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4" r:id="rId3"/>
    <p:sldId id="265" r:id="rId4"/>
    <p:sldId id="256" r:id="rId5"/>
    <p:sldId id="257" r:id="rId6"/>
    <p:sldId id="259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5" autoAdjust="0"/>
    <p:restoredTop sz="86462" autoAdjust="0"/>
  </p:normalViewPr>
  <p:slideViewPr>
    <p:cSldViewPr snapToGrid="0" snapToObjects="1">
      <p:cViewPr>
        <p:scale>
          <a:sx n="65" d="100"/>
          <a:sy n="65" d="100"/>
        </p:scale>
        <p:origin x="-2168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6B4BB-1E8A-DE41-8E90-2594839FC2D5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37CAD-9212-4640-96EA-310D689A5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D1D7-6DC8-C04D-8301-06ED1E34CE26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0BDC-18EA-2047-BC08-43AC9F5D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20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433F-352C-EA46-AAAF-B18BA769CF54}" type="datetime1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1DE3-4D97-7C4B-A33A-45F330494212}" type="datetime1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24E3-8B06-7040-AFE5-67515E965002}" type="datetime1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7C66-BEF2-5A48-8430-A7D210E4BB32}" type="datetime1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8E20-8067-CA4F-A107-9280140BB63B}" type="datetime1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A231-A66C-5D4F-9D78-8E1D966104CD}" type="datetime1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B7CD-85D6-B14F-92A1-E449D8D89B3B}" type="datetime1">
              <a:rPr lang="en-US" smtClean="0"/>
              <a:t>8/1/16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FF8D-2D88-D341-A946-FACC7B0FAE06}" type="datetime1">
              <a:rPr lang="en-US" smtClean="0"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961-801C-254E-9319-119CB62546E8}" type="datetime1">
              <a:rPr lang="en-US" smtClean="0"/>
              <a:t>8/1/16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F142-3A53-D447-A386-1C35D42F7377}" type="datetime1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F0A-E811-7C48-996F-3D4F18901D8D}" type="datetime1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569C-E1CC-454A-801F-09068C56734B}" type="datetime1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46F0-CF59-F84D-AD82-ECEA94530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98020"/>
            <a:ext cx="9144000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/>
              <a:t>Available attributes for each </a:t>
            </a:r>
            <a:r>
              <a:rPr lang="en-US" sz="2400" b="1" u="sng" dirty="0" err="1" smtClean="0"/>
              <a:t>miR-eQTL</a:t>
            </a:r>
            <a:r>
              <a:rPr lang="en-US" sz="2400" b="1" u="sng" dirty="0" smtClean="0"/>
              <a:t> (SNV-miRNA pair)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(5,269 </a:t>
            </a:r>
            <a:r>
              <a:rPr lang="en-US" sz="2000" dirty="0" err="1"/>
              <a:t>cis-miR-eQTLs</a:t>
            </a:r>
            <a:r>
              <a:rPr lang="en-US" sz="2000" dirty="0"/>
              <a:t> for 76 mature </a:t>
            </a:r>
            <a:r>
              <a:rPr lang="en-US" sz="2000" dirty="0" smtClean="0"/>
              <a:t>microRNAs)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1872" y="1838068"/>
            <a:ext cx="2751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snpID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miRNA_FHS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sample size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MAF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Tvalue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Pval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h2q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BH_FDR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chr.SNP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SNP.pos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SNP.strand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SNP.func</a:t>
            </a:r>
            <a:r>
              <a:rPr lang="en-US" dirty="0"/>
              <a:t> (ex: intron)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3643" y="1838068"/>
            <a:ext cx="44782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Chr.miR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miR.Start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miR.End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miR.strand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hsa_miR_name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CisMark</a:t>
            </a:r>
            <a:r>
              <a:rPr lang="en-US" dirty="0"/>
              <a:t> (</a:t>
            </a:r>
            <a:r>
              <a:rPr lang="en-US" dirty="0" err="1"/>
              <a:t>ie</a:t>
            </a:r>
            <a:r>
              <a:rPr lang="en-US" dirty="0"/>
              <a:t>: </a:t>
            </a:r>
            <a:r>
              <a:rPr lang="en-US" dirty="0" err="1"/>
              <a:t>cis</a:t>
            </a:r>
            <a:r>
              <a:rPr lang="en-US" dirty="0"/>
              <a:t> or trans)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miRNA_alter_ID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miR_Type</a:t>
            </a:r>
            <a:r>
              <a:rPr lang="en-US" dirty="0" smtClean="0"/>
              <a:t>* </a:t>
            </a:r>
            <a:r>
              <a:rPr lang="en-US" dirty="0"/>
              <a:t>(ex: "intron" or "</a:t>
            </a:r>
            <a:r>
              <a:rPr lang="en-US" dirty="0" err="1"/>
              <a:t>Intergenic</a:t>
            </a:r>
            <a:r>
              <a:rPr lang="en-US" dirty="0"/>
              <a:t>")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mutated base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wt</a:t>
            </a:r>
            <a:r>
              <a:rPr lang="en-US" dirty="0" smtClean="0"/>
              <a:t> base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abs_dist_btwn_SNP_and_miRNA</a:t>
            </a:r>
            <a:r>
              <a:rPr lang="en-US" dirty="0"/>
              <a:t>(kb)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7373" y="6309359"/>
            <a:ext cx="5439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Huan</a:t>
            </a:r>
            <a:r>
              <a:rPr lang="en-US" sz="1400" i="1" dirty="0"/>
              <a:t>, </a:t>
            </a:r>
            <a:r>
              <a:rPr lang="en-US" sz="1400" i="1" dirty="0" err="1"/>
              <a:t>Tianxiao</a:t>
            </a:r>
            <a:r>
              <a:rPr lang="en-US" sz="1400" i="1" dirty="0"/>
              <a:t>, et al. "Genome-wide identification of microRNA expression quantitative trait loci." Nature communications 6 (2015).</a:t>
            </a:r>
          </a:p>
        </p:txBody>
      </p:sp>
    </p:spTree>
    <p:extLst>
      <p:ext uri="{BB962C8B-B14F-4D97-AF65-F5344CB8AC3E}">
        <p14:creationId xmlns:p14="http://schemas.microsoft.com/office/powerpoint/2010/main" val="344922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t_vs_neg_log_p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70" y="628078"/>
            <a:ext cx="685800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340" y="6254815"/>
            <a:ext cx="7182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miR_100_5p        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miR_1303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miR_133a              </a:t>
            </a:r>
            <a:r>
              <a:rPr lang="en-US" b="1" dirty="0" smtClean="0">
                <a:solidFill>
                  <a:schemeClr val="accent6"/>
                </a:solidFill>
              </a:rPr>
              <a:t>miR_30a_3p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6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_vs_t_val_col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72" y="570357"/>
            <a:ext cx="6858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340" y="6254815"/>
            <a:ext cx="7182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miR_100_5p        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miR_1303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miR_133a              </a:t>
            </a:r>
            <a:r>
              <a:rPr lang="en-US" b="1" dirty="0" smtClean="0">
                <a:solidFill>
                  <a:schemeClr val="accent6"/>
                </a:solidFill>
              </a:rPr>
              <a:t>miR_30a_3p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_vs_hq2_ALL_diff_c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340" y="6254815"/>
            <a:ext cx="7182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miR_100_5p        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miR_1303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miR_133a              </a:t>
            </a:r>
            <a:r>
              <a:rPr lang="en-US" b="1" dirty="0" smtClean="0">
                <a:solidFill>
                  <a:schemeClr val="accent6"/>
                </a:solidFill>
              </a:rPr>
              <a:t>miR_30a_3p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val_neg_log_vs_hq2_ALL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54" y="1703297"/>
            <a:ext cx="4950844" cy="3300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340" y="6254815"/>
            <a:ext cx="7182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miR_100_5p        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miR_1303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miR_133a              </a:t>
            </a:r>
            <a:r>
              <a:rPr lang="en-US" b="1" dirty="0" smtClean="0">
                <a:solidFill>
                  <a:schemeClr val="accent6"/>
                </a:solidFill>
              </a:rPr>
              <a:t>miR_30a_3p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pval_vs_hq2_ALL_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"/>
          <a:stretch/>
        </p:blipFill>
        <p:spPr>
          <a:xfrm>
            <a:off x="87483" y="1703297"/>
            <a:ext cx="4708684" cy="33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remes_h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71" y="1211380"/>
            <a:ext cx="5960533" cy="447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6F0-CF59-F84D-AD82-ECEA9453050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64" y="879227"/>
            <a:ext cx="8829788" cy="4781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7373" y="6309359"/>
            <a:ext cx="5439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/>
              <a:t>Huan</a:t>
            </a:r>
            <a:r>
              <a:rPr lang="en-US" sz="1400" i="1" dirty="0"/>
              <a:t>, </a:t>
            </a:r>
            <a:r>
              <a:rPr lang="en-US" sz="1400" i="1" dirty="0" err="1"/>
              <a:t>Tianxiao</a:t>
            </a:r>
            <a:r>
              <a:rPr lang="en-US" sz="1400" i="1" dirty="0"/>
              <a:t>, et al. "Genome-wide identification of microRNA expression quantitative trait loci." Nature communications 6 (2015).</a:t>
            </a:r>
          </a:p>
        </p:txBody>
      </p:sp>
    </p:spTree>
    <p:extLst>
      <p:ext uri="{BB962C8B-B14F-4D97-AF65-F5344CB8AC3E}">
        <p14:creationId xmlns:p14="http://schemas.microsoft.com/office/powerpoint/2010/main" val="105173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155</Words>
  <Application>Microsoft Macintosh PowerPoint</Application>
  <PresentationFormat>On-screen Show (4:3)</PresentationFormat>
  <Paragraphs>38</Paragraphs>
  <Slides>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35</cp:revision>
  <dcterms:created xsi:type="dcterms:W3CDTF">2016-08-01T01:11:32Z</dcterms:created>
  <dcterms:modified xsi:type="dcterms:W3CDTF">2016-08-01T19:06:12Z</dcterms:modified>
</cp:coreProperties>
</file>