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90" r:id="rId3"/>
    <p:sldId id="302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21" r:id="rId17"/>
    <p:sldId id="316" r:id="rId18"/>
    <p:sldId id="317" r:id="rId19"/>
    <p:sldId id="322" r:id="rId20"/>
    <p:sldId id="318" r:id="rId21"/>
    <p:sldId id="319" r:id="rId22"/>
    <p:sldId id="323" r:id="rId23"/>
    <p:sldId id="320" r:id="rId24"/>
    <p:sldId id="32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7"/>
    <p:restoredTop sz="94618"/>
  </p:normalViewPr>
  <p:slideViewPr>
    <p:cSldViewPr snapToGrid="0" snapToObjects="1">
      <p:cViewPr varScale="1">
        <p:scale>
          <a:sx n="89" d="100"/>
          <a:sy n="89" d="100"/>
        </p:scale>
        <p:origin x="108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07919-BCC8-654A-B967-C24B3A163CAC}" type="datetimeFigureOut">
              <a:rPr lang="en-US" smtClean="0"/>
              <a:t>7/25/16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FFBED-2DBC-3F4F-B440-9CE6E8B3F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4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 cod ==0 for 152</a:t>
            </a:r>
            <a:r>
              <a:rPr lang="en-US" baseline="0" dirty="0" smtClean="0"/>
              <a:t> samples</a:t>
            </a:r>
          </a:p>
          <a:p>
            <a:r>
              <a:rPr lang="en-US" dirty="0" smtClean="0"/>
              <a:t>Thy-HG:</a:t>
            </a:r>
            <a:r>
              <a:rPr lang="en-US" baseline="0" dirty="0" smtClean="0"/>
              <a:t> only one sample, no coding </a:t>
            </a:r>
            <a:r>
              <a:rPr lang="en-US" baseline="0" dirty="0" err="1" smtClean="0"/>
              <a:t>infor</a:t>
            </a:r>
            <a:r>
              <a:rPr lang="en-US" baseline="0" dirty="0" smtClean="0"/>
              <a:t> reported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FFBED-2DBC-3F4F-B440-9CE6E8B3F1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9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7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5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7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7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7/25/16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5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7/25/16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5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7/25/16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8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7/25/16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8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7/25/16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3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7/25/16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3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B80B0-EF10-D94E-8AB9-67B743FBDB30}" type="datetimeFigureOut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3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PCAWG-Paper 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290"/>
            <a:ext cx="9144000" cy="579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446"/>
            <a:ext cx="9144000" cy="577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330"/>
            <a:ext cx="9144000" cy="57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147"/>
            <a:ext cx="9144000" cy="57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618"/>
            <a:ext cx="9144000" cy="580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410"/>
            <a:ext cx="9144000" cy="582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440"/>
            <a:ext cx="9144000" cy="577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09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232"/>
            <a:ext cx="9144000" cy="581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672"/>
            <a:ext cx="9144000" cy="585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330"/>
            <a:ext cx="9144000" cy="57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864"/>
            <a:ext cx="9144000" cy="57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380"/>
            <a:ext cx="9144000" cy="581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901"/>
            <a:ext cx="9144000" cy="57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4069"/>
            <a:ext cx="9144000" cy="580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25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955"/>
            <a:ext cx="9144000" cy="575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380"/>
            <a:ext cx="9144000" cy="581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3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730"/>
            <a:ext cx="9144000" cy="577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952"/>
            <a:ext cx="9144000" cy="579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4655"/>
            <a:ext cx="9144000" cy="580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978"/>
            <a:ext cx="9144000" cy="582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545"/>
            <a:ext cx="9144000" cy="5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6340"/>
            <a:ext cx="9144000" cy="58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290"/>
            <a:ext cx="9144000" cy="579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18102</TotalTime>
  <Words>21</Words>
  <Application>Microsoft Macintosh PowerPoint</Application>
  <PresentationFormat>On-screen Show (4:3)</PresentationFormat>
  <Paragraphs>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Calibri Light</vt:lpstr>
      <vt:lpstr>Arial</vt:lpstr>
      <vt:lpstr>Office Theme</vt:lpstr>
      <vt:lpstr>PCAWG-Paper E</vt:lpstr>
      <vt:lpstr>e4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PCAWG-Paper E</dc:title>
  <dc:creator>Xiaotong Li</dc:creator>
  <cp:lastModifiedBy>Xiaotong Li</cp:lastModifiedBy>
  <cp:revision>68</cp:revision>
  <dcterms:created xsi:type="dcterms:W3CDTF">2016-06-29T13:52:47Z</dcterms:created>
  <dcterms:modified xsi:type="dcterms:W3CDTF">2016-07-25T21:13:37Z</dcterms:modified>
</cp:coreProperties>
</file>