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039"/>
    <p:restoredTop sz="50000"/>
  </p:normalViewPr>
  <p:slideViewPr>
    <p:cSldViewPr snapToGrid="0" snapToObjects="1">
      <p:cViewPr varScale="1">
        <p:scale>
          <a:sx n="46" d="100"/>
          <a:sy n="46" d="100"/>
        </p:scale>
        <p:origin x="14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4CF71-68BD-1E4F-A5C8-61F2C3515173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B08A-487C-7643-AF6D-F908D8A9C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4CF71-68BD-1E4F-A5C8-61F2C3515173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B08A-487C-7643-AF6D-F908D8A9C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4CF71-68BD-1E4F-A5C8-61F2C3515173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B08A-487C-7643-AF6D-F908D8A9C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4CF71-68BD-1E4F-A5C8-61F2C3515173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B08A-487C-7643-AF6D-F908D8A9C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4CF71-68BD-1E4F-A5C8-61F2C3515173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B08A-487C-7643-AF6D-F908D8A9C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4CF71-68BD-1E4F-A5C8-61F2C3515173}" type="datetimeFigureOut">
              <a:rPr lang="en-US" smtClean="0"/>
              <a:t>7/25/16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B08A-487C-7643-AF6D-F908D8A9C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4CF71-68BD-1E4F-A5C8-61F2C3515173}" type="datetimeFigureOut">
              <a:rPr lang="en-US" smtClean="0"/>
              <a:t>7/25/16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B08A-487C-7643-AF6D-F908D8A9C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41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4CF71-68BD-1E4F-A5C8-61F2C3515173}" type="datetimeFigureOut">
              <a:rPr lang="en-US" smtClean="0"/>
              <a:t>7/25/16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B08A-487C-7643-AF6D-F908D8A9C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0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4CF71-68BD-1E4F-A5C8-61F2C3515173}" type="datetimeFigureOut">
              <a:rPr lang="en-US" smtClean="0"/>
              <a:t>7/25/16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B08A-487C-7643-AF6D-F908D8A9C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4CF71-68BD-1E4F-A5C8-61F2C3515173}" type="datetimeFigureOut">
              <a:rPr lang="en-US" smtClean="0"/>
              <a:t>7/25/16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B08A-487C-7643-AF6D-F908D8A9C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4CF71-68BD-1E4F-A5C8-61F2C3515173}" type="datetimeFigureOut">
              <a:rPr lang="en-US" smtClean="0"/>
              <a:t>7/25/16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B08A-487C-7643-AF6D-F908D8A9C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4CF71-68BD-1E4F-A5C8-61F2C3515173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4B08A-487C-7643-AF6D-F908D8A9C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436" y="715240"/>
            <a:ext cx="8146473" cy="45823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39636" y="5735782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b="1" dirty="0" smtClean="0">
                <a:latin typeface="Times New Roman" charset="0"/>
                <a:ea typeface="Times New Roman" charset="0"/>
                <a:cs typeface="Times New Roman" charset="0"/>
              </a:rPr>
              <a:t>Overview of zimmerome</a:t>
            </a:r>
            <a:endParaRPr lang="en-US" sz="46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" y="241300"/>
            <a:ext cx="12090400" cy="637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3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" y="107950"/>
            <a:ext cx="11861800" cy="664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500" y="411595"/>
            <a:ext cx="11874500" cy="570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</Words>
  <Application>Microsoft Macintosh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2016-07-25T23:10:23Z</dcterms:created>
  <dcterms:modified xsi:type="dcterms:W3CDTF">2016-07-26T00:10:56Z</dcterms:modified>
</cp:coreProperties>
</file>