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67" r:id="rId4"/>
    <p:sldId id="272" r:id="rId5"/>
    <p:sldId id="269" r:id="rId6"/>
    <p:sldId id="270" r:id="rId7"/>
    <p:sldId id="259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BE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>
        <p:scale>
          <a:sx n="33" d="100"/>
          <a:sy n="33" d="100"/>
        </p:scale>
        <p:origin x="1872" y="8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246F61-D37F-4037-BE1A-F7DE4479454B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E7B58-8C05-4310-B160-752FB834F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003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526BA-C4EF-41E3-BD95-879ACB1D951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796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1FE77-84BA-4394-8DDA-543931C39CC1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7F23-EEED-45AA-9008-F8DA8F1E0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584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1FE77-84BA-4394-8DDA-543931C39CC1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7F23-EEED-45AA-9008-F8DA8F1E0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931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1FE77-84BA-4394-8DDA-543931C39CC1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7F23-EEED-45AA-9008-F8DA8F1E0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151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1FE77-84BA-4394-8DDA-543931C39CC1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7F23-EEED-45AA-9008-F8DA8F1E0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011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1FE77-84BA-4394-8DDA-543931C39CC1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7F23-EEED-45AA-9008-F8DA8F1E0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160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1FE77-84BA-4394-8DDA-543931C39CC1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7F23-EEED-45AA-9008-F8DA8F1E0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68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1FE77-84BA-4394-8DDA-543931C39CC1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7F23-EEED-45AA-9008-F8DA8F1E0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741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1FE77-84BA-4394-8DDA-543931C39CC1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7F23-EEED-45AA-9008-F8DA8F1E0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306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1FE77-84BA-4394-8DDA-543931C39CC1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7F23-EEED-45AA-9008-F8DA8F1E0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299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1FE77-84BA-4394-8DDA-543931C39CC1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7F23-EEED-45AA-9008-F8DA8F1E0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62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1FE77-84BA-4394-8DDA-543931C39CC1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7F23-EEED-45AA-9008-F8DA8F1E0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549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1FE77-84BA-4394-8DDA-543931C39CC1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97F23-EEED-45AA-9008-F8DA8F1E0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858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MotifVar</a:t>
            </a:r>
            <a:r>
              <a:rPr lang="en-US" dirty="0" smtClean="0"/>
              <a:t> </a:t>
            </a:r>
            <a:r>
              <a:rPr lang="en-US" dirty="0" err="1" smtClean="0"/>
              <a:t>slidepack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3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3632A-3374-47DF-ADC3-C2920B6DCA48}" type="slidenum">
              <a:rPr lang="en-US" smtClean="0"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946938" y="484093"/>
            <a:ext cx="248892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Figure 1. Our </a:t>
            </a:r>
            <a:r>
              <a:rPr lang="en-US" b="1" dirty="0" err="1" smtClean="0"/>
              <a:t>MotifVar</a:t>
            </a:r>
            <a:r>
              <a:rPr lang="en-US" b="1" dirty="0" smtClean="0"/>
              <a:t> approach and database </a:t>
            </a:r>
            <a:r>
              <a:rPr lang="en-US" b="1" dirty="0"/>
              <a:t>and </a:t>
            </a:r>
            <a:r>
              <a:rPr lang="en-US" b="1" dirty="0" smtClean="0"/>
              <a:t>it </a:t>
            </a:r>
            <a:r>
              <a:rPr lang="en-US" b="1" dirty="0"/>
              <a:t>also serves as a “variant information amplifier</a:t>
            </a:r>
            <a:r>
              <a:rPr lang="en-US" b="1" dirty="0" smtClean="0"/>
              <a:t>” as compared to the species-MSA.</a:t>
            </a:r>
          </a:p>
          <a:p>
            <a:endParaRPr lang="en-US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9302" y="0"/>
            <a:ext cx="630469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06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732520" y="402336"/>
            <a:ext cx="33402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Figure 2. Motif-MSA can uncover important domain positions missed by species-MSA.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551" y="0"/>
            <a:ext cx="506273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315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588189" y="233083"/>
            <a:ext cx="34666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Figure 3. </a:t>
            </a:r>
            <a:r>
              <a:rPr lang="en-US" b="1" dirty="0"/>
              <a:t>Using genomic variant information in the motif-MSA profile to investigate selective constraints in PPI motifs</a:t>
            </a:r>
            <a:r>
              <a:rPr lang="en-US" b="1" dirty="0" smtClean="0"/>
              <a:t>. 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1644" y="0"/>
            <a:ext cx="5148711" cy="685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356" y="0"/>
            <a:ext cx="70062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09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Supplementary Materials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964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966" y="347196"/>
            <a:ext cx="4253752" cy="4959910"/>
          </a:xfrm>
        </p:spPr>
        <p:txBody>
          <a:bodyPr/>
          <a:lstStyle/>
          <a:p>
            <a:r>
              <a:rPr lang="en-US" dirty="0" smtClean="0"/>
              <a:t>Supplementary Figure 1</a:t>
            </a:r>
            <a:br>
              <a:rPr lang="en-US" dirty="0" smtClean="0"/>
            </a:br>
            <a:r>
              <a:rPr lang="en-US" dirty="0" smtClean="0"/>
              <a:t>- TPR most frequent motif size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76047" y="0"/>
            <a:ext cx="6149788" cy="6768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992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3632A-3374-47DF-ADC3-C2920B6DCA48}" type="slidenum">
              <a:rPr lang="en-US" smtClean="0"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497106" y="4258235"/>
            <a:ext cx="90722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Supplementary Table 1. Number of SNVs in each dataset</a:t>
            </a:r>
            <a:r>
              <a:rPr lang="en-US" dirty="0" smtClean="0"/>
              <a:t>. The 1000 Genomes Project (1000GP)</a:t>
            </a:r>
            <a:r>
              <a:rPr lang="en-US" b="1" dirty="0" smtClean="0"/>
              <a:t> </a:t>
            </a:r>
            <a:r>
              <a:rPr lang="en-US" dirty="0" smtClean="0"/>
              <a:t>provides the least number of autosomal SNVs, followed by an approximate 6-fold increase in number of exomes in the combined set of 1000GP and Exome Sequencing Project (ESP6500); this is a corresponding ~3-fold increase in the number of autosomal SNVs. Our study uses the dataset from </a:t>
            </a:r>
            <a:r>
              <a:rPr lang="en-US" dirty="0" err="1" smtClean="0"/>
              <a:t>ExAC</a:t>
            </a:r>
            <a:r>
              <a:rPr lang="en-US" dirty="0" smtClean="0"/>
              <a:t>, with 60,706 individuals, an almost 8-fold increase from the combined set of 1000GP+ESP6500; this is a corresponding ~5-fold increase in the number of autosomal SNVs. 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30256" t="39570" r="28444" b="30302"/>
          <a:stretch/>
        </p:blipFill>
        <p:spPr>
          <a:xfrm>
            <a:off x="1410159" y="385589"/>
            <a:ext cx="9437531" cy="3872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647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482" y="18880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Supplementary Table 2 – list of repeat and non-repeat protein domains in the </a:t>
            </a:r>
            <a:r>
              <a:rPr lang="en-US" dirty="0" err="1" smtClean="0"/>
              <a:t>MotifVar</a:t>
            </a:r>
            <a:r>
              <a:rPr lang="en-US" dirty="0" smtClean="0"/>
              <a:t> database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9499" t="28885" r="28906" b="23266"/>
          <a:stretch/>
        </p:blipFill>
        <p:spPr>
          <a:xfrm>
            <a:off x="1760917" y="1514363"/>
            <a:ext cx="8025107" cy="5192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390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24937</TotalTime>
  <Words>182</Words>
  <Application>Microsoft Office PowerPoint</Application>
  <PresentationFormat>Widescreen</PresentationFormat>
  <Paragraphs>11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MotifVar slidepack</vt:lpstr>
      <vt:lpstr>PowerPoint Presentation</vt:lpstr>
      <vt:lpstr>PowerPoint Presentation</vt:lpstr>
      <vt:lpstr>PowerPoint Presentation</vt:lpstr>
      <vt:lpstr>Supplementary Materials</vt:lpstr>
      <vt:lpstr>Supplementary Figure 1 - TPR most frequent motif size </vt:lpstr>
      <vt:lpstr>PowerPoint Presentation</vt:lpstr>
      <vt:lpstr>Supplementary Table 2 – list of repeat and non-repeat protein domains in the MotifVar database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Ankyrins</dc:title>
  <dc:creator>Jieming Chen</dc:creator>
  <cp:lastModifiedBy>Jieming Chen</cp:lastModifiedBy>
  <cp:revision>149</cp:revision>
  <dcterms:created xsi:type="dcterms:W3CDTF">2016-01-15T18:41:09Z</dcterms:created>
  <dcterms:modified xsi:type="dcterms:W3CDTF">2016-07-22T22:54:50Z</dcterms:modified>
</cp:coreProperties>
</file>