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7" r:id="rId4"/>
    <p:sldId id="272" r:id="rId5"/>
    <p:sldId id="269" r:id="rId6"/>
    <p:sldId id="270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33" d="100"/>
          <a:sy n="33" d="100"/>
        </p:scale>
        <p:origin x="1872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46F61-D37F-4037-BE1A-F7DE4479454B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E7B58-8C05-4310-B160-752FB834F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526BA-C4EF-41E3-BD95-879ACB1D95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8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3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5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1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6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0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9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6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4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FE77-84BA-4394-8DDA-543931C39CC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7F23-EEED-45AA-9008-F8DA8F1E0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5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MotifVar</a:t>
            </a:r>
            <a:r>
              <a:rPr lang="en-US" dirty="0" smtClean="0"/>
              <a:t> </a:t>
            </a:r>
            <a:r>
              <a:rPr lang="en-US" dirty="0" err="1" smtClean="0"/>
              <a:t>slidepack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632A-3374-47DF-ADC3-C2920B6DCA48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46938" y="484093"/>
            <a:ext cx="24889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1. Our </a:t>
            </a:r>
            <a:r>
              <a:rPr lang="en-US" b="1" dirty="0" err="1" smtClean="0"/>
              <a:t>MotifVar</a:t>
            </a:r>
            <a:r>
              <a:rPr lang="en-US" b="1" dirty="0" smtClean="0"/>
              <a:t> approach and database </a:t>
            </a:r>
            <a:r>
              <a:rPr lang="en-US" b="1" dirty="0"/>
              <a:t>and </a:t>
            </a:r>
            <a:r>
              <a:rPr lang="en-US" b="1" dirty="0" smtClean="0"/>
              <a:t>it </a:t>
            </a:r>
            <a:r>
              <a:rPr lang="en-US" b="1" dirty="0"/>
              <a:t>also serves as a “variant information amplifier</a:t>
            </a:r>
            <a:r>
              <a:rPr lang="en-US" b="1" dirty="0" smtClean="0"/>
              <a:t>” as compared to the species-MSA.</a:t>
            </a:r>
          </a:p>
          <a:p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302" y="0"/>
            <a:ext cx="6304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32520" y="402336"/>
            <a:ext cx="3340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2. Motif-MSA can uncover important domain positions missed by species-MSA.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551" y="0"/>
            <a:ext cx="50627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88189" y="233083"/>
            <a:ext cx="3466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3. </a:t>
            </a:r>
            <a:r>
              <a:rPr lang="en-US" b="1" dirty="0"/>
              <a:t>Using genomic variant information in the motif-MSA profile to investigate selective constraints in PPI motifs</a:t>
            </a:r>
            <a:r>
              <a:rPr lang="en-US" b="1" dirty="0" smtClean="0"/>
              <a:t>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644" y="0"/>
            <a:ext cx="5148711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56" y="0"/>
            <a:ext cx="70062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Materials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6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66" y="347196"/>
            <a:ext cx="4253752" cy="4959910"/>
          </a:xfrm>
        </p:spPr>
        <p:txBody>
          <a:bodyPr/>
          <a:lstStyle/>
          <a:p>
            <a:r>
              <a:rPr lang="en-US" dirty="0" smtClean="0"/>
              <a:t>Supplementary Figure 1</a:t>
            </a:r>
            <a:br>
              <a:rPr lang="en-US" dirty="0" smtClean="0"/>
            </a:br>
            <a:r>
              <a:rPr lang="en-US" dirty="0" smtClean="0"/>
              <a:t>- TPR most frequent motif size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6047" y="0"/>
            <a:ext cx="6149788" cy="676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632A-3374-47DF-ADC3-C2920B6DCA48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97106" y="4258235"/>
            <a:ext cx="90722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Supplementary Table 1. Number of SNVs in each dataset</a:t>
            </a:r>
            <a:r>
              <a:rPr lang="en-US" dirty="0" smtClean="0"/>
              <a:t>. The 1000 Genomes Project (1000GP)</a:t>
            </a:r>
            <a:r>
              <a:rPr lang="en-US" b="1" dirty="0" smtClean="0"/>
              <a:t> </a:t>
            </a:r>
            <a:r>
              <a:rPr lang="en-US" dirty="0" smtClean="0"/>
              <a:t>provides the least number of autosomal SNVs, followed by an approximate 6-fold increase in number of exomes in the combined set of 1000GP and Exome Sequencing Project (ESP6500); this is a corresponding ~3-fold increase in the number of autosomal SNVs. Our study uses the dataset from </a:t>
            </a:r>
            <a:r>
              <a:rPr lang="en-US" dirty="0" err="1" smtClean="0"/>
              <a:t>ExAC</a:t>
            </a:r>
            <a:r>
              <a:rPr lang="en-US" dirty="0" smtClean="0"/>
              <a:t>, with 60,706 individuals, an almost 8-fold increase from the combined set of 1000GP+ESP6500; this is a corresponding ~5-fold increase in the number of autosomal SNVs.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0256" t="39570" r="28444" b="30302"/>
          <a:stretch/>
        </p:blipFill>
        <p:spPr>
          <a:xfrm>
            <a:off x="1410159" y="385589"/>
            <a:ext cx="9437531" cy="387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4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2" y="1888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Supplementary Table 2 – list of repeat and non-repeat protein domains in the </a:t>
            </a:r>
            <a:r>
              <a:rPr lang="en-US" dirty="0" err="1" smtClean="0"/>
              <a:t>MotifVar</a:t>
            </a:r>
            <a:r>
              <a:rPr lang="en-US" dirty="0" smtClean="0"/>
              <a:t> database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499" t="28885" r="28906" b="23266"/>
          <a:stretch/>
        </p:blipFill>
        <p:spPr>
          <a:xfrm>
            <a:off x="1760917" y="1514363"/>
            <a:ext cx="8025107" cy="519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39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24937</TotalTime>
  <Words>182</Words>
  <Application>Microsoft Office PowerPoint</Application>
  <PresentationFormat>Widescreen</PresentationFormat>
  <Paragraphs>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MotifVar slidepack</vt:lpstr>
      <vt:lpstr>PowerPoint Presentation</vt:lpstr>
      <vt:lpstr>PowerPoint Presentation</vt:lpstr>
      <vt:lpstr>PowerPoint Presentation</vt:lpstr>
      <vt:lpstr>Supplementary Materials</vt:lpstr>
      <vt:lpstr>Supplementary Figure 1 - TPR most frequent motif size </vt:lpstr>
      <vt:lpstr>PowerPoint Presentation</vt:lpstr>
      <vt:lpstr>Supplementary Table 2 – list of repeat and non-repeat protein domains in the MotifVar database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Ankyrins</dc:title>
  <dc:creator>Jieming Chen</dc:creator>
  <cp:lastModifiedBy>Jieming Chen</cp:lastModifiedBy>
  <cp:revision>149</cp:revision>
  <dcterms:created xsi:type="dcterms:W3CDTF">2016-01-15T18:41:09Z</dcterms:created>
  <dcterms:modified xsi:type="dcterms:W3CDTF">2016-07-22T22:54:50Z</dcterms:modified>
</cp:coreProperties>
</file>