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73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8"/>
  </p:normalViewPr>
  <p:slideViewPr>
    <p:cSldViewPr snapToGrid="0" snapToObjects="1">
      <p:cViewPr varScale="1">
        <p:scale>
          <a:sx n="89" d="100"/>
          <a:sy n="89" d="100"/>
        </p:scale>
        <p:origin x="164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07919-BCC8-654A-B967-C24B3A163CAC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FFBED-2DBC-3F4F-B440-9CE6E8B3F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4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7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5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7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7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5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5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8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8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3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3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B80B0-EF10-D94E-8AB9-67B743FBDB30}" type="datetimeFigureOut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3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PCAWG-Paper 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21"/>
            <a:ext cx="9144000" cy="527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6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2591"/>
            <a:ext cx="9144000" cy="52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94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950"/>
            <a:ext cx="9144000" cy="527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994"/>
            <a:ext cx="9144000" cy="52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3" y="238665"/>
            <a:ext cx="8402069" cy="6333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512" y="585787"/>
            <a:ext cx="61722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Total Number of </a:t>
            </a:r>
            <a:r>
              <a:rPr lang="en-US" sz="2800" b="1" smtClean="0">
                <a:latin typeface="Arial" charset="0"/>
                <a:ea typeface="Arial" charset="0"/>
                <a:cs typeface="Arial" charset="0"/>
              </a:rPr>
              <a:t>Coding mutations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2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229"/>
            <a:ext cx="9144000" cy="527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2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820"/>
            <a:ext cx="9144000" cy="53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6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5106"/>
            <a:ext cx="9144000" cy="524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7657"/>
            <a:ext cx="9144000" cy="530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9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806"/>
            <a:ext cx="9144000" cy="531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0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796"/>
            <a:ext cx="9144000" cy="525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45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360"/>
            <a:ext cx="9144000" cy="529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9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11004</TotalTime>
  <Words>7</Words>
  <Application>Microsoft Macintosh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Arial</vt:lpstr>
      <vt:lpstr>Office Theme</vt:lpstr>
      <vt:lpstr>PCAWG-Paper 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PCAWG-Paper E</dc:title>
  <dc:creator>Xiaotong Li</dc:creator>
  <cp:lastModifiedBy>Xiaotong Li</cp:lastModifiedBy>
  <cp:revision>49</cp:revision>
  <dcterms:created xsi:type="dcterms:W3CDTF">2016-06-29T13:52:47Z</dcterms:created>
  <dcterms:modified xsi:type="dcterms:W3CDTF">2016-07-19T21:30:18Z</dcterms:modified>
</cp:coreProperties>
</file>