
<file path=[Content_Types].xml><?xml version="1.0" encoding="utf-8"?>
<Types xmlns="http://schemas.openxmlformats.org/package/2006/content-types">
  <Default Extension="xml" ContentType="application/xml"/>
  <Default Extension="bin" ContentType="application/vnd.openxmlformats-officedocument.oleObject"/>
  <Default Extension="vml" ContentType="application/vnd.openxmlformats-officedocument.vmlDrawin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0.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1.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2.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3.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4.xml" ContentType="application/vnd.openxmlformats-officedocument.them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5.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6.xml" ContentType="application/vnd.openxmlformats-officedocument.them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slideLayouts/slideLayout204.xml" ContentType="application/vnd.openxmlformats-officedocument.presentationml.slideLayout+xml"/>
  <Override PartName="/ppt/theme/theme17.xml" ContentType="application/vnd.openxmlformats-officedocument.them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slideLayouts/slideLayout205.xml" ContentType="application/vnd.openxmlformats-officedocument.presentationml.slideLayout+xml"/>
  <Override PartName="/ppt/theme/theme18.xml" ContentType="application/vnd.openxmlformats-officedocument.them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9.xml" ContentType="application/vnd.openxmlformats-officedocument.them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0.xml" ContentType="application/vnd.openxmlformats-officedocument.them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1.xml" ContentType="application/vnd.openxmlformats-officedocument.them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2.xml" ContentType="application/vnd.openxmlformats-officedocument.them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3.xml" ContentType="application/vnd.openxmlformats-officedocument.them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4.xml" ContentType="application/vnd.openxmlformats-officedocument.them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5.xml" ContentType="application/vnd.openxmlformats-officedocument.them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26.xml" ContentType="application/vnd.openxmlformats-officedocument.theme+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7.xml" ContentType="application/vnd.openxmlformats-officedocument.them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28.xml" ContentType="application/vnd.openxmlformats-officedocument.them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9.xml" ContentType="application/vnd.openxmlformats-officedocument.theme+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theme/theme30.xml" ContentType="application/vnd.openxmlformats-officedocument.them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31.xml" ContentType="application/vnd.openxmlformats-officedocument.theme+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theme/theme32.xml" ContentType="application/vnd.openxmlformats-officedocument.theme+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3.xml" ContentType="application/vnd.openxmlformats-officedocument.theme+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4.xml" ContentType="application/vnd.openxmlformats-officedocument.theme+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5.xml" ContentType="application/vnd.openxmlformats-officedocument.theme+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36.xml" ContentType="application/vnd.openxmlformats-officedocument.theme+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theme/theme37.xml" ContentType="application/vnd.openxmlformats-officedocument.theme+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theme/theme38.xml" ContentType="application/vnd.openxmlformats-officedocument.theme+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theme/theme39.xml" ContentType="application/vnd.openxmlformats-officedocument.theme+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theme/theme40.xml" ContentType="application/vnd.openxmlformats-officedocument.theme+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theme/theme41.xml" ContentType="application/vnd.openxmlformats-officedocument.theme+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42.xml" ContentType="application/vnd.openxmlformats-officedocument.theme+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theme/theme43.xml" ContentType="application/vnd.openxmlformats-officedocument.theme+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theme/theme44.xml" ContentType="application/vnd.openxmlformats-officedocument.theme+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theme/theme45.xml" ContentType="application/vnd.openxmlformats-officedocument.theme+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theme/theme46.xml" ContentType="application/vnd.openxmlformats-officedocument.theme+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theme/theme47.xml" ContentType="application/vnd.openxmlformats-officedocument.theme+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theme/theme48.xml" ContentType="application/vnd.openxmlformats-officedocument.theme+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theme/theme49.xml" ContentType="application/vnd.openxmlformats-officedocument.theme+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theme/theme50.xml" ContentType="application/vnd.openxmlformats-officedocument.theme+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theme/theme51.xml" ContentType="application/vnd.openxmlformats-officedocument.theme+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theme/theme52.xml" ContentType="application/vnd.openxmlformats-officedocument.theme+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theme/theme53.xml" ContentType="application/vnd.openxmlformats-officedocument.theme+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theme/theme54.xml" ContentType="application/vnd.openxmlformats-officedocument.theme+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theme/theme55.xml" ContentType="application/vnd.openxmlformats-officedocument.theme+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56.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theme/theme57.xml" ContentType="application/vnd.openxmlformats-officedocument.theme+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theme/theme58.xml" ContentType="application/vnd.openxmlformats-officedocument.theme+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theme/theme59.xml" ContentType="application/vnd.openxmlformats-officedocument.theme+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theme/theme60.xml" ContentType="application/vnd.openxmlformats-officedocument.theme+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theme/theme61.xml" ContentType="application/vnd.openxmlformats-officedocument.theme+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theme/theme62.xml" ContentType="application/vnd.openxmlformats-officedocument.theme+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theme/theme63.xml" ContentType="application/vnd.openxmlformats-officedocument.theme+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theme/theme64.xml" ContentType="application/vnd.openxmlformats-officedocument.theme+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theme/theme65.xml" ContentType="application/vnd.openxmlformats-officedocument.theme+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theme/theme66.xml" ContentType="application/vnd.openxmlformats-officedocument.theme+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theme/theme67.xml" ContentType="application/vnd.openxmlformats-officedocument.theme+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theme/theme68.xml" ContentType="application/vnd.openxmlformats-officedocument.theme+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theme/theme69.xml" ContentType="application/vnd.openxmlformats-officedocument.theme+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theme/theme70.xml" ContentType="application/vnd.openxmlformats-officedocument.theme+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theme/theme71.xml" ContentType="application/vnd.openxmlformats-officedocument.theme+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theme/theme72.xml" ContentType="application/vnd.openxmlformats-officedocument.theme+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heme/theme73.xml" ContentType="application/vnd.openxmlformats-officedocument.theme+xml"/>
  <Override PartName="/ppt/theme/theme7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93285" r:id="rId1"/>
    <p:sldMasterId id="2147493300" r:id="rId2"/>
    <p:sldMasterId id="2147493312" r:id="rId3"/>
    <p:sldMasterId id="2147493338" r:id="rId4"/>
    <p:sldMasterId id="2147494786" r:id="rId5"/>
    <p:sldMasterId id="2147499984" r:id="rId6"/>
    <p:sldMasterId id="2147502556" r:id="rId7"/>
    <p:sldMasterId id="2147502570" r:id="rId8"/>
    <p:sldMasterId id="2147502584" r:id="rId9"/>
    <p:sldMasterId id="2147502996" r:id="rId10"/>
    <p:sldMasterId id="2147504175" r:id="rId11"/>
    <p:sldMasterId id="2147504922" r:id="rId12"/>
    <p:sldMasterId id="2147504934" r:id="rId13"/>
    <p:sldMasterId id="2147504946" r:id="rId14"/>
    <p:sldMasterId id="2147504958" r:id="rId15"/>
    <p:sldMasterId id="2147504970" r:id="rId16"/>
    <p:sldMasterId id="2147504982" r:id="rId17"/>
    <p:sldMasterId id="2147504984" r:id="rId18"/>
    <p:sldMasterId id="2147504986" r:id="rId19"/>
    <p:sldMasterId id="2147504995" r:id="rId20"/>
    <p:sldMasterId id="2147505008" r:id="rId21"/>
    <p:sldMasterId id="2147505020" r:id="rId22"/>
    <p:sldMasterId id="2147505032" r:id="rId23"/>
    <p:sldMasterId id="2147505046" r:id="rId24"/>
    <p:sldMasterId id="2147505058" r:id="rId25"/>
    <p:sldMasterId id="2147505072" r:id="rId26"/>
    <p:sldMasterId id="2147505084" r:id="rId27"/>
    <p:sldMasterId id="2147505098" r:id="rId28"/>
    <p:sldMasterId id="2147505112" r:id="rId29"/>
    <p:sldMasterId id="2147505115" r:id="rId30"/>
    <p:sldMasterId id="2147505127" r:id="rId31"/>
    <p:sldMasterId id="2147505141" r:id="rId32"/>
    <p:sldMasterId id="2147505157" r:id="rId33"/>
    <p:sldMasterId id="2147505173" r:id="rId34"/>
    <p:sldMasterId id="2147505185" r:id="rId35"/>
    <p:sldMasterId id="2147505197" r:id="rId36"/>
    <p:sldMasterId id="2147505209" r:id="rId37"/>
    <p:sldMasterId id="2147505224" r:id="rId38"/>
    <p:sldMasterId id="2147505882" r:id="rId39"/>
    <p:sldMasterId id="2147505908" r:id="rId40"/>
    <p:sldMasterId id="2147505922" r:id="rId41"/>
    <p:sldMasterId id="2147505960" r:id="rId42"/>
    <p:sldMasterId id="2147505974" r:id="rId43"/>
    <p:sldMasterId id="2147505988" r:id="rId44"/>
    <p:sldMasterId id="2147513281" r:id="rId45"/>
    <p:sldMasterId id="2147515628" r:id="rId46"/>
    <p:sldMasterId id="2147515691" r:id="rId47"/>
    <p:sldMasterId id="2147519630" r:id="rId48"/>
    <p:sldMasterId id="2147519644" r:id="rId49"/>
    <p:sldMasterId id="2147521292" r:id="rId50"/>
    <p:sldMasterId id="2147523268" r:id="rId51"/>
    <p:sldMasterId id="2147527017" r:id="rId52"/>
    <p:sldMasterId id="2147527031" r:id="rId53"/>
    <p:sldMasterId id="2147527045" r:id="rId54"/>
    <p:sldMasterId id="2147527059" r:id="rId55"/>
    <p:sldMasterId id="2147527085" r:id="rId56"/>
    <p:sldMasterId id="2147527099" r:id="rId57"/>
    <p:sldMasterId id="2147527187" r:id="rId58"/>
    <p:sldMasterId id="2147527201" r:id="rId59"/>
    <p:sldMasterId id="2147527215" r:id="rId60"/>
    <p:sldMasterId id="2147527229" r:id="rId61"/>
    <p:sldMasterId id="2147527243" r:id="rId62"/>
    <p:sldMasterId id="2147527257" r:id="rId63"/>
    <p:sldMasterId id="2147527273" r:id="rId64"/>
    <p:sldMasterId id="2147527299" r:id="rId65"/>
    <p:sldMasterId id="2147527445" r:id="rId66"/>
    <p:sldMasterId id="2147527472" r:id="rId67"/>
    <p:sldMasterId id="2147527499" r:id="rId68"/>
    <p:sldMasterId id="2147527513" r:id="rId69"/>
    <p:sldMasterId id="2147527559" r:id="rId70"/>
    <p:sldMasterId id="2147527573" r:id="rId71"/>
    <p:sldMasterId id="2147527648" r:id="rId72"/>
  </p:sldMasterIdLst>
  <p:notesMasterIdLst>
    <p:notesMasterId r:id="rId80"/>
  </p:notesMasterIdLst>
  <p:handoutMasterIdLst>
    <p:handoutMasterId r:id="rId81"/>
  </p:handoutMasterIdLst>
  <p:sldIdLst>
    <p:sldId id="5994" r:id="rId73"/>
    <p:sldId id="5993" r:id="rId74"/>
    <p:sldId id="5995" r:id="rId75"/>
    <p:sldId id="5996" r:id="rId76"/>
    <p:sldId id="5997" r:id="rId77"/>
    <p:sldId id="5998" r:id="rId78"/>
    <p:sldId id="5999" r:id="rId79"/>
  </p:sldIdLst>
  <p:sldSz cx="9144000" cy="6858000" type="letter"/>
  <p:notesSz cx="7315200" cy="9601200"/>
  <p:defaultTextStyle>
    <a:defPPr>
      <a:defRPr lang="en-US"/>
    </a:defPPr>
    <a:lvl1pPr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2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2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2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383">
          <p15:clr>
            <a:srgbClr val="A4A3A4"/>
          </p15:clr>
        </p15:guide>
        <p15:guide id="2" pos="288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0FF37"/>
    <a:srgbClr val="FFEA08"/>
    <a:srgbClr val="00B400"/>
    <a:srgbClr val="68360F"/>
    <a:srgbClr val="257FD7"/>
    <a:srgbClr val="FF7413"/>
    <a:srgbClr val="FFC5AD"/>
    <a:srgbClr val="4BAB50"/>
    <a:srgbClr val="0033C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99" autoAdjust="0"/>
    <p:restoredTop sz="50000" autoAdjust="0"/>
  </p:normalViewPr>
  <p:slideViewPr>
    <p:cSldViewPr snapToGrid="0">
      <p:cViewPr varScale="1">
        <p:scale>
          <a:sx n="91" d="100"/>
          <a:sy n="91" d="100"/>
        </p:scale>
        <p:origin x="200" y="384"/>
      </p:cViewPr>
      <p:guideLst>
        <p:guide orient="horz" pos="2383"/>
        <p:guide pos="2881"/>
      </p:guideLst>
    </p:cSldViewPr>
  </p:slideViewPr>
  <p:outlineViewPr>
    <p:cViewPr>
      <p:scale>
        <a:sx n="33" d="100"/>
        <a:sy n="33" d="100"/>
      </p:scale>
      <p:origin x="0" y="33992"/>
    </p:cViewPr>
  </p:outlineViewPr>
  <p:notesTextViewPr>
    <p:cViewPr>
      <p:scale>
        <a:sx n="100" d="100"/>
        <a:sy n="100" d="100"/>
      </p:scale>
      <p:origin x="0" y="0"/>
    </p:cViewPr>
  </p:notesTextViewPr>
  <p:sorterViewPr>
    <p:cViewPr>
      <p:scale>
        <a:sx n="40" d="100"/>
        <a:sy n="40" d="100"/>
      </p:scale>
      <p:origin x="0" y="0"/>
    </p:cViewPr>
  </p:sorterViewPr>
  <p:notesViewPr>
    <p:cSldViewPr snapToGrid="0">
      <p:cViewPr varScale="1">
        <p:scale>
          <a:sx n="83" d="100"/>
          <a:sy n="83" d="100"/>
        </p:scale>
        <p:origin x="-223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3" Type="http://schemas.openxmlformats.org/officeDocument/2006/relationships/slideMaster" Target="slideMasters/slideMaster63.xml"/><Relationship Id="rId64" Type="http://schemas.openxmlformats.org/officeDocument/2006/relationships/slideMaster" Target="slideMasters/slideMaster64.xml"/><Relationship Id="rId65" Type="http://schemas.openxmlformats.org/officeDocument/2006/relationships/slideMaster" Target="slideMasters/slideMaster65.xml"/><Relationship Id="rId66" Type="http://schemas.openxmlformats.org/officeDocument/2006/relationships/slideMaster" Target="slideMasters/slideMaster66.xml"/><Relationship Id="rId67" Type="http://schemas.openxmlformats.org/officeDocument/2006/relationships/slideMaster" Target="slideMasters/slideMaster67.xml"/><Relationship Id="rId68" Type="http://schemas.openxmlformats.org/officeDocument/2006/relationships/slideMaster" Target="slideMasters/slideMaster68.xml"/><Relationship Id="rId69" Type="http://schemas.openxmlformats.org/officeDocument/2006/relationships/slideMaster" Target="slideMasters/slideMaster69.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Master" Target="slideMasters/slideMaster58.xml"/><Relationship Id="rId59" Type="http://schemas.openxmlformats.org/officeDocument/2006/relationships/slideMaster" Target="slideMasters/slideMaster59.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80" Type="http://schemas.openxmlformats.org/officeDocument/2006/relationships/notesMaster" Target="notesMasters/notesMaster1.xml"/><Relationship Id="rId81" Type="http://schemas.openxmlformats.org/officeDocument/2006/relationships/handoutMaster" Target="handoutMasters/handoutMaster1.xml"/><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Master" Target="slideMasters/slideMaster70.xml"/><Relationship Id="rId71" Type="http://schemas.openxmlformats.org/officeDocument/2006/relationships/slideMaster" Target="slideMasters/slideMaster71.xml"/><Relationship Id="rId72" Type="http://schemas.openxmlformats.org/officeDocument/2006/relationships/slideMaster" Target="slideMasters/slideMaster72.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73" Type="http://schemas.openxmlformats.org/officeDocument/2006/relationships/slide" Target="slides/slide1.xml"/><Relationship Id="rId74" Type="http://schemas.openxmlformats.org/officeDocument/2006/relationships/slide" Target="slides/slide2.xml"/><Relationship Id="rId75" Type="http://schemas.openxmlformats.org/officeDocument/2006/relationships/slide" Target="slides/slide3.xml"/><Relationship Id="rId76" Type="http://schemas.openxmlformats.org/officeDocument/2006/relationships/slide" Target="slides/slide4.xml"/><Relationship Id="rId77" Type="http://schemas.openxmlformats.org/officeDocument/2006/relationships/slide" Target="slides/slide5.xml"/><Relationship Id="rId78" Type="http://schemas.openxmlformats.org/officeDocument/2006/relationships/slide" Target="slides/slide6.xml"/><Relationship Id="rId79" Type="http://schemas.openxmlformats.org/officeDocument/2006/relationships/slide" Target="slides/slide7.xml"/><Relationship Id="rId60" Type="http://schemas.openxmlformats.org/officeDocument/2006/relationships/slideMaster" Target="slideMasters/slideMaster60.xml"/><Relationship Id="rId61" Type="http://schemas.openxmlformats.org/officeDocument/2006/relationships/slideMaster" Target="slideMasters/slideMaster61.xml"/><Relationship Id="rId62" Type="http://schemas.openxmlformats.org/officeDocument/2006/relationships/slideMaster" Target="slideMasters/slideMaster62.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5"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6" name="Rectangle 4"/>
          <p:cNvSpPr>
            <a:spLocks noGrp="1" noChangeArrowheads="1"/>
          </p:cNvSpPr>
          <p:nvPr>
            <p:ph type="ftr" sz="quarter" idx="2"/>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7"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67200F20-CDF5-C541-A52C-C7547537935B}" type="slidenum">
              <a:rPr lang="en-US"/>
              <a:pPr>
                <a:defRPr/>
              </a:pPr>
              <a:t>‹#›</a:t>
            </a:fld>
            <a:endParaRPr lang="en-US"/>
          </a:p>
        </p:txBody>
      </p:sp>
    </p:spTree>
    <p:extLst>
      <p:ext uri="{BB962C8B-B14F-4D97-AF65-F5344CB8AC3E}">
        <p14:creationId xmlns:p14="http://schemas.microsoft.com/office/powerpoint/2010/main" val="3360249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26660" name="Rectangle 4"/>
          <p:cNvSpPr>
            <a:spLocks noGrp="1" noRot="1" noChangeAspect="1" noChangeArrowheads="1" noTextEdit="1"/>
          </p:cNvSpPr>
          <p:nvPr>
            <p:ph type="sldImg" idx="2"/>
          </p:nvPr>
        </p:nvSpPr>
        <p:spPr bwMode="auto">
          <a:xfrm>
            <a:off x="1260475" y="720725"/>
            <a:ext cx="4799013" cy="3598863"/>
          </a:xfrm>
          <a:prstGeom prst="rect">
            <a:avLst/>
          </a:prstGeom>
          <a:noFill/>
          <a:ln w="12700">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76313" y="4562475"/>
            <a:ext cx="5360987" cy="4318000"/>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5"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0100BF89-F62E-4F4D-A171-8DD56B98F47F}" type="slidenum">
              <a:rPr lang="en-US"/>
              <a:pPr>
                <a:defRPr/>
              </a:pPr>
              <a:t>‹#›</a:t>
            </a:fld>
            <a:endParaRPr lang="en-US"/>
          </a:p>
        </p:txBody>
      </p:sp>
    </p:spTree>
    <p:extLst>
      <p:ext uri="{BB962C8B-B14F-4D97-AF65-F5344CB8AC3E}">
        <p14:creationId xmlns:p14="http://schemas.microsoft.com/office/powerpoint/2010/main" val="4120868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slideMaster" Target="../slideMasters/slideMaster2.xml"/><Relationship Id="rId1" Type="http://schemas.openxmlformats.org/officeDocument/2006/relationships/tags" Target="../tags/tag9.xml"/><Relationship Id="rId2" Type="http://schemas.openxmlformats.org/officeDocument/2006/relationships/tags" Target="../tags/tag10.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3" Type="http://schemas.openxmlformats.org/officeDocument/2006/relationships/tags" Target="../tags/tag103.xml"/><Relationship Id="rId4" Type="http://schemas.openxmlformats.org/officeDocument/2006/relationships/slideMaster" Target="../slideMasters/slideMaster12.xml"/><Relationship Id="rId1" Type="http://schemas.openxmlformats.org/officeDocument/2006/relationships/tags" Target="../tags/tag101.xml"/><Relationship Id="rId2" Type="http://schemas.openxmlformats.org/officeDocument/2006/relationships/tags" Target="../tags/tag10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slideMaster" Target="../slideMasters/slideMaster2.xml"/><Relationship Id="rId1" Type="http://schemas.openxmlformats.org/officeDocument/2006/relationships/tags" Target="../tags/tag12.xml"/><Relationship Id="rId2" Type="http://schemas.openxmlformats.org/officeDocument/2006/relationships/tags" Target="../tags/tag13.xml"/></Relationships>
</file>

<file path=ppt/slideLayouts/_rels/slideLayout150.xml.rels><?xml version="1.0" encoding="UTF-8" standalone="yes"?>
<Relationships xmlns="http://schemas.openxmlformats.org/package/2006/relationships"><Relationship Id="rId3" Type="http://schemas.openxmlformats.org/officeDocument/2006/relationships/tags" Target="../tags/tag106.xml"/><Relationship Id="rId4" Type="http://schemas.openxmlformats.org/officeDocument/2006/relationships/slideMaster" Target="../slideMasters/slideMaster12.xml"/><Relationship Id="rId1" Type="http://schemas.openxmlformats.org/officeDocument/2006/relationships/tags" Target="../tags/tag104.xml"/><Relationship Id="rId2" Type="http://schemas.openxmlformats.org/officeDocument/2006/relationships/tags" Target="../tags/tag105.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109.xml"/><Relationship Id="rId4" Type="http://schemas.openxmlformats.org/officeDocument/2006/relationships/slideMaster" Target="../slideMasters/slideMaster12.xml"/><Relationship Id="rId1" Type="http://schemas.openxmlformats.org/officeDocument/2006/relationships/tags" Target="../tags/tag107.xml"/><Relationship Id="rId2" Type="http://schemas.openxmlformats.org/officeDocument/2006/relationships/tags" Target="../tags/tag108.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112.xml"/><Relationship Id="rId4" Type="http://schemas.openxmlformats.org/officeDocument/2006/relationships/slideMaster" Target="../slideMasters/slideMaster12.xml"/><Relationship Id="rId1" Type="http://schemas.openxmlformats.org/officeDocument/2006/relationships/tags" Target="../tags/tag110.xml"/><Relationship Id="rId2" Type="http://schemas.openxmlformats.org/officeDocument/2006/relationships/tags" Target="../tags/tag111.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115.xml"/><Relationship Id="rId4" Type="http://schemas.openxmlformats.org/officeDocument/2006/relationships/slideMaster" Target="../slideMasters/slideMaster12.xml"/><Relationship Id="rId1" Type="http://schemas.openxmlformats.org/officeDocument/2006/relationships/tags" Target="../tags/tag113.xml"/><Relationship Id="rId2" Type="http://schemas.openxmlformats.org/officeDocument/2006/relationships/tags" Target="../tags/tag114.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118.xml"/><Relationship Id="rId4" Type="http://schemas.openxmlformats.org/officeDocument/2006/relationships/slideMaster" Target="../slideMasters/slideMaster12.xml"/><Relationship Id="rId1" Type="http://schemas.openxmlformats.org/officeDocument/2006/relationships/tags" Target="../tags/tag116.xml"/><Relationship Id="rId2" Type="http://schemas.openxmlformats.org/officeDocument/2006/relationships/tags" Target="../tags/tag117.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121.xml"/><Relationship Id="rId4" Type="http://schemas.openxmlformats.org/officeDocument/2006/relationships/slideMaster" Target="../slideMasters/slideMaster12.xml"/><Relationship Id="rId1" Type="http://schemas.openxmlformats.org/officeDocument/2006/relationships/tags" Target="../tags/tag119.xml"/><Relationship Id="rId2" Type="http://schemas.openxmlformats.org/officeDocument/2006/relationships/tags" Target="../tags/tag120.xml"/></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124.xml"/><Relationship Id="rId4" Type="http://schemas.openxmlformats.org/officeDocument/2006/relationships/slideMaster" Target="../slideMasters/slideMaster12.xml"/><Relationship Id="rId1" Type="http://schemas.openxmlformats.org/officeDocument/2006/relationships/tags" Target="../tags/tag122.xml"/><Relationship Id="rId2" Type="http://schemas.openxmlformats.org/officeDocument/2006/relationships/tags" Target="../tags/tag123.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127.xml"/><Relationship Id="rId4" Type="http://schemas.openxmlformats.org/officeDocument/2006/relationships/slideMaster" Target="../slideMasters/slideMaster12.xml"/><Relationship Id="rId1" Type="http://schemas.openxmlformats.org/officeDocument/2006/relationships/tags" Target="../tags/tag125.xml"/><Relationship Id="rId2" Type="http://schemas.openxmlformats.org/officeDocument/2006/relationships/tags" Target="../tags/tag126.xml"/></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130.xml"/><Relationship Id="rId4" Type="http://schemas.openxmlformats.org/officeDocument/2006/relationships/slideMaster" Target="../slideMasters/slideMaster12.xml"/><Relationship Id="rId1" Type="http://schemas.openxmlformats.org/officeDocument/2006/relationships/tags" Target="../tags/tag128.xml"/><Relationship Id="rId2" Type="http://schemas.openxmlformats.org/officeDocument/2006/relationships/tags" Target="../tags/tag129.xml"/></Relationships>
</file>

<file path=ppt/slideLayouts/_rels/slideLayout159.xml.rels><?xml version="1.0" encoding="UTF-8" standalone="yes"?>
<Relationships xmlns="http://schemas.openxmlformats.org/package/2006/relationships"><Relationship Id="rId3" Type="http://schemas.openxmlformats.org/officeDocument/2006/relationships/tags" Target="../tags/tag133.xml"/><Relationship Id="rId4" Type="http://schemas.openxmlformats.org/officeDocument/2006/relationships/slideMaster" Target="../slideMasters/slideMaster12.xml"/><Relationship Id="rId1" Type="http://schemas.openxmlformats.org/officeDocument/2006/relationships/tags" Target="../tags/tag131.xml"/><Relationship Id="rId2" Type="http://schemas.openxmlformats.org/officeDocument/2006/relationships/tags" Target="../tags/tag13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slideMaster" Target="../slideMasters/slideMaster2.xml"/><Relationship Id="rId1" Type="http://schemas.openxmlformats.org/officeDocument/2006/relationships/tags" Target="../tags/tag15.xml"/><Relationship Id="rId2" Type="http://schemas.openxmlformats.org/officeDocument/2006/relationships/tags" Target="../tags/tag16.xml"/></Relationships>
</file>

<file path=ppt/slideLayouts/_rels/slideLayout160.xml.rels><?xml version="1.0" encoding="UTF-8" standalone="yes"?>
<Relationships xmlns="http://schemas.openxmlformats.org/package/2006/relationships"><Relationship Id="rId3" Type="http://schemas.openxmlformats.org/officeDocument/2006/relationships/tags" Target="../tags/tag141.xml"/><Relationship Id="rId4" Type="http://schemas.openxmlformats.org/officeDocument/2006/relationships/slideMaster" Target="../slideMasters/slideMaster13.xml"/><Relationship Id="rId1" Type="http://schemas.openxmlformats.org/officeDocument/2006/relationships/tags" Target="../tags/tag139.xml"/><Relationship Id="rId2" Type="http://schemas.openxmlformats.org/officeDocument/2006/relationships/tags" Target="../tags/tag140.xml"/></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144.xml"/><Relationship Id="rId4" Type="http://schemas.openxmlformats.org/officeDocument/2006/relationships/slideMaster" Target="../slideMasters/slideMaster13.xml"/><Relationship Id="rId1" Type="http://schemas.openxmlformats.org/officeDocument/2006/relationships/tags" Target="../tags/tag142.xml"/><Relationship Id="rId2" Type="http://schemas.openxmlformats.org/officeDocument/2006/relationships/tags" Target="../tags/tag143.xml"/></Relationships>
</file>

<file path=ppt/slideLayouts/_rels/slideLayout162.xml.rels><?xml version="1.0" encoding="UTF-8" standalone="yes"?>
<Relationships xmlns="http://schemas.openxmlformats.org/package/2006/relationships"><Relationship Id="rId3" Type="http://schemas.openxmlformats.org/officeDocument/2006/relationships/tags" Target="../tags/tag147.xml"/><Relationship Id="rId4" Type="http://schemas.openxmlformats.org/officeDocument/2006/relationships/slideMaster" Target="../slideMasters/slideMaster13.xml"/><Relationship Id="rId1" Type="http://schemas.openxmlformats.org/officeDocument/2006/relationships/tags" Target="../tags/tag145.xml"/><Relationship Id="rId2" Type="http://schemas.openxmlformats.org/officeDocument/2006/relationships/tags" Target="../tags/tag146.xml"/></Relationships>
</file>

<file path=ppt/slideLayouts/_rels/slideLayout163.xml.rels><?xml version="1.0" encoding="UTF-8" standalone="yes"?>
<Relationships xmlns="http://schemas.openxmlformats.org/package/2006/relationships"><Relationship Id="rId3" Type="http://schemas.openxmlformats.org/officeDocument/2006/relationships/tags" Target="../tags/tag150.xml"/><Relationship Id="rId4" Type="http://schemas.openxmlformats.org/officeDocument/2006/relationships/slideMaster" Target="../slideMasters/slideMaster13.xml"/><Relationship Id="rId1" Type="http://schemas.openxmlformats.org/officeDocument/2006/relationships/tags" Target="../tags/tag148.xml"/><Relationship Id="rId2" Type="http://schemas.openxmlformats.org/officeDocument/2006/relationships/tags" Target="../tags/tag149.xml"/></Relationships>
</file>

<file path=ppt/slideLayouts/_rels/slideLayout164.xml.rels><?xml version="1.0" encoding="UTF-8" standalone="yes"?>
<Relationships xmlns="http://schemas.openxmlformats.org/package/2006/relationships"><Relationship Id="rId3" Type="http://schemas.openxmlformats.org/officeDocument/2006/relationships/tags" Target="../tags/tag153.xml"/><Relationship Id="rId4" Type="http://schemas.openxmlformats.org/officeDocument/2006/relationships/slideMaster" Target="../slideMasters/slideMaster13.xml"/><Relationship Id="rId1" Type="http://schemas.openxmlformats.org/officeDocument/2006/relationships/tags" Target="../tags/tag151.xml"/><Relationship Id="rId2" Type="http://schemas.openxmlformats.org/officeDocument/2006/relationships/tags" Target="../tags/tag152.xml"/></Relationships>
</file>

<file path=ppt/slideLayouts/_rels/slideLayout165.xml.rels><?xml version="1.0" encoding="UTF-8" standalone="yes"?>
<Relationships xmlns="http://schemas.openxmlformats.org/package/2006/relationships"><Relationship Id="rId3" Type="http://schemas.openxmlformats.org/officeDocument/2006/relationships/tags" Target="../tags/tag156.xml"/><Relationship Id="rId4" Type="http://schemas.openxmlformats.org/officeDocument/2006/relationships/slideMaster" Target="../slideMasters/slideMaster13.xml"/><Relationship Id="rId1" Type="http://schemas.openxmlformats.org/officeDocument/2006/relationships/tags" Target="../tags/tag154.xml"/><Relationship Id="rId2" Type="http://schemas.openxmlformats.org/officeDocument/2006/relationships/tags" Target="../tags/tag155.xml"/></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159.xml"/><Relationship Id="rId4" Type="http://schemas.openxmlformats.org/officeDocument/2006/relationships/slideMaster" Target="../slideMasters/slideMaster13.xml"/><Relationship Id="rId1" Type="http://schemas.openxmlformats.org/officeDocument/2006/relationships/tags" Target="../tags/tag157.xml"/><Relationship Id="rId2" Type="http://schemas.openxmlformats.org/officeDocument/2006/relationships/tags" Target="../tags/tag158.xml"/></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162.xml"/><Relationship Id="rId4" Type="http://schemas.openxmlformats.org/officeDocument/2006/relationships/slideMaster" Target="../slideMasters/slideMaster13.xml"/><Relationship Id="rId1" Type="http://schemas.openxmlformats.org/officeDocument/2006/relationships/tags" Target="../tags/tag160.xml"/><Relationship Id="rId2" Type="http://schemas.openxmlformats.org/officeDocument/2006/relationships/tags" Target="../tags/tag161.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165.xml"/><Relationship Id="rId4" Type="http://schemas.openxmlformats.org/officeDocument/2006/relationships/slideMaster" Target="../slideMasters/slideMaster13.xml"/><Relationship Id="rId1" Type="http://schemas.openxmlformats.org/officeDocument/2006/relationships/tags" Target="../tags/tag163.xml"/><Relationship Id="rId2" Type="http://schemas.openxmlformats.org/officeDocument/2006/relationships/tags" Target="../tags/tag164.xml"/></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168.xml"/><Relationship Id="rId4" Type="http://schemas.openxmlformats.org/officeDocument/2006/relationships/slideMaster" Target="../slideMasters/slideMaster13.xml"/><Relationship Id="rId1" Type="http://schemas.openxmlformats.org/officeDocument/2006/relationships/tags" Target="../tags/tag166.xml"/><Relationship Id="rId2" Type="http://schemas.openxmlformats.org/officeDocument/2006/relationships/tags" Target="../tags/tag167.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slideMaster" Target="../slideMasters/slideMaster2.xml"/><Relationship Id="rId1" Type="http://schemas.openxmlformats.org/officeDocument/2006/relationships/tags" Target="../tags/tag18.xml"/><Relationship Id="rId2" Type="http://schemas.openxmlformats.org/officeDocument/2006/relationships/tags" Target="../tags/tag19.xml"/></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171.xml"/><Relationship Id="rId4" Type="http://schemas.openxmlformats.org/officeDocument/2006/relationships/slideMaster" Target="../slideMasters/slideMaster13.xml"/><Relationship Id="rId1" Type="http://schemas.openxmlformats.org/officeDocument/2006/relationships/tags" Target="../tags/tag169.xml"/><Relationship Id="rId2" Type="http://schemas.openxmlformats.org/officeDocument/2006/relationships/tags" Target="../tags/tag17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3.xml"/><Relationship Id="rId4" Type="http://schemas.openxmlformats.org/officeDocument/2006/relationships/slideMaster" Target="../slideMasters/slideMaster2.xml"/><Relationship Id="rId1" Type="http://schemas.openxmlformats.org/officeDocument/2006/relationships/tags" Target="../tags/tag21.xml"/><Relationship Id="rId2" Type="http://schemas.openxmlformats.org/officeDocument/2006/relationships/tags" Target="../tags/tag2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187.xml"/><Relationship Id="rId4" Type="http://schemas.openxmlformats.org/officeDocument/2006/relationships/slideMaster" Target="../slideMasters/slideMaster15.xml"/><Relationship Id="rId1" Type="http://schemas.openxmlformats.org/officeDocument/2006/relationships/tags" Target="../tags/tag185.xml"/><Relationship Id="rId2" Type="http://schemas.openxmlformats.org/officeDocument/2006/relationships/tags" Target="../tags/tag186.xml"/></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190.xml"/><Relationship Id="rId4" Type="http://schemas.openxmlformats.org/officeDocument/2006/relationships/slideMaster" Target="../slideMasters/slideMaster15.xml"/><Relationship Id="rId1" Type="http://schemas.openxmlformats.org/officeDocument/2006/relationships/tags" Target="../tags/tag188.xml"/><Relationship Id="rId2" Type="http://schemas.openxmlformats.org/officeDocument/2006/relationships/tags" Target="../tags/tag189.xml"/></Relationships>
</file>

<file path=ppt/slideLayouts/_rels/slideLayout184.xml.rels><?xml version="1.0" encoding="UTF-8" standalone="yes"?>
<Relationships xmlns="http://schemas.openxmlformats.org/package/2006/relationships"><Relationship Id="rId3" Type="http://schemas.openxmlformats.org/officeDocument/2006/relationships/tags" Target="../tags/tag193.xml"/><Relationship Id="rId4" Type="http://schemas.openxmlformats.org/officeDocument/2006/relationships/slideMaster" Target="../slideMasters/slideMaster15.xml"/><Relationship Id="rId1" Type="http://schemas.openxmlformats.org/officeDocument/2006/relationships/tags" Target="../tags/tag191.xml"/><Relationship Id="rId2" Type="http://schemas.openxmlformats.org/officeDocument/2006/relationships/tags" Target="../tags/tag192.xml"/></Relationships>
</file>

<file path=ppt/slideLayouts/_rels/slideLayout185.xml.rels><?xml version="1.0" encoding="UTF-8" standalone="yes"?>
<Relationships xmlns="http://schemas.openxmlformats.org/package/2006/relationships"><Relationship Id="rId3" Type="http://schemas.openxmlformats.org/officeDocument/2006/relationships/tags" Target="../tags/tag196.xml"/><Relationship Id="rId4" Type="http://schemas.openxmlformats.org/officeDocument/2006/relationships/slideMaster" Target="../slideMasters/slideMaster15.xml"/><Relationship Id="rId1" Type="http://schemas.openxmlformats.org/officeDocument/2006/relationships/tags" Target="../tags/tag194.xml"/><Relationship Id="rId2" Type="http://schemas.openxmlformats.org/officeDocument/2006/relationships/tags" Target="../tags/tag195.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199.xml"/><Relationship Id="rId4" Type="http://schemas.openxmlformats.org/officeDocument/2006/relationships/slideMaster" Target="../slideMasters/slideMaster15.xml"/><Relationship Id="rId1" Type="http://schemas.openxmlformats.org/officeDocument/2006/relationships/tags" Target="../tags/tag197.xml"/><Relationship Id="rId2" Type="http://schemas.openxmlformats.org/officeDocument/2006/relationships/tags" Target="../tags/tag198.xml"/></Relationships>
</file>

<file path=ppt/slideLayouts/_rels/slideLayout187.xml.rels><?xml version="1.0" encoding="UTF-8" standalone="yes"?>
<Relationships xmlns="http://schemas.openxmlformats.org/package/2006/relationships"><Relationship Id="rId3" Type="http://schemas.openxmlformats.org/officeDocument/2006/relationships/tags" Target="../tags/tag202.xml"/><Relationship Id="rId4" Type="http://schemas.openxmlformats.org/officeDocument/2006/relationships/slideMaster" Target="../slideMasters/slideMaster15.xml"/><Relationship Id="rId1" Type="http://schemas.openxmlformats.org/officeDocument/2006/relationships/tags" Target="../tags/tag200.xml"/><Relationship Id="rId2" Type="http://schemas.openxmlformats.org/officeDocument/2006/relationships/tags" Target="../tags/tag201.xml"/></Relationships>
</file>

<file path=ppt/slideLayouts/_rels/slideLayout188.xml.rels><?xml version="1.0" encoding="UTF-8" standalone="yes"?>
<Relationships xmlns="http://schemas.openxmlformats.org/package/2006/relationships"><Relationship Id="rId3" Type="http://schemas.openxmlformats.org/officeDocument/2006/relationships/tags" Target="../tags/tag205.xml"/><Relationship Id="rId4" Type="http://schemas.openxmlformats.org/officeDocument/2006/relationships/slideMaster" Target="../slideMasters/slideMaster15.xml"/><Relationship Id="rId1" Type="http://schemas.openxmlformats.org/officeDocument/2006/relationships/tags" Target="../tags/tag203.xml"/><Relationship Id="rId2" Type="http://schemas.openxmlformats.org/officeDocument/2006/relationships/tags" Target="../tags/tag204.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208.xml"/><Relationship Id="rId4" Type="http://schemas.openxmlformats.org/officeDocument/2006/relationships/slideMaster" Target="../slideMasters/slideMaster15.xml"/><Relationship Id="rId1" Type="http://schemas.openxmlformats.org/officeDocument/2006/relationships/tags" Target="../tags/tag206.xml"/><Relationship Id="rId2" Type="http://schemas.openxmlformats.org/officeDocument/2006/relationships/tags" Target="../tags/tag207.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6.xml"/><Relationship Id="rId4" Type="http://schemas.openxmlformats.org/officeDocument/2006/relationships/slideMaster" Target="../slideMasters/slideMaster2.xml"/><Relationship Id="rId1" Type="http://schemas.openxmlformats.org/officeDocument/2006/relationships/tags" Target="../tags/tag24.xml"/><Relationship Id="rId2" Type="http://schemas.openxmlformats.org/officeDocument/2006/relationships/tags" Target="../tags/tag25.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211.xml"/><Relationship Id="rId4" Type="http://schemas.openxmlformats.org/officeDocument/2006/relationships/slideMaster" Target="../slideMasters/slideMaster15.xml"/><Relationship Id="rId1" Type="http://schemas.openxmlformats.org/officeDocument/2006/relationships/tags" Target="../tags/tag209.xml"/><Relationship Id="rId2" Type="http://schemas.openxmlformats.org/officeDocument/2006/relationships/tags" Target="../tags/tag210.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214.xml"/><Relationship Id="rId4" Type="http://schemas.openxmlformats.org/officeDocument/2006/relationships/slideMaster" Target="../slideMasters/slideMaster15.xml"/><Relationship Id="rId1" Type="http://schemas.openxmlformats.org/officeDocument/2006/relationships/tags" Target="../tags/tag212.xml"/><Relationship Id="rId2" Type="http://schemas.openxmlformats.org/officeDocument/2006/relationships/tags" Target="../tags/tag213.xml"/></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217.xml"/><Relationship Id="rId4" Type="http://schemas.openxmlformats.org/officeDocument/2006/relationships/slideMaster" Target="../slideMasters/slideMaster15.xml"/><Relationship Id="rId1" Type="http://schemas.openxmlformats.org/officeDocument/2006/relationships/tags" Target="../tags/tag215.xml"/><Relationship Id="rId2" Type="http://schemas.openxmlformats.org/officeDocument/2006/relationships/tags" Target="../tags/tag216.xml"/></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231.xml"/><Relationship Id="rId4" Type="http://schemas.openxmlformats.org/officeDocument/2006/relationships/slideMaster" Target="../slideMasters/slideMaster16.xml"/><Relationship Id="rId1" Type="http://schemas.openxmlformats.org/officeDocument/2006/relationships/tags" Target="../tags/tag229.xml"/><Relationship Id="rId2" Type="http://schemas.openxmlformats.org/officeDocument/2006/relationships/tags" Target="../tags/tag230.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234.xml"/><Relationship Id="rId4" Type="http://schemas.openxmlformats.org/officeDocument/2006/relationships/slideMaster" Target="../slideMasters/slideMaster16.xml"/><Relationship Id="rId1" Type="http://schemas.openxmlformats.org/officeDocument/2006/relationships/tags" Target="../tags/tag232.xml"/><Relationship Id="rId2" Type="http://schemas.openxmlformats.org/officeDocument/2006/relationships/tags" Target="../tags/tag233.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237.xml"/><Relationship Id="rId4" Type="http://schemas.openxmlformats.org/officeDocument/2006/relationships/slideMaster" Target="../slideMasters/slideMaster16.xml"/><Relationship Id="rId1" Type="http://schemas.openxmlformats.org/officeDocument/2006/relationships/tags" Target="../tags/tag235.xml"/><Relationship Id="rId2" Type="http://schemas.openxmlformats.org/officeDocument/2006/relationships/tags" Target="../tags/tag236.xml"/></Relationships>
</file>

<file path=ppt/slideLayouts/_rels/slideLayout196.xml.rels><?xml version="1.0" encoding="UTF-8" standalone="yes"?>
<Relationships xmlns="http://schemas.openxmlformats.org/package/2006/relationships"><Relationship Id="rId3" Type="http://schemas.openxmlformats.org/officeDocument/2006/relationships/tags" Target="../tags/tag240.xml"/><Relationship Id="rId4" Type="http://schemas.openxmlformats.org/officeDocument/2006/relationships/slideMaster" Target="../slideMasters/slideMaster16.xml"/><Relationship Id="rId1" Type="http://schemas.openxmlformats.org/officeDocument/2006/relationships/tags" Target="../tags/tag238.xml"/><Relationship Id="rId2" Type="http://schemas.openxmlformats.org/officeDocument/2006/relationships/tags" Target="../tags/tag239.xml"/></Relationships>
</file>

<file path=ppt/slideLayouts/_rels/slideLayout197.xml.rels><?xml version="1.0" encoding="UTF-8" standalone="yes"?>
<Relationships xmlns="http://schemas.openxmlformats.org/package/2006/relationships"><Relationship Id="rId3" Type="http://schemas.openxmlformats.org/officeDocument/2006/relationships/tags" Target="../tags/tag243.xml"/><Relationship Id="rId4" Type="http://schemas.openxmlformats.org/officeDocument/2006/relationships/slideMaster" Target="../slideMasters/slideMaster16.xml"/><Relationship Id="rId1" Type="http://schemas.openxmlformats.org/officeDocument/2006/relationships/tags" Target="../tags/tag241.xml"/><Relationship Id="rId2" Type="http://schemas.openxmlformats.org/officeDocument/2006/relationships/tags" Target="../tags/tag242.xml"/></Relationships>
</file>

<file path=ppt/slideLayouts/_rels/slideLayout198.xml.rels><?xml version="1.0" encoding="UTF-8" standalone="yes"?>
<Relationships xmlns="http://schemas.openxmlformats.org/package/2006/relationships"><Relationship Id="rId3" Type="http://schemas.openxmlformats.org/officeDocument/2006/relationships/tags" Target="../tags/tag246.xml"/><Relationship Id="rId4" Type="http://schemas.openxmlformats.org/officeDocument/2006/relationships/slideMaster" Target="../slideMasters/slideMaster16.xml"/><Relationship Id="rId1" Type="http://schemas.openxmlformats.org/officeDocument/2006/relationships/tags" Target="../tags/tag244.xml"/><Relationship Id="rId2" Type="http://schemas.openxmlformats.org/officeDocument/2006/relationships/tags" Target="../tags/tag245.xml"/></Relationships>
</file>

<file path=ppt/slideLayouts/_rels/slideLayout199.xml.rels><?xml version="1.0" encoding="UTF-8" standalone="yes"?>
<Relationships xmlns="http://schemas.openxmlformats.org/package/2006/relationships"><Relationship Id="rId3" Type="http://schemas.openxmlformats.org/officeDocument/2006/relationships/tags" Target="../tags/tag249.xml"/><Relationship Id="rId4" Type="http://schemas.openxmlformats.org/officeDocument/2006/relationships/slideMaster" Target="../slideMasters/slideMaster16.xml"/><Relationship Id="rId1" Type="http://schemas.openxmlformats.org/officeDocument/2006/relationships/tags" Target="../tags/tag247.xml"/><Relationship Id="rId2" Type="http://schemas.openxmlformats.org/officeDocument/2006/relationships/tags" Target="../tags/tag24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9.xml"/><Relationship Id="rId4" Type="http://schemas.openxmlformats.org/officeDocument/2006/relationships/slideMaster" Target="../slideMasters/slideMaster2.xml"/><Relationship Id="rId1" Type="http://schemas.openxmlformats.org/officeDocument/2006/relationships/tags" Target="../tags/tag27.xml"/><Relationship Id="rId2" Type="http://schemas.openxmlformats.org/officeDocument/2006/relationships/tags" Target="../tags/tag28.xml"/></Relationships>
</file>

<file path=ppt/slideLayouts/_rels/slideLayout200.xml.rels><?xml version="1.0" encoding="UTF-8" standalone="yes"?>
<Relationships xmlns="http://schemas.openxmlformats.org/package/2006/relationships"><Relationship Id="rId3" Type="http://schemas.openxmlformats.org/officeDocument/2006/relationships/tags" Target="../tags/tag252.xml"/><Relationship Id="rId4" Type="http://schemas.openxmlformats.org/officeDocument/2006/relationships/slideMaster" Target="../slideMasters/slideMaster16.xml"/><Relationship Id="rId1" Type="http://schemas.openxmlformats.org/officeDocument/2006/relationships/tags" Target="../tags/tag250.xml"/><Relationship Id="rId2" Type="http://schemas.openxmlformats.org/officeDocument/2006/relationships/tags" Target="../tags/tag251.xml"/></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255.xml"/><Relationship Id="rId4" Type="http://schemas.openxmlformats.org/officeDocument/2006/relationships/slideMaster" Target="../slideMasters/slideMaster16.xml"/><Relationship Id="rId1" Type="http://schemas.openxmlformats.org/officeDocument/2006/relationships/tags" Target="../tags/tag253.xml"/><Relationship Id="rId2" Type="http://schemas.openxmlformats.org/officeDocument/2006/relationships/tags" Target="../tags/tag254.xml"/></Relationships>
</file>

<file path=ppt/slideLayouts/_rels/slideLayout202.xml.rels><?xml version="1.0" encoding="UTF-8" standalone="yes"?>
<Relationships xmlns="http://schemas.openxmlformats.org/package/2006/relationships"><Relationship Id="rId3" Type="http://schemas.openxmlformats.org/officeDocument/2006/relationships/tags" Target="../tags/tag258.xml"/><Relationship Id="rId4" Type="http://schemas.openxmlformats.org/officeDocument/2006/relationships/slideMaster" Target="../slideMasters/slideMaster16.xml"/><Relationship Id="rId1" Type="http://schemas.openxmlformats.org/officeDocument/2006/relationships/tags" Target="../tags/tag256.xml"/><Relationship Id="rId2" Type="http://schemas.openxmlformats.org/officeDocument/2006/relationships/tags" Target="../tags/tag257.xml"/></Relationships>
</file>

<file path=ppt/slideLayouts/_rels/slideLayout203.xml.rels><?xml version="1.0" encoding="UTF-8" standalone="yes"?>
<Relationships xmlns="http://schemas.openxmlformats.org/package/2006/relationships"><Relationship Id="rId3" Type="http://schemas.openxmlformats.org/officeDocument/2006/relationships/tags" Target="../tags/tag261.xml"/><Relationship Id="rId4" Type="http://schemas.openxmlformats.org/officeDocument/2006/relationships/slideMaster" Target="../slideMasters/slideMaster16.xml"/><Relationship Id="rId1" Type="http://schemas.openxmlformats.org/officeDocument/2006/relationships/tags" Target="../tags/tag259.xml"/><Relationship Id="rId2" Type="http://schemas.openxmlformats.org/officeDocument/2006/relationships/tags" Target="../tags/tag260.xml"/></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267.xml"/><Relationship Id="rId4" Type="http://schemas.openxmlformats.org/officeDocument/2006/relationships/slideMaster" Target="../slideMasters/slideMaster17.xml"/><Relationship Id="rId1" Type="http://schemas.openxmlformats.org/officeDocument/2006/relationships/tags" Target="../tags/tag265.xml"/><Relationship Id="rId2" Type="http://schemas.openxmlformats.org/officeDocument/2006/relationships/tags" Target="../tags/tag266.xml"/></Relationships>
</file>

<file path=ppt/slideLayouts/_rels/slideLayout205.xml.rels><?xml version="1.0" encoding="UTF-8" standalone="yes"?>
<Relationships xmlns="http://schemas.openxmlformats.org/package/2006/relationships"><Relationship Id="rId3" Type="http://schemas.openxmlformats.org/officeDocument/2006/relationships/tags" Target="../tags/tag275.xml"/><Relationship Id="rId4" Type="http://schemas.openxmlformats.org/officeDocument/2006/relationships/slideMaster" Target="../slideMasters/slideMaster18.xml"/><Relationship Id="rId1" Type="http://schemas.openxmlformats.org/officeDocument/2006/relationships/tags" Target="../tags/tag273.xml"/><Relationship Id="rId2" Type="http://schemas.openxmlformats.org/officeDocument/2006/relationships/tags" Target="../tags/tag274.xml"/></Relationships>
</file>

<file path=ppt/slideLayouts/_rels/slideLayout206.xml.rels><?xml version="1.0" encoding="UTF-8" standalone="yes"?>
<Relationships xmlns="http://schemas.openxmlformats.org/package/2006/relationships"><Relationship Id="rId1" Type="http://schemas.openxmlformats.org/officeDocument/2006/relationships/tags" Target="../tags/tag278.xml"/><Relationship Id="rId2" Type="http://schemas.openxmlformats.org/officeDocument/2006/relationships/tags" Target="../tags/tag279.xml"/><Relationship Id="rId3"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tags" Target="../tags/tag280.xml"/><Relationship Id="rId2" Type="http://schemas.openxmlformats.org/officeDocument/2006/relationships/tags" Target="../tags/tag281.xml"/><Relationship Id="rId3"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tags" Target="../tags/tag282.xml"/><Relationship Id="rId2" Type="http://schemas.openxmlformats.org/officeDocument/2006/relationships/tags" Target="../tags/tag283.xml"/><Relationship Id="rId3"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tags" Target="../tags/tag284.xml"/><Relationship Id="rId2" Type="http://schemas.openxmlformats.org/officeDocument/2006/relationships/tags" Target="../tags/tag285.xml"/><Relationship Id="rId3"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slideMaster" Target="../slideMasters/slideMaster2.xml"/><Relationship Id="rId1" Type="http://schemas.openxmlformats.org/officeDocument/2006/relationships/tags" Target="../tags/tag30.xml"/><Relationship Id="rId2" Type="http://schemas.openxmlformats.org/officeDocument/2006/relationships/tags" Target="../tags/tag31.xml"/></Relationships>
</file>

<file path=ppt/slideLayouts/_rels/slideLayout210.xml.rels><?xml version="1.0" encoding="UTF-8" standalone="yes"?>
<Relationships xmlns="http://schemas.openxmlformats.org/package/2006/relationships"><Relationship Id="rId1" Type="http://schemas.openxmlformats.org/officeDocument/2006/relationships/tags" Target="../tags/tag286.xml"/><Relationship Id="rId2" Type="http://schemas.openxmlformats.org/officeDocument/2006/relationships/tags" Target="../tags/tag287.xml"/><Relationship Id="rId3"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tags" Target="../tags/tag288.xml"/><Relationship Id="rId2" Type="http://schemas.openxmlformats.org/officeDocument/2006/relationships/tags" Target="../tags/tag289.xml"/><Relationship Id="rId3"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tags" Target="../tags/tag290.xml"/><Relationship Id="rId2" Type="http://schemas.openxmlformats.org/officeDocument/2006/relationships/tags" Target="../tags/tag291.xml"/><Relationship Id="rId3"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tags" Target="../tags/tag292.xml"/><Relationship Id="rId2" Type="http://schemas.openxmlformats.org/officeDocument/2006/relationships/tags" Target="../tags/tag293.xml"/><Relationship Id="rId3"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5.xml"/><Relationship Id="rId4" Type="http://schemas.openxmlformats.org/officeDocument/2006/relationships/slideMaster" Target="../slideMasters/slideMaster2.xml"/><Relationship Id="rId1" Type="http://schemas.openxmlformats.org/officeDocument/2006/relationships/tags" Target="../tags/tag33.xml"/><Relationship Id="rId2" Type="http://schemas.openxmlformats.org/officeDocument/2006/relationships/tags" Target="../tags/tag34.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tags" Target="../tags/tag299.xml"/><Relationship Id="rId2"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tags" Target="../tags/tag300.xml"/><Relationship Id="rId2"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tags" Target="../tags/tag301.xml"/><Relationship Id="rId2"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tags" Target="../tags/tag307.xml"/><Relationship Id="rId2"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tags" Target="../tags/tag308.xml"/><Relationship Id="rId2"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tags" Target="../tags/tag309.xml"/><Relationship Id="rId2"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tags" Target="../tags/tag310.xml"/><Relationship Id="rId2"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8.xml"/><Relationship Id="rId4" Type="http://schemas.openxmlformats.org/officeDocument/2006/relationships/slideMaster" Target="../slideMasters/slideMaster2.xml"/><Relationship Id="rId1" Type="http://schemas.openxmlformats.org/officeDocument/2006/relationships/tags" Target="../tags/tag36.xml"/><Relationship Id="rId2" Type="http://schemas.openxmlformats.org/officeDocument/2006/relationships/tags" Target="../tags/tag37.xml"/></Relationships>
</file>

<file path=ppt/slideLayouts/_rels/slideLayout230.xml.rels><?xml version="1.0" encoding="UTF-8" standalone="yes"?>
<Relationships xmlns="http://schemas.openxmlformats.org/package/2006/relationships"><Relationship Id="rId1" Type="http://schemas.openxmlformats.org/officeDocument/2006/relationships/tags" Target="../tags/tag311.xml"/><Relationship Id="rId2"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tags" Target="../tags/tag312.xml"/><Relationship Id="rId2"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tags" Target="../tags/tag313.xml"/><Relationship Id="rId2"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tags" Target="../tags/tag314.xml"/><Relationship Id="rId2"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tags" Target="../tags/tag315.xml"/><Relationship Id="rId2"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tags" Target="../tags/tag316.xml"/><Relationship Id="rId2"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tags" Target="../tags/tag317.xml"/><Relationship Id="rId2"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1.xml"/><Relationship Id="rId4" Type="http://schemas.openxmlformats.org/officeDocument/2006/relationships/slideMaster" Target="../slideMasters/slideMaster2.xml"/><Relationship Id="rId1" Type="http://schemas.openxmlformats.org/officeDocument/2006/relationships/tags" Target="../tags/tag39.xml"/><Relationship Id="rId2" Type="http://schemas.openxmlformats.org/officeDocument/2006/relationships/tags" Target="../tags/tag40.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tags" Target="../tags/tag323.xml"/><Relationship Id="rId2"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tags" Target="../tags/tag324.xml"/><Relationship Id="rId2"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tags" Target="../tags/tag325.xml"/><Relationship Id="rId2"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slideMaster" Target="../slideMasters/slideMaster2.xml"/><Relationship Id="rId1" Type="http://schemas.openxmlformats.org/officeDocument/2006/relationships/tags" Target="../tags/tag43.xml"/><Relationship Id="rId2" Type="http://schemas.openxmlformats.org/officeDocument/2006/relationships/tags" Target="../tags/tag4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3" Type="http://schemas.openxmlformats.org/officeDocument/2006/relationships/tags" Target="../tags/tag336.xml"/><Relationship Id="rId4" Type="http://schemas.openxmlformats.org/officeDocument/2006/relationships/slideMaster" Target="../slideMasters/slideMaster24.xml"/><Relationship Id="rId1" Type="http://schemas.openxmlformats.org/officeDocument/2006/relationships/tags" Target="../tags/tag334.xml"/><Relationship Id="rId2" Type="http://schemas.openxmlformats.org/officeDocument/2006/relationships/tags" Target="../tags/tag335.xml"/></Relationships>
</file>

<file path=ppt/slideLayouts/_rels/slideLayout262.xml.rels><?xml version="1.0" encoding="UTF-8" standalone="yes"?>
<Relationships xmlns="http://schemas.openxmlformats.org/package/2006/relationships"><Relationship Id="rId3" Type="http://schemas.openxmlformats.org/officeDocument/2006/relationships/tags" Target="../tags/tag339.xml"/><Relationship Id="rId4" Type="http://schemas.openxmlformats.org/officeDocument/2006/relationships/slideMaster" Target="../slideMasters/slideMaster24.xml"/><Relationship Id="rId1" Type="http://schemas.openxmlformats.org/officeDocument/2006/relationships/tags" Target="../tags/tag337.xml"/><Relationship Id="rId2" Type="http://schemas.openxmlformats.org/officeDocument/2006/relationships/tags" Target="../tags/tag338.xml"/></Relationships>
</file>

<file path=ppt/slideLayouts/_rels/slideLayout263.xml.rels><?xml version="1.0" encoding="UTF-8" standalone="yes"?>
<Relationships xmlns="http://schemas.openxmlformats.org/package/2006/relationships"><Relationship Id="rId3" Type="http://schemas.openxmlformats.org/officeDocument/2006/relationships/tags" Target="../tags/tag342.xml"/><Relationship Id="rId4" Type="http://schemas.openxmlformats.org/officeDocument/2006/relationships/slideMaster" Target="../slideMasters/slideMaster24.xml"/><Relationship Id="rId1" Type="http://schemas.openxmlformats.org/officeDocument/2006/relationships/tags" Target="../tags/tag340.xml"/><Relationship Id="rId2" Type="http://schemas.openxmlformats.org/officeDocument/2006/relationships/tags" Target="../tags/tag341.xml"/></Relationships>
</file>

<file path=ppt/slideLayouts/_rels/slideLayout264.xml.rels><?xml version="1.0" encoding="UTF-8" standalone="yes"?>
<Relationships xmlns="http://schemas.openxmlformats.org/package/2006/relationships"><Relationship Id="rId3" Type="http://schemas.openxmlformats.org/officeDocument/2006/relationships/tags" Target="../tags/tag345.xml"/><Relationship Id="rId4" Type="http://schemas.openxmlformats.org/officeDocument/2006/relationships/slideMaster" Target="../slideMasters/slideMaster24.xml"/><Relationship Id="rId1" Type="http://schemas.openxmlformats.org/officeDocument/2006/relationships/tags" Target="../tags/tag343.xml"/><Relationship Id="rId2" Type="http://schemas.openxmlformats.org/officeDocument/2006/relationships/tags" Target="../tags/tag344.xml"/></Relationships>
</file>

<file path=ppt/slideLayouts/_rels/slideLayout265.xml.rels><?xml version="1.0" encoding="UTF-8" standalone="yes"?>
<Relationships xmlns="http://schemas.openxmlformats.org/package/2006/relationships"><Relationship Id="rId3" Type="http://schemas.openxmlformats.org/officeDocument/2006/relationships/tags" Target="../tags/tag348.xml"/><Relationship Id="rId4" Type="http://schemas.openxmlformats.org/officeDocument/2006/relationships/slideMaster" Target="../slideMasters/slideMaster24.xml"/><Relationship Id="rId1" Type="http://schemas.openxmlformats.org/officeDocument/2006/relationships/tags" Target="../tags/tag346.xml"/><Relationship Id="rId2" Type="http://schemas.openxmlformats.org/officeDocument/2006/relationships/tags" Target="../tags/tag347.xml"/></Relationships>
</file>

<file path=ppt/slideLayouts/_rels/slideLayout266.xml.rels><?xml version="1.0" encoding="UTF-8" standalone="yes"?>
<Relationships xmlns="http://schemas.openxmlformats.org/package/2006/relationships"><Relationship Id="rId3" Type="http://schemas.openxmlformats.org/officeDocument/2006/relationships/tags" Target="../tags/tag351.xml"/><Relationship Id="rId4" Type="http://schemas.openxmlformats.org/officeDocument/2006/relationships/slideMaster" Target="../slideMasters/slideMaster24.xml"/><Relationship Id="rId1" Type="http://schemas.openxmlformats.org/officeDocument/2006/relationships/tags" Target="../tags/tag349.xml"/><Relationship Id="rId2" Type="http://schemas.openxmlformats.org/officeDocument/2006/relationships/tags" Target="../tags/tag350.xml"/></Relationships>
</file>

<file path=ppt/slideLayouts/_rels/slideLayout267.xml.rels><?xml version="1.0" encoding="UTF-8" standalone="yes"?>
<Relationships xmlns="http://schemas.openxmlformats.org/package/2006/relationships"><Relationship Id="rId3" Type="http://schemas.openxmlformats.org/officeDocument/2006/relationships/tags" Target="../tags/tag354.xml"/><Relationship Id="rId4" Type="http://schemas.openxmlformats.org/officeDocument/2006/relationships/slideMaster" Target="../slideMasters/slideMaster24.xml"/><Relationship Id="rId1" Type="http://schemas.openxmlformats.org/officeDocument/2006/relationships/tags" Target="../tags/tag352.xml"/><Relationship Id="rId2" Type="http://schemas.openxmlformats.org/officeDocument/2006/relationships/tags" Target="../tags/tag353.xml"/></Relationships>
</file>

<file path=ppt/slideLayouts/_rels/slideLayout268.xml.rels><?xml version="1.0" encoding="UTF-8" standalone="yes"?>
<Relationships xmlns="http://schemas.openxmlformats.org/package/2006/relationships"><Relationship Id="rId3" Type="http://schemas.openxmlformats.org/officeDocument/2006/relationships/tags" Target="../tags/tag357.xml"/><Relationship Id="rId4" Type="http://schemas.openxmlformats.org/officeDocument/2006/relationships/slideMaster" Target="../slideMasters/slideMaster24.xml"/><Relationship Id="rId1" Type="http://schemas.openxmlformats.org/officeDocument/2006/relationships/tags" Target="../tags/tag355.xml"/><Relationship Id="rId2" Type="http://schemas.openxmlformats.org/officeDocument/2006/relationships/tags" Target="../tags/tag356.xml"/></Relationships>
</file>

<file path=ppt/slideLayouts/_rels/slideLayout269.xml.rels><?xml version="1.0" encoding="UTF-8" standalone="yes"?>
<Relationships xmlns="http://schemas.openxmlformats.org/package/2006/relationships"><Relationship Id="rId3" Type="http://schemas.openxmlformats.org/officeDocument/2006/relationships/tags" Target="../tags/tag360.xml"/><Relationship Id="rId4" Type="http://schemas.openxmlformats.org/officeDocument/2006/relationships/slideMaster" Target="../slideMasters/slideMaster24.xml"/><Relationship Id="rId1" Type="http://schemas.openxmlformats.org/officeDocument/2006/relationships/tags" Target="../tags/tag358.xml"/><Relationship Id="rId2" Type="http://schemas.openxmlformats.org/officeDocument/2006/relationships/tags" Target="../tags/tag35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3" Type="http://schemas.openxmlformats.org/officeDocument/2006/relationships/tags" Target="../tags/tag363.xml"/><Relationship Id="rId4" Type="http://schemas.openxmlformats.org/officeDocument/2006/relationships/slideMaster" Target="../slideMasters/slideMaster24.xml"/><Relationship Id="rId1" Type="http://schemas.openxmlformats.org/officeDocument/2006/relationships/tags" Target="../tags/tag361.xml"/><Relationship Id="rId2" Type="http://schemas.openxmlformats.org/officeDocument/2006/relationships/tags" Target="../tags/tag362.xml"/></Relationships>
</file>

<file path=ppt/slideLayouts/_rels/slideLayout271.xml.rels><?xml version="1.0" encoding="UTF-8" standalone="yes"?>
<Relationships xmlns="http://schemas.openxmlformats.org/package/2006/relationships"><Relationship Id="rId3" Type="http://schemas.openxmlformats.org/officeDocument/2006/relationships/tags" Target="../tags/tag366.xml"/><Relationship Id="rId4" Type="http://schemas.openxmlformats.org/officeDocument/2006/relationships/slideMaster" Target="../slideMasters/slideMaster24.xml"/><Relationship Id="rId1" Type="http://schemas.openxmlformats.org/officeDocument/2006/relationships/tags" Target="../tags/tag364.xml"/><Relationship Id="rId2" Type="http://schemas.openxmlformats.org/officeDocument/2006/relationships/tags" Target="../tags/tag36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3" Type="http://schemas.openxmlformats.org/officeDocument/2006/relationships/tags" Target="../tags/tag377.xml"/><Relationship Id="rId4" Type="http://schemas.openxmlformats.org/officeDocument/2006/relationships/slideMaster" Target="../slideMasters/slideMaster26.xml"/><Relationship Id="rId1" Type="http://schemas.openxmlformats.org/officeDocument/2006/relationships/tags" Target="../tags/tag375.xml"/><Relationship Id="rId2" Type="http://schemas.openxmlformats.org/officeDocument/2006/relationships/tags" Target="../tags/tag376.xml"/></Relationships>
</file>

<file path=ppt/slideLayouts/_rels/slideLayout286.xml.rels><?xml version="1.0" encoding="UTF-8" standalone="yes"?>
<Relationships xmlns="http://schemas.openxmlformats.org/package/2006/relationships"><Relationship Id="rId3" Type="http://schemas.openxmlformats.org/officeDocument/2006/relationships/tags" Target="../tags/tag380.xml"/><Relationship Id="rId4" Type="http://schemas.openxmlformats.org/officeDocument/2006/relationships/slideMaster" Target="../slideMasters/slideMaster26.xml"/><Relationship Id="rId1" Type="http://schemas.openxmlformats.org/officeDocument/2006/relationships/tags" Target="../tags/tag378.xml"/><Relationship Id="rId2" Type="http://schemas.openxmlformats.org/officeDocument/2006/relationships/tags" Target="../tags/tag379.xml"/></Relationships>
</file>

<file path=ppt/slideLayouts/_rels/slideLayout287.xml.rels><?xml version="1.0" encoding="UTF-8" standalone="yes"?>
<Relationships xmlns="http://schemas.openxmlformats.org/package/2006/relationships"><Relationship Id="rId3" Type="http://schemas.openxmlformats.org/officeDocument/2006/relationships/tags" Target="../tags/tag383.xml"/><Relationship Id="rId4" Type="http://schemas.openxmlformats.org/officeDocument/2006/relationships/slideMaster" Target="../slideMasters/slideMaster26.xml"/><Relationship Id="rId1" Type="http://schemas.openxmlformats.org/officeDocument/2006/relationships/tags" Target="../tags/tag381.xml"/><Relationship Id="rId2" Type="http://schemas.openxmlformats.org/officeDocument/2006/relationships/tags" Target="../tags/tag382.xml"/></Relationships>
</file>

<file path=ppt/slideLayouts/_rels/slideLayout288.xml.rels><?xml version="1.0" encoding="UTF-8" standalone="yes"?>
<Relationships xmlns="http://schemas.openxmlformats.org/package/2006/relationships"><Relationship Id="rId3" Type="http://schemas.openxmlformats.org/officeDocument/2006/relationships/tags" Target="../tags/tag386.xml"/><Relationship Id="rId4" Type="http://schemas.openxmlformats.org/officeDocument/2006/relationships/slideMaster" Target="../slideMasters/slideMaster26.xml"/><Relationship Id="rId1" Type="http://schemas.openxmlformats.org/officeDocument/2006/relationships/tags" Target="../tags/tag384.xml"/><Relationship Id="rId2" Type="http://schemas.openxmlformats.org/officeDocument/2006/relationships/tags" Target="../tags/tag385.xml"/></Relationships>
</file>

<file path=ppt/slideLayouts/_rels/slideLayout289.xml.rels><?xml version="1.0" encoding="UTF-8" standalone="yes"?>
<Relationships xmlns="http://schemas.openxmlformats.org/package/2006/relationships"><Relationship Id="rId3" Type="http://schemas.openxmlformats.org/officeDocument/2006/relationships/tags" Target="../tags/tag389.xml"/><Relationship Id="rId4" Type="http://schemas.openxmlformats.org/officeDocument/2006/relationships/slideMaster" Target="../slideMasters/slideMaster26.xml"/><Relationship Id="rId1" Type="http://schemas.openxmlformats.org/officeDocument/2006/relationships/tags" Target="../tags/tag387.xml"/><Relationship Id="rId2" Type="http://schemas.openxmlformats.org/officeDocument/2006/relationships/tags" Target="../tags/tag38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3" Type="http://schemas.openxmlformats.org/officeDocument/2006/relationships/tags" Target="../tags/tag392.xml"/><Relationship Id="rId4" Type="http://schemas.openxmlformats.org/officeDocument/2006/relationships/slideMaster" Target="../slideMasters/slideMaster26.xml"/><Relationship Id="rId1" Type="http://schemas.openxmlformats.org/officeDocument/2006/relationships/tags" Target="../tags/tag390.xml"/><Relationship Id="rId2" Type="http://schemas.openxmlformats.org/officeDocument/2006/relationships/tags" Target="../tags/tag391.xml"/></Relationships>
</file>

<file path=ppt/slideLayouts/_rels/slideLayout291.xml.rels><?xml version="1.0" encoding="UTF-8" standalone="yes"?>
<Relationships xmlns="http://schemas.openxmlformats.org/package/2006/relationships"><Relationship Id="rId3" Type="http://schemas.openxmlformats.org/officeDocument/2006/relationships/tags" Target="../tags/tag395.xml"/><Relationship Id="rId4" Type="http://schemas.openxmlformats.org/officeDocument/2006/relationships/slideMaster" Target="../slideMasters/slideMaster26.xml"/><Relationship Id="rId1" Type="http://schemas.openxmlformats.org/officeDocument/2006/relationships/tags" Target="../tags/tag393.xml"/><Relationship Id="rId2" Type="http://schemas.openxmlformats.org/officeDocument/2006/relationships/tags" Target="../tags/tag394.xml"/></Relationships>
</file>

<file path=ppt/slideLayouts/_rels/slideLayout292.xml.rels><?xml version="1.0" encoding="UTF-8" standalone="yes"?>
<Relationships xmlns="http://schemas.openxmlformats.org/package/2006/relationships"><Relationship Id="rId3" Type="http://schemas.openxmlformats.org/officeDocument/2006/relationships/tags" Target="../tags/tag398.xml"/><Relationship Id="rId4" Type="http://schemas.openxmlformats.org/officeDocument/2006/relationships/slideMaster" Target="../slideMasters/slideMaster26.xml"/><Relationship Id="rId1" Type="http://schemas.openxmlformats.org/officeDocument/2006/relationships/tags" Target="../tags/tag396.xml"/><Relationship Id="rId2" Type="http://schemas.openxmlformats.org/officeDocument/2006/relationships/tags" Target="../tags/tag397.xml"/></Relationships>
</file>

<file path=ppt/slideLayouts/_rels/slideLayout293.xml.rels><?xml version="1.0" encoding="UTF-8" standalone="yes"?>
<Relationships xmlns="http://schemas.openxmlformats.org/package/2006/relationships"><Relationship Id="rId3" Type="http://schemas.openxmlformats.org/officeDocument/2006/relationships/tags" Target="../tags/tag401.xml"/><Relationship Id="rId4" Type="http://schemas.openxmlformats.org/officeDocument/2006/relationships/slideMaster" Target="../slideMasters/slideMaster26.xml"/><Relationship Id="rId1" Type="http://schemas.openxmlformats.org/officeDocument/2006/relationships/tags" Target="../tags/tag399.xml"/><Relationship Id="rId2" Type="http://schemas.openxmlformats.org/officeDocument/2006/relationships/tags" Target="../tags/tag400.xml"/></Relationships>
</file>

<file path=ppt/slideLayouts/_rels/slideLayout294.xml.rels><?xml version="1.0" encoding="UTF-8" standalone="yes"?>
<Relationships xmlns="http://schemas.openxmlformats.org/package/2006/relationships"><Relationship Id="rId3" Type="http://schemas.openxmlformats.org/officeDocument/2006/relationships/tags" Target="../tags/tag404.xml"/><Relationship Id="rId4" Type="http://schemas.openxmlformats.org/officeDocument/2006/relationships/slideMaster" Target="../slideMasters/slideMaster26.xml"/><Relationship Id="rId1" Type="http://schemas.openxmlformats.org/officeDocument/2006/relationships/tags" Target="../tags/tag402.xml"/><Relationship Id="rId2" Type="http://schemas.openxmlformats.org/officeDocument/2006/relationships/tags" Target="../tags/tag403.xml"/></Relationships>
</file>

<file path=ppt/slideLayouts/_rels/slideLayout295.xml.rels><?xml version="1.0" encoding="UTF-8" standalone="yes"?>
<Relationships xmlns="http://schemas.openxmlformats.org/package/2006/relationships"><Relationship Id="rId3" Type="http://schemas.openxmlformats.org/officeDocument/2006/relationships/tags" Target="../tags/tag407.xml"/><Relationship Id="rId4" Type="http://schemas.openxmlformats.org/officeDocument/2006/relationships/slideMaster" Target="../slideMasters/slideMaster26.xml"/><Relationship Id="rId1" Type="http://schemas.openxmlformats.org/officeDocument/2006/relationships/tags" Target="../tags/tag405.xml"/><Relationship Id="rId2" Type="http://schemas.openxmlformats.org/officeDocument/2006/relationships/tags" Target="../tags/tag40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tags" Target="../tags/tag421.xml"/><Relationship Id="rId2" Type="http://schemas.openxmlformats.org/officeDocument/2006/relationships/tags" Target="../tags/tag422.xml"/><Relationship Id="rId3"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tags" Target="../tags/tag423.xml"/><Relationship Id="rId2" Type="http://schemas.openxmlformats.org/officeDocument/2006/relationships/tags" Target="../tags/tag424.xml"/><Relationship Id="rId3"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tags" Target="../tags/tag433.xml"/><Relationship Id="rId2" Type="http://schemas.openxmlformats.org/officeDocument/2006/relationships/tags" Target="../tags/tag434.xml"/><Relationship Id="rId3"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tags" Target="../tags/tag435.xml"/><Relationship Id="rId2" Type="http://schemas.openxmlformats.org/officeDocument/2006/relationships/tags" Target="../tags/tag436.xml"/><Relationship Id="rId3"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tags" Target="../tags/tag437.xml"/><Relationship Id="rId2" Type="http://schemas.openxmlformats.org/officeDocument/2006/relationships/tags" Target="../tags/tag438.xml"/><Relationship Id="rId3"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tags" Target="../tags/tag439.xml"/><Relationship Id="rId2" Type="http://schemas.openxmlformats.org/officeDocument/2006/relationships/tags" Target="../tags/tag440.xml"/><Relationship Id="rId3"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tags" Target="../tags/tag441.xml"/><Relationship Id="rId2" Type="http://schemas.openxmlformats.org/officeDocument/2006/relationships/tags" Target="../tags/tag442.xml"/><Relationship Id="rId3"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tags" Target="../tags/tag443.xml"/><Relationship Id="rId2" Type="http://schemas.openxmlformats.org/officeDocument/2006/relationships/tags" Target="../tags/tag444.xml"/><Relationship Id="rId3"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tags" Target="../tags/tag445.xml"/><Relationship Id="rId2" Type="http://schemas.openxmlformats.org/officeDocument/2006/relationships/tags" Target="../tags/tag446.xml"/><Relationship Id="rId3"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tags" Target="../tags/tag447.xml"/><Relationship Id="rId2" Type="http://schemas.openxmlformats.org/officeDocument/2006/relationships/tags" Target="../tags/tag448.xml"/><Relationship Id="rId3"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tags" Target="../tags/tag449.xml"/><Relationship Id="rId2" Type="http://schemas.openxmlformats.org/officeDocument/2006/relationships/tags" Target="../tags/tag450.xml"/><Relationship Id="rId3"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tags" Target="../tags/tag451.xml"/><Relationship Id="rId2" Type="http://schemas.openxmlformats.org/officeDocument/2006/relationships/tags" Target="../tags/tag452.xml"/><Relationship Id="rId3"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tags" Target="../tags/tag453.xml"/><Relationship Id="rId2" Type="http://schemas.openxmlformats.org/officeDocument/2006/relationships/tags" Target="../tags/tag454.xml"/><Relationship Id="rId3"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3" Type="http://schemas.openxmlformats.org/officeDocument/2006/relationships/tags" Target="../tags/tag474.xml"/><Relationship Id="rId4" Type="http://schemas.openxmlformats.org/officeDocument/2006/relationships/slideMaster" Target="../slideMasters/slideMaster31.xml"/><Relationship Id="rId1" Type="http://schemas.openxmlformats.org/officeDocument/2006/relationships/tags" Target="../tags/tag472.xml"/><Relationship Id="rId2" Type="http://schemas.openxmlformats.org/officeDocument/2006/relationships/tags" Target="../tags/tag473.xml"/></Relationships>
</file>

<file path=ppt/slideLayouts/_rels/slideLayout336.xml.rels><?xml version="1.0" encoding="UTF-8" standalone="yes"?>
<Relationships xmlns="http://schemas.openxmlformats.org/package/2006/relationships"><Relationship Id="rId1" Type="http://schemas.openxmlformats.org/officeDocument/2006/relationships/tags" Target="../tags/tag475.xml"/><Relationship Id="rId2"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tags" Target="../tags/tag476.xml"/><Relationship Id="rId2"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tags" Target="../tags/tag477.xml"/><Relationship Id="rId2"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tags" Target="../tags/tag478.xml"/><Relationship Id="rId2"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tags" Target="../tags/tag479.xml"/><Relationship Id="rId2"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tags" Target="../tags/tag480.xml"/><Relationship Id="rId2"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tags" Target="../tags/tag481.xml"/><Relationship Id="rId2"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tags" Target="../tags/tag482.xml"/><Relationship Id="rId2"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tags" Target="../tags/tag483.xml"/><Relationship Id="rId2"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tags" Target="../tags/tag484.xml"/><Relationship Id="rId2"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tags" Target="../tags/tag485.xml"/><Relationship Id="rId2"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3" Type="http://schemas.openxmlformats.org/officeDocument/2006/relationships/tags" Target="../tags/tag491.xml"/><Relationship Id="rId4" Type="http://schemas.openxmlformats.org/officeDocument/2006/relationships/slideMaster" Target="../slideMasters/slideMaster32.xml"/><Relationship Id="rId1" Type="http://schemas.openxmlformats.org/officeDocument/2006/relationships/tags" Target="../tags/tag489.xml"/><Relationship Id="rId2" Type="http://schemas.openxmlformats.org/officeDocument/2006/relationships/tags" Target="../tags/tag490.xml"/></Relationships>
</file>

<file path=ppt/slideLayouts/_rels/slideLayout362.xml.rels><?xml version="1.0" encoding="UTF-8" standalone="yes"?>
<Relationships xmlns="http://schemas.openxmlformats.org/package/2006/relationships"><Relationship Id="rId3" Type="http://schemas.openxmlformats.org/officeDocument/2006/relationships/tags" Target="../tags/tag494.xml"/><Relationship Id="rId4" Type="http://schemas.openxmlformats.org/officeDocument/2006/relationships/slideMaster" Target="../slideMasters/slideMaster32.xml"/><Relationship Id="rId1" Type="http://schemas.openxmlformats.org/officeDocument/2006/relationships/tags" Target="../tags/tag492.xml"/><Relationship Id="rId2" Type="http://schemas.openxmlformats.org/officeDocument/2006/relationships/tags" Target="../tags/tag493.xml"/></Relationships>
</file>

<file path=ppt/slideLayouts/_rels/slideLayout363.xml.rels><?xml version="1.0" encoding="UTF-8" standalone="yes"?>
<Relationships xmlns="http://schemas.openxmlformats.org/package/2006/relationships"><Relationship Id="rId1" Type="http://schemas.openxmlformats.org/officeDocument/2006/relationships/tags" Target="../tags/tag500.xml"/><Relationship Id="rId2"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tags" Target="../tags/tag501.xml"/><Relationship Id="rId2"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tags" Target="../tags/tag502.xml"/><Relationship Id="rId2"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tags" Target="../tags/tag503.xml"/><Relationship Id="rId2"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tags" Target="../tags/tag504.xml"/><Relationship Id="rId2"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tags" Target="../tags/tag505.xml"/><Relationship Id="rId2"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tags" Target="../tags/tag506.xml"/><Relationship Id="rId2"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tags" Target="../tags/tag507.xml"/><Relationship Id="rId2" Type="http://schemas.openxmlformats.org/officeDocument/2006/relationships/slideMaster" Target="../slideMasters/slideMaster33.xml"/></Relationships>
</file>

<file path=ppt/slideLayouts/_rels/slideLayout371.xml.rels><?xml version="1.0" encoding="UTF-8" standalone="yes"?>
<Relationships xmlns="http://schemas.openxmlformats.org/package/2006/relationships"><Relationship Id="rId1" Type="http://schemas.openxmlformats.org/officeDocument/2006/relationships/tags" Target="../tags/tag508.xml"/><Relationship Id="rId2" Type="http://schemas.openxmlformats.org/officeDocument/2006/relationships/slideMaster" Target="../slideMasters/slideMaster33.xml"/></Relationships>
</file>

<file path=ppt/slideLayouts/_rels/slideLayout372.xml.rels><?xml version="1.0" encoding="UTF-8" standalone="yes"?>
<Relationships xmlns="http://schemas.openxmlformats.org/package/2006/relationships"><Relationship Id="rId1" Type="http://schemas.openxmlformats.org/officeDocument/2006/relationships/tags" Target="../tags/tag509.xml"/><Relationship Id="rId2" Type="http://schemas.openxmlformats.org/officeDocument/2006/relationships/slideMaster" Target="../slideMasters/slideMaster33.xml"/></Relationships>
</file>

<file path=ppt/slideLayouts/_rels/slideLayout373.xml.rels><?xml version="1.0" encoding="UTF-8" standalone="yes"?>
<Relationships xmlns="http://schemas.openxmlformats.org/package/2006/relationships"><Relationship Id="rId1" Type="http://schemas.openxmlformats.org/officeDocument/2006/relationships/tags" Target="../tags/tag510.xml"/><Relationship Id="rId2" Type="http://schemas.openxmlformats.org/officeDocument/2006/relationships/slideMaster" Target="../slideMasters/slideMaster33.xml"/></Relationships>
</file>

<file path=ppt/slideLayouts/_rels/slideLayout374.xml.rels><?xml version="1.0" encoding="UTF-8" standalone="yes"?>
<Relationships xmlns="http://schemas.openxmlformats.org/package/2006/relationships"><Relationship Id="rId3" Type="http://schemas.openxmlformats.org/officeDocument/2006/relationships/tags" Target="../tags/tag513.xml"/><Relationship Id="rId4" Type="http://schemas.openxmlformats.org/officeDocument/2006/relationships/slideMaster" Target="../slideMasters/slideMaster33.xml"/><Relationship Id="rId1" Type="http://schemas.openxmlformats.org/officeDocument/2006/relationships/tags" Target="../tags/tag511.xml"/><Relationship Id="rId2" Type="http://schemas.openxmlformats.org/officeDocument/2006/relationships/tags" Target="../tags/tag512.xml"/></Relationships>
</file>

<file path=ppt/slideLayouts/_rels/slideLayout375.xml.rels><?xml version="1.0" encoding="UTF-8" standalone="yes"?>
<Relationships xmlns="http://schemas.openxmlformats.org/package/2006/relationships"><Relationship Id="rId3" Type="http://schemas.openxmlformats.org/officeDocument/2006/relationships/tags" Target="../tags/tag516.xml"/><Relationship Id="rId4" Type="http://schemas.openxmlformats.org/officeDocument/2006/relationships/slideMaster" Target="../slideMasters/slideMaster33.xml"/><Relationship Id="rId1" Type="http://schemas.openxmlformats.org/officeDocument/2006/relationships/tags" Target="../tags/tag514.xml"/><Relationship Id="rId2" Type="http://schemas.openxmlformats.org/officeDocument/2006/relationships/tags" Target="../tags/tag515.xml"/></Relationships>
</file>

<file path=ppt/slideLayouts/_rels/slideLayout376.xml.rels><?xml version="1.0" encoding="UTF-8" standalone="yes"?>
<Relationships xmlns="http://schemas.openxmlformats.org/package/2006/relationships"><Relationship Id="rId3" Type="http://schemas.openxmlformats.org/officeDocument/2006/relationships/tags" Target="../tags/tag519.xml"/><Relationship Id="rId4" Type="http://schemas.openxmlformats.org/officeDocument/2006/relationships/slideMaster" Target="../slideMasters/slideMaster33.xml"/><Relationship Id="rId1" Type="http://schemas.openxmlformats.org/officeDocument/2006/relationships/tags" Target="../tags/tag517.xml"/><Relationship Id="rId2" Type="http://schemas.openxmlformats.org/officeDocument/2006/relationships/tags" Target="../tags/tag518.xml"/></Relationships>
</file>

<file path=ppt/slideLayouts/_rels/slideLayout377.xml.rels><?xml version="1.0" encoding="UTF-8" standalone="yes"?>
<Relationships xmlns="http://schemas.openxmlformats.org/package/2006/relationships"><Relationship Id="rId3" Type="http://schemas.openxmlformats.org/officeDocument/2006/relationships/tags" Target="../tags/tag522.xml"/><Relationship Id="rId4" Type="http://schemas.openxmlformats.org/officeDocument/2006/relationships/slideMaster" Target="../slideMasters/slideMaster33.xml"/><Relationship Id="rId1" Type="http://schemas.openxmlformats.org/officeDocument/2006/relationships/tags" Target="../tags/tag520.xml"/><Relationship Id="rId2" Type="http://schemas.openxmlformats.org/officeDocument/2006/relationships/tags" Target="../tags/tag521.xml"/></Relationships>
</file>

<file path=ppt/slideLayouts/_rels/slideLayout378.xml.rels><?xml version="1.0" encoding="UTF-8" standalone="yes"?>
<Relationships xmlns="http://schemas.openxmlformats.org/package/2006/relationships"><Relationship Id="rId3" Type="http://schemas.openxmlformats.org/officeDocument/2006/relationships/tags" Target="../tags/tag528.xml"/><Relationship Id="rId4" Type="http://schemas.openxmlformats.org/officeDocument/2006/relationships/slideMaster" Target="../slideMasters/slideMaster34.xml"/><Relationship Id="rId1" Type="http://schemas.openxmlformats.org/officeDocument/2006/relationships/tags" Target="../tags/tag526.xml"/><Relationship Id="rId2" Type="http://schemas.openxmlformats.org/officeDocument/2006/relationships/tags" Target="../tags/tag527.xml"/></Relationships>
</file>

<file path=ppt/slideLayouts/_rels/slideLayout379.xml.rels><?xml version="1.0" encoding="UTF-8" standalone="yes"?>
<Relationships xmlns="http://schemas.openxmlformats.org/package/2006/relationships"><Relationship Id="rId3" Type="http://schemas.openxmlformats.org/officeDocument/2006/relationships/tags" Target="../tags/tag531.xml"/><Relationship Id="rId4" Type="http://schemas.openxmlformats.org/officeDocument/2006/relationships/slideMaster" Target="../slideMasters/slideMaster34.xml"/><Relationship Id="rId1" Type="http://schemas.openxmlformats.org/officeDocument/2006/relationships/tags" Target="../tags/tag529.xml"/><Relationship Id="rId2" Type="http://schemas.openxmlformats.org/officeDocument/2006/relationships/tags" Target="../tags/tag53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3" Type="http://schemas.openxmlformats.org/officeDocument/2006/relationships/tags" Target="../tags/tag534.xml"/><Relationship Id="rId4" Type="http://schemas.openxmlformats.org/officeDocument/2006/relationships/slideMaster" Target="../slideMasters/slideMaster34.xml"/><Relationship Id="rId1" Type="http://schemas.openxmlformats.org/officeDocument/2006/relationships/tags" Target="../tags/tag532.xml"/><Relationship Id="rId2" Type="http://schemas.openxmlformats.org/officeDocument/2006/relationships/tags" Target="../tags/tag533.xml"/></Relationships>
</file>

<file path=ppt/slideLayouts/_rels/slideLayout381.xml.rels><?xml version="1.0" encoding="UTF-8" standalone="yes"?>
<Relationships xmlns="http://schemas.openxmlformats.org/package/2006/relationships"><Relationship Id="rId3" Type="http://schemas.openxmlformats.org/officeDocument/2006/relationships/tags" Target="../tags/tag537.xml"/><Relationship Id="rId4" Type="http://schemas.openxmlformats.org/officeDocument/2006/relationships/slideMaster" Target="../slideMasters/slideMaster34.xml"/><Relationship Id="rId1" Type="http://schemas.openxmlformats.org/officeDocument/2006/relationships/tags" Target="../tags/tag535.xml"/><Relationship Id="rId2" Type="http://schemas.openxmlformats.org/officeDocument/2006/relationships/tags" Target="../tags/tag536.xml"/></Relationships>
</file>

<file path=ppt/slideLayouts/_rels/slideLayout382.xml.rels><?xml version="1.0" encoding="UTF-8" standalone="yes"?>
<Relationships xmlns="http://schemas.openxmlformats.org/package/2006/relationships"><Relationship Id="rId3" Type="http://schemas.openxmlformats.org/officeDocument/2006/relationships/tags" Target="../tags/tag540.xml"/><Relationship Id="rId4" Type="http://schemas.openxmlformats.org/officeDocument/2006/relationships/slideMaster" Target="../slideMasters/slideMaster34.xml"/><Relationship Id="rId1" Type="http://schemas.openxmlformats.org/officeDocument/2006/relationships/tags" Target="../tags/tag538.xml"/><Relationship Id="rId2" Type="http://schemas.openxmlformats.org/officeDocument/2006/relationships/tags" Target="../tags/tag539.xml"/></Relationships>
</file>

<file path=ppt/slideLayouts/_rels/slideLayout383.xml.rels><?xml version="1.0" encoding="UTF-8" standalone="yes"?>
<Relationships xmlns="http://schemas.openxmlformats.org/package/2006/relationships"><Relationship Id="rId3" Type="http://schemas.openxmlformats.org/officeDocument/2006/relationships/tags" Target="../tags/tag543.xml"/><Relationship Id="rId4" Type="http://schemas.openxmlformats.org/officeDocument/2006/relationships/slideMaster" Target="../slideMasters/slideMaster34.xml"/><Relationship Id="rId1" Type="http://schemas.openxmlformats.org/officeDocument/2006/relationships/tags" Target="../tags/tag541.xml"/><Relationship Id="rId2" Type="http://schemas.openxmlformats.org/officeDocument/2006/relationships/tags" Target="../tags/tag542.xml"/></Relationships>
</file>

<file path=ppt/slideLayouts/_rels/slideLayout384.xml.rels><?xml version="1.0" encoding="UTF-8" standalone="yes"?>
<Relationships xmlns="http://schemas.openxmlformats.org/package/2006/relationships"><Relationship Id="rId3" Type="http://schemas.openxmlformats.org/officeDocument/2006/relationships/tags" Target="../tags/tag546.xml"/><Relationship Id="rId4" Type="http://schemas.openxmlformats.org/officeDocument/2006/relationships/slideMaster" Target="../slideMasters/slideMaster34.xml"/><Relationship Id="rId1" Type="http://schemas.openxmlformats.org/officeDocument/2006/relationships/tags" Target="../tags/tag544.xml"/><Relationship Id="rId2" Type="http://schemas.openxmlformats.org/officeDocument/2006/relationships/tags" Target="../tags/tag545.xml"/></Relationships>
</file>

<file path=ppt/slideLayouts/_rels/slideLayout385.xml.rels><?xml version="1.0" encoding="UTF-8" standalone="yes"?>
<Relationships xmlns="http://schemas.openxmlformats.org/package/2006/relationships"><Relationship Id="rId3" Type="http://schemas.openxmlformats.org/officeDocument/2006/relationships/tags" Target="../tags/tag549.xml"/><Relationship Id="rId4" Type="http://schemas.openxmlformats.org/officeDocument/2006/relationships/slideMaster" Target="../slideMasters/slideMaster34.xml"/><Relationship Id="rId1" Type="http://schemas.openxmlformats.org/officeDocument/2006/relationships/tags" Target="../tags/tag547.xml"/><Relationship Id="rId2" Type="http://schemas.openxmlformats.org/officeDocument/2006/relationships/tags" Target="../tags/tag548.xml"/></Relationships>
</file>

<file path=ppt/slideLayouts/_rels/slideLayout386.xml.rels><?xml version="1.0" encoding="UTF-8" standalone="yes"?>
<Relationships xmlns="http://schemas.openxmlformats.org/package/2006/relationships"><Relationship Id="rId3" Type="http://schemas.openxmlformats.org/officeDocument/2006/relationships/tags" Target="../tags/tag552.xml"/><Relationship Id="rId4" Type="http://schemas.openxmlformats.org/officeDocument/2006/relationships/slideMaster" Target="../slideMasters/slideMaster34.xml"/><Relationship Id="rId1" Type="http://schemas.openxmlformats.org/officeDocument/2006/relationships/tags" Target="../tags/tag550.xml"/><Relationship Id="rId2" Type="http://schemas.openxmlformats.org/officeDocument/2006/relationships/tags" Target="../tags/tag551.xml"/></Relationships>
</file>

<file path=ppt/slideLayouts/_rels/slideLayout387.xml.rels><?xml version="1.0" encoding="UTF-8" standalone="yes"?>
<Relationships xmlns="http://schemas.openxmlformats.org/package/2006/relationships"><Relationship Id="rId3" Type="http://schemas.openxmlformats.org/officeDocument/2006/relationships/tags" Target="../tags/tag555.xml"/><Relationship Id="rId4" Type="http://schemas.openxmlformats.org/officeDocument/2006/relationships/slideMaster" Target="../slideMasters/slideMaster34.xml"/><Relationship Id="rId1" Type="http://schemas.openxmlformats.org/officeDocument/2006/relationships/tags" Target="../tags/tag553.xml"/><Relationship Id="rId2" Type="http://schemas.openxmlformats.org/officeDocument/2006/relationships/tags" Target="../tags/tag554.xml"/></Relationships>
</file>

<file path=ppt/slideLayouts/_rels/slideLayout388.xml.rels><?xml version="1.0" encoding="UTF-8" standalone="yes"?>
<Relationships xmlns="http://schemas.openxmlformats.org/package/2006/relationships"><Relationship Id="rId3" Type="http://schemas.openxmlformats.org/officeDocument/2006/relationships/tags" Target="../tags/tag558.xml"/><Relationship Id="rId4" Type="http://schemas.openxmlformats.org/officeDocument/2006/relationships/slideMaster" Target="../slideMasters/slideMaster34.xml"/><Relationship Id="rId1" Type="http://schemas.openxmlformats.org/officeDocument/2006/relationships/tags" Target="../tags/tag556.xml"/><Relationship Id="rId2" Type="http://schemas.openxmlformats.org/officeDocument/2006/relationships/tags" Target="../tags/tag557.xml"/></Relationships>
</file>

<file path=ppt/slideLayouts/_rels/slideLayout389.xml.rels><?xml version="1.0" encoding="UTF-8" standalone="yes"?>
<Relationships xmlns="http://schemas.openxmlformats.org/package/2006/relationships"><Relationship Id="rId3" Type="http://schemas.openxmlformats.org/officeDocument/2006/relationships/tags" Target="../tags/tag566.xml"/><Relationship Id="rId4" Type="http://schemas.openxmlformats.org/officeDocument/2006/relationships/slideMaster" Target="../slideMasters/slideMaster35.xml"/><Relationship Id="rId1" Type="http://schemas.openxmlformats.org/officeDocument/2006/relationships/tags" Target="../tags/tag564.xml"/><Relationship Id="rId2" Type="http://schemas.openxmlformats.org/officeDocument/2006/relationships/tags" Target="../tags/tag56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3" Type="http://schemas.openxmlformats.org/officeDocument/2006/relationships/tags" Target="../tags/tag569.xml"/><Relationship Id="rId4" Type="http://schemas.openxmlformats.org/officeDocument/2006/relationships/slideMaster" Target="../slideMasters/slideMaster35.xml"/><Relationship Id="rId1" Type="http://schemas.openxmlformats.org/officeDocument/2006/relationships/tags" Target="../tags/tag567.xml"/><Relationship Id="rId2" Type="http://schemas.openxmlformats.org/officeDocument/2006/relationships/tags" Target="../tags/tag568.xml"/></Relationships>
</file>

<file path=ppt/slideLayouts/_rels/slideLayout391.xml.rels><?xml version="1.0" encoding="UTF-8" standalone="yes"?>
<Relationships xmlns="http://schemas.openxmlformats.org/package/2006/relationships"><Relationship Id="rId3" Type="http://schemas.openxmlformats.org/officeDocument/2006/relationships/tags" Target="../tags/tag572.xml"/><Relationship Id="rId4" Type="http://schemas.openxmlformats.org/officeDocument/2006/relationships/slideMaster" Target="../slideMasters/slideMaster35.xml"/><Relationship Id="rId1" Type="http://schemas.openxmlformats.org/officeDocument/2006/relationships/tags" Target="../tags/tag570.xml"/><Relationship Id="rId2" Type="http://schemas.openxmlformats.org/officeDocument/2006/relationships/tags" Target="../tags/tag571.xml"/></Relationships>
</file>

<file path=ppt/slideLayouts/_rels/slideLayout392.xml.rels><?xml version="1.0" encoding="UTF-8" standalone="yes"?>
<Relationships xmlns="http://schemas.openxmlformats.org/package/2006/relationships"><Relationship Id="rId3" Type="http://schemas.openxmlformats.org/officeDocument/2006/relationships/tags" Target="../tags/tag575.xml"/><Relationship Id="rId4" Type="http://schemas.openxmlformats.org/officeDocument/2006/relationships/slideMaster" Target="../slideMasters/slideMaster35.xml"/><Relationship Id="rId1" Type="http://schemas.openxmlformats.org/officeDocument/2006/relationships/tags" Target="../tags/tag573.xml"/><Relationship Id="rId2" Type="http://schemas.openxmlformats.org/officeDocument/2006/relationships/tags" Target="../tags/tag574.xml"/></Relationships>
</file>

<file path=ppt/slideLayouts/_rels/slideLayout393.xml.rels><?xml version="1.0" encoding="UTF-8" standalone="yes"?>
<Relationships xmlns="http://schemas.openxmlformats.org/package/2006/relationships"><Relationship Id="rId3" Type="http://schemas.openxmlformats.org/officeDocument/2006/relationships/tags" Target="../tags/tag578.xml"/><Relationship Id="rId4" Type="http://schemas.openxmlformats.org/officeDocument/2006/relationships/slideMaster" Target="../slideMasters/slideMaster35.xml"/><Relationship Id="rId1" Type="http://schemas.openxmlformats.org/officeDocument/2006/relationships/tags" Target="../tags/tag576.xml"/><Relationship Id="rId2" Type="http://schemas.openxmlformats.org/officeDocument/2006/relationships/tags" Target="../tags/tag577.xml"/></Relationships>
</file>

<file path=ppt/slideLayouts/_rels/slideLayout394.xml.rels><?xml version="1.0" encoding="UTF-8" standalone="yes"?>
<Relationships xmlns="http://schemas.openxmlformats.org/package/2006/relationships"><Relationship Id="rId3" Type="http://schemas.openxmlformats.org/officeDocument/2006/relationships/tags" Target="../tags/tag581.xml"/><Relationship Id="rId4" Type="http://schemas.openxmlformats.org/officeDocument/2006/relationships/slideMaster" Target="../slideMasters/slideMaster35.xml"/><Relationship Id="rId1" Type="http://schemas.openxmlformats.org/officeDocument/2006/relationships/tags" Target="../tags/tag579.xml"/><Relationship Id="rId2" Type="http://schemas.openxmlformats.org/officeDocument/2006/relationships/tags" Target="../tags/tag580.xml"/></Relationships>
</file>

<file path=ppt/slideLayouts/_rels/slideLayout395.xml.rels><?xml version="1.0" encoding="UTF-8" standalone="yes"?>
<Relationships xmlns="http://schemas.openxmlformats.org/package/2006/relationships"><Relationship Id="rId3" Type="http://schemas.openxmlformats.org/officeDocument/2006/relationships/tags" Target="../tags/tag584.xml"/><Relationship Id="rId4" Type="http://schemas.openxmlformats.org/officeDocument/2006/relationships/slideMaster" Target="../slideMasters/slideMaster35.xml"/><Relationship Id="rId1" Type="http://schemas.openxmlformats.org/officeDocument/2006/relationships/tags" Target="../tags/tag582.xml"/><Relationship Id="rId2" Type="http://schemas.openxmlformats.org/officeDocument/2006/relationships/tags" Target="../tags/tag583.xml"/></Relationships>
</file>

<file path=ppt/slideLayouts/_rels/slideLayout396.xml.rels><?xml version="1.0" encoding="UTF-8" standalone="yes"?>
<Relationships xmlns="http://schemas.openxmlformats.org/package/2006/relationships"><Relationship Id="rId3" Type="http://schemas.openxmlformats.org/officeDocument/2006/relationships/tags" Target="../tags/tag587.xml"/><Relationship Id="rId4" Type="http://schemas.openxmlformats.org/officeDocument/2006/relationships/slideMaster" Target="../slideMasters/slideMaster35.xml"/><Relationship Id="rId1" Type="http://schemas.openxmlformats.org/officeDocument/2006/relationships/tags" Target="../tags/tag585.xml"/><Relationship Id="rId2" Type="http://schemas.openxmlformats.org/officeDocument/2006/relationships/tags" Target="../tags/tag586.xml"/></Relationships>
</file>

<file path=ppt/slideLayouts/_rels/slideLayout397.xml.rels><?xml version="1.0" encoding="UTF-8" standalone="yes"?>
<Relationships xmlns="http://schemas.openxmlformats.org/package/2006/relationships"><Relationship Id="rId3" Type="http://schemas.openxmlformats.org/officeDocument/2006/relationships/tags" Target="../tags/tag590.xml"/><Relationship Id="rId4" Type="http://schemas.openxmlformats.org/officeDocument/2006/relationships/slideMaster" Target="../slideMasters/slideMaster35.xml"/><Relationship Id="rId1" Type="http://schemas.openxmlformats.org/officeDocument/2006/relationships/tags" Target="../tags/tag588.xml"/><Relationship Id="rId2" Type="http://schemas.openxmlformats.org/officeDocument/2006/relationships/tags" Target="../tags/tag589.xml"/></Relationships>
</file>

<file path=ppt/slideLayouts/_rels/slideLayout398.xml.rels><?xml version="1.0" encoding="UTF-8" standalone="yes"?>
<Relationships xmlns="http://schemas.openxmlformats.org/package/2006/relationships"><Relationship Id="rId3" Type="http://schemas.openxmlformats.org/officeDocument/2006/relationships/tags" Target="../tags/tag593.xml"/><Relationship Id="rId4" Type="http://schemas.openxmlformats.org/officeDocument/2006/relationships/slideMaster" Target="../slideMasters/slideMaster35.xml"/><Relationship Id="rId1" Type="http://schemas.openxmlformats.org/officeDocument/2006/relationships/tags" Target="../tags/tag591.xml"/><Relationship Id="rId2" Type="http://schemas.openxmlformats.org/officeDocument/2006/relationships/tags" Target="../tags/tag592.xml"/></Relationships>
</file>

<file path=ppt/slideLayouts/_rels/slideLayout399.xml.rels><?xml version="1.0" encoding="UTF-8" standalone="yes"?>
<Relationships xmlns="http://schemas.openxmlformats.org/package/2006/relationships"><Relationship Id="rId3" Type="http://schemas.openxmlformats.org/officeDocument/2006/relationships/tags" Target="../tags/tag596.xml"/><Relationship Id="rId4" Type="http://schemas.openxmlformats.org/officeDocument/2006/relationships/slideMaster" Target="../slideMasters/slideMaster35.xml"/><Relationship Id="rId1" Type="http://schemas.openxmlformats.org/officeDocument/2006/relationships/tags" Target="../tags/tag594.xml"/><Relationship Id="rId2" Type="http://schemas.openxmlformats.org/officeDocument/2006/relationships/tags" Target="../tags/tag59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3" Type="http://schemas.openxmlformats.org/officeDocument/2006/relationships/tags" Target="../tags/tag604.xml"/><Relationship Id="rId4" Type="http://schemas.openxmlformats.org/officeDocument/2006/relationships/slideMaster" Target="../slideMasters/slideMaster36.xml"/><Relationship Id="rId1" Type="http://schemas.openxmlformats.org/officeDocument/2006/relationships/tags" Target="../tags/tag602.xml"/><Relationship Id="rId2" Type="http://schemas.openxmlformats.org/officeDocument/2006/relationships/tags" Target="../tags/tag603.xml"/></Relationships>
</file>

<file path=ppt/slideLayouts/_rels/slideLayout401.xml.rels><?xml version="1.0" encoding="UTF-8" standalone="yes"?>
<Relationships xmlns="http://schemas.openxmlformats.org/package/2006/relationships"><Relationship Id="rId3" Type="http://schemas.openxmlformats.org/officeDocument/2006/relationships/tags" Target="../tags/tag607.xml"/><Relationship Id="rId4" Type="http://schemas.openxmlformats.org/officeDocument/2006/relationships/slideMaster" Target="../slideMasters/slideMaster36.xml"/><Relationship Id="rId1" Type="http://schemas.openxmlformats.org/officeDocument/2006/relationships/tags" Target="../tags/tag605.xml"/><Relationship Id="rId2" Type="http://schemas.openxmlformats.org/officeDocument/2006/relationships/tags" Target="../tags/tag606.xml"/></Relationships>
</file>

<file path=ppt/slideLayouts/_rels/slideLayout402.xml.rels><?xml version="1.0" encoding="UTF-8" standalone="yes"?>
<Relationships xmlns="http://schemas.openxmlformats.org/package/2006/relationships"><Relationship Id="rId3" Type="http://schemas.openxmlformats.org/officeDocument/2006/relationships/tags" Target="../tags/tag610.xml"/><Relationship Id="rId4" Type="http://schemas.openxmlformats.org/officeDocument/2006/relationships/slideMaster" Target="../slideMasters/slideMaster36.xml"/><Relationship Id="rId1" Type="http://schemas.openxmlformats.org/officeDocument/2006/relationships/tags" Target="../tags/tag608.xml"/><Relationship Id="rId2" Type="http://schemas.openxmlformats.org/officeDocument/2006/relationships/tags" Target="../tags/tag609.xml"/></Relationships>
</file>

<file path=ppt/slideLayouts/_rels/slideLayout403.xml.rels><?xml version="1.0" encoding="UTF-8" standalone="yes"?>
<Relationships xmlns="http://schemas.openxmlformats.org/package/2006/relationships"><Relationship Id="rId3" Type="http://schemas.openxmlformats.org/officeDocument/2006/relationships/tags" Target="../tags/tag613.xml"/><Relationship Id="rId4" Type="http://schemas.openxmlformats.org/officeDocument/2006/relationships/slideMaster" Target="../slideMasters/slideMaster36.xml"/><Relationship Id="rId1" Type="http://schemas.openxmlformats.org/officeDocument/2006/relationships/tags" Target="../tags/tag611.xml"/><Relationship Id="rId2" Type="http://schemas.openxmlformats.org/officeDocument/2006/relationships/tags" Target="../tags/tag612.xml"/></Relationships>
</file>

<file path=ppt/slideLayouts/_rels/slideLayout404.xml.rels><?xml version="1.0" encoding="UTF-8" standalone="yes"?>
<Relationships xmlns="http://schemas.openxmlformats.org/package/2006/relationships"><Relationship Id="rId3" Type="http://schemas.openxmlformats.org/officeDocument/2006/relationships/tags" Target="../tags/tag616.xml"/><Relationship Id="rId4" Type="http://schemas.openxmlformats.org/officeDocument/2006/relationships/slideMaster" Target="../slideMasters/slideMaster36.xml"/><Relationship Id="rId1" Type="http://schemas.openxmlformats.org/officeDocument/2006/relationships/tags" Target="../tags/tag614.xml"/><Relationship Id="rId2" Type="http://schemas.openxmlformats.org/officeDocument/2006/relationships/tags" Target="../tags/tag615.xml"/></Relationships>
</file>

<file path=ppt/slideLayouts/_rels/slideLayout405.xml.rels><?xml version="1.0" encoding="UTF-8" standalone="yes"?>
<Relationships xmlns="http://schemas.openxmlformats.org/package/2006/relationships"><Relationship Id="rId3" Type="http://schemas.openxmlformats.org/officeDocument/2006/relationships/tags" Target="../tags/tag619.xml"/><Relationship Id="rId4" Type="http://schemas.openxmlformats.org/officeDocument/2006/relationships/slideMaster" Target="../slideMasters/slideMaster36.xml"/><Relationship Id="rId1" Type="http://schemas.openxmlformats.org/officeDocument/2006/relationships/tags" Target="../tags/tag617.xml"/><Relationship Id="rId2" Type="http://schemas.openxmlformats.org/officeDocument/2006/relationships/tags" Target="../tags/tag618.xml"/></Relationships>
</file>

<file path=ppt/slideLayouts/_rels/slideLayout406.xml.rels><?xml version="1.0" encoding="UTF-8" standalone="yes"?>
<Relationships xmlns="http://schemas.openxmlformats.org/package/2006/relationships"><Relationship Id="rId3" Type="http://schemas.openxmlformats.org/officeDocument/2006/relationships/tags" Target="../tags/tag622.xml"/><Relationship Id="rId4" Type="http://schemas.openxmlformats.org/officeDocument/2006/relationships/slideMaster" Target="../slideMasters/slideMaster36.xml"/><Relationship Id="rId1" Type="http://schemas.openxmlformats.org/officeDocument/2006/relationships/tags" Target="../tags/tag620.xml"/><Relationship Id="rId2" Type="http://schemas.openxmlformats.org/officeDocument/2006/relationships/tags" Target="../tags/tag621.xml"/></Relationships>
</file>

<file path=ppt/slideLayouts/_rels/slideLayout407.xml.rels><?xml version="1.0" encoding="UTF-8" standalone="yes"?>
<Relationships xmlns="http://schemas.openxmlformats.org/package/2006/relationships"><Relationship Id="rId3" Type="http://schemas.openxmlformats.org/officeDocument/2006/relationships/tags" Target="../tags/tag625.xml"/><Relationship Id="rId4" Type="http://schemas.openxmlformats.org/officeDocument/2006/relationships/slideMaster" Target="../slideMasters/slideMaster36.xml"/><Relationship Id="rId1" Type="http://schemas.openxmlformats.org/officeDocument/2006/relationships/tags" Target="../tags/tag623.xml"/><Relationship Id="rId2" Type="http://schemas.openxmlformats.org/officeDocument/2006/relationships/tags" Target="../tags/tag624.xml"/></Relationships>
</file>

<file path=ppt/slideLayouts/_rels/slideLayout408.xml.rels><?xml version="1.0" encoding="UTF-8" standalone="yes"?>
<Relationships xmlns="http://schemas.openxmlformats.org/package/2006/relationships"><Relationship Id="rId3" Type="http://schemas.openxmlformats.org/officeDocument/2006/relationships/tags" Target="../tags/tag628.xml"/><Relationship Id="rId4" Type="http://schemas.openxmlformats.org/officeDocument/2006/relationships/slideMaster" Target="../slideMasters/slideMaster36.xml"/><Relationship Id="rId1" Type="http://schemas.openxmlformats.org/officeDocument/2006/relationships/tags" Target="../tags/tag626.xml"/><Relationship Id="rId2" Type="http://schemas.openxmlformats.org/officeDocument/2006/relationships/tags" Target="../tags/tag627.xml"/></Relationships>
</file>

<file path=ppt/slideLayouts/_rels/slideLayout409.xml.rels><?xml version="1.0" encoding="UTF-8" standalone="yes"?>
<Relationships xmlns="http://schemas.openxmlformats.org/package/2006/relationships"><Relationship Id="rId3" Type="http://schemas.openxmlformats.org/officeDocument/2006/relationships/tags" Target="../tags/tag631.xml"/><Relationship Id="rId4" Type="http://schemas.openxmlformats.org/officeDocument/2006/relationships/slideMaster" Target="../slideMasters/slideMaster36.xml"/><Relationship Id="rId1" Type="http://schemas.openxmlformats.org/officeDocument/2006/relationships/tags" Target="../tags/tag629.xml"/><Relationship Id="rId2" Type="http://schemas.openxmlformats.org/officeDocument/2006/relationships/tags" Target="../tags/tag6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3" Type="http://schemas.openxmlformats.org/officeDocument/2006/relationships/tags" Target="../tags/tag634.xml"/><Relationship Id="rId4" Type="http://schemas.openxmlformats.org/officeDocument/2006/relationships/slideMaster" Target="../slideMasters/slideMaster36.xml"/><Relationship Id="rId1" Type="http://schemas.openxmlformats.org/officeDocument/2006/relationships/tags" Target="../tags/tag632.xml"/><Relationship Id="rId2" Type="http://schemas.openxmlformats.org/officeDocument/2006/relationships/tags" Target="../tags/tag633.xml"/></Relationships>
</file>

<file path=ppt/slideLayouts/_rels/slideLayout411.xml.rels><?xml version="1.0" encoding="UTF-8" standalone="yes"?>
<Relationships xmlns="http://schemas.openxmlformats.org/package/2006/relationships"><Relationship Id="rId1" Type="http://schemas.openxmlformats.org/officeDocument/2006/relationships/tags" Target="../tags/tag640.xml"/><Relationship Id="rId2"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1" Type="http://schemas.openxmlformats.org/officeDocument/2006/relationships/tags" Target="../tags/tag641.xml"/><Relationship Id="rId2" Type="http://schemas.openxmlformats.org/officeDocument/2006/relationships/slideMaster" Target="../slideMasters/slideMaster37.xml"/></Relationships>
</file>

<file path=ppt/slideLayouts/_rels/slideLayout413.xml.rels><?xml version="1.0" encoding="UTF-8" standalone="yes"?>
<Relationships xmlns="http://schemas.openxmlformats.org/package/2006/relationships"><Relationship Id="rId1" Type="http://schemas.openxmlformats.org/officeDocument/2006/relationships/tags" Target="../tags/tag642.xml"/><Relationship Id="rId2"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1" Type="http://schemas.openxmlformats.org/officeDocument/2006/relationships/tags" Target="../tags/tag643.xml"/><Relationship Id="rId2" Type="http://schemas.openxmlformats.org/officeDocument/2006/relationships/slideMaster" Target="../slideMasters/slideMaster37.xml"/></Relationships>
</file>

<file path=ppt/slideLayouts/_rels/slideLayout415.xml.rels><?xml version="1.0" encoding="UTF-8" standalone="yes"?>
<Relationships xmlns="http://schemas.openxmlformats.org/package/2006/relationships"><Relationship Id="rId1" Type="http://schemas.openxmlformats.org/officeDocument/2006/relationships/tags" Target="../tags/tag644.xml"/><Relationship Id="rId2" Type="http://schemas.openxmlformats.org/officeDocument/2006/relationships/slideMaster" Target="../slideMasters/slideMaster37.xml"/></Relationships>
</file>

<file path=ppt/slideLayouts/_rels/slideLayout416.xml.rels><?xml version="1.0" encoding="UTF-8" standalone="yes"?>
<Relationships xmlns="http://schemas.openxmlformats.org/package/2006/relationships"><Relationship Id="rId1" Type="http://schemas.openxmlformats.org/officeDocument/2006/relationships/tags" Target="../tags/tag645.xml"/><Relationship Id="rId2" Type="http://schemas.openxmlformats.org/officeDocument/2006/relationships/slideMaster" Target="../slideMasters/slideMaster37.xml"/></Relationships>
</file>

<file path=ppt/slideLayouts/_rels/slideLayout417.xml.rels><?xml version="1.0" encoding="UTF-8" standalone="yes"?>
<Relationships xmlns="http://schemas.openxmlformats.org/package/2006/relationships"><Relationship Id="rId1" Type="http://schemas.openxmlformats.org/officeDocument/2006/relationships/tags" Target="../tags/tag646.xml"/><Relationship Id="rId2" Type="http://schemas.openxmlformats.org/officeDocument/2006/relationships/slideMaster" Target="../slideMasters/slideMaster37.xml"/></Relationships>
</file>

<file path=ppt/slideLayouts/_rels/slideLayout418.xml.rels><?xml version="1.0" encoding="UTF-8" standalone="yes"?>
<Relationships xmlns="http://schemas.openxmlformats.org/package/2006/relationships"><Relationship Id="rId1" Type="http://schemas.openxmlformats.org/officeDocument/2006/relationships/tags" Target="../tags/tag647.xml"/><Relationship Id="rId2" Type="http://schemas.openxmlformats.org/officeDocument/2006/relationships/slideMaster" Target="../slideMasters/slideMaster37.xml"/></Relationships>
</file>

<file path=ppt/slideLayouts/_rels/slideLayout419.xml.rels><?xml version="1.0" encoding="UTF-8" standalone="yes"?>
<Relationships xmlns="http://schemas.openxmlformats.org/package/2006/relationships"><Relationship Id="rId1" Type="http://schemas.openxmlformats.org/officeDocument/2006/relationships/tags" Target="../tags/tag648.xml"/><Relationship Id="rId2"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tags" Target="../tags/tag649.xml"/><Relationship Id="rId2" Type="http://schemas.openxmlformats.org/officeDocument/2006/relationships/slideMaster" Target="../slideMasters/slideMaster37.xml"/></Relationships>
</file>

<file path=ppt/slideLayouts/_rels/slideLayout421.xml.rels><?xml version="1.0" encoding="UTF-8" standalone="yes"?>
<Relationships xmlns="http://schemas.openxmlformats.org/package/2006/relationships"><Relationship Id="rId1" Type="http://schemas.openxmlformats.org/officeDocument/2006/relationships/tags" Target="../tags/tag650.xml"/><Relationship Id="rId2" Type="http://schemas.openxmlformats.org/officeDocument/2006/relationships/slideMaster" Target="../slideMasters/slideMaster37.xml"/></Relationships>
</file>

<file path=ppt/slideLayouts/_rels/slideLayout422.xml.rels><?xml version="1.0" encoding="UTF-8" standalone="yes"?>
<Relationships xmlns="http://schemas.openxmlformats.org/package/2006/relationships"><Relationship Id="rId1" Type="http://schemas.openxmlformats.org/officeDocument/2006/relationships/tags" Target="../tags/tag651.xml"/><Relationship Id="rId2" Type="http://schemas.openxmlformats.org/officeDocument/2006/relationships/slideMaster" Target="../slideMasters/slideMaster37.xml"/></Relationships>
</file>

<file path=ppt/slideLayouts/_rels/slideLayout423.xml.rels><?xml version="1.0" encoding="UTF-8" standalone="yes"?>
<Relationships xmlns="http://schemas.openxmlformats.org/package/2006/relationships"><Relationship Id="rId1" Type="http://schemas.openxmlformats.org/officeDocument/2006/relationships/tags" Target="../tags/tag652.xml"/><Relationship Id="rId2" Type="http://schemas.openxmlformats.org/officeDocument/2006/relationships/slideMaster" Target="../slideMasters/slideMaster37.xml"/></Relationships>
</file>

<file path=ppt/slideLayouts/_rels/slideLayout424.xml.rels><?xml version="1.0" encoding="UTF-8" standalone="yes"?>
<Relationships xmlns="http://schemas.openxmlformats.org/package/2006/relationships"><Relationship Id="rId1" Type="http://schemas.openxmlformats.org/officeDocument/2006/relationships/tags" Target="../tags/tag653.xml"/><Relationship Id="rId2" Type="http://schemas.openxmlformats.org/officeDocument/2006/relationships/slideMaster" Target="../slideMasters/slideMaster37.xml"/></Relationships>
</file>

<file path=ppt/slideLayouts/_rels/slideLayout425.xml.rels><?xml version="1.0" encoding="UTF-8" standalone="yes"?>
<Relationships xmlns="http://schemas.openxmlformats.org/package/2006/relationships"><Relationship Id="rId3" Type="http://schemas.openxmlformats.org/officeDocument/2006/relationships/tags" Target="../tags/tag661.xml"/><Relationship Id="rId4" Type="http://schemas.openxmlformats.org/officeDocument/2006/relationships/slideMaster" Target="../slideMasters/slideMaster38.xml"/><Relationship Id="rId1" Type="http://schemas.openxmlformats.org/officeDocument/2006/relationships/tags" Target="../tags/tag659.xml"/><Relationship Id="rId2" Type="http://schemas.openxmlformats.org/officeDocument/2006/relationships/tags" Target="../tags/tag660.xml"/></Relationships>
</file>

<file path=ppt/slideLayouts/_rels/slideLayout426.xml.rels><?xml version="1.0" encoding="UTF-8" standalone="yes"?>
<Relationships xmlns="http://schemas.openxmlformats.org/package/2006/relationships"><Relationship Id="rId3" Type="http://schemas.openxmlformats.org/officeDocument/2006/relationships/tags" Target="../tags/tag664.xml"/><Relationship Id="rId4" Type="http://schemas.openxmlformats.org/officeDocument/2006/relationships/slideMaster" Target="../slideMasters/slideMaster38.xml"/><Relationship Id="rId1" Type="http://schemas.openxmlformats.org/officeDocument/2006/relationships/tags" Target="../tags/tag662.xml"/><Relationship Id="rId2" Type="http://schemas.openxmlformats.org/officeDocument/2006/relationships/tags" Target="../tags/tag663.xml"/></Relationships>
</file>

<file path=ppt/slideLayouts/_rels/slideLayout427.xml.rels><?xml version="1.0" encoding="UTF-8" standalone="yes"?>
<Relationships xmlns="http://schemas.openxmlformats.org/package/2006/relationships"><Relationship Id="rId3" Type="http://schemas.openxmlformats.org/officeDocument/2006/relationships/tags" Target="../tags/tag667.xml"/><Relationship Id="rId4" Type="http://schemas.openxmlformats.org/officeDocument/2006/relationships/slideMaster" Target="../slideMasters/slideMaster38.xml"/><Relationship Id="rId1" Type="http://schemas.openxmlformats.org/officeDocument/2006/relationships/tags" Target="../tags/tag665.xml"/><Relationship Id="rId2" Type="http://schemas.openxmlformats.org/officeDocument/2006/relationships/tags" Target="../tags/tag666.xml"/></Relationships>
</file>

<file path=ppt/slideLayouts/_rels/slideLayout428.xml.rels><?xml version="1.0" encoding="UTF-8" standalone="yes"?>
<Relationships xmlns="http://schemas.openxmlformats.org/package/2006/relationships"><Relationship Id="rId3" Type="http://schemas.openxmlformats.org/officeDocument/2006/relationships/tags" Target="../tags/tag670.xml"/><Relationship Id="rId4" Type="http://schemas.openxmlformats.org/officeDocument/2006/relationships/slideMaster" Target="../slideMasters/slideMaster38.xml"/><Relationship Id="rId1" Type="http://schemas.openxmlformats.org/officeDocument/2006/relationships/tags" Target="../tags/tag668.xml"/><Relationship Id="rId2" Type="http://schemas.openxmlformats.org/officeDocument/2006/relationships/tags" Target="../tags/tag669.xml"/></Relationships>
</file>

<file path=ppt/slideLayouts/_rels/slideLayout429.xml.rels><?xml version="1.0" encoding="UTF-8" standalone="yes"?>
<Relationships xmlns="http://schemas.openxmlformats.org/package/2006/relationships"><Relationship Id="rId3" Type="http://schemas.openxmlformats.org/officeDocument/2006/relationships/tags" Target="../tags/tag673.xml"/><Relationship Id="rId4" Type="http://schemas.openxmlformats.org/officeDocument/2006/relationships/slideMaster" Target="../slideMasters/slideMaster38.xml"/><Relationship Id="rId1" Type="http://schemas.openxmlformats.org/officeDocument/2006/relationships/tags" Target="../tags/tag671.xml"/><Relationship Id="rId2" Type="http://schemas.openxmlformats.org/officeDocument/2006/relationships/tags" Target="../tags/tag67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3" Type="http://schemas.openxmlformats.org/officeDocument/2006/relationships/tags" Target="../tags/tag676.xml"/><Relationship Id="rId4" Type="http://schemas.openxmlformats.org/officeDocument/2006/relationships/slideMaster" Target="../slideMasters/slideMaster38.xml"/><Relationship Id="rId1" Type="http://schemas.openxmlformats.org/officeDocument/2006/relationships/tags" Target="../tags/tag674.xml"/><Relationship Id="rId2" Type="http://schemas.openxmlformats.org/officeDocument/2006/relationships/tags" Target="../tags/tag675.xml"/></Relationships>
</file>

<file path=ppt/slideLayouts/_rels/slideLayout431.xml.rels><?xml version="1.0" encoding="UTF-8" standalone="yes"?>
<Relationships xmlns="http://schemas.openxmlformats.org/package/2006/relationships"><Relationship Id="rId3" Type="http://schemas.openxmlformats.org/officeDocument/2006/relationships/tags" Target="../tags/tag679.xml"/><Relationship Id="rId4" Type="http://schemas.openxmlformats.org/officeDocument/2006/relationships/slideMaster" Target="../slideMasters/slideMaster38.xml"/><Relationship Id="rId1" Type="http://schemas.openxmlformats.org/officeDocument/2006/relationships/tags" Target="../tags/tag677.xml"/><Relationship Id="rId2" Type="http://schemas.openxmlformats.org/officeDocument/2006/relationships/tags" Target="../tags/tag678.xml"/></Relationships>
</file>

<file path=ppt/slideLayouts/_rels/slideLayout432.xml.rels><?xml version="1.0" encoding="UTF-8" standalone="yes"?>
<Relationships xmlns="http://schemas.openxmlformats.org/package/2006/relationships"><Relationship Id="rId3" Type="http://schemas.openxmlformats.org/officeDocument/2006/relationships/tags" Target="../tags/tag682.xml"/><Relationship Id="rId4" Type="http://schemas.openxmlformats.org/officeDocument/2006/relationships/slideMaster" Target="../slideMasters/slideMaster38.xml"/><Relationship Id="rId1" Type="http://schemas.openxmlformats.org/officeDocument/2006/relationships/tags" Target="../tags/tag680.xml"/><Relationship Id="rId2" Type="http://schemas.openxmlformats.org/officeDocument/2006/relationships/tags" Target="../tags/tag681.xml"/></Relationships>
</file>

<file path=ppt/slideLayouts/_rels/slideLayout433.xml.rels><?xml version="1.0" encoding="UTF-8" standalone="yes"?>
<Relationships xmlns="http://schemas.openxmlformats.org/package/2006/relationships"><Relationship Id="rId3" Type="http://schemas.openxmlformats.org/officeDocument/2006/relationships/tags" Target="../tags/tag685.xml"/><Relationship Id="rId4" Type="http://schemas.openxmlformats.org/officeDocument/2006/relationships/slideMaster" Target="../slideMasters/slideMaster38.xml"/><Relationship Id="rId1" Type="http://schemas.openxmlformats.org/officeDocument/2006/relationships/tags" Target="../tags/tag683.xml"/><Relationship Id="rId2" Type="http://schemas.openxmlformats.org/officeDocument/2006/relationships/tags" Target="../tags/tag684.xml"/></Relationships>
</file>

<file path=ppt/slideLayouts/_rels/slideLayout434.xml.rels><?xml version="1.0" encoding="UTF-8" standalone="yes"?>
<Relationships xmlns="http://schemas.openxmlformats.org/package/2006/relationships"><Relationship Id="rId3" Type="http://schemas.openxmlformats.org/officeDocument/2006/relationships/tags" Target="../tags/tag688.xml"/><Relationship Id="rId4" Type="http://schemas.openxmlformats.org/officeDocument/2006/relationships/slideMaster" Target="../slideMasters/slideMaster38.xml"/><Relationship Id="rId1" Type="http://schemas.openxmlformats.org/officeDocument/2006/relationships/tags" Target="../tags/tag686.xml"/><Relationship Id="rId2" Type="http://schemas.openxmlformats.org/officeDocument/2006/relationships/tags" Target="../tags/tag687.xml"/></Relationships>
</file>

<file path=ppt/slideLayouts/_rels/slideLayout435.xml.rels><?xml version="1.0" encoding="UTF-8" standalone="yes"?>
<Relationships xmlns="http://schemas.openxmlformats.org/package/2006/relationships"><Relationship Id="rId3" Type="http://schemas.openxmlformats.org/officeDocument/2006/relationships/tags" Target="../tags/tag691.xml"/><Relationship Id="rId4" Type="http://schemas.openxmlformats.org/officeDocument/2006/relationships/slideMaster" Target="../slideMasters/slideMaster38.xml"/><Relationship Id="rId1" Type="http://schemas.openxmlformats.org/officeDocument/2006/relationships/tags" Target="../tags/tag689.xml"/><Relationship Id="rId2" Type="http://schemas.openxmlformats.org/officeDocument/2006/relationships/tags" Target="../tags/tag69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7.xml.rels><?xml version="1.0" encoding="UTF-8" standalone="yes"?>
<Relationships xmlns="http://schemas.openxmlformats.org/package/2006/relationships"><Relationship Id="rId3" Type="http://schemas.openxmlformats.org/officeDocument/2006/relationships/tags" Target="../tags/tag715.xml"/><Relationship Id="rId4" Type="http://schemas.openxmlformats.org/officeDocument/2006/relationships/slideMaster" Target="../slideMasters/slideMaster45.xml"/><Relationship Id="rId1" Type="http://schemas.openxmlformats.org/officeDocument/2006/relationships/tags" Target="../tags/tag713.xml"/><Relationship Id="rId2" Type="http://schemas.openxmlformats.org/officeDocument/2006/relationships/tags" Target="../tags/tag714.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xml.rels><?xml version="1.0" encoding="UTF-8" standalone="yes"?>
<Relationships xmlns="http://schemas.openxmlformats.org/package/2006/relationships"><Relationship Id="rId1" Type="http://schemas.openxmlformats.org/officeDocument/2006/relationships/tags" Target="../tags/tag57.xml"/><Relationship Id="rId2"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60.xml"/><Relationship Id="rId4" Type="http://schemas.openxmlformats.org/officeDocument/2006/relationships/slideMaster" Target="../slideMasters/slideMaster4.xml"/><Relationship Id="rId1" Type="http://schemas.openxmlformats.org/officeDocument/2006/relationships/tags" Target="../tags/tag58.xml"/><Relationship Id="rId2" Type="http://schemas.openxmlformats.org/officeDocument/2006/relationships/tags" Target="../tags/tag59.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4.xml.rels><?xml version="1.0" encoding="UTF-8" standalone="yes"?>
<Relationships xmlns="http://schemas.openxmlformats.org/package/2006/relationships"><Relationship Id="rId3" Type="http://schemas.openxmlformats.org/officeDocument/2006/relationships/tags" Target="../tags/tag724.xml"/><Relationship Id="rId4" Type="http://schemas.openxmlformats.org/officeDocument/2006/relationships/slideMaster" Target="../slideMasters/slideMaster47.xml"/><Relationship Id="rId1" Type="http://schemas.openxmlformats.org/officeDocument/2006/relationships/tags" Target="../tags/tag722.xml"/><Relationship Id="rId2" Type="http://schemas.openxmlformats.org/officeDocument/2006/relationships/tags" Target="../tags/tag723.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66.xml"/><Relationship Id="rId4" Type="http://schemas.openxmlformats.org/officeDocument/2006/relationships/slideMaster" Target="../slideMasters/slideMaster5.xml"/><Relationship Id="rId1" Type="http://schemas.openxmlformats.org/officeDocument/2006/relationships/tags" Target="../tags/tag64.xml"/><Relationship Id="rId2" Type="http://schemas.openxmlformats.org/officeDocument/2006/relationships/tags" Target="../tags/tag65.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72.xml"/><Relationship Id="rId4" Type="http://schemas.openxmlformats.org/officeDocument/2006/relationships/slideMaster" Target="../slideMasters/slideMaster6.xml"/><Relationship Id="rId1" Type="http://schemas.openxmlformats.org/officeDocument/2006/relationships/tags" Target="../tags/tag70.xml"/><Relationship Id="rId2" Type="http://schemas.openxmlformats.org/officeDocument/2006/relationships/tags" Target="../tags/tag71.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75.xml"/><Relationship Id="rId4" Type="http://schemas.openxmlformats.org/officeDocument/2006/relationships/slideMaster" Target="../slideMasters/slideMaster6.xml"/><Relationship Id="rId1" Type="http://schemas.openxmlformats.org/officeDocument/2006/relationships/tags" Target="../tags/tag73.xml"/><Relationship Id="rId2" Type="http://schemas.openxmlformats.org/officeDocument/2006/relationships/tags" Target="../tags/tag74.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729101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3768446"/>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4786605"/>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1018610"/>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119277"/>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913484"/>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857591378"/>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749915694"/>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5586904"/>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4817687"/>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800851"/>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36940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6118855"/>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55996846"/>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8315522"/>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741812740"/>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9348919"/>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8989056"/>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60507352"/>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364131"/>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254154657"/>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46030327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6589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5574196"/>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0767859"/>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5404811"/>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06317226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10901271"/>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0852010"/>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740713940"/>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1741901"/>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5154819"/>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49163573"/>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37851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451884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830043226"/>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958577356"/>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2898312"/>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7044940"/>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744832"/>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899495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07911627"/>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1292607"/>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2980561494"/>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026126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D9EB6D2D-E2A0-2046-BC1A-CB53CAB42EC4}" type="datetime1">
              <a:rPr lang="en-US"/>
              <a:pPr>
                <a:defRPr/>
              </a:pPr>
              <a:t>6/30/16</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8AF87DA5-BCC3-C04C-B82D-BC8DB1DD073C}" type="slidenum">
              <a:rPr lang="en-US"/>
              <a:pPr>
                <a:defRPr/>
              </a:pPr>
              <a:t>‹#›</a:t>
            </a:fld>
            <a:endParaRPr lang="en-US"/>
          </a:p>
        </p:txBody>
      </p:sp>
    </p:spTree>
    <p:extLst>
      <p:ext uri="{BB962C8B-B14F-4D97-AF65-F5344CB8AC3E}">
        <p14:creationId xmlns:p14="http://schemas.microsoft.com/office/powerpoint/2010/main" val="3071009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9348356"/>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712209"/>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511048"/>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117002635"/>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146774432"/>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8294391"/>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9424356"/>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2319819"/>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91314627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26466"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4926467" name="Rectangle 3"/>
          <p:cNvSpPr>
            <a:spLocks noGrp="1" noChangeArrowheads="1"/>
          </p:cNvSpPr>
          <p:nvPr>
            <p:ph type="subTitle" idx="1"/>
          </p:nvPr>
        </p:nvSpPr>
        <p:spPr>
          <a:xfrm>
            <a:off x="1371600" y="3886200"/>
            <a:ext cx="6400800" cy="1752600"/>
          </a:xfrm>
        </p:spPr>
        <p:txBody>
          <a:bodyPr/>
          <a:lstStyle>
            <a:lvl1pPr marL="0" indent="0" algn="ctr">
              <a:buFont typeface="Times New Roman" pitchFamily="-65" charset="0"/>
              <a:buNone/>
              <a:defRPr/>
            </a:lvl1pPr>
          </a:lstStyle>
          <a:p>
            <a:r>
              <a:rPr lang="en-US" smtClean="0"/>
              <a:t>Click to edit Master subtitle style</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6/30/16</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FFCE4730-B372-5E4E-8660-A3A805EF64D2}" type="slidenum">
              <a:rPr lang="en-US"/>
              <a:pPr>
                <a:defRPr/>
              </a:pPr>
              <a:t>‹#›</a:t>
            </a:fld>
            <a:endParaRPr lang="en-US"/>
          </a:p>
        </p:txBody>
      </p:sp>
    </p:spTree>
    <p:extLst>
      <p:ext uri="{BB962C8B-B14F-4D97-AF65-F5344CB8AC3E}">
        <p14:creationId xmlns:p14="http://schemas.microsoft.com/office/powerpoint/2010/main" val="589781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00E30955-6350-CF4A-9BC8-88C9B156F7A9}" type="datetime1">
              <a:rPr lang="en-US"/>
              <a:pPr>
                <a:defRPr/>
              </a:pPr>
              <a:t>6/30/16</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6EEAD3A-058F-2041-A0E8-BA1BD8829DD3}" type="slidenum">
              <a:rPr lang="en-US"/>
              <a:pPr>
                <a:defRPr/>
              </a:pPr>
              <a:t>‹#›</a:t>
            </a:fld>
            <a:endParaRPr lang="en-US"/>
          </a:p>
        </p:txBody>
      </p:sp>
    </p:spTree>
    <p:extLst>
      <p:ext uri="{BB962C8B-B14F-4D97-AF65-F5344CB8AC3E}">
        <p14:creationId xmlns:p14="http://schemas.microsoft.com/office/powerpoint/2010/main" val="196473314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6/30/16</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4AED134D-9117-364B-9F0F-3158233C2093}" type="slidenum">
              <a:rPr lang="en-US"/>
              <a:pPr>
                <a:defRPr/>
              </a:pPr>
              <a:t>‹#›</a:t>
            </a:fld>
            <a:endParaRPr lang="en-US"/>
          </a:p>
        </p:txBody>
      </p:sp>
    </p:spTree>
    <p:extLst>
      <p:ext uri="{BB962C8B-B14F-4D97-AF65-F5344CB8AC3E}">
        <p14:creationId xmlns:p14="http://schemas.microsoft.com/office/powerpoint/2010/main" val="35057919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6/30/16</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96042781-61E8-624E-8348-32BD5C750A37}" type="slidenum">
              <a:rPr lang="en-US"/>
              <a:pPr>
                <a:defRPr/>
              </a:pPr>
              <a:t>‹#›</a:t>
            </a:fld>
            <a:endParaRPr lang="en-US"/>
          </a:p>
        </p:txBody>
      </p:sp>
    </p:spTree>
    <p:extLst>
      <p:ext uri="{BB962C8B-B14F-4D97-AF65-F5344CB8AC3E}">
        <p14:creationId xmlns:p14="http://schemas.microsoft.com/office/powerpoint/2010/main" val="25516468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6/30/16</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D5940BA7-231F-6E4B-8743-D8F079CD9D59}" type="slidenum">
              <a:rPr lang="en-US"/>
              <a:pPr>
                <a:defRPr/>
              </a:pPr>
              <a:t>‹#›</a:t>
            </a:fld>
            <a:endParaRPr lang="en-US"/>
          </a:p>
        </p:txBody>
      </p:sp>
    </p:spTree>
    <p:extLst>
      <p:ext uri="{BB962C8B-B14F-4D97-AF65-F5344CB8AC3E}">
        <p14:creationId xmlns:p14="http://schemas.microsoft.com/office/powerpoint/2010/main" val="5662812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6/30/16</a:t>
            </a:fld>
            <a:endParaRPr lang="en-US"/>
          </a:p>
        </p:txBody>
      </p:sp>
      <p:sp>
        <p:nvSpPr>
          <p:cNvPr id="8"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9"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38D7D563-E704-DC4E-AEA6-25A4EEABD3F8}" type="slidenum">
              <a:rPr lang="en-US"/>
              <a:pPr>
                <a:defRPr/>
              </a:pPr>
              <a:t>‹#›</a:t>
            </a:fld>
            <a:endParaRPr lang="en-US"/>
          </a:p>
        </p:txBody>
      </p:sp>
    </p:spTree>
    <p:extLst>
      <p:ext uri="{BB962C8B-B14F-4D97-AF65-F5344CB8AC3E}">
        <p14:creationId xmlns:p14="http://schemas.microsoft.com/office/powerpoint/2010/main" val="274696748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6/30/16</a:t>
            </a:fld>
            <a:endParaRPr lang="en-US"/>
          </a:p>
        </p:txBody>
      </p:sp>
      <p:sp>
        <p:nvSpPr>
          <p:cNvPr id="4"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5"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2D57A8EA-BD38-AB43-869A-8A4261104D1F}" type="slidenum">
              <a:rPr lang="en-US"/>
              <a:pPr>
                <a:defRPr/>
              </a:pPr>
              <a:t>‹#›</a:t>
            </a:fld>
            <a:endParaRPr lang="en-US"/>
          </a:p>
        </p:txBody>
      </p:sp>
    </p:spTree>
    <p:extLst>
      <p:ext uri="{BB962C8B-B14F-4D97-AF65-F5344CB8AC3E}">
        <p14:creationId xmlns:p14="http://schemas.microsoft.com/office/powerpoint/2010/main" val="51670028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6/30/16</a:t>
            </a:fld>
            <a:endParaRPr lang="en-US"/>
          </a:p>
        </p:txBody>
      </p:sp>
      <p:sp>
        <p:nvSpPr>
          <p:cNvPr id="3"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4"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323A9077-6948-9447-B276-89353EC72932}" type="slidenum">
              <a:rPr lang="en-US"/>
              <a:pPr>
                <a:defRPr/>
              </a:pPr>
              <a:t>‹#›</a:t>
            </a:fld>
            <a:endParaRPr lang="en-US"/>
          </a:p>
        </p:txBody>
      </p:sp>
    </p:spTree>
    <p:extLst>
      <p:ext uri="{BB962C8B-B14F-4D97-AF65-F5344CB8AC3E}">
        <p14:creationId xmlns:p14="http://schemas.microsoft.com/office/powerpoint/2010/main" val="139251965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6/30/16</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1ECE2947-2C8C-5A4C-9A26-A4C6BEBA04A2}" type="slidenum">
              <a:rPr lang="en-US"/>
              <a:pPr>
                <a:defRPr/>
              </a:pPr>
              <a:t>‹#›</a:t>
            </a:fld>
            <a:endParaRPr lang="en-US"/>
          </a:p>
        </p:txBody>
      </p:sp>
    </p:spTree>
    <p:extLst>
      <p:ext uri="{BB962C8B-B14F-4D97-AF65-F5344CB8AC3E}">
        <p14:creationId xmlns:p14="http://schemas.microsoft.com/office/powerpoint/2010/main" val="355145297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6/30/16</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0CC1CD0B-2786-3247-8DEB-80F707DD2305}" type="slidenum">
              <a:rPr lang="en-US"/>
              <a:pPr>
                <a:defRPr/>
              </a:pPr>
              <a:t>‹#›</a:t>
            </a:fld>
            <a:endParaRPr lang="en-US"/>
          </a:p>
        </p:txBody>
      </p:sp>
    </p:spTree>
    <p:extLst>
      <p:ext uri="{BB962C8B-B14F-4D97-AF65-F5344CB8AC3E}">
        <p14:creationId xmlns:p14="http://schemas.microsoft.com/office/powerpoint/2010/main" val="257349400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6/30/16</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CDE090F5-8E5E-6045-A6E2-EEBC1555B506}" type="slidenum">
              <a:rPr lang="en-US"/>
              <a:pPr>
                <a:defRPr/>
              </a:pPr>
              <a:t>‹#›</a:t>
            </a:fld>
            <a:endParaRPr lang="en-US"/>
          </a:p>
        </p:txBody>
      </p:sp>
    </p:spTree>
    <p:extLst>
      <p:ext uri="{BB962C8B-B14F-4D97-AF65-F5344CB8AC3E}">
        <p14:creationId xmlns:p14="http://schemas.microsoft.com/office/powerpoint/2010/main" val="421406465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6/30/16</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6480E749-A51F-1648-93BF-49B09062336C}" type="slidenum">
              <a:rPr lang="en-US"/>
              <a:pPr>
                <a:defRPr/>
              </a:pPr>
              <a:t>‹#›</a:t>
            </a:fld>
            <a:endParaRPr lang="en-US"/>
          </a:p>
        </p:txBody>
      </p:sp>
    </p:spTree>
    <p:extLst>
      <p:ext uri="{BB962C8B-B14F-4D97-AF65-F5344CB8AC3E}">
        <p14:creationId xmlns:p14="http://schemas.microsoft.com/office/powerpoint/2010/main" val="2273311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5318E93F-9DF1-C945-B4A4-0C22DDF2A72F}" type="datetime1">
              <a:rPr lang="en-US"/>
              <a:pPr>
                <a:defRPr/>
              </a:pPr>
              <a:t>6/30/16</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607FEBB-A341-B34E-BB8B-2355B80B097C}" type="slidenum">
              <a:rPr lang="en-US"/>
              <a:pPr>
                <a:defRPr/>
              </a:pPr>
              <a:t>‹#›</a:t>
            </a:fld>
            <a:endParaRPr lang="en-US"/>
          </a:p>
        </p:txBody>
      </p:sp>
    </p:spTree>
    <p:extLst>
      <p:ext uri="{BB962C8B-B14F-4D97-AF65-F5344CB8AC3E}">
        <p14:creationId xmlns:p14="http://schemas.microsoft.com/office/powerpoint/2010/main" val="314667550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3DB8581-C04F-184A-A397-8E3CB673F502}" type="slidenum">
              <a:rPr lang="en-US"/>
              <a:pPr>
                <a:defRPr/>
              </a:pPr>
              <a:t>‹#›</a:t>
            </a:fld>
            <a:endParaRPr lang="en-US"/>
          </a:p>
        </p:txBody>
      </p:sp>
    </p:spTree>
    <p:extLst>
      <p:ext uri="{BB962C8B-B14F-4D97-AF65-F5344CB8AC3E}">
        <p14:creationId xmlns:p14="http://schemas.microsoft.com/office/powerpoint/2010/main" val="24552485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839247B-F574-0C46-A31C-5BBBB2D6FAB3}" type="slidenum">
              <a:rPr lang="en-US"/>
              <a:pPr>
                <a:defRPr/>
              </a:pPr>
              <a:t>‹#›</a:t>
            </a:fld>
            <a:endParaRPr lang="en-US"/>
          </a:p>
        </p:txBody>
      </p:sp>
    </p:spTree>
    <p:extLst>
      <p:ext uri="{BB962C8B-B14F-4D97-AF65-F5344CB8AC3E}">
        <p14:creationId xmlns:p14="http://schemas.microsoft.com/office/powerpoint/2010/main" val="920088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0253847-BE30-FB4C-854A-A38B482F2B3C}" type="slidenum">
              <a:rPr lang="en-US"/>
              <a:pPr>
                <a:defRPr/>
              </a:pPr>
              <a:t>‹#›</a:t>
            </a:fld>
            <a:endParaRPr lang="en-US"/>
          </a:p>
        </p:txBody>
      </p:sp>
    </p:spTree>
    <p:extLst>
      <p:ext uri="{BB962C8B-B14F-4D97-AF65-F5344CB8AC3E}">
        <p14:creationId xmlns:p14="http://schemas.microsoft.com/office/powerpoint/2010/main" val="189055235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17CD08BD-DD36-2943-86B6-6811E38713D5}" type="slidenum">
              <a:rPr lang="en-US"/>
              <a:pPr>
                <a:defRPr/>
              </a:pPr>
              <a:t>‹#›</a:t>
            </a:fld>
            <a:endParaRPr lang="en-US"/>
          </a:p>
        </p:txBody>
      </p:sp>
    </p:spTree>
    <p:extLst>
      <p:ext uri="{BB962C8B-B14F-4D97-AF65-F5344CB8AC3E}">
        <p14:creationId xmlns:p14="http://schemas.microsoft.com/office/powerpoint/2010/main" val="99530697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81A3B8A6-E1AE-094E-A224-15CF81608CEA}" type="slidenum">
              <a:rPr lang="en-US"/>
              <a:pPr>
                <a:defRPr/>
              </a:pPr>
              <a:t>‹#›</a:t>
            </a:fld>
            <a:endParaRPr lang="en-US"/>
          </a:p>
        </p:txBody>
      </p:sp>
    </p:spTree>
    <p:extLst>
      <p:ext uri="{BB962C8B-B14F-4D97-AF65-F5344CB8AC3E}">
        <p14:creationId xmlns:p14="http://schemas.microsoft.com/office/powerpoint/2010/main" val="104380594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678B47C7-640C-A74E-972C-F7B4F4136814}" type="slidenum">
              <a:rPr lang="en-US"/>
              <a:pPr>
                <a:defRPr/>
              </a:pPr>
              <a:t>‹#›</a:t>
            </a:fld>
            <a:endParaRPr lang="en-US"/>
          </a:p>
        </p:txBody>
      </p:sp>
    </p:spTree>
    <p:extLst>
      <p:ext uri="{BB962C8B-B14F-4D97-AF65-F5344CB8AC3E}">
        <p14:creationId xmlns:p14="http://schemas.microsoft.com/office/powerpoint/2010/main" val="28247819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C914D7CA-21F4-9E46-AB29-760EE1FF0604}" type="slidenum">
              <a:rPr lang="en-US"/>
              <a:pPr>
                <a:defRPr/>
              </a:pPr>
              <a:t>‹#›</a:t>
            </a:fld>
            <a:endParaRPr lang="en-US"/>
          </a:p>
        </p:txBody>
      </p:sp>
    </p:spTree>
    <p:extLst>
      <p:ext uri="{BB962C8B-B14F-4D97-AF65-F5344CB8AC3E}">
        <p14:creationId xmlns:p14="http://schemas.microsoft.com/office/powerpoint/2010/main" val="144464642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33CEDD51-E14D-1744-B5CD-C5817F908EEA}" type="slidenum">
              <a:rPr lang="en-US"/>
              <a:pPr>
                <a:defRPr/>
              </a:pPr>
              <a:t>‹#›</a:t>
            </a:fld>
            <a:endParaRPr lang="en-US"/>
          </a:p>
        </p:txBody>
      </p:sp>
    </p:spTree>
    <p:extLst>
      <p:ext uri="{BB962C8B-B14F-4D97-AF65-F5344CB8AC3E}">
        <p14:creationId xmlns:p14="http://schemas.microsoft.com/office/powerpoint/2010/main" val="143485947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F4F47733-7F28-2448-AF18-C9878AAFA24C}" type="slidenum">
              <a:rPr lang="en-US"/>
              <a:pPr>
                <a:defRPr/>
              </a:pPr>
              <a:t>‹#›</a:t>
            </a:fld>
            <a:endParaRPr lang="en-US"/>
          </a:p>
        </p:txBody>
      </p:sp>
    </p:spTree>
    <p:extLst>
      <p:ext uri="{BB962C8B-B14F-4D97-AF65-F5344CB8AC3E}">
        <p14:creationId xmlns:p14="http://schemas.microsoft.com/office/powerpoint/2010/main" val="111113718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720DFA20-1B29-5843-839C-735D358936CD}" type="slidenum">
              <a:rPr lang="en-US"/>
              <a:pPr>
                <a:defRPr/>
              </a:pPr>
              <a:t>‹#›</a:t>
            </a:fld>
            <a:endParaRPr lang="en-US"/>
          </a:p>
        </p:txBody>
      </p:sp>
    </p:spTree>
    <p:extLst>
      <p:ext uri="{BB962C8B-B14F-4D97-AF65-F5344CB8AC3E}">
        <p14:creationId xmlns:p14="http://schemas.microsoft.com/office/powerpoint/2010/main" val="651742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D3D69595-1E8C-BA41-97AC-C7303B762062}" type="datetime1">
              <a:rPr lang="en-US"/>
              <a:pPr>
                <a:defRPr/>
              </a:pPr>
              <a:t>6/30/16</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816A15C5-0D0B-4C47-A9F0-5CAFA892A6CC}" type="slidenum">
              <a:rPr lang="en-US"/>
              <a:pPr>
                <a:defRPr/>
              </a:pPr>
              <a:t>‹#›</a:t>
            </a:fld>
            <a:endParaRPr lang="en-US"/>
          </a:p>
        </p:txBody>
      </p:sp>
    </p:spTree>
    <p:extLst>
      <p:ext uri="{BB962C8B-B14F-4D97-AF65-F5344CB8AC3E}">
        <p14:creationId xmlns:p14="http://schemas.microsoft.com/office/powerpoint/2010/main" val="412737672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E748D4A-2424-4043-AEAD-EF270AACCA89}" type="slidenum">
              <a:rPr lang="en-US"/>
              <a:pPr>
                <a:defRPr/>
              </a:pPr>
              <a:t>‹#›</a:t>
            </a:fld>
            <a:endParaRPr lang="en-US"/>
          </a:p>
        </p:txBody>
      </p:sp>
    </p:spTree>
    <p:extLst>
      <p:ext uri="{BB962C8B-B14F-4D97-AF65-F5344CB8AC3E}">
        <p14:creationId xmlns:p14="http://schemas.microsoft.com/office/powerpoint/2010/main" val="321355292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96685526"/>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1217180"/>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972059178"/>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5941091"/>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4948377"/>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4536833"/>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157274"/>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952430013"/>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6594263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custDataLst>
              <p:tags r:id="rId1"/>
            </p:custDataLst>
          </p:nvPr>
        </p:nvSpPr>
        <p:spPr/>
        <p:txBody>
          <a:bodyPr/>
          <a:lstStyle>
            <a:lvl1pPr>
              <a:defRPr/>
            </a:lvl1pPr>
          </a:lstStyle>
          <a:p>
            <a:pPr>
              <a:defRPr/>
            </a:pPr>
            <a:fld id="{6426CC71-53FE-5340-B9DF-DA2EA63B8516}" type="datetime1">
              <a:rPr lang="en-US"/>
              <a:pPr>
                <a:defRPr/>
              </a:pPr>
              <a:t>6/30/16</a:t>
            </a:fld>
            <a:endParaRPr 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D3EAF1AD-FA57-974B-B5FA-F7F0E75C3C8C}" type="slidenum">
              <a:rPr lang="en-US"/>
              <a:pPr>
                <a:defRPr/>
              </a:pPr>
              <a:t>‹#›</a:t>
            </a:fld>
            <a:endParaRPr lang="en-US"/>
          </a:p>
        </p:txBody>
      </p:sp>
    </p:spTree>
    <p:extLst>
      <p:ext uri="{BB962C8B-B14F-4D97-AF65-F5344CB8AC3E}">
        <p14:creationId xmlns:p14="http://schemas.microsoft.com/office/powerpoint/2010/main" val="287890905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4863565"/>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0144304"/>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72723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5727235" name="Rectangle 3"/>
          <p:cNvSpPr>
            <a:spLocks noGrp="1" noChangeArrowheads="1"/>
          </p:cNvSpPr>
          <p:nvPr>
            <p:ph type="subTitle" idx="1"/>
          </p:nvPr>
        </p:nvSpPr>
        <p:spPr>
          <a:xfrm>
            <a:off x="1371600" y="3886200"/>
            <a:ext cx="6400800" cy="1752600"/>
          </a:xfrm>
        </p:spPr>
        <p:txBody>
          <a:bodyPr/>
          <a:lstStyle>
            <a:lvl1pPr marL="0" indent="0" algn="ctr">
              <a:buFont typeface="Times New Roman" pitchFamily="-65" charset="0"/>
              <a:buNone/>
              <a:defRPr/>
            </a:lvl1pPr>
          </a:lstStyle>
          <a:p>
            <a:r>
              <a:rPr lang="en-US" smtClean="0"/>
              <a:t>Click to edit Master subtitle style</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599B477D-14B3-2E44-9203-E422D6A638F9}" type="slidenum">
              <a:rPr lang="en-US"/>
              <a:pPr>
                <a:defRPr/>
              </a:pPr>
              <a:t>‹#›</a:t>
            </a:fld>
            <a:endParaRPr lang="en-US"/>
          </a:p>
        </p:txBody>
      </p:sp>
    </p:spTree>
    <p:extLst>
      <p:ext uri="{BB962C8B-B14F-4D97-AF65-F5344CB8AC3E}">
        <p14:creationId xmlns:p14="http://schemas.microsoft.com/office/powerpoint/2010/main" val="413058634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C9A6ABDF-1723-1048-AD37-3E26C0990A7B}" type="slidenum">
              <a:rPr lang="en-US"/>
              <a:pPr>
                <a:defRPr/>
              </a:pPr>
              <a:t>‹#›</a:t>
            </a:fld>
            <a:endParaRPr lang="en-US"/>
          </a:p>
        </p:txBody>
      </p:sp>
    </p:spTree>
    <p:extLst>
      <p:ext uri="{BB962C8B-B14F-4D97-AF65-F5344CB8AC3E}">
        <p14:creationId xmlns:p14="http://schemas.microsoft.com/office/powerpoint/2010/main" val="375850391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F33C0DFB-1092-5A42-85CD-382310FCCC99}" type="slidenum">
              <a:rPr lang="en-US"/>
              <a:pPr>
                <a:defRPr/>
              </a:pPr>
              <a:t>‹#›</a:t>
            </a:fld>
            <a:endParaRPr lang="en-US"/>
          </a:p>
        </p:txBody>
      </p:sp>
    </p:spTree>
    <p:extLst>
      <p:ext uri="{BB962C8B-B14F-4D97-AF65-F5344CB8AC3E}">
        <p14:creationId xmlns:p14="http://schemas.microsoft.com/office/powerpoint/2010/main" val="223859028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B028B5B0-26AF-484F-9F89-3EED3E4AAD9E}" type="slidenum">
              <a:rPr lang="en-US"/>
              <a:pPr>
                <a:defRPr/>
              </a:pPr>
              <a:t>‹#›</a:t>
            </a:fld>
            <a:endParaRPr lang="en-US"/>
          </a:p>
        </p:txBody>
      </p:sp>
    </p:spTree>
    <p:extLst>
      <p:ext uri="{BB962C8B-B14F-4D97-AF65-F5344CB8AC3E}">
        <p14:creationId xmlns:p14="http://schemas.microsoft.com/office/powerpoint/2010/main" val="206168484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custDataLst>
              <p:tags r:id="rId3"/>
            </p:custDataLst>
          </p:nvPr>
        </p:nvSpPr>
        <p:spPr>
          <a:ln/>
        </p:spPr>
        <p:txBody>
          <a:bodyPr/>
          <a:lstStyle>
            <a:lvl1pPr>
              <a:defRPr/>
            </a:lvl1pPr>
          </a:lstStyle>
          <a:p>
            <a:pPr>
              <a:defRPr/>
            </a:pPr>
            <a:fld id="{17AFD339-9B41-7B42-B806-F5C89821BBFE}" type="slidenum">
              <a:rPr lang="en-US"/>
              <a:pPr>
                <a:defRPr/>
              </a:pPr>
              <a:t>‹#›</a:t>
            </a:fld>
            <a:endParaRPr lang="en-US"/>
          </a:p>
        </p:txBody>
      </p:sp>
    </p:spTree>
    <p:extLst>
      <p:ext uri="{BB962C8B-B14F-4D97-AF65-F5344CB8AC3E}">
        <p14:creationId xmlns:p14="http://schemas.microsoft.com/office/powerpoint/2010/main" val="333956132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custDataLst>
              <p:tags r:id="rId3"/>
            </p:custDataLst>
          </p:nvPr>
        </p:nvSpPr>
        <p:spPr>
          <a:ln/>
        </p:spPr>
        <p:txBody>
          <a:bodyPr/>
          <a:lstStyle>
            <a:lvl1pPr>
              <a:defRPr/>
            </a:lvl1pPr>
          </a:lstStyle>
          <a:p>
            <a:pPr>
              <a:defRPr/>
            </a:pPr>
            <a:fld id="{4BF2D545-1E20-6947-A265-F5EF424B8452}" type="slidenum">
              <a:rPr lang="en-US"/>
              <a:pPr>
                <a:defRPr/>
              </a:pPr>
              <a:t>‹#›</a:t>
            </a:fld>
            <a:endParaRPr lang="en-US"/>
          </a:p>
        </p:txBody>
      </p:sp>
    </p:spTree>
    <p:extLst>
      <p:ext uri="{BB962C8B-B14F-4D97-AF65-F5344CB8AC3E}">
        <p14:creationId xmlns:p14="http://schemas.microsoft.com/office/powerpoint/2010/main" val="72105559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custDataLst>
              <p:tags r:id="rId3"/>
            </p:custDataLst>
          </p:nvPr>
        </p:nvSpPr>
        <p:spPr>
          <a:ln/>
        </p:spPr>
        <p:txBody>
          <a:bodyPr/>
          <a:lstStyle>
            <a:lvl1pPr>
              <a:defRPr/>
            </a:lvl1pPr>
          </a:lstStyle>
          <a:p>
            <a:pPr>
              <a:defRPr/>
            </a:pPr>
            <a:fld id="{E2C23320-D5E3-E149-9CD6-369CE7C7380D}" type="slidenum">
              <a:rPr lang="en-US"/>
              <a:pPr>
                <a:defRPr/>
              </a:pPr>
              <a:t>‹#›</a:t>
            </a:fld>
            <a:endParaRPr lang="en-US"/>
          </a:p>
        </p:txBody>
      </p:sp>
    </p:spTree>
    <p:extLst>
      <p:ext uri="{BB962C8B-B14F-4D97-AF65-F5344CB8AC3E}">
        <p14:creationId xmlns:p14="http://schemas.microsoft.com/office/powerpoint/2010/main" val="90812532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CFCA94B1-D7B6-F84F-85AF-11B57843AB95}" type="slidenum">
              <a:rPr lang="en-US"/>
              <a:pPr>
                <a:defRPr/>
              </a:pPr>
              <a:t>‹#›</a:t>
            </a:fld>
            <a:endParaRPr lang="en-US"/>
          </a:p>
        </p:txBody>
      </p:sp>
    </p:spTree>
    <p:extLst>
      <p:ext uri="{BB962C8B-B14F-4D97-AF65-F5344CB8AC3E}">
        <p14:creationId xmlns:p14="http://schemas.microsoft.com/office/powerpoint/2010/main" val="3076204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custDataLst>
              <p:tags r:id="rId1"/>
            </p:custDataLst>
          </p:nvPr>
        </p:nvSpPr>
        <p:spPr/>
        <p:txBody>
          <a:bodyPr/>
          <a:lstStyle>
            <a:lvl1pPr>
              <a:defRPr/>
            </a:lvl1pPr>
          </a:lstStyle>
          <a:p>
            <a:pPr>
              <a:defRPr/>
            </a:pPr>
            <a:fld id="{73ED406C-8EEB-4F4D-8C75-B201E0C56A35}" type="datetime1">
              <a:rPr lang="en-US"/>
              <a:pPr>
                <a:defRPr/>
              </a:pPr>
              <a:t>6/30/16</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1E704721-3D53-854B-88D4-9908F0011C77}" type="slidenum">
              <a:rPr lang="en-US"/>
              <a:pPr>
                <a:defRPr/>
              </a:pPr>
              <a:t>‹#›</a:t>
            </a:fld>
            <a:endParaRPr lang="en-US"/>
          </a:p>
        </p:txBody>
      </p:sp>
    </p:spTree>
    <p:extLst>
      <p:ext uri="{BB962C8B-B14F-4D97-AF65-F5344CB8AC3E}">
        <p14:creationId xmlns:p14="http://schemas.microsoft.com/office/powerpoint/2010/main" val="283328007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ED1DDEB3-454B-D349-9B89-5A2415890DCC}" type="slidenum">
              <a:rPr lang="en-US"/>
              <a:pPr>
                <a:defRPr/>
              </a:pPr>
              <a:t>‹#›</a:t>
            </a:fld>
            <a:endParaRPr lang="en-US"/>
          </a:p>
        </p:txBody>
      </p:sp>
    </p:spTree>
    <p:extLst>
      <p:ext uri="{BB962C8B-B14F-4D97-AF65-F5344CB8AC3E}">
        <p14:creationId xmlns:p14="http://schemas.microsoft.com/office/powerpoint/2010/main" val="353987919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19D8B8FF-205A-A841-90AB-B75B984A0588}" type="slidenum">
              <a:rPr lang="en-US"/>
              <a:pPr>
                <a:defRPr/>
              </a:pPr>
              <a:t>‹#›</a:t>
            </a:fld>
            <a:endParaRPr lang="en-US"/>
          </a:p>
        </p:txBody>
      </p:sp>
    </p:spTree>
    <p:extLst>
      <p:ext uri="{BB962C8B-B14F-4D97-AF65-F5344CB8AC3E}">
        <p14:creationId xmlns:p14="http://schemas.microsoft.com/office/powerpoint/2010/main" val="95675511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CD748422-5A3B-7A4E-9B9C-CE846F8F14B2}" type="slidenum">
              <a:rPr lang="en-US"/>
              <a:pPr>
                <a:defRPr/>
              </a:pPr>
              <a:t>‹#›</a:t>
            </a:fld>
            <a:endParaRPr lang="en-US"/>
          </a:p>
        </p:txBody>
      </p:sp>
    </p:spTree>
    <p:extLst>
      <p:ext uri="{BB962C8B-B14F-4D97-AF65-F5344CB8AC3E}">
        <p14:creationId xmlns:p14="http://schemas.microsoft.com/office/powerpoint/2010/main" val="199874492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D053E0F5-A807-ED45-92A3-E8B057EDC0A6}" type="slidenum">
              <a:rPr lang="en-US"/>
              <a:pPr>
                <a:defRPr/>
              </a:pPr>
              <a:t>‹#›</a:t>
            </a:fld>
            <a:endParaRPr lang="en-US"/>
          </a:p>
        </p:txBody>
      </p:sp>
    </p:spTree>
    <p:extLst>
      <p:ext uri="{BB962C8B-B14F-4D97-AF65-F5344CB8AC3E}">
        <p14:creationId xmlns:p14="http://schemas.microsoft.com/office/powerpoint/2010/main" val="174250356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BF488DA-59DD-0C4F-A786-26F9DC90C49A}" type="slidenum">
              <a:rPr lang="en-US"/>
              <a:pPr>
                <a:defRPr/>
              </a:pPr>
              <a:t>‹#›</a:t>
            </a:fld>
            <a:endParaRPr lang="en-US"/>
          </a:p>
        </p:txBody>
      </p:sp>
    </p:spTree>
    <p:extLst>
      <p:ext uri="{BB962C8B-B14F-4D97-AF65-F5344CB8AC3E}">
        <p14:creationId xmlns:p14="http://schemas.microsoft.com/office/powerpoint/2010/main" val="113833136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F2EC48B-7D64-054E-8CF3-60CD425CF848}" type="slidenum">
              <a:rPr lang="en-US"/>
              <a:pPr>
                <a:defRPr/>
              </a:pPr>
              <a:t>‹#›</a:t>
            </a:fld>
            <a:endParaRPr lang="en-US"/>
          </a:p>
        </p:txBody>
      </p:sp>
    </p:spTree>
    <p:extLst>
      <p:ext uri="{BB962C8B-B14F-4D97-AF65-F5344CB8AC3E}">
        <p14:creationId xmlns:p14="http://schemas.microsoft.com/office/powerpoint/2010/main" val="410013815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37489615-A924-4E42-AD7E-790D2001B3CD}" type="slidenum">
              <a:rPr lang="en-US"/>
              <a:pPr>
                <a:defRPr/>
              </a:pPr>
              <a:t>‹#›</a:t>
            </a:fld>
            <a:endParaRPr lang="en-US"/>
          </a:p>
        </p:txBody>
      </p:sp>
    </p:spTree>
    <p:extLst>
      <p:ext uri="{BB962C8B-B14F-4D97-AF65-F5344CB8AC3E}">
        <p14:creationId xmlns:p14="http://schemas.microsoft.com/office/powerpoint/2010/main" val="141093486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5D948DBD-75B3-504A-9441-D020BD462219}" type="slidenum">
              <a:rPr lang="en-US"/>
              <a:pPr>
                <a:defRPr/>
              </a:pPr>
              <a:t>‹#›</a:t>
            </a:fld>
            <a:endParaRPr lang="en-US"/>
          </a:p>
        </p:txBody>
      </p:sp>
    </p:spTree>
    <p:extLst>
      <p:ext uri="{BB962C8B-B14F-4D97-AF65-F5344CB8AC3E}">
        <p14:creationId xmlns:p14="http://schemas.microsoft.com/office/powerpoint/2010/main" val="92485181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37F8BA5E-04B4-2B49-85D0-92D1CB7DDC98}" type="slidenum">
              <a:rPr lang="en-US"/>
              <a:pPr>
                <a:defRPr/>
              </a:pPr>
              <a:t>‹#›</a:t>
            </a:fld>
            <a:endParaRPr lang="en-US"/>
          </a:p>
        </p:txBody>
      </p:sp>
    </p:spTree>
    <p:extLst>
      <p:ext uri="{BB962C8B-B14F-4D97-AF65-F5344CB8AC3E}">
        <p14:creationId xmlns:p14="http://schemas.microsoft.com/office/powerpoint/2010/main" val="351024436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77A4A75B-3107-6A43-BC2F-8FA49AEB766D}" type="slidenum">
              <a:rPr lang="en-US"/>
              <a:pPr>
                <a:defRPr/>
              </a:pPr>
              <a:t>‹#›</a:t>
            </a:fld>
            <a:endParaRPr lang="en-US"/>
          </a:p>
        </p:txBody>
      </p:sp>
    </p:spTree>
    <p:extLst>
      <p:ext uri="{BB962C8B-B14F-4D97-AF65-F5344CB8AC3E}">
        <p14:creationId xmlns:p14="http://schemas.microsoft.com/office/powerpoint/2010/main" val="106312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457679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6A561643-39BE-3A48-ACF0-782C48A9B4F4}" type="datetime1">
              <a:rPr lang="en-US"/>
              <a:pPr>
                <a:defRPr/>
              </a:pPr>
              <a:t>6/30/16</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CB943775-DF27-6448-9C1C-D58BDFE3CA7F}" type="slidenum">
              <a:rPr lang="en-US"/>
              <a:pPr>
                <a:defRPr/>
              </a:pPr>
              <a:t>‹#›</a:t>
            </a:fld>
            <a:endParaRPr lang="en-US"/>
          </a:p>
        </p:txBody>
      </p:sp>
    </p:spTree>
    <p:extLst>
      <p:ext uri="{BB962C8B-B14F-4D97-AF65-F5344CB8AC3E}">
        <p14:creationId xmlns:p14="http://schemas.microsoft.com/office/powerpoint/2010/main" val="219117317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3BB68F9-BA5B-A04F-B8F8-9A89C5E7FB8B}" type="slidenum">
              <a:rPr lang="en-US"/>
              <a:pPr>
                <a:defRPr/>
              </a:pPr>
              <a:t>‹#›</a:t>
            </a:fld>
            <a:endParaRPr lang="en-US"/>
          </a:p>
        </p:txBody>
      </p:sp>
    </p:spTree>
    <p:extLst>
      <p:ext uri="{BB962C8B-B14F-4D97-AF65-F5344CB8AC3E}">
        <p14:creationId xmlns:p14="http://schemas.microsoft.com/office/powerpoint/2010/main" val="314798112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260C69AA-B908-DD4A-9388-3E6DCCBE9469}" type="slidenum">
              <a:rPr lang="en-US"/>
              <a:pPr>
                <a:defRPr/>
              </a:pPr>
              <a:t>‹#›</a:t>
            </a:fld>
            <a:endParaRPr lang="en-US"/>
          </a:p>
        </p:txBody>
      </p:sp>
    </p:spTree>
    <p:extLst>
      <p:ext uri="{BB962C8B-B14F-4D97-AF65-F5344CB8AC3E}">
        <p14:creationId xmlns:p14="http://schemas.microsoft.com/office/powerpoint/2010/main" val="278912421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01A7719-E22D-AF45-9129-33B6F58AE492}" type="slidenum">
              <a:rPr lang="en-US"/>
              <a:pPr>
                <a:defRPr/>
              </a:pPr>
              <a:t>‹#›</a:t>
            </a:fld>
            <a:endParaRPr lang="en-US"/>
          </a:p>
        </p:txBody>
      </p:sp>
    </p:spTree>
    <p:extLst>
      <p:ext uri="{BB962C8B-B14F-4D97-AF65-F5344CB8AC3E}">
        <p14:creationId xmlns:p14="http://schemas.microsoft.com/office/powerpoint/2010/main" val="132744524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E08B6575-90C5-FE47-8D4A-354FB8938131}" type="slidenum">
              <a:rPr lang="en-US"/>
              <a:pPr>
                <a:defRPr/>
              </a:pPr>
              <a:t>‹#›</a:t>
            </a:fld>
            <a:endParaRPr lang="en-US"/>
          </a:p>
        </p:txBody>
      </p:sp>
    </p:spTree>
    <p:extLst>
      <p:ext uri="{BB962C8B-B14F-4D97-AF65-F5344CB8AC3E}">
        <p14:creationId xmlns:p14="http://schemas.microsoft.com/office/powerpoint/2010/main" val="308255091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CONFIDENTIAL</a:t>
              </a:r>
            </a:p>
          </p:txBody>
        </p:sp>
        <p:sp>
          <p:nvSpPr>
            <p:cNvPr id="6" name="McK Document" hidden="1"/>
            <p:cNvSpPr txBox="1">
              <a:spLocks noChangeArrowheads="1"/>
            </p:cNvSpPr>
            <p:nvPr userDrawn="1"/>
          </p:nvSpPr>
          <p:spPr bwMode="auto">
            <a:xfrm>
              <a:off x="1663" y="3038"/>
              <a:ext cx="3167" cy="1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Date</a:t>
              </a:r>
            </a:p>
          </p:txBody>
        </p:sp>
        <p:sp>
          <p:nvSpPr>
            <p:cNvPr id="8" name="McK Disclaimer" hidden="1"/>
            <p:cNvSpPr>
              <a:spLocks noChangeArrowheads="1"/>
            </p:cNvSpPr>
            <p:nvPr userDrawn="1">
              <p:custDataLst>
                <p:tags r:id="rId3"/>
              </p:custDataLst>
            </p:nvPr>
          </p:nvSpPr>
          <p:spPr bwMode="auto">
            <a:xfrm>
              <a:off x="1663" y="3759"/>
              <a:ext cx="2391" cy="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p>
              <a:pPr defTabSz="819150" eaLnBrk="0" hangingPunct="0"/>
              <a:r>
                <a:rPr lang="en-US" sz="900" b="0"/>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6560776" name="Rectangle 8"/>
          <p:cNvSpPr>
            <a:spLocks noGrp="1" noChangeArrowheads="1"/>
          </p:cNvSpPr>
          <p:nvPr>
            <p:ph type="ctrTitle"/>
          </p:nvPr>
        </p:nvSpPr>
        <p:spPr>
          <a:xfrm>
            <a:off x="2693988" y="2757488"/>
            <a:ext cx="5129212" cy="368691"/>
          </a:xfrm>
        </p:spPr>
        <p:txBody>
          <a:bodyPr/>
          <a:lstStyle>
            <a:lvl1pPr>
              <a:defRPr sz="2400" b="0"/>
            </a:lvl1pPr>
          </a:lstStyle>
          <a:p>
            <a:r>
              <a:rPr lang="en-US" smtClean="0"/>
              <a:t>Click to edit Master title style</a:t>
            </a:r>
            <a:endParaRPr lang="en-US"/>
          </a:p>
        </p:txBody>
      </p:sp>
      <p:sp>
        <p:nvSpPr>
          <p:cNvPr id="6560777" name="Rectangle 9"/>
          <p:cNvSpPr>
            <a:spLocks noGrp="1" noChangeArrowheads="1"/>
          </p:cNvSpPr>
          <p:nvPr>
            <p:ph type="subTitle" idx="1"/>
          </p:nvPr>
        </p:nvSpPr>
        <p:spPr>
          <a:xfrm>
            <a:off x="2693988" y="3962401"/>
            <a:ext cx="5129212" cy="214802"/>
          </a:xfrm>
        </p:spPr>
        <p:txBody>
          <a:bodyPr/>
          <a:lstStyle>
            <a:lvl1pPr>
              <a:defRPr sz="1400"/>
            </a:lvl1pPr>
          </a:lstStyle>
          <a:p>
            <a:r>
              <a:rPr lang="en-US" smtClean="0"/>
              <a:t>Click to edit Master subtitle style</a:t>
            </a:r>
            <a:endParaRPr lang="en-US"/>
          </a:p>
        </p:txBody>
      </p:sp>
      <p:sp>
        <p:nvSpPr>
          <p:cNvPr id="9" name="doc id"/>
          <p:cNvSpPr>
            <a:spLocks noGrp="1" noChangeArrowheads="1"/>
          </p:cNvSpPr>
          <p:nvPr>
            <p:ph type="ftr" sz="quarter" idx="10"/>
            <p:custDataLst>
              <p:tags r:id="rId2"/>
            </p:custDataLst>
          </p:nvPr>
        </p:nvSpPr>
        <p:spPr/>
        <p:txBody>
          <a:bodyPr/>
          <a:lstStyle>
            <a:lvl1pPr>
              <a:defRPr/>
            </a:lvl1pPr>
          </a:lstStyle>
          <a:p>
            <a:pPr>
              <a:defRPr/>
            </a:pPr>
            <a:endParaRPr lang="de-DE"/>
          </a:p>
        </p:txBody>
      </p:sp>
    </p:spTree>
    <p:extLst>
      <p:ext uri="{BB962C8B-B14F-4D97-AF65-F5344CB8AC3E}">
        <p14:creationId xmlns:p14="http://schemas.microsoft.com/office/powerpoint/2010/main" val="235659523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22914" name="Rectangle 2"/>
          <p:cNvSpPr>
            <a:spLocks noGrp="1" noChangeArrowheads="1"/>
          </p:cNvSpPr>
          <p:nvPr>
            <p:ph type="ctrTitle" sz="quarter"/>
          </p:nvPr>
        </p:nvSpPr>
        <p:spPr>
          <a:xfrm>
            <a:off x="685800" y="1676400"/>
            <a:ext cx="7772400" cy="1828800"/>
          </a:xfrm>
        </p:spPr>
        <p:txBody>
          <a:bodyPr/>
          <a:lstStyle>
            <a:lvl1pPr>
              <a:defRPr/>
            </a:lvl1pPr>
          </a:lstStyle>
          <a:p>
            <a:r>
              <a:rPr lang="en-US" smtClean="0"/>
              <a:t>Click to edit Master title style</a:t>
            </a:r>
            <a:endParaRPr lang="en-US"/>
          </a:p>
        </p:txBody>
      </p:sp>
      <p:sp>
        <p:nvSpPr>
          <p:cNvPr id="42291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65" charset="2"/>
              <a:buNone/>
              <a:defRPr/>
            </a:lvl1pPr>
          </a:lstStyle>
          <a:p>
            <a:r>
              <a:rPr lang="en-US" smtClean="0"/>
              <a:t>Click to edit Master subtitle style</a:t>
            </a:r>
            <a:endParaRPr lang="en-US"/>
          </a:p>
        </p:txBody>
      </p:sp>
      <p:sp>
        <p:nvSpPr>
          <p:cNvPr id="4" name="Rectangle 4"/>
          <p:cNvSpPr>
            <a:spLocks noGrp="1" noChangeArrowheads="1"/>
          </p:cNvSpPr>
          <p:nvPr>
            <p:ph type="dt" sz="quarter" idx="10"/>
            <p:custDataLst>
              <p:tags r:id="rId1"/>
            </p:custDataLst>
          </p:nvPr>
        </p:nvSpPr>
        <p:spPr>
          <a:ln/>
        </p:spPr>
        <p:txBody>
          <a:bodyPr/>
          <a:lstStyle>
            <a:lvl1pPr>
              <a:defRPr/>
            </a:lvl1pPr>
          </a:lstStyle>
          <a:p>
            <a:pPr>
              <a:defRPr/>
            </a:pPr>
            <a:fld id="{38E3C088-5109-1A46-94CB-CAF96A4F9459}" type="datetime1">
              <a:rPr lang="en-US"/>
              <a:pPr>
                <a:defRPr/>
              </a:pPr>
              <a:t>6/30/16</a:t>
            </a:fld>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45D49A9-A04E-794E-8706-A4A8F9189B2B}" type="slidenum">
              <a:rPr lang="en-US"/>
              <a:pPr>
                <a:defRPr/>
              </a:pPr>
              <a:t>‹#›</a:t>
            </a:fld>
            <a:endParaRPr lang="en-US"/>
          </a:p>
        </p:txBody>
      </p:sp>
    </p:spTree>
    <p:extLst>
      <p:ext uri="{BB962C8B-B14F-4D97-AF65-F5344CB8AC3E}">
        <p14:creationId xmlns:p14="http://schemas.microsoft.com/office/powerpoint/2010/main" val="267173653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CB283FA-E227-B542-BBD3-0A1ABBEA9E5F}"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21713553"/>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CDC3FBD-77AB-2349-95DD-844B29235AC0}"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9406550"/>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BBF793F-3D59-C946-923B-C668F9B10F87}"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18938737"/>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33DDD584-33EE-0143-801A-7D753CF8414B}"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85896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3D9330CB-1AC3-8E42-99E9-243A00A428F0}" type="datetime1">
              <a:rPr lang="en-US"/>
              <a:pPr>
                <a:defRPr/>
              </a:pPr>
              <a:t>6/30/16</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0C2F43F7-B597-BD4E-8268-825CCC52EB7D}" type="slidenum">
              <a:rPr lang="en-US"/>
              <a:pPr>
                <a:defRPr/>
              </a:pPr>
              <a:t>‹#›</a:t>
            </a:fld>
            <a:endParaRPr lang="en-US"/>
          </a:p>
        </p:txBody>
      </p:sp>
    </p:spTree>
    <p:extLst>
      <p:ext uri="{BB962C8B-B14F-4D97-AF65-F5344CB8AC3E}">
        <p14:creationId xmlns:p14="http://schemas.microsoft.com/office/powerpoint/2010/main" val="17786014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8" name="Rectangle 7"/>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ACA2DBCE-9431-4440-84E6-18974383E857}"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9857693"/>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B75A3E3-8F15-AE4B-89EE-228A89967302}"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6092227"/>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F3CBFEFE-329B-A441-998E-4188C63DD6A5}"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841054492"/>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022EAD3-3E1A-B749-A555-81E49ABABDF3}"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963612593"/>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0495642"/>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5164562"/>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4260576115"/>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7133522"/>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4545313"/>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716829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8F5A46C2-FE23-6D4C-849B-5BA83F20E678}" type="datetime1">
              <a:rPr lang="en-US"/>
              <a:pPr>
                <a:defRPr/>
              </a:pPr>
              <a:t>6/30/16</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3659D69F-F26E-0E49-9818-739F9BCED394}" type="slidenum">
              <a:rPr lang="en-US"/>
              <a:pPr>
                <a:defRPr/>
              </a:pPr>
              <a:t>‹#›</a:t>
            </a:fld>
            <a:endParaRPr lang="en-US"/>
          </a:p>
        </p:txBody>
      </p:sp>
    </p:spTree>
    <p:extLst>
      <p:ext uri="{BB962C8B-B14F-4D97-AF65-F5344CB8AC3E}">
        <p14:creationId xmlns:p14="http://schemas.microsoft.com/office/powerpoint/2010/main" val="79163055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099856"/>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788003685"/>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33183082"/>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01E9795D-700A-BF45-A077-9332BFA5DE22}" type="slidenum">
              <a:rPr lang="en-US"/>
              <a:pPr>
                <a:defRPr/>
              </a:pPr>
              <a:t>‹#›</a:t>
            </a:fld>
            <a:r>
              <a:rPr lang="en-US"/>
              <a:t>   (c) Mark Gerstein, 2002, Yale, bioinfo.mbb.yale.edu</a:t>
            </a:r>
          </a:p>
        </p:txBody>
      </p:sp>
    </p:spTree>
    <p:extLst>
      <p:ext uri="{BB962C8B-B14F-4D97-AF65-F5344CB8AC3E}">
        <p14:creationId xmlns:p14="http://schemas.microsoft.com/office/powerpoint/2010/main" val="138699329"/>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2EF3849F-EA71-D042-AE0E-D4C2FF68653C}" type="slidenum">
              <a:rPr lang="en-US"/>
              <a:pPr>
                <a:defRPr/>
              </a:pPr>
              <a:t>‹#›</a:t>
            </a:fld>
            <a:r>
              <a:rPr lang="en-US"/>
              <a:t>   (c) Mark Gerstein, 2002, Yale, bioinfo.mbb.yale.edu</a:t>
            </a:r>
          </a:p>
        </p:txBody>
      </p:sp>
    </p:spTree>
    <p:extLst>
      <p:ext uri="{BB962C8B-B14F-4D97-AF65-F5344CB8AC3E}">
        <p14:creationId xmlns:p14="http://schemas.microsoft.com/office/powerpoint/2010/main" val="2704533184"/>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B492553F-E77C-564E-937A-EAB7779529DD}" type="slidenum">
              <a:rPr lang="en-US"/>
              <a:pPr>
                <a:defRPr/>
              </a:pPr>
              <a:t>‹#›</a:t>
            </a:fld>
            <a:r>
              <a:rPr lang="en-US"/>
              <a:t>   (c) Mark Gerstein, 2002, Yale, bioinfo.mbb.yale.edu</a:t>
            </a:r>
          </a:p>
        </p:txBody>
      </p:sp>
    </p:spTree>
    <p:extLst>
      <p:ext uri="{BB962C8B-B14F-4D97-AF65-F5344CB8AC3E}">
        <p14:creationId xmlns:p14="http://schemas.microsoft.com/office/powerpoint/2010/main" val="1453888756"/>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15177C37-8760-804A-AC34-AF250ABEE387}"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420012383"/>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598C0754-658E-894B-B54C-81F98768E24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855814729"/>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5001B6DA-D105-DD47-BAAD-81A8FAB912FC}"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264875522"/>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4F85FB31-53DE-EE4C-8496-BD0B75508F88}"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98175795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7A42B947-F1E1-884E-87CA-3086D579460A}" type="datetime1">
              <a:rPr lang="en-US"/>
              <a:pPr>
                <a:defRPr/>
              </a:pPr>
              <a:t>6/30/16</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981D0A6-DEBE-FA43-8F67-318C84E6412B}" type="slidenum">
              <a:rPr lang="en-US"/>
              <a:pPr>
                <a:defRPr/>
              </a:pPr>
              <a:t>‹#›</a:t>
            </a:fld>
            <a:endParaRPr lang="en-US"/>
          </a:p>
        </p:txBody>
      </p:sp>
    </p:spTree>
    <p:extLst>
      <p:ext uri="{BB962C8B-B14F-4D97-AF65-F5344CB8AC3E}">
        <p14:creationId xmlns:p14="http://schemas.microsoft.com/office/powerpoint/2010/main" val="110463072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CF440896-6B6B-E546-BAB2-4B2AD4EFEA5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741367111"/>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pPr>
              <a:defRPr/>
            </a:pPr>
            <a:fld id="{5F8B6326-5C32-1C47-BFD7-7D71457837F8}"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094575205"/>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pPr>
              <a:defRPr/>
            </a:pPr>
            <a:fld id="{5A2A80B4-472F-6348-B4B0-9E7976605F7E}"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916837935"/>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A9D59F24-3F63-2B4C-B8D1-1DE79C891CFB}"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140280854"/>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623F46A6-67D2-7E49-833D-7BB06711D079}"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4153438002"/>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E2C1B65A-647C-A649-9B1A-AD82CF5EC001}"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811649745"/>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361027DB-A952-C247-ABC3-991633B9430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580248201"/>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12238802"/>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376096341"/>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64419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23E552AE-A2B6-7E43-B18C-FDFFA22F6FDE}" type="datetime1">
              <a:rPr lang="en-US"/>
              <a:pPr>
                <a:defRPr/>
              </a:pPr>
              <a:t>6/30/16</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6FEED0B4-028B-DA4B-BFE5-28361707B198}" type="slidenum">
              <a:rPr lang="en-US"/>
              <a:pPr>
                <a:defRPr/>
              </a:pPr>
              <a:t>‹#›</a:t>
            </a:fld>
            <a:endParaRPr lang="en-US"/>
          </a:p>
        </p:txBody>
      </p:sp>
    </p:spTree>
    <p:extLst>
      <p:ext uri="{BB962C8B-B14F-4D97-AF65-F5344CB8AC3E}">
        <p14:creationId xmlns:p14="http://schemas.microsoft.com/office/powerpoint/2010/main" val="260281456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395103"/>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9929988"/>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146501"/>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75622027"/>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005839997"/>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DD9661F0-99D0-344C-BAA5-A03336B83E19}" type="slidenum">
              <a:rPr lang="en-US"/>
              <a:pPr>
                <a:defRPr/>
              </a:pPr>
              <a:t>‹#›</a:t>
            </a:fld>
            <a:r>
              <a:rPr lang="en-US"/>
              <a:t>   (c) Mark Gerstein, 2002, Yale, bioinfo.mbb.yale.edu</a:t>
            </a:r>
          </a:p>
        </p:txBody>
      </p:sp>
    </p:spTree>
    <p:extLst>
      <p:ext uri="{BB962C8B-B14F-4D97-AF65-F5344CB8AC3E}">
        <p14:creationId xmlns:p14="http://schemas.microsoft.com/office/powerpoint/2010/main" val="1678675479"/>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458F4FF8-070F-494A-8BE7-DA065E43BE3F}" type="slidenum">
              <a:rPr lang="en-US"/>
              <a:pPr>
                <a:defRPr/>
              </a:pPr>
              <a:t>‹#›</a:t>
            </a:fld>
            <a:r>
              <a:rPr lang="en-US"/>
              <a:t>   (c) Mark Gerstein, 2002, Yale, bioinfo.mbb.yale.edu</a:t>
            </a:r>
          </a:p>
        </p:txBody>
      </p:sp>
    </p:spTree>
    <p:extLst>
      <p:ext uri="{BB962C8B-B14F-4D97-AF65-F5344CB8AC3E}">
        <p14:creationId xmlns:p14="http://schemas.microsoft.com/office/powerpoint/2010/main" val="1999602795"/>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9229185D-4246-FD41-B2CC-920BE9867845}" type="slidenum">
              <a:rPr lang="en-US"/>
              <a:pPr>
                <a:defRPr/>
              </a:pPr>
              <a:t>‹#›</a:t>
            </a:fld>
            <a:r>
              <a:rPr lang="en-US"/>
              <a:t>   (c) Mark Gerstein, 2002, Yale, bioinfo.mbb.yale.edu</a:t>
            </a:r>
          </a:p>
        </p:txBody>
      </p:sp>
    </p:spTree>
    <p:extLst>
      <p:ext uri="{BB962C8B-B14F-4D97-AF65-F5344CB8AC3E}">
        <p14:creationId xmlns:p14="http://schemas.microsoft.com/office/powerpoint/2010/main" val="3092592141"/>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34720274"/>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476261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p:txBody>
          <a:bodyPr/>
          <a:lstStyle>
            <a:lvl1pPr>
              <a:defRPr/>
            </a:lvl1pPr>
          </a:lstStyle>
          <a:p>
            <a:pPr>
              <a:defRPr/>
            </a:pPr>
            <a:fld id="{514EA03F-BB1A-EA48-A787-C4F4D7281CD6}" type="slidenum">
              <a:rPr lang="en-US"/>
              <a:pPr>
                <a:defRPr/>
              </a:pPr>
              <a:t>‹#›</a:t>
            </a:fld>
            <a:r>
              <a:rPr lang="en-US"/>
              <a:t>   (c) Mark Gerstein, 2002, Yale, bioinfo.mbb.yale.edu</a:t>
            </a:r>
          </a:p>
        </p:txBody>
      </p:sp>
    </p:spTree>
    <p:extLst>
      <p:ext uri="{BB962C8B-B14F-4D97-AF65-F5344CB8AC3E}">
        <p14:creationId xmlns:p14="http://schemas.microsoft.com/office/powerpoint/2010/main" val="441211702"/>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3562728723"/>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7101840"/>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0445851"/>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98882081"/>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917113"/>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489625525"/>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054252144"/>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4723953"/>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5292236"/>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294220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EFBA21D3-5BA3-7840-ABF3-72DE07C3602A}" type="slidenum">
              <a:rPr lang="en-US"/>
              <a:pPr>
                <a:defRPr/>
              </a:pPr>
              <a:t>‹#›</a:t>
            </a:fld>
            <a:endParaRPr lang="en-US"/>
          </a:p>
        </p:txBody>
      </p:sp>
    </p:spTree>
    <p:extLst>
      <p:ext uri="{BB962C8B-B14F-4D97-AF65-F5344CB8AC3E}">
        <p14:creationId xmlns:p14="http://schemas.microsoft.com/office/powerpoint/2010/main" val="378151082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94768605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BDC10D16-CEAC-7141-A3DE-A1F33B95B301}" type="datetime1">
              <a:rPr lang="en-US"/>
              <a:pPr>
                <a:defRPr/>
              </a:pPr>
              <a:t>6/30/16</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428BB2DC-3820-4548-BCB2-A4B05CC532E4}" type="slidenum">
              <a:rPr lang="en-US"/>
              <a:pPr>
                <a:defRPr/>
              </a:pPr>
              <a:t>‹#›</a:t>
            </a:fld>
            <a:endParaRPr lang="en-US"/>
          </a:p>
        </p:txBody>
      </p:sp>
    </p:spTree>
    <p:extLst>
      <p:ext uri="{BB962C8B-B14F-4D97-AF65-F5344CB8AC3E}">
        <p14:creationId xmlns:p14="http://schemas.microsoft.com/office/powerpoint/2010/main" val="4032574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D3D7461A-AEDC-A142-909C-396F6147868C}" type="datetime1">
              <a:rPr lang="en-US"/>
              <a:pPr>
                <a:defRPr/>
              </a:pPr>
              <a:t>6/30/16</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A3E66B42-904B-7B43-A158-20E33F70FE56}" type="slidenum">
              <a:rPr lang="en-US"/>
              <a:pPr>
                <a:defRPr/>
              </a:pPr>
              <a:t>‹#›</a:t>
            </a:fld>
            <a:endParaRPr lang="en-US"/>
          </a:p>
        </p:txBody>
      </p:sp>
    </p:spTree>
    <p:extLst>
      <p:ext uri="{BB962C8B-B14F-4D97-AF65-F5344CB8AC3E}">
        <p14:creationId xmlns:p14="http://schemas.microsoft.com/office/powerpoint/2010/main" val="251844218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929C003B-C8ED-1446-8A24-D3429E6D119D}" type="datetime1">
              <a:rPr lang="en-US"/>
              <a:pPr>
                <a:defRPr/>
              </a:pPr>
              <a:t>6/30/16</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C21862D7-A42D-274E-B60E-82492D95B46E}" type="slidenum">
              <a:rPr lang="en-US"/>
              <a:pPr>
                <a:defRPr/>
              </a:pPr>
              <a:t>‹#›</a:t>
            </a:fld>
            <a:endParaRPr lang="en-US"/>
          </a:p>
        </p:txBody>
      </p:sp>
    </p:spTree>
    <p:extLst>
      <p:ext uri="{BB962C8B-B14F-4D97-AF65-F5344CB8AC3E}">
        <p14:creationId xmlns:p14="http://schemas.microsoft.com/office/powerpoint/2010/main" val="84899626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C54EB7CD-C66C-ED48-9483-36B2C706C2EC}" type="datetime1">
              <a:rPr lang="en-US"/>
              <a:pPr>
                <a:defRPr/>
              </a:pPr>
              <a:t>6/30/16</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86E0F068-49C2-1741-BE9E-A6834612103F}" type="slidenum">
              <a:rPr lang="en-US"/>
              <a:pPr>
                <a:defRPr/>
              </a:pPr>
              <a:t>‹#›</a:t>
            </a:fld>
            <a:endParaRPr lang="en-US"/>
          </a:p>
        </p:txBody>
      </p:sp>
    </p:spTree>
    <p:extLst>
      <p:ext uri="{BB962C8B-B14F-4D97-AF65-F5344CB8AC3E}">
        <p14:creationId xmlns:p14="http://schemas.microsoft.com/office/powerpoint/2010/main" val="324961569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1CC7788B-E14E-E84F-B1D6-1C65324F14BB}" type="datetime1">
              <a:rPr lang="en-US"/>
              <a:pPr>
                <a:defRPr/>
              </a:pPr>
              <a:t>6/30/16</a:t>
            </a:fld>
            <a:endParaRPr 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4CD546CC-8D06-3C42-8116-C7C36BB8B7B1}" type="slidenum">
              <a:rPr lang="en-US"/>
              <a:pPr>
                <a:defRPr/>
              </a:pPr>
              <a:t>‹#›</a:t>
            </a:fld>
            <a:endParaRPr lang="en-US"/>
          </a:p>
        </p:txBody>
      </p:sp>
    </p:spTree>
    <p:extLst>
      <p:ext uri="{BB962C8B-B14F-4D97-AF65-F5344CB8AC3E}">
        <p14:creationId xmlns:p14="http://schemas.microsoft.com/office/powerpoint/2010/main" val="235201849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33F2B01A-231E-304D-8C58-969339E63A1E}" type="datetime1">
              <a:rPr lang="en-US"/>
              <a:pPr>
                <a:defRPr/>
              </a:pPr>
              <a:t>6/30/16</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A7AF4A7F-240C-3144-AE0A-F1127EF6E439}" type="slidenum">
              <a:rPr lang="en-US"/>
              <a:pPr>
                <a:defRPr/>
              </a:pPr>
              <a:t>‹#›</a:t>
            </a:fld>
            <a:endParaRPr lang="en-US"/>
          </a:p>
        </p:txBody>
      </p:sp>
    </p:spTree>
    <p:extLst>
      <p:ext uri="{BB962C8B-B14F-4D97-AF65-F5344CB8AC3E}">
        <p14:creationId xmlns:p14="http://schemas.microsoft.com/office/powerpoint/2010/main" val="277181786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F5F15639-7FC9-6149-84C7-65B8F31C44F1}" type="datetime1">
              <a:rPr lang="en-US"/>
              <a:pPr>
                <a:defRPr/>
              </a:pPr>
              <a:t>6/30/16</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AD097957-D088-BB40-98E8-48BD6DAAB438}" type="slidenum">
              <a:rPr lang="en-US"/>
              <a:pPr>
                <a:defRPr/>
              </a:pPr>
              <a:t>‹#›</a:t>
            </a:fld>
            <a:endParaRPr lang="en-US"/>
          </a:p>
        </p:txBody>
      </p:sp>
    </p:spTree>
    <p:extLst>
      <p:ext uri="{BB962C8B-B14F-4D97-AF65-F5344CB8AC3E}">
        <p14:creationId xmlns:p14="http://schemas.microsoft.com/office/powerpoint/2010/main" val="68729662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E481AC66-7300-1840-99F7-ECD7E16B8A2D}" type="datetime1">
              <a:rPr lang="en-US"/>
              <a:pPr>
                <a:defRPr/>
              </a:pPr>
              <a:t>6/30/16</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5BF4CB66-DC14-BF48-B817-82D6B46864CE}" type="slidenum">
              <a:rPr lang="en-US"/>
              <a:pPr>
                <a:defRPr/>
              </a:pPr>
              <a:t>‹#›</a:t>
            </a:fld>
            <a:endParaRPr lang="en-US"/>
          </a:p>
        </p:txBody>
      </p:sp>
    </p:spTree>
    <p:extLst>
      <p:ext uri="{BB962C8B-B14F-4D97-AF65-F5344CB8AC3E}">
        <p14:creationId xmlns:p14="http://schemas.microsoft.com/office/powerpoint/2010/main" val="357292654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B1E7A4D4-FF64-8746-A04B-60B30BD409C8}" type="datetime1">
              <a:rPr lang="en-US"/>
              <a:pPr>
                <a:defRPr/>
              </a:pPr>
              <a:t>6/30/16</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B45925BD-7B16-BB42-A5D7-948A95508AD4}" type="slidenum">
              <a:rPr lang="en-US"/>
              <a:pPr>
                <a:defRPr/>
              </a:pPr>
              <a:t>‹#›</a:t>
            </a:fld>
            <a:endParaRPr lang="en-US"/>
          </a:p>
        </p:txBody>
      </p:sp>
    </p:spTree>
    <p:extLst>
      <p:ext uri="{BB962C8B-B14F-4D97-AF65-F5344CB8AC3E}">
        <p14:creationId xmlns:p14="http://schemas.microsoft.com/office/powerpoint/2010/main" val="3818856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24385035"/>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8F6CC36A-1D2F-C949-9DE3-1DECC2FFC242}" type="datetime1">
              <a:rPr lang="en-US"/>
              <a:pPr>
                <a:defRPr/>
              </a:pPr>
              <a:t>6/30/16</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6FDF8B3-8801-5E4D-A9E1-D577E48618CC}" type="slidenum">
              <a:rPr lang="en-US"/>
              <a:pPr>
                <a:defRPr/>
              </a:pPr>
              <a:t>‹#›</a:t>
            </a:fld>
            <a:endParaRPr lang="en-US"/>
          </a:p>
        </p:txBody>
      </p:sp>
    </p:spTree>
    <p:extLst>
      <p:ext uri="{BB962C8B-B14F-4D97-AF65-F5344CB8AC3E}">
        <p14:creationId xmlns:p14="http://schemas.microsoft.com/office/powerpoint/2010/main" val="382081720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921E2397-7C82-D44B-A029-69D3B4930B4F}" type="datetime1">
              <a:rPr lang="en-US"/>
              <a:pPr>
                <a:defRPr/>
              </a:pPr>
              <a:t>6/30/16</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87E036CA-A042-0449-BCC1-F64123B07586}" type="slidenum">
              <a:rPr lang="en-US"/>
              <a:pPr>
                <a:defRPr/>
              </a:pPr>
              <a:t>‹#›</a:t>
            </a:fld>
            <a:endParaRPr lang="en-US"/>
          </a:p>
        </p:txBody>
      </p:sp>
    </p:spTree>
    <p:extLst>
      <p:ext uri="{BB962C8B-B14F-4D97-AF65-F5344CB8AC3E}">
        <p14:creationId xmlns:p14="http://schemas.microsoft.com/office/powerpoint/2010/main" val="316634135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11410147"/>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237903"/>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335778857"/>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3454273"/>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4986624"/>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6529287"/>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972460"/>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7667421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8597511"/>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931250196"/>
      </p:ext>
    </p:extLst>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4675823"/>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879372"/>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004010"/>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231930314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D6A408AB-0EFF-E64D-9A9D-0ED8DADDAE6C}" type="slidenum">
              <a:rPr lang="en-US"/>
              <a:pPr>
                <a:defRPr/>
              </a:pPr>
              <a:t>‹#›</a:t>
            </a:fld>
            <a:endParaRPr lang="en-US"/>
          </a:p>
        </p:txBody>
      </p:sp>
    </p:spTree>
    <p:extLst>
      <p:ext uri="{BB962C8B-B14F-4D97-AF65-F5344CB8AC3E}">
        <p14:creationId xmlns:p14="http://schemas.microsoft.com/office/powerpoint/2010/main" val="212401538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877F992D-0499-D54E-B885-083E6A8E6F1E}" type="slidenum">
              <a:rPr lang="en-US"/>
              <a:pPr>
                <a:defRPr/>
              </a:pPr>
              <a:t>‹#›</a:t>
            </a:fld>
            <a:endParaRPr lang="en-US"/>
          </a:p>
        </p:txBody>
      </p:sp>
    </p:spTree>
    <p:extLst>
      <p:ext uri="{BB962C8B-B14F-4D97-AF65-F5344CB8AC3E}">
        <p14:creationId xmlns:p14="http://schemas.microsoft.com/office/powerpoint/2010/main" val="338268314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CCE1077-E806-324C-9C78-C3FB4ECAE7C8}" type="slidenum">
              <a:rPr lang="en-US"/>
              <a:pPr>
                <a:defRPr/>
              </a:pPr>
              <a:t>‹#›</a:t>
            </a:fld>
            <a:endParaRPr lang="en-US"/>
          </a:p>
        </p:txBody>
      </p:sp>
    </p:spTree>
    <p:extLst>
      <p:ext uri="{BB962C8B-B14F-4D97-AF65-F5344CB8AC3E}">
        <p14:creationId xmlns:p14="http://schemas.microsoft.com/office/powerpoint/2010/main" val="86123736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E2D3A2DE-6666-C948-93AD-65D8947952ED}" type="slidenum">
              <a:rPr lang="en-US"/>
              <a:pPr>
                <a:defRPr/>
              </a:pPr>
              <a:t>‹#›</a:t>
            </a:fld>
            <a:endParaRPr lang="en-US"/>
          </a:p>
        </p:txBody>
      </p:sp>
    </p:spTree>
    <p:extLst>
      <p:ext uri="{BB962C8B-B14F-4D97-AF65-F5344CB8AC3E}">
        <p14:creationId xmlns:p14="http://schemas.microsoft.com/office/powerpoint/2010/main" val="24977969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3C9257B0-EE2F-444E-9090-A9D169C4D0D2}" type="slidenum">
              <a:rPr lang="en-US"/>
              <a:pPr>
                <a:defRPr/>
              </a:pPr>
              <a:t>‹#›</a:t>
            </a:fld>
            <a:endParaRPr lang="en-US"/>
          </a:p>
        </p:txBody>
      </p:sp>
    </p:spTree>
    <p:extLst>
      <p:ext uri="{BB962C8B-B14F-4D97-AF65-F5344CB8AC3E}">
        <p14:creationId xmlns:p14="http://schemas.microsoft.com/office/powerpoint/2010/main" val="1789795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03597918"/>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B34A7AD7-9AF1-0048-93D6-20CBC86BF876}" type="slidenum">
              <a:rPr lang="en-US"/>
              <a:pPr>
                <a:defRPr/>
              </a:pPr>
              <a:t>‹#›</a:t>
            </a:fld>
            <a:endParaRPr lang="en-US"/>
          </a:p>
        </p:txBody>
      </p:sp>
    </p:spTree>
    <p:extLst>
      <p:ext uri="{BB962C8B-B14F-4D97-AF65-F5344CB8AC3E}">
        <p14:creationId xmlns:p14="http://schemas.microsoft.com/office/powerpoint/2010/main" val="245585069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792B8497-7E4D-A749-BDEB-CA9C2F6F239E}" type="slidenum">
              <a:rPr lang="en-US"/>
              <a:pPr>
                <a:defRPr/>
              </a:pPr>
              <a:t>‹#›</a:t>
            </a:fld>
            <a:endParaRPr lang="en-US"/>
          </a:p>
        </p:txBody>
      </p:sp>
    </p:spTree>
    <p:extLst>
      <p:ext uri="{BB962C8B-B14F-4D97-AF65-F5344CB8AC3E}">
        <p14:creationId xmlns:p14="http://schemas.microsoft.com/office/powerpoint/2010/main" val="5485578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2CC0EF70-5B26-0242-9A61-83179DEA5EC6}" type="slidenum">
              <a:rPr lang="en-US"/>
              <a:pPr>
                <a:defRPr/>
              </a:pPr>
              <a:t>‹#›</a:t>
            </a:fld>
            <a:endParaRPr lang="en-US"/>
          </a:p>
        </p:txBody>
      </p:sp>
    </p:spTree>
    <p:extLst>
      <p:ext uri="{BB962C8B-B14F-4D97-AF65-F5344CB8AC3E}">
        <p14:creationId xmlns:p14="http://schemas.microsoft.com/office/powerpoint/2010/main" val="302550096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D0FE2D63-FCE8-A642-AB14-B79052B863EC}" type="slidenum">
              <a:rPr lang="en-US"/>
              <a:pPr>
                <a:defRPr/>
              </a:pPr>
              <a:t>‹#›</a:t>
            </a:fld>
            <a:endParaRPr lang="en-US"/>
          </a:p>
        </p:txBody>
      </p:sp>
    </p:spTree>
    <p:extLst>
      <p:ext uri="{BB962C8B-B14F-4D97-AF65-F5344CB8AC3E}">
        <p14:creationId xmlns:p14="http://schemas.microsoft.com/office/powerpoint/2010/main" val="99156167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B1B781E-9130-B441-ACF9-F668C9887108}" type="slidenum">
              <a:rPr lang="en-US"/>
              <a:pPr>
                <a:defRPr/>
              </a:pPr>
              <a:t>‹#›</a:t>
            </a:fld>
            <a:endParaRPr lang="en-US"/>
          </a:p>
        </p:txBody>
      </p:sp>
    </p:spTree>
    <p:extLst>
      <p:ext uri="{BB962C8B-B14F-4D97-AF65-F5344CB8AC3E}">
        <p14:creationId xmlns:p14="http://schemas.microsoft.com/office/powerpoint/2010/main" val="222544770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55041FB-FF43-884D-998F-84E029D788A0}" type="slidenum">
              <a:rPr lang="en-US"/>
              <a:pPr>
                <a:defRPr/>
              </a:pPr>
              <a:t>‹#›</a:t>
            </a:fld>
            <a:endParaRPr lang="en-US"/>
          </a:p>
        </p:txBody>
      </p:sp>
    </p:spTree>
    <p:extLst>
      <p:ext uri="{BB962C8B-B14F-4D97-AF65-F5344CB8AC3E}">
        <p14:creationId xmlns:p14="http://schemas.microsoft.com/office/powerpoint/2010/main" val="13309672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83441818"/>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0546103"/>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3199719383"/>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909001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9311065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186925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4794408"/>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1409323"/>
      </p:ext>
    </p:extLst>
  </p:cSld>
  <p:clrMapOvr>
    <a:masterClrMapping/>
  </p:clrMapOv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282384"/>
      </p:ext>
    </p:extLst>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623029760"/>
      </p:ext>
    </p:extLst>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75647507"/>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1277408"/>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503909"/>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3321743"/>
      </p:ext>
    </p:extLst>
  </p:cSld>
  <p:clrMapOvr>
    <a:masterClrMapping/>
  </p:clrMapOvr>
  <p:transition/>
  <p:hf hdr="0" ftr="0" dt="0"/>
</p:sldLayout>
</file>

<file path=ppt/slideLayouts/slideLayout30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3640406908"/>
      </p:ext>
    </p:extLst>
  </p:cSld>
  <p:clrMapOvr>
    <a:masterClrMapping/>
  </p:clrMapOvr>
  <p:hf hdr="0" ftr="0" dt="0"/>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2897010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7150961"/>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9407798"/>
      </p:ext>
    </p:extLst>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292608020"/>
      </p:ext>
    </p:extLst>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6281103"/>
      </p:ext>
    </p:extLst>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4278416"/>
      </p:ext>
    </p:extLst>
  </p:cSld>
  <p:clrMapOvr>
    <a:masterClrMapping/>
  </p:clrMapOvr>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8379199"/>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319189"/>
      </p:ext>
    </p:extLst>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536255260"/>
      </p:ext>
    </p:extLst>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385274891"/>
      </p:ext>
    </p:extLst>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3781963"/>
      </p:ext>
    </p:extLst>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668764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3442895"/>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5993802"/>
      </p:ext>
    </p:extLst>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81779889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1E5365CC-F323-2D4C-ABD9-8E80DCC1205E}"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518571"/>
      </p:ext>
    </p:extLst>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3" name="Rectangle 2"/>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A547717-F6A2-D642-BAB6-A839BC8F0903}"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Tree>
    <p:extLst>
      <p:ext uri="{BB962C8B-B14F-4D97-AF65-F5344CB8AC3E}">
        <p14:creationId xmlns:p14="http://schemas.microsoft.com/office/powerpoint/2010/main" val="1441188996"/>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700BD10D-B215-B145-9ED6-37388CD59ACC}" type="slidenum">
              <a:rPr lang="en-US"/>
              <a:pPr>
                <a:defRPr/>
              </a:pPr>
              <a:t>‹#›</a:t>
            </a:fld>
            <a:endParaRPr lang="en-US"/>
          </a:p>
        </p:txBody>
      </p:sp>
    </p:spTree>
    <p:extLst>
      <p:ext uri="{BB962C8B-B14F-4D97-AF65-F5344CB8AC3E}">
        <p14:creationId xmlns:p14="http://schemas.microsoft.com/office/powerpoint/2010/main" val="400194170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11D9BC71-40B1-F24F-BE2A-279589AC0020}" type="slidenum">
              <a:rPr lang="en-US"/>
              <a:pPr>
                <a:defRPr/>
              </a:pPr>
              <a:t>‹#›</a:t>
            </a:fld>
            <a:endParaRPr lang="en-US"/>
          </a:p>
        </p:txBody>
      </p:sp>
    </p:spTree>
    <p:extLst>
      <p:ext uri="{BB962C8B-B14F-4D97-AF65-F5344CB8AC3E}">
        <p14:creationId xmlns:p14="http://schemas.microsoft.com/office/powerpoint/2010/main" val="322821604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E139BE00-E476-8646-8E15-B12DB4AAD206}" type="slidenum">
              <a:rPr lang="en-US"/>
              <a:pPr>
                <a:defRPr/>
              </a:pPr>
              <a:t>‹#›</a:t>
            </a:fld>
            <a:endParaRPr lang="en-US"/>
          </a:p>
        </p:txBody>
      </p:sp>
    </p:spTree>
    <p:extLst>
      <p:ext uri="{BB962C8B-B14F-4D97-AF65-F5344CB8AC3E}">
        <p14:creationId xmlns:p14="http://schemas.microsoft.com/office/powerpoint/2010/main" val="172413869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82BCDAFA-1D12-EC4D-8A8A-EA75CC211B50}" type="slidenum">
              <a:rPr lang="en-US"/>
              <a:pPr>
                <a:defRPr/>
              </a:pPr>
              <a:t>‹#›</a:t>
            </a:fld>
            <a:endParaRPr lang="en-US"/>
          </a:p>
        </p:txBody>
      </p:sp>
    </p:spTree>
    <p:extLst>
      <p:ext uri="{BB962C8B-B14F-4D97-AF65-F5344CB8AC3E}">
        <p14:creationId xmlns:p14="http://schemas.microsoft.com/office/powerpoint/2010/main" val="104043203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custDataLst>
              <p:tags r:id="rId2"/>
            </p:custDataLst>
          </p:nvPr>
        </p:nvSpPr>
        <p:spPr>
          <a:ln/>
        </p:spPr>
        <p:txBody>
          <a:bodyPr/>
          <a:lstStyle>
            <a:lvl1pPr>
              <a:defRPr/>
            </a:lvl1pPr>
          </a:lstStyle>
          <a:p>
            <a:pPr>
              <a:defRPr/>
            </a:pPr>
            <a:fld id="{0C81F398-E2EA-9F49-88A8-15267FD6880E}" type="slidenum">
              <a:rPr lang="en-US"/>
              <a:pPr>
                <a:defRPr/>
              </a:pPr>
              <a:t>‹#›</a:t>
            </a:fld>
            <a:endParaRPr lang="en-US"/>
          </a:p>
        </p:txBody>
      </p:sp>
    </p:spTree>
    <p:extLst>
      <p:ext uri="{BB962C8B-B14F-4D97-AF65-F5344CB8AC3E}">
        <p14:creationId xmlns:p14="http://schemas.microsoft.com/office/powerpoint/2010/main" val="45765254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custDataLst>
              <p:tags r:id="rId2"/>
            </p:custDataLst>
          </p:nvPr>
        </p:nvSpPr>
        <p:spPr>
          <a:ln/>
        </p:spPr>
        <p:txBody>
          <a:bodyPr/>
          <a:lstStyle>
            <a:lvl1pPr>
              <a:defRPr/>
            </a:lvl1pPr>
          </a:lstStyle>
          <a:p>
            <a:pPr>
              <a:defRPr/>
            </a:pPr>
            <a:fld id="{059308DE-2732-D64A-8B45-5FB400BFB0AD}" type="slidenum">
              <a:rPr lang="en-US"/>
              <a:pPr>
                <a:defRPr/>
              </a:pPr>
              <a:t>‹#›</a:t>
            </a:fld>
            <a:endParaRPr lang="en-US"/>
          </a:p>
        </p:txBody>
      </p:sp>
    </p:spTree>
    <p:extLst>
      <p:ext uri="{BB962C8B-B14F-4D97-AF65-F5344CB8AC3E}">
        <p14:creationId xmlns:p14="http://schemas.microsoft.com/office/powerpoint/2010/main" val="646808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619978"/>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custDataLst>
              <p:tags r:id="rId2"/>
            </p:custDataLst>
          </p:nvPr>
        </p:nvSpPr>
        <p:spPr>
          <a:ln/>
        </p:spPr>
        <p:txBody>
          <a:bodyPr/>
          <a:lstStyle>
            <a:lvl1pPr>
              <a:defRPr/>
            </a:lvl1pPr>
          </a:lstStyle>
          <a:p>
            <a:pPr>
              <a:defRPr/>
            </a:pPr>
            <a:fld id="{7E66F17F-A2CD-464A-982E-A37510CAB4A9}" type="slidenum">
              <a:rPr lang="en-US"/>
              <a:pPr>
                <a:defRPr/>
              </a:pPr>
              <a:t>‹#›</a:t>
            </a:fld>
            <a:endParaRPr lang="en-US"/>
          </a:p>
        </p:txBody>
      </p:sp>
    </p:spTree>
    <p:extLst>
      <p:ext uri="{BB962C8B-B14F-4D97-AF65-F5344CB8AC3E}">
        <p14:creationId xmlns:p14="http://schemas.microsoft.com/office/powerpoint/2010/main" val="99412937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1BA8A527-8CE7-264E-B709-8A81AFD75148}" type="slidenum">
              <a:rPr lang="en-US"/>
              <a:pPr>
                <a:defRPr/>
              </a:pPr>
              <a:t>‹#›</a:t>
            </a:fld>
            <a:endParaRPr lang="en-US"/>
          </a:p>
        </p:txBody>
      </p:sp>
    </p:spTree>
    <p:extLst>
      <p:ext uri="{BB962C8B-B14F-4D97-AF65-F5344CB8AC3E}">
        <p14:creationId xmlns:p14="http://schemas.microsoft.com/office/powerpoint/2010/main" val="110917157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C4942597-6BF2-7441-95A2-AF74F0483D29}" type="slidenum">
              <a:rPr lang="en-US"/>
              <a:pPr>
                <a:defRPr/>
              </a:pPr>
              <a:t>‹#›</a:t>
            </a:fld>
            <a:endParaRPr lang="en-US"/>
          </a:p>
        </p:txBody>
      </p:sp>
    </p:spTree>
    <p:extLst>
      <p:ext uri="{BB962C8B-B14F-4D97-AF65-F5344CB8AC3E}">
        <p14:creationId xmlns:p14="http://schemas.microsoft.com/office/powerpoint/2010/main" val="266240273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A42B971B-C4C6-8543-86BE-CC0EFB3CF337}" type="slidenum">
              <a:rPr lang="en-US"/>
              <a:pPr>
                <a:defRPr/>
              </a:pPr>
              <a:t>‹#›</a:t>
            </a:fld>
            <a:endParaRPr lang="en-US"/>
          </a:p>
        </p:txBody>
      </p:sp>
    </p:spTree>
    <p:extLst>
      <p:ext uri="{BB962C8B-B14F-4D97-AF65-F5344CB8AC3E}">
        <p14:creationId xmlns:p14="http://schemas.microsoft.com/office/powerpoint/2010/main" val="347317529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FC00E09B-6213-C04A-8015-EFA29E6388EE}" type="slidenum">
              <a:rPr lang="en-US"/>
              <a:pPr>
                <a:defRPr/>
              </a:pPr>
              <a:t>‹#›</a:t>
            </a:fld>
            <a:endParaRPr lang="en-US"/>
          </a:p>
        </p:txBody>
      </p:sp>
    </p:spTree>
    <p:extLst>
      <p:ext uri="{BB962C8B-B14F-4D97-AF65-F5344CB8AC3E}">
        <p14:creationId xmlns:p14="http://schemas.microsoft.com/office/powerpoint/2010/main" val="342096439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CONFIDENTIAL</a:t>
              </a:r>
            </a:p>
          </p:txBody>
        </p:sp>
        <p:sp>
          <p:nvSpPr>
            <p:cNvPr id="6" name="McK Document" hidden="1"/>
            <p:cNvSpPr txBox="1">
              <a:spLocks noChangeArrowheads="1"/>
            </p:cNvSpPr>
            <p:nvPr userDrawn="1"/>
          </p:nvSpPr>
          <p:spPr bwMode="auto">
            <a:xfrm>
              <a:off x="1663" y="3042"/>
              <a:ext cx="3167" cy="1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Date</a:t>
              </a:r>
            </a:p>
          </p:txBody>
        </p:sp>
        <p:sp>
          <p:nvSpPr>
            <p:cNvPr id="8" name="McK Disclaimer" hidden="1"/>
            <p:cNvSpPr>
              <a:spLocks noChangeArrowheads="1"/>
            </p:cNvSpPr>
            <p:nvPr userDrawn="1">
              <p:custDataLst>
                <p:tags r:id="rId3"/>
              </p:custDataLst>
            </p:nvPr>
          </p:nvSpPr>
          <p:spPr bwMode="auto">
            <a:xfrm>
              <a:off x="1663" y="3759"/>
              <a:ext cx="2391" cy="4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defTabSz="820607" eaLnBrk="0" hangingPunct="0">
                <a:defRPr/>
              </a:pPr>
              <a:r>
                <a:rPr lang="en-US" sz="900" b="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5085192" name="Rectangle 8"/>
          <p:cNvSpPr>
            <a:spLocks noGrp="1" noChangeArrowheads="1"/>
          </p:cNvSpPr>
          <p:nvPr>
            <p:ph type="ctrTitle"/>
          </p:nvPr>
        </p:nvSpPr>
        <p:spPr>
          <a:xfrm>
            <a:off x="2693988" y="2757489"/>
            <a:ext cx="5129212" cy="369332"/>
          </a:xfrm>
        </p:spPr>
        <p:txBody>
          <a:bodyPr/>
          <a:lstStyle>
            <a:lvl1pPr>
              <a:defRPr sz="2400" b="0"/>
            </a:lvl1pPr>
          </a:lstStyle>
          <a:p>
            <a:pPr lvl="0"/>
            <a:r>
              <a:rPr lang="en-US" noProof="0" smtClean="0"/>
              <a:t>Click to edit Master title style</a:t>
            </a:r>
          </a:p>
        </p:txBody>
      </p:sp>
      <p:sp>
        <p:nvSpPr>
          <p:cNvPr id="5085193" name="Rectangle 9"/>
          <p:cNvSpPr>
            <a:spLocks noGrp="1" noChangeArrowheads="1"/>
          </p:cNvSpPr>
          <p:nvPr>
            <p:ph type="subTitle" idx="1"/>
          </p:nvPr>
        </p:nvSpPr>
        <p:spPr>
          <a:xfrm>
            <a:off x="2693988" y="3962400"/>
            <a:ext cx="5129212" cy="215444"/>
          </a:xfrm>
        </p:spPr>
        <p:txBody>
          <a:bodyPr/>
          <a:lstStyle>
            <a:lvl1pPr>
              <a:defRPr sz="1400"/>
            </a:lvl1pPr>
          </a:lstStyle>
          <a:p>
            <a:pPr lvl="0"/>
            <a:r>
              <a:rPr lang="en-US" noProof="0" smtClean="0"/>
              <a:t>Click to edit Master subtitle style</a:t>
            </a:r>
          </a:p>
        </p:txBody>
      </p:sp>
      <p:sp>
        <p:nvSpPr>
          <p:cNvPr id="9" name="doc id"/>
          <p:cNvSpPr>
            <a:spLocks noGrp="1" noChangeArrowheads="1"/>
          </p:cNvSpPr>
          <p:nvPr>
            <p:ph type="ftr" sz="quarter" idx="10"/>
            <p:custDataLst>
              <p:tags r:id="rId2"/>
            </p:custDataLst>
          </p:nvPr>
        </p:nvSpPr>
        <p:spPr bwMode="auto">
          <a:xfrm>
            <a:off x="8915400" y="36513"/>
            <a:ext cx="0" cy="123825"/>
          </a:xfrm>
          <a:prstGeom prst="rect">
            <a:avLst/>
          </a:prstGeom>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none" lIns="0" tIns="0" rIns="0" bIns="0" numCol="1" anchor="t" anchorCtr="0" compatLnSpc="1">
            <a:prstTxWarp prst="textNoShape">
              <a:avLst/>
            </a:prstTxWarp>
            <a:spAutoFit/>
          </a:bodyPr>
          <a:lstStyle>
            <a:lvl1pPr algn="r" defTabSz="912667">
              <a:defRPr sz="800" b="0">
                <a:solidFill>
                  <a:srgbClr val="000000"/>
                </a:solidFill>
                <a:cs typeface="+mn-cs"/>
              </a:defRPr>
            </a:lvl1pPr>
          </a:lstStyle>
          <a:p>
            <a:pPr>
              <a:defRPr/>
            </a:pPr>
            <a:endParaRPr lang="de-DE"/>
          </a:p>
        </p:txBody>
      </p:sp>
    </p:spTree>
    <p:extLst>
      <p:ext uri="{BB962C8B-B14F-4D97-AF65-F5344CB8AC3E}">
        <p14:creationId xmlns:p14="http://schemas.microsoft.com/office/powerpoint/2010/main" val="424774264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F30248DB-7F05-5B48-AB1B-8CABF7BF33A5}" type="slidenum">
              <a:rPr lang="en-US"/>
              <a:pPr>
                <a:defRPr/>
              </a:pPr>
              <a:t>‹#›</a:t>
            </a:fld>
            <a:endParaRPr lang="en-US"/>
          </a:p>
        </p:txBody>
      </p:sp>
    </p:spTree>
    <p:extLst>
      <p:ext uri="{BB962C8B-B14F-4D97-AF65-F5344CB8AC3E}">
        <p14:creationId xmlns:p14="http://schemas.microsoft.com/office/powerpoint/2010/main" val="270084436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3110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99124"/>
            <a:ext cx="7772400" cy="30777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322E7B2D-F074-0542-BD68-7BE8FEBD52A0}" type="slidenum">
              <a:rPr lang="en-US"/>
              <a:pPr>
                <a:defRPr/>
              </a:pPr>
              <a:t>‹#›</a:t>
            </a:fld>
            <a:endParaRPr lang="en-US"/>
          </a:p>
        </p:txBody>
      </p:sp>
    </p:spTree>
    <p:extLst>
      <p:ext uri="{BB962C8B-B14F-4D97-AF65-F5344CB8AC3E}">
        <p14:creationId xmlns:p14="http://schemas.microsoft.com/office/powerpoint/2010/main" val="73058840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414" y="1298575"/>
            <a:ext cx="4319587" cy="20871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7400" y="1298575"/>
            <a:ext cx="4321175" cy="20871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0687C3CD-63AF-0245-BEE3-62F003634435}" type="slidenum">
              <a:rPr lang="en-US"/>
              <a:pPr>
                <a:defRPr/>
              </a:pPr>
              <a:t>‹#›</a:t>
            </a:fld>
            <a:endParaRPr lang="en-US"/>
          </a:p>
        </p:txBody>
      </p:sp>
    </p:spTree>
    <p:extLst>
      <p:ext uri="{BB962C8B-B14F-4D97-AF65-F5344CB8AC3E}">
        <p14:creationId xmlns:p14="http://schemas.microsoft.com/office/powerpoint/2010/main" val="2272636889"/>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174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37494"/>
            <a:ext cx="4040188" cy="737381"/>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37494"/>
            <a:ext cx="4041775" cy="737381"/>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4D571C22-3A1A-7F48-B9D1-CD2D9233E4BF}" type="slidenum">
              <a:rPr lang="en-US"/>
              <a:pPr>
                <a:defRPr/>
              </a:pPr>
              <a:t>‹#›</a:t>
            </a:fld>
            <a:endParaRPr lang="en-US"/>
          </a:p>
        </p:txBody>
      </p:sp>
    </p:spTree>
    <p:extLst>
      <p:ext uri="{BB962C8B-B14F-4D97-AF65-F5344CB8AC3E}">
        <p14:creationId xmlns:p14="http://schemas.microsoft.com/office/powerpoint/2010/main" val="3633107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0125923"/>
      </p:ext>
    </p:extLst>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custDataLst>
              <p:tags r:id="rId1"/>
            </p:custDataLst>
          </p:nvPr>
        </p:nvSpPr>
        <p:spPr/>
        <p:txBody>
          <a:bodyPr/>
          <a:lstStyle>
            <a:lvl1pPr>
              <a:defRPr>
                <a:cs typeface="ＭＳ Ｐゴシック" charset="0"/>
              </a:defRPr>
            </a:lvl1pPr>
          </a:lstStyle>
          <a:p>
            <a:pPr>
              <a:defRPr/>
            </a:pPr>
            <a:fld id="{EB3C1D75-6E5C-FE42-BFEE-C4E48708AC19}" type="slidenum">
              <a:rPr lang="en-US"/>
              <a:pPr>
                <a:defRPr/>
              </a:pPr>
              <a:t>‹#›</a:t>
            </a:fld>
            <a:endParaRPr lang="en-US"/>
          </a:p>
        </p:txBody>
      </p:sp>
    </p:spTree>
    <p:extLst>
      <p:ext uri="{BB962C8B-B14F-4D97-AF65-F5344CB8AC3E}">
        <p14:creationId xmlns:p14="http://schemas.microsoft.com/office/powerpoint/2010/main" val="373712540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cs typeface="ＭＳ Ｐゴシック" charset="0"/>
              </a:defRPr>
            </a:lvl1pPr>
          </a:lstStyle>
          <a:p>
            <a:pPr>
              <a:defRPr/>
            </a:pPr>
            <a:fld id="{E7C7F6D7-8A12-AE47-879C-65261504E6E3}" type="slidenum">
              <a:rPr lang="en-US"/>
              <a:pPr>
                <a:defRPr/>
              </a:pPr>
              <a:t>‹#›</a:t>
            </a:fld>
            <a:endParaRPr lang="en-US"/>
          </a:p>
        </p:txBody>
      </p:sp>
    </p:spTree>
    <p:extLst>
      <p:ext uri="{BB962C8B-B14F-4D97-AF65-F5344CB8AC3E}">
        <p14:creationId xmlns:p14="http://schemas.microsoft.com/office/powerpoint/2010/main" val="67554178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19547"/>
            <a:ext cx="3008313"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24012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21480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BB9B059F-9994-D549-B3A9-7803D8CF3DD7}" type="slidenum">
              <a:rPr lang="en-US"/>
              <a:pPr>
                <a:defRPr/>
              </a:pPr>
              <a:t>‹#›</a:t>
            </a:fld>
            <a:endParaRPr lang="en-US"/>
          </a:p>
        </p:txBody>
      </p:sp>
    </p:spTree>
    <p:extLst>
      <p:ext uri="{BB962C8B-B14F-4D97-AF65-F5344CB8AC3E}">
        <p14:creationId xmlns:p14="http://schemas.microsoft.com/office/powerpoint/2010/main" val="941881152"/>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561"/>
            <a:ext cx="54864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93725"/>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21480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10694B74-2DE4-2E41-B0E2-44A9F08D359D}" type="slidenum">
              <a:rPr lang="en-US"/>
              <a:pPr>
                <a:defRPr/>
              </a:pPr>
              <a:t>‹#›</a:t>
            </a:fld>
            <a:endParaRPr lang="en-US"/>
          </a:p>
        </p:txBody>
      </p:sp>
    </p:spTree>
    <p:extLst>
      <p:ext uri="{BB962C8B-B14F-4D97-AF65-F5344CB8AC3E}">
        <p14:creationId xmlns:p14="http://schemas.microsoft.com/office/powerpoint/2010/main" val="410843169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963920" y="1298575"/>
            <a:ext cx="2954655" cy="1222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BAE51D3A-F9E3-EE48-BB8B-C32B868B2426}" type="slidenum">
              <a:rPr lang="en-US"/>
              <a:pPr>
                <a:defRPr/>
              </a:pPr>
              <a:t>‹#›</a:t>
            </a:fld>
            <a:endParaRPr lang="en-US"/>
          </a:p>
        </p:txBody>
      </p:sp>
    </p:spTree>
    <p:extLst>
      <p:ext uri="{BB962C8B-B14F-4D97-AF65-F5344CB8AC3E}">
        <p14:creationId xmlns:p14="http://schemas.microsoft.com/office/powerpoint/2010/main" val="2481578837"/>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3801" y="234950"/>
            <a:ext cx="584775" cy="228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90161" y="234950"/>
            <a:ext cx="1477328" cy="228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AF86B515-3B8B-074C-8069-8653A0741D9B}" type="slidenum">
              <a:rPr lang="en-US"/>
              <a:pPr>
                <a:defRPr/>
              </a:pPr>
              <a:t>‹#›</a:t>
            </a:fld>
            <a:endParaRPr lang="en-US"/>
          </a:p>
        </p:txBody>
      </p:sp>
    </p:spTree>
    <p:extLst>
      <p:ext uri="{BB962C8B-B14F-4D97-AF65-F5344CB8AC3E}">
        <p14:creationId xmlns:p14="http://schemas.microsoft.com/office/powerpoint/2010/main" val="312218865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0"/>
            <a:ext cx="8793162" cy="29238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5413" y="1298575"/>
            <a:ext cx="8793162" cy="246863"/>
          </a:xfrm>
        </p:spPr>
        <p:txBody>
          <a:bodyPr/>
          <a:lstStyle/>
          <a:p>
            <a:pPr lvl="0"/>
            <a:r>
              <a:rPr lang="en-US" noProof="0" smtClean="0"/>
              <a:t>Click icon to add chart</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BEA4BFA0-51B1-B247-82EC-59C9A7EEAB8B}" type="slidenum">
              <a:rPr lang="en-US"/>
              <a:pPr>
                <a:defRPr/>
              </a:pPr>
              <a:t>‹#›</a:t>
            </a:fld>
            <a:endParaRPr lang="en-US"/>
          </a:p>
        </p:txBody>
      </p:sp>
    </p:spTree>
    <p:extLst>
      <p:ext uri="{BB962C8B-B14F-4D97-AF65-F5344CB8AC3E}">
        <p14:creationId xmlns:p14="http://schemas.microsoft.com/office/powerpoint/2010/main" val="122402628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29174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123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1"/>
            <a:ext cx="3810000" cy="123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4623550"/>
      </p:ext>
    </p:extLst>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05246495"/>
      </p:ext>
    </p:extLst>
  </p:cSld>
  <p:clrMapOvr>
    <a:masterClrMapping/>
  </p:clrMapOv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308039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8864371"/>
      </p:ext>
    </p:extLst>
  </p:cSld>
  <p:clrMapOvr>
    <a:masterClrMapping/>
  </p:clrMapOv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79888753"/>
      </p:ext>
    </p:extLst>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4236616"/>
      </p:ext>
    </p:extLst>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9045336"/>
      </p:ext>
    </p:extLst>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4273729"/>
      </p:ext>
    </p:extLst>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191445"/>
      </p:ext>
    </p:extLst>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624591369"/>
      </p:ext>
    </p:extLst>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793272182"/>
      </p:ext>
    </p:extLst>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5863106"/>
      </p:ext>
    </p:extLst>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2832574"/>
      </p:ext>
    </p:extLst>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73318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7100278"/>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23981621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lIns="91425" tIns="45713" rIns="91425" bIns="45713"/>
          <a:lstStyle>
            <a:lvl1pPr>
              <a:defRPr>
                <a:solidFill>
                  <a:srgbClr val="000000"/>
                </a:solidFill>
              </a:defRPr>
            </a:lvl1pPr>
          </a:lstStyle>
          <a:p>
            <a:pPr>
              <a:defRPr/>
            </a:pPr>
            <a:fld id="{F21D402F-D5DA-284D-B4FF-73C2609C50C3}" type="slidenum">
              <a:rPr lang="en-US" altLang="zh-CN"/>
              <a:pPr>
                <a:defRPr/>
              </a:pPr>
              <a:t>‹#›</a:t>
            </a:fld>
            <a:endParaRPr lang="en-US" altLang="zh-CN"/>
          </a:p>
        </p:txBody>
      </p:sp>
    </p:spTree>
    <p:extLst>
      <p:ext uri="{BB962C8B-B14F-4D97-AF65-F5344CB8AC3E}">
        <p14:creationId xmlns:p14="http://schemas.microsoft.com/office/powerpoint/2010/main" val="383389006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lIns="91425" tIns="45713" rIns="91425" bIns="45713"/>
          <a:lstStyle>
            <a:lvl1pPr>
              <a:defRPr>
                <a:solidFill>
                  <a:srgbClr val="000000"/>
                </a:solidFill>
              </a:defRPr>
            </a:lvl1pPr>
          </a:lstStyle>
          <a:p>
            <a:pPr>
              <a:defRPr/>
            </a:pPr>
            <a:fld id="{F4EB0B0C-C702-7A45-B805-FF02D21D7DB8}" type="slidenum">
              <a:rPr lang="en-US" altLang="zh-CN"/>
              <a:pPr>
                <a:defRPr/>
              </a:pPr>
              <a:t>‹#›</a:t>
            </a:fld>
            <a:endParaRPr lang="en-US" altLang="zh-CN"/>
          </a:p>
        </p:txBody>
      </p:sp>
    </p:spTree>
    <p:extLst>
      <p:ext uri="{BB962C8B-B14F-4D97-AF65-F5344CB8AC3E}">
        <p14:creationId xmlns:p14="http://schemas.microsoft.com/office/powerpoint/2010/main" val="2185290973"/>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2B4FE79C-5B77-8E4F-97D5-0F5CF235AD86}"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488887031"/>
      </p:ext>
    </p:extLst>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519CC4FF-763A-074A-9337-2A0CC1FD60B7}"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315731139"/>
      </p:ext>
    </p:extLst>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1F394A8F-B330-6D41-9B1C-5DF5402FCEE4}"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811965498"/>
      </p:ext>
    </p:extLst>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D5FE1A6B-52FE-7141-90DC-976932969567}"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011134052"/>
      </p:ext>
    </p:extLst>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4441FEBC-4622-204C-A239-A679029165D6}"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425294425"/>
      </p:ext>
    </p:extLst>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pPr>
              <a:defRPr/>
            </a:pPr>
            <a:fld id="{1EC636A9-5909-8D4A-A73D-AB19A917759F}"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331272835"/>
      </p:ext>
    </p:extLst>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pPr>
              <a:defRPr/>
            </a:pPr>
            <a:fld id="{B83DFE6E-657F-9348-8447-8F5F5C5D701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48038840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2301901"/>
      </p:ext>
    </p:extLst>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3A75E23D-61F3-6B47-B8F3-74B0DA5D76E9}"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649452688"/>
      </p:ext>
    </p:extLst>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09475372-8044-704E-8ADC-E153E659696E}"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777500723"/>
      </p:ext>
    </p:extLst>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69CA292C-5D3E-0A45-B8B2-6B906CBD132B}"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797224615"/>
      </p:ext>
    </p:extLst>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7D66B253-E8E5-A44C-A960-27B0F61398FA}"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785066770"/>
      </p:ext>
    </p:extLst>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7F1022BF-1125-DD47-BABC-9D144DF67FF9}" type="slidenum">
              <a:rPr lang="en-US"/>
              <a:pPr>
                <a:defRPr/>
              </a:pPr>
              <a:t>‹#›</a:t>
            </a:fld>
            <a:endParaRPr lang="en-US"/>
          </a:p>
        </p:txBody>
      </p:sp>
    </p:spTree>
    <p:extLst>
      <p:ext uri="{BB962C8B-B14F-4D97-AF65-F5344CB8AC3E}">
        <p14:creationId xmlns:p14="http://schemas.microsoft.com/office/powerpoint/2010/main" val="116319668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6" name="Footer Placeholder 5"/>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5327B8EB-3D2A-E34E-98B9-B6A93F509F15}" type="slidenum">
              <a:rPr lang="en-US"/>
              <a:pPr>
                <a:defRPr/>
              </a:pPr>
              <a:t>‹#›</a:t>
            </a:fld>
            <a:endParaRPr lang="en-US"/>
          </a:p>
        </p:txBody>
      </p:sp>
    </p:spTree>
    <p:extLst>
      <p:ext uri="{BB962C8B-B14F-4D97-AF65-F5344CB8AC3E}">
        <p14:creationId xmlns:p14="http://schemas.microsoft.com/office/powerpoint/2010/main" val="3681583090"/>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lvl1pPr>
          </a:lstStyle>
          <a:p>
            <a:pPr>
              <a:defRPr/>
            </a:pPr>
            <a:fld id="{316E1436-D979-5E4F-A85C-850B366A41CB}" type="slidenum">
              <a:rPr lang="en-US" altLang="zh-CN"/>
              <a:pPr>
                <a:defRPr/>
              </a:pPr>
              <a:t>‹#›</a:t>
            </a:fld>
            <a:endParaRPr lang="en-US" altLang="zh-CN"/>
          </a:p>
        </p:txBody>
      </p:sp>
    </p:spTree>
    <p:extLst>
      <p:ext uri="{BB962C8B-B14F-4D97-AF65-F5344CB8AC3E}">
        <p14:creationId xmlns:p14="http://schemas.microsoft.com/office/powerpoint/2010/main" val="2593197605"/>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p:spPr>
        <p:txBody>
          <a:bodyPr/>
          <a:lstStyle>
            <a:lvl1pPr>
              <a:defRPr/>
            </a:lvl1pPr>
          </a:lstStyle>
          <a:p>
            <a:pPr>
              <a:defRPr/>
            </a:pPr>
            <a:fld id="{391C17FC-1FF1-1942-908D-1BB30E69B860}" type="slidenum">
              <a:rPr lang="en-US" altLang="zh-CN"/>
              <a:pPr>
                <a:defRPr/>
              </a:pPr>
              <a:t>‹#›</a:t>
            </a:fld>
            <a:endParaRPr lang="en-US" altLang="zh-CN"/>
          </a:p>
        </p:txBody>
      </p:sp>
    </p:spTree>
    <p:extLst>
      <p:ext uri="{BB962C8B-B14F-4D97-AF65-F5344CB8AC3E}">
        <p14:creationId xmlns:p14="http://schemas.microsoft.com/office/powerpoint/2010/main" val="144800479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lIns="91425" tIns="45713" rIns="91425" bIns="45713"/>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25" tIns="45713" rIns="91425" bIns="45713"/>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6/30/16</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ADFB7FD-0EA3-2D43-BE57-6A06E1A8DC83}" type="slidenum">
              <a:rPr lang="en-US"/>
              <a:pPr>
                <a:defRPr/>
              </a:pPr>
              <a:t>‹#›</a:t>
            </a:fld>
            <a:endParaRPr lang="en-US"/>
          </a:p>
        </p:txBody>
      </p:sp>
    </p:spTree>
    <p:extLst>
      <p:ext uri="{BB962C8B-B14F-4D97-AF65-F5344CB8AC3E}">
        <p14:creationId xmlns:p14="http://schemas.microsoft.com/office/powerpoint/2010/main" val="315895816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6/30/16</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477CF512-0EC7-A74B-B178-5F90A75368D2}" type="slidenum">
              <a:rPr lang="en-US"/>
              <a:pPr>
                <a:defRPr/>
              </a:pPr>
              <a:t>‹#›</a:t>
            </a:fld>
            <a:endParaRPr lang="en-US"/>
          </a:p>
        </p:txBody>
      </p:sp>
    </p:spTree>
    <p:extLst>
      <p:ext uri="{BB962C8B-B14F-4D97-AF65-F5344CB8AC3E}">
        <p14:creationId xmlns:p14="http://schemas.microsoft.com/office/powerpoint/2010/main" val="27361493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6525252"/>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425" tIns="45713" rIns="91425" bIns="45713"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lIns="91425" tIns="45713" rIns="91425" bIns="45713"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6/30/16</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B117A16C-69BF-1C43-B75D-1B10EF42D319}" type="slidenum">
              <a:rPr lang="en-US"/>
              <a:pPr>
                <a:defRPr/>
              </a:pPr>
              <a:t>‹#›</a:t>
            </a:fld>
            <a:endParaRPr lang="en-US"/>
          </a:p>
        </p:txBody>
      </p:sp>
    </p:spTree>
    <p:extLst>
      <p:ext uri="{BB962C8B-B14F-4D97-AF65-F5344CB8AC3E}">
        <p14:creationId xmlns:p14="http://schemas.microsoft.com/office/powerpoint/2010/main" val="240804042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6/30/16</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A1DE29E7-15EA-E040-A015-41CB357B6E9E}" type="slidenum">
              <a:rPr lang="en-US"/>
              <a:pPr>
                <a:defRPr/>
              </a:pPr>
              <a:t>‹#›</a:t>
            </a:fld>
            <a:endParaRPr lang="en-US"/>
          </a:p>
        </p:txBody>
      </p:sp>
    </p:spTree>
    <p:extLst>
      <p:ext uri="{BB962C8B-B14F-4D97-AF65-F5344CB8AC3E}">
        <p14:creationId xmlns:p14="http://schemas.microsoft.com/office/powerpoint/2010/main" val="4135322664"/>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25" tIns="45713" rIns="91425" bIns="45713"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lIns="91425" tIns="45713" rIns="91425" bIns="45713"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6/30/16</a:t>
            </a:fld>
            <a:endParaRPr lang="en-US"/>
          </a:p>
        </p:txBody>
      </p:sp>
      <p:sp>
        <p:nvSpPr>
          <p:cNvPr id="8" name="Footer Placeholder 7"/>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48DA385-2535-0940-90C6-AF19905C9D46}" type="slidenum">
              <a:rPr lang="en-US"/>
              <a:pPr>
                <a:defRPr/>
              </a:pPr>
              <a:t>‹#›</a:t>
            </a:fld>
            <a:endParaRPr lang="en-US"/>
          </a:p>
        </p:txBody>
      </p:sp>
    </p:spTree>
    <p:extLst>
      <p:ext uri="{BB962C8B-B14F-4D97-AF65-F5344CB8AC3E}">
        <p14:creationId xmlns:p14="http://schemas.microsoft.com/office/powerpoint/2010/main" val="1880867340"/>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6/30/16</a:t>
            </a:fld>
            <a:endParaRPr lang="en-US"/>
          </a:p>
        </p:txBody>
      </p:sp>
      <p:sp>
        <p:nvSpPr>
          <p:cNvPr id="4" name="Footer Placeholder 3"/>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9D8D199-8F7C-3C42-8E66-3E2A6E866B2C}" type="slidenum">
              <a:rPr lang="en-US"/>
              <a:pPr>
                <a:defRPr/>
              </a:pPr>
              <a:t>‹#›</a:t>
            </a:fld>
            <a:endParaRPr lang="en-US"/>
          </a:p>
        </p:txBody>
      </p:sp>
    </p:spTree>
    <p:extLst>
      <p:ext uri="{BB962C8B-B14F-4D97-AF65-F5344CB8AC3E}">
        <p14:creationId xmlns:p14="http://schemas.microsoft.com/office/powerpoint/2010/main" val="154321495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6/30/16</a:t>
            </a:fld>
            <a:endParaRPr lang="en-US"/>
          </a:p>
        </p:txBody>
      </p:sp>
      <p:sp>
        <p:nvSpPr>
          <p:cNvPr id="3" name="Footer Placeholder 2"/>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0B95295-A54F-CA47-8CED-2A6447DD2E42}" type="slidenum">
              <a:rPr lang="en-US"/>
              <a:pPr>
                <a:defRPr/>
              </a:pPr>
              <a:t>‹#›</a:t>
            </a:fld>
            <a:endParaRPr lang="en-US"/>
          </a:p>
        </p:txBody>
      </p:sp>
    </p:spTree>
    <p:extLst>
      <p:ext uri="{BB962C8B-B14F-4D97-AF65-F5344CB8AC3E}">
        <p14:creationId xmlns:p14="http://schemas.microsoft.com/office/powerpoint/2010/main" val="188849921"/>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lIns="91425" tIns="45713" rIns="91425" bIns="45713"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a:prstGeom prst="rect">
            <a:avLst/>
          </a:prstGeom>
        </p:spPr>
        <p:txBody>
          <a:bodyPr lIns="91425" tIns="45713" rIns="91425" bIns="4571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lIns="91425" tIns="45713" rIns="91425" bIns="45713"/>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6/30/16</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2023EBFD-7CCD-0B49-A62D-B2D895132FB8}" type="slidenum">
              <a:rPr lang="en-US"/>
              <a:pPr>
                <a:defRPr/>
              </a:pPr>
              <a:t>‹#›</a:t>
            </a:fld>
            <a:endParaRPr lang="en-US"/>
          </a:p>
        </p:txBody>
      </p:sp>
    </p:spTree>
    <p:extLst>
      <p:ext uri="{BB962C8B-B14F-4D97-AF65-F5344CB8AC3E}">
        <p14:creationId xmlns:p14="http://schemas.microsoft.com/office/powerpoint/2010/main" val="579382611"/>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25" tIns="45713" rIns="91425" bIns="45713"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25" tIns="45713" rIns="91425" bIns="45713"/>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425" tIns="45713" rIns="91425" bIns="45713"/>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6/30/16</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F00A1AF6-D1DD-884E-9E9A-C813709A4BD1}" type="slidenum">
              <a:rPr lang="en-US"/>
              <a:pPr>
                <a:defRPr/>
              </a:pPr>
              <a:t>‹#›</a:t>
            </a:fld>
            <a:endParaRPr lang="en-US"/>
          </a:p>
        </p:txBody>
      </p:sp>
    </p:spTree>
    <p:extLst>
      <p:ext uri="{BB962C8B-B14F-4D97-AF65-F5344CB8AC3E}">
        <p14:creationId xmlns:p14="http://schemas.microsoft.com/office/powerpoint/2010/main" val="2837113961"/>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6/30/16</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3F5FBFD2-62C0-364C-BC33-DD7E898962C0}" type="slidenum">
              <a:rPr lang="en-US"/>
              <a:pPr>
                <a:defRPr/>
              </a:pPr>
              <a:t>‹#›</a:t>
            </a:fld>
            <a:endParaRPr lang="en-US"/>
          </a:p>
        </p:txBody>
      </p:sp>
    </p:spTree>
    <p:extLst>
      <p:ext uri="{BB962C8B-B14F-4D97-AF65-F5344CB8AC3E}">
        <p14:creationId xmlns:p14="http://schemas.microsoft.com/office/powerpoint/2010/main" val="27325717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lIns="91425" tIns="45713" rIns="91425"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6/30/16</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4212240B-337E-A142-B922-9284C93689D8}" type="slidenum">
              <a:rPr lang="en-US"/>
              <a:pPr>
                <a:defRPr/>
              </a:pPr>
              <a:t>‹#›</a:t>
            </a:fld>
            <a:endParaRPr lang="en-US"/>
          </a:p>
        </p:txBody>
      </p:sp>
    </p:spTree>
    <p:extLst>
      <p:ext uri="{BB962C8B-B14F-4D97-AF65-F5344CB8AC3E}">
        <p14:creationId xmlns:p14="http://schemas.microsoft.com/office/powerpoint/2010/main" val="626584511"/>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A36C1B07-920C-8044-AC79-0AD4F74654A0}" type="slidenum">
              <a:rPr lang="en-US"/>
              <a:pPr>
                <a:defRPr/>
              </a:pPr>
              <a:t>‹#›</a:t>
            </a:fld>
            <a:endParaRPr lang="en-US"/>
          </a:p>
        </p:txBody>
      </p:sp>
    </p:spTree>
    <p:extLst>
      <p:ext uri="{BB962C8B-B14F-4D97-AF65-F5344CB8AC3E}">
        <p14:creationId xmlns:p14="http://schemas.microsoft.com/office/powerpoint/2010/main" val="38722943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50712229"/>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BFAEA237-A6FF-0E45-BC7E-20EBC68D5118}" type="slidenum">
              <a:rPr lang="en-US"/>
              <a:pPr>
                <a:defRPr/>
              </a:pPr>
              <a:t>‹#›</a:t>
            </a:fld>
            <a:endParaRPr lang="en-US"/>
          </a:p>
        </p:txBody>
      </p:sp>
    </p:spTree>
    <p:extLst>
      <p:ext uri="{BB962C8B-B14F-4D97-AF65-F5344CB8AC3E}">
        <p14:creationId xmlns:p14="http://schemas.microsoft.com/office/powerpoint/2010/main" val="3477658052"/>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2A2BD605-9C6A-3F44-9C39-79A494067532}" type="slidenum">
              <a:rPr lang="en-US"/>
              <a:pPr>
                <a:defRPr/>
              </a:pPr>
              <a:t>‹#›</a:t>
            </a:fld>
            <a:endParaRPr lang="en-US"/>
          </a:p>
        </p:txBody>
      </p:sp>
    </p:spTree>
    <p:extLst>
      <p:ext uri="{BB962C8B-B14F-4D97-AF65-F5344CB8AC3E}">
        <p14:creationId xmlns:p14="http://schemas.microsoft.com/office/powerpoint/2010/main" val="3903093237"/>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6A75D554-AB7F-5D44-BB5B-98C31A6937C1}" type="slidenum">
              <a:rPr lang="en-US"/>
              <a:pPr>
                <a:defRPr/>
              </a:pPr>
              <a:t>‹#›</a:t>
            </a:fld>
            <a:endParaRPr lang="en-US"/>
          </a:p>
        </p:txBody>
      </p:sp>
    </p:spTree>
    <p:extLst>
      <p:ext uri="{BB962C8B-B14F-4D97-AF65-F5344CB8AC3E}">
        <p14:creationId xmlns:p14="http://schemas.microsoft.com/office/powerpoint/2010/main" val="74308685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8" name="Footer Placeholder 7"/>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eaLnBrk="1" hangingPunct="1">
              <a:defRPr b="1"/>
            </a:lvl1pPr>
          </a:lstStyle>
          <a:p>
            <a:pPr>
              <a:defRPr/>
            </a:pPr>
            <a:fld id="{3CFDA3A3-1992-3B46-9B00-0AAEE85D4F8A}" type="slidenum">
              <a:rPr lang="en-US"/>
              <a:pPr>
                <a:defRPr/>
              </a:pPr>
              <a:t>‹#›</a:t>
            </a:fld>
            <a:endParaRPr lang="en-US"/>
          </a:p>
        </p:txBody>
      </p:sp>
    </p:spTree>
    <p:extLst>
      <p:ext uri="{BB962C8B-B14F-4D97-AF65-F5344CB8AC3E}">
        <p14:creationId xmlns:p14="http://schemas.microsoft.com/office/powerpoint/2010/main" val="4263556392"/>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4" name="Footer Placeholder 3"/>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eaLnBrk="1" hangingPunct="1">
              <a:defRPr b="1"/>
            </a:lvl1pPr>
          </a:lstStyle>
          <a:p>
            <a:pPr>
              <a:defRPr/>
            </a:pPr>
            <a:fld id="{EDF668B4-7C98-3048-B1B1-2716AB603F75}" type="slidenum">
              <a:rPr lang="en-US"/>
              <a:pPr>
                <a:defRPr/>
              </a:pPr>
              <a:t>‹#›</a:t>
            </a:fld>
            <a:endParaRPr lang="en-US"/>
          </a:p>
        </p:txBody>
      </p:sp>
    </p:spTree>
    <p:extLst>
      <p:ext uri="{BB962C8B-B14F-4D97-AF65-F5344CB8AC3E}">
        <p14:creationId xmlns:p14="http://schemas.microsoft.com/office/powerpoint/2010/main" val="1139159370"/>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3" name="Footer Placeholder 2"/>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eaLnBrk="1" hangingPunct="1">
              <a:defRPr b="1"/>
            </a:lvl1pPr>
          </a:lstStyle>
          <a:p>
            <a:pPr>
              <a:defRPr/>
            </a:pPr>
            <a:fld id="{B5D3E578-29C5-6C43-80C2-C71E6A4262D2}" type="slidenum">
              <a:rPr lang="en-US"/>
              <a:pPr>
                <a:defRPr/>
              </a:pPr>
              <a:t>‹#›</a:t>
            </a:fld>
            <a:endParaRPr lang="en-US"/>
          </a:p>
        </p:txBody>
      </p:sp>
    </p:spTree>
    <p:extLst>
      <p:ext uri="{BB962C8B-B14F-4D97-AF65-F5344CB8AC3E}">
        <p14:creationId xmlns:p14="http://schemas.microsoft.com/office/powerpoint/2010/main" val="102660229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817BCB4D-70FE-9E44-AF70-1D7016DBFDEC}" type="slidenum">
              <a:rPr lang="en-US"/>
              <a:pPr>
                <a:defRPr/>
              </a:pPr>
              <a:t>‹#›</a:t>
            </a:fld>
            <a:endParaRPr lang="en-US"/>
          </a:p>
        </p:txBody>
      </p:sp>
    </p:spTree>
    <p:extLst>
      <p:ext uri="{BB962C8B-B14F-4D97-AF65-F5344CB8AC3E}">
        <p14:creationId xmlns:p14="http://schemas.microsoft.com/office/powerpoint/2010/main" val="3671317415"/>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79FA9F06-D5FD-7144-8AED-FB48AFA40D78}" type="slidenum">
              <a:rPr lang="en-US"/>
              <a:pPr>
                <a:defRPr/>
              </a:pPr>
              <a:t>‹#›</a:t>
            </a:fld>
            <a:endParaRPr lang="en-US"/>
          </a:p>
        </p:txBody>
      </p:sp>
    </p:spTree>
    <p:extLst>
      <p:ext uri="{BB962C8B-B14F-4D97-AF65-F5344CB8AC3E}">
        <p14:creationId xmlns:p14="http://schemas.microsoft.com/office/powerpoint/2010/main" val="1395417788"/>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F33D6C22-06B4-1746-A02A-CBF4EF7AEECD}" type="slidenum">
              <a:rPr lang="en-US"/>
              <a:pPr>
                <a:defRPr/>
              </a:pPr>
              <a:t>‹#›</a:t>
            </a:fld>
            <a:endParaRPr lang="en-US"/>
          </a:p>
        </p:txBody>
      </p:sp>
    </p:spTree>
    <p:extLst>
      <p:ext uri="{BB962C8B-B14F-4D97-AF65-F5344CB8AC3E}">
        <p14:creationId xmlns:p14="http://schemas.microsoft.com/office/powerpoint/2010/main" val="3899942107"/>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6E6CCC66-FBD5-9045-BEAF-1C574B0A6600}" type="slidenum">
              <a:rPr lang="en-US"/>
              <a:pPr>
                <a:defRPr/>
              </a:pPr>
              <a:t>‹#›</a:t>
            </a:fld>
            <a:endParaRPr lang="en-US"/>
          </a:p>
        </p:txBody>
      </p:sp>
    </p:spTree>
    <p:extLst>
      <p:ext uri="{BB962C8B-B14F-4D97-AF65-F5344CB8AC3E}">
        <p14:creationId xmlns:p14="http://schemas.microsoft.com/office/powerpoint/2010/main" val="868986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879396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6196353"/>
      </p:ext>
    </p:extLst>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6/30/16</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28407075-BF9E-FF4D-A0C2-FE9F0E85D409}" type="slidenum">
              <a:rPr lang="en-US"/>
              <a:pPr>
                <a:defRPr/>
              </a:pPr>
              <a:t>‹#›</a:t>
            </a:fld>
            <a:endParaRPr lang="en-US"/>
          </a:p>
        </p:txBody>
      </p:sp>
    </p:spTree>
    <p:extLst>
      <p:ext uri="{BB962C8B-B14F-4D97-AF65-F5344CB8AC3E}">
        <p14:creationId xmlns:p14="http://schemas.microsoft.com/office/powerpoint/2010/main" val="3409500325"/>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6/30/16</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77701F4C-4ECA-6A41-92D7-BE399F72E94B}" type="slidenum">
              <a:rPr lang="en-US"/>
              <a:pPr>
                <a:defRPr/>
              </a:pPr>
              <a:t>‹#›</a:t>
            </a:fld>
            <a:endParaRPr lang="en-US"/>
          </a:p>
        </p:txBody>
      </p:sp>
    </p:spTree>
    <p:extLst>
      <p:ext uri="{BB962C8B-B14F-4D97-AF65-F5344CB8AC3E}">
        <p14:creationId xmlns:p14="http://schemas.microsoft.com/office/powerpoint/2010/main" val="1778155964"/>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6/30/16</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213A18B-FF9F-7E41-B31A-A8A616D22B0B}" type="slidenum">
              <a:rPr lang="en-US"/>
              <a:pPr>
                <a:defRPr/>
              </a:pPr>
              <a:t>‹#›</a:t>
            </a:fld>
            <a:endParaRPr lang="en-US"/>
          </a:p>
        </p:txBody>
      </p:sp>
    </p:spTree>
    <p:extLst>
      <p:ext uri="{BB962C8B-B14F-4D97-AF65-F5344CB8AC3E}">
        <p14:creationId xmlns:p14="http://schemas.microsoft.com/office/powerpoint/2010/main" val="1528808030"/>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6/30/16</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531E5308-A6D2-A94D-9D4B-96C98243EC8C}" type="slidenum">
              <a:rPr lang="en-US"/>
              <a:pPr>
                <a:defRPr/>
              </a:pPr>
              <a:t>‹#›</a:t>
            </a:fld>
            <a:endParaRPr lang="en-US"/>
          </a:p>
        </p:txBody>
      </p:sp>
    </p:spTree>
    <p:extLst>
      <p:ext uri="{BB962C8B-B14F-4D97-AF65-F5344CB8AC3E}">
        <p14:creationId xmlns:p14="http://schemas.microsoft.com/office/powerpoint/2010/main" val="2011708339"/>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6/30/16</a:t>
            </a:fld>
            <a:endParaRPr lang="en-US"/>
          </a:p>
        </p:txBody>
      </p:sp>
      <p:sp>
        <p:nvSpPr>
          <p:cNvPr id="8" name="Footer Placeholder 7"/>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90B1353-BE31-5349-B608-C3A51E381A95}" type="slidenum">
              <a:rPr lang="en-US"/>
              <a:pPr>
                <a:defRPr/>
              </a:pPr>
              <a:t>‹#›</a:t>
            </a:fld>
            <a:endParaRPr lang="en-US"/>
          </a:p>
        </p:txBody>
      </p:sp>
    </p:spTree>
    <p:extLst>
      <p:ext uri="{BB962C8B-B14F-4D97-AF65-F5344CB8AC3E}">
        <p14:creationId xmlns:p14="http://schemas.microsoft.com/office/powerpoint/2010/main" val="688777147"/>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6/30/16</a:t>
            </a:fld>
            <a:endParaRPr lang="en-US"/>
          </a:p>
        </p:txBody>
      </p:sp>
      <p:sp>
        <p:nvSpPr>
          <p:cNvPr id="4" name="Footer Placeholder 3"/>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ED3E7BB-2168-0F48-826D-5E8BC2C401EF}" type="slidenum">
              <a:rPr lang="en-US"/>
              <a:pPr>
                <a:defRPr/>
              </a:pPr>
              <a:t>‹#›</a:t>
            </a:fld>
            <a:endParaRPr lang="en-US"/>
          </a:p>
        </p:txBody>
      </p:sp>
    </p:spTree>
    <p:extLst>
      <p:ext uri="{BB962C8B-B14F-4D97-AF65-F5344CB8AC3E}">
        <p14:creationId xmlns:p14="http://schemas.microsoft.com/office/powerpoint/2010/main" val="409120387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6/30/16</a:t>
            </a:fld>
            <a:endParaRPr lang="en-US"/>
          </a:p>
        </p:txBody>
      </p:sp>
      <p:sp>
        <p:nvSpPr>
          <p:cNvPr id="3" name="Footer Placeholder 2"/>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4FC93C5C-D72B-4241-9AB4-3F7911945A2B}" type="slidenum">
              <a:rPr lang="en-US"/>
              <a:pPr>
                <a:defRPr/>
              </a:pPr>
              <a:t>‹#›</a:t>
            </a:fld>
            <a:endParaRPr lang="en-US"/>
          </a:p>
        </p:txBody>
      </p:sp>
    </p:spTree>
    <p:extLst>
      <p:ext uri="{BB962C8B-B14F-4D97-AF65-F5344CB8AC3E}">
        <p14:creationId xmlns:p14="http://schemas.microsoft.com/office/powerpoint/2010/main" val="3614991075"/>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6/30/16</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3AD001F7-94B8-7241-B378-4B8605775857}" type="slidenum">
              <a:rPr lang="en-US"/>
              <a:pPr>
                <a:defRPr/>
              </a:pPr>
              <a:t>‹#›</a:t>
            </a:fld>
            <a:endParaRPr lang="en-US"/>
          </a:p>
        </p:txBody>
      </p:sp>
    </p:spTree>
    <p:extLst>
      <p:ext uri="{BB962C8B-B14F-4D97-AF65-F5344CB8AC3E}">
        <p14:creationId xmlns:p14="http://schemas.microsoft.com/office/powerpoint/2010/main" val="253203146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6/30/16</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281C9D7-50DA-4942-8431-17024632BF40}" type="slidenum">
              <a:rPr lang="en-US"/>
              <a:pPr>
                <a:defRPr/>
              </a:pPr>
              <a:t>‹#›</a:t>
            </a:fld>
            <a:endParaRPr lang="en-US"/>
          </a:p>
        </p:txBody>
      </p:sp>
    </p:spTree>
    <p:extLst>
      <p:ext uri="{BB962C8B-B14F-4D97-AF65-F5344CB8AC3E}">
        <p14:creationId xmlns:p14="http://schemas.microsoft.com/office/powerpoint/2010/main" val="1873706874"/>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6/30/16</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1EC6216-1727-D542-9E65-2A48DD5C6D79}" type="slidenum">
              <a:rPr lang="en-US"/>
              <a:pPr>
                <a:defRPr/>
              </a:pPr>
              <a:t>‹#›</a:t>
            </a:fld>
            <a:endParaRPr lang="en-US"/>
          </a:p>
        </p:txBody>
      </p:sp>
    </p:spTree>
    <p:extLst>
      <p:ext uri="{BB962C8B-B14F-4D97-AF65-F5344CB8AC3E}">
        <p14:creationId xmlns:p14="http://schemas.microsoft.com/office/powerpoint/2010/main" val="7370461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6317695"/>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6/30/16</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C6F7451-ECB3-4E4E-9338-1251C73AEC8E}" type="slidenum">
              <a:rPr lang="en-US"/>
              <a:pPr>
                <a:defRPr/>
              </a:pPr>
              <a:t>‹#›</a:t>
            </a:fld>
            <a:endParaRPr lang="en-US"/>
          </a:p>
        </p:txBody>
      </p:sp>
    </p:spTree>
    <p:extLst>
      <p:ext uri="{BB962C8B-B14F-4D97-AF65-F5344CB8AC3E}">
        <p14:creationId xmlns:p14="http://schemas.microsoft.com/office/powerpoint/2010/main" val="1457030115"/>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80ACA4E3-6457-5748-916E-7DC2270D46FA}" type="slidenum">
              <a:rPr lang="en-US"/>
              <a:pPr>
                <a:defRPr/>
              </a:pPr>
              <a:t>‹#›</a:t>
            </a:fld>
            <a:r>
              <a:rPr lang="en-US"/>
              <a:t>   (c) Mark Gerstein, 2002, Yale, bioinfo.mbb.yale.edu</a:t>
            </a:r>
          </a:p>
        </p:txBody>
      </p:sp>
    </p:spTree>
    <p:extLst>
      <p:ext uri="{BB962C8B-B14F-4D97-AF65-F5344CB8AC3E}">
        <p14:creationId xmlns:p14="http://schemas.microsoft.com/office/powerpoint/2010/main" val="2100189458"/>
      </p:ext>
    </p:extLst>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7F65A7A1-592E-FE4E-B453-1FD00F851C8C}" type="slidenum">
              <a:rPr lang="en-US"/>
              <a:pPr>
                <a:defRPr/>
              </a:pPr>
              <a:t>‹#›</a:t>
            </a:fld>
            <a:r>
              <a:rPr lang="en-US"/>
              <a:t>   (c) Mark Gerstein, 2002, Yale, bioinfo.mbb.yale.edu</a:t>
            </a:r>
          </a:p>
        </p:txBody>
      </p:sp>
    </p:spTree>
    <p:extLst>
      <p:ext uri="{BB962C8B-B14F-4D97-AF65-F5344CB8AC3E}">
        <p14:creationId xmlns:p14="http://schemas.microsoft.com/office/powerpoint/2010/main" val="3404518661"/>
      </p:ext>
    </p:extLst>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28E844E9-EE2F-EF49-A245-EA2E7023A5E7}" type="slidenum">
              <a:rPr lang="en-US"/>
              <a:pPr>
                <a:defRPr/>
              </a:pPr>
              <a:t>‹#›</a:t>
            </a:fld>
            <a:r>
              <a:rPr lang="en-US"/>
              <a:t>   (c) Mark Gerstein, 2002, Yale, bioinfo.mbb.yale.edu</a:t>
            </a:r>
          </a:p>
        </p:txBody>
      </p:sp>
    </p:spTree>
    <p:extLst>
      <p:ext uri="{BB962C8B-B14F-4D97-AF65-F5344CB8AC3E}">
        <p14:creationId xmlns:p14="http://schemas.microsoft.com/office/powerpoint/2010/main" val="2930182140"/>
      </p:ext>
    </p:extLst>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B9A2C6A5-4250-9B4A-B01D-0805D91944CE}" type="slidenum">
              <a:rPr lang="en-US"/>
              <a:pPr>
                <a:defRPr/>
              </a:pPr>
              <a:t>‹#›</a:t>
            </a:fld>
            <a:r>
              <a:rPr lang="en-US"/>
              <a:t>   (c) Mark Gerstein, 2002, Yale, bioinfo.mbb.yale.edu</a:t>
            </a:r>
          </a:p>
        </p:txBody>
      </p:sp>
    </p:spTree>
    <p:extLst>
      <p:ext uri="{BB962C8B-B14F-4D97-AF65-F5344CB8AC3E}">
        <p14:creationId xmlns:p14="http://schemas.microsoft.com/office/powerpoint/2010/main" val="676222916"/>
      </p:ext>
    </p:extLst>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3C9135A6-C31D-ED4D-A792-3407126FB37E}" type="slidenum">
              <a:rPr lang="en-US"/>
              <a:pPr>
                <a:defRPr/>
              </a:pPr>
              <a:t>‹#›</a:t>
            </a:fld>
            <a:r>
              <a:rPr lang="en-US"/>
              <a:t>   (c) Mark Gerstein, 2002, Yale, bioinfo.mbb.yale.edu</a:t>
            </a:r>
          </a:p>
        </p:txBody>
      </p:sp>
    </p:spTree>
    <p:extLst>
      <p:ext uri="{BB962C8B-B14F-4D97-AF65-F5344CB8AC3E}">
        <p14:creationId xmlns:p14="http://schemas.microsoft.com/office/powerpoint/2010/main" val="76533843"/>
      </p:ext>
    </p:extLst>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custDataLst>
              <p:tags r:id="rId1"/>
            </p:custDataLst>
          </p:nvPr>
        </p:nvSpPr>
        <p:spPr/>
        <p:txBody>
          <a:bodyPr/>
          <a:lstStyle>
            <a:lvl1pPr>
              <a:defRPr>
                <a:cs typeface="ＭＳ Ｐゴシック" charset="0"/>
              </a:defRPr>
            </a:lvl1pPr>
          </a:lstStyle>
          <a:p>
            <a:pPr>
              <a:defRPr/>
            </a:pPr>
            <a:fld id="{513736C8-C3AF-A249-871B-AD54CFE5793A}" type="slidenum">
              <a:rPr lang="en-US"/>
              <a:pPr>
                <a:defRPr/>
              </a:pPr>
              <a:t>‹#›</a:t>
            </a:fld>
            <a:r>
              <a:rPr lang="en-US"/>
              <a:t>   (c) Mark Gerstein, 2002, Yale, bioinfo.mbb.yale.edu</a:t>
            </a:r>
          </a:p>
        </p:txBody>
      </p:sp>
    </p:spTree>
    <p:extLst>
      <p:ext uri="{BB962C8B-B14F-4D97-AF65-F5344CB8AC3E}">
        <p14:creationId xmlns:p14="http://schemas.microsoft.com/office/powerpoint/2010/main" val="1165892070"/>
      </p:ext>
    </p:extLst>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cs typeface="ＭＳ Ｐゴシック" charset="0"/>
              </a:defRPr>
            </a:lvl1pPr>
          </a:lstStyle>
          <a:p>
            <a:pPr>
              <a:defRPr/>
            </a:pPr>
            <a:fld id="{F4EB3EC9-A545-314A-A857-D6C3D9052214}" type="slidenum">
              <a:rPr lang="en-US"/>
              <a:pPr>
                <a:defRPr/>
              </a:pPr>
              <a:t>‹#›</a:t>
            </a:fld>
            <a:r>
              <a:rPr lang="en-US"/>
              <a:t>   (c) Mark Gerstein, 2002, Yale, bioinfo.mbb.yale.edu</a:t>
            </a:r>
          </a:p>
        </p:txBody>
      </p:sp>
    </p:spTree>
    <p:extLst>
      <p:ext uri="{BB962C8B-B14F-4D97-AF65-F5344CB8AC3E}">
        <p14:creationId xmlns:p14="http://schemas.microsoft.com/office/powerpoint/2010/main" val="1822954189"/>
      </p:ext>
    </p:extLst>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604251A5-4F85-4648-B169-E07421858120}" type="slidenum">
              <a:rPr lang="en-US"/>
              <a:pPr>
                <a:defRPr/>
              </a:pPr>
              <a:t>‹#›</a:t>
            </a:fld>
            <a:r>
              <a:rPr lang="en-US"/>
              <a:t>   (c) Mark Gerstein, 2002, Yale, bioinfo.mbb.yale.edu</a:t>
            </a:r>
          </a:p>
        </p:txBody>
      </p:sp>
    </p:spTree>
    <p:extLst>
      <p:ext uri="{BB962C8B-B14F-4D97-AF65-F5344CB8AC3E}">
        <p14:creationId xmlns:p14="http://schemas.microsoft.com/office/powerpoint/2010/main" val="3393803088"/>
      </p:ext>
    </p:extLst>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5B6F5BEC-2F88-6F4D-9486-4A7FE8F77B97}" type="slidenum">
              <a:rPr lang="en-US"/>
              <a:pPr>
                <a:defRPr/>
              </a:pPr>
              <a:t>‹#›</a:t>
            </a:fld>
            <a:r>
              <a:rPr lang="en-US"/>
              <a:t>   (c) Mark Gerstein, 2002, Yale, bioinfo.mbb.yale.edu</a:t>
            </a:r>
          </a:p>
        </p:txBody>
      </p:sp>
    </p:spTree>
    <p:extLst>
      <p:ext uri="{BB962C8B-B14F-4D97-AF65-F5344CB8AC3E}">
        <p14:creationId xmlns:p14="http://schemas.microsoft.com/office/powerpoint/2010/main" val="48936343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62182856"/>
      </p:ext>
    </p:extLst>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64F9870E-7D02-9A49-A10B-5BA9640BD4F6}" type="slidenum">
              <a:rPr lang="en-US"/>
              <a:pPr>
                <a:defRPr/>
              </a:pPr>
              <a:t>‹#›</a:t>
            </a:fld>
            <a:r>
              <a:rPr lang="en-US"/>
              <a:t>   (c) Mark Gerstein, 2002, Yale, bioinfo.mbb.yale.edu</a:t>
            </a:r>
          </a:p>
        </p:txBody>
      </p:sp>
    </p:spTree>
    <p:extLst>
      <p:ext uri="{BB962C8B-B14F-4D97-AF65-F5344CB8AC3E}">
        <p14:creationId xmlns:p14="http://schemas.microsoft.com/office/powerpoint/2010/main" val="1206912198"/>
      </p:ext>
    </p:extLst>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AAAFF8DF-F105-6043-A8BC-43F53DEA8BA8}" type="slidenum">
              <a:rPr lang="en-US"/>
              <a:pPr>
                <a:defRPr/>
              </a:pPr>
              <a:t>‹#›</a:t>
            </a:fld>
            <a:r>
              <a:rPr lang="en-US"/>
              <a:t>   (c) Mark Gerstein, 2002, Yale, bioinfo.mbb.yale.edu</a:t>
            </a:r>
          </a:p>
        </p:txBody>
      </p:sp>
    </p:spTree>
    <p:extLst>
      <p:ext uri="{BB962C8B-B14F-4D97-AF65-F5344CB8AC3E}">
        <p14:creationId xmlns:p14="http://schemas.microsoft.com/office/powerpoint/2010/main" val="3579869704"/>
      </p:ext>
    </p:extLst>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638675"/>
          </a:xfrm>
        </p:spPr>
        <p:txBody>
          <a:bodyPr/>
          <a:lstStyle/>
          <a:p>
            <a:pPr lvl="0"/>
            <a:r>
              <a:rPr lang="en-US" noProof="0" smtClean="0"/>
              <a:t>Click icon to add table</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D9F900B3-3B40-CA44-B086-CAA3F16396AF}" type="slidenum">
              <a:rPr lang="en-US"/>
              <a:pPr>
                <a:defRPr/>
              </a:pPr>
              <a:t>‹#›</a:t>
            </a:fld>
            <a:r>
              <a:rPr lang="en-US"/>
              <a:t>   (c) Mark Gerstein, 2002, Yale, bioinfo.mbb.yale.edu</a:t>
            </a:r>
          </a:p>
        </p:txBody>
      </p:sp>
    </p:spTree>
    <p:extLst>
      <p:ext uri="{BB962C8B-B14F-4D97-AF65-F5344CB8AC3E}">
        <p14:creationId xmlns:p14="http://schemas.microsoft.com/office/powerpoint/2010/main" val="531531628"/>
      </p:ext>
    </p:extLst>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22D4680D-9E63-F54E-81A2-E4BB8E003795}" type="slidenum">
              <a:rPr lang="en-US"/>
              <a:pPr>
                <a:defRPr/>
              </a:pPr>
              <a:t>‹#›</a:t>
            </a:fld>
            <a:r>
              <a:rPr lang="en-US"/>
              <a:t>   (c) Mark Gerstein, 2002, Yale, bioinfo.mbb.yale.edu</a:t>
            </a:r>
          </a:p>
        </p:txBody>
      </p:sp>
    </p:spTree>
    <p:extLst>
      <p:ext uri="{BB962C8B-B14F-4D97-AF65-F5344CB8AC3E}">
        <p14:creationId xmlns:p14="http://schemas.microsoft.com/office/powerpoint/2010/main" val="633607700"/>
      </p:ext>
    </p:extLst>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638675"/>
          </a:xfrm>
        </p:spPr>
        <p:txBody>
          <a:bodyPr/>
          <a:lstStyle/>
          <a:p>
            <a:pPr lvl="0"/>
            <a:r>
              <a:rPr lang="en-US" noProof="0" smtClean="0"/>
              <a:t>Click icon to add chart</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0D5295B2-0D0A-9942-A9B3-BF4C1D9FC950}" type="slidenum">
              <a:rPr lang="en-US"/>
              <a:pPr>
                <a:defRPr/>
              </a:pPr>
              <a:t>‹#›</a:t>
            </a:fld>
            <a:r>
              <a:rPr lang="en-US"/>
              <a:t>   (c) Mark Gerstein, 2002, Yale, bioinfo.mbb.yale.edu</a:t>
            </a:r>
          </a:p>
        </p:txBody>
      </p:sp>
    </p:spTree>
    <p:extLst>
      <p:ext uri="{BB962C8B-B14F-4D97-AF65-F5344CB8AC3E}">
        <p14:creationId xmlns:p14="http://schemas.microsoft.com/office/powerpoint/2010/main" val="658160337"/>
      </p:ext>
    </p:extLst>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698ADB06-2F24-1944-95FE-BC7CC26569E5}" type="datetimeFigureOut">
              <a:rPr lang="en-US"/>
              <a:pPr>
                <a:defRPr/>
              </a:pPr>
              <a:t>6/30/16</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1AF703CF-D18C-4B4B-9B6F-1A0F1C1101F0}" type="slidenum">
              <a:rPr lang="en-US"/>
              <a:pPr>
                <a:defRPr/>
              </a:pPr>
              <a:t>‹#›</a:t>
            </a:fld>
            <a:endParaRPr lang="en-US"/>
          </a:p>
        </p:txBody>
      </p:sp>
    </p:spTree>
    <p:extLst>
      <p:ext uri="{BB962C8B-B14F-4D97-AF65-F5344CB8AC3E}">
        <p14:creationId xmlns:p14="http://schemas.microsoft.com/office/powerpoint/2010/main" val="2784844600"/>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FB2D63FE-5809-BF4B-A217-B24888F2BD41}" type="datetimeFigureOut">
              <a:rPr lang="en-US"/>
              <a:pPr>
                <a:defRPr/>
              </a:pPr>
              <a:t>6/30/16</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8FFB374B-73F9-1B4C-A728-356DD44CC89F}" type="slidenum">
              <a:rPr lang="en-US"/>
              <a:pPr>
                <a:defRPr/>
              </a:pPr>
              <a:t>‹#›</a:t>
            </a:fld>
            <a:endParaRPr lang="en-US"/>
          </a:p>
        </p:txBody>
      </p:sp>
    </p:spTree>
    <p:extLst>
      <p:ext uri="{BB962C8B-B14F-4D97-AF65-F5344CB8AC3E}">
        <p14:creationId xmlns:p14="http://schemas.microsoft.com/office/powerpoint/2010/main" val="1355592519"/>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246C117C-DEC6-D546-8FD5-3B3FB2E66135}" type="datetimeFigureOut">
              <a:rPr lang="en-US"/>
              <a:pPr>
                <a:defRPr/>
              </a:pPr>
              <a:t>6/30/16</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67081D04-764C-F54B-AD00-BF1FC43FDE23}" type="slidenum">
              <a:rPr lang="en-US"/>
              <a:pPr>
                <a:defRPr/>
              </a:pPr>
              <a:t>‹#›</a:t>
            </a:fld>
            <a:endParaRPr lang="en-US"/>
          </a:p>
        </p:txBody>
      </p:sp>
    </p:spTree>
    <p:extLst>
      <p:ext uri="{BB962C8B-B14F-4D97-AF65-F5344CB8AC3E}">
        <p14:creationId xmlns:p14="http://schemas.microsoft.com/office/powerpoint/2010/main" val="1873893755"/>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FA5BD970-7762-5D41-A0A9-D63012DA9283}" type="datetimeFigureOut">
              <a:rPr lang="en-US"/>
              <a:pPr>
                <a:defRPr/>
              </a:pPr>
              <a:t>6/30/16</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F968B7BD-D1C8-1142-8F0D-080115DB5684}" type="slidenum">
              <a:rPr lang="en-US"/>
              <a:pPr>
                <a:defRPr/>
              </a:pPr>
              <a:t>‹#›</a:t>
            </a:fld>
            <a:endParaRPr lang="en-US"/>
          </a:p>
        </p:txBody>
      </p:sp>
    </p:spTree>
    <p:extLst>
      <p:ext uri="{BB962C8B-B14F-4D97-AF65-F5344CB8AC3E}">
        <p14:creationId xmlns:p14="http://schemas.microsoft.com/office/powerpoint/2010/main" val="3587976308"/>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defTabSz="914400">
              <a:defRPr b="1"/>
            </a:lvl1pPr>
          </a:lstStyle>
          <a:p>
            <a:pPr>
              <a:defRPr/>
            </a:pPr>
            <a:fld id="{289DF90E-A866-DB47-9953-0F2740AD048C}" type="datetimeFigureOut">
              <a:rPr lang="en-US"/>
              <a:pPr>
                <a:defRPr/>
              </a:pPr>
              <a:t>6/30/16</a:t>
            </a:fld>
            <a:endParaRPr lang="en-US"/>
          </a:p>
        </p:txBody>
      </p:sp>
      <p:sp>
        <p:nvSpPr>
          <p:cNvPr id="8"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defTabSz="914400">
              <a:defRPr b="1"/>
            </a:lvl1pPr>
          </a:lstStyle>
          <a:p>
            <a:pPr>
              <a:defRPr/>
            </a:pPr>
            <a:fld id="{A658BE9E-34E3-3948-8D4F-F5D475715B15}" type="slidenum">
              <a:rPr lang="en-US"/>
              <a:pPr>
                <a:defRPr/>
              </a:pPr>
              <a:t>‹#›</a:t>
            </a:fld>
            <a:endParaRPr lang="en-US"/>
          </a:p>
        </p:txBody>
      </p:sp>
    </p:spTree>
    <p:extLst>
      <p:ext uri="{BB962C8B-B14F-4D97-AF65-F5344CB8AC3E}">
        <p14:creationId xmlns:p14="http://schemas.microsoft.com/office/powerpoint/2010/main" val="23921588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6339768"/>
      </p:ext>
    </p:extLst>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defTabSz="914400">
              <a:defRPr b="1"/>
            </a:lvl1pPr>
          </a:lstStyle>
          <a:p>
            <a:pPr>
              <a:defRPr/>
            </a:pPr>
            <a:fld id="{D5814AB7-F95E-804D-AE38-921E1A5E7587}" type="datetimeFigureOut">
              <a:rPr lang="en-US"/>
              <a:pPr>
                <a:defRPr/>
              </a:pPr>
              <a:t>6/30/16</a:t>
            </a:fld>
            <a:endParaRPr lang="en-US"/>
          </a:p>
        </p:txBody>
      </p:sp>
      <p:sp>
        <p:nvSpPr>
          <p:cNvPr id="4"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defTabSz="914400">
              <a:defRPr b="1"/>
            </a:lvl1pPr>
          </a:lstStyle>
          <a:p>
            <a:pPr>
              <a:defRPr/>
            </a:pPr>
            <a:fld id="{27D4FB95-3AD4-E049-A1CD-3283BD675155}" type="slidenum">
              <a:rPr lang="en-US"/>
              <a:pPr>
                <a:defRPr/>
              </a:pPr>
              <a:t>‹#›</a:t>
            </a:fld>
            <a:endParaRPr lang="en-US"/>
          </a:p>
        </p:txBody>
      </p:sp>
    </p:spTree>
    <p:extLst>
      <p:ext uri="{BB962C8B-B14F-4D97-AF65-F5344CB8AC3E}">
        <p14:creationId xmlns:p14="http://schemas.microsoft.com/office/powerpoint/2010/main" val="3544421668"/>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defTabSz="914400">
              <a:defRPr b="1"/>
            </a:lvl1pPr>
          </a:lstStyle>
          <a:p>
            <a:pPr>
              <a:defRPr/>
            </a:pPr>
            <a:fld id="{9C29E5B6-4158-EF4A-964E-97C0621F8ED4}" type="datetimeFigureOut">
              <a:rPr lang="en-US"/>
              <a:pPr>
                <a:defRPr/>
              </a:pPr>
              <a:t>6/30/16</a:t>
            </a:fld>
            <a:endParaRPr lang="en-US"/>
          </a:p>
        </p:txBody>
      </p:sp>
      <p:sp>
        <p:nvSpPr>
          <p:cNvPr id="3"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defTabSz="914400">
              <a:defRPr b="1"/>
            </a:lvl1pPr>
          </a:lstStyle>
          <a:p>
            <a:pPr>
              <a:defRPr/>
            </a:pPr>
            <a:fld id="{F2816A81-4A0E-484A-A3A0-F4498212534B}" type="slidenum">
              <a:rPr lang="en-US"/>
              <a:pPr>
                <a:defRPr/>
              </a:pPr>
              <a:t>‹#›</a:t>
            </a:fld>
            <a:endParaRPr lang="en-US"/>
          </a:p>
        </p:txBody>
      </p:sp>
    </p:spTree>
    <p:extLst>
      <p:ext uri="{BB962C8B-B14F-4D97-AF65-F5344CB8AC3E}">
        <p14:creationId xmlns:p14="http://schemas.microsoft.com/office/powerpoint/2010/main" val="1785046937"/>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857A736B-D3C4-E94B-881D-F28FBCB778ED}" type="datetimeFigureOut">
              <a:rPr lang="en-US"/>
              <a:pPr>
                <a:defRPr/>
              </a:pPr>
              <a:t>6/30/16</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9A5AEE9C-A2FA-8040-B834-DE7ED5547F41}" type="slidenum">
              <a:rPr lang="en-US"/>
              <a:pPr>
                <a:defRPr/>
              </a:pPr>
              <a:t>‹#›</a:t>
            </a:fld>
            <a:endParaRPr lang="en-US"/>
          </a:p>
        </p:txBody>
      </p:sp>
    </p:spTree>
    <p:extLst>
      <p:ext uri="{BB962C8B-B14F-4D97-AF65-F5344CB8AC3E}">
        <p14:creationId xmlns:p14="http://schemas.microsoft.com/office/powerpoint/2010/main" val="2431774703"/>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94E11824-07D4-CB43-8FB2-106F5A3510DA}" type="datetimeFigureOut">
              <a:rPr lang="en-US"/>
              <a:pPr>
                <a:defRPr/>
              </a:pPr>
              <a:t>6/30/16</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C09A9F7E-AF08-BA49-B9EA-221A3DE32F28}" type="slidenum">
              <a:rPr lang="en-US"/>
              <a:pPr>
                <a:defRPr/>
              </a:pPr>
              <a:t>‹#›</a:t>
            </a:fld>
            <a:endParaRPr lang="en-US"/>
          </a:p>
        </p:txBody>
      </p:sp>
    </p:spTree>
    <p:extLst>
      <p:ext uri="{BB962C8B-B14F-4D97-AF65-F5344CB8AC3E}">
        <p14:creationId xmlns:p14="http://schemas.microsoft.com/office/powerpoint/2010/main" val="1933848369"/>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B863D5F3-6018-564B-9E89-A7C0F1EDAB0C}" type="datetimeFigureOut">
              <a:rPr lang="en-US"/>
              <a:pPr>
                <a:defRPr/>
              </a:pPr>
              <a:t>6/30/16</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E7C02CA7-5F88-D944-B970-E1E6DF4E2C27}" type="slidenum">
              <a:rPr lang="en-US"/>
              <a:pPr>
                <a:defRPr/>
              </a:pPr>
              <a:t>‹#›</a:t>
            </a:fld>
            <a:endParaRPr lang="en-US"/>
          </a:p>
        </p:txBody>
      </p:sp>
    </p:spTree>
    <p:extLst>
      <p:ext uri="{BB962C8B-B14F-4D97-AF65-F5344CB8AC3E}">
        <p14:creationId xmlns:p14="http://schemas.microsoft.com/office/powerpoint/2010/main" val="1609995258"/>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2F6CA1FF-AB9F-E947-A1D2-116EC7881DF0}" type="datetimeFigureOut">
              <a:rPr lang="en-US"/>
              <a:pPr>
                <a:defRPr/>
              </a:pPr>
              <a:t>6/30/16</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43568AD6-DF1D-9747-BA5B-59B01E10ACCB}" type="slidenum">
              <a:rPr lang="en-US"/>
              <a:pPr>
                <a:defRPr/>
              </a:pPr>
              <a:t>‹#›</a:t>
            </a:fld>
            <a:endParaRPr lang="en-US"/>
          </a:p>
        </p:txBody>
      </p:sp>
    </p:spTree>
    <p:extLst>
      <p:ext uri="{BB962C8B-B14F-4D97-AF65-F5344CB8AC3E}">
        <p14:creationId xmlns:p14="http://schemas.microsoft.com/office/powerpoint/2010/main" val="2670244845"/>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52306024"/>
      </p:ext>
    </p:extLst>
  </p:cSld>
  <p:clrMapOvr>
    <a:masterClrMapping/>
  </p:clrMapOvr>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2390605"/>
      </p:ext>
    </p:extLst>
  </p:cSld>
  <p:clrMapOvr>
    <a:masterClrMapping/>
  </p:clrMapOvr>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0900780"/>
      </p:ext>
    </p:extLst>
  </p:cSld>
  <p:clrMapOvr>
    <a:masterClrMapping/>
  </p:clrMapOvr>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090142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1220798"/>
      </p:ext>
    </p:extLst>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9267836"/>
      </p:ext>
    </p:extLst>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9551475"/>
      </p:ext>
    </p:extLst>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000641"/>
      </p:ext>
    </p:extLst>
  </p:cSld>
  <p:clrMapOvr>
    <a:masterClrMapping/>
  </p:clrMapOv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4966967"/>
      </p:ext>
    </p:extLst>
  </p:cSld>
  <p:clrMapOvr>
    <a:masterClrMapping/>
  </p:clrMapOv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1847580"/>
      </p:ext>
    </p:extLst>
  </p:cSld>
  <p:clrMapOvr>
    <a:masterClrMapping/>
  </p:clrMapOvr>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5124948"/>
      </p:ext>
    </p:extLst>
  </p:cSld>
  <p:clrMapOvr>
    <a:masterClrMapping/>
  </p:clrMapOvr>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2294487"/>
      </p:ext>
    </p:extLst>
  </p:cSld>
  <p:clrMapOvr>
    <a:masterClrMapping/>
  </p:clrMapOvr>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919904"/>
      </p:ext>
    </p:extLst>
  </p:cSld>
  <p:clrMapOvr>
    <a:masterClrMapping/>
  </p:clrMapOvr>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3120948"/>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3226660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88449123"/>
      </p:ext>
    </p:extLst>
  </p:cSld>
  <p:clrMapOvr>
    <a:masterClrMapping/>
  </p:clrMapOvr>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8920495"/>
      </p:ext>
    </p:extLst>
  </p:cSld>
  <p:clrMapOvr>
    <a:masterClrMapping/>
  </p:clrMapOvr>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9390724"/>
      </p:ext>
    </p:extLst>
  </p:cSld>
  <p:clrMapOvr>
    <a:masterClrMapping/>
  </p:clrMapOvr>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6265422"/>
      </p:ext>
    </p:extLst>
  </p:cSld>
  <p:clrMapOvr>
    <a:masterClrMapping/>
  </p:clrMapOvr>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6898685"/>
      </p:ext>
    </p:extLst>
  </p:cSld>
  <p:clrMapOvr>
    <a:masterClrMapping/>
  </p:clrMapOvr>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2142670"/>
      </p:ext>
    </p:extLst>
  </p:cSld>
  <p:clrMapOvr>
    <a:masterClrMapping/>
  </p:clrMapOvr>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588266"/>
      </p:ext>
    </p:extLst>
  </p:cSld>
  <p:clrMapOvr>
    <a:masterClrMapping/>
  </p:clrMapOvr>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8545035"/>
      </p:ext>
    </p:extLst>
  </p:cSld>
  <p:clrMapOvr>
    <a:masterClrMapping/>
  </p:clrMapOvr>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20641343"/>
      </p:ext>
    </p:extLst>
  </p:cSld>
  <p:clrMapOvr>
    <a:masterClrMapping/>
  </p:clrMapOvr>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0228093"/>
      </p:ext>
    </p:extLst>
  </p:cSld>
  <p:clrMapOvr>
    <a:masterClrMapping/>
  </p:clrMapOvr>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778143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797341"/>
      </p:ext>
    </p:extLst>
  </p:cSld>
  <p:clrMapOvr>
    <a:masterClrMapping/>
  </p:clrMapOvr>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7615408"/>
      </p:ext>
    </p:extLst>
  </p:cSld>
  <p:clrMapOvr>
    <a:masterClrMapping/>
  </p:clrMapOvr>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51121464"/>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36961284"/>
      </p:ext>
    </p:extLst>
  </p:cSld>
  <p:clrMapOvr>
    <a:masterClrMapping/>
  </p:clrMapOv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7357129"/>
      </p:ext>
    </p:extLst>
  </p:cSld>
  <p:clrMapOvr>
    <a:masterClrMapping/>
  </p:clrMapOv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436141540"/>
      </p:ext>
    </p:extLst>
  </p:cSld>
  <p:clrMapOvr>
    <a:masterClrMapping/>
  </p:clrMapOv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3623717"/>
      </p:ext>
    </p:extLst>
  </p:cSld>
  <p:clrMapOvr>
    <a:masterClrMapping/>
  </p:clrMapOv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5410366"/>
      </p:ext>
    </p:extLst>
  </p:cSld>
  <p:clrMapOvr>
    <a:masterClrMapping/>
  </p:clrMapOvr>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5370593"/>
      </p:ext>
    </p:extLst>
  </p:cSld>
  <p:clrMapOvr>
    <a:masterClrMapping/>
  </p:clrMapOvr>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840128"/>
      </p:ext>
    </p:extLst>
  </p:cSld>
  <p:clrMapOvr>
    <a:masterClrMapping/>
  </p:clrMapOvr>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62223881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8576760"/>
      </p:ext>
    </p:extLst>
  </p:cSld>
  <p:clrMapOvr>
    <a:masterClrMapping/>
  </p:clrMapOvr>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221903074"/>
      </p:ext>
    </p:extLst>
  </p:cSld>
  <p:clrMapOvr>
    <a:masterClrMapping/>
  </p:clrMapOvr>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1014523"/>
      </p:ext>
    </p:extLst>
  </p:cSld>
  <p:clrMapOvr>
    <a:masterClrMapping/>
  </p:clrMapOvr>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6075021"/>
      </p:ext>
    </p:extLst>
  </p:cSld>
  <p:clrMapOvr>
    <a:masterClrMapping/>
  </p:clrMapOvr>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0900912"/>
      </p:ext>
    </p:extLst>
  </p:cSld>
  <p:clrMapOvr>
    <a:masterClrMapping/>
  </p:clrMapOvr>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21297335"/>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01233866"/>
      </p:ext>
    </p:extLst>
  </p:cSld>
  <p:clrMapOvr>
    <a:masterClrMapping/>
  </p:clrMapOvr>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8685638"/>
      </p:ext>
    </p:extLst>
  </p:cSld>
  <p:clrMapOvr>
    <a:masterClrMapping/>
  </p:clrMapOvr>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66048886"/>
      </p:ext>
    </p:extLst>
  </p:cSld>
  <p:clrMapOvr>
    <a:masterClrMapping/>
  </p:clrMapOvr>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8289172"/>
      </p:ext>
    </p:extLst>
  </p:cSld>
  <p:clrMapOvr>
    <a:masterClrMapping/>
  </p:clrMapOvr>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886167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4855450"/>
      </p:ext>
    </p:extLst>
  </p:cSld>
  <p:clrMapOvr>
    <a:masterClrMapping/>
  </p:clrMapOvr>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2346858"/>
      </p:ext>
    </p:extLst>
  </p:cSld>
  <p:clrMapOvr>
    <a:masterClrMapping/>
  </p:clrMapOvr>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734957"/>
      </p:ext>
    </p:extLst>
  </p:cSld>
  <p:clrMapOvr>
    <a:masterClrMapping/>
  </p:clrMapOvr>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2668076"/>
      </p:ext>
    </p:extLst>
  </p:cSld>
  <p:clrMapOvr>
    <a:masterClrMapping/>
  </p:clrMapOvr>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6355061"/>
      </p:ext>
    </p:extLst>
  </p:cSld>
  <p:clrMapOvr>
    <a:masterClrMapping/>
  </p:clrMapOvr>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4477854"/>
      </p:ext>
    </p:extLst>
  </p:cSld>
  <p:clrMapOvr>
    <a:masterClrMapping/>
  </p:clrMapOvr>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2099580"/>
      </p:ext>
    </p:extLst>
  </p:cSld>
  <p:clrMapOvr>
    <a:masterClrMapping/>
  </p:clrMapOvr>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675803"/>
      </p:ext>
    </p:extLst>
  </p:cSld>
  <p:clrMapOvr>
    <a:masterClrMapping/>
  </p:clrMapOvr>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52033037"/>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35397603"/>
      </p:ext>
    </p:extLst>
  </p:cSld>
  <p:clrMapOvr>
    <a:masterClrMapping/>
  </p:clrMapOvr>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017188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7762680"/>
      </p:ext>
    </p:extLst>
  </p:cSld>
  <p:clrMapOvr>
    <a:masterClrMapping/>
  </p:clrMapOvr>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32236017"/>
      </p:ext>
    </p:extLst>
  </p:cSld>
  <p:clrMapOvr>
    <a:masterClrMapping/>
  </p:clrMapOvr>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3185304"/>
      </p:ext>
    </p:extLst>
  </p:cSld>
  <p:clrMapOvr>
    <a:masterClrMapping/>
  </p:clrMapOv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2782032"/>
      </p:ext>
    </p:extLst>
  </p:cSld>
  <p:clrMapOvr>
    <a:masterClrMapping/>
  </p:clrMapOvr>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83980646"/>
      </p:ext>
    </p:extLst>
  </p:cSld>
  <p:clrMapOvr>
    <a:masterClrMapping/>
  </p:clrMapOvr>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517647"/>
      </p:ext>
    </p:extLst>
  </p:cSld>
  <p:clrMapOvr>
    <a:masterClrMapping/>
  </p:clrMapOvr>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1326145"/>
      </p:ext>
    </p:extLst>
  </p:cSld>
  <p:clrMapOvr>
    <a:masterClrMapping/>
  </p:clrMapOv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0441057"/>
      </p:ext>
    </p:extLst>
  </p:cSld>
  <p:clrMapOvr>
    <a:masterClrMapping/>
  </p:clrMapOv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0824620"/>
      </p:ext>
    </p:extLst>
  </p:cSld>
  <p:clrMapOvr>
    <a:masterClrMapping/>
  </p:clrMapOv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543951"/>
      </p:ext>
    </p:extLst>
  </p:cSld>
  <p:clrMapOvr>
    <a:masterClrMapping/>
  </p:clrMapOv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217460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130467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796675"/>
      </p:ext>
    </p:extLst>
  </p:cSld>
  <p:clrMapOvr>
    <a:masterClrMapping/>
  </p:clrMapOvr>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91247891"/>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97582430"/>
      </p:ext>
    </p:extLst>
  </p:cSld>
  <p:clrMapOvr>
    <a:masterClrMapping/>
  </p:clrMapOv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1382870"/>
      </p:ext>
    </p:extLst>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4011630393"/>
      </p:ext>
    </p:extLst>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7231170"/>
      </p:ext>
    </p:extLst>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3"/>
      </p:ext>
    </p:extLst>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2419345"/>
      </p:ext>
    </p:extLst>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114029"/>
      </p:ext>
    </p:extLst>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525726166"/>
      </p:ext>
    </p:extLst>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74995410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47280"/>
      </p:ext>
    </p:extLst>
  </p:cSld>
  <p:clrMapOvr>
    <a:masterClrMapping/>
  </p:clrMapOvr>
  <p:transition/>
  <p:hf hdr="0" ftr="0" dt="0"/>
</p:sldLayout>
</file>

<file path=ppt/slideLayouts/slideLayout5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0612922"/>
      </p:ext>
    </p:extLst>
  </p:cSld>
  <p:clrMapOvr>
    <a:masterClrMapping/>
  </p:clrMapOv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317576"/>
      </p:ext>
    </p:extLst>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3449148"/>
      </p:ext>
    </p:extLst>
  </p:cSld>
  <p:clrMapOvr>
    <a:masterClrMapping/>
  </p:clrMapOvr>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81528410"/>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53769740"/>
      </p:ext>
    </p:extLst>
  </p:cSld>
  <p:clrMapOvr>
    <a:masterClrMapping/>
  </p:clrMapOvr>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4065570"/>
      </p:ext>
    </p:extLst>
  </p:cSld>
  <p:clrMapOvr>
    <a:masterClrMapping/>
  </p:clrMapOvr>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14853465"/>
      </p:ext>
    </p:extLst>
  </p:cSld>
  <p:clrMapOvr>
    <a:masterClrMapping/>
  </p:clrMapOv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4700668"/>
      </p:ext>
    </p:extLst>
  </p:cSld>
  <p:clrMapOvr>
    <a:masterClrMapping/>
  </p:clrMapOvr>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390815"/>
      </p:ext>
    </p:extLst>
  </p:cSld>
  <p:clrMapOvr>
    <a:masterClrMapping/>
  </p:clrMapOvr>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425048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68048067"/>
      </p:ext>
    </p:extLst>
  </p:cSld>
  <p:clrMapOvr>
    <a:masterClrMapping/>
  </p:clrMapOvr>
  <p:hf hdr="0" ftr="0" dt="0"/>
</p:sldLayout>
</file>

<file path=ppt/slideLayouts/slideLayout5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688194"/>
      </p:ext>
    </p:extLst>
  </p:cSld>
  <p:clrMapOvr>
    <a:masterClrMapping/>
  </p:clrMapOvr>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0308671"/>
      </p:ext>
    </p:extLst>
  </p:cSld>
  <p:clrMapOvr>
    <a:masterClrMapping/>
  </p:clrMapOvr>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19770268"/>
      </p:ext>
    </p:extLst>
  </p:cSld>
  <p:clrMapOvr>
    <a:masterClrMapping/>
  </p:clrMapOvr>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7689017"/>
      </p:ext>
    </p:extLst>
  </p:cSld>
  <p:clrMapOvr>
    <a:masterClrMapping/>
  </p:clrMapOvr>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752654"/>
      </p:ext>
    </p:extLst>
  </p:cSld>
  <p:clrMapOvr>
    <a:masterClrMapping/>
  </p:clrMapOvr>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8547979"/>
      </p:ext>
    </p:extLst>
  </p:cSld>
  <p:clrMapOvr>
    <a:masterClrMapping/>
  </p:clrMapOvr>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581876336"/>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ea typeface="ＭＳ Ｐゴシック" charset="0"/>
                <a:cs typeface="ＭＳ Ｐゴシック" charset="0"/>
              </a:defRPr>
            </a:lvl1pPr>
          </a:lstStyle>
          <a:p>
            <a:pPr>
              <a:defRPr/>
            </a:pPr>
            <a:fld id="{65A6CB34-5DA1-F348-9956-A6A54480AA68}" type="slidenum">
              <a:rPr lang="en-US"/>
              <a:pPr>
                <a:defRPr/>
              </a:pPr>
              <a:t>‹#›</a:t>
            </a:fld>
            <a:endParaRPr lang="en-US"/>
          </a:p>
        </p:txBody>
      </p:sp>
    </p:spTree>
    <p:extLst>
      <p:ext uri="{BB962C8B-B14F-4D97-AF65-F5344CB8AC3E}">
        <p14:creationId xmlns:p14="http://schemas.microsoft.com/office/powerpoint/2010/main" val="2252745019"/>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64257548"/>
      </p:ext>
    </p:extLst>
  </p:cSld>
  <p:clrMapOvr>
    <a:masterClrMapping/>
  </p:clrMapOvr>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258326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xfrm>
            <a:off x="6553200" y="6356350"/>
            <a:ext cx="2133600" cy="365125"/>
          </a:xfrm>
          <a:prstGeom prst="rect">
            <a:avLst/>
          </a:prstGeom>
        </p:spPr>
        <p:txBody>
          <a:bodyPr/>
          <a:lstStyle>
            <a:lvl1pPr>
              <a:defRPr/>
            </a:lvl1pPr>
          </a:lstStyle>
          <a:p>
            <a:pPr>
              <a:defRPr/>
            </a:pPr>
            <a:fld id="{EB8D813B-78E1-F446-B98D-3F1382663881}" type="slidenum">
              <a:rPr lang="en-US"/>
              <a:pPr>
                <a:defRPr/>
              </a:pPr>
              <a:t>‹#›</a:t>
            </a:fld>
            <a:r>
              <a:rPr lang="en-US"/>
              <a:t>   (c) Mark Gerstein, 2002, Yale, bioinfo.mbb.yale.edu</a:t>
            </a:r>
          </a:p>
        </p:txBody>
      </p:sp>
    </p:spTree>
    <p:extLst>
      <p:ext uri="{BB962C8B-B14F-4D97-AF65-F5344CB8AC3E}">
        <p14:creationId xmlns:p14="http://schemas.microsoft.com/office/powerpoint/2010/main" val="2461386185"/>
      </p:ext>
    </p:extLst>
  </p:cSld>
  <p:clrMapOvr>
    <a:masterClrMapping/>
  </p:clrMapOvr>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12269292"/>
      </p:ext>
    </p:extLst>
  </p:cSld>
  <p:clrMapOvr>
    <a:masterClrMapping/>
  </p:clrMapOvr>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7105223"/>
      </p:ext>
    </p:extLst>
  </p:cSld>
  <p:clrMapOvr>
    <a:masterClrMapping/>
  </p:clrMapOvr>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0608378"/>
      </p:ext>
    </p:extLst>
  </p:cSld>
  <p:clrMapOvr>
    <a:masterClrMapping/>
  </p:clrMapOvr>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5783793"/>
      </p:ext>
    </p:extLst>
  </p:cSld>
  <p:clrMapOvr>
    <a:masterClrMapping/>
  </p:clrMapOvr>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661898"/>
      </p:ext>
    </p:extLst>
  </p:cSld>
  <p:clrMapOvr>
    <a:masterClrMapping/>
  </p:clrMapOvr>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945692"/>
      </p:ext>
    </p:extLst>
  </p:cSld>
  <p:clrMapOvr>
    <a:masterClrMapping/>
  </p:clrMapOvr>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4107979"/>
      </p:ext>
    </p:extLst>
  </p:cSld>
  <p:clrMapOvr>
    <a:masterClrMapping/>
  </p:clrMapOvr>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9591785"/>
      </p:ext>
    </p:extLst>
  </p:cSld>
  <p:clrMapOvr>
    <a:masterClrMapping/>
  </p:clrMapOvr>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5044616"/>
      </p:ext>
    </p:extLst>
  </p:cSld>
  <p:clrMapOvr>
    <a:masterClrMapping/>
  </p:clrMapOvr>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430343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a:defRPr/>
            </a:pPr>
            <a:fld id="{385F0F37-F9EF-B64D-BD35-F561560E1499}" type="slidenum">
              <a:rPr lang="en-US"/>
              <a:pPr>
                <a:defRPr/>
              </a:pPr>
              <a:t>‹#›</a:t>
            </a:fld>
            <a:endParaRPr lang="en-US"/>
          </a:p>
        </p:txBody>
      </p:sp>
    </p:spTree>
    <p:extLst>
      <p:ext uri="{BB962C8B-B14F-4D97-AF65-F5344CB8AC3E}">
        <p14:creationId xmlns:p14="http://schemas.microsoft.com/office/powerpoint/2010/main" val="970986604"/>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043023558"/>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91079009"/>
      </p:ext>
    </p:extLst>
  </p:cSld>
  <p:clrMapOvr>
    <a:masterClrMapping/>
  </p:clrMapOvr>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4523679"/>
      </p:ext>
    </p:extLst>
  </p:cSld>
  <p:clrMapOvr>
    <a:masterClrMapping/>
  </p:clrMapOvr>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82650047"/>
      </p:ext>
    </p:extLst>
  </p:cSld>
  <p:clrMapOvr>
    <a:masterClrMapping/>
  </p:clrMapOvr>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7673906"/>
      </p:ext>
    </p:extLst>
  </p:cSld>
  <p:clrMapOvr>
    <a:masterClrMapping/>
  </p:clrMapOvr>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5132950"/>
      </p:ext>
    </p:extLst>
  </p:cSld>
  <p:clrMapOvr>
    <a:masterClrMapping/>
  </p:clrMapOvr>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8350447"/>
      </p:ext>
    </p:extLst>
  </p:cSld>
  <p:clrMapOvr>
    <a:masterClrMapping/>
  </p:clrMapOvr>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635683"/>
      </p:ext>
    </p:extLst>
  </p:cSld>
  <p:clrMapOvr>
    <a:masterClrMapping/>
  </p:clrMapOvr>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552472"/>
      </p:ext>
    </p:extLst>
  </p:cSld>
  <p:clrMapOvr>
    <a:masterClrMapping/>
  </p:clrMapOvr>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401321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00367075"/>
      </p:ext>
    </p:extLst>
  </p:cSld>
  <p:clrMapOvr>
    <a:masterClrMapping/>
  </p:clrMapOvr>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7540427"/>
      </p:ext>
    </p:extLst>
  </p:cSld>
  <p:clrMapOvr>
    <a:masterClrMapping/>
  </p:clrMapOvr>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1330977"/>
      </p:ext>
    </p:extLst>
  </p:cSld>
  <p:clrMapOvr>
    <a:masterClrMapping/>
  </p:clrMapOvr>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9214101"/>
      </p:ext>
    </p:extLst>
  </p:cSld>
  <p:clrMapOvr>
    <a:masterClrMapping/>
  </p:clrMapOvr>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108912028"/>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ea typeface="ＭＳ Ｐゴシック" charset="0"/>
                <a:cs typeface="ＭＳ Ｐゴシック" charset="0"/>
              </a:defRPr>
            </a:lvl1pPr>
          </a:lstStyle>
          <a:p>
            <a:pPr>
              <a:defRPr/>
            </a:pPr>
            <a:fld id="{2E6FB8BC-BEB5-C347-ADAC-7B5C80914563}" type="slidenum">
              <a:rPr lang="en-US"/>
              <a:pPr>
                <a:defRPr/>
              </a:pPr>
              <a:t>‹#›</a:t>
            </a:fld>
            <a:endParaRPr lang="en-US"/>
          </a:p>
        </p:txBody>
      </p:sp>
    </p:spTree>
    <p:extLst>
      <p:ext uri="{BB962C8B-B14F-4D97-AF65-F5344CB8AC3E}">
        <p14:creationId xmlns:p14="http://schemas.microsoft.com/office/powerpoint/2010/main" val="27612389"/>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40195956"/>
      </p:ext>
    </p:extLst>
  </p:cSld>
  <p:clrMapOvr>
    <a:masterClrMapping/>
  </p:clrMapOvr>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7998064"/>
      </p:ext>
    </p:extLst>
  </p:cSld>
  <p:clrMapOvr>
    <a:masterClrMapping/>
  </p:clrMapOvr>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34046105"/>
      </p:ext>
    </p:extLst>
  </p:cSld>
  <p:clrMapOvr>
    <a:masterClrMapping/>
  </p:clrMapOvr>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1523076"/>
      </p:ext>
    </p:extLst>
  </p:cSld>
  <p:clrMapOvr>
    <a:masterClrMapping/>
  </p:clrMapOvr>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225450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5453328"/>
      </p:ext>
    </p:extLst>
  </p:cSld>
  <p:clrMapOvr>
    <a:masterClrMapping/>
  </p:clrMapOvr>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5324261"/>
      </p:ext>
    </p:extLst>
  </p:cSld>
  <p:clrMapOvr>
    <a:masterClrMapping/>
  </p:clrMapOvr>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605880"/>
      </p:ext>
    </p:extLst>
  </p:cSld>
  <p:clrMapOvr>
    <a:masterClrMapping/>
  </p:clrMapOvr>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7467032"/>
      </p:ext>
    </p:extLst>
  </p:cSld>
  <p:clrMapOvr>
    <a:masterClrMapping/>
  </p:clrMapOvr>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9390610"/>
      </p:ext>
    </p:extLst>
  </p:cSld>
  <p:clrMapOvr>
    <a:masterClrMapping/>
  </p:clrMapOvr>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2051192"/>
      </p:ext>
    </p:extLst>
  </p:cSld>
  <p:clrMapOvr>
    <a:masterClrMapping/>
  </p:clrMapOvr>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559804"/>
      </p:ext>
    </p:extLst>
  </p:cSld>
  <p:clrMapOvr>
    <a:masterClrMapping/>
  </p:clrMapOvr>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8706293"/>
      </p:ext>
    </p:extLst>
  </p:cSld>
  <p:clrMapOvr>
    <a:masterClrMapping/>
  </p:clrMapOvr>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548955726"/>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6433879"/>
      </p:ext>
    </p:extLst>
  </p:cSld>
  <p:clrMapOvr>
    <a:masterClrMapping/>
  </p:clrMapOvr>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488916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22464969"/>
      </p:ext>
    </p:extLst>
  </p:cSld>
  <p:clrMapOvr>
    <a:masterClrMapping/>
  </p:clrMapOvr>
  <p:transition/>
</p:sldLayout>
</file>

<file path=ppt/slideLayouts/slideLayout5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18834382"/>
      </p:ext>
    </p:extLst>
  </p:cSld>
  <p:clrMapOvr>
    <a:masterClrMapping/>
  </p:clrMapOvr>
  <p:transition/>
</p:sldLayout>
</file>

<file path=ppt/slideLayouts/slideLayout5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6597328"/>
      </p:ext>
    </p:extLst>
  </p:cSld>
  <p:clrMapOvr>
    <a:masterClrMapping/>
  </p:clrMapOvr>
  <p:transition/>
</p:sldLayout>
</file>

<file path=ppt/slideLayouts/slideLayout5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2170531"/>
      </p:ext>
    </p:extLst>
  </p:cSld>
  <p:clrMapOvr>
    <a:masterClrMapping/>
  </p:clrMapOvr>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6496919"/>
      </p:ext>
    </p:extLst>
  </p:cSld>
  <p:clrMapOvr>
    <a:masterClrMapping/>
  </p:clrMapOvr>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129649"/>
      </p:ext>
    </p:extLst>
  </p:cSld>
  <p:clrMapOvr>
    <a:masterClrMapping/>
  </p:clrMapOvr>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9654222"/>
      </p:ext>
    </p:extLst>
  </p:cSld>
  <p:clrMapOvr>
    <a:masterClrMapping/>
  </p:clrMapOvr>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1965423"/>
      </p:ext>
    </p:extLst>
  </p:cSld>
  <p:clrMapOvr>
    <a:masterClrMapping/>
  </p:clrMapOvr>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474888"/>
      </p:ext>
    </p:extLst>
  </p:cSld>
  <p:clrMapOvr>
    <a:masterClrMapping/>
  </p:clrMapOvr>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5396812"/>
      </p:ext>
    </p:extLst>
  </p:cSld>
  <p:clrMapOvr>
    <a:masterClrMapping/>
  </p:clrMapOvr>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381677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9348744"/>
      </p:ext>
    </p:extLst>
  </p:cSld>
  <p:clrMapOvr>
    <a:masterClrMapping/>
  </p:clrMapOvr>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4380374"/>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5164511"/>
      </p:ext>
    </p:extLst>
  </p:cSld>
  <p:clrMapOvr>
    <a:masterClrMapping/>
  </p:clrMapOvr>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2813503"/>
      </p:ext>
    </p:extLst>
  </p:cSld>
  <p:clrMapOvr>
    <a:masterClrMapping/>
  </p:clrMapOvr>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55439095"/>
      </p:ext>
    </p:extLst>
  </p:cSld>
  <p:clrMapOvr>
    <a:masterClrMapping/>
  </p:clrMapOvr>
  <p:transition/>
</p:sldLayout>
</file>

<file path=ppt/slideLayouts/slideLayout5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810420"/>
      </p:ext>
    </p:extLst>
  </p:cSld>
  <p:clrMapOvr>
    <a:masterClrMapping/>
  </p:clrMapOvr>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0868267"/>
      </p:ext>
    </p:extLst>
  </p:cSld>
  <p:clrMapOvr>
    <a:masterClrMapping/>
  </p:clrMapOvr>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4314512"/>
      </p:ext>
    </p:extLst>
  </p:cSld>
  <p:clrMapOvr>
    <a:masterClrMapping/>
  </p:clrMapOvr>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522189"/>
      </p:ext>
    </p:extLst>
  </p:cSld>
  <p:clrMapOvr>
    <a:masterClrMapping/>
  </p:clrMapOvr>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83833548"/>
      </p:ext>
    </p:extLst>
  </p:cSld>
  <p:clrMapOvr>
    <a:masterClrMapping/>
  </p:clrMapOvr>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54385647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8706532"/>
      </p:ext>
    </p:extLst>
  </p:cSld>
  <p:clrMapOvr>
    <a:masterClrMapping/>
  </p:clrMapOvr>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3064080"/>
      </p:ext>
    </p:extLst>
  </p:cSld>
  <p:clrMapOvr>
    <a:masterClrMapping/>
  </p:clrMapOvr>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7160180"/>
      </p:ext>
    </p:extLst>
  </p:cSld>
  <p:clrMapOvr>
    <a:masterClrMapping/>
  </p:clrMapOvr>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4989909"/>
      </p:ext>
    </p:extLst>
  </p:cSld>
  <p:clrMapOvr>
    <a:masterClrMapping/>
  </p:clrMapOvr>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625895868"/>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84789248"/>
      </p:ext>
    </p:extLst>
  </p:cSld>
  <p:clrMapOvr>
    <a:masterClrMapping/>
  </p:clrMapOvr>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716778"/>
      </p:ext>
    </p:extLst>
  </p:cSld>
  <p:clrMapOvr>
    <a:masterClrMapping/>
  </p:clrMapOvr>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2779617175"/>
      </p:ext>
    </p:extLst>
  </p:cSld>
  <p:clrMapOvr>
    <a:masterClrMapping/>
  </p:clrMapOvr>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8388999"/>
      </p:ext>
    </p:extLst>
  </p:cSld>
  <p:clrMapOvr>
    <a:masterClrMapping/>
  </p:clrMapOvr>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8478109"/>
      </p:ext>
    </p:extLst>
  </p:cSld>
  <p:clrMapOvr>
    <a:masterClrMapping/>
  </p:clrMapOvr>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041685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2484994"/>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19985250"/>
      </p:ext>
    </p:extLst>
  </p:cSld>
  <p:clrMapOvr>
    <a:masterClrMapping/>
  </p:clrMapOvr>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160171"/>
      </p:ext>
    </p:extLst>
  </p:cSld>
  <p:clrMapOvr>
    <a:masterClrMapping/>
  </p:clrMapOvr>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217503661"/>
      </p:ext>
    </p:extLst>
  </p:cSld>
  <p:clrMapOvr>
    <a:masterClrMapping/>
  </p:clrMapOvr>
  <p:transition/>
</p:sldLayout>
</file>

<file path=ppt/slideLayouts/slideLayout6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459260307"/>
      </p:ext>
    </p:extLst>
  </p:cSld>
  <p:clrMapOvr>
    <a:masterClrMapping/>
  </p:clrMapOvr>
  <p:transition/>
</p:sldLayout>
</file>

<file path=ppt/slideLayouts/slideLayout6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5376144"/>
      </p:ext>
    </p:extLst>
  </p:cSld>
  <p:clrMapOvr>
    <a:masterClrMapping/>
  </p:clrMapOvr>
  <p:transition/>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0164036"/>
      </p:ext>
    </p:extLst>
  </p:cSld>
  <p:clrMapOvr>
    <a:masterClrMapping/>
  </p:clrMapOvr>
  <p:transition/>
</p:sldLayout>
</file>

<file path=ppt/slideLayouts/slideLayout60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4637072"/>
      </p:ext>
    </p:extLst>
  </p:cSld>
  <p:clrMapOvr>
    <a:masterClrMapping/>
  </p:clrMapOvr>
  <p:transition/>
</p:sldLayout>
</file>

<file path=ppt/slideLayouts/slideLayout60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633065837"/>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91799800"/>
      </p:ext>
    </p:extLst>
  </p:cSld>
  <p:clrMapOvr>
    <a:masterClrMapping/>
  </p:clrMapOvr>
  <p:transition/>
</p:sldLayout>
</file>

<file path=ppt/slideLayouts/slideLayout6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1995511"/>
      </p:ext>
    </p:extLst>
  </p:cSld>
  <p:clrMapOvr>
    <a:masterClrMapping/>
  </p:clrMapOvr>
  <p:transition/>
</p:sldLayout>
</file>

<file path=ppt/slideLayouts/slideLayout6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2857610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678536"/>
      </p:ext>
    </p:extLst>
  </p:cSld>
  <p:clrMapOvr>
    <a:masterClrMapping/>
  </p:clrMapOvr>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252403"/>
      </p:ext>
    </p:extLst>
  </p:cSld>
  <p:clrMapOvr>
    <a:masterClrMapping/>
  </p:clrMapOvr>
  <p:transition/>
</p:sldLayout>
</file>

<file path=ppt/slideLayouts/slideLayout6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38484"/>
      </p:ext>
    </p:extLst>
  </p:cSld>
  <p:clrMapOvr>
    <a:masterClrMapping/>
  </p:clrMapOvr>
  <p:transition/>
</p:sldLayout>
</file>

<file path=ppt/slideLayouts/slideLayout6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61235911"/>
      </p:ext>
    </p:extLst>
  </p:cSld>
  <p:clrMapOvr>
    <a:masterClrMapping/>
  </p:clrMapOvr>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452576"/>
      </p:ext>
    </p:extLst>
  </p:cSld>
  <p:clrMapOvr>
    <a:masterClrMapping/>
  </p:clrMapOvr>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7809070"/>
      </p:ext>
    </p:extLst>
  </p:cSld>
  <p:clrMapOvr>
    <a:masterClrMapping/>
  </p:clrMapOvr>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9123810"/>
      </p:ext>
    </p:extLst>
  </p:cSld>
  <p:clrMapOvr>
    <a:masterClrMapping/>
  </p:clrMapOvr>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6141235"/>
      </p:ext>
    </p:extLst>
  </p:cSld>
  <p:clrMapOvr>
    <a:masterClrMapping/>
  </p:clrMapOvr>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7598063"/>
      </p:ext>
    </p:extLst>
  </p:cSld>
  <p:clrMapOvr>
    <a:masterClrMapping/>
  </p:clrMapOvr>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2010890"/>
      </p:ext>
    </p:extLst>
  </p:cSld>
  <p:clrMapOvr>
    <a:masterClrMapping/>
  </p:clrMapOvr>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6548454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448376"/>
      </p:ext>
    </p:extLst>
  </p:cSld>
  <p:clrMapOvr>
    <a:masterClrMapping/>
  </p:clrMapOvr>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06619892"/>
      </p:ext>
    </p:extLst>
  </p:cSld>
  <p:clrMapOvr>
    <a:masterClrMapping/>
  </p:clrMapOvr>
  <p:transition/>
</p:sldLayout>
</file>

<file path=ppt/slideLayouts/slideLayout6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2419667"/>
      </p:ext>
    </p:extLst>
  </p:cSld>
  <p:clrMapOvr>
    <a:masterClrMapping/>
  </p:clrMapOvr>
  <p:transition/>
</p:sldLayout>
</file>

<file path=ppt/slideLayouts/slideLayout6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1374780"/>
      </p:ext>
    </p:extLst>
  </p:cSld>
  <p:clrMapOvr>
    <a:masterClrMapping/>
  </p:clrMapOvr>
  <p:transition/>
</p:sldLayout>
</file>

<file path=ppt/slideLayouts/slideLayout6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1175364"/>
      </p:ext>
    </p:extLst>
  </p:cSld>
  <p:clrMapOvr>
    <a:masterClrMapping/>
  </p:clrMapOvr>
  <p:transition/>
</p:sldLayout>
</file>

<file path=ppt/slideLayouts/slideLayout6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6245317"/>
      </p:ext>
    </p:extLst>
  </p:cSld>
  <p:clrMapOvr>
    <a:masterClrMapping/>
  </p:clrMapOvr>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6303281"/>
      </p:ext>
    </p:extLst>
  </p:cSld>
  <p:clrMapOvr>
    <a:masterClrMapping/>
  </p:clrMapOvr>
  <p:transition/>
</p:sldLayout>
</file>

<file path=ppt/slideLayouts/slideLayout6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944968"/>
      </p:ext>
    </p:extLst>
  </p:cSld>
  <p:clrMapOvr>
    <a:masterClrMapping/>
  </p:clrMapOvr>
  <p:transition/>
</p:sldLayout>
</file>

<file path=ppt/slideLayouts/slideLayout6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0694678"/>
      </p:ext>
    </p:extLst>
  </p:cSld>
  <p:clrMapOvr>
    <a:masterClrMapping/>
  </p:clrMapOvr>
  <p:transition/>
</p:sldLayout>
</file>

<file path=ppt/slideLayouts/slideLayout6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6017763"/>
      </p:ext>
    </p:extLst>
  </p:cSld>
  <p:clrMapOvr>
    <a:masterClrMapping/>
  </p:clrMapOvr>
  <p:transition/>
</p:sldLayout>
</file>

<file path=ppt/slideLayouts/slideLayout6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383551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4664754"/>
      </p:ext>
    </p:extLst>
  </p:cSld>
  <p:clrMapOvr>
    <a:masterClrMapping/>
  </p:clrMapOvr>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7977810"/>
      </p:ext>
    </p:extLst>
  </p:cSld>
  <p:clrMapOvr>
    <a:masterClrMapping/>
  </p:clrMapOvr>
  <p:transition/>
</p:sldLayout>
</file>

<file path=ppt/slideLayouts/slideLayout6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1177592"/>
      </p:ext>
    </p:extLst>
  </p:cSld>
  <p:clrMapOvr>
    <a:masterClrMapping/>
  </p:clrMapOvr>
  <p:transition/>
</p:sldLayout>
</file>

<file path=ppt/slideLayouts/slideLayout63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478508957"/>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7289729"/>
      </p:ext>
    </p:extLst>
  </p:cSld>
  <p:clrMapOvr>
    <a:masterClrMapping/>
  </p:clrMapOvr>
  <p:transition/>
</p:sldLayout>
</file>

<file path=ppt/slideLayouts/slideLayout6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374919"/>
      </p:ext>
    </p:extLst>
  </p:cSld>
  <p:clrMapOvr>
    <a:masterClrMapping/>
  </p:clrMapOvr>
  <p:transition/>
</p:sldLayout>
</file>

<file path=ppt/slideLayouts/slideLayout6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800599507"/>
      </p:ext>
    </p:extLst>
  </p:cSld>
  <p:clrMapOvr>
    <a:masterClrMapping/>
  </p:clrMapOvr>
  <p:transition/>
</p:sldLayout>
</file>

<file path=ppt/slideLayouts/slideLayout6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1648431"/>
      </p:ext>
    </p:extLst>
  </p:cSld>
  <p:clrMapOvr>
    <a:masterClrMapping/>
  </p:clrMapOvr>
  <p:transition/>
</p:sldLayout>
</file>

<file path=ppt/slideLayouts/slideLayout6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5771323"/>
      </p:ext>
    </p:extLst>
  </p:cSld>
  <p:clrMapOvr>
    <a:masterClrMapping/>
  </p:clrMapOvr>
  <p:transition/>
</p:sldLayout>
</file>

<file path=ppt/slideLayouts/slideLayout6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9617525"/>
      </p:ext>
    </p:extLst>
  </p:cSld>
  <p:clrMapOvr>
    <a:masterClrMapping/>
  </p:clrMapOvr>
  <p:transition/>
</p:sldLayout>
</file>

<file path=ppt/slideLayouts/slideLayout6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818271"/>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7558010"/>
      </p:ext>
    </p:extLst>
  </p:cSld>
  <p:clrMapOvr>
    <a:masterClrMapping/>
  </p:clrMapOvr>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624510679"/>
      </p:ext>
    </p:extLst>
  </p:cSld>
  <p:clrMapOvr>
    <a:masterClrMapping/>
  </p:clrMapOvr>
  <p:transition/>
</p:sldLayout>
</file>

<file path=ppt/slideLayouts/slideLayout6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023224099"/>
      </p:ext>
    </p:extLst>
  </p:cSld>
  <p:clrMapOvr>
    <a:masterClrMapping/>
  </p:clrMapOvr>
  <p:transition/>
</p:sldLayout>
</file>

<file path=ppt/slideLayouts/slideLayout6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8469364"/>
      </p:ext>
    </p:extLst>
  </p:cSld>
  <p:clrMapOvr>
    <a:masterClrMapping/>
  </p:clrMapOvr>
  <p:transition/>
</p:sldLayout>
</file>

<file path=ppt/slideLayouts/slideLayout6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8536367"/>
      </p:ext>
    </p:extLst>
  </p:cSld>
  <p:clrMapOvr>
    <a:masterClrMapping/>
  </p:clrMapOvr>
  <p:transition/>
</p:sldLayout>
</file>

<file path=ppt/slideLayouts/slideLayout6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1975068"/>
      </p:ext>
    </p:extLst>
  </p:cSld>
  <p:clrMapOvr>
    <a:masterClrMapping/>
  </p:clrMapOvr>
  <p:transition/>
</p:sldLayout>
</file>

<file path=ppt/slideLayouts/slideLayout64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97492931"/>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99320214"/>
      </p:ext>
    </p:extLst>
  </p:cSld>
  <p:clrMapOvr>
    <a:masterClrMapping/>
  </p:clrMapOvr>
  <p:transition/>
</p:sldLayout>
</file>

<file path=ppt/slideLayouts/slideLayout6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3763617"/>
      </p:ext>
    </p:extLst>
  </p:cSld>
  <p:clrMapOvr>
    <a:masterClrMapping/>
  </p:clrMapOvr>
  <p:transition/>
</p:sldLayout>
</file>

<file path=ppt/slideLayouts/slideLayout6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73201545"/>
      </p:ext>
    </p:extLst>
  </p:cSld>
  <p:clrMapOvr>
    <a:masterClrMapping/>
  </p:clrMapOvr>
  <p:transition/>
</p:sldLayout>
</file>

<file path=ppt/slideLayouts/slideLayout6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798014"/>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903807"/>
      </p:ext>
    </p:extLst>
  </p:cSld>
  <p:clrMapOvr>
    <a:masterClrMapping/>
  </p:clrMapOvr>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8979698"/>
      </p:ext>
    </p:extLst>
  </p:cSld>
  <p:clrMapOvr>
    <a:masterClrMapping/>
  </p:clrMapOvr>
  <p:transition/>
</p:sldLayout>
</file>

<file path=ppt/slideLayouts/slideLayout6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3494166"/>
      </p:ext>
    </p:extLst>
  </p:cSld>
  <p:clrMapOvr>
    <a:masterClrMapping/>
  </p:clrMapOvr>
  <p:transition/>
</p:sldLayout>
</file>

<file path=ppt/slideLayouts/slideLayout6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056630"/>
      </p:ext>
    </p:extLst>
  </p:cSld>
  <p:clrMapOvr>
    <a:masterClrMapping/>
  </p:clrMapOvr>
  <p:transition/>
</p:sldLayout>
</file>

<file path=ppt/slideLayouts/slideLayout6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223427"/>
      </p:ext>
    </p:extLst>
  </p:cSld>
  <p:clrMapOvr>
    <a:masterClrMapping/>
  </p:clrMapOvr>
  <p:transition/>
</p:sldLayout>
</file>

<file path=ppt/slideLayouts/slideLayout6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6628589"/>
      </p:ext>
    </p:extLst>
  </p:cSld>
  <p:clrMapOvr>
    <a:masterClrMapping/>
  </p:clrMapOvr>
  <p:transition/>
</p:sldLayout>
</file>

<file path=ppt/slideLayouts/slideLayout6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2197825"/>
      </p:ext>
    </p:extLst>
  </p:cSld>
  <p:clrMapOvr>
    <a:masterClrMapping/>
  </p:clrMapOvr>
  <p:transition/>
</p:sldLayout>
</file>

<file path=ppt/slideLayouts/slideLayout6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8651870"/>
      </p:ext>
    </p:extLst>
  </p:cSld>
  <p:clrMapOvr>
    <a:masterClrMapping/>
  </p:clrMapOvr>
  <p:transition/>
</p:sldLayout>
</file>

<file path=ppt/slideLayouts/slideLayout6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8928900"/>
      </p:ext>
    </p:extLst>
  </p:cSld>
  <p:clrMapOvr>
    <a:masterClrMapping/>
  </p:clrMapOvr>
  <p:transition/>
</p:sldLayout>
</file>

<file path=ppt/slideLayouts/slideLayout65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84778767"/>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2813030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5171647"/>
      </p:ext>
    </p:extLst>
  </p:cSld>
  <p:clrMapOvr>
    <a:masterClrMapping/>
  </p:clrMapOvr>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2914256"/>
      </p:ext>
    </p:extLst>
  </p:cSld>
  <p:clrMapOvr>
    <a:masterClrMapping/>
  </p:clrMapOvr>
  <p:transition/>
</p:sldLayout>
</file>

<file path=ppt/slideLayouts/slideLayout6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21560140"/>
      </p:ext>
    </p:extLst>
  </p:cSld>
  <p:clrMapOvr>
    <a:masterClrMapping/>
  </p:clrMapOvr>
  <p:transition/>
</p:sldLayout>
</file>

<file path=ppt/slideLayouts/slideLayout6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517161"/>
      </p:ext>
    </p:extLst>
  </p:cSld>
  <p:clrMapOvr>
    <a:masterClrMapping/>
  </p:clrMapOvr>
  <p:transition/>
</p:sldLayout>
</file>

<file path=ppt/slideLayouts/slideLayout6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5955712"/>
      </p:ext>
    </p:extLst>
  </p:cSld>
  <p:clrMapOvr>
    <a:masterClrMapping/>
  </p:clrMapOvr>
  <p:transition/>
</p:sldLayout>
</file>

<file path=ppt/slideLayouts/slideLayout6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2457442"/>
      </p:ext>
    </p:extLst>
  </p:cSld>
  <p:clrMapOvr>
    <a:masterClrMapping/>
  </p:clrMapOvr>
  <p:transition/>
</p:sldLayout>
</file>

<file path=ppt/slideLayouts/slideLayout6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376457"/>
      </p:ext>
    </p:extLst>
  </p:cSld>
  <p:clrMapOvr>
    <a:masterClrMapping/>
  </p:clrMapOvr>
  <p:transition/>
</p:sldLayout>
</file>

<file path=ppt/slideLayouts/slideLayout6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4260692"/>
      </p:ext>
    </p:extLst>
  </p:cSld>
  <p:clrMapOvr>
    <a:masterClrMapping/>
  </p:clrMapOvr>
  <p:transition/>
</p:sldLayout>
</file>

<file path=ppt/slideLayouts/slideLayout6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6699156"/>
      </p:ext>
    </p:extLst>
  </p:cSld>
  <p:clrMapOvr>
    <a:masterClrMapping/>
  </p:clrMapOvr>
  <p:transition/>
</p:sldLayout>
</file>

<file path=ppt/slideLayouts/slideLayout6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6974610"/>
      </p:ext>
    </p:extLst>
  </p:cSld>
  <p:clrMapOvr>
    <a:masterClrMapping/>
  </p:clrMapOvr>
  <p:transition/>
</p:sldLayout>
</file>

<file path=ppt/slideLayouts/slideLayout6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515979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85771094"/>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6369438"/>
      </p:ext>
    </p:extLst>
  </p:cSld>
  <p:clrMapOvr>
    <a:masterClrMapping/>
  </p:clrMapOvr>
  <p:transition/>
</p:sldLayout>
</file>

<file path=ppt/slideLayouts/slideLayout67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414063076"/>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5988596"/>
      </p:ext>
    </p:extLst>
  </p:cSld>
  <p:clrMapOvr>
    <a:masterClrMapping/>
  </p:clrMapOvr>
  <p:transition/>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7969953"/>
      </p:ext>
    </p:extLst>
  </p:cSld>
  <p:clrMapOvr>
    <a:masterClrMapping/>
  </p:clrMapOvr>
  <p:transition/>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93089993"/>
      </p:ext>
    </p:extLst>
  </p:cSld>
  <p:clrMapOvr>
    <a:masterClrMapping/>
  </p:clrMapOvr>
  <p:transition/>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5641464"/>
      </p:ext>
    </p:extLst>
  </p:cSld>
  <p:clrMapOvr>
    <a:masterClrMapping/>
  </p:clrMapOvr>
  <p:transition/>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4412452"/>
      </p:ext>
    </p:extLst>
  </p:cSld>
  <p:clrMapOvr>
    <a:masterClrMapping/>
  </p:clrMapOvr>
  <p:transition/>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2645964"/>
      </p:ext>
    </p:extLst>
  </p:cSld>
  <p:clrMapOvr>
    <a:masterClrMapping/>
  </p:clrMapOvr>
  <p:transition/>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415340"/>
      </p:ext>
    </p:extLst>
  </p:cSld>
  <p:clrMapOvr>
    <a:masterClrMapping/>
  </p:clrMapOvr>
  <p:transition/>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973322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a:defRPr/>
            </a:pPr>
            <a:fld id="{57C17F37-F8ED-9540-952D-708077D35199}" type="slidenum">
              <a:rPr lang="en-US"/>
              <a:pPr>
                <a:defRPr/>
              </a:pPr>
              <a:t>‹#›</a:t>
            </a:fld>
            <a:endParaRPr lang="en-US"/>
          </a:p>
        </p:txBody>
      </p:sp>
    </p:spTree>
    <p:extLst>
      <p:ext uri="{BB962C8B-B14F-4D97-AF65-F5344CB8AC3E}">
        <p14:creationId xmlns:p14="http://schemas.microsoft.com/office/powerpoint/2010/main" val="3192168791"/>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2722246"/>
      </p:ext>
    </p:extLst>
  </p:cSld>
  <p:clrMapOvr>
    <a:masterClrMapping/>
  </p:clrMapOvr>
  <p:transition/>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9473544"/>
      </p:ext>
    </p:extLst>
  </p:cSld>
  <p:clrMapOvr>
    <a:masterClrMapping/>
  </p:clrMapOvr>
  <p:transition/>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6282361"/>
      </p:ext>
    </p:extLst>
  </p:cSld>
  <p:clrMapOvr>
    <a:masterClrMapping/>
  </p:clrMapOvr>
  <p:transition/>
</p:sldLayout>
</file>

<file path=ppt/slideLayouts/slideLayout6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7029852"/>
      </p:ext>
    </p:extLst>
  </p:cSld>
  <p:clrMapOvr>
    <a:masterClrMapping/>
  </p:clrMapOvr>
  <p:transition/>
</p:sldLayout>
</file>

<file path=ppt/slideLayouts/slideLayout68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53056427"/>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6974695"/>
      </p:ext>
    </p:extLst>
  </p:cSld>
  <p:clrMapOvr>
    <a:masterClrMapping/>
  </p:clrMapOvr>
  <p:transition/>
</p:sldLayout>
</file>

<file path=ppt/slideLayouts/slideLayout6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2676443"/>
      </p:ext>
    </p:extLst>
  </p:cSld>
  <p:clrMapOvr>
    <a:masterClrMapping/>
  </p:clrMapOvr>
  <p:transition/>
</p:sldLayout>
</file>

<file path=ppt/slideLayouts/slideLayout6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814041949"/>
      </p:ext>
    </p:extLst>
  </p:cSld>
  <p:clrMapOvr>
    <a:masterClrMapping/>
  </p:clrMapOvr>
  <p:transition/>
</p:sldLayout>
</file>

<file path=ppt/slideLayouts/slideLayout6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4474295"/>
      </p:ext>
    </p:extLst>
  </p:cSld>
  <p:clrMapOvr>
    <a:masterClrMapping/>
  </p:clrMapOvr>
  <p:transition/>
</p:sldLayout>
</file>

<file path=ppt/slideLayouts/slideLayout6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529219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73528836"/>
      </p:ext>
    </p:extLst>
  </p:cSld>
  <p:clrMapOvr>
    <a:masterClrMapping/>
  </p:clrMapOvr>
  <p:transition/>
</p:sldLayout>
</file>

<file path=ppt/slideLayouts/slideLayout6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3764532"/>
      </p:ext>
    </p:extLst>
  </p:cSld>
  <p:clrMapOvr>
    <a:masterClrMapping/>
  </p:clrMapOvr>
  <p:transition/>
</p:sldLayout>
</file>

<file path=ppt/slideLayouts/slideLayout6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831619"/>
      </p:ext>
    </p:extLst>
  </p:cSld>
  <p:clrMapOvr>
    <a:masterClrMapping/>
  </p:clrMapOvr>
  <p:transition/>
</p:sldLayout>
</file>

<file path=ppt/slideLayouts/slideLayout6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412937408"/>
      </p:ext>
    </p:extLst>
  </p:cSld>
  <p:clrMapOvr>
    <a:masterClrMapping/>
  </p:clrMapOvr>
  <p:transition/>
</p:sldLayout>
</file>

<file path=ppt/slideLayouts/slideLayout6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533389377"/>
      </p:ext>
    </p:extLst>
  </p:cSld>
  <p:clrMapOvr>
    <a:masterClrMapping/>
  </p:clrMapOvr>
  <p:transition/>
</p:sldLayout>
</file>

<file path=ppt/slideLayouts/slideLayout6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4096892"/>
      </p:ext>
    </p:extLst>
  </p:cSld>
  <p:clrMapOvr>
    <a:masterClrMapping/>
  </p:clrMapOvr>
  <p:transition/>
</p:sldLayout>
</file>

<file path=ppt/slideLayouts/slideLayout6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2129289"/>
      </p:ext>
    </p:extLst>
  </p:cSld>
  <p:clrMapOvr>
    <a:masterClrMapping/>
  </p:clrMapOvr>
  <p:transition/>
</p:sldLayout>
</file>

<file path=ppt/slideLayouts/slideLayout6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328780"/>
      </p:ext>
    </p:extLst>
  </p:cSld>
  <p:clrMapOvr>
    <a:masterClrMapping/>
  </p:clrMapOvr>
  <p:transition/>
</p:sldLayout>
</file>

<file path=ppt/slideLayouts/slideLayout69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287139538"/>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88516859"/>
      </p:ext>
    </p:extLst>
  </p:cSld>
  <p:clrMapOvr>
    <a:masterClrMapping/>
  </p:clrMapOvr>
  <p:transition/>
</p:sldLayout>
</file>

<file path=ppt/slideLayouts/slideLayout6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70761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40559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5728461"/>
      </p:ext>
    </p:extLst>
  </p:cSld>
  <p:clrMapOvr>
    <a:masterClrMapping/>
  </p:clrMapOvr>
  <p:transition/>
</p:sldLayout>
</file>

<file path=ppt/slideLayouts/slideLayout7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64684708"/>
      </p:ext>
    </p:extLst>
  </p:cSld>
  <p:clrMapOvr>
    <a:masterClrMapping/>
  </p:clrMapOvr>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6975011"/>
      </p:ext>
    </p:extLst>
  </p:cSld>
  <p:clrMapOvr>
    <a:masterClrMapping/>
  </p:clrMapOvr>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1224710"/>
      </p:ext>
    </p:extLst>
  </p:cSld>
  <p:clrMapOvr>
    <a:masterClrMapping/>
  </p:clrMapOvr>
  <p:transition/>
</p:sldLayout>
</file>

<file path=ppt/slideLayouts/slideLayout7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8437943"/>
      </p:ext>
    </p:extLst>
  </p:cSld>
  <p:clrMapOvr>
    <a:masterClrMapping/>
  </p:clrMapOvr>
  <p:transition/>
</p:sldLayout>
</file>

<file path=ppt/slideLayouts/slideLayout7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08377"/>
      </p:ext>
    </p:extLst>
  </p:cSld>
  <p:clrMapOvr>
    <a:masterClrMapping/>
  </p:clrMapOvr>
  <p:transition/>
</p:sldLayout>
</file>

<file path=ppt/slideLayouts/slideLayout7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9315892"/>
      </p:ext>
    </p:extLst>
  </p:cSld>
  <p:clrMapOvr>
    <a:masterClrMapping/>
  </p:clrMapOvr>
  <p:transition/>
</p:sldLayout>
</file>

<file path=ppt/slideLayouts/slideLayout7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4952057"/>
      </p:ext>
    </p:extLst>
  </p:cSld>
  <p:clrMapOvr>
    <a:masterClrMapping/>
  </p:clrMapOvr>
  <p:transition/>
</p:sldLayout>
</file>

<file path=ppt/slideLayouts/slideLayout7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7895624"/>
      </p:ext>
    </p:extLst>
  </p:cSld>
  <p:clrMapOvr>
    <a:masterClrMapping/>
  </p:clrMapOvr>
  <p:transition/>
</p:sldLayout>
</file>

<file path=ppt/slideLayouts/slideLayout7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3923981"/>
      </p:ext>
    </p:extLst>
  </p:cSld>
  <p:clrMapOvr>
    <a:masterClrMapping/>
  </p:clrMapOvr>
  <p:transition/>
</p:sldLayout>
</file>

<file path=ppt/slideLayouts/slideLayout7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5615570"/>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0020746"/>
      </p:ext>
    </p:extLst>
  </p:cSld>
  <p:clrMapOvr>
    <a:masterClrMapping/>
  </p:clrMapOvr>
  <p:transition/>
</p:sldLayout>
</file>

<file path=ppt/slideLayouts/slideLayout7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241666543"/>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06285410"/>
      </p:ext>
    </p:extLst>
  </p:cSld>
  <p:clrMapOvr>
    <a:masterClrMapping/>
  </p:clrMapOvr>
  <p:transition/>
</p:sldLayout>
</file>

<file path=ppt/slideLayouts/slideLayout7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6184383"/>
      </p:ext>
    </p:extLst>
  </p:cSld>
  <p:clrMapOvr>
    <a:masterClrMapping/>
  </p:clrMapOvr>
  <p:transition/>
</p:sldLayout>
</file>

<file path=ppt/slideLayouts/slideLayout7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54918163"/>
      </p:ext>
    </p:extLst>
  </p:cSld>
  <p:clrMapOvr>
    <a:masterClrMapping/>
  </p:clrMapOvr>
  <p:transition/>
</p:sldLayout>
</file>

<file path=ppt/slideLayouts/slideLayout7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3674515"/>
      </p:ext>
    </p:extLst>
  </p:cSld>
  <p:clrMapOvr>
    <a:masterClrMapping/>
  </p:clrMapOvr>
  <p:transition/>
</p:sldLayout>
</file>

<file path=ppt/slideLayouts/slideLayout7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7047784"/>
      </p:ext>
    </p:extLst>
  </p:cSld>
  <p:clrMapOvr>
    <a:masterClrMapping/>
  </p:clrMapOvr>
  <p:transition/>
</p:sldLayout>
</file>

<file path=ppt/slideLayouts/slideLayout7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3421589"/>
      </p:ext>
    </p:extLst>
  </p:cSld>
  <p:clrMapOvr>
    <a:masterClrMapping/>
  </p:clrMapOvr>
  <p:transition/>
</p:sldLayout>
</file>

<file path=ppt/slideLayouts/slideLayout7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603451"/>
      </p:ext>
    </p:extLst>
  </p:cSld>
  <p:clrMapOvr>
    <a:masterClrMapping/>
  </p:clrMapOvr>
  <p:transition/>
</p:sldLayout>
</file>

<file path=ppt/slideLayouts/slideLayout7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9568520"/>
      </p:ext>
    </p:extLst>
  </p:cSld>
  <p:clrMapOvr>
    <a:masterClrMapping/>
  </p:clrMapOvr>
  <p:transition/>
</p:sldLayout>
</file>

<file path=ppt/slideLayouts/slideLayout7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748265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1385711"/>
      </p:ext>
    </p:extLst>
  </p:cSld>
  <p:clrMapOvr>
    <a:masterClrMapping/>
  </p:clrMapOvr>
  <p:transition/>
</p:sldLayout>
</file>

<file path=ppt/slideLayouts/slideLayout7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0209526"/>
      </p:ext>
    </p:extLst>
  </p:cSld>
  <p:clrMapOvr>
    <a:masterClrMapping/>
  </p:clrMapOvr>
  <p:transition/>
</p:sldLayout>
</file>

<file path=ppt/slideLayouts/slideLayout7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6784512"/>
      </p:ext>
    </p:extLst>
  </p:cSld>
  <p:clrMapOvr>
    <a:masterClrMapping/>
  </p:clrMapOvr>
  <p:transition/>
</p:sldLayout>
</file>

<file path=ppt/slideLayouts/slideLayout7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7634847"/>
      </p:ext>
    </p:extLst>
  </p:cSld>
  <p:clrMapOvr>
    <a:masterClrMapping/>
  </p:clrMapOvr>
  <p:transition/>
</p:sldLayout>
</file>

<file path=ppt/slideLayouts/slideLayout7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647627967"/>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10062249"/>
      </p:ext>
    </p:extLst>
  </p:cSld>
  <p:clrMapOvr>
    <a:masterClrMapping/>
  </p:clrMapOvr>
  <p:transition/>
</p:sldLayout>
</file>

<file path=ppt/slideLayouts/slideLayout7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3033216"/>
      </p:ext>
    </p:extLst>
  </p:cSld>
  <p:clrMapOvr>
    <a:masterClrMapping/>
  </p:clrMapOvr>
  <p:transition/>
</p:sldLayout>
</file>

<file path=ppt/slideLayouts/slideLayout7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522819073"/>
      </p:ext>
    </p:extLst>
  </p:cSld>
  <p:clrMapOvr>
    <a:masterClrMapping/>
  </p:clrMapOvr>
  <p:transition/>
</p:sldLayout>
</file>

<file path=ppt/slideLayouts/slideLayout7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91300"/>
      </p:ext>
    </p:extLst>
  </p:cSld>
  <p:clrMapOvr>
    <a:masterClrMapping/>
  </p:clrMapOvr>
  <p:transition/>
</p:sldLayout>
</file>

<file path=ppt/slideLayouts/slideLayout7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6654355"/>
      </p:ext>
    </p:extLst>
  </p:cSld>
  <p:clrMapOvr>
    <a:masterClrMapping/>
  </p:clrMapOvr>
  <p:transition/>
</p:sldLayout>
</file>

<file path=ppt/slideLayouts/slideLayout7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872018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2871502"/>
      </p:ext>
    </p:extLst>
  </p:cSld>
  <p:clrMapOvr>
    <a:masterClrMapping/>
  </p:clrMapOvr>
  <p:transition/>
</p:sldLayout>
</file>

<file path=ppt/slideLayouts/slideLayout7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092198"/>
      </p:ext>
    </p:extLst>
  </p:cSld>
  <p:clrMapOvr>
    <a:masterClrMapping/>
  </p:clrMapOvr>
  <p:transition/>
</p:sldLayout>
</file>

<file path=ppt/slideLayouts/slideLayout7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640561001"/>
      </p:ext>
    </p:extLst>
  </p:cSld>
  <p:clrMapOvr>
    <a:masterClrMapping/>
  </p:clrMapOvr>
  <p:transition/>
</p:sldLayout>
</file>

<file path=ppt/slideLayouts/slideLayout7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604642552"/>
      </p:ext>
    </p:extLst>
  </p:cSld>
  <p:clrMapOvr>
    <a:masterClrMapping/>
  </p:clrMapOvr>
  <p:transition/>
</p:sldLayout>
</file>

<file path=ppt/slideLayouts/slideLayout7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3597617"/>
      </p:ext>
    </p:extLst>
  </p:cSld>
  <p:clrMapOvr>
    <a:masterClrMapping/>
  </p:clrMapOvr>
  <p:transition/>
</p:sldLayout>
</file>

<file path=ppt/slideLayouts/slideLayout7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2779093"/>
      </p:ext>
    </p:extLst>
  </p:cSld>
  <p:clrMapOvr>
    <a:masterClrMapping/>
  </p:clrMapOvr>
  <p:transition/>
</p:sldLayout>
</file>

<file path=ppt/slideLayouts/slideLayout7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1132618"/>
      </p:ext>
    </p:extLst>
  </p:cSld>
  <p:clrMapOvr>
    <a:masterClrMapping/>
  </p:clrMapOvr>
  <p:transition/>
</p:sldLayout>
</file>

<file path=ppt/slideLayouts/slideLayout7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225129490"/>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05598362"/>
      </p:ext>
    </p:extLst>
  </p:cSld>
  <p:clrMapOvr>
    <a:masterClrMapping/>
  </p:clrMapOvr>
  <p:transition/>
</p:sldLayout>
</file>

<file path=ppt/slideLayouts/slideLayout7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9911383"/>
      </p:ext>
    </p:extLst>
  </p:cSld>
  <p:clrMapOvr>
    <a:masterClrMapping/>
  </p:clrMapOvr>
  <p:transition/>
</p:sldLayout>
</file>

<file path=ppt/slideLayouts/slideLayout7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6358910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9004855"/>
      </p:ext>
    </p:extLst>
  </p:cSld>
  <p:clrMapOvr>
    <a:masterClrMapping/>
  </p:clrMapOvr>
  <p:transition/>
</p:sldLayout>
</file>

<file path=ppt/slideLayouts/slideLayout7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2485863"/>
      </p:ext>
    </p:extLst>
  </p:cSld>
  <p:clrMapOvr>
    <a:masterClrMapping/>
  </p:clrMapOvr>
  <p:transition/>
</p:sldLayout>
</file>

<file path=ppt/slideLayouts/slideLayout7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4486004"/>
      </p:ext>
    </p:extLst>
  </p:cSld>
  <p:clrMapOvr>
    <a:masterClrMapping/>
  </p:clrMapOvr>
  <p:transition/>
</p:sldLayout>
</file>

<file path=ppt/slideLayouts/slideLayout7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5074600"/>
      </p:ext>
    </p:extLst>
  </p:cSld>
  <p:clrMapOvr>
    <a:masterClrMapping/>
  </p:clrMapOvr>
  <p:transition/>
</p:sldLayout>
</file>

<file path=ppt/slideLayouts/slideLayout7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480932"/>
      </p:ext>
    </p:extLst>
  </p:cSld>
  <p:clrMapOvr>
    <a:masterClrMapping/>
  </p:clrMapOvr>
  <p:transition/>
</p:sldLayout>
</file>

<file path=ppt/slideLayouts/slideLayout7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9566249"/>
      </p:ext>
    </p:extLst>
  </p:cSld>
  <p:clrMapOvr>
    <a:masterClrMapping/>
  </p:clrMapOvr>
  <p:transition/>
</p:sldLayout>
</file>

<file path=ppt/slideLayouts/slideLayout7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3718772"/>
      </p:ext>
    </p:extLst>
  </p:cSld>
  <p:clrMapOvr>
    <a:masterClrMapping/>
  </p:clrMapOvr>
  <p:transition/>
</p:sldLayout>
</file>

<file path=ppt/slideLayouts/slideLayout7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0601332"/>
      </p:ext>
    </p:extLst>
  </p:cSld>
  <p:clrMapOvr>
    <a:masterClrMapping/>
  </p:clrMapOvr>
  <p:transition/>
</p:sldLayout>
</file>

<file path=ppt/slideLayouts/slideLayout7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8779989"/>
      </p:ext>
    </p:extLst>
  </p:cSld>
  <p:clrMapOvr>
    <a:masterClrMapping/>
  </p:clrMapOvr>
  <p:transition/>
</p:sldLayout>
</file>

<file path=ppt/slideLayouts/slideLayout7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2986919"/>
      </p:ext>
    </p:extLst>
  </p:cSld>
  <p:clrMapOvr>
    <a:masterClrMapping/>
  </p:clrMapOvr>
  <p:transition/>
</p:sldLayout>
</file>

<file path=ppt/slideLayouts/slideLayout74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0557378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298549"/>
      </p:ext>
    </p:extLst>
  </p:cSld>
  <p:clrMapOvr>
    <a:masterClrMapping/>
  </p:clrMapOvr>
  <p:transition/>
</p:sldLayout>
</file>

<file path=ppt/slideLayouts/slideLayout7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74271369"/>
      </p:ext>
    </p:extLst>
  </p:cSld>
  <p:clrMapOvr>
    <a:masterClrMapping/>
  </p:clrMapOvr>
  <p:transition/>
</p:sldLayout>
</file>

<file path=ppt/slideLayouts/slideLayout7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1120711"/>
      </p:ext>
    </p:extLst>
  </p:cSld>
  <p:clrMapOvr>
    <a:masterClrMapping/>
  </p:clrMapOvr>
  <p:transition/>
</p:sldLayout>
</file>

<file path=ppt/slideLayouts/slideLayout7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122583830"/>
      </p:ext>
    </p:extLst>
  </p:cSld>
  <p:clrMapOvr>
    <a:masterClrMapping/>
  </p:clrMapOvr>
  <p:transition/>
</p:sldLayout>
</file>

<file path=ppt/slideLayouts/slideLayout7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9785226"/>
      </p:ext>
    </p:extLst>
  </p:cSld>
  <p:clrMapOvr>
    <a:masterClrMapping/>
  </p:clrMapOvr>
  <p:transition/>
</p:sldLayout>
</file>

<file path=ppt/slideLayouts/slideLayout7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8127519"/>
      </p:ext>
    </p:extLst>
  </p:cSld>
  <p:clrMapOvr>
    <a:masterClrMapping/>
  </p:clrMapOvr>
  <p:transition/>
</p:sldLayout>
</file>

<file path=ppt/slideLayouts/slideLayout7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91216731"/>
      </p:ext>
    </p:extLst>
  </p:cSld>
  <p:clrMapOvr>
    <a:masterClrMapping/>
  </p:clrMapOvr>
  <p:transition/>
</p:sldLayout>
</file>

<file path=ppt/slideLayouts/slideLayout7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591874"/>
      </p:ext>
    </p:extLst>
  </p:cSld>
  <p:clrMapOvr>
    <a:masterClrMapping/>
  </p:clrMapOvr>
  <p:transition/>
</p:sldLayout>
</file>

<file path=ppt/slideLayouts/slideLayout7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4093897487"/>
      </p:ext>
    </p:extLst>
  </p:cSld>
  <p:clrMapOvr>
    <a:masterClrMapping/>
  </p:clrMapOvr>
  <p:transition/>
</p:sldLayout>
</file>

<file path=ppt/slideLayouts/slideLayout7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591195420"/>
      </p:ext>
    </p:extLst>
  </p:cSld>
  <p:clrMapOvr>
    <a:masterClrMapping/>
  </p:clrMapOvr>
  <p:transition/>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356091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0281395"/>
      </p:ext>
    </p:extLst>
  </p:cSld>
  <p:clrMapOvr>
    <a:masterClrMapping/>
  </p:clrMapOvr>
  <p:transition/>
</p:sldLayout>
</file>

<file path=ppt/slideLayouts/slideLayout7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9850459"/>
      </p:ext>
    </p:extLst>
  </p:cSld>
  <p:clrMapOvr>
    <a:masterClrMapping/>
  </p:clrMapOvr>
  <p:transition/>
</p:sldLayout>
</file>

<file path=ppt/slideLayouts/slideLayout7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722316"/>
      </p:ext>
    </p:extLst>
  </p:cSld>
  <p:clrMapOvr>
    <a:masterClrMapping/>
  </p:clrMapOvr>
  <p:transition/>
</p:sldLayout>
</file>

<file path=ppt/slideLayouts/slideLayout76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392461416"/>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7" name="Footer Placeholder 6"/>
          <p:cNvSpPr>
            <a:spLocks noGrp="1"/>
          </p:cNvSpPr>
          <p:nvPr>
            <p:ph type="ftr" sz="quarter" idx="11"/>
          </p:nvPr>
        </p:nvSpPr>
        <p:spPr>
          <a:xfrm>
            <a:off x="3124200" y="6245225"/>
            <a:ext cx="2895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defTabSz="914400">
              <a:defRPr sz="1200" b="1">
                <a:solidFill>
                  <a:srgbClr val="000000"/>
                </a:solidFill>
                <a:latin typeface="Arial" charset="0"/>
              </a:defRPr>
            </a:lvl1pPr>
          </a:lstStyle>
          <a:p>
            <a:pPr>
              <a:defRPr/>
            </a:pPr>
            <a:fld id="{03CBD600-5986-EF46-A2DB-7687097A97FC}" type="slidenum">
              <a:rPr lang="en-US" altLang="zh-CN"/>
              <a:pPr>
                <a:defRPr/>
              </a:pPr>
              <a:t>‹#›</a:t>
            </a:fld>
            <a:endParaRPr lang="en-US" altLang="zh-CN"/>
          </a:p>
        </p:txBody>
      </p:sp>
    </p:spTree>
    <p:extLst>
      <p:ext uri="{BB962C8B-B14F-4D97-AF65-F5344CB8AC3E}">
        <p14:creationId xmlns:p14="http://schemas.microsoft.com/office/powerpoint/2010/main" val="200220868"/>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5" name="Footer Placeholder 4"/>
          <p:cNvSpPr>
            <a:spLocks noGrp="1"/>
          </p:cNvSpPr>
          <p:nvPr>
            <p:ph type="ftr" sz="quarter" idx="11"/>
          </p:nvPr>
        </p:nvSpPr>
        <p:spPr>
          <a:xfrm>
            <a:off x="3124200" y="6245225"/>
            <a:ext cx="2895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defTabSz="914400">
              <a:defRPr sz="1200" b="1">
                <a:solidFill>
                  <a:srgbClr val="000000"/>
                </a:solidFill>
                <a:latin typeface="Arial" charset="0"/>
              </a:defRPr>
            </a:lvl1pPr>
          </a:lstStyle>
          <a:p>
            <a:pPr>
              <a:defRPr/>
            </a:pPr>
            <a:fld id="{2036BFF5-FCA4-284A-8F11-69EA39049C3D}" type="slidenum">
              <a:rPr lang="en-US" altLang="zh-CN"/>
              <a:pPr>
                <a:defRPr/>
              </a:pPr>
              <a:t>‹#›</a:t>
            </a:fld>
            <a:endParaRPr lang="en-US" altLang="zh-CN"/>
          </a:p>
        </p:txBody>
      </p:sp>
    </p:spTree>
    <p:extLst>
      <p:ext uri="{BB962C8B-B14F-4D97-AF65-F5344CB8AC3E}">
        <p14:creationId xmlns:p14="http://schemas.microsoft.com/office/powerpoint/2010/main" val="2388065814"/>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67008510"/>
      </p:ext>
    </p:extLst>
  </p:cSld>
  <p:clrMapOvr>
    <a:masterClrMapping/>
  </p:clrMapOvr>
  <p:transition/>
</p:sldLayout>
</file>

<file path=ppt/slideLayouts/slideLayout7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4425775"/>
      </p:ext>
    </p:extLst>
  </p:cSld>
  <p:clrMapOvr>
    <a:masterClrMapping/>
  </p:clrMapOvr>
  <p:transition/>
</p:sldLayout>
</file>

<file path=ppt/slideLayouts/slideLayout7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4119987360"/>
      </p:ext>
    </p:extLst>
  </p:cSld>
  <p:clrMapOvr>
    <a:masterClrMapping/>
  </p:clrMapOvr>
  <p:transition/>
</p:sldLayout>
</file>

<file path=ppt/slideLayouts/slideLayout7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9483888"/>
      </p:ext>
    </p:extLst>
  </p:cSld>
  <p:clrMapOvr>
    <a:masterClrMapping/>
  </p:clrMapOvr>
  <p:transition/>
</p:sldLayout>
</file>

<file path=ppt/slideLayouts/slideLayout7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529733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2728035"/>
      </p:ext>
    </p:extLst>
  </p:cSld>
  <p:clrMapOvr>
    <a:masterClrMapping/>
  </p:clrMapOvr>
  <p:transition/>
</p:sldLayout>
</file>

<file path=ppt/slideLayouts/slideLayout7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9997497"/>
      </p:ext>
    </p:extLst>
  </p:cSld>
  <p:clrMapOvr>
    <a:masterClrMapping/>
  </p:clrMapOvr>
  <p:transition/>
</p:sldLayout>
</file>

<file path=ppt/slideLayouts/slideLayout7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420479"/>
      </p:ext>
    </p:extLst>
  </p:cSld>
  <p:clrMapOvr>
    <a:masterClrMapping/>
  </p:clrMapOvr>
  <p:transition/>
</p:sldLayout>
</file>

<file path=ppt/slideLayouts/slideLayout7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4079276542"/>
      </p:ext>
    </p:extLst>
  </p:cSld>
  <p:clrMapOvr>
    <a:masterClrMapping/>
  </p:clrMapOvr>
  <p:transition/>
</p:sldLayout>
</file>

<file path=ppt/slideLayouts/slideLayout7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948749435"/>
      </p:ext>
    </p:extLst>
  </p:cSld>
  <p:clrMapOvr>
    <a:masterClrMapping/>
  </p:clrMapOvr>
  <p:transition/>
</p:sldLayout>
</file>

<file path=ppt/slideLayouts/slideLayout7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6588054"/>
      </p:ext>
    </p:extLst>
  </p:cSld>
  <p:clrMapOvr>
    <a:masterClrMapping/>
  </p:clrMapOvr>
  <p:transition/>
</p:sldLayout>
</file>

<file path=ppt/slideLayouts/slideLayout7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3605604"/>
      </p:ext>
    </p:extLst>
  </p:cSld>
  <p:clrMapOvr>
    <a:masterClrMapping/>
  </p:clrMapOvr>
  <p:transition/>
</p:sldLayout>
</file>

<file path=ppt/slideLayouts/slideLayout7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2472534"/>
      </p:ext>
    </p:extLst>
  </p:cSld>
  <p:clrMapOvr>
    <a:masterClrMapping/>
  </p:clrMapOvr>
  <p:transition/>
</p:sldLayout>
</file>

<file path=ppt/slideLayouts/slideLayout77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315970417"/>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97310317"/>
      </p:ext>
    </p:extLst>
  </p:cSld>
  <p:clrMapOvr>
    <a:masterClrMapping/>
  </p:clrMapOvr>
  <p:transition/>
</p:sldLayout>
</file>

<file path=ppt/slideLayouts/slideLayout7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042951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1515732"/>
      </p:ext>
    </p:extLst>
  </p:cSld>
  <p:clrMapOvr>
    <a:masterClrMapping/>
  </p:clrMapOvr>
  <p:transition/>
</p:sldLayout>
</file>

<file path=ppt/slideLayouts/slideLayout7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1551219878"/>
      </p:ext>
    </p:extLst>
  </p:cSld>
  <p:clrMapOvr>
    <a:masterClrMapping/>
  </p:clrMapOvr>
  <p:transition/>
</p:sldLayout>
</file>

<file path=ppt/slideLayouts/slideLayout7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4565648"/>
      </p:ext>
    </p:extLst>
  </p:cSld>
  <p:clrMapOvr>
    <a:masterClrMapping/>
  </p:clrMapOvr>
  <p:transition/>
</p:sldLayout>
</file>

<file path=ppt/slideLayouts/slideLayout7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047056"/>
      </p:ext>
    </p:extLst>
  </p:cSld>
  <p:clrMapOvr>
    <a:masterClrMapping/>
  </p:clrMapOvr>
  <p:transition/>
</p:sldLayout>
</file>

<file path=ppt/slideLayouts/slideLayout7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0864506"/>
      </p:ext>
    </p:extLst>
  </p:cSld>
  <p:clrMapOvr>
    <a:masterClrMapping/>
  </p:clrMapOvr>
  <p:transition/>
</p:sldLayout>
</file>

<file path=ppt/slideLayouts/slideLayout7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878440"/>
      </p:ext>
    </p:extLst>
  </p:cSld>
  <p:clrMapOvr>
    <a:masterClrMapping/>
  </p:clrMapOvr>
  <p:transition/>
</p:sldLayout>
</file>

<file path=ppt/slideLayouts/slideLayout7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3537449104"/>
      </p:ext>
    </p:extLst>
  </p:cSld>
  <p:clrMapOvr>
    <a:masterClrMapping/>
  </p:clrMapOvr>
  <p:transition/>
</p:sldLayout>
</file>

<file path=ppt/slideLayouts/slideLayout7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2752785884"/>
      </p:ext>
    </p:extLst>
  </p:cSld>
  <p:clrMapOvr>
    <a:masterClrMapping/>
  </p:clrMapOvr>
  <p:transition/>
</p:sldLayout>
</file>

<file path=ppt/slideLayouts/slideLayout7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2946237"/>
      </p:ext>
    </p:extLst>
  </p:cSld>
  <p:clrMapOvr>
    <a:masterClrMapping/>
  </p:clrMapOvr>
  <p:transition/>
</p:sldLayout>
</file>

<file path=ppt/slideLayouts/slideLayout7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3109778"/>
      </p:ext>
    </p:extLst>
  </p:cSld>
  <p:clrMapOvr>
    <a:masterClrMapping/>
  </p:clrMapOvr>
  <p:transition/>
</p:sldLayout>
</file>

<file path=ppt/slideLayouts/slideLayout7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9010039"/>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6700981"/>
      </p:ext>
    </p:extLst>
  </p:cSld>
  <p:clrMapOvr>
    <a:masterClrMapping/>
  </p:clrMapOvr>
  <p:transition/>
</p:sldLayout>
</file>

<file path=ppt/slideLayouts/slideLayout79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96553827"/>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8940180"/>
      </p:ext>
    </p:extLst>
  </p:cSld>
  <p:clrMapOvr>
    <a:masterClrMapping/>
  </p:clrMapOvr>
  <p:transition/>
</p:sldLayout>
</file>

<file path=ppt/slideLayouts/slideLayout7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8379828"/>
      </p:ext>
    </p:extLst>
  </p:cSld>
  <p:clrMapOvr>
    <a:masterClrMapping/>
  </p:clrMapOvr>
  <p:transition/>
</p:sldLayout>
</file>

<file path=ppt/slideLayouts/slideLayout7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53629090"/>
      </p:ext>
    </p:extLst>
  </p:cSld>
  <p:clrMapOvr>
    <a:masterClrMapping/>
  </p:clrMapOvr>
  <p:transition/>
</p:sldLayout>
</file>

<file path=ppt/slideLayouts/slideLayout7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3754990"/>
      </p:ext>
    </p:extLst>
  </p:cSld>
  <p:clrMapOvr>
    <a:masterClrMapping/>
  </p:clrMapOvr>
  <p:transition/>
</p:sldLayout>
</file>

<file path=ppt/slideLayouts/slideLayout7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7389045"/>
      </p:ext>
    </p:extLst>
  </p:cSld>
  <p:clrMapOvr>
    <a:masterClrMapping/>
  </p:clrMapOvr>
  <p:transition/>
</p:sldLayout>
</file>

<file path=ppt/slideLayouts/slideLayout7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859599"/>
      </p:ext>
    </p:extLst>
  </p:cSld>
  <p:clrMapOvr>
    <a:masterClrMapping/>
  </p:clrMapOvr>
  <p:transition/>
</p:sldLayout>
</file>

<file path=ppt/slideLayouts/slideLayout7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561789"/>
      </p:ext>
    </p:extLst>
  </p:cSld>
  <p:clrMapOvr>
    <a:masterClrMapping/>
  </p:clrMapOvr>
  <p:transition/>
</p:sldLayout>
</file>

<file path=ppt/slideLayouts/slideLayout7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7748547"/>
      </p:ext>
    </p:extLst>
  </p:cSld>
  <p:clrMapOvr>
    <a:masterClrMapping/>
  </p:clrMapOvr>
  <p:transition/>
</p:sldLayout>
</file>

<file path=ppt/slideLayouts/slideLayout7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057221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6601262"/>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4268451"/>
      </p:ext>
    </p:extLst>
  </p:cSld>
  <p:clrMapOvr>
    <a:masterClrMapping/>
  </p:clrMapOvr>
  <p:transition/>
</p:sldLayout>
</file>

<file path=ppt/slideLayouts/slideLayout8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6982649"/>
      </p:ext>
    </p:extLst>
  </p:cSld>
  <p:clrMapOvr>
    <a:masterClrMapping/>
  </p:clrMapOvr>
  <p:transition/>
</p:sldLayout>
</file>

<file path=ppt/slideLayouts/slideLayout8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9921688"/>
      </p:ext>
    </p:extLst>
  </p:cSld>
  <p:clrMapOvr>
    <a:masterClrMapping/>
  </p:clrMapOvr>
  <p:transition/>
</p:sldLayout>
</file>

<file path=ppt/slideLayouts/slideLayout8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2016999"/>
      </p:ext>
    </p:extLst>
  </p:cSld>
  <p:clrMapOvr>
    <a:masterClrMapping/>
  </p:clrMapOvr>
  <p:transition/>
</p:sldLayout>
</file>

<file path=ppt/slideLayouts/slideLayout80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616828771"/>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05416641"/>
      </p:ext>
    </p:extLst>
  </p:cSld>
  <p:clrMapOvr>
    <a:masterClrMapping/>
  </p:clrMapOvr>
  <p:transition/>
</p:sldLayout>
</file>

<file path=ppt/slideLayouts/slideLayout8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2676212"/>
      </p:ext>
    </p:extLst>
  </p:cSld>
  <p:clrMapOvr>
    <a:masterClrMapping/>
  </p:clrMapOvr>
  <p:transition/>
</p:sldLayout>
</file>

<file path=ppt/slideLayouts/slideLayout8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smtClean="0"/>
              <a:t>Click to edit Master text styles</a:t>
            </a:r>
          </a:p>
        </p:txBody>
      </p:sp>
    </p:spTree>
    <p:extLst>
      <p:ext uri="{BB962C8B-B14F-4D97-AF65-F5344CB8AC3E}">
        <p14:creationId xmlns:p14="http://schemas.microsoft.com/office/powerpoint/2010/main" val="4005328601"/>
      </p:ext>
    </p:extLst>
  </p:cSld>
  <p:clrMapOvr>
    <a:masterClrMapping/>
  </p:clrMapOvr>
  <p:transition/>
</p:sldLayout>
</file>

<file path=ppt/slideLayouts/slideLayout8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3868723"/>
      </p:ext>
    </p:extLst>
  </p:cSld>
  <p:clrMapOvr>
    <a:masterClrMapping/>
  </p:clrMapOvr>
  <p:transition/>
</p:sldLayout>
</file>

<file path=ppt/slideLayouts/slideLayout8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3642249"/>
      </p:ext>
    </p:extLst>
  </p:cSld>
  <p:clrMapOvr>
    <a:masterClrMapping/>
  </p:clrMapOvr>
  <p:transition/>
</p:sldLayout>
</file>

<file path=ppt/slideLayouts/slideLayout8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7934591"/>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536013297"/>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3413444"/>
      </p:ext>
    </p:extLst>
  </p:cSld>
  <p:clrMapOvr>
    <a:masterClrMapping/>
  </p:clrMapOvr>
  <p:transition/>
</p:sldLayout>
</file>

<file path=ppt/slideLayouts/slideLayout8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smtClean="0"/>
              <a:t>Click to edit Master text styles</a:t>
            </a:r>
          </a:p>
        </p:txBody>
      </p:sp>
    </p:spTree>
    <p:extLst>
      <p:ext uri="{BB962C8B-B14F-4D97-AF65-F5344CB8AC3E}">
        <p14:creationId xmlns:p14="http://schemas.microsoft.com/office/powerpoint/2010/main" val="458711722"/>
      </p:ext>
    </p:extLst>
  </p:cSld>
  <p:clrMapOvr>
    <a:masterClrMapping/>
  </p:clrMapOvr>
  <p:transition/>
</p:sldLayout>
</file>

<file path=ppt/slideLayouts/slideLayout8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smtClean="0"/>
              <a:t>Click to edit Master text styles</a:t>
            </a:r>
          </a:p>
        </p:txBody>
      </p:sp>
    </p:spTree>
    <p:extLst>
      <p:ext uri="{BB962C8B-B14F-4D97-AF65-F5344CB8AC3E}">
        <p14:creationId xmlns:p14="http://schemas.microsoft.com/office/powerpoint/2010/main" val="3377755584"/>
      </p:ext>
    </p:extLst>
  </p:cSld>
  <p:clrMapOvr>
    <a:masterClrMapping/>
  </p:clrMapOvr>
  <p:transition/>
</p:sldLayout>
</file>

<file path=ppt/slideLayouts/slideLayout8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8196884"/>
      </p:ext>
    </p:extLst>
  </p:cSld>
  <p:clrMapOvr>
    <a:masterClrMapping/>
  </p:clrMapOvr>
  <p:transition/>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2245390"/>
      </p:ext>
    </p:extLst>
  </p:cSld>
  <p:clrMapOvr>
    <a:masterClrMapping/>
  </p:clrMapOvr>
  <p:transition/>
</p:sldLayout>
</file>

<file path=ppt/slideLayouts/slideLayout8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2618910"/>
      </p:ext>
    </p:extLst>
  </p:cSld>
  <p:clrMapOvr>
    <a:masterClrMapping/>
  </p:clrMapOvr>
  <p:transition/>
</p:sldLayout>
</file>

<file path=ppt/slideLayouts/slideLayout8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61490339"/>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340" indent="0" algn="ctr">
              <a:buNone/>
              <a:defRPr/>
            </a:lvl2pPr>
            <a:lvl3pPr marL="912685" indent="0" algn="ctr">
              <a:buNone/>
              <a:defRPr/>
            </a:lvl3pPr>
            <a:lvl4pPr marL="1369030" indent="0" algn="ctr">
              <a:buNone/>
              <a:defRPr/>
            </a:lvl4pPr>
            <a:lvl5pPr marL="1825372" indent="0" algn="ctr">
              <a:buNone/>
              <a:defRPr/>
            </a:lvl5pPr>
            <a:lvl6pPr marL="2281716" indent="0" algn="ctr">
              <a:buNone/>
              <a:defRPr/>
            </a:lvl6pPr>
            <a:lvl7pPr marL="2738060" indent="0" algn="ctr">
              <a:buNone/>
              <a:defRPr/>
            </a:lvl7pPr>
            <a:lvl8pPr marL="3194393" indent="0" algn="ctr">
              <a:buNone/>
              <a:defRPr/>
            </a:lvl8pPr>
            <a:lvl9pPr marL="365074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34436659"/>
      </p:ext>
    </p:extLst>
  </p:cSld>
  <p:clrMapOvr>
    <a:masterClrMapping/>
  </p:clrMapOvr>
  <p:transition/>
</p:sldLayout>
</file>

<file path=ppt/slideLayouts/slideLayout8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4321062"/>
      </p:ext>
    </p:extLst>
  </p:cSld>
  <p:clrMapOvr>
    <a:masterClrMapping/>
  </p:clrMapOvr>
  <p:transition/>
</p:sldLayout>
</file>

<file path=ppt/slideLayouts/slideLayout8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340" indent="0">
              <a:buNone/>
              <a:defRPr sz="1800"/>
            </a:lvl2pPr>
            <a:lvl3pPr marL="912685" indent="0">
              <a:buNone/>
              <a:defRPr sz="1600"/>
            </a:lvl3pPr>
            <a:lvl4pPr marL="1369030" indent="0">
              <a:buNone/>
              <a:defRPr sz="1400"/>
            </a:lvl4pPr>
            <a:lvl5pPr marL="1825372" indent="0">
              <a:buNone/>
              <a:defRPr sz="1400"/>
            </a:lvl5pPr>
            <a:lvl6pPr marL="2281716" indent="0">
              <a:buNone/>
              <a:defRPr sz="1400"/>
            </a:lvl6pPr>
            <a:lvl7pPr marL="2738060" indent="0">
              <a:buNone/>
              <a:defRPr sz="1400"/>
            </a:lvl7pPr>
            <a:lvl8pPr marL="3194393" indent="0">
              <a:buNone/>
              <a:defRPr sz="1400"/>
            </a:lvl8pPr>
            <a:lvl9pPr marL="3650745" indent="0">
              <a:buNone/>
              <a:defRPr sz="1400"/>
            </a:lvl9pPr>
          </a:lstStyle>
          <a:p>
            <a:pPr lvl="0"/>
            <a:r>
              <a:rPr lang="en-US" smtClean="0"/>
              <a:t>Click to edit Master text styles</a:t>
            </a:r>
          </a:p>
        </p:txBody>
      </p:sp>
    </p:spTree>
    <p:extLst>
      <p:ext uri="{BB962C8B-B14F-4D97-AF65-F5344CB8AC3E}">
        <p14:creationId xmlns:p14="http://schemas.microsoft.com/office/powerpoint/2010/main" val="124706013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defRPr>
            </a:lvl1pPr>
          </a:lstStyle>
          <a:p>
            <a:pPr>
              <a:defRPr/>
            </a:pPr>
            <a:fld id="{66D4047D-0D5C-7345-9DB5-423ABBB84013}" type="slidenum">
              <a:rPr lang="en-US" altLang="zh-CN"/>
              <a:pPr>
                <a:defRPr/>
              </a:pPr>
              <a:t>‹#›</a:t>
            </a:fld>
            <a:endParaRPr lang="en-US" altLang="zh-CN"/>
          </a:p>
        </p:txBody>
      </p:sp>
    </p:spTree>
    <p:extLst>
      <p:ext uri="{BB962C8B-B14F-4D97-AF65-F5344CB8AC3E}">
        <p14:creationId xmlns:p14="http://schemas.microsoft.com/office/powerpoint/2010/main" val="618875093"/>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4840038"/>
      </p:ext>
    </p:extLst>
  </p:cSld>
  <p:clrMapOvr>
    <a:masterClrMapping/>
  </p:clrMapOvr>
  <p:transition/>
</p:sldLayout>
</file>

<file path=ppt/slideLayouts/slideLayout8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4216335"/>
      </p:ext>
    </p:extLst>
  </p:cSld>
  <p:clrMapOvr>
    <a:masterClrMapping/>
  </p:clrMapOvr>
  <p:transition/>
</p:sldLayout>
</file>

<file path=ppt/slideLayouts/slideLayout8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1363959"/>
      </p:ext>
    </p:extLst>
  </p:cSld>
  <p:clrMapOvr>
    <a:masterClrMapping/>
  </p:clrMapOvr>
  <p:transition/>
</p:sldLayout>
</file>

<file path=ppt/slideLayouts/slideLayout8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710178"/>
      </p:ext>
    </p:extLst>
  </p:cSld>
  <p:clrMapOvr>
    <a:masterClrMapping/>
  </p:clrMapOvr>
  <p:transition/>
</p:sldLayout>
</file>

<file path=ppt/slideLayouts/slideLayout8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smtClean="0"/>
              <a:t>Click to edit Master text styles</a:t>
            </a:r>
          </a:p>
        </p:txBody>
      </p:sp>
    </p:spTree>
    <p:extLst>
      <p:ext uri="{BB962C8B-B14F-4D97-AF65-F5344CB8AC3E}">
        <p14:creationId xmlns:p14="http://schemas.microsoft.com/office/powerpoint/2010/main" val="106150995"/>
      </p:ext>
    </p:extLst>
  </p:cSld>
  <p:clrMapOvr>
    <a:masterClrMapping/>
  </p:clrMapOvr>
  <p:transition/>
</p:sldLayout>
</file>

<file path=ppt/slideLayouts/slideLayout8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0" indent="0">
              <a:buNone/>
              <a:defRPr sz="2800"/>
            </a:lvl2pPr>
            <a:lvl3pPr marL="912685" indent="0">
              <a:buNone/>
              <a:defRPr sz="2400"/>
            </a:lvl3pPr>
            <a:lvl4pPr marL="1369030" indent="0">
              <a:buNone/>
              <a:defRPr sz="2000"/>
            </a:lvl4pPr>
            <a:lvl5pPr marL="1825372" indent="0">
              <a:buNone/>
              <a:defRPr sz="2000"/>
            </a:lvl5pPr>
            <a:lvl6pPr marL="2281716" indent="0">
              <a:buNone/>
              <a:defRPr sz="2000"/>
            </a:lvl6pPr>
            <a:lvl7pPr marL="2738060" indent="0">
              <a:buNone/>
              <a:defRPr sz="2000"/>
            </a:lvl7pPr>
            <a:lvl8pPr marL="3194393" indent="0">
              <a:buNone/>
              <a:defRPr sz="2000"/>
            </a:lvl8pPr>
            <a:lvl9pPr marL="365074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smtClean="0"/>
              <a:t>Click to edit Master text styles</a:t>
            </a:r>
          </a:p>
        </p:txBody>
      </p:sp>
    </p:spTree>
    <p:extLst>
      <p:ext uri="{BB962C8B-B14F-4D97-AF65-F5344CB8AC3E}">
        <p14:creationId xmlns:p14="http://schemas.microsoft.com/office/powerpoint/2010/main" val="1280511535"/>
      </p:ext>
    </p:extLst>
  </p:cSld>
  <p:clrMapOvr>
    <a:masterClrMapping/>
  </p:clrMapOvr>
  <p:transition/>
</p:sldLayout>
</file>

<file path=ppt/slideLayouts/slideLayout8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6670312"/>
      </p:ext>
    </p:extLst>
  </p:cSld>
  <p:clrMapOvr>
    <a:masterClrMapping/>
  </p:clrMapOvr>
  <p:transition/>
</p:sldLayout>
</file>

<file path=ppt/slideLayouts/slideLayout8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9"/>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19"/>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8743845"/>
      </p:ext>
    </p:extLst>
  </p:cSld>
  <p:clrMapOvr>
    <a:masterClrMapping/>
  </p:clrMapOvr>
  <p:transition/>
</p:sldLayout>
</file>

<file path=ppt/slideLayouts/slideLayout8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754977"/>
      </p:ext>
    </p:extLst>
  </p:cSld>
  <p:clrMapOvr>
    <a:masterClrMapping/>
  </p:clrMapOvr>
  <p:transition/>
</p:sldLayout>
</file>

<file path=ppt/slideLayouts/slideLayout82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9848024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defRPr>
            </a:lvl1pPr>
          </a:lstStyle>
          <a:p>
            <a:pPr>
              <a:defRPr/>
            </a:pPr>
            <a:fld id="{732C3D90-2CF9-9044-A840-A90A5EE9359B}" type="slidenum">
              <a:rPr lang="en-US" altLang="zh-CN"/>
              <a:pPr>
                <a:defRPr/>
              </a:pPr>
              <a:t>‹#›</a:t>
            </a:fld>
            <a:endParaRPr lang="en-US" altLang="zh-CN"/>
          </a:p>
        </p:txBody>
      </p:sp>
    </p:spTree>
    <p:extLst>
      <p:ext uri="{BB962C8B-B14F-4D97-AF65-F5344CB8AC3E}">
        <p14:creationId xmlns:p14="http://schemas.microsoft.com/office/powerpoint/2010/main" val="83737758"/>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70129408"/>
      </p:ext>
    </p:extLst>
  </p:cSld>
  <p:clrMapOvr>
    <a:masterClrMapping/>
  </p:clrMapOvr>
  <p:transition/>
</p:sldLayout>
</file>

<file path=ppt/slideLayouts/slideLayout8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8772586"/>
      </p:ext>
    </p:extLst>
  </p:cSld>
  <p:clrMapOvr>
    <a:masterClrMapping/>
  </p:clrMapOvr>
  <p:transition/>
</p:sldLayout>
</file>

<file path=ppt/slideLayouts/slideLayout8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smtClean="0"/>
              <a:t>Click to edit Master text styles</a:t>
            </a:r>
          </a:p>
        </p:txBody>
      </p:sp>
    </p:spTree>
    <p:extLst>
      <p:ext uri="{BB962C8B-B14F-4D97-AF65-F5344CB8AC3E}">
        <p14:creationId xmlns:p14="http://schemas.microsoft.com/office/powerpoint/2010/main" val="2503106126"/>
      </p:ext>
    </p:extLst>
  </p:cSld>
  <p:clrMapOvr>
    <a:masterClrMapping/>
  </p:clrMapOvr>
  <p:transition/>
</p:sldLayout>
</file>

<file path=ppt/slideLayouts/slideLayout8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1305179"/>
      </p:ext>
    </p:extLst>
  </p:cSld>
  <p:clrMapOvr>
    <a:masterClrMapping/>
  </p:clrMapOvr>
  <p:transition/>
</p:sldLayout>
</file>

<file path=ppt/slideLayouts/slideLayout8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4437151"/>
      </p:ext>
    </p:extLst>
  </p:cSld>
  <p:clrMapOvr>
    <a:masterClrMapping/>
  </p:clrMapOvr>
  <p:transition/>
</p:sldLayout>
</file>

<file path=ppt/slideLayouts/slideLayout8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3439275"/>
      </p:ext>
    </p:extLst>
  </p:cSld>
  <p:clrMapOvr>
    <a:masterClrMapping/>
  </p:clrMapOvr>
  <p:transition/>
</p:sldLayout>
</file>

<file path=ppt/slideLayouts/slideLayout8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618779"/>
      </p:ext>
    </p:extLst>
  </p:cSld>
  <p:clrMapOvr>
    <a:masterClrMapping/>
  </p:clrMapOvr>
  <p:transition/>
</p:sldLayout>
</file>

<file path=ppt/slideLayouts/slideLayout8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smtClean="0"/>
              <a:t>Click to edit Master text styles</a:t>
            </a:r>
          </a:p>
        </p:txBody>
      </p:sp>
    </p:spTree>
    <p:extLst>
      <p:ext uri="{BB962C8B-B14F-4D97-AF65-F5344CB8AC3E}">
        <p14:creationId xmlns:p14="http://schemas.microsoft.com/office/powerpoint/2010/main" val="2008566004"/>
      </p:ext>
    </p:extLst>
  </p:cSld>
  <p:clrMapOvr>
    <a:masterClrMapping/>
  </p:clrMapOvr>
  <p:transition/>
</p:sldLayout>
</file>

<file path=ppt/slideLayouts/slideLayout8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smtClean="0"/>
              <a:t>Click to edit Master text styles</a:t>
            </a:r>
          </a:p>
        </p:txBody>
      </p:sp>
    </p:spTree>
    <p:extLst>
      <p:ext uri="{BB962C8B-B14F-4D97-AF65-F5344CB8AC3E}">
        <p14:creationId xmlns:p14="http://schemas.microsoft.com/office/powerpoint/2010/main" val="2113417194"/>
      </p:ext>
    </p:extLst>
  </p:cSld>
  <p:clrMapOvr>
    <a:masterClrMapping/>
  </p:clrMapOvr>
  <p:transition/>
</p:sldLayout>
</file>

<file path=ppt/slideLayouts/slideLayout8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3544760"/>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20419132"/>
      </p:ext>
    </p:extLst>
  </p:cSld>
  <p:clrMapOvr>
    <a:masterClrMapping/>
  </p:clrMapOvr>
  <p:transition/>
</p:sldLayout>
</file>

<file path=ppt/slideLayouts/slideLayout8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3006163"/>
      </p:ext>
    </p:extLst>
  </p:cSld>
  <p:clrMapOvr>
    <a:masterClrMapping/>
  </p:clrMapOvr>
  <p:transition/>
</p:sldLayout>
</file>

<file path=ppt/slideLayouts/slideLayout8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6845148"/>
      </p:ext>
    </p:extLst>
  </p:cSld>
  <p:clrMapOvr>
    <a:masterClrMapping/>
  </p:clrMapOvr>
  <p:transition/>
</p:sldLayout>
</file>

<file path=ppt/slideLayouts/slideLayout84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050174777"/>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340" indent="0" algn="ctr">
              <a:buNone/>
              <a:defRPr/>
            </a:lvl2pPr>
            <a:lvl3pPr marL="912685" indent="0" algn="ctr">
              <a:buNone/>
              <a:defRPr/>
            </a:lvl3pPr>
            <a:lvl4pPr marL="1369030" indent="0" algn="ctr">
              <a:buNone/>
              <a:defRPr/>
            </a:lvl4pPr>
            <a:lvl5pPr marL="1825372" indent="0" algn="ctr">
              <a:buNone/>
              <a:defRPr/>
            </a:lvl5pPr>
            <a:lvl6pPr marL="2281716" indent="0" algn="ctr">
              <a:buNone/>
              <a:defRPr/>
            </a:lvl6pPr>
            <a:lvl7pPr marL="2738060" indent="0" algn="ctr">
              <a:buNone/>
              <a:defRPr/>
            </a:lvl7pPr>
            <a:lvl8pPr marL="3194393" indent="0" algn="ctr">
              <a:buNone/>
              <a:defRPr/>
            </a:lvl8pPr>
            <a:lvl9pPr marL="365074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44288954"/>
      </p:ext>
    </p:extLst>
  </p:cSld>
  <p:clrMapOvr>
    <a:masterClrMapping/>
  </p:clrMapOvr>
  <p:transition/>
</p:sldLayout>
</file>

<file path=ppt/slideLayouts/slideLayout8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1960517"/>
      </p:ext>
    </p:extLst>
  </p:cSld>
  <p:clrMapOvr>
    <a:masterClrMapping/>
  </p:clrMapOvr>
  <p:transition/>
</p:sldLayout>
</file>

<file path=ppt/slideLayouts/slideLayout8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340" indent="0">
              <a:buNone/>
              <a:defRPr sz="1800"/>
            </a:lvl2pPr>
            <a:lvl3pPr marL="912685" indent="0">
              <a:buNone/>
              <a:defRPr sz="1600"/>
            </a:lvl3pPr>
            <a:lvl4pPr marL="1369030" indent="0">
              <a:buNone/>
              <a:defRPr sz="1400"/>
            </a:lvl4pPr>
            <a:lvl5pPr marL="1825372" indent="0">
              <a:buNone/>
              <a:defRPr sz="1400"/>
            </a:lvl5pPr>
            <a:lvl6pPr marL="2281716" indent="0">
              <a:buNone/>
              <a:defRPr sz="1400"/>
            </a:lvl6pPr>
            <a:lvl7pPr marL="2738060" indent="0">
              <a:buNone/>
              <a:defRPr sz="1400"/>
            </a:lvl7pPr>
            <a:lvl8pPr marL="3194393" indent="0">
              <a:buNone/>
              <a:defRPr sz="1400"/>
            </a:lvl8pPr>
            <a:lvl9pPr marL="3650745" indent="0">
              <a:buNone/>
              <a:defRPr sz="1400"/>
            </a:lvl9pPr>
          </a:lstStyle>
          <a:p>
            <a:pPr lvl="0"/>
            <a:r>
              <a:rPr lang="en-US" smtClean="0"/>
              <a:t>Click to edit Master text styles</a:t>
            </a:r>
          </a:p>
        </p:txBody>
      </p:sp>
    </p:spTree>
    <p:extLst>
      <p:ext uri="{BB962C8B-B14F-4D97-AF65-F5344CB8AC3E}">
        <p14:creationId xmlns:p14="http://schemas.microsoft.com/office/powerpoint/2010/main" val="914022045"/>
      </p:ext>
    </p:extLst>
  </p:cSld>
  <p:clrMapOvr>
    <a:masterClrMapping/>
  </p:clrMapOvr>
  <p:transition/>
</p:sldLayout>
</file>

<file path=ppt/slideLayouts/slideLayout8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8422657"/>
      </p:ext>
    </p:extLst>
  </p:cSld>
  <p:clrMapOvr>
    <a:masterClrMapping/>
  </p:clrMapOvr>
  <p:transition/>
</p:sldLayout>
</file>

<file path=ppt/slideLayouts/slideLayout8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1442776"/>
      </p:ext>
    </p:extLst>
  </p:cSld>
  <p:clrMapOvr>
    <a:masterClrMapping/>
  </p:clrMapOvr>
  <p:transition/>
</p:sldLayout>
</file>

<file path=ppt/slideLayouts/slideLayout8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98069769"/>
      </p:ext>
    </p:extLst>
  </p:cSld>
  <p:clrMapOvr>
    <a:masterClrMapping/>
  </p:clrMapOvr>
  <p:transition/>
</p:sldLayout>
</file>

<file path=ppt/slideLayouts/slideLayout8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57299"/>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5288881"/>
      </p:ext>
    </p:extLst>
  </p:cSld>
  <p:clrMapOvr>
    <a:masterClrMapping/>
  </p:clrMapOvr>
  <p:transition/>
</p:sldLayout>
</file>

<file path=ppt/slideLayouts/slideLayout8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smtClean="0"/>
              <a:t>Click to edit Master text styles</a:t>
            </a:r>
          </a:p>
        </p:txBody>
      </p:sp>
    </p:spTree>
    <p:extLst>
      <p:ext uri="{BB962C8B-B14F-4D97-AF65-F5344CB8AC3E}">
        <p14:creationId xmlns:p14="http://schemas.microsoft.com/office/powerpoint/2010/main" val="2211871079"/>
      </p:ext>
    </p:extLst>
  </p:cSld>
  <p:clrMapOvr>
    <a:masterClrMapping/>
  </p:clrMapOvr>
  <p:transition/>
</p:sldLayout>
</file>

<file path=ppt/slideLayouts/slideLayout8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0" indent="0">
              <a:buNone/>
              <a:defRPr sz="2800"/>
            </a:lvl2pPr>
            <a:lvl3pPr marL="912685" indent="0">
              <a:buNone/>
              <a:defRPr sz="2400"/>
            </a:lvl3pPr>
            <a:lvl4pPr marL="1369030" indent="0">
              <a:buNone/>
              <a:defRPr sz="2000"/>
            </a:lvl4pPr>
            <a:lvl5pPr marL="1825372" indent="0">
              <a:buNone/>
              <a:defRPr sz="2000"/>
            </a:lvl5pPr>
            <a:lvl6pPr marL="2281716" indent="0">
              <a:buNone/>
              <a:defRPr sz="2000"/>
            </a:lvl6pPr>
            <a:lvl7pPr marL="2738060" indent="0">
              <a:buNone/>
              <a:defRPr sz="2000"/>
            </a:lvl7pPr>
            <a:lvl8pPr marL="3194393" indent="0">
              <a:buNone/>
              <a:defRPr sz="2000"/>
            </a:lvl8pPr>
            <a:lvl9pPr marL="365074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smtClean="0"/>
              <a:t>Click to edit Master text styles</a:t>
            </a:r>
          </a:p>
        </p:txBody>
      </p:sp>
    </p:spTree>
    <p:extLst>
      <p:ext uri="{BB962C8B-B14F-4D97-AF65-F5344CB8AC3E}">
        <p14:creationId xmlns:p14="http://schemas.microsoft.com/office/powerpoint/2010/main" val="1494908188"/>
      </p:ext>
    </p:extLst>
  </p:cSld>
  <p:clrMapOvr>
    <a:masterClrMapping/>
  </p:clrMapOvr>
  <p:transition/>
</p:sldLayout>
</file>

<file path=ppt/slideLayouts/slideLayout8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9262390"/>
      </p:ext>
    </p:extLst>
  </p:cSld>
  <p:clrMapOvr>
    <a:masterClrMapping/>
  </p:clrMapOvr>
  <p:transition/>
</p:sldLayout>
</file>

<file path=ppt/slideLayouts/slideLayout8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9"/>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19"/>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3711241"/>
      </p:ext>
    </p:extLst>
  </p:cSld>
  <p:clrMapOvr>
    <a:masterClrMapping/>
  </p:clrMapOvr>
  <p:transition/>
</p:sldLayout>
</file>

<file path=ppt/slideLayouts/slideLayout8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2414100"/>
      </p:ext>
    </p:extLst>
  </p:cSld>
  <p:clrMapOvr>
    <a:masterClrMapping/>
  </p:clrMapOvr>
  <p:transition/>
</p:sldLayout>
</file>

<file path=ppt/slideLayouts/slideLayout85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241680973"/>
      </p:ext>
    </p:extLst>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75660884"/>
      </p:ext>
    </p:extLst>
  </p:cSld>
  <p:clrMapOvr>
    <a:masterClrMapping/>
  </p:clrMapOvr>
  <p:transition/>
</p:sldLayout>
</file>

<file path=ppt/slideLayouts/slideLayout8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4613038"/>
      </p:ext>
    </p:extLst>
  </p:cSld>
  <p:clrMapOvr>
    <a:masterClrMapping/>
  </p:clrMapOvr>
  <p:transition/>
</p:sldLayout>
</file>

<file path=ppt/slideLayouts/slideLayout8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smtClean="0"/>
              <a:t>Click to edit Master text styles</a:t>
            </a:r>
          </a:p>
        </p:txBody>
      </p:sp>
    </p:spTree>
    <p:extLst>
      <p:ext uri="{BB962C8B-B14F-4D97-AF65-F5344CB8AC3E}">
        <p14:creationId xmlns:p14="http://schemas.microsoft.com/office/powerpoint/2010/main" val="115467877"/>
      </p:ext>
    </p:extLst>
  </p:cSld>
  <p:clrMapOvr>
    <a:masterClrMapping/>
  </p:clrMapOvr>
  <p:transition/>
</p:sldLayout>
</file>

<file path=ppt/slideLayouts/slideLayout8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5048837"/>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464122940"/>
      </p:ext>
    </p:extLst>
  </p:cSld>
  <p:clrMapOvr>
    <a:masterClrMapping/>
  </p:clrMapOvr>
  <p:transition/>
</p:sldLayout>
</file>

<file path=ppt/slideLayouts/slideLayout8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3623718"/>
      </p:ext>
    </p:extLst>
  </p:cSld>
  <p:clrMapOvr>
    <a:masterClrMapping/>
  </p:clrMapOvr>
  <p:transition/>
</p:sldLayout>
</file>

<file path=ppt/slideLayouts/slideLayout8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8857248"/>
      </p:ext>
    </p:extLst>
  </p:cSld>
  <p:clrMapOvr>
    <a:masterClrMapping/>
  </p:clrMapOvr>
  <p:transition/>
</p:sldLayout>
</file>

<file path=ppt/slideLayouts/slideLayout8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015304"/>
      </p:ext>
    </p:extLst>
  </p:cSld>
  <p:clrMapOvr>
    <a:masterClrMapping/>
  </p:clrMapOvr>
  <p:transition/>
</p:sldLayout>
</file>

<file path=ppt/slideLayouts/slideLayout8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smtClean="0"/>
              <a:t>Click to edit Master text styles</a:t>
            </a:r>
          </a:p>
        </p:txBody>
      </p:sp>
    </p:spTree>
    <p:extLst>
      <p:ext uri="{BB962C8B-B14F-4D97-AF65-F5344CB8AC3E}">
        <p14:creationId xmlns:p14="http://schemas.microsoft.com/office/powerpoint/2010/main" val="4286511676"/>
      </p:ext>
    </p:extLst>
  </p:cSld>
  <p:clrMapOvr>
    <a:masterClrMapping/>
  </p:clrMapOvr>
  <p:transition/>
</p:sldLayout>
</file>

<file path=ppt/slideLayouts/slideLayout8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smtClean="0"/>
              <a:t>Click to edit Master text styles</a:t>
            </a:r>
          </a:p>
        </p:txBody>
      </p:sp>
    </p:spTree>
    <p:extLst>
      <p:ext uri="{BB962C8B-B14F-4D97-AF65-F5344CB8AC3E}">
        <p14:creationId xmlns:p14="http://schemas.microsoft.com/office/powerpoint/2010/main" val="2161484977"/>
      </p:ext>
    </p:extLst>
  </p:cSld>
  <p:clrMapOvr>
    <a:masterClrMapping/>
  </p:clrMapOvr>
  <p:transition/>
</p:sldLayout>
</file>

<file path=ppt/slideLayouts/slideLayout8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2930167"/>
      </p:ext>
    </p:extLst>
  </p:cSld>
  <p:clrMapOvr>
    <a:masterClrMapping/>
  </p:clrMapOvr>
  <p:transition/>
</p:sldLayout>
</file>

<file path=ppt/slideLayouts/slideLayout8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0803279"/>
      </p:ext>
    </p:extLst>
  </p:cSld>
  <p:clrMapOvr>
    <a:masterClrMapping/>
  </p:clrMapOvr>
  <p:transition/>
</p:sldLayout>
</file>

<file path=ppt/slideLayouts/slideLayout8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3783513"/>
      </p:ext>
    </p:extLst>
  </p:cSld>
  <p:clrMapOvr>
    <a:masterClrMapping/>
  </p:clrMapOvr>
  <p:transition/>
</p:sldLayout>
</file>

<file path=ppt/slideLayouts/slideLayout86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55509643"/>
      </p:ext>
    </p:extLst>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21411355"/>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9556281"/>
      </p:ext>
    </p:extLst>
  </p:cSld>
  <p:clrMapOvr>
    <a:masterClrMapping/>
  </p:clrMapOvr>
  <p:transition/>
</p:sldLayout>
</file>

<file path=ppt/slideLayouts/slideLayout8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7110785"/>
      </p:ext>
    </p:extLst>
  </p:cSld>
  <p:clrMapOvr>
    <a:masterClrMapping/>
  </p:clrMapOvr>
  <p:transition/>
</p:sldLayout>
</file>

<file path=ppt/slideLayouts/slideLayout8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smtClean="0"/>
              <a:t>Click to edit Master text styles</a:t>
            </a:r>
          </a:p>
        </p:txBody>
      </p:sp>
    </p:spTree>
    <p:extLst>
      <p:ext uri="{BB962C8B-B14F-4D97-AF65-F5344CB8AC3E}">
        <p14:creationId xmlns:p14="http://schemas.microsoft.com/office/powerpoint/2010/main" val="978594175"/>
      </p:ext>
    </p:extLst>
  </p:cSld>
  <p:clrMapOvr>
    <a:masterClrMapping/>
  </p:clrMapOvr>
  <p:transition/>
</p:sldLayout>
</file>

<file path=ppt/slideLayouts/slideLayout8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301874"/>
      </p:ext>
    </p:extLst>
  </p:cSld>
  <p:clrMapOvr>
    <a:masterClrMapping/>
  </p:clrMapOvr>
  <p:transition/>
</p:sldLayout>
</file>

<file path=ppt/slideLayouts/slideLayout8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5628765"/>
      </p:ext>
    </p:extLst>
  </p:cSld>
  <p:clrMapOvr>
    <a:masterClrMapping/>
  </p:clrMapOvr>
  <p:transition/>
</p:sldLayout>
</file>

<file path=ppt/slideLayouts/slideLayout8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2869306"/>
      </p:ext>
    </p:extLst>
  </p:cSld>
  <p:clrMapOvr>
    <a:masterClrMapping/>
  </p:clrMapOvr>
  <p:transition/>
</p:sldLayout>
</file>

<file path=ppt/slideLayouts/slideLayout8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937893"/>
      </p:ext>
    </p:extLst>
  </p:cSld>
  <p:clrMapOvr>
    <a:masterClrMapping/>
  </p:clrMapOvr>
  <p:transition/>
</p:sldLayout>
</file>

<file path=ppt/slideLayouts/slideLayout8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smtClean="0"/>
              <a:t>Click to edit Master text styles</a:t>
            </a:r>
          </a:p>
        </p:txBody>
      </p:sp>
    </p:spTree>
    <p:extLst>
      <p:ext uri="{BB962C8B-B14F-4D97-AF65-F5344CB8AC3E}">
        <p14:creationId xmlns:p14="http://schemas.microsoft.com/office/powerpoint/2010/main" val="1252458651"/>
      </p:ext>
    </p:extLst>
  </p:cSld>
  <p:clrMapOvr>
    <a:masterClrMapping/>
  </p:clrMapOvr>
  <p:transition/>
</p:sldLayout>
</file>

<file path=ppt/slideLayouts/slideLayout8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smtClean="0"/>
              <a:t>Click to edit Master text styles</a:t>
            </a:r>
          </a:p>
        </p:txBody>
      </p:sp>
    </p:spTree>
    <p:extLst>
      <p:ext uri="{BB962C8B-B14F-4D97-AF65-F5344CB8AC3E}">
        <p14:creationId xmlns:p14="http://schemas.microsoft.com/office/powerpoint/2010/main" val="182514593"/>
      </p:ext>
    </p:extLst>
  </p:cSld>
  <p:clrMapOvr>
    <a:masterClrMapping/>
  </p:clrMapOvr>
  <p:transition/>
</p:sldLayout>
</file>

<file path=ppt/slideLayouts/slideLayout8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4551230"/>
      </p:ext>
    </p:extLst>
  </p:cSld>
  <p:clrMapOvr>
    <a:masterClrMapping/>
  </p:clrMapOvr>
  <p:transition/>
</p:sldLayout>
</file>

<file path=ppt/slideLayouts/slideLayout8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7178613"/>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9840973"/>
      </p:ext>
    </p:extLst>
  </p:cSld>
  <p:clrMapOvr>
    <a:masterClrMapping/>
  </p:clrMapOvr>
  <p:transition/>
</p:sldLayout>
</file>

<file path=ppt/slideLayouts/slideLayout8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4352756"/>
      </p:ext>
    </p:extLst>
  </p:cSld>
  <p:clrMapOvr>
    <a:masterClrMapping/>
  </p:clrMapOvr>
  <p:transition/>
</p:sldLayout>
</file>

<file path=ppt/slideLayouts/slideLayout88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0078188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0785751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3261162"/>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92239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345287341"/>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79481787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6471548"/>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2488995"/>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314992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1173813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313365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2745481"/>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2837305690"/>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tags" Target="../tags/tag1.xml"/><Relationship Id="rId16" Type="http://schemas.openxmlformats.org/officeDocument/2006/relationships/tags" Target="../tags/tag2.xml"/><Relationship Id="rId17" Type="http://schemas.openxmlformats.org/officeDocument/2006/relationships/tags" Target="../tags/tag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slideLayout" Target="../slideLayouts/slideLayout134.xml"/><Relationship Id="rId13" Type="http://schemas.openxmlformats.org/officeDocument/2006/relationships/slideLayout" Target="../slideLayouts/slideLayout135.xml"/><Relationship Id="rId14" Type="http://schemas.openxmlformats.org/officeDocument/2006/relationships/theme" Target="../theme/theme10.xml"/><Relationship Id="rId15" Type="http://schemas.openxmlformats.org/officeDocument/2006/relationships/tags" Target="../tags/tag85.xml"/><Relationship Id="rId16" Type="http://schemas.openxmlformats.org/officeDocument/2006/relationships/tags" Target="../tags/tag86.xml"/><Relationship Id="rId17" Type="http://schemas.openxmlformats.org/officeDocument/2006/relationships/tags" Target="../tags/tag87.xml"/><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slideLayout" Target="../slideLayouts/slideLayout147.xml"/><Relationship Id="rId13" Type="http://schemas.openxmlformats.org/officeDocument/2006/relationships/slideLayout" Target="../slideLayouts/slideLayout148.xml"/><Relationship Id="rId14" Type="http://schemas.openxmlformats.org/officeDocument/2006/relationships/theme" Target="../theme/theme11.xml"/><Relationship Id="rId15" Type="http://schemas.openxmlformats.org/officeDocument/2006/relationships/tags" Target="../tags/tag88.xml"/><Relationship Id="rId16" Type="http://schemas.openxmlformats.org/officeDocument/2006/relationships/tags" Target="../tags/tag89.xml"/><Relationship Id="rId17" Type="http://schemas.openxmlformats.org/officeDocument/2006/relationships/tags" Target="../tags/tag90.xml"/><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57.xml"/><Relationship Id="rId20" Type="http://schemas.openxmlformats.org/officeDocument/2006/relationships/tags" Target="../tags/tag98.xml"/><Relationship Id="rId21" Type="http://schemas.openxmlformats.org/officeDocument/2006/relationships/tags" Target="../tags/tag99.xml"/><Relationship Id="rId22" Type="http://schemas.openxmlformats.org/officeDocument/2006/relationships/tags" Target="../tags/tag100.xml"/><Relationship Id="rId10" Type="http://schemas.openxmlformats.org/officeDocument/2006/relationships/slideLayout" Target="../slideLayouts/slideLayout158.xml"/><Relationship Id="rId11" Type="http://schemas.openxmlformats.org/officeDocument/2006/relationships/slideLayout" Target="../slideLayouts/slideLayout159.xml"/><Relationship Id="rId12" Type="http://schemas.openxmlformats.org/officeDocument/2006/relationships/theme" Target="../theme/theme12.xml"/><Relationship Id="rId13" Type="http://schemas.openxmlformats.org/officeDocument/2006/relationships/tags" Target="../tags/tag91.xml"/><Relationship Id="rId14" Type="http://schemas.openxmlformats.org/officeDocument/2006/relationships/tags" Target="../tags/tag92.xml"/><Relationship Id="rId15" Type="http://schemas.openxmlformats.org/officeDocument/2006/relationships/tags" Target="../tags/tag93.xml"/><Relationship Id="rId16" Type="http://schemas.openxmlformats.org/officeDocument/2006/relationships/tags" Target="../tags/tag94.xml"/><Relationship Id="rId17" Type="http://schemas.openxmlformats.org/officeDocument/2006/relationships/tags" Target="../tags/tag95.xml"/><Relationship Id="rId18" Type="http://schemas.openxmlformats.org/officeDocument/2006/relationships/tags" Target="../tags/tag96.xml"/><Relationship Id="rId19" Type="http://schemas.openxmlformats.org/officeDocument/2006/relationships/tags" Target="../tags/tag97.xml"/><Relationship Id="rId1" Type="http://schemas.openxmlformats.org/officeDocument/2006/relationships/slideLayout" Target="../slideLayouts/slideLayout149.xml"/><Relationship Id="rId2" Type="http://schemas.openxmlformats.org/officeDocument/2006/relationships/slideLayout" Target="../slideLayouts/slideLayout150.xml"/><Relationship Id="rId3" Type="http://schemas.openxmlformats.org/officeDocument/2006/relationships/slideLayout" Target="../slideLayouts/slideLayout151.xml"/><Relationship Id="rId4" Type="http://schemas.openxmlformats.org/officeDocument/2006/relationships/slideLayout" Target="../slideLayouts/slideLayout152.xml"/><Relationship Id="rId5" Type="http://schemas.openxmlformats.org/officeDocument/2006/relationships/slideLayout" Target="../slideLayouts/slideLayout153.xml"/><Relationship Id="rId6" Type="http://schemas.openxmlformats.org/officeDocument/2006/relationships/slideLayout" Target="../slideLayouts/slideLayout154.xml"/><Relationship Id="rId7" Type="http://schemas.openxmlformats.org/officeDocument/2006/relationships/slideLayout" Target="../slideLayouts/slideLayout155.xml"/><Relationship Id="rId8" Type="http://schemas.openxmlformats.org/officeDocument/2006/relationships/slideLayout" Target="../slideLayouts/slideLayout156.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70.xml"/><Relationship Id="rId12" Type="http://schemas.openxmlformats.org/officeDocument/2006/relationships/theme" Target="../theme/theme13.xml"/><Relationship Id="rId13" Type="http://schemas.openxmlformats.org/officeDocument/2006/relationships/tags" Target="../tags/tag134.xml"/><Relationship Id="rId14" Type="http://schemas.openxmlformats.org/officeDocument/2006/relationships/tags" Target="../tags/tag135.xml"/><Relationship Id="rId15" Type="http://schemas.openxmlformats.org/officeDocument/2006/relationships/tags" Target="../tags/tag136.xml"/><Relationship Id="rId16" Type="http://schemas.openxmlformats.org/officeDocument/2006/relationships/tags" Target="../tags/tag137.xml"/><Relationship Id="rId17" Type="http://schemas.openxmlformats.org/officeDocument/2006/relationships/tags" Target="../tags/tag138.xml"/><Relationship Id="rId1" Type="http://schemas.openxmlformats.org/officeDocument/2006/relationships/slideLayout" Target="../slideLayouts/slideLayout160.xml"/><Relationship Id="rId2" Type="http://schemas.openxmlformats.org/officeDocument/2006/relationships/slideLayout" Target="../slideLayouts/slideLayout161.xml"/><Relationship Id="rId3" Type="http://schemas.openxmlformats.org/officeDocument/2006/relationships/slideLayout" Target="../slideLayouts/slideLayout162.xml"/><Relationship Id="rId4" Type="http://schemas.openxmlformats.org/officeDocument/2006/relationships/slideLayout" Target="../slideLayouts/slideLayout163.xml"/><Relationship Id="rId5" Type="http://schemas.openxmlformats.org/officeDocument/2006/relationships/slideLayout" Target="../slideLayouts/slideLayout164.xml"/><Relationship Id="rId6" Type="http://schemas.openxmlformats.org/officeDocument/2006/relationships/slideLayout" Target="../slideLayouts/slideLayout165.xml"/><Relationship Id="rId7" Type="http://schemas.openxmlformats.org/officeDocument/2006/relationships/slideLayout" Target="../slideLayouts/slideLayout166.xml"/><Relationship Id="rId8" Type="http://schemas.openxmlformats.org/officeDocument/2006/relationships/slideLayout" Target="../slideLayouts/slideLayout167.xml"/><Relationship Id="rId9" Type="http://schemas.openxmlformats.org/officeDocument/2006/relationships/slideLayout" Target="../slideLayouts/slideLayout168.xml"/><Relationship Id="rId10" Type="http://schemas.openxmlformats.org/officeDocument/2006/relationships/slideLayout" Target="../slideLayouts/slideLayout169.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81.xml"/><Relationship Id="rId12" Type="http://schemas.openxmlformats.org/officeDocument/2006/relationships/theme" Target="../theme/theme14.xml"/><Relationship Id="rId13" Type="http://schemas.openxmlformats.org/officeDocument/2006/relationships/tags" Target="../tags/tag172.xml"/><Relationship Id="rId14" Type="http://schemas.openxmlformats.org/officeDocument/2006/relationships/tags" Target="../tags/tag173.xml"/><Relationship Id="rId15" Type="http://schemas.openxmlformats.org/officeDocument/2006/relationships/tags" Target="../tags/tag174.xml"/><Relationship Id="rId16" Type="http://schemas.openxmlformats.org/officeDocument/2006/relationships/tags" Target="../tags/tag175.xml"/><Relationship Id="rId1" Type="http://schemas.openxmlformats.org/officeDocument/2006/relationships/slideLayout" Target="../slideLayouts/slideLayout171.xml"/><Relationship Id="rId2" Type="http://schemas.openxmlformats.org/officeDocument/2006/relationships/slideLayout" Target="../slideLayouts/slideLayout172.xml"/><Relationship Id="rId3" Type="http://schemas.openxmlformats.org/officeDocument/2006/relationships/slideLayout" Target="../slideLayouts/slideLayout173.xml"/><Relationship Id="rId4" Type="http://schemas.openxmlformats.org/officeDocument/2006/relationships/slideLayout" Target="../slideLayouts/slideLayout174.xml"/><Relationship Id="rId5" Type="http://schemas.openxmlformats.org/officeDocument/2006/relationships/slideLayout" Target="../slideLayouts/slideLayout175.xml"/><Relationship Id="rId6" Type="http://schemas.openxmlformats.org/officeDocument/2006/relationships/slideLayout" Target="../slideLayouts/slideLayout176.xml"/><Relationship Id="rId7" Type="http://schemas.openxmlformats.org/officeDocument/2006/relationships/slideLayout" Target="../slideLayouts/slideLayout177.xml"/><Relationship Id="rId8" Type="http://schemas.openxmlformats.org/officeDocument/2006/relationships/slideLayout" Target="../slideLayouts/slideLayout178.xml"/><Relationship Id="rId9" Type="http://schemas.openxmlformats.org/officeDocument/2006/relationships/slideLayout" Target="../slideLayouts/slideLayout179.xml"/><Relationship Id="rId10" Type="http://schemas.openxmlformats.org/officeDocument/2006/relationships/slideLayout" Target="../slideLayouts/slideLayout180.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90.xml"/><Relationship Id="rId20" Type="http://schemas.openxmlformats.org/officeDocument/2006/relationships/tags" Target="../tags/tag183.xml"/><Relationship Id="rId21" Type="http://schemas.openxmlformats.org/officeDocument/2006/relationships/tags" Target="../tags/tag184.xml"/><Relationship Id="rId10" Type="http://schemas.openxmlformats.org/officeDocument/2006/relationships/slideLayout" Target="../slideLayouts/slideLayout191.xml"/><Relationship Id="rId11" Type="http://schemas.openxmlformats.org/officeDocument/2006/relationships/slideLayout" Target="../slideLayouts/slideLayout192.xml"/><Relationship Id="rId12" Type="http://schemas.openxmlformats.org/officeDocument/2006/relationships/theme" Target="../theme/theme15.xml"/><Relationship Id="rId13" Type="http://schemas.openxmlformats.org/officeDocument/2006/relationships/tags" Target="../tags/tag176.xml"/><Relationship Id="rId14" Type="http://schemas.openxmlformats.org/officeDocument/2006/relationships/tags" Target="../tags/tag177.xml"/><Relationship Id="rId15" Type="http://schemas.openxmlformats.org/officeDocument/2006/relationships/tags" Target="../tags/tag178.xml"/><Relationship Id="rId16" Type="http://schemas.openxmlformats.org/officeDocument/2006/relationships/tags" Target="../tags/tag179.xml"/><Relationship Id="rId17" Type="http://schemas.openxmlformats.org/officeDocument/2006/relationships/tags" Target="../tags/tag180.xml"/><Relationship Id="rId18" Type="http://schemas.openxmlformats.org/officeDocument/2006/relationships/tags" Target="../tags/tag181.xml"/><Relationship Id="rId19" Type="http://schemas.openxmlformats.org/officeDocument/2006/relationships/tags" Target="../tags/tag182.xml"/><Relationship Id="rId1" Type="http://schemas.openxmlformats.org/officeDocument/2006/relationships/slideLayout" Target="../slideLayouts/slideLayout182.xml"/><Relationship Id="rId2" Type="http://schemas.openxmlformats.org/officeDocument/2006/relationships/slideLayout" Target="../slideLayouts/slideLayout183.xml"/><Relationship Id="rId3" Type="http://schemas.openxmlformats.org/officeDocument/2006/relationships/slideLayout" Target="../slideLayouts/slideLayout184.xml"/><Relationship Id="rId4" Type="http://schemas.openxmlformats.org/officeDocument/2006/relationships/slideLayout" Target="../slideLayouts/slideLayout185.xml"/><Relationship Id="rId5" Type="http://schemas.openxmlformats.org/officeDocument/2006/relationships/slideLayout" Target="../slideLayouts/slideLayout186.xml"/><Relationship Id="rId6" Type="http://schemas.openxmlformats.org/officeDocument/2006/relationships/slideLayout" Target="../slideLayouts/slideLayout187.xml"/><Relationship Id="rId7" Type="http://schemas.openxmlformats.org/officeDocument/2006/relationships/slideLayout" Target="../slideLayouts/slideLayout188.xml"/><Relationship Id="rId8" Type="http://schemas.openxmlformats.org/officeDocument/2006/relationships/slideLayout" Target="../slideLayouts/slideLayout189.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201.xml"/><Relationship Id="rId20" Type="http://schemas.openxmlformats.org/officeDocument/2006/relationships/tags" Target="../tags/tag224.xml"/><Relationship Id="rId21" Type="http://schemas.openxmlformats.org/officeDocument/2006/relationships/tags" Target="../tags/tag225.xml"/><Relationship Id="rId22" Type="http://schemas.openxmlformats.org/officeDocument/2006/relationships/tags" Target="../tags/tag226.xml"/><Relationship Id="rId23" Type="http://schemas.openxmlformats.org/officeDocument/2006/relationships/tags" Target="../tags/tag227.xml"/><Relationship Id="rId24" Type="http://schemas.openxmlformats.org/officeDocument/2006/relationships/tags" Target="../tags/tag228.xml"/><Relationship Id="rId25" Type="http://schemas.openxmlformats.org/officeDocument/2006/relationships/oleObject" Target="../embeddings/oleObject1.bin"/><Relationship Id="rId26" Type="http://schemas.openxmlformats.org/officeDocument/2006/relationships/image" Target="../media/image1.png"/><Relationship Id="rId10" Type="http://schemas.openxmlformats.org/officeDocument/2006/relationships/slideLayout" Target="../slideLayouts/slideLayout202.xml"/><Relationship Id="rId11" Type="http://schemas.openxmlformats.org/officeDocument/2006/relationships/slideLayout" Target="../slideLayouts/slideLayout203.xml"/><Relationship Id="rId12" Type="http://schemas.openxmlformats.org/officeDocument/2006/relationships/theme" Target="../theme/theme16.xml"/><Relationship Id="rId13" Type="http://schemas.openxmlformats.org/officeDocument/2006/relationships/vmlDrawing" Target="../drawings/vmlDrawing1.vml"/><Relationship Id="rId14" Type="http://schemas.openxmlformats.org/officeDocument/2006/relationships/tags" Target="../tags/tag218.xml"/><Relationship Id="rId15" Type="http://schemas.openxmlformats.org/officeDocument/2006/relationships/tags" Target="../tags/tag219.xml"/><Relationship Id="rId16" Type="http://schemas.openxmlformats.org/officeDocument/2006/relationships/tags" Target="../tags/tag220.xml"/><Relationship Id="rId17" Type="http://schemas.openxmlformats.org/officeDocument/2006/relationships/tags" Target="../tags/tag221.xml"/><Relationship Id="rId18" Type="http://schemas.openxmlformats.org/officeDocument/2006/relationships/tags" Target="../tags/tag222.xml"/><Relationship Id="rId19" Type="http://schemas.openxmlformats.org/officeDocument/2006/relationships/tags" Target="../tags/tag223.xml"/><Relationship Id="rId1" Type="http://schemas.openxmlformats.org/officeDocument/2006/relationships/slideLayout" Target="../slideLayouts/slideLayout193.xml"/><Relationship Id="rId2" Type="http://schemas.openxmlformats.org/officeDocument/2006/relationships/slideLayout" Target="../slideLayouts/slideLayout194.xml"/><Relationship Id="rId3" Type="http://schemas.openxmlformats.org/officeDocument/2006/relationships/slideLayout" Target="../slideLayouts/slideLayout195.xml"/><Relationship Id="rId4" Type="http://schemas.openxmlformats.org/officeDocument/2006/relationships/slideLayout" Target="../slideLayouts/slideLayout196.xml"/><Relationship Id="rId5" Type="http://schemas.openxmlformats.org/officeDocument/2006/relationships/slideLayout" Target="../slideLayouts/slideLayout197.xml"/><Relationship Id="rId6" Type="http://schemas.openxmlformats.org/officeDocument/2006/relationships/slideLayout" Target="../slideLayouts/slideLayout198.xml"/><Relationship Id="rId7" Type="http://schemas.openxmlformats.org/officeDocument/2006/relationships/slideLayout" Target="../slideLayouts/slideLayout199.xml"/><Relationship Id="rId8" Type="http://schemas.openxmlformats.org/officeDocument/2006/relationships/slideLayout" Target="../slideLayouts/slideLayout200.xml"/></Relationships>
</file>

<file path=ppt/slideMasters/_rels/slideMaster17.xml.rels><?xml version="1.0" encoding="UTF-8" standalone="yes"?>
<Relationships xmlns="http://schemas.openxmlformats.org/package/2006/relationships"><Relationship Id="rId3" Type="http://schemas.openxmlformats.org/officeDocument/2006/relationships/tags" Target="../tags/tag262.xml"/><Relationship Id="rId4" Type="http://schemas.openxmlformats.org/officeDocument/2006/relationships/tags" Target="../tags/tag263.xml"/><Relationship Id="rId5" Type="http://schemas.openxmlformats.org/officeDocument/2006/relationships/tags" Target="../tags/tag264.xml"/><Relationship Id="rId1" Type="http://schemas.openxmlformats.org/officeDocument/2006/relationships/slideLayout" Target="../slideLayouts/slideLayout204.xml"/><Relationship Id="rId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tags" Target="../tags/tag268.xml"/><Relationship Id="rId4" Type="http://schemas.openxmlformats.org/officeDocument/2006/relationships/tags" Target="../tags/tag269.xml"/><Relationship Id="rId5" Type="http://schemas.openxmlformats.org/officeDocument/2006/relationships/tags" Target="../tags/tag270.xml"/><Relationship Id="rId6" Type="http://schemas.openxmlformats.org/officeDocument/2006/relationships/tags" Target="../tags/tag271.xml"/><Relationship Id="rId7" Type="http://schemas.openxmlformats.org/officeDocument/2006/relationships/tags" Target="../tags/tag272.xml"/><Relationship Id="rId1" Type="http://schemas.openxmlformats.org/officeDocument/2006/relationships/slideLayout" Target="../slideLayouts/slideLayout205.xml"/><Relationship Id="rId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208.xml"/><Relationship Id="rId4" Type="http://schemas.openxmlformats.org/officeDocument/2006/relationships/slideLayout" Target="../slideLayouts/slideLayout209.xml"/><Relationship Id="rId5" Type="http://schemas.openxmlformats.org/officeDocument/2006/relationships/slideLayout" Target="../slideLayouts/slideLayout210.xml"/><Relationship Id="rId6" Type="http://schemas.openxmlformats.org/officeDocument/2006/relationships/slideLayout" Target="../slideLayouts/slideLayout211.xml"/><Relationship Id="rId7" Type="http://schemas.openxmlformats.org/officeDocument/2006/relationships/slideLayout" Target="../slideLayouts/slideLayout212.xml"/><Relationship Id="rId8" Type="http://schemas.openxmlformats.org/officeDocument/2006/relationships/slideLayout" Target="../slideLayouts/slideLayout213.xml"/><Relationship Id="rId9" Type="http://schemas.openxmlformats.org/officeDocument/2006/relationships/theme" Target="../theme/theme19.xml"/><Relationship Id="rId10" Type="http://schemas.openxmlformats.org/officeDocument/2006/relationships/tags" Target="../tags/tag276.xml"/><Relationship Id="rId11" Type="http://schemas.openxmlformats.org/officeDocument/2006/relationships/tags" Target="../tags/tag277.xml"/><Relationship Id="rId1" Type="http://schemas.openxmlformats.org/officeDocument/2006/relationships/slideLayout" Target="../slideLayouts/slideLayout206.xml"/><Relationship Id="rId2"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5" Type="http://schemas.openxmlformats.org/officeDocument/2006/relationships/tags" Target="../tags/tag4.xml"/><Relationship Id="rId16" Type="http://schemas.openxmlformats.org/officeDocument/2006/relationships/tags" Target="../tags/tag5.xml"/><Relationship Id="rId17" Type="http://schemas.openxmlformats.org/officeDocument/2006/relationships/tags" Target="../tags/tag6.xml"/><Relationship Id="rId18" Type="http://schemas.openxmlformats.org/officeDocument/2006/relationships/tags" Target="../tags/tag7.xml"/><Relationship Id="rId19" Type="http://schemas.openxmlformats.org/officeDocument/2006/relationships/tags" Target="../tags/tag8.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4.xml"/><Relationship Id="rId12" Type="http://schemas.openxmlformats.org/officeDocument/2006/relationships/slideLayout" Target="../slideLayouts/slideLayout225.xml"/><Relationship Id="rId13" Type="http://schemas.openxmlformats.org/officeDocument/2006/relationships/theme" Target="../theme/theme20.xml"/><Relationship Id="rId14" Type="http://schemas.openxmlformats.org/officeDocument/2006/relationships/tags" Target="../tags/tag294.xml"/><Relationship Id="rId15" Type="http://schemas.openxmlformats.org/officeDocument/2006/relationships/tags" Target="../tags/tag295.xml"/><Relationship Id="rId16" Type="http://schemas.openxmlformats.org/officeDocument/2006/relationships/tags" Target="../tags/tag296.xml"/><Relationship Id="rId17" Type="http://schemas.openxmlformats.org/officeDocument/2006/relationships/tags" Target="../tags/tag297.xml"/><Relationship Id="rId18" Type="http://schemas.openxmlformats.org/officeDocument/2006/relationships/tags" Target="../tags/tag298.xml"/><Relationship Id="rId1" Type="http://schemas.openxmlformats.org/officeDocument/2006/relationships/slideLayout" Target="../slideLayouts/slideLayout214.xml"/><Relationship Id="rId2" Type="http://schemas.openxmlformats.org/officeDocument/2006/relationships/slideLayout" Target="../slideLayouts/slideLayout215.xml"/><Relationship Id="rId3" Type="http://schemas.openxmlformats.org/officeDocument/2006/relationships/slideLayout" Target="../slideLayouts/slideLayout216.xml"/><Relationship Id="rId4" Type="http://schemas.openxmlformats.org/officeDocument/2006/relationships/slideLayout" Target="../slideLayouts/slideLayout217.xml"/><Relationship Id="rId5" Type="http://schemas.openxmlformats.org/officeDocument/2006/relationships/slideLayout" Target="../slideLayouts/slideLayout218.xml"/><Relationship Id="rId6" Type="http://schemas.openxmlformats.org/officeDocument/2006/relationships/slideLayout" Target="../slideLayouts/slideLayout219.xml"/><Relationship Id="rId7" Type="http://schemas.openxmlformats.org/officeDocument/2006/relationships/slideLayout" Target="../slideLayouts/slideLayout220.xml"/><Relationship Id="rId8" Type="http://schemas.openxmlformats.org/officeDocument/2006/relationships/slideLayout" Target="../slideLayouts/slideLayout221.xml"/><Relationship Id="rId9" Type="http://schemas.openxmlformats.org/officeDocument/2006/relationships/slideLayout" Target="../slideLayouts/slideLayout222.xml"/><Relationship Id="rId10" Type="http://schemas.openxmlformats.org/officeDocument/2006/relationships/slideLayout" Target="../slideLayouts/slideLayout223.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6.xml"/><Relationship Id="rId12" Type="http://schemas.openxmlformats.org/officeDocument/2006/relationships/theme" Target="../theme/theme21.xml"/><Relationship Id="rId13" Type="http://schemas.openxmlformats.org/officeDocument/2006/relationships/tags" Target="../tags/tag302.xml"/><Relationship Id="rId14" Type="http://schemas.openxmlformats.org/officeDocument/2006/relationships/tags" Target="../tags/tag303.xml"/><Relationship Id="rId15" Type="http://schemas.openxmlformats.org/officeDocument/2006/relationships/tags" Target="../tags/tag304.xml"/><Relationship Id="rId16" Type="http://schemas.openxmlformats.org/officeDocument/2006/relationships/tags" Target="../tags/tag305.xml"/><Relationship Id="rId17" Type="http://schemas.openxmlformats.org/officeDocument/2006/relationships/tags" Target="../tags/tag306.xml"/><Relationship Id="rId1" Type="http://schemas.openxmlformats.org/officeDocument/2006/relationships/slideLayout" Target="../slideLayouts/slideLayout226.xml"/><Relationship Id="rId2" Type="http://schemas.openxmlformats.org/officeDocument/2006/relationships/slideLayout" Target="../slideLayouts/slideLayout227.xml"/><Relationship Id="rId3" Type="http://schemas.openxmlformats.org/officeDocument/2006/relationships/slideLayout" Target="../slideLayouts/slideLayout228.xml"/><Relationship Id="rId4" Type="http://schemas.openxmlformats.org/officeDocument/2006/relationships/slideLayout" Target="../slideLayouts/slideLayout229.xml"/><Relationship Id="rId5" Type="http://schemas.openxmlformats.org/officeDocument/2006/relationships/slideLayout" Target="../slideLayouts/slideLayout230.xml"/><Relationship Id="rId6" Type="http://schemas.openxmlformats.org/officeDocument/2006/relationships/slideLayout" Target="../slideLayouts/slideLayout231.xml"/><Relationship Id="rId7" Type="http://schemas.openxmlformats.org/officeDocument/2006/relationships/slideLayout" Target="../slideLayouts/slideLayout232.xml"/><Relationship Id="rId8" Type="http://schemas.openxmlformats.org/officeDocument/2006/relationships/slideLayout" Target="../slideLayouts/slideLayout233.xml"/><Relationship Id="rId9" Type="http://schemas.openxmlformats.org/officeDocument/2006/relationships/slideLayout" Target="../slideLayouts/slideLayout234.xml"/><Relationship Id="rId10" Type="http://schemas.openxmlformats.org/officeDocument/2006/relationships/slideLayout" Target="../slideLayouts/slideLayout235.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7.xml"/><Relationship Id="rId12" Type="http://schemas.openxmlformats.org/officeDocument/2006/relationships/theme" Target="../theme/theme22.xml"/><Relationship Id="rId13" Type="http://schemas.openxmlformats.org/officeDocument/2006/relationships/tags" Target="../tags/tag318.xml"/><Relationship Id="rId14" Type="http://schemas.openxmlformats.org/officeDocument/2006/relationships/tags" Target="../tags/tag319.xml"/><Relationship Id="rId15" Type="http://schemas.openxmlformats.org/officeDocument/2006/relationships/tags" Target="../tags/tag320.xml"/><Relationship Id="rId16" Type="http://schemas.openxmlformats.org/officeDocument/2006/relationships/tags" Target="../tags/tag321.xml"/><Relationship Id="rId17" Type="http://schemas.openxmlformats.org/officeDocument/2006/relationships/tags" Target="../tags/tag322.xml"/><Relationship Id="rId1" Type="http://schemas.openxmlformats.org/officeDocument/2006/relationships/slideLayout" Target="../slideLayouts/slideLayout237.xml"/><Relationship Id="rId2" Type="http://schemas.openxmlformats.org/officeDocument/2006/relationships/slideLayout" Target="../slideLayouts/slideLayout238.xml"/><Relationship Id="rId3" Type="http://schemas.openxmlformats.org/officeDocument/2006/relationships/slideLayout" Target="../slideLayouts/slideLayout239.xml"/><Relationship Id="rId4" Type="http://schemas.openxmlformats.org/officeDocument/2006/relationships/slideLayout" Target="../slideLayouts/slideLayout240.xml"/><Relationship Id="rId5" Type="http://schemas.openxmlformats.org/officeDocument/2006/relationships/slideLayout" Target="../slideLayouts/slideLayout241.xml"/><Relationship Id="rId6" Type="http://schemas.openxmlformats.org/officeDocument/2006/relationships/slideLayout" Target="../slideLayouts/slideLayout242.xml"/><Relationship Id="rId7" Type="http://schemas.openxmlformats.org/officeDocument/2006/relationships/slideLayout" Target="../slideLayouts/slideLayout243.xml"/><Relationship Id="rId8" Type="http://schemas.openxmlformats.org/officeDocument/2006/relationships/slideLayout" Target="../slideLayouts/slideLayout244.xml"/><Relationship Id="rId9" Type="http://schemas.openxmlformats.org/officeDocument/2006/relationships/slideLayout" Target="../slideLayouts/slideLayout245.xml"/><Relationship Id="rId10" Type="http://schemas.openxmlformats.org/officeDocument/2006/relationships/slideLayout" Target="../slideLayouts/slideLayout246.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8.xml"/><Relationship Id="rId12" Type="http://schemas.openxmlformats.org/officeDocument/2006/relationships/slideLayout" Target="../slideLayouts/slideLayout259.xml"/><Relationship Id="rId13" Type="http://schemas.openxmlformats.org/officeDocument/2006/relationships/slideLayout" Target="../slideLayouts/slideLayout260.xml"/><Relationship Id="rId14" Type="http://schemas.openxmlformats.org/officeDocument/2006/relationships/theme" Target="../theme/theme23.xml"/><Relationship Id="rId15" Type="http://schemas.openxmlformats.org/officeDocument/2006/relationships/tags" Target="../tags/tag326.xml"/><Relationship Id="rId16" Type="http://schemas.openxmlformats.org/officeDocument/2006/relationships/tags" Target="../tags/tag327.xml"/><Relationship Id="rId17" Type="http://schemas.openxmlformats.org/officeDocument/2006/relationships/tags" Target="../tags/tag328.xml"/><Relationship Id="rId1" Type="http://schemas.openxmlformats.org/officeDocument/2006/relationships/slideLayout" Target="../slideLayouts/slideLayout248.xml"/><Relationship Id="rId2" Type="http://schemas.openxmlformats.org/officeDocument/2006/relationships/slideLayout" Target="../slideLayouts/slideLayout249.xml"/><Relationship Id="rId3" Type="http://schemas.openxmlformats.org/officeDocument/2006/relationships/slideLayout" Target="../slideLayouts/slideLayout250.xml"/><Relationship Id="rId4" Type="http://schemas.openxmlformats.org/officeDocument/2006/relationships/slideLayout" Target="../slideLayouts/slideLayout251.xml"/><Relationship Id="rId5" Type="http://schemas.openxmlformats.org/officeDocument/2006/relationships/slideLayout" Target="../slideLayouts/slideLayout252.xml"/><Relationship Id="rId6" Type="http://schemas.openxmlformats.org/officeDocument/2006/relationships/slideLayout" Target="../slideLayouts/slideLayout253.xml"/><Relationship Id="rId7" Type="http://schemas.openxmlformats.org/officeDocument/2006/relationships/slideLayout" Target="../slideLayouts/slideLayout254.xml"/><Relationship Id="rId8" Type="http://schemas.openxmlformats.org/officeDocument/2006/relationships/slideLayout" Target="../slideLayouts/slideLayout255.xml"/><Relationship Id="rId9" Type="http://schemas.openxmlformats.org/officeDocument/2006/relationships/slideLayout" Target="../slideLayouts/slideLayout256.xml"/><Relationship Id="rId10" Type="http://schemas.openxmlformats.org/officeDocument/2006/relationships/slideLayout" Target="../slideLayouts/slideLayout257.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71.xml"/><Relationship Id="rId12" Type="http://schemas.openxmlformats.org/officeDocument/2006/relationships/theme" Target="../theme/theme24.xml"/><Relationship Id="rId13" Type="http://schemas.openxmlformats.org/officeDocument/2006/relationships/tags" Target="../tags/tag329.xml"/><Relationship Id="rId14" Type="http://schemas.openxmlformats.org/officeDocument/2006/relationships/tags" Target="../tags/tag330.xml"/><Relationship Id="rId15" Type="http://schemas.openxmlformats.org/officeDocument/2006/relationships/tags" Target="../tags/tag331.xml"/><Relationship Id="rId16" Type="http://schemas.openxmlformats.org/officeDocument/2006/relationships/tags" Target="../tags/tag332.xml"/><Relationship Id="rId17" Type="http://schemas.openxmlformats.org/officeDocument/2006/relationships/tags" Target="../tags/tag333.xml"/><Relationship Id="rId1" Type="http://schemas.openxmlformats.org/officeDocument/2006/relationships/slideLayout" Target="../slideLayouts/slideLayout261.xml"/><Relationship Id="rId2" Type="http://schemas.openxmlformats.org/officeDocument/2006/relationships/slideLayout" Target="../slideLayouts/slideLayout262.xml"/><Relationship Id="rId3" Type="http://schemas.openxmlformats.org/officeDocument/2006/relationships/slideLayout" Target="../slideLayouts/slideLayout263.xml"/><Relationship Id="rId4" Type="http://schemas.openxmlformats.org/officeDocument/2006/relationships/slideLayout" Target="../slideLayouts/slideLayout264.xml"/><Relationship Id="rId5" Type="http://schemas.openxmlformats.org/officeDocument/2006/relationships/slideLayout" Target="../slideLayouts/slideLayout265.xml"/><Relationship Id="rId6" Type="http://schemas.openxmlformats.org/officeDocument/2006/relationships/slideLayout" Target="../slideLayouts/slideLayout266.xml"/><Relationship Id="rId7" Type="http://schemas.openxmlformats.org/officeDocument/2006/relationships/slideLayout" Target="../slideLayouts/slideLayout267.xml"/><Relationship Id="rId8" Type="http://schemas.openxmlformats.org/officeDocument/2006/relationships/slideLayout" Target="../slideLayouts/slideLayout268.xml"/><Relationship Id="rId9" Type="http://schemas.openxmlformats.org/officeDocument/2006/relationships/slideLayout" Target="../slideLayouts/slideLayout269.xml"/><Relationship Id="rId10" Type="http://schemas.openxmlformats.org/officeDocument/2006/relationships/slideLayout" Target="../slideLayouts/slideLayout270.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82.xml"/><Relationship Id="rId12" Type="http://schemas.openxmlformats.org/officeDocument/2006/relationships/slideLayout" Target="../slideLayouts/slideLayout283.xml"/><Relationship Id="rId13" Type="http://schemas.openxmlformats.org/officeDocument/2006/relationships/slideLayout" Target="../slideLayouts/slideLayout284.xml"/><Relationship Id="rId14" Type="http://schemas.openxmlformats.org/officeDocument/2006/relationships/theme" Target="../theme/theme25.xml"/><Relationship Id="rId15" Type="http://schemas.openxmlformats.org/officeDocument/2006/relationships/tags" Target="../tags/tag367.xml"/><Relationship Id="rId16" Type="http://schemas.openxmlformats.org/officeDocument/2006/relationships/tags" Target="../tags/tag368.xml"/><Relationship Id="rId17" Type="http://schemas.openxmlformats.org/officeDocument/2006/relationships/tags" Target="../tags/tag369.xml"/><Relationship Id="rId1" Type="http://schemas.openxmlformats.org/officeDocument/2006/relationships/slideLayout" Target="../slideLayouts/slideLayout272.xml"/><Relationship Id="rId2" Type="http://schemas.openxmlformats.org/officeDocument/2006/relationships/slideLayout" Target="../slideLayouts/slideLayout273.xml"/><Relationship Id="rId3" Type="http://schemas.openxmlformats.org/officeDocument/2006/relationships/slideLayout" Target="../slideLayouts/slideLayout274.xml"/><Relationship Id="rId4" Type="http://schemas.openxmlformats.org/officeDocument/2006/relationships/slideLayout" Target="../slideLayouts/slideLayout275.xml"/><Relationship Id="rId5" Type="http://schemas.openxmlformats.org/officeDocument/2006/relationships/slideLayout" Target="../slideLayouts/slideLayout276.xml"/><Relationship Id="rId6" Type="http://schemas.openxmlformats.org/officeDocument/2006/relationships/slideLayout" Target="../slideLayouts/slideLayout277.xml"/><Relationship Id="rId7" Type="http://schemas.openxmlformats.org/officeDocument/2006/relationships/slideLayout" Target="../slideLayouts/slideLayout278.xml"/><Relationship Id="rId8" Type="http://schemas.openxmlformats.org/officeDocument/2006/relationships/slideLayout" Target="../slideLayouts/slideLayout279.xml"/><Relationship Id="rId9" Type="http://schemas.openxmlformats.org/officeDocument/2006/relationships/slideLayout" Target="../slideLayouts/slideLayout280.xml"/><Relationship Id="rId10" Type="http://schemas.openxmlformats.org/officeDocument/2006/relationships/slideLayout" Target="../slideLayouts/slideLayout281.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95.xml"/><Relationship Id="rId12" Type="http://schemas.openxmlformats.org/officeDocument/2006/relationships/theme" Target="../theme/theme26.xml"/><Relationship Id="rId13" Type="http://schemas.openxmlformats.org/officeDocument/2006/relationships/tags" Target="../tags/tag370.xml"/><Relationship Id="rId14" Type="http://schemas.openxmlformats.org/officeDocument/2006/relationships/tags" Target="../tags/tag371.xml"/><Relationship Id="rId15" Type="http://schemas.openxmlformats.org/officeDocument/2006/relationships/tags" Target="../tags/tag372.xml"/><Relationship Id="rId16" Type="http://schemas.openxmlformats.org/officeDocument/2006/relationships/tags" Target="../tags/tag373.xml"/><Relationship Id="rId17" Type="http://schemas.openxmlformats.org/officeDocument/2006/relationships/tags" Target="../tags/tag374.xml"/><Relationship Id="rId1" Type="http://schemas.openxmlformats.org/officeDocument/2006/relationships/slideLayout" Target="../slideLayouts/slideLayout285.xml"/><Relationship Id="rId2" Type="http://schemas.openxmlformats.org/officeDocument/2006/relationships/slideLayout" Target="../slideLayouts/slideLayout286.xml"/><Relationship Id="rId3" Type="http://schemas.openxmlformats.org/officeDocument/2006/relationships/slideLayout" Target="../slideLayouts/slideLayout287.xml"/><Relationship Id="rId4" Type="http://schemas.openxmlformats.org/officeDocument/2006/relationships/slideLayout" Target="../slideLayouts/slideLayout288.xml"/><Relationship Id="rId5" Type="http://schemas.openxmlformats.org/officeDocument/2006/relationships/slideLayout" Target="../slideLayouts/slideLayout289.xml"/><Relationship Id="rId6" Type="http://schemas.openxmlformats.org/officeDocument/2006/relationships/slideLayout" Target="../slideLayouts/slideLayout290.xml"/><Relationship Id="rId7" Type="http://schemas.openxmlformats.org/officeDocument/2006/relationships/slideLayout" Target="../slideLayouts/slideLayout291.xml"/><Relationship Id="rId8" Type="http://schemas.openxmlformats.org/officeDocument/2006/relationships/slideLayout" Target="../slideLayouts/slideLayout292.xml"/><Relationship Id="rId9" Type="http://schemas.openxmlformats.org/officeDocument/2006/relationships/slideLayout" Target="../slideLayouts/slideLayout293.xml"/><Relationship Id="rId10" Type="http://schemas.openxmlformats.org/officeDocument/2006/relationships/slideLayout" Target="../slideLayouts/slideLayout294.xml"/></Relationships>
</file>

<file path=ppt/slideMasters/_rels/slideMaster27.xml.rels><?xml version="1.0" encoding="UTF-8" standalone="yes"?>
<Relationships xmlns="http://schemas.openxmlformats.org/package/2006/relationships"><Relationship Id="rId9" Type="http://schemas.openxmlformats.org/officeDocument/2006/relationships/slideLayout" Target="../slideLayouts/slideLayout304.xml"/><Relationship Id="rId20" Type="http://schemas.openxmlformats.org/officeDocument/2006/relationships/tags" Target="../tags/tag413.xml"/><Relationship Id="rId21" Type="http://schemas.openxmlformats.org/officeDocument/2006/relationships/tags" Target="../tags/tag414.xml"/><Relationship Id="rId22" Type="http://schemas.openxmlformats.org/officeDocument/2006/relationships/tags" Target="../tags/tag415.xml"/><Relationship Id="rId10" Type="http://schemas.openxmlformats.org/officeDocument/2006/relationships/slideLayout" Target="../slideLayouts/slideLayout305.xml"/><Relationship Id="rId11" Type="http://schemas.openxmlformats.org/officeDocument/2006/relationships/slideLayout" Target="../slideLayouts/slideLayout306.xml"/><Relationship Id="rId12" Type="http://schemas.openxmlformats.org/officeDocument/2006/relationships/slideLayout" Target="../slideLayouts/slideLayout307.xml"/><Relationship Id="rId13" Type="http://schemas.openxmlformats.org/officeDocument/2006/relationships/slideLayout" Target="../slideLayouts/slideLayout308.xml"/><Relationship Id="rId14" Type="http://schemas.openxmlformats.org/officeDocument/2006/relationships/theme" Target="../theme/theme27.xml"/><Relationship Id="rId15" Type="http://schemas.openxmlformats.org/officeDocument/2006/relationships/tags" Target="../tags/tag408.xml"/><Relationship Id="rId16" Type="http://schemas.openxmlformats.org/officeDocument/2006/relationships/tags" Target="../tags/tag409.xml"/><Relationship Id="rId17" Type="http://schemas.openxmlformats.org/officeDocument/2006/relationships/tags" Target="../tags/tag410.xml"/><Relationship Id="rId18" Type="http://schemas.openxmlformats.org/officeDocument/2006/relationships/tags" Target="../tags/tag411.xml"/><Relationship Id="rId19" Type="http://schemas.openxmlformats.org/officeDocument/2006/relationships/tags" Target="../tags/tag412.xml"/><Relationship Id="rId1" Type="http://schemas.openxmlformats.org/officeDocument/2006/relationships/slideLayout" Target="../slideLayouts/slideLayout296.xml"/><Relationship Id="rId2" Type="http://schemas.openxmlformats.org/officeDocument/2006/relationships/slideLayout" Target="../slideLayouts/slideLayout297.xml"/><Relationship Id="rId3" Type="http://schemas.openxmlformats.org/officeDocument/2006/relationships/slideLayout" Target="../slideLayouts/slideLayout298.xml"/><Relationship Id="rId4" Type="http://schemas.openxmlformats.org/officeDocument/2006/relationships/slideLayout" Target="../slideLayouts/slideLayout299.xml"/><Relationship Id="rId5" Type="http://schemas.openxmlformats.org/officeDocument/2006/relationships/slideLayout" Target="../slideLayouts/slideLayout300.xml"/><Relationship Id="rId6" Type="http://schemas.openxmlformats.org/officeDocument/2006/relationships/slideLayout" Target="../slideLayouts/slideLayout301.xml"/><Relationship Id="rId7" Type="http://schemas.openxmlformats.org/officeDocument/2006/relationships/slideLayout" Target="../slideLayouts/slideLayout302.xml"/><Relationship Id="rId8" Type="http://schemas.openxmlformats.org/officeDocument/2006/relationships/slideLayout" Target="../slideLayouts/slideLayout303.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19.xml"/><Relationship Id="rId12" Type="http://schemas.openxmlformats.org/officeDocument/2006/relationships/slideLayout" Target="../slideLayouts/slideLayout320.xml"/><Relationship Id="rId13" Type="http://schemas.openxmlformats.org/officeDocument/2006/relationships/slideLayout" Target="../slideLayouts/slideLayout321.xml"/><Relationship Id="rId14" Type="http://schemas.openxmlformats.org/officeDocument/2006/relationships/theme" Target="../theme/theme28.xml"/><Relationship Id="rId15" Type="http://schemas.openxmlformats.org/officeDocument/2006/relationships/tags" Target="../tags/tag416.xml"/><Relationship Id="rId16" Type="http://schemas.openxmlformats.org/officeDocument/2006/relationships/tags" Target="../tags/tag417.xml"/><Relationship Id="rId17" Type="http://schemas.openxmlformats.org/officeDocument/2006/relationships/tags" Target="../tags/tag418.xml"/><Relationship Id="rId1" Type="http://schemas.openxmlformats.org/officeDocument/2006/relationships/slideLayout" Target="../slideLayouts/slideLayout309.xml"/><Relationship Id="rId2" Type="http://schemas.openxmlformats.org/officeDocument/2006/relationships/slideLayout" Target="../slideLayouts/slideLayout310.xml"/><Relationship Id="rId3" Type="http://schemas.openxmlformats.org/officeDocument/2006/relationships/slideLayout" Target="../slideLayouts/slideLayout311.xml"/><Relationship Id="rId4" Type="http://schemas.openxmlformats.org/officeDocument/2006/relationships/slideLayout" Target="../slideLayouts/slideLayout312.xml"/><Relationship Id="rId5" Type="http://schemas.openxmlformats.org/officeDocument/2006/relationships/slideLayout" Target="../slideLayouts/slideLayout313.xml"/><Relationship Id="rId6" Type="http://schemas.openxmlformats.org/officeDocument/2006/relationships/slideLayout" Target="../slideLayouts/slideLayout314.xml"/><Relationship Id="rId7" Type="http://schemas.openxmlformats.org/officeDocument/2006/relationships/slideLayout" Target="../slideLayouts/slideLayout315.xml"/><Relationship Id="rId8" Type="http://schemas.openxmlformats.org/officeDocument/2006/relationships/slideLayout" Target="../slideLayouts/slideLayout316.xml"/><Relationship Id="rId9" Type="http://schemas.openxmlformats.org/officeDocument/2006/relationships/slideLayout" Target="../slideLayouts/slideLayout317.xml"/><Relationship Id="rId10" Type="http://schemas.openxmlformats.org/officeDocument/2006/relationships/slideLayout" Target="../slideLayouts/slideLayout318.xml"/></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4" Type="http://schemas.openxmlformats.org/officeDocument/2006/relationships/tags" Target="../tags/tag419.xml"/><Relationship Id="rId5" Type="http://schemas.openxmlformats.org/officeDocument/2006/relationships/tags" Target="../tags/tag420.xml"/><Relationship Id="rId1" Type="http://schemas.openxmlformats.org/officeDocument/2006/relationships/slideLayout" Target="../slideLayouts/slideLayout322.xml"/><Relationship Id="rId2" Type="http://schemas.openxmlformats.org/officeDocument/2006/relationships/slideLayout" Target="../slideLayouts/slideLayout3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theme" Target="../theme/theme3.xml"/><Relationship Id="rId15" Type="http://schemas.openxmlformats.org/officeDocument/2006/relationships/tags" Target="../tags/tag46.xml"/><Relationship Id="rId16" Type="http://schemas.openxmlformats.org/officeDocument/2006/relationships/tags" Target="../tags/tag47.xml"/><Relationship Id="rId17" Type="http://schemas.openxmlformats.org/officeDocument/2006/relationships/tags" Target="../tags/tag48.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30.xml.rels><?xml version="1.0" encoding="UTF-8" standalone="yes"?>
<Relationships xmlns="http://schemas.openxmlformats.org/package/2006/relationships"><Relationship Id="rId9" Type="http://schemas.openxmlformats.org/officeDocument/2006/relationships/slideLayout" Target="../slideLayouts/slideLayout332.xml"/><Relationship Id="rId20" Type="http://schemas.openxmlformats.org/officeDocument/2006/relationships/tags" Target="../tags/tag432.xml"/><Relationship Id="rId10" Type="http://schemas.openxmlformats.org/officeDocument/2006/relationships/slideLayout" Target="../slideLayouts/slideLayout333.xml"/><Relationship Id="rId11" Type="http://schemas.openxmlformats.org/officeDocument/2006/relationships/slideLayout" Target="../slideLayouts/slideLayout334.xml"/><Relationship Id="rId12" Type="http://schemas.openxmlformats.org/officeDocument/2006/relationships/theme" Target="../theme/theme30.xml"/><Relationship Id="rId13" Type="http://schemas.openxmlformats.org/officeDocument/2006/relationships/tags" Target="../tags/tag425.xml"/><Relationship Id="rId14" Type="http://schemas.openxmlformats.org/officeDocument/2006/relationships/tags" Target="../tags/tag426.xml"/><Relationship Id="rId15" Type="http://schemas.openxmlformats.org/officeDocument/2006/relationships/tags" Target="../tags/tag427.xml"/><Relationship Id="rId16" Type="http://schemas.openxmlformats.org/officeDocument/2006/relationships/tags" Target="../tags/tag428.xml"/><Relationship Id="rId17" Type="http://schemas.openxmlformats.org/officeDocument/2006/relationships/tags" Target="../tags/tag429.xml"/><Relationship Id="rId18" Type="http://schemas.openxmlformats.org/officeDocument/2006/relationships/tags" Target="../tags/tag430.xml"/><Relationship Id="rId19" Type="http://schemas.openxmlformats.org/officeDocument/2006/relationships/tags" Target="../tags/tag431.xml"/><Relationship Id="rId1" Type="http://schemas.openxmlformats.org/officeDocument/2006/relationships/slideLayout" Target="../slideLayouts/slideLayout324.xml"/><Relationship Id="rId2" Type="http://schemas.openxmlformats.org/officeDocument/2006/relationships/slideLayout" Target="../slideLayouts/slideLayout325.xml"/><Relationship Id="rId3" Type="http://schemas.openxmlformats.org/officeDocument/2006/relationships/slideLayout" Target="../slideLayouts/slideLayout326.xml"/><Relationship Id="rId4" Type="http://schemas.openxmlformats.org/officeDocument/2006/relationships/slideLayout" Target="../slideLayouts/slideLayout327.xml"/><Relationship Id="rId5" Type="http://schemas.openxmlformats.org/officeDocument/2006/relationships/slideLayout" Target="../slideLayouts/slideLayout328.xml"/><Relationship Id="rId6" Type="http://schemas.openxmlformats.org/officeDocument/2006/relationships/slideLayout" Target="../slideLayouts/slideLayout329.xml"/><Relationship Id="rId7" Type="http://schemas.openxmlformats.org/officeDocument/2006/relationships/slideLayout" Target="../slideLayouts/slideLayout330.xml"/><Relationship Id="rId8" Type="http://schemas.openxmlformats.org/officeDocument/2006/relationships/slideLayout" Target="../slideLayouts/slideLayout331.xml"/></Relationships>
</file>

<file path=ppt/slideMasters/_rels/slideMaster31.xml.rels><?xml version="1.0" encoding="UTF-8" standalone="yes"?>
<Relationships xmlns="http://schemas.openxmlformats.org/package/2006/relationships"><Relationship Id="rId9" Type="http://schemas.openxmlformats.org/officeDocument/2006/relationships/slideLayout" Target="../slideLayouts/slideLayout343.xml"/><Relationship Id="rId20" Type="http://schemas.openxmlformats.org/officeDocument/2006/relationships/tags" Target="../tags/tag460.xml"/><Relationship Id="rId21" Type="http://schemas.openxmlformats.org/officeDocument/2006/relationships/tags" Target="../tags/tag461.xml"/><Relationship Id="rId22" Type="http://schemas.openxmlformats.org/officeDocument/2006/relationships/tags" Target="../tags/tag462.xml"/><Relationship Id="rId23" Type="http://schemas.openxmlformats.org/officeDocument/2006/relationships/tags" Target="../tags/tag463.xml"/><Relationship Id="rId24" Type="http://schemas.openxmlformats.org/officeDocument/2006/relationships/tags" Target="../tags/tag464.xml"/><Relationship Id="rId25" Type="http://schemas.openxmlformats.org/officeDocument/2006/relationships/tags" Target="../tags/tag465.xml"/><Relationship Id="rId26" Type="http://schemas.openxmlformats.org/officeDocument/2006/relationships/tags" Target="../tags/tag466.xml"/><Relationship Id="rId27" Type="http://schemas.openxmlformats.org/officeDocument/2006/relationships/tags" Target="../tags/tag467.xml"/><Relationship Id="rId28" Type="http://schemas.openxmlformats.org/officeDocument/2006/relationships/tags" Target="../tags/tag468.xml"/><Relationship Id="rId29" Type="http://schemas.openxmlformats.org/officeDocument/2006/relationships/tags" Target="../tags/tag469.xml"/><Relationship Id="rId30" Type="http://schemas.openxmlformats.org/officeDocument/2006/relationships/tags" Target="../tags/tag470.xml"/><Relationship Id="rId31" Type="http://schemas.openxmlformats.org/officeDocument/2006/relationships/tags" Target="../tags/tag471.xml"/><Relationship Id="rId10" Type="http://schemas.openxmlformats.org/officeDocument/2006/relationships/slideLayout" Target="../slideLayouts/slideLayout344.xml"/><Relationship Id="rId11" Type="http://schemas.openxmlformats.org/officeDocument/2006/relationships/slideLayout" Target="../slideLayouts/slideLayout345.xml"/><Relationship Id="rId12" Type="http://schemas.openxmlformats.org/officeDocument/2006/relationships/slideLayout" Target="../slideLayouts/slideLayout346.xml"/><Relationship Id="rId13" Type="http://schemas.openxmlformats.org/officeDocument/2006/relationships/slideLayout" Target="../slideLayouts/slideLayout347.xml"/><Relationship Id="rId14" Type="http://schemas.openxmlformats.org/officeDocument/2006/relationships/theme" Target="../theme/theme31.xml"/><Relationship Id="rId15" Type="http://schemas.openxmlformats.org/officeDocument/2006/relationships/tags" Target="../tags/tag455.xml"/><Relationship Id="rId16" Type="http://schemas.openxmlformats.org/officeDocument/2006/relationships/tags" Target="../tags/tag456.xml"/><Relationship Id="rId17" Type="http://schemas.openxmlformats.org/officeDocument/2006/relationships/tags" Target="../tags/tag457.xml"/><Relationship Id="rId18" Type="http://schemas.openxmlformats.org/officeDocument/2006/relationships/tags" Target="../tags/tag458.xml"/><Relationship Id="rId19" Type="http://schemas.openxmlformats.org/officeDocument/2006/relationships/tags" Target="../tags/tag459.xml"/><Relationship Id="rId1" Type="http://schemas.openxmlformats.org/officeDocument/2006/relationships/slideLayout" Target="../slideLayouts/slideLayout335.xml"/><Relationship Id="rId2" Type="http://schemas.openxmlformats.org/officeDocument/2006/relationships/slideLayout" Target="../slideLayouts/slideLayout336.xml"/><Relationship Id="rId3" Type="http://schemas.openxmlformats.org/officeDocument/2006/relationships/slideLayout" Target="../slideLayouts/slideLayout337.xml"/><Relationship Id="rId4" Type="http://schemas.openxmlformats.org/officeDocument/2006/relationships/slideLayout" Target="../slideLayouts/slideLayout338.xml"/><Relationship Id="rId5" Type="http://schemas.openxmlformats.org/officeDocument/2006/relationships/slideLayout" Target="../slideLayouts/slideLayout339.xml"/><Relationship Id="rId6" Type="http://schemas.openxmlformats.org/officeDocument/2006/relationships/slideLayout" Target="../slideLayouts/slideLayout340.xml"/><Relationship Id="rId7" Type="http://schemas.openxmlformats.org/officeDocument/2006/relationships/slideLayout" Target="../slideLayouts/slideLayout341.xml"/><Relationship Id="rId8" Type="http://schemas.openxmlformats.org/officeDocument/2006/relationships/slideLayout" Target="../slideLayouts/slideLayout342.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8.xml"/><Relationship Id="rId12" Type="http://schemas.openxmlformats.org/officeDocument/2006/relationships/slideLayout" Target="../slideLayouts/slideLayout359.xml"/><Relationship Id="rId13" Type="http://schemas.openxmlformats.org/officeDocument/2006/relationships/slideLayout" Target="../slideLayouts/slideLayout360.xml"/><Relationship Id="rId14" Type="http://schemas.openxmlformats.org/officeDocument/2006/relationships/slideLayout" Target="../slideLayouts/slideLayout361.xml"/><Relationship Id="rId15" Type="http://schemas.openxmlformats.org/officeDocument/2006/relationships/slideLayout" Target="../slideLayouts/slideLayout362.xml"/><Relationship Id="rId16" Type="http://schemas.openxmlformats.org/officeDocument/2006/relationships/theme" Target="../theme/theme32.xml"/><Relationship Id="rId17" Type="http://schemas.openxmlformats.org/officeDocument/2006/relationships/tags" Target="../tags/tag486.xml"/><Relationship Id="rId18" Type="http://schemas.openxmlformats.org/officeDocument/2006/relationships/tags" Target="../tags/tag487.xml"/><Relationship Id="rId19" Type="http://schemas.openxmlformats.org/officeDocument/2006/relationships/tags" Target="../tags/tag488.xml"/><Relationship Id="rId1" Type="http://schemas.openxmlformats.org/officeDocument/2006/relationships/slideLayout" Target="../slideLayouts/slideLayout348.xml"/><Relationship Id="rId2" Type="http://schemas.openxmlformats.org/officeDocument/2006/relationships/slideLayout" Target="../slideLayouts/slideLayout349.xml"/><Relationship Id="rId3" Type="http://schemas.openxmlformats.org/officeDocument/2006/relationships/slideLayout" Target="../slideLayouts/slideLayout350.xml"/><Relationship Id="rId4" Type="http://schemas.openxmlformats.org/officeDocument/2006/relationships/slideLayout" Target="../slideLayouts/slideLayout351.xml"/><Relationship Id="rId5" Type="http://schemas.openxmlformats.org/officeDocument/2006/relationships/slideLayout" Target="../slideLayouts/slideLayout352.xml"/><Relationship Id="rId6" Type="http://schemas.openxmlformats.org/officeDocument/2006/relationships/slideLayout" Target="../slideLayouts/slideLayout353.xml"/><Relationship Id="rId7" Type="http://schemas.openxmlformats.org/officeDocument/2006/relationships/slideLayout" Target="../slideLayouts/slideLayout354.xml"/><Relationship Id="rId8" Type="http://schemas.openxmlformats.org/officeDocument/2006/relationships/slideLayout" Target="../slideLayouts/slideLayout355.xml"/><Relationship Id="rId9" Type="http://schemas.openxmlformats.org/officeDocument/2006/relationships/slideLayout" Target="../slideLayouts/slideLayout356.xml"/><Relationship Id="rId10" Type="http://schemas.openxmlformats.org/officeDocument/2006/relationships/slideLayout" Target="../slideLayouts/slideLayout357.xml"/></Relationships>
</file>

<file path=ppt/slideMasters/_rels/slideMaster33.xml.rels><?xml version="1.0" encoding="UTF-8" standalone="yes"?>
<Relationships xmlns="http://schemas.openxmlformats.org/package/2006/relationships"><Relationship Id="rId9" Type="http://schemas.openxmlformats.org/officeDocument/2006/relationships/slideLayout" Target="../slideLayouts/slideLayout371.xml"/><Relationship Id="rId20" Type="http://schemas.openxmlformats.org/officeDocument/2006/relationships/tags" Target="../tags/tag498.xml"/><Relationship Id="rId21" Type="http://schemas.openxmlformats.org/officeDocument/2006/relationships/tags" Target="../tags/tag499.xml"/><Relationship Id="rId10" Type="http://schemas.openxmlformats.org/officeDocument/2006/relationships/slideLayout" Target="../slideLayouts/slideLayout372.xml"/><Relationship Id="rId11" Type="http://schemas.openxmlformats.org/officeDocument/2006/relationships/slideLayout" Target="../slideLayouts/slideLayout373.xml"/><Relationship Id="rId12" Type="http://schemas.openxmlformats.org/officeDocument/2006/relationships/slideLayout" Target="../slideLayouts/slideLayout374.xml"/><Relationship Id="rId13" Type="http://schemas.openxmlformats.org/officeDocument/2006/relationships/slideLayout" Target="../slideLayouts/slideLayout375.xml"/><Relationship Id="rId14" Type="http://schemas.openxmlformats.org/officeDocument/2006/relationships/slideLayout" Target="../slideLayouts/slideLayout376.xml"/><Relationship Id="rId15" Type="http://schemas.openxmlformats.org/officeDocument/2006/relationships/slideLayout" Target="../slideLayouts/slideLayout377.xml"/><Relationship Id="rId16" Type="http://schemas.openxmlformats.org/officeDocument/2006/relationships/theme" Target="../theme/theme33.xml"/><Relationship Id="rId17" Type="http://schemas.openxmlformats.org/officeDocument/2006/relationships/tags" Target="../tags/tag495.xml"/><Relationship Id="rId18" Type="http://schemas.openxmlformats.org/officeDocument/2006/relationships/tags" Target="../tags/tag496.xml"/><Relationship Id="rId19" Type="http://schemas.openxmlformats.org/officeDocument/2006/relationships/tags" Target="../tags/tag497.xml"/><Relationship Id="rId1" Type="http://schemas.openxmlformats.org/officeDocument/2006/relationships/slideLayout" Target="../slideLayouts/slideLayout363.xml"/><Relationship Id="rId2" Type="http://schemas.openxmlformats.org/officeDocument/2006/relationships/slideLayout" Target="../slideLayouts/slideLayout364.xml"/><Relationship Id="rId3" Type="http://schemas.openxmlformats.org/officeDocument/2006/relationships/slideLayout" Target="../slideLayouts/slideLayout365.xml"/><Relationship Id="rId4" Type="http://schemas.openxmlformats.org/officeDocument/2006/relationships/slideLayout" Target="../slideLayouts/slideLayout366.xml"/><Relationship Id="rId5" Type="http://schemas.openxmlformats.org/officeDocument/2006/relationships/slideLayout" Target="../slideLayouts/slideLayout367.xml"/><Relationship Id="rId6" Type="http://schemas.openxmlformats.org/officeDocument/2006/relationships/slideLayout" Target="../slideLayouts/slideLayout368.xml"/><Relationship Id="rId7" Type="http://schemas.openxmlformats.org/officeDocument/2006/relationships/slideLayout" Target="../slideLayouts/slideLayout369.xml"/><Relationship Id="rId8" Type="http://schemas.openxmlformats.org/officeDocument/2006/relationships/slideLayout" Target="../slideLayouts/slideLayout370.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88.xml"/><Relationship Id="rId12" Type="http://schemas.openxmlformats.org/officeDocument/2006/relationships/theme" Target="../theme/theme34.xml"/><Relationship Id="rId13" Type="http://schemas.openxmlformats.org/officeDocument/2006/relationships/tags" Target="../tags/tag523.xml"/><Relationship Id="rId14" Type="http://schemas.openxmlformats.org/officeDocument/2006/relationships/tags" Target="../tags/tag524.xml"/><Relationship Id="rId15" Type="http://schemas.openxmlformats.org/officeDocument/2006/relationships/tags" Target="../tags/tag525.xml"/><Relationship Id="rId1" Type="http://schemas.openxmlformats.org/officeDocument/2006/relationships/slideLayout" Target="../slideLayouts/slideLayout378.xml"/><Relationship Id="rId2" Type="http://schemas.openxmlformats.org/officeDocument/2006/relationships/slideLayout" Target="../slideLayouts/slideLayout379.xml"/><Relationship Id="rId3" Type="http://schemas.openxmlformats.org/officeDocument/2006/relationships/slideLayout" Target="../slideLayouts/slideLayout380.xml"/><Relationship Id="rId4" Type="http://schemas.openxmlformats.org/officeDocument/2006/relationships/slideLayout" Target="../slideLayouts/slideLayout381.xml"/><Relationship Id="rId5" Type="http://schemas.openxmlformats.org/officeDocument/2006/relationships/slideLayout" Target="../slideLayouts/slideLayout382.xml"/><Relationship Id="rId6" Type="http://schemas.openxmlformats.org/officeDocument/2006/relationships/slideLayout" Target="../slideLayouts/slideLayout383.xml"/><Relationship Id="rId7" Type="http://schemas.openxmlformats.org/officeDocument/2006/relationships/slideLayout" Target="../slideLayouts/slideLayout384.xml"/><Relationship Id="rId8" Type="http://schemas.openxmlformats.org/officeDocument/2006/relationships/slideLayout" Target="../slideLayouts/slideLayout385.xml"/><Relationship Id="rId9" Type="http://schemas.openxmlformats.org/officeDocument/2006/relationships/slideLayout" Target="../slideLayouts/slideLayout386.xml"/><Relationship Id="rId10" Type="http://schemas.openxmlformats.org/officeDocument/2006/relationships/slideLayout" Target="../slideLayouts/slideLayout387.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99.xml"/><Relationship Id="rId12" Type="http://schemas.openxmlformats.org/officeDocument/2006/relationships/theme" Target="../theme/theme35.xml"/><Relationship Id="rId13" Type="http://schemas.openxmlformats.org/officeDocument/2006/relationships/tags" Target="../tags/tag559.xml"/><Relationship Id="rId14" Type="http://schemas.openxmlformats.org/officeDocument/2006/relationships/tags" Target="../tags/tag560.xml"/><Relationship Id="rId15" Type="http://schemas.openxmlformats.org/officeDocument/2006/relationships/tags" Target="../tags/tag561.xml"/><Relationship Id="rId16" Type="http://schemas.openxmlformats.org/officeDocument/2006/relationships/tags" Target="../tags/tag562.xml"/><Relationship Id="rId17" Type="http://schemas.openxmlformats.org/officeDocument/2006/relationships/tags" Target="../tags/tag563.xml"/><Relationship Id="rId1" Type="http://schemas.openxmlformats.org/officeDocument/2006/relationships/slideLayout" Target="../slideLayouts/slideLayout389.xml"/><Relationship Id="rId2" Type="http://schemas.openxmlformats.org/officeDocument/2006/relationships/slideLayout" Target="../slideLayouts/slideLayout390.xml"/><Relationship Id="rId3" Type="http://schemas.openxmlformats.org/officeDocument/2006/relationships/slideLayout" Target="../slideLayouts/slideLayout391.xml"/><Relationship Id="rId4" Type="http://schemas.openxmlformats.org/officeDocument/2006/relationships/slideLayout" Target="../slideLayouts/slideLayout392.xml"/><Relationship Id="rId5" Type="http://schemas.openxmlformats.org/officeDocument/2006/relationships/slideLayout" Target="../slideLayouts/slideLayout393.xml"/><Relationship Id="rId6" Type="http://schemas.openxmlformats.org/officeDocument/2006/relationships/slideLayout" Target="../slideLayouts/slideLayout394.xml"/><Relationship Id="rId7" Type="http://schemas.openxmlformats.org/officeDocument/2006/relationships/slideLayout" Target="../slideLayouts/slideLayout395.xml"/><Relationship Id="rId8" Type="http://schemas.openxmlformats.org/officeDocument/2006/relationships/slideLayout" Target="../slideLayouts/slideLayout396.xml"/><Relationship Id="rId9" Type="http://schemas.openxmlformats.org/officeDocument/2006/relationships/slideLayout" Target="../slideLayouts/slideLayout397.xml"/><Relationship Id="rId10" Type="http://schemas.openxmlformats.org/officeDocument/2006/relationships/slideLayout" Target="../slideLayouts/slideLayout398.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410.xml"/><Relationship Id="rId12" Type="http://schemas.openxmlformats.org/officeDocument/2006/relationships/theme" Target="../theme/theme36.xml"/><Relationship Id="rId13" Type="http://schemas.openxmlformats.org/officeDocument/2006/relationships/tags" Target="../tags/tag597.xml"/><Relationship Id="rId14" Type="http://schemas.openxmlformats.org/officeDocument/2006/relationships/tags" Target="../tags/tag598.xml"/><Relationship Id="rId15" Type="http://schemas.openxmlformats.org/officeDocument/2006/relationships/tags" Target="../tags/tag599.xml"/><Relationship Id="rId16" Type="http://schemas.openxmlformats.org/officeDocument/2006/relationships/tags" Target="../tags/tag600.xml"/><Relationship Id="rId17" Type="http://schemas.openxmlformats.org/officeDocument/2006/relationships/tags" Target="../tags/tag601.xml"/><Relationship Id="rId1" Type="http://schemas.openxmlformats.org/officeDocument/2006/relationships/slideLayout" Target="../slideLayouts/slideLayout400.xml"/><Relationship Id="rId2" Type="http://schemas.openxmlformats.org/officeDocument/2006/relationships/slideLayout" Target="../slideLayouts/slideLayout401.xml"/><Relationship Id="rId3" Type="http://schemas.openxmlformats.org/officeDocument/2006/relationships/slideLayout" Target="../slideLayouts/slideLayout402.xml"/><Relationship Id="rId4" Type="http://schemas.openxmlformats.org/officeDocument/2006/relationships/slideLayout" Target="../slideLayouts/slideLayout403.xml"/><Relationship Id="rId5" Type="http://schemas.openxmlformats.org/officeDocument/2006/relationships/slideLayout" Target="../slideLayouts/slideLayout404.xml"/><Relationship Id="rId6" Type="http://schemas.openxmlformats.org/officeDocument/2006/relationships/slideLayout" Target="../slideLayouts/slideLayout405.xml"/><Relationship Id="rId7" Type="http://schemas.openxmlformats.org/officeDocument/2006/relationships/slideLayout" Target="../slideLayouts/slideLayout406.xml"/><Relationship Id="rId8" Type="http://schemas.openxmlformats.org/officeDocument/2006/relationships/slideLayout" Target="../slideLayouts/slideLayout407.xml"/><Relationship Id="rId9" Type="http://schemas.openxmlformats.org/officeDocument/2006/relationships/slideLayout" Target="../slideLayouts/slideLayout408.xml"/><Relationship Id="rId10" Type="http://schemas.openxmlformats.org/officeDocument/2006/relationships/slideLayout" Target="../slideLayouts/slideLayout409.xml"/></Relationships>
</file>

<file path=ppt/slideMasters/_rels/slideMaster37.xml.rels><?xml version="1.0" encoding="UTF-8" standalone="yes"?>
<Relationships xmlns="http://schemas.openxmlformats.org/package/2006/relationships"><Relationship Id="rId9" Type="http://schemas.openxmlformats.org/officeDocument/2006/relationships/slideLayout" Target="../slideLayouts/slideLayout419.xml"/><Relationship Id="rId20" Type="http://schemas.openxmlformats.org/officeDocument/2006/relationships/tags" Target="../tags/tag639.xml"/><Relationship Id="rId10" Type="http://schemas.openxmlformats.org/officeDocument/2006/relationships/slideLayout" Target="../slideLayouts/slideLayout420.xml"/><Relationship Id="rId11" Type="http://schemas.openxmlformats.org/officeDocument/2006/relationships/slideLayout" Target="../slideLayouts/slideLayout421.xml"/><Relationship Id="rId12" Type="http://schemas.openxmlformats.org/officeDocument/2006/relationships/slideLayout" Target="../slideLayouts/slideLayout422.xml"/><Relationship Id="rId13" Type="http://schemas.openxmlformats.org/officeDocument/2006/relationships/slideLayout" Target="../slideLayouts/slideLayout423.xml"/><Relationship Id="rId14" Type="http://schemas.openxmlformats.org/officeDocument/2006/relationships/slideLayout" Target="../slideLayouts/slideLayout424.xml"/><Relationship Id="rId15" Type="http://schemas.openxmlformats.org/officeDocument/2006/relationships/theme" Target="../theme/theme37.xml"/><Relationship Id="rId16" Type="http://schemas.openxmlformats.org/officeDocument/2006/relationships/tags" Target="../tags/tag635.xml"/><Relationship Id="rId17" Type="http://schemas.openxmlformats.org/officeDocument/2006/relationships/tags" Target="../tags/tag636.xml"/><Relationship Id="rId18" Type="http://schemas.openxmlformats.org/officeDocument/2006/relationships/tags" Target="../tags/tag637.xml"/><Relationship Id="rId19" Type="http://schemas.openxmlformats.org/officeDocument/2006/relationships/tags" Target="../tags/tag638.xml"/><Relationship Id="rId1" Type="http://schemas.openxmlformats.org/officeDocument/2006/relationships/slideLayout" Target="../slideLayouts/slideLayout411.xml"/><Relationship Id="rId2" Type="http://schemas.openxmlformats.org/officeDocument/2006/relationships/slideLayout" Target="../slideLayouts/slideLayout412.xml"/><Relationship Id="rId3" Type="http://schemas.openxmlformats.org/officeDocument/2006/relationships/slideLayout" Target="../slideLayouts/slideLayout413.xml"/><Relationship Id="rId4" Type="http://schemas.openxmlformats.org/officeDocument/2006/relationships/slideLayout" Target="../slideLayouts/slideLayout414.xml"/><Relationship Id="rId5" Type="http://schemas.openxmlformats.org/officeDocument/2006/relationships/slideLayout" Target="../slideLayouts/slideLayout415.xml"/><Relationship Id="rId6" Type="http://schemas.openxmlformats.org/officeDocument/2006/relationships/slideLayout" Target="../slideLayouts/slideLayout416.xml"/><Relationship Id="rId7" Type="http://schemas.openxmlformats.org/officeDocument/2006/relationships/slideLayout" Target="../slideLayouts/slideLayout417.xml"/><Relationship Id="rId8" Type="http://schemas.openxmlformats.org/officeDocument/2006/relationships/slideLayout" Target="../slideLayouts/slideLayout418.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35.xml"/><Relationship Id="rId12" Type="http://schemas.openxmlformats.org/officeDocument/2006/relationships/theme" Target="../theme/theme38.xml"/><Relationship Id="rId13" Type="http://schemas.openxmlformats.org/officeDocument/2006/relationships/tags" Target="../tags/tag654.xml"/><Relationship Id="rId14" Type="http://schemas.openxmlformats.org/officeDocument/2006/relationships/tags" Target="../tags/tag655.xml"/><Relationship Id="rId15" Type="http://schemas.openxmlformats.org/officeDocument/2006/relationships/tags" Target="../tags/tag656.xml"/><Relationship Id="rId16" Type="http://schemas.openxmlformats.org/officeDocument/2006/relationships/tags" Target="../tags/tag657.xml"/><Relationship Id="rId17" Type="http://schemas.openxmlformats.org/officeDocument/2006/relationships/tags" Target="../tags/tag658.xml"/><Relationship Id="rId1" Type="http://schemas.openxmlformats.org/officeDocument/2006/relationships/slideLayout" Target="../slideLayouts/slideLayout425.xml"/><Relationship Id="rId2" Type="http://schemas.openxmlformats.org/officeDocument/2006/relationships/slideLayout" Target="../slideLayouts/slideLayout426.xml"/><Relationship Id="rId3" Type="http://schemas.openxmlformats.org/officeDocument/2006/relationships/slideLayout" Target="../slideLayouts/slideLayout427.xml"/><Relationship Id="rId4" Type="http://schemas.openxmlformats.org/officeDocument/2006/relationships/slideLayout" Target="../slideLayouts/slideLayout428.xml"/><Relationship Id="rId5" Type="http://schemas.openxmlformats.org/officeDocument/2006/relationships/slideLayout" Target="../slideLayouts/slideLayout429.xml"/><Relationship Id="rId6" Type="http://schemas.openxmlformats.org/officeDocument/2006/relationships/slideLayout" Target="../slideLayouts/slideLayout430.xml"/><Relationship Id="rId7" Type="http://schemas.openxmlformats.org/officeDocument/2006/relationships/slideLayout" Target="../slideLayouts/slideLayout431.xml"/><Relationship Id="rId8" Type="http://schemas.openxmlformats.org/officeDocument/2006/relationships/slideLayout" Target="../slideLayouts/slideLayout432.xml"/><Relationship Id="rId9" Type="http://schemas.openxmlformats.org/officeDocument/2006/relationships/slideLayout" Target="../slideLayouts/slideLayout433.xml"/><Relationship Id="rId10" Type="http://schemas.openxmlformats.org/officeDocument/2006/relationships/slideLayout" Target="../slideLayouts/slideLayout434.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46.xml"/><Relationship Id="rId12" Type="http://schemas.openxmlformats.org/officeDocument/2006/relationships/slideLayout" Target="../slideLayouts/slideLayout447.xml"/><Relationship Id="rId13" Type="http://schemas.openxmlformats.org/officeDocument/2006/relationships/slideLayout" Target="../slideLayouts/slideLayout448.xml"/><Relationship Id="rId14" Type="http://schemas.openxmlformats.org/officeDocument/2006/relationships/theme" Target="../theme/theme39.xml"/><Relationship Id="rId15" Type="http://schemas.openxmlformats.org/officeDocument/2006/relationships/tags" Target="../tags/tag692.xml"/><Relationship Id="rId16" Type="http://schemas.openxmlformats.org/officeDocument/2006/relationships/tags" Target="../tags/tag693.xml"/><Relationship Id="rId17" Type="http://schemas.openxmlformats.org/officeDocument/2006/relationships/tags" Target="../tags/tag694.xml"/><Relationship Id="rId1" Type="http://schemas.openxmlformats.org/officeDocument/2006/relationships/slideLayout" Target="../slideLayouts/slideLayout436.xml"/><Relationship Id="rId2" Type="http://schemas.openxmlformats.org/officeDocument/2006/relationships/slideLayout" Target="../slideLayouts/slideLayout437.xml"/><Relationship Id="rId3" Type="http://schemas.openxmlformats.org/officeDocument/2006/relationships/slideLayout" Target="../slideLayouts/slideLayout438.xml"/><Relationship Id="rId4" Type="http://schemas.openxmlformats.org/officeDocument/2006/relationships/slideLayout" Target="../slideLayouts/slideLayout439.xml"/><Relationship Id="rId5" Type="http://schemas.openxmlformats.org/officeDocument/2006/relationships/slideLayout" Target="../slideLayouts/slideLayout440.xml"/><Relationship Id="rId6" Type="http://schemas.openxmlformats.org/officeDocument/2006/relationships/slideLayout" Target="../slideLayouts/slideLayout441.xml"/><Relationship Id="rId7" Type="http://schemas.openxmlformats.org/officeDocument/2006/relationships/slideLayout" Target="../slideLayouts/slideLayout442.xml"/><Relationship Id="rId8" Type="http://schemas.openxmlformats.org/officeDocument/2006/relationships/slideLayout" Target="../slideLayouts/slideLayout443.xml"/><Relationship Id="rId9" Type="http://schemas.openxmlformats.org/officeDocument/2006/relationships/slideLayout" Target="../slideLayouts/slideLayout444.xml"/><Relationship Id="rId10" Type="http://schemas.openxmlformats.org/officeDocument/2006/relationships/slideLayout" Target="../slideLayouts/slideLayout44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8.xml"/><Relationship Id="rId20" Type="http://schemas.openxmlformats.org/officeDocument/2006/relationships/tags" Target="../tags/tag52.xml"/><Relationship Id="rId21" Type="http://schemas.openxmlformats.org/officeDocument/2006/relationships/tags" Target="../tags/tag53.xml"/><Relationship Id="rId22" Type="http://schemas.openxmlformats.org/officeDocument/2006/relationships/tags" Target="../tags/tag54.xml"/><Relationship Id="rId23" Type="http://schemas.openxmlformats.org/officeDocument/2006/relationships/tags" Target="../tags/tag55.xml"/><Relationship Id="rId24" Type="http://schemas.openxmlformats.org/officeDocument/2006/relationships/tags" Target="../tags/tag56.xml"/><Relationship Id="rId10" Type="http://schemas.openxmlformats.org/officeDocument/2006/relationships/slideLayout" Target="../slideLayouts/slideLayout49.xml"/><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slideLayout" Target="../slideLayouts/slideLayout52.xml"/><Relationship Id="rId14" Type="http://schemas.openxmlformats.org/officeDocument/2006/relationships/slideLayout" Target="../slideLayouts/slideLayout53.xml"/><Relationship Id="rId15" Type="http://schemas.openxmlformats.org/officeDocument/2006/relationships/slideLayout" Target="../slideLayouts/slideLayout54.xml"/><Relationship Id="rId16" Type="http://schemas.openxmlformats.org/officeDocument/2006/relationships/theme" Target="../theme/theme4.xml"/><Relationship Id="rId17" Type="http://schemas.openxmlformats.org/officeDocument/2006/relationships/tags" Target="../tags/tag49.xml"/><Relationship Id="rId18" Type="http://schemas.openxmlformats.org/officeDocument/2006/relationships/tags" Target="../tags/tag50.xml"/><Relationship Id="rId19" Type="http://schemas.openxmlformats.org/officeDocument/2006/relationships/tags" Target="../tags/tag51.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59.xml"/><Relationship Id="rId12" Type="http://schemas.openxmlformats.org/officeDocument/2006/relationships/slideLayout" Target="../slideLayouts/slideLayout460.xml"/><Relationship Id="rId13" Type="http://schemas.openxmlformats.org/officeDocument/2006/relationships/slideLayout" Target="../slideLayouts/slideLayout461.xml"/><Relationship Id="rId14" Type="http://schemas.openxmlformats.org/officeDocument/2006/relationships/theme" Target="../theme/theme40.xml"/><Relationship Id="rId15" Type="http://schemas.openxmlformats.org/officeDocument/2006/relationships/tags" Target="../tags/tag695.xml"/><Relationship Id="rId16" Type="http://schemas.openxmlformats.org/officeDocument/2006/relationships/tags" Target="../tags/tag696.xml"/><Relationship Id="rId17" Type="http://schemas.openxmlformats.org/officeDocument/2006/relationships/tags" Target="../tags/tag697.xml"/><Relationship Id="rId1" Type="http://schemas.openxmlformats.org/officeDocument/2006/relationships/slideLayout" Target="../slideLayouts/slideLayout449.xml"/><Relationship Id="rId2" Type="http://schemas.openxmlformats.org/officeDocument/2006/relationships/slideLayout" Target="../slideLayouts/slideLayout450.xml"/><Relationship Id="rId3" Type="http://schemas.openxmlformats.org/officeDocument/2006/relationships/slideLayout" Target="../slideLayouts/slideLayout451.xml"/><Relationship Id="rId4" Type="http://schemas.openxmlformats.org/officeDocument/2006/relationships/slideLayout" Target="../slideLayouts/slideLayout452.xml"/><Relationship Id="rId5" Type="http://schemas.openxmlformats.org/officeDocument/2006/relationships/slideLayout" Target="../slideLayouts/slideLayout453.xml"/><Relationship Id="rId6" Type="http://schemas.openxmlformats.org/officeDocument/2006/relationships/slideLayout" Target="../slideLayouts/slideLayout454.xml"/><Relationship Id="rId7" Type="http://schemas.openxmlformats.org/officeDocument/2006/relationships/slideLayout" Target="../slideLayouts/slideLayout455.xml"/><Relationship Id="rId8" Type="http://schemas.openxmlformats.org/officeDocument/2006/relationships/slideLayout" Target="../slideLayouts/slideLayout456.xml"/><Relationship Id="rId9" Type="http://schemas.openxmlformats.org/officeDocument/2006/relationships/slideLayout" Target="../slideLayouts/slideLayout457.xml"/><Relationship Id="rId10" Type="http://schemas.openxmlformats.org/officeDocument/2006/relationships/slideLayout" Target="../slideLayouts/slideLayout458.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72.xml"/><Relationship Id="rId12" Type="http://schemas.openxmlformats.org/officeDocument/2006/relationships/slideLayout" Target="../slideLayouts/slideLayout473.xml"/><Relationship Id="rId13" Type="http://schemas.openxmlformats.org/officeDocument/2006/relationships/slideLayout" Target="../slideLayouts/slideLayout474.xml"/><Relationship Id="rId14" Type="http://schemas.openxmlformats.org/officeDocument/2006/relationships/theme" Target="../theme/theme41.xml"/><Relationship Id="rId15" Type="http://schemas.openxmlformats.org/officeDocument/2006/relationships/tags" Target="../tags/tag698.xml"/><Relationship Id="rId16" Type="http://schemas.openxmlformats.org/officeDocument/2006/relationships/tags" Target="../tags/tag699.xml"/><Relationship Id="rId17" Type="http://schemas.openxmlformats.org/officeDocument/2006/relationships/tags" Target="../tags/tag700.xml"/><Relationship Id="rId1" Type="http://schemas.openxmlformats.org/officeDocument/2006/relationships/slideLayout" Target="../slideLayouts/slideLayout462.xml"/><Relationship Id="rId2" Type="http://schemas.openxmlformats.org/officeDocument/2006/relationships/slideLayout" Target="../slideLayouts/slideLayout463.xml"/><Relationship Id="rId3" Type="http://schemas.openxmlformats.org/officeDocument/2006/relationships/slideLayout" Target="../slideLayouts/slideLayout464.xml"/><Relationship Id="rId4" Type="http://schemas.openxmlformats.org/officeDocument/2006/relationships/slideLayout" Target="../slideLayouts/slideLayout465.xml"/><Relationship Id="rId5" Type="http://schemas.openxmlformats.org/officeDocument/2006/relationships/slideLayout" Target="../slideLayouts/slideLayout466.xml"/><Relationship Id="rId6" Type="http://schemas.openxmlformats.org/officeDocument/2006/relationships/slideLayout" Target="../slideLayouts/slideLayout467.xml"/><Relationship Id="rId7" Type="http://schemas.openxmlformats.org/officeDocument/2006/relationships/slideLayout" Target="../slideLayouts/slideLayout468.xml"/><Relationship Id="rId8" Type="http://schemas.openxmlformats.org/officeDocument/2006/relationships/slideLayout" Target="../slideLayouts/slideLayout469.xml"/><Relationship Id="rId9" Type="http://schemas.openxmlformats.org/officeDocument/2006/relationships/slideLayout" Target="../slideLayouts/slideLayout470.xml"/><Relationship Id="rId10" Type="http://schemas.openxmlformats.org/officeDocument/2006/relationships/slideLayout" Target="../slideLayouts/slideLayout471.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85.xml"/><Relationship Id="rId12" Type="http://schemas.openxmlformats.org/officeDocument/2006/relationships/slideLayout" Target="../slideLayouts/slideLayout486.xml"/><Relationship Id="rId13" Type="http://schemas.openxmlformats.org/officeDocument/2006/relationships/slideLayout" Target="../slideLayouts/slideLayout487.xml"/><Relationship Id="rId14" Type="http://schemas.openxmlformats.org/officeDocument/2006/relationships/theme" Target="../theme/theme42.xml"/><Relationship Id="rId15" Type="http://schemas.openxmlformats.org/officeDocument/2006/relationships/tags" Target="../tags/tag701.xml"/><Relationship Id="rId16" Type="http://schemas.openxmlformats.org/officeDocument/2006/relationships/tags" Target="../tags/tag702.xml"/><Relationship Id="rId17" Type="http://schemas.openxmlformats.org/officeDocument/2006/relationships/tags" Target="../tags/tag703.xml"/><Relationship Id="rId1" Type="http://schemas.openxmlformats.org/officeDocument/2006/relationships/slideLayout" Target="../slideLayouts/slideLayout475.xml"/><Relationship Id="rId2" Type="http://schemas.openxmlformats.org/officeDocument/2006/relationships/slideLayout" Target="../slideLayouts/slideLayout476.xml"/><Relationship Id="rId3" Type="http://schemas.openxmlformats.org/officeDocument/2006/relationships/slideLayout" Target="../slideLayouts/slideLayout477.xml"/><Relationship Id="rId4" Type="http://schemas.openxmlformats.org/officeDocument/2006/relationships/slideLayout" Target="../slideLayouts/slideLayout478.xml"/><Relationship Id="rId5" Type="http://schemas.openxmlformats.org/officeDocument/2006/relationships/slideLayout" Target="../slideLayouts/slideLayout479.xml"/><Relationship Id="rId6" Type="http://schemas.openxmlformats.org/officeDocument/2006/relationships/slideLayout" Target="../slideLayouts/slideLayout480.xml"/><Relationship Id="rId7" Type="http://schemas.openxmlformats.org/officeDocument/2006/relationships/slideLayout" Target="../slideLayouts/slideLayout481.xml"/><Relationship Id="rId8" Type="http://schemas.openxmlformats.org/officeDocument/2006/relationships/slideLayout" Target="../slideLayouts/slideLayout482.xml"/><Relationship Id="rId9" Type="http://schemas.openxmlformats.org/officeDocument/2006/relationships/slideLayout" Target="../slideLayouts/slideLayout483.xml"/><Relationship Id="rId10" Type="http://schemas.openxmlformats.org/officeDocument/2006/relationships/slideLayout" Target="../slideLayouts/slideLayout484.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98.xml"/><Relationship Id="rId12" Type="http://schemas.openxmlformats.org/officeDocument/2006/relationships/slideLayout" Target="../slideLayouts/slideLayout499.xml"/><Relationship Id="rId13" Type="http://schemas.openxmlformats.org/officeDocument/2006/relationships/slideLayout" Target="../slideLayouts/slideLayout500.xml"/><Relationship Id="rId14" Type="http://schemas.openxmlformats.org/officeDocument/2006/relationships/theme" Target="../theme/theme43.xml"/><Relationship Id="rId15" Type="http://schemas.openxmlformats.org/officeDocument/2006/relationships/tags" Target="../tags/tag704.xml"/><Relationship Id="rId16" Type="http://schemas.openxmlformats.org/officeDocument/2006/relationships/tags" Target="../tags/tag705.xml"/><Relationship Id="rId17" Type="http://schemas.openxmlformats.org/officeDocument/2006/relationships/tags" Target="../tags/tag706.xml"/><Relationship Id="rId1" Type="http://schemas.openxmlformats.org/officeDocument/2006/relationships/slideLayout" Target="../slideLayouts/slideLayout488.xml"/><Relationship Id="rId2" Type="http://schemas.openxmlformats.org/officeDocument/2006/relationships/slideLayout" Target="../slideLayouts/slideLayout489.xml"/><Relationship Id="rId3" Type="http://schemas.openxmlformats.org/officeDocument/2006/relationships/slideLayout" Target="../slideLayouts/slideLayout490.xml"/><Relationship Id="rId4" Type="http://schemas.openxmlformats.org/officeDocument/2006/relationships/slideLayout" Target="../slideLayouts/slideLayout491.xml"/><Relationship Id="rId5" Type="http://schemas.openxmlformats.org/officeDocument/2006/relationships/slideLayout" Target="../slideLayouts/slideLayout492.xml"/><Relationship Id="rId6" Type="http://schemas.openxmlformats.org/officeDocument/2006/relationships/slideLayout" Target="../slideLayouts/slideLayout493.xml"/><Relationship Id="rId7" Type="http://schemas.openxmlformats.org/officeDocument/2006/relationships/slideLayout" Target="../slideLayouts/slideLayout494.xml"/><Relationship Id="rId8" Type="http://schemas.openxmlformats.org/officeDocument/2006/relationships/slideLayout" Target="../slideLayouts/slideLayout495.xml"/><Relationship Id="rId9" Type="http://schemas.openxmlformats.org/officeDocument/2006/relationships/slideLayout" Target="../slideLayouts/slideLayout496.xml"/><Relationship Id="rId10" Type="http://schemas.openxmlformats.org/officeDocument/2006/relationships/slideLayout" Target="../slideLayouts/slideLayout497.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511.xml"/><Relationship Id="rId12" Type="http://schemas.openxmlformats.org/officeDocument/2006/relationships/slideLayout" Target="../slideLayouts/slideLayout512.xml"/><Relationship Id="rId13" Type="http://schemas.openxmlformats.org/officeDocument/2006/relationships/slideLayout" Target="../slideLayouts/slideLayout513.xml"/><Relationship Id="rId14" Type="http://schemas.openxmlformats.org/officeDocument/2006/relationships/theme" Target="../theme/theme44.xml"/><Relationship Id="rId15" Type="http://schemas.openxmlformats.org/officeDocument/2006/relationships/tags" Target="../tags/tag707.xml"/><Relationship Id="rId16" Type="http://schemas.openxmlformats.org/officeDocument/2006/relationships/tags" Target="../tags/tag708.xml"/><Relationship Id="rId17" Type="http://schemas.openxmlformats.org/officeDocument/2006/relationships/tags" Target="../tags/tag709.xml"/><Relationship Id="rId1" Type="http://schemas.openxmlformats.org/officeDocument/2006/relationships/slideLayout" Target="../slideLayouts/slideLayout501.xml"/><Relationship Id="rId2" Type="http://schemas.openxmlformats.org/officeDocument/2006/relationships/slideLayout" Target="../slideLayouts/slideLayout502.xml"/><Relationship Id="rId3" Type="http://schemas.openxmlformats.org/officeDocument/2006/relationships/slideLayout" Target="../slideLayouts/slideLayout503.xml"/><Relationship Id="rId4" Type="http://schemas.openxmlformats.org/officeDocument/2006/relationships/slideLayout" Target="../slideLayouts/slideLayout504.xml"/><Relationship Id="rId5" Type="http://schemas.openxmlformats.org/officeDocument/2006/relationships/slideLayout" Target="../slideLayouts/slideLayout505.xml"/><Relationship Id="rId6" Type="http://schemas.openxmlformats.org/officeDocument/2006/relationships/slideLayout" Target="../slideLayouts/slideLayout506.xml"/><Relationship Id="rId7" Type="http://schemas.openxmlformats.org/officeDocument/2006/relationships/slideLayout" Target="../slideLayouts/slideLayout507.xml"/><Relationship Id="rId8" Type="http://schemas.openxmlformats.org/officeDocument/2006/relationships/slideLayout" Target="../slideLayouts/slideLayout508.xml"/><Relationship Id="rId9" Type="http://schemas.openxmlformats.org/officeDocument/2006/relationships/slideLayout" Target="../slideLayouts/slideLayout509.xml"/><Relationship Id="rId10" Type="http://schemas.openxmlformats.org/officeDocument/2006/relationships/slideLayout" Target="../slideLayouts/slideLayout510.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524.xml"/><Relationship Id="rId12" Type="http://schemas.openxmlformats.org/officeDocument/2006/relationships/slideLayout" Target="../slideLayouts/slideLayout525.xml"/><Relationship Id="rId13" Type="http://schemas.openxmlformats.org/officeDocument/2006/relationships/slideLayout" Target="../slideLayouts/slideLayout526.xml"/><Relationship Id="rId14" Type="http://schemas.openxmlformats.org/officeDocument/2006/relationships/slideLayout" Target="../slideLayouts/slideLayout527.xml"/><Relationship Id="rId15" Type="http://schemas.openxmlformats.org/officeDocument/2006/relationships/theme" Target="../theme/theme45.xml"/><Relationship Id="rId16" Type="http://schemas.openxmlformats.org/officeDocument/2006/relationships/tags" Target="../tags/tag710.xml"/><Relationship Id="rId17" Type="http://schemas.openxmlformats.org/officeDocument/2006/relationships/tags" Target="../tags/tag711.xml"/><Relationship Id="rId18" Type="http://schemas.openxmlformats.org/officeDocument/2006/relationships/tags" Target="../tags/tag712.xml"/><Relationship Id="rId1" Type="http://schemas.openxmlformats.org/officeDocument/2006/relationships/slideLayout" Target="../slideLayouts/slideLayout514.xml"/><Relationship Id="rId2" Type="http://schemas.openxmlformats.org/officeDocument/2006/relationships/slideLayout" Target="../slideLayouts/slideLayout515.xml"/><Relationship Id="rId3" Type="http://schemas.openxmlformats.org/officeDocument/2006/relationships/slideLayout" Target="../slideLayouts/slideLayout516.xml"/><Relationship Id="rId4" Type="http://schemas.openxmlformats.org/officeDocument/2006/relationships/slideLayout" Target="../slideLayouts/slideLayout517.xml"/><Relationship Id="rId5" Type="http://schemas.openxmlformats.org/officeDocument/2006/relationships/slideLayout" Target="../slideLayouts/slideLayout518.xml"/><Relationship Id="rId6" Type="http://schemas.openxmlformats.org/officeDocument/2006/relationships/slideLayout" Target="../slideLayouts/slideLayout519.xml"/><Relationship Id="rId7" Type="http://schemas.openxmlformats.org/officeDocument/2006/relationships/slideLayout" Target="../slideLayouts/slideLayout520.xml"/><Relationship Id="rId8" Type="http://schemas.openxmlformats.org/officeDocument/2006/relationships/slideLayout" Target="../slideLayouts/slideLayout521.xml"/><Relationship Id="rId9" Type="http://schemas.openxmlformats.org/officeDocument/2006/relationships/slideLayout" Target="../slideLayouts/slideLayout522.xml"/><Relationship Id="rId10" Type="http://schemas.openxmlformats.org/officeDocument/2006/relationships/slideLayout" Target="../slideLayouts/slideLayout523.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38.xml"/><Relationship Id="rId12" Type="http://schemas.openxmlformats.org/officeDocument/2006/relationships/slideLayout" Target="../slideLayouts/slideLayout539.xml"/><Relationship Id="rId13" Type="http://schemas.openxmlformats.org/officeDocument/2006/relationships/slideLayout" Target="../slideLayouts/slideLayout540.xml"/><Relationship Id="rId14" Type="http://schemas.openxmlformats.org/officeDocument/2006/relationships/theme" Target="../theme/theme46.xml"/><Relationship Id="rId15" Type="http://schemas.openxmlformats.org/officeDocument/2006/relationships/tags" Target="../tags/tag716.xml"/><Relationship Id="rId16" Type="http://schemas.openxmlformats.org/officeDocument/2006/relationships/tags" Target="../tags/tag717.xml"/><Relationship Id="rId17" Type="http://schemas.openxmlformats.org/officeDocument/2006/relationships/tags" Target="../tags/tag718.xml"/><Relationship Id="rId1" Type="http://schemas.openxmlformats.org/officeDocument/2006/relationships/slideLayout" Target="../slideLayouts/slideLayout528.xml"/><Relationship Id="rId2" Type="http://schemas.openxmlformats.org/officeDocument/2006/relationships/slideLayout" Target="../slideLayouts/slideLayout529.xml"/><Relationship Id="rId3" Type="http://schemas.openxmlformats.org/officeDocument/2006/relationships/slideLayout" Target="../slideLayouts/slideLayout530.xml"/><Relationship Id="rId4" Type="http://schemas.openxmlformats.org/officeDocument/2006/relationships/slideLayout" Target="../slideLayouts/slideLayout531.xml"/><Relationship Id="rId5" Type="http://schemas.openxmlformats.org/officeDocument/2006/relationships/slideLayout" Target="../slideLayouts/slideLayout532.xml"/><Relationship Id="rId6" Type="http://schemas.openxmlformats.org/officeDocument/2006/relationships/slideLayout" Target="../slideLayouts/slideLayout533.xml"/><Relationship Id="rId7" Type="http://schemas.openxmlformats.org/officeDocument/2006/relationships/slideLayout" Target="../slideLayouts/slideLayout534.xml"/><Relationship Id="rId8" Type="http://schemas.openxmlformats.org/officeDocument/2006/relationships/slideLayout" Target="../slideLayouts/slideLayout535.xml"/><Relationship Id="rId9" Type="http://schemas.openxmlformats.org/officeDocument/2006/relationships/slideLayout" Target="../slideLayouts/slideLayout536.xml"/><Relationship Id="rId10" Type="http://schemas.openxmlformats.org/officeDocument/2006/relationships/slideLayout" Target="../slideLayouts/slideLayout537.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51.xml"/><Relationship Id="rId12" Type="http://schemas.openxmlformats.org/officeDocument/2006/relationships/slideLayout" Target="../slideLayouts/slideLayout552.xml"/><Relationship Id="rId13" Type="http://schemas.openxmlformats.org/officeDocument/2006/relationships/slideLayout" Target="../slideLayouts/slideLayout553.xml"/><Relationship Id="rId14" Type="http://schemas.openxmlformats.org/officeDocument/2006/relationships/slideLayout" Target="../slideLayouts/slideLayout554.xml"/><Relationship Id="rId15" Type="http://schemas.openxmlformats.org/officeDocument/2006/relationships/theme" Target="../theme/theme47.xml"/><Relationship Id="rId16" Type="http://schemas.openxmlformats.org/officeDocument/2006/relationships/tags" Target="../tags/tag719.xml"/><Relationship Id="rId17" Type="http://schemas.openxmlformats.org/officeDocument/2006/relationships/tags" Target="../tags/tag720.xml"/><Relationship Id="rId18" Type="http://schemas.openxmlformats.org/officeDocument/2006/relationships/tags" Target="../tags/tag721.xml"/><Relationship Id="rId1" Type="http://schemas.openxmlformats.org/officeDocument/2006/relationships/slideLayout" Target="../slideLayouts/slideLayout541.xml"/><Relationship Id="rId2" Type="http://schemas.openxmlformats.org/officeDocument/2006/relationships/slideLayout" Target="../slideLayouts/slideLayout542.xml"/><Relationship Id="rId3" Type="http://schemas.openxmlformats.org/officeDocument/2006/relationships/slideLayout" Target="../slideLayouts/slideLayout543.xml"/><Relationship Id="rId4" Type="http://schemas.openxmlformats.org/officeDocument/2006/relationships/slideLayout" Target="../slideLayouts/slideLayout544.xml"/><Relationship Id="rId5" Type="http://schemas.openxmlformats.org/officeDocument/2006/relationships/slideLayout" Target="../slideLayouts/slideLayout545.xml"/><Relationship Id="rId6" Type="http://schemas.openxmlformats.org/officeDocument/2006/relationships/slideLayout" Target="../slideLayouts/slideLayout546.xml"/><Relationship Id="rId7" Type="http://schemas.openxmlformats.org/officeDocument/2006/relationships/slideLayout" Target="../slideLayouts/slideLayout547.xml"/><Relationship Id="rId8" Type="http://schemas.openxmlformats.org/officeDocument/2006/relationships/slideLayout" Target="../slideLayouts/slideLayout548.xml"/><Relationship Id="rId9" Type="http://schemas.openxmlformats.org/officeDocument/2006/relationships/slideLayout" Target="../slideLayouts/slideLayout549.xml"/><Relationship Id="rId10" Type="http://schemas.openxmlformats.org/officeDocument/2006/relationships/slideLayout" Target="../slideLayouts/slideLayout550.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65.xml"/><Relationship Id="rId12" Type="http://schemas.openxmlformats.org/officeDocument/2006/relationships/slideLayout" Target="../slideLayouts/slideLayout566.xml"/><Relationship Id="rId13" Type="http://schemas.openxmlformats.org/officeDocument/2006/relationships/slideLayout" Target="../slideLayouts/slideLayout567.xml"/><Relationship Id="rId14" Type="http://schemas.openxmlformats.org/officeDocument/2006/relationships/theme" Target="../theme/theme48.xml"/><Relationship Id="rId1" Type="http://schemas.openxmlformats.org/officeDocument/2006/relationships/slideLayout" Target="../slideLayouts/slideLayout555.xml"/><Relationship Id="rId2" Type="http://schemas.openxmlformats.org/officeDocument/2006/relationships/slideLayout" Target="../slideLayouts/slideLayout556.xml"/><Relationship Id="rId3" Type="http://schemas.openxmlformats.org/officeDocument/2006/relationships/slideLayout" Target="../slideLayouts/slideLayout557.xml"/><Relationship Id="rId4" Type="http://schemas.openxmlformats.org/officeDocument/2006/relationships/slideLayout" Target="../slideLayouts/slideLayout558.xml"/><Relationship Id="rId5" Type="http://schemas.openxmlformats.org/officeDocument/2006/relationships/slideLayout" Target="../slideLayouts/slideLayout559.xml"/><Relationship Id="rId6" Type="http://schemas.openxmlformats.org/officeDocument/2006/relationships/slideLayout" Target="../slideLayouts/slideLayout560.xml"/><Relationship Id="rId7" Type="http://schemas.openxmlformats.org/officeDocument/2006/relationships/slideLayout" Target="../slideLayouts/slideLayout561.xml"/><Relationship Id="rId8" Type="http://schemas.openxmlformats.org/officeDocument/2006/relationships/slideLayout" Target="../slideLayouts/slideLayout562.xml"/><Relationship Id="rId9" Type="http://schemas.openxmlformats.org/officeDocument/2006/relationships/slideLayout" Target="../slideLayouts/slideLayout563.xml"/><Relationship Id="rId10" Type="http://schemas.openxmlformats.org/officeDocument/2006/relationships/slideLayout" Target="../slideLayouts/slideLayout564.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78.xml"/><Relationship Id="rId12" Type="http://schemas.openxmlformats.org/officeDocument/2006/relationships/slideLayout" Target="../slideLayouts/slideLayout579.xml"/><Relationship Id="rId13" Type="http://schemas.openxmlformats.org/officeDocument/2006/relationships/slideLayout" Target="../slideLayouts/slideLayout580.xml"/><Relationship Id="rId14" Type="http://schemas.openxmlformats.org/officeDocument/2006/relationships/theme" Target="../theme/theme49.xml"/><Relationship Id="rId1" Type="http://schemas.openxmlformats.org/officeDocument/2006/relationships/slideLayout" Target="../slideLayouts/slideLayout568.xml"/><Relationship Id="rId2" Type="http://schemas.openxmlformats.org/officeDocument/2006/relationships/slideLayout" Target="../slideLayouts/slideLayout569.xml"/><Relationship Id="rId3" Type="http://schemas.openxmlformats.org/officeDocument/2006/relationships/slideLayout" Target="../slideLayouts/slideLayout570.xml"/><Relationship Id="rId4" Type="http://schemas.openxmlformats.org/officeDocument/2006/relationships/slideLayout" Target="../slideLayouts/slideLayout571.xml"/><Relationship Id="rId5" Type="http://schemas.openxmlformats.org/officeDocument/2006/relationships/slideLayout" Target="../slideLayouts/slideLayout572.xml"/><Relationship Id="rId6" Type="http://schemas.openxmlformats.org/officeDocument/2006/relationships/slideLayout" Target="../slideLayouts/slideLayout573.xml"/><Relationship Id="rId7" Type="http://schemas.openxmlformats.org/officeDocument/2006/relationships/slideLayout" Target="../slideLayouts/slideLayout574.xml"/><Relationship Id="rId8" Type="http://schemas.openxmlformats.org/officeDocument/2006/relationships/slideLayout" Target="../slideLayouts/slideLayout575.xml"/><Relationship Id="rId9" Type="http://schemas.openxmlformats.org/officeDocument/2006/relationships/slideLayout" Target="../slideLayouts/slideLayout576.xml"/><Relationship Id="rId10" Type="http://schemas.openxmlformats.org/officeDocument/2006/relationships/slideLayout" Target="../slideLayouts/slideLayout57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5.xml"/><Relationship Id="rId12" Type="http://schemas.openxmlformats.org/officeDocument/2006/relationships/slideLayout" Target="../slideLayouts/slideLayout66.xml"/><Relationship Id="rId13" Type="http://schemas.openxmlformats.org/officeDocument/2006/relationships/slideLayout" Target="../slideLayouts/slideLayout67.xml"/><Relationship Id="rId14" Type="http://schemas.openxmlformats.org/officeDocument/2006/relationships/slideLayout" Target="../slideLayouts/slideLayout68.xml"/><Relationship Id="rId15" Type="http://schemas.openxmlformats.org/officeDocument/2006/relationships/theme" Target="../theme/theme5.xml"/><Relationship Id="rId16" Type="http://schemas.openxmlformats.org/officeDocument/2006/relationships/tags" Target="../tags/tag61.xml"/><Relationship Id="rId17" Type="http://schemas.openxmlformats.org/officeDocument/2006/relationships/tags" Target="../tags/tag62.xml"/><Relationship Id="rId18" Type="http://schemas.openxmlformats.org/officeDocument/2006/relationships/tags" Target="../tags/tag63.xml"/><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9" Type="http://schemas.openxmlformats.org/officeDocument/2006/relationships/slideLayout" Target="../slideLayouts/slideLayout63.xml"/><Relationship Id="rId10" Type="http://schemas.openxmlformats.org/officeDocument/2006/relationships/slideLayout" Target="../slideLayouts/slideLayout64.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91.xml"/><Relationship Id="rId12" Type="http://schemas.openxmlformats.org/officeDocument/2006/relationships/slideLayout" Target="../slideLayouts/slideLayout592.xml"/><Relationship Id="rId13" Type="http://schemas.openxmlformats.org/officeDocument/2006/relationships/slideLayout" Target="../slideLayouts/slideLayout593.xml"/><Relationship Id="rId14" Type="http://schemas.openxmlformats.org/officeDocument/2006/relationships/theme" Target="../theme/theme50.xml"/><Relationship Id="rId1" Type="http://schemas.openxmlformats.org/officeDocument/2006/relationships/slideLayout" Target="../slideLayouts/slideLayout581.xml"/><Relationship Id="rId2" Type="http://schemas.openxmlformats.org/officeDocument/2006/relationships/slideLayout" Target="../slideLayouts/slideLayout582.xml"/><Relationship Id="rId3" Type="http://schemas.openxmlformats.org/officeDocument/2006/relationships/slideLayout" Target="../slideLayouts/slideLayout583.xml"/><Relationship Id="rId4" Type="http://schemas.openxmlformats.org/officeDocument/2006/relationships/slideLayout" Target="../slideLayouts/slideLayout584.xml"/><Relationship Id="rId5" Type="http://schemas.openxmlformats.org/officeDocument/2006/relationships/slideLayout" Target="../slideLayouts/slideLayout585.xml"/><Relationship Id="rId6" Type="http://schemas.openxmlformats.org/officeDocument/2006/relationships/slideLayout" Target="../slideLayouts/slideLayout586.xml"/><Relationship Id="rId7" Type="http://schemas.openxmlformats.org/officeDocument/2006/relationships/slideLayout" Target="../slideLayouts/slideLayout587.xml"/><Relationship Id="rId8" Type="http://schemas.openxmlformats.org/officeDocument/2006/relationships/slideLayout" Target="../slideLayouts/slideLayout588.xml"/><Relationship Id="rId9" Type="http://schemas.openxmlformats.org/officeDocument/2006/relationships/slideLayout" Target="../slideLayouts/slideLayout589.xml"/><Relationship Id="rId10" Type="http://schemas.openxmlformats.org/officeDocument/2006/relationships/slideLayout" Target="../slideLayouts/slideLayout590.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604.xml"/><Relationship Id="rId12" Type="http://schemas.openxmlformats.org/officeDocument/2006/relationships/slideLayout" Target="../slideLayouts/slideLayout605.xml"/><Relationship Id="rId13" Type="http://schemas.openxmlformats.org/officeDocument/2006/relationships/slideLayout" Target="../slideLayouts/slideLayout606.xml"/><Relationship Id="rId14" Type="http://schemas.openxmlformats.org/officeDocument/2006/relationships/theme" Target="../theme/theme51.xml"/><Relationship Id="rId1" Type="http://schemas.openxmlformats.org/officeDocument/2006/relationships/slideLayout" Target="../slideLayouts/slideLayout594.xml"/><Relationship Id="rId2" Type="http://schemas.openxmlformats.org/officeDocument/2006/relationships/slideLayout" Target="../slideLayouts/slideLayout595.xml"/><Relationship Id="rId3" Type="http://schemas.openxmlformats.org/officeDocument/2006/relationships/slideLayout" Target="../slideLayouts/slideLayout596.xml"/><Relationship Id="rId4" Type="http://schemas.openxmlformats.org/officeDocument/2006/relationships/slideLayout" Target="../slideLayouts/slideLayout597.xml"/><Relationship Id="rId5" Type="http://schemas.openxmlformats.org/officeDocument/2006/relationships/slideLayout" Target="../slideLayouts/slideLayout598.xml"/><Relationship Id="rId6" Type="http://schemas.openxmlformats.org/officeDocument/2006/relationships/slideLayout" Target="../slideLayouts/slideLayout599.xml"/><Relationship Id="rId7" Type="http://schemas.openxmlformats.org/officeDocument/2006/relationships/slideLayout" Target="../slideLayouts/slideLayout600.xml"/><Relationship Id="rId8" Type="http://schemas.openxmlformats.org/officeDocument/2006/relationships/slideLayout" Target="../slideLayouts/slideLayout601.xml"/><Relationship Id="rId9" Type="http://schemas.openxmlformats.org/officeDocument/2006/relationships/slideLayout" Target="../slideLayouts/slideLayout602.xml"/><Relationship Id="rId10" Type="http://schemas.openxmlformats.org/officeDocument/2006/relationships/slideLayout" Target="../slideLayouts/slideLayout603.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617.xml"/><Relationship Id="rId12" Type="http://schemas.openxmlformats.org/officeDocument/2006/relationships/slideLayout" Target="../slideLayouts/slideLayout618.xml"/><Relationship Id="rId13" Type="http://schemas.openxmlformats.org/officeDocument/2006/relationships/slideLayout" Target="../slideLayouts/slideLayout619.xml"/><Relationship Id="rId14" Type="http://schemas.openxmlformats.org/officeDocument/2006/relationships/theme" Target="../theme/theme52.xml"/><Relationship Id="rId1" Type="http://schemas.openxmlformats.org/officeDocument/2006/relationships/slideLayout" Target="../slideLayouts/slideLayout607.xml"/><Relationship Id="rId2" Type="http://schemas.openxmlformats.org/officeDocument/2006/relationships/slideLayout" Target="../slideLayouts/slideLayout608.xml"/><Relationship Id="rId3" Type="http://schemas.openxmlformats.org/officeDocument/2006/relationships/slideLayout" Target="../slideLayouts/slideLayout609.xml"/><Relationship Id="rId4" Type="http://schemas.openxmlformats.org/officeDocument/2006/relationships/slideLayout" Target="../slideLayouts/slideLayout610.xml"/><Relationship Id="rId5" Type="http://schemas.openxmlformats.org/officeDocument/2006/relationships/slideLayout" Target="../slideLayouts/slideLayout611.xml"/><Relationship Id="rId6" Type="http://schemas.openxmlformats.org/officeDocument/2006/relationships/slideLayout" Target="../slideLayouts/slideLayout612.xml"/><Relationship Id="rId7" Type="http://schemas.openxmlformats.org/officeDocument/2006/relationships/slideLayout" Target="../slideLayouts/slideLayout613.xml"/><Relationship Id="rId8" Type="http://schemas.openxmlformats.org/officeDocument/2006/relationships/slideLayout" Target="../slideLayouts/slideLayout614.xml"/><Relationship Id="rId9" Type="http://schemas.openxmlformats.org/officeDocument/2006/relationships/slideLayout" Target="../slideLayouts/slideLayout615.xml"/><Relationship Id="rId10" Type="http://schemas.openxmlformats.org/officeDocument/2006/relationships/slideLayout" Target="../slideLayouts/slideLayout616.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630.xml"/><Relationship Id="rId12" Type="http://schemas.openxmlformats.org/officeDocument/2006/relationships/slideLayout" Target="../slideLayouts/slideLayout631.xml"/><Relationship Id="rId13" Type="http://schemas.openxmlformats.org/officeDocument/2006/relationships/slideLayout" Target="../slideLayouts/slideLayout632.xml"/><Relationship Id="rId14" Type="http://schemas.openxmlformats.org/officeDocument/2006/relationships/theme" Target="../theme/theme53.xml"/><Relationship Id="rId1" Type="http://schemas.openxmlformats.org/officeDocument/2006/relationships/slideLayout" Target="../slideLayouts/slideLayout620.xml"/><Relationship Id="rId2" Type="http://schemas.openxmlformats.org/officeDocument/2006/relationships/slideLayout" Target="../slideLayouts/slideLayout621.xml"/><Relationship Id="rId3" Type="http://schemas.openxmlformats.org/officeDocument/2006/relationships/slideLayout" Target="../slideLayouts/slideLayout622.xml"/><Relationship Id="rId4" Type="http://schemas.openxmlformats.org/officeDocument/2006/relationships/slideLayout" Target="../slideLayouts/slideLayout623.xml"/><Relationship Id="rId5" Type="http://schemas.openxmlformats.org/officeDocument/2006/relationships/slideLayout" Target="../slideLayouts/slideLayout624.xml"/><Relationship Id="rId6" Type="http://schemas.openxmlformats.org/officeDocument/2006/relationships/slideLayout" Target="../slideLayouts/slideLayout625.xml"/><Relationship Id="rId7" Type="http://schemas.openxmlformats.org/officeDocument/2006/relationships/slideLayout" Target="../slideLayouts/slideLayout626.xml"/><Relationship Id="rId8" Type="http://schemas.openxmlformats.org/officeDocument/2006/relationships/slideLayout" Target="../slideLayouts/slideLayout627.xml"/><Relationship Id="rId9" Type="http://schemas.openxmlformats.org/officeDocument/2006/relationships/slideLayout" Target="../slideLayouts/slideLayout628.xml"/><Relationship Id="rId10" Type="http://schemas.openxmlformats.org/officeDocument/2006/relationships/slideLayout" Target="../slideLayouts/slideLayout629.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643.xml"/><Relationship Id="rId12" Type="http://schemas.openxmlformats.org/officeDocument/2006/relationships/slideLayout" Target="../slideLayouts/slideLayout644.xml"/><Relationship Id="rId13" Type="http://schemas.openxmlformats.org/officeDocument/2006/relationships/slideLayout" Target="../slideLayouts/slideLayout645.xml"/><Relationship Id="rId14" Type="http://schemas.openxmlformats.org/officeDocument/2006/relationships/theme" Target="../theme/theme54.xml"/><Relationship Id="rId15" Type="http://schemas.openxmlformats.org/officeDocument/2006/relationships/tags" Target="../tags/tag725.xml"/><Relationship Id="rId16" Type="http://schemas.openxmlformats.org/officeDocument/2006/relationships/tags" Target="../tags/tag726.xml"/><Relationship Id="rId17" Type="http://schemas.openxmlformats.org/officeDocument/2006/relationships/tags" Target="../tags/tag727.xml"/><Relationship Id="rId1" Type="http://schemas.openxmlformats.org/officeDocument/2006/relationships/slideLayout" Target="../slideLayouts/slideLayout633.xml"/><Relationship Id="rId2" Type="http://schemas.openxmlformats.org/officeDocument/2006/relationships/slideLayout" Target="../slideLayouts/slideLayout634.xml"/><Relationship Id="rId3" Type="http://schemas.openxmlformats.org/officeDocument/2006/relationships/slideLayout" Target="../slideLayouts/slideLayout635.xml"/><Relationship Id="rId4" Type="http://schemas.openxmlformats.org/officeDocument/2006/relationships/slideLayout" Target="../slideLayouts/slideLayout636.xml"/><Relationship Id="rId5" Type="http://schemas.openxmlformats.org/officeDocument/2006/relationships/slideLayout" Target="../slideLayouts/slideLayout637.xml"/><Relationship Id="rId6" Type="http://schemas.openxmlformats.org/officeDocument/2006/relationships/slideLayout" Target="../slideLayouts/slideLayout638.xml"/><Relationship Id="rId7" Type="http://schemas.openxmlformats.org/officeDocument/2006/relationships/slideLayout" Target="../slideLayouts/slideLayout639.xml"/><Relationship Id="rId8" Type="http://schemas.openxmlformats.org/officeDocument/2006/relationships/slideLayout" Target="../slideLayouts/slideLayout640.xml"/><Relationship Id="rId9" Type="http://schemas.openxmlformats.org/officeDocument/2006/relationships/slideLayout" Target="../slideLayouts/slideLayout641.xml"/><Relationship Id="rId10" Type="http://schemas.openxmlformats.org/officeDocument/2006/relationships/slideLayout" Target="../slideLayouts/slideLayout642.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56.xml"/><Relationship Id="rId12" Type="http://schemas.openxmlformats.org/officeDocument/2006/relationships/slideLayout" Target="../slideLayouts/slideLayout657.xml"/><Relationship Id="rId13" Type="http://schemas.openxmlformats.org/officeDocument/2006/relationships/slideLayout" Target="../slideLayouts/slideLayout658.xml"/><Relationship Id="rId14" Type="http://schemas.openxmlformats.org/officeDocument/2006/relationships/theme" Target="../theme/theme55.xml"/><Relationship Id="rId15" Type="http://schemas.openxmlformats.org/officeDocument/2006/relationships/tags" Target="../tags/tag728.xml"/><Relationship Id="rId16" Type="http://schemas.openxmlformats.org/officeDocument/2006/relationships/tags" Target="../tags/tag729.xml"/><Relationship Id="rId17" Type="http://schemas.openxmlformats.org/officeDocument/2006/relationships/tags" Target="../tags/tag730.xml"/><Relationship Id="rId1" Type="http://schemas.openxmlformats.org/officeDocument/2006/relationships/slideLayout" Target="../slideLayouts/slideLayout646.xml"/><Relationship Id="rId2" Type="http://schemas.openxmlformats.org/officeDocument/2006/relationships/slideLayout" Target="../slideLayouts/slideLayout647.xml"/><Relationship Id="rId3" Type="http://schemas.openxmlformats.org/officeDocument/2006/relationships/slideLayout" Target="../slideLayouts/slideLayout648.xml"/><Relationship Id="rId4" Type="http://schemas.openxmlformats.org/officeDocument/2006/relationships/slideLayout" Target="../slideLayouts/slideLayout649.xml"/><Relationship Id="rId5" Type="http://schemas.openxmlformats.org/officeDocument/2006/relationships/slideLayout" Target="../slideLayouts/slideLayout650.xml"/><Relationship Id="rId6" Type="http://schemas.openxmlformats.org/officeDocument/2006/relationships/slideLayout" Target="../slideLayouts/slideLayout651.xml"/><Relationship Id="rId7" Type="http://schemas.openxmlformats.org/officeDocument/2006/relationships/slideLayout" Target="../slideLayouts/slideLayout652.xml"/><Relationship Id="rId8" Type="http://schemas.openxmlformats.org/officeDocument/2006/relationships/slideLayout" Target="../slideLayouts/slideLayout653.xml"/><Relationship Id="rId9" Type="http://schemas.openxmlformats.org/officeDocument/2006/relationships/slideLayout" Target="../slideLayouts/slideLayout654.xml"/><Relationship Id="rId10" Type="http://schemas.openxmlformats.org/officeDocument/2006/relationships/slideLayout" Target="../slideLayouts/slideLayout655.xml"/></Relationships>
</file>

<file path=ppt/slideMasters/_rels/slideMaster56.xml.rels><?xml version="1.0" encoding="UTF-8" standalone="yes"?>
<Relationships xmlns="http://schemas.openxmlformats.org/package/2006/relationships"><Relationship Id="rId11" Type="http://schemas.openxmlformats.org/officeDocument/2006/relationships/slideLayout" Target="../slideLayouts/slideLayout669.xml"/><Relationship Id="rId12" Type="http://schemas.openxmlformats.org/officeDocument/2006/relationships/slideLayout" Target="../slideLayouts/slideLayout670.xml"/><Relationship Id="rId13" Type="http://schemas.openxmlformats.org/officeDocument/2006/relationships/slideLayout" Target="../slideLayouts/slideLayout671.xml"/><Relationship Id="rId14" Type="http://schemas.openxmlformats.org/officeDocument/2006/relationships/theme" Target="../theme/theme56.xml"/><Relationship Id="rId1" Type="http://schemas.openxmlformats.org/officeDocument/2006/relationships/slideLayout" Target="../slideLayouts/slideLayout659.xml"/><Relationship Id="rId2" Type="http://schemas.openxmlformats.org/officeDocument/2006/relationships/slideLayout" Target="../slideLayouts/slideLayout660.xml"/><Relationship Id="rId3" Type="http://schemas.openxmlformats.org/officeDocument/2006/relationships/slideLayout" Target="../slideLayouts/slideLayout661.xml"/><Relationship Id="rId4" Type="http://schemas.openxmlformats.org/officeDocument/2006/relationships/slideLayout" Target="../slideLayouts/slideLayout662.xml"/><Relationship Id="rId5" Type="http://schemas.openxmlformats.org/officeDocument/2006/relationships/slideLayout" Target="../slideLayouts/slideLayout663.xml"/><Relationship Id="rId6" Type="http://schemas.openxmlformats.org/officeDocument/2006/relationships/slideLayout" Target="../slideLayouts/slideLayout664.xml"/><Relationship Id="rId7" Type="http://schemas.openxmlformats.org/officeDocument/2006/relationships/slideLayout" Target="../slideLayouts/slideLayout665.xml"/><Relationship Id="rId8" Type="http://schemas.openxmlformats.org/officeDocument/2006/relationships/slideLayout" Target="../slideLayouts/slideLayout666.xml"/><Relationship Id="rId9" Type="http://schemas.openxmlformats.org/officeDocument/2006/relationships/slideLayout" Target="../slideLayouts/slideLayout667.xml"/><Relationship Id="rId10" Type="http://schemas.openxmlformats.org/officeDocument/2006/relationships/slideLayout" Target="../slideLayouts/slideLayout668.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682.xml"/><Relationship Id="rId12" Type="http://schemas.openxmlformats.org/officeDocument/2006/relationships/slideLayout" Target="../slideLayouts/slideLayout683.xml"/><Relationship Id="rId13" Type="http://schemas.openxmlformats.org/officeDocument/2006/relationships/slideLayout" Target="../slideLayouts/slideLayout684.xml"/><Relationship Id="rId14" Type="http://schemas.openxmlformats.org/officeDocument/2006/relationships/theme" Target="../theme/theme57.xml"/><Relationship Id="rId1" Type="http://schemas.openxmlformats.org/officeDocument/2006/relationships/slideLayout" Target="../slideLayouts/slideLayout672.xml"/><Relationship Id="rId2" Type="http://schemas.openxmlformats.org/officeDocument/2006/relationships/slideLayout" Target="../slideLayouts/slideLayout673.xml"/><Relationship Id="rId3" Type="http://schemas.openxmlformats.org/officeDocument/2006/relationships/slideLayout" Target="../slideLayouts/slideLayout674.xml"/><Relationship Id="rId4" Type="http://schemas.openxmlformats.org/officeDocument/2006/relationships/slideLayout" Target="../slideLayouts/slideLayout675.xml"/><Relationship Id="rId5" Type="http://schemas.openxmlformats.org/officeDocument/2006/relationships/slideLayout" Target="../slideLayouts/slideLayout676.xml"/><Relationship Id="rId6" Type="http://schemas.openxmlformats.org/officeDocument/2006/relationships/slideLayout" Target="../slideLayouts/slideLayout677.xml"/><Relationship Id="rId7" Type="http://schemas.openxmlformats.org/officeDocument/2006/relationships/slideLayout" Target="../slideLayouts/slideLayout678.xml"/><Relationship Id="rId8" Type="http://schemas.openxmlformats.org/officeDocument/2006/relationships/slideLayout" Target="../slideLayouts/slideLayout679.xml"/><Relationship Id="rId9" Type="http://schemas.openxmlformats.org/officeDocument/2006/relationships/slideLayout" Target="../slideLayouts/slideLayout680.xml"/><Relationship Id="rId10" Type="http://schemas.openxmlformats.org/officeDocument/2006/relationships/slideLayout" Target="../slideLayouts/slideLayout681.xml"/></Relationships>
</file>

<file path=ppt/slideMasters/_rels/slideMaster58.xml.rels><?xml version="1.0" encoding="UTF-8" standalone="yes"?>
<Relationships xmlns="http://schemas.openxmlformats.org/package/2006/relationships"><Relationship Id="rId11" Type="http://schemas.openxmlformats.org/officeDocument/2006/relationships/slideLayout" Target="../slideLayouts/slideLayout695.xml"/><Relationship Id="rId12" Type="http://schemas.openxmlformats.org/officeDocument/2006/relationships/slideLayout" Target="../slideLayouts/slideLayout696.xml"/><Relationship Id="rId13" Type="http://schemas.openxmlformats.org/officeDocument/2006/relationships/slideLayout" Target="../slideLayouts/slideLayout697.xml"/><Relationship Id="rId14" Type="http://schemas.openxmlformats.org/officeDocument/2006/relationships/theme" Target="../theme/theme58.xml"/><Relationship Id="rId15" Type="http://schemas.openxmlformats.org/officeDocument/2006/relationships/tags" Target="../tags/tag731.xml"/><Relationship Id="rId16" Type="http://schemas.openxmlformats.org/officeDocument/2006/relationships/tags" Target="../tags/tag732.xml"/><Relationship Id="rId17" Type="http://schemas.openxmlformats.org/officeDocument/2006/relationships/tags" Target="../tags/tag733.xml"/><Relationship Id="rId1" Type="http://schemas.openxmlformats.org/officeDocument/2006/relationships/slideLayout" Target="../slideLayouts/slideLayout685.xml"/><Relationship Id="rId2" Type="http://schemas.openxmlformats.org/officeDocument/2006/relationships/slideLayout" Target="../slideLayouts/slideLayout686.xml"/><Relationship Id="rId3" Type="http://schemas.openxmlformats.org/officeDocument/2006/relationships/slideLayout" Target="../slideLayouts/slideLayout687.xml"/><Relationship Id="rId4" Type="http://schemas.openxmlformats.org/officeDocument/2006/relationships/slideLayout" Target="../slideLayouts/slideLayout688.xml"/><Relationship Id="rId5" Type="http://schemas.openxmlformats.org/officeDocument/2006/relationships/slideLayout" Target="../slideLayouts/slideLayout689.xml"/><Relationship Id="rId6" Type="http://schemas.openxmlformats.org/officeDocument/2006/relationships/slideLayout" Target="../slideLayouts/slideLayout690.xml"/><Relationship Id="rId7" Type="http://schemas.openxmlformats.org/officeDocument/2006/relationships/slideLayout" Target="../slideLayouts/slideLayout691.xml"/><Relationship Id="rId8" Type="http://schemas.openxmlformats.org/officeDocument/2006/relationships/slideLayout" Target="../slideLayouts/slideLayout692.xml"/><Relationship Id="rId9" Type="http://schemas.openxmlformats.org/officeDocument/2006/relationships/slideLayout" Target="../slideLayouts/slideLayout693.xml"/><Relationship Id="rId10" Type="http://schemas.openxmlformats.org/officeDocument/2006/relationships/slideLayout" Target="../slideLayouts/slideLayout694.xml"/></Relationships>
</file>

<file path=ppt/slideMasters/_rels/slideMaster59.xml.rels><?xml version="1.0" encoding="UTF-8" standalone="yes"?>
<Relationships xmlns="http://schemas.openxmlformats.org/package/2006/relationships"><Relationship Id="rId11" Type="http://schemas.openxmlformats.org/officeDocument/2006/relationships/slideLayout" Target="../slideLayouts/slideLayout708.xml"/><Relationship Id="rId12" Type="http://schemas.openxmlformats.org/officeDocument/2006/relationships/slideLayout" Target="../slideLayouts/slideLayout709.xml"/><Relationship Id="rId13" Type="http://schemas.openxmlformats.org/officeDocument/2006/relationships/slideLayout" Target="../slideLayouts/slideLayout710.xml"/><Relationship Id="rId14" Type="http://schemas.openxmlformats.org/officeDocument/2006/relationships/theme" Target="../theme/theme59.xml"/><Relationship Id="rId15" Type="http://schemas.openxmlformats.org/officeDocument/2006/relationships/tags" Target="../tags/tag734.xml"/><Relationship Id="rId16" Type="http://schemas.openxmlformats.org/officeDocument/2006/relationships/tags" Target="../tags/tag735.xml"/><Relationship Id="rId17" Type="http://schemas.openxmlformats.org/officeDocument/2006/relationships/tags" Target="../tags/tag736.xml"/><Relationship Id="rId1" Type="http://schemas.openxmlformats.org/officeDocument/2006/relationships/slideLayout" Target="../slideLayouts/slideLayout698.xml"/><Relationship Id="rId2" Type="http://schemas.openxmlformats.org/officeDocument/2006/relationships/slideLayout" Target="../slideLayouts/slideLayout699.xml"/><Relationship Id="rId3" Type="http://schemas.openxmlformats.org/officeDocument/2006/relationships/slideLayout" Target="../slideLayouts/slideLayout700.xml"/><Relationship Id="rId4" Type="http://schemas.openxmlformats.org/officeDocument/2006/relationships/slideLayout" Target="../slideLayouts/slideLayout701.xml"/><Relationship Id="rId5" Type="http://schemas.openxmlformats.org/officeDocument/2006/relationships/slideLayout" Target="../slideLayouts/slideLayout702.xml"/><Relationship Id="rId6" Type="http://schemas.openxmlformats.org/officeDocument/2006/relationships/slideLayout" Target="../slideLayouts/slideLayout703.xml"/><Relationship Id="rId7" Type="http://schemas.openxmlformats.org/officeDocument/2006/relationships/slideLayout" Target="../slideLayouts/slideLayout704.xml"/><Relationship Id="rId8" Type="http://schemas.openxmlformats.org/officeDocument/2006/relationships/slideLayout" Target="../slideLayouts/slideLayout705.xml"/><Relationship Id="rId9" Type="http://schemas.openxmlformats.org/officeDocument/2006/relationships/slideLayout" Target="../slideLayouts/slideLayout706.xml"/><Relationship Id="rId10" Type="http://schemas.openxmlformats.org/officeDocument/2006/relationships/slideLayout" Target="../slideLayouts/slideLayout70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slideLayout" Target="../slideLayouts/slideLayout80.xml"/><Relationship Id="rId13" Type="http://schemas.openxmlformats.org/officeDocument/2006/relationships/slideLayout" Target="../slideLayouts/slideLayout81.xml"/><Relationship Id="rId14" Type="http://schemas.openxmlformats.org/officeDocument/2006/relationships/slideLayout" Target="../slideLayouts/slideLayout82.xml"/><Relationship Id="rId15" Type="http://schemas.openxmlformats.org/officeDocument/2006/relationships/slideLayout" Target="../slideLayouts/slideLayout83.xml"/><Relationship Id="rId16" Type="http://schemas.openxmlformats.org/officeDocument/2006/relationships/theme" Target="../theme/theme6.xml"/><Relationship Id="rId17" Type="http://schemas.openxmlformats.org/officeDocument/2006/relationships/tags" Target="../tags/tag67.xml"/><Relationship Id="rId18" Type="http://schemas.openxmlformats.org/officeDocument/2006/relationships/tags" Target="../tags/tag68.xml"/><Relationship Id="rId19" Type="http://schemas.openxmlformats.org/officeDocument/2006/relationships/tags" Target="../tags/tag69.xml"/><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_rels/slideMaster60.xml.rels><?xml version="1.0" encoding="UTF-8" standalone="yes"?>
<Relationships xmlns="http://schemas.openxmlformats.org/package/2006/relationships"><Relationship Id="rId11" Type="http://schemas.openxmlformats.org/officeDocument/2006/relationships/slideLayout" Target="../slideLayouts/slideLayout721.xml"/><Relationship Id="rId12" Type="http://schemas.openxmlformats.org/officeDocument/2006/relationships/slideLayout" Target="../slideLayouts/slideLayout722.xml"/><Relationship Id="rId13" Type="http://schemas.openxmlformats.org/officeDocument/2006/relationships/slideLayout" Target="../slideLayouts/slideLayout723.xml"/><Relationship Id="rId14" Type="http://schemas.openxmlformats.org/officeDocument/2006/relationships/theme" Target="../theme/theme60.xml"/><Relationship Id="rId1" Type="http://schemas.openxmlformats.org/officeDocument/2006/relationships/slideLayout" Target="../slideLayouts/slideLayout711.xml"/><Relationship Id="rId2" Type="http://schemas.openxmlformats.org/officeDocument/2006/relationships/slideLayout" Target="../slideLayouts/slideLayout712.xml"/><Relationship Id="rId3" Type="http://schemas.openxmlformats.org/officeDocument/2006/relationships/slideLayout" Target="../slideLayouts/slideLayout713.xml"/><Relationship Id="rId4" Type="http://schemas.openxmlformats.org/officeDocument/2006/relationships/slideLayout" Target="../slideLayouts/slideLayout714.xml"/><Relationship Id="rId5" Type="http://schemas.openxmlformats.org/officeDocument/2006/relationships/slideLayout" Target="../slideLayouts/slideLayout715.xml"/><Relationship Id="rId6" Type="http://schemas.openxmlformats.org/officeDocument/2006/relationships/slideLayout" Target="../slideLayouts/slideLayout716.xml"/><Relationship Id="rId7" Type="http://schemas.openxmlformats.org/officeDocument/2006/relationships/slideLayout" Target="../slideLayouts/slideLayout717.xml"/><Relationship Id="rId8" Type="http://schemas.openxmlformats.org/officeDocument/2006/relationships/slideLayout" Target="../slideLayouts/slideLayout718.xml"/><Relationship Id="rId9" Type="http://schemas.openxmlformats.org/officeDocument/2006/relationships/slideLayout" Target="../slideLayouts/slideLayout719.xml"/><Relationship Id="rId10" Type="http://schemas.openxmlformats.org/officeDocument/2006/relationships/slideLayout" Target="../slideLayouts/slideLayout720.xml"/></Relationships>
</file>

<file path=ppt/slideMasters/_rels/slideMaster61.xml.rels><?xml version="1.0" encoding="UTF-8" standalone="yes"?>
<Relationships xmlns="http://schemas.openxmlformats.org/package/2006/relationships"><Relationship Id="rId11" Type="http://schemas.openxmlformats.org/officeDocument/2006/relationships/slideLayout" Target="../slideLayouts/slideLayout734.xml"/><Relationship Id="rId12" Type="http://schemas.openxmlformats.org/officeDocument/2006/relationships/slideLayout" Target="../slideLayouts/slideLayout735.xml"/><Relationship Id="rId13" Type="http://schemas.openxmlformats.org/officeDocument/2006/relationships/slideLayout" Target="../slideLayouts/slideLayout736.xml"/><Relationship Id="rId14" Type="http://schemas.openxmlformats.org/officeDocument/2006/relationships/theme" Target="../theme/theme61.xml"/><Relationship Id="rId15" Type="http://schemas.openxmlformats.org/officeDocument/2006/relationships/tags" Target="../tags/tag737.xml"/><Relationship Id="rId16" Type="http://schemas.openxmlformats.org/officeDocument/2006/relationships/tags" Target="../tags/tag738.xml"/><Relationship Id="rId17" Type="http://schemas.openxmlformats.org/officeDocument/2006/relationships/tags" Target="../tags/tag739.xml"/><Relationship Id="rId1" Type="http://schemas.openxmlformats.org/officeDocument/2006/relationships/slideLayout" Target="../slideLayouts/slideLayout724.xml"/><Relationship Id="rId2" Type="http://schemas.openxmlformats.org/officeDocument/2006/relationships/slideLayout" Target="../slideLayouts/slideLayout725.xml"/><Relationship Id="rId3" Type="http://schemas.openxmlformats.org/officeDocument/2006/relationships/slideLayout" Target="../slideLayouts/slideLayout726.xml"/><Relationship Id="rId4" Type="http://schemas.openxmlformats.org/officeDocument/2006/relationships/slideLayout" Target="../slideLayouts/slideLayout727.xml"/><Relationship Id="rId5" Type="http://schemas.openxmlformats.org/officeDocument/2006/relationships/slideLayout" Target="../slideLayouts/slideLayout728.xml"/><Relationship Id="rId6" Type="http://schemas.openxmlformats.org/officeDocument/2006/relationships/slideLayout" Target="../slideLayouts/slideLayout729.xml"/><Relationship Id="rId7" Type="http://schemas.openxmlformats.org/officeDocument/2006/relationships/slideLayout" Target="../slideLayouts/slideLayout730.xml"/><Relationship Id="rId8" Type="http://schemas.openxmlformats.org/officeDocument/2006/relationships/slideLayout" Target="../slideLayouts/slideLayout731.xml"/><Relationship Id="rId9" Type="http://schemas.openxmlformats.org/officeDocument/2006/relationships/slideLayout" Target="../slideLayouts/slideLayout732.xml"/><Relationship Id="rId10" Type="http://schemas.openxmlformats.org/officeDocument/2006/relationships/slideLayout" Target="../slideLayouts/slideLayout733.xml"/></Relationships>
</file>

<file path=ppt/slideMasters/_rels/slideMaster62.xml.rels><?xml version="1.0" encoding="UTF-8" standalone="yes"?>
<Relationships xmlns="http://schemas.openxmlformats.org/package/2006/relationships"><Relationship Id="rId11" Type="http://schemas.openxmlformats.org/officeDocument/2006/relationships/slideLayout" Target="../slideLayouts/slideLayout747.xml"/><Relationship Id="rId12" Type="http://schemas.openxmlformats.org/officeDocument/2006/relationships/slideLayout" Target="../slideLayouts/slideLayout748.xml"/><Relationship Id="rId13" Type="http://schemas.openxmlformats.org/officeDocument/2006/relationships/slideLayout" Target="../slideLayouts/slideLayout749.xml"/><Relationship Id="rId14" Type="http://schemas.openxmlformats.org/officeDocument/2006/relationships/theme" Target="../theme/theme62.xml"/><Relationship Id="rId1" Type="http://schemas.openxmlformats.org/officeDocument/2006/relationships/slideLayout" Target="../slideLayouts/slideLayout737.xml"/><Relationship Id="rId2" Type="http://schemas.openxmlformats.org/officeDocument/2006/relationships/slideLayout" Target="../slideLayouts/slideLayout738.xml"/><Relationship Id="rId3" Type="http://schemas.openxmlformats.org/officeDocument/2006/relationships/slideLayout" Target="../slideLayouts/slideLayout739.xml"/><Relationship Id="rId4" Type="http://schemas.openxmlformats.org/officeDocument/2006/relationships/slideLayout" Target="../slideLayouts/slideLayout740.xml"/><Relationship Id="rId5" Type="http://schemas.openxmlformats.org/officeDocument/2006/relationships/slideLayout" Target="../slideLayouts/slideLayout741.xml"/><Relationship Id="rId6" Type="http://schemas.openxmlformats.org/officeDocument/2006/relationships/slideLayout" Target="../slideLayouts/slideLayout742.xml"/><Relationship Id="rId7" Type="http://schemas.openxmlformats.org/officeDocument/2006/relationships/slideLayout" Target="../slideLayouts/slideLayout743.xml"/><Relationship Id="rId8" Type="http://schemas.openxmlformats.org/officeDocument/2006/relationships/slideLayout" Target="../slideLayouts/slideLayout744.xml"/><Relationship Id="rId9" Type="http://schemas.openxmlformats.org/officeDocument/2006/relationships/slideLayout" Target="../slideLayouts/slideLayout745.xml"/><Relationship Id="rId10" Type="http://schemas.openxmlformats.org/officeDocument/2006/relationships/slideLayout" Target="../slideLayouts/slideLayout746.xml"/></Relationships>
</file>

<file path=ppt/slideMasters/_rels/slideMaster63.xml.rels><?xml version="1.0" encoding="UTF-8" standalone="yes"?>
<Relationships xmlns="http://schemas.openxmlformats.org/package/2006/relationships"><Relationship Id="rId11" Type="http://schemas.openxmlformats.org/officeDocument/2006/relationships/slideLayout" Target="../slideLayouts/slideLayout760.xml"/><Relationship Id="rId12" Type="http://schemas.openxmlformats.org/officeDocument/2006/relationships/slideLayout" Target="../slideLayouts/slideLayout761.xml"/><Relationship Id="rId13" Type="http://schemas.openxmlformats.org/officeDocument/2006/relationships/slideLayout" Target="../slideLayouts/slideLayout762.xml"/><Relationship Id="rId14" Type="http://schemas.openxmlformats.org/officeDocument/2006/relationships/slideLayout" Target="../slideLayouts/slideLayout763.xml"/><Relationship Id="rId15" Type="http://schemas.openxmlformats.org/officeDocument/2006/relationships/slideLayout" Target="../slideLayouts/slideLayout764.xml"/><Relationship Id="rId16" Type="http://schemas.openxmlformats.org/officeDocument/2006/relationships/theme" Target="../theme/theme63.xml"/><Relationship Id="rId1" Type="http://schemas.openxmlformats.org/officeDocument/2006/relationships/slideLayout" Target="../slideLayouts/slideLayout750.xml"/><Relationship Id="rId2" Type="http://schemas.openxmlformats.org/officeDocument/2006/relationships/slideLayout" Target="../slideLayouts/slideLayout751.xml"/><Relationship Id="rId3" Type="http://schemas.openxmlformats.org/officeDocument/2006/relationships/slideLayout" Target="../slideLayouts/slideLayout752.xml"/><Relationship Id="rId4" Type="http://schemas.openxmlformats.org/officeDocument/2006/relationships/slideLayout" Target="../slideLayouts/slideLayout753.xml"/><Relationship Id="rId5" Type="http://schemas.openxmlformats.org/officeDocument/2006/relationships/slideLayout" Target="../slideLayouts/slideLayout754.xml"/><Relationship Id="rId6" Type="http://schemas.openxmlformats.org/officeDocument/2006/relationships/slideLayout" Target="../slideLayouts/slideLayout755.xml"/><Relationship Id="rId7" Type="http://schemas.openxmlformats.org/officeDocument/2006/relationships/slideLayout" Target="../slideLayouts/slideLayout756.xml"/><Relationship Id="rId8" Type="http://schemas.openxmlformats.org/officeDocument/2006/relationships/slideLayout" Target="../slideLayouts/slideLayout757.xml"/><Relationship Id="rId9" Type="http://schemas.openxmlformats.org/officeDocument/2006/relationships/slideLayout" Target="../slideLayouts/slideLayout758.xml"/><Relationship Id="rId10" Type="http://schemas.openxmlformats.org/officeDocument/2006/relationships/slideLayout" Target="../slideLayouts/slideLayout759.xml"/></Relationships>
</file>

<file path=ppt/slideMasters/_rels/slideMaster64.xml.rels><?xml version="1.0" encoding="UTF-8" standalone="yes"?>
<Relationships xmlns="http://schemas.openxmlformats.org/package/2006/relationships"><Relationship Id="rId11" Type="http://schemas.openxmlformats.org/officeDocument/2006/relationships/slideLayout" Target="../slideLayouts/slideLayout775.xml"/><Relationship Id="rId12" Type="http://schemas.openxmlformats.org/officeDocument/2006/relationships/slideLayout" Target="../slideLayouts/slideLayout776.xml"/><Relationship Id="rId13" Type="http://schemas.openxmlformats.org/officeDocument/2006/relationships/slideLayout" Target="../slideLayouts/slideLayout777.xml"/><Relationship Id="rId14" Type="http://schemas.openxmlformats.org/officeDocument/2006/relationships/theme" Target="../theme/theme64.xml"/><Relationship Id="rId15" Type="http://schemas.openxmlformats.org/officeDocument/2006/relationships/tags" Target="../tags/tag740.xml"/><Relationship Id="rId16" Type="http://schemas.openxmlformats.org/officeDocument/2006/relationships/tags" Target="../tags/tag741.xml"/><Relationship Id="rId17" Type="http://schemas.openxmlformats.org/officeDocument/2006/relationships/tags" Target="../tags/tag742.xml"/><Relationship Id="rId1" Type="http://schemas.openxmlformats.org/officeDocument/2006/relationships/slideLayout" Target="../slideLayouts/slideLayout765.xml"/><Relationship Id="rId2" Type="http://schemas.openxmlformats.org/officeDocument/2006/relationships/slideLayout" Target="../slideLayouts/slideLayout766.xml"/><Relationship Id="rId3" Type="http://schemas.openxmlformats.org/officeDocument/2006/relationships/slideLayout" Target="../slideLayouts/slideLayout767.xml"/><Relationship Id="rId4" Type="http://schemas.openxmlformats.org/officeDocument/2006/relationships/slideLayout" Target="../slideLayouts/slideLayout768.xml"/><Relationship Id="rId5" Type="http://schemas.openxmlformats.org/officeDocument/2006/relationships/slideLayout" Target="../slideLayouts/slideLayout769.xml"/><Relationship Id="rId6" Type="http://schemas.openxmlformats.org/officeDocument/2006/relationships/slideLayout" Target="../slideLayouts/slideLayout770.xml"/><Relationship Id="rId7" Type="http://schemas.openxmlformats.org/officeDocument/2006/relationships/slideLayout" Target="../slideLayouts/slideLayout771.xml"/><Relationship Id="rId8" Type="http://schemas.openxmlformats.org/officeDocument/2006/relationships/slideLayout" Target="../slideLayouts/slideLayout772.xml"/><Relationship Id="rId9" Type="http://schemas.openxmlformats.org/officeDocument/2006/relationships/slideLayout" Target="../slideLayouts/slideLayout773.xml"/><Relationship Id="rId10" Type="http://schemas.openxmlformats.org/officeDocument/2006/relationships/slideLayout" Target="../slideLayouts/slideLayout774.xml"/></Relationships>
</file>

<file path=ppt/slideMasters/_rels/slideMaster65.xml.rels><?xml version="1.0" encoding="UTF-8" standalone="yes"?>
<Relationships xmlns="http://schemas.openxmlformats.org/package/2006/relationships"><Relationship Id="rId11" Type="http://schemas.openxmlformats.org/officeDocument/2006/relationships/slideLayout" Target="../slideLayouts/slideLayout788.xml"/><Relationship Id="rId12" Type="http://schemas.openxmlformats.org/officeDocument/2006/relationships/slideLayout" Target="../slideLayouts/slideLayout789.xml"/><Relationship Id="rId13" Type="http://schemas.openxmlformats.org/officeDocument/2006/relationships/slideLayout" Target="../slideLayouts/slideLayout790.xml"/><Relationship Id="rId14" Type="http://schemas.openxmlformats.org/officeDocument/2006/relationships/theme" Target="../theme/theme65.xml"/><Relationship Id="rId1" Type="http://schemas.openxmlformats.org/officeDocument/2006/relationships/slideLayout" Target="../slideLayouts/slideLayout778.xml"/><Relationship Id="rId2" Type="http://schemas.openxmlformats.org/officeDocument/2006/relationships/slideLayout" Target="../slideLayouts/slideLayout779.xml"/><Relationship Id="rId3" Type="http://schemas.openxmlformats.org/officeDocument/2006/relationships/slideLayout" Target="../slideLayouts/slideLayout780.xml"/><Relationship Id="rId4" Type="http://schemas.openxmlformats.org/officeDocument/2006/relationships/slideLayout" Target="../slideLayouts/slideLayout781.xml"/><Relationship Id="rId5" Type="http://schemas.openxmlformats.org/officeDocument/2006/relationships/slideLayout" Target="../slideLayouts/slideLayout782.xml"/><Relationship Id="rId6" Type="http://schemas.openxmlformats.org/officeDocument/2006/relationships/slideLayout" Target="../slideLayouts/slideLayout783.xml"/><Relationship Id="rId7" Type="http://schemas.openxmlformats.org/officeDocument/2006/relationships/slideLayout" Target="../slideLayouts/slideLayout784.xml"/><Relationship Id="rId8" Type="http://schemas.openxmlformats.org/officeDocument/2006/relationships/slideLayout" Target="../slideLayouts/slideLayout785.xml"/><Relationship Id="rId9" Type="http://schemas.openxmlformats.org/officeDocument/2006/relationships/slideLayout" Target="../slideLayouts/slideLayout786.xml"/><Relationship Id="rId10" Type="http://schemas.openxmlformats.org/officeDocument/2006/relationships/slideLayout" Target="../slideLayouts/slideLayout787.xml"/></Relationships>
</file>

<file path=ppt/slideMasters/_rels/slideMaster66.xml.rels><?xml version="1.0" encoding="UTF-8" standalone="yes"?>
<Relationships xmlns="http://schemas.openxmlformats.org/package/2006/relationships"><Relationship Id="rId11" Type="http://schemas.openxmlformats.org/officeDocument/2006/relationships/slideLayout" Target="../slideLayouts/slideLayout801.xml"/><Relationship Id="rId12" Type="http://schemas.openxmlformats.org/officeDocument/2006/relationships/slideLayout" Target="../slideLayouts/slideLayout802.xml"/><Relationship Id="rId13" Type="http://schemas.openxmlformats.org/officeDocument/2006/relationships/slideLayout" Target="../slideLayouts/slideLayout803.xml"/><Relationship Id="rId14" Type="http://schemas.openxmlformats.org/officeDocument/2006/relationships/theme" Target="../theme/theme66.xml"/><Relationship Id="rId15" Type="http://schemas.openxmlformats.org/officeDocument/2006/relationships/tags" Target="../tags/tag743.xml"/><Relationship Id="rId16" Type="http://schemas.openxmlformats.org/officeDocument/2006/relationships/tags" Target="../tags/tag744.xml"/><Relationship Id="rId17" Type="http://schemas.openxmlformats.org/officeDocument/2006/relationships/tags" Target="../tags/tag745.xml"/><Relationship Id="rId1" Type="http://schemas.openxmlformats.org/officeDocument/2006/relationships/slideLayout" Target="../slideLayouts/slideLayout791.xml"/><Relationship Id="rId2" Type="http://schemas.openxmlformats.org/officeDocument/2006/relationships/slideLayout" Target="../slideLayouts/slideLayout792.xml"/><Relationship Id="rId3" Type="http://schemas.openxmlformats.org/officeDocument/2006/relationships/slideLayout" Target="../slideLayouts/slideLayout793.xml"/><Relationship Id="rId4" Type="http://schemas.openxmlformats.org/officeDocument/2006/relationships/slideLayout" Target="../slideLayouts/slideLayout794.xml"/><Relationship Id="rId5" Type="http://schemas.openxmlformats.org/officeDocument/2006/relationships/slideLayout" Target="../slideLayouts/slideLayout795.xml"/><Relationship Id="rId6" Type="http://schemas.openxmlformats.org/officeDocument/2006/relationships/slideLayout" Target="../slideLayouts/slideLayout796.xml"/><Relationship Id="rId7" Type="http://schemas.openxmlformats.org/officeDocument/2006/relationships/slideLayout" Target="../slideLayouts/slideLayout797.xml"/><Relationship Id="rId8" Type="http://schemas.openxmlformats.org/officeDocument/2006/relationships/slideLayout" Target="../slideLayouts/slideLayout798.xml"/><Relationship Id="rId9" Type="http://schemas.openxmlformats.org/officeDocument/2006/relationships/slideLayout" Target="../slideLayouts/slideLayout799.xml"/><Relationship Id="rId10" Type="http://schemas.openxmlformats.org/officeDocument/2006/relationships/slideLayout" Target="../slideLayouts/slideLayout800.xml"/></Relationships>
</file>

<file path=ppt/slideMasters/_rels/slideMaster67.xml.rels><?xml version="1.0" encoding="UTF-8" standalone="yes"?>
<Relationships xmlns="http://schemas.openxmlformats.org/package/2006/relationships"><Relationship Id="rId11" Type="http://schemas.openxmlformats.org/officeDocument/2006/relationships/slideLayout" Target="../slideLayouts/slideLayout814.xml"/><Relationship Id="rId12" Type="http://schemas.openxmlformats.org/officeDocument/2006/relationships/slideLayout" Target="../slideLayouts/slideLayout815.xml"/><Relationship Id="rId13" Type="http://schemas.openxmlformats.org/officeDocument/2006/relationships/slideLayout" Target="../slideLayouts/slideLayout816.xml"/><Relationship Id="rId14" Type="http://schemas.openxmlformats.org/officeDocument/2006/relationships/theme" Target="../theme/theme67.xml"/><Relationship Id="rId1" Type="http://schemas.openxmlformats.org/officeDocument/2006/relationships/slideLayout" Target="../slideLayouts/slideLayout804.xml"/><Relationship Id="rId2" Type="http://schemas.openxmlformats.org/officeDocument/2006/relationships/slideLayout" Target="../slideLayouts/slideLayout805.xml"/><Relationship Id="rId3" Type="http://schemas.openxmlformats.org/officeDocument/2006/relationships/slideLayout" Target="../slideLayouts/slideLayout806.xml"/><Relationship Id="rId4" Type="http://schemas.openxmlformats.org/officeDocument/2006/relationships/slideLayout" Target="../slideLayouts/slideLayout807.xml"/><Relationship Id="rId5" Type="http://schemas.openxmlformats.org/officeDocument/2006/relationships/slideLayout" Target="../slideLayouts/slideLayout808.xml"/><Relationship Id="rId6" Type="http://schemas.openxmlformats.org/officeDocument/2006/relationships/slideLayout" Target="../slideLayouts/slideLayout809.xml"/><Relationship Id="rId7" Type="http://schemas.openxmlformats.org/officeDocument/2006/relationships/slideLayout" Target="../slideLayouts/slideLayout810.xml"/><Relationship Id="rId8" Type="http://schemas.openxmlformats.org/officeDocument/2006/relationships/slideLayout" Target="../slideLayouts/slideLayout811.xml"/><Relationship Id="rId9" Type="http://schemas.openxmlformats.org/officeDocument/2006/relationships/slideLayout" Target="../slideLayouts/slideLayout812.xml"/><Relationship Id="rId10" Type="http://schemas.openxmlformats.org/officeDocument/2006/relationships/slideLayout" Target="../slideLayouts/slideLayout813.xml"/></Relationships>
</file>

<file path=ppt/slideMasters/_rels/slideMaster68.xml.rels><?xml version="1.0" encoding="UTF-8" standalone="yes"?>
<Relationships xmlns="http://schemas.openxmlformats.org/package/2006/relationships"><Relationship Id="rId11" Type="http://schemas.openxmlformats.org/officeDocument/2006/relationships/slideLayout" Target="../slideLayouts/slideLayout827.xml"/><Relationship Id="rId12" Type="http://schemas.openxmlformats.org/officeDocument/2006/relationships/slideLayout" Target="../slideLayouts/slideLayout828.xml"/><Relationship Id="rId13" Type="http://schemas.openxmlformats.org/officeDocument/2006/relationships/slideLayout" Target="../slideLayouts/slideLayout829.xml"/><Relationship Id="rId14" Type="http://schemas.openxmlformats.org/officeDocument/2006/relationships/theme" Target="../theme/theme68.xml"/><Relationship Id="rId15" Type="http://schemas.openxmlformats.org/officeDocument/2006/relationships/tags" Target="../tags/tag746.xml"/><Relationship Id="rId16" Type="http://schemas.openxmlformats.org/officeDocument/2006/relationships/tags" Target="../tags/tag747.xml"/><Relationship Id="rId17" Type="http://schemas.openxmlformats.org/officeDocument/2006/relationships/tags" Target="../tags/tag748.xml"/><Relationship Id="rId1" Type="http://schemas.openxmlformats.org/officeDocument/2006/relationships/slideLayout" Target="../slideLayouts/slideLayout817.xml"/><Relationship Id="rId2" Type="http://schemas.openxmlformats.org/officeDocument/2006/relationships/slideLayout" Target="../slideLayouts/slideLayout818.xml"/><Relationship Id="rId3" Type="http://schemas.openxmlformats.org/officeDocument/2006/relationships/slideLayout" Target="../slideLayouts/slideLayout819.xml"/><Relationship Id="rId4" Type="http://schemas.openxmlformats.org/officeDocument/2006/relationships/slideLayout" Target="../slideLayouts/slideLayout820.xml"/><Relationship Id="rId5" Type="http://schemas.openxmlformats.org/officeDocument/2006/relationships/slideLayout" Target="../slideLayouts/slideLayout821.xml"/><Relationship Id="rId6" Type="http://schemas.openxmlformats.org/officeDocument/2006/relationships/slideLayout" Target="../slideLayouts/slideLayout822.xml"/><Relationship Id="rId7" Type="http://schemas.openxmlformats.org/officeDocument/2006/relationships/slideLayout" Target="../slideLayouts/slideLayout823.xml"/><Relationship Id="rId8" Type="http://schemas.openxmlformats.org/officeDocument/2006/relationships/slideLayout" Target="../slideLayouts/slideLayout824.xml"/><Relationship Id="rId9" Type="http://schemas.openxmlformats.org/officeDocument/2006/relationships/slideLayout" Target="../slideLayouts/slideLayout825.xml"/><Relationship Id="rId10" Type="http://schemas.openxmlformats.org/officeDocument/2006/relationships/slideLayout" Target="../slideLayouts/slideLayout826.xml"/></Relationships>
</file>

<file path=ppt/slideMasters/_rels/slideMaster69.xml.rels><?xml version="1.0" encoding="UTF-8" standalone="yes"?>
<Relationships xmlns="http://schemas.openxmlformats.org/package/2006/relationships"><Relationship Id="rId11" Type="http://schemas.openxmlformats.org/officeDocument/2006/relationships/slideLayout" Target="../slideLayouts/slideLayout840.xml"/><Relationship Id="rId12" Type="http://schemas.openxmlformats.org/officeDocument/2006/relationships/slideLayout" Target="../slideLayouts/slideLayout841.xml"/><Relationship Id="rId13" Type="http://schemas.openxmlformats.org/officeDocument/2006/relationships/slideLayout" Target="../slideLayouts/slideLayout842.xml"/><Relationship Id="rId14" Type="http://schemas.openxmlformats.org/officeDocument/2006/relationships/theme" Target="../theme/theme69.xml"/><Relationship Id="rId15" Type="http://schemas.openxmlformats.org/officeDocument/2006/relationships/tags" Target="../tags/tag749.xml"/><Relationship Id="rId16" Type="http://schemas.openxmlformats.org/officeDocument/2006/relationships/tags" Target="../tags/tag750.xml"/><Relationship Id="rId17" Type="http://schemas.openxmlformats.org/officeDocument/2006/relationships/tags" Target="../tags/tag751.xml"/><Relationship Id="rId1" Type="http://schemas.openxmlformats.org/officeDocument/2006/relationships/slideLayout" Target="../slideLayouts/slideLayout830.xml"/><Relationship Id="rId2" Type="http://schemas.openxmlformats.org/officeDocument/2006/relationships/slideLayout" Target="../slideLayouts/slideLayout831.xml"/><Relationship Id="rId3" Type="http://schemas.openxmlformats.org/officeDocument/2006/relationships/slideLayout" Target="../slideLayouts/slideLayout832.xml"/><Relationship Id="rId4" Type="http://schemas.openxmlformats.org/officeDocument/2006/relationships/slideLayout" Target="../slideLayouts/slideLayout833.xml"/><Relationship Id="rId5" Type="http://schemas.openxmlformats.org/officeDocument/2006/relationships/slideLayout" Target="../slideLayouts/slideLayout834.xml"/><Relationship Id="rId6" Type="http://schemas.openxmlformats.org/officeDocument/2006/relationships/slideLayout" Target="../slideLayouts/slideLayout835.xml"/><Relationship Id="rId7" Type="http://schemas.openxmlformats.org/officeDocument/2006/relationships/slideLayout" Target="../slideLayouts/slideLayout836.xml"/><Relationship Id="rId8" Type="http://schemas.openxmlformats.org/officeDocument/2006/relationships/slideLayout" Target="../slideLayouts/slideLayout837.xml"/><Relationship Id="rId9" Type="http://schemas.openxmlformats.org/officeDocument/2006/relationships/slideLayout" Target="../slideLayouts/slideLayout838.xml"/><Relationship Id="rId10" Type="http://schemas.openxmlformats.org/officeDocument/2006/relationships/slideLayout" Target="../slideLayouts/slideLayout839.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Relationship Id="rId14" Type="http://schemas.openxmlformats.org/officeDocument/2006/relationships/theme" Target="../theme/theme7.xml"/><Relationship Id="rId15" Type="http://schemas.openxmlformats.org/officeDocument/2006/relationships/tags" Target="../tags/tag76.xml"/><Relationship Id="rId16" Type="http://schemas.openxmlformats.org/officeDocument/2006/relationships/tags" Target="../tags/tag77.xml"/><Relationship Id="rId17" Type="http://schemas.openxmlformats.org/officeDocument/2006/relationships/tags" Target="../tags/tag78.xml"/><Relationship Id="rId1" Type="http://schemas.openxmlformats.org/officeDocument/2006/relationships/slideLayout" Target="../slideLayouts/slideLayout84.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s>
</file>

<file path=ppt/slideMasters/_rels/slideMaster70.xml.rels><?xml version="1.0" encoding="UTF-8" standalone="yes"?>
<Relationships xmlns="http://schemas.openxmlformats.org/package/2006/relationships"><Relationship Id="rId11" Type="http://schemas.openxmlformats.org/officeDocument/2006/relationships/slideLayout" Target="../slideLayouts/slideLayout853.xml"/><Relationship Id="rId12" Type="http://schemas.openxmlformats.org/officeDocument/2006/relationships/slideLayout" Target="../slideLayouts/slideLayout854.xml"/><Relationship Id="rId13" Type="http://schemas.openxmlformats.org/officeDocument/2006/relationships/slideLayout" Target="../slideLayouts/slideLayout855.xml"/><Relationship Id="rId14" Type="http://schemas.openxmlformats.org/officeDocument/2006/relationships/theme" Target="../theme/theme70.xml"/><Relationship Id="rId15" Type="http://schemas.openxmlformats.org/officeDocument/2006/relationships/tags" Target="../tags/tag752.xml"/><Relationship Id="rId16" Type="http://schemas.openxmlformats.org/officeDocument/2006/relationships/tags" Target="../tags/tag753.xml"/><Relationship Id="rId17" Type="http://schemas.openxmlformats.org/officeDocument/2006/relationships/tags" Target="../tags/tag754.xml"/><Relationship Id="rId1" Type="http://schemas.openxmlformats.org/officeDocument/2006/relationships/slideLayout" Target="../slideLayouts/slideLayout843.xml"/><Relationship Id="rId2" Type="http://schemas.openxmlformats.org/officeDocument/2006/relationships/slideLayout" Target="../slideLayouts/slideLayout844.xml"/><Relationship Id="rId3" Type="http://schemas.openxmlformats.org/officeDocument/2006/relationships/slideLayout" Target="../slideLayouts/slideLayout845.xml"/><Relationship Id="rId4" Type="http://schemas.openxmlformats.org/officeDocument/2006/relationships/slideLayout" Target="../slideLayouts/slideLayout846.xml"/><Relationship Id="rId5" Type="http://schemas.openxmlformats.org/officeDocument/2006/relationships/slideLayout" Target="../slideLayouts/slideLayout847.xml"/><Relationship Id="rId6" Type="http://schemas.openxmlformats.org/officeDocument/2006/relationships/slideLayout" Target="../slideLayouts/slideLayout848.xml"/><Relationship Id="rId7" Type="http://schemas.openxmlformats.org/officeDocument/2006/relationships/slideLayout" Target="../slideLayouts/slideLayout849.xml"/><Relationship Id="rId8" Type="http://schemas.openxmlformats.org/officeDocument/2006/relationships/slideLayout" Target="../slideLayouts/slideLayout850.xml"/><Relationship Id="rId9" Type="http://schemas.openxmlformats.org/officeDocument/2006/relationships/slideLayout" Target="../slideLayouts/slideLayout851.xml"/><Relationship Id="rId10" Type="http://schemas.openxmlformats.org/officeDocument/2006/relationships/slideLayout" Target="../slideLayouts/slideLayout852.xml"/></Relationships>
</file>

<file path=ppt/slideMasters/_rels/slideMaster71.xml.rels><?xml version="1.0" encoding="UTF-8" standalone="yes"?>
<Relationships xmlns="http://schemas.openxmlformats.org/package/2006/relationships"><Relationship Id="rId11" Type="http://schemas.openxmlformats.org/officeDocument/2006/relationships/slideLayout" Target="../slideLayouts/slideLayout866.xml"/><Relationship Id="rId12" Type="http://schemas.openxmlformats.org/officeDocument/2006/relationships/slideLayout" Target="../slideLayouts/slideLayout867.xml"/><Relationship Id="rId13" Type="http://schemas.openxmlformats.org/officeDocument/2006/relationships/slideLayout" Target="../slideLayouts/slideLayout868.xml"/><Relationship Id="rId14" Type="http://schemas.openxmlformats.org/officeDocument/2006/relationships/theme" Target="../theme/theme71.xml"/><Relationship Id="rId1" Type="http://schemas.openxmlformats.org/officeDocument/2006/relationships/slideLayout" Target="../slideLayouts/slideLayout856.xml"/><Relationship Id="rId2" Type="http://schemas.openxmlformats.org/officeDocument/2006/relationships/slideLayout" Target="../slideLayouts/slideLayout857.xml"/><Relationship Id="rId3" Type="http://schemas.openxmlformats.org/officeDocument/2006/relationships/slideLayout" Target="../slideLayouts/slideLayout858.xml"/><Relationship Id="rId4" Type="http://schemas.openxmlformats.org/officeDocument/2006/relationships/slideLayout" Target="../slideLayouts/slideLayout859.xml"/><Relationship Id="rId5" Type="http://schemas.openxmlformats.org/officeDocument/2006/relationships/slideLayout" Target="../slideLayouts/slideLayout860.xml"/><Relationship Id="rId6" Type="http://schemas.openxmlformats.org/officeDocument/2006/relationships/slideLayout" Target="../slideLayouts/slideLayout861.xml"/><Relationship Id="rId7" Type="http://schemas.openxmlformats.org/officeDocument/2006/relationships/slideLayout" Target="../slideLayouts/slideLayout862.xml"/><Relationship Id="rId8" Type="http://schemas.openxmlformats.org/officeDocument/2006/relationships/slideLayout" Target="../slideLayouts/slideLayout863.xml"/><Relationship Id="rId9" Type="http://schemas.openxmlformats.org/officeDocument/2006/relationships/slideLayout" Target="../slideLayouts/slideLayout864.xml"/><Relationship Id="rId10" Type="http://schemas.openxmlformats.org/officeDocument/2006/relationships/slideLayout" Target="../slideLayouts/slideLayout865.xml"/></Relationships>
</file>

<file path=ppt/slideMasters/_rels/slideMaster72.xml.rels><?xml version="1.0" encoding="UTF-8" standalone="yes"?>
<Relationships xmlns="http://schemas.openxmlformats.org/package/2006/relationships"><Relationship Id="rId11" Type="http://schemas.openxmlformats.org/officeDocument/2006/relationships/slideLayout" Target="../slideLayouts/slideLayout879.xml"/><Relationship Id="rId12" Type="http://schemas.openxmlformats.org/officeDocument/2006/relationships/slideLayout" Target="../slideLayouts/slideLayout880.xml"/><Relationship Id="rId13" Type="http://schemas.openxmlformats.org/officeDocument/2006/relationships/slideLayout" Target="../slideLayouts/slideLayout881.xml"/><Relationship Id="rId14" Type="http://schemas.openxmlformats.org/officeDocument/2006/relationships/theme" Target="../theme/theme72.xml"/><Relationship Id="rId15" Type="http://schemas.openxmlformats.org/officeDocument/2006/relationships/tags" Target="../tags/tag755.xml"/><Relationship Id="rId16" Type="http://schemas.openxmlformats.org/officeDocument/2006/relationships/tags" Target="../tags/tag756.xml"/><Relationship Id="rId17" Type="http://schemas.openxmlformats.org/officeDocument/2006/relationships/tags" Target="../tags/tag757.xml"/><Relationship Id="rId1" Type="http://schemas.openxmlformats.org/officeDocument/2006/relationships/slideLayout" Target="../slideLayouts/slideLayout869.xml"/><Relationship Id="rId2" Type="http://schemas.openxmlformats.org/officeDocument/2006/relationships/slideLayout" Target="../slideLayouts/slideLayout870.xml"/><Relationship Id="rId3" Type="http://schemas.openxmlformats.org/officeDocument/2006/relationships/slideLayout" Target="../slideLayouts/slideLayout871.xml"/><Relationship Id="rId4" Type="http://schemas.openxmlformats.org/officeDocument/2006/relationships/slideLayout" Target="../slideLayouts/slideLayout872.xml"/><Relationship Id="rId5" Type="http://schemas.openxmlformats.org/officeDocument/2006/relationships/slideLayout" Target="../slideLayouts/slideLayout873.xml"/><Relationship Id="rId6" Type="http://schemas.openxmlformats.org/officeDocument/2006/relationships/slideLayout" Target="../slideLayouts/slideLayout874.xml"/><Relationship Id="rId7" Type="http://schemas.openxmlformats.org/officeDocument/2006/relationships/slideLayout" Target="../slideLayouts/slideLayout875.xml"/><Relationship Id="rId8" Type="http://schemas.openxmlformats.org/officeDocument/2006/relationships/slideLayout" Target="../slideLayouts/slideLayout876.xml"/><Relationship Id="rId9" Type="http://schemas.openxmlformats.org/officeDocument/2006/relationships/slideLayout" Target="../slideLayouts/slideLayout877.xml"/><Relationship Id="rId10" Type="http://schemas.openxmlformats.org/officeDocument/2006/relationships/slideLayout" Target="../slideLayouts/slideLayout878.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7.xml"/><Relationship Id="rId12" Type="http://schemas.openxmlformats.org/officeDocument/2006/relationships/slideLayout" Target="../slideLayouts/slideLayout108.xml"/><Relationship Id="rId13" Type="http://schemas.openxmlformats.org/officeDocument/2006/relationships/slideLayout" Target="../slideLayouts/slideLayout109.xml"/><Relationship Id="rId14" Type="http://schemas.openxmlformats.org/officeDocument/2006/relationships/theme" Target="../theme/theme8.xml"/><Relationship Id="rId15" Type="http://schemas.openxmlformats.org/officeDocument/2006/relationships/tags" Target="../tags/tag79.xml"/><Relationship Id="rId16" Type="http://schemas.openxmlformats.org/officeDocument/2006/relationships/tags" Target="../tags/tag80.xml"/><Relationship Id="rId17" Type="http://schemas.openxmlformats.org/officeDocument/2006/relationships/tags" Target="../tags/tag81.xml"/><Relationship Id="rId1" Type="http://schemas.openxmlformats.org/officeDocument/2006/relationships/slideLayout" Target="../slideLayouts/slideLayout97.xml"/><Relationship Id="rId2" Type="http://schemas.openxmlformats.org/officeDocument/2006/relationships/slideLayout" Target="../slideLayouts/slideLayout98.xml"/><Relationship Id="rId3" Type="http://schemas.openxmlformats.org/officeDocument/2006/relationships/slideLayout" Target="../slideLayouts/slideLayout99.xml"/><Relationship Id="rId4" Type="http://schemas.openxmlformats.org/officeDocument/2006/relationships/slideLayout" Target="../slideLayouts/slideLayout100.xml"/><Relationship Id="rId5" Type="http://schemas.openxmlformats.org/officeDocument/2006/relationships/slideLayout" Target="../slideLayouts/slideLayout101.xml"/><Relationship Id="rId6" Type="http://schemas.openxmlformats.org/officeDocument/2006/relationships/slideLayout" Target="../slideLayouts/slideLayout102.xml"/><Relationship Id="rId7" Type="http://schemas.openxmlformats.org/officeDocument/2006/relationships/slideLayout" Target="../slideLayouts/slideLayout103.xml"/><Relationship Id="rId8" Type="http://schemas.openxmlformats.org/officeDocument/2006/relationships/slideLayout" Target="../slideLayouts/slideLayout104.xml"/><Relationship Id="rId9" Type="http://schemas.openxmlformats.org/officeDocument/2006/relationships/slideLayout" Target="../slideLayouts/slideLayout105.xml"/><Relationship Id="rId10"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20.xml"/><Relationship Id="rId12" Type="http://schemas.openxmlformats.org/officeDocument/2006/relationships/slideLayout" Target="../slideLayouts/slideLayout121.xml"/><Relationship Id="rId13" Type="http://schemas.openxmlformats.org/officeDocument/2006/relationships/slideLayout" Target="../slideLayouts/slideLayout122.xml"/><Relationship Id="rId14" Type="http://schemas.openxmlformats.org/officeDocument/2006/relationships/theme" Target="../theme/theme9.xml"/><Relationship Id="rId15" Type="http://schemas.openxmlformats.org/officeDocument/2006/relationships/tags" Target="../tags/tag82.xml"/><Relationship Id="rId16" Type="http://schemas.openxmlformats.org/officeDocument/2006/relationships/tags" Target="../tags/tag83.xml"/><Relationship Id="rId17" Type="http://schemas.openxmlformats.org/officeDocument/2006/relationships/tags" Target="../tags/tag84.xml"/><Relationship Id="rId1" Type="http://schemas.openxmlformats.org/officeDocument/2006/relationships/slideLayout" Target="../slideLayouts/slideLayout110.xml"/><Relationship Id="rId2" Type="http://schemas.openxmlformats.org/officeDocument/2006/relationships/slideLayout" Target="../slideLayouts/slideLayout111.xml"/><Relationship Id="rId3" Type="http://schemas.openxmlformats.org/officeDocument/2006/relationships/slideLayout" Target="../slideLayouts/slideLayout112.xml"/><Relationship Id="rId4" Type="http://schemas.openxmlformats.org/officeDocument/2006/relationships/slideLayout" Target="../slideLayouts/slideLayout113.xml"/><Relationship Id="rId5" Type="http://schemas.openxmlformats.org/officeDocument/2006/relationships/slideLayout" Target="../slideLayouts/slideLayout114.xml"/><Relationship Id="rId6" Type="http://schemas.openxmlformats.org/officeDocument/2006/relationships/slideLayout" Target="../slideLayouts/slideLayout115.xml"/><Relationship Id="rId7" Type="http://schemas.openxmlformats.org/officeDocument/2006/relationships/slideLayout" Target="../slideLayouts/slideLayout116.xml"/><Relationship Id="rId8" Type="http://schemas.openxmlformats.org/officeDocument/2006/relationships/slideLayout" Target="../slideLayouts/slideLayout117.xml"/><Relationship Id="rId9" Type="http://schemas.openxmlformats.org/officeDocument/2006/relationships/slideLayout" Target="../slideLayouts/slideLayout118.xml"/><Relationship Id="rId10"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56525DF-60C7-924A-A554-A7CC3FE84026}"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352" r:id="rId1"/>
    <p:sldLayoutId id="2147526353" r:id="rId2"/>
    <p:sldLayoutId id="2147526354" r:id="rId3"/>
    <p:sldLayoutId id="2147526355" r:id="rId4"/>
    <p:sldLayoutId id="2147526356" r:id="rId5"/>
    <p:sldLayoutId id="2147526357" r:id="rId6"/>
    <p:sldLayoutId id="2147526358" r:id="rId7"/>
    <p:sldLayoutId id="2147526359" r:id="rId8"/>
    <p:sldLayoutId id="2147526360" r:id="rId9"/>
    <p:sldLayoutId id="2147526361" r:id="rId10"/>
    <p:sldLayoutId id="2147526362" r:id="rId11"/>
    <p:sldLayoutId id="2147526363" r:id="rId12"/>
    <p:sldLayoutId id="2147526364" r:id="rId13"/>
  </p:sldLayoutIdLst>
  <p:transition/>
  <p:timing>
    <p:tnLst>
      <p:par>
        <p:cT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1225" eaLnBrk="0" hangingPunct="0">
              <a:defRPr/>
            </a:pPr>
            <a:fld id="{1551D4A8-5911-B742-B522-6EDEF6930D1A}" type="slidenum">
              <a:rPr lang="en-US" sz="1600" i="1">
                <a:solidFill>
                  <a:srgbClr val="000000"/>
                </a:solidFill>
                <a:effectLst>
                  <a:outerShdw blurRad="38100" dist="38100" dir="2700000" algn="tl">
                    <a:srgbClr val="DDDDDD"/>
                  </a:outerShdw>
                </a:effectLst>
                <a:latin typeface="Courier New" charset="0"/>
              </a:rPr>
              <a:pPr defTabSz="911225"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467" r:id="rId1"/>
    <p:sldLayoutId id="2147526468" r:id="rId2"/>
    <p:sldLayoutId id="2147526469" r:id="rId3"/>
    <p:sldLayoutId id="2147526470" r:id="rId4"/>
    <p:sldLayoutId id="2147526471" r:id="rId5"/>
    <p:sldLayoutId id="2147526472" r:id="rId6"/>
    <p:sldLayoutId id="2147526473" r:id="rId7"/>
    <p:sldLayoutId id="2147526474" r:id="rId8"/>
    <p:sldLayoutId id="2147526475" r:id="rId9"/>
    <p:sldLayoutId id="2147526476" r:id="rId10"/>
    <p:sldLayoutId id="2147526477" r:id="rId11"/>
    <p:sldLayoutId id="2147526478" r:id="rId12"/>
    <p:sldLayoutId id="2147526479" r:id="rId13"/>
  </p:sldLayoutIdLst>
  <p:transition/>
  <p:timing>
    <p:tnLst>
      <p:par>
        <p:cT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8DE6F0E9-49A7-B74F-A77E-929968FCEA1A}"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80" r:id="rId1"/>
    <p:sldLayoutId id="2147526481" r:id="rId2"/>
    <p:sldLayoutId id="2147526482" r:id="rId3"/>
    <p:sldLayoutId id="2147526483" r:id="rId4"/>
    <p:sldLayoutId id="2147526484" r:id="rId5"/>
    <p:sldLayoutId id="2147526485" r:id="rId6"/>
    <p:sldLayoutId id="2147526486" r:id="rId7"/>
    <p:sldLayoutId id="2147526487" r:id="rId8"/>
    <p:sldLayoutId id="2147526488" r:id="rId9"/>
    <p:sldLayoutId id="2147526489" r:id="rId10"/>
    <p:sldLayoutId id="2147526490" r:id="rId11"/>
    <p:sldLayoutId id="2147526491" r:id="rId12"/>
    <p:sldLayoutId id="2147526492" r:id="rId13"/>
  </p:sldLayoutIdLst>
  <p:transition/>
  <p:timing>
    <p:tnLst>
      <p:par>
        <p:cT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1"/>
            <p:custDataLst>
              <p:tags r:id="rId13"/>
            </p:custDataLst>
          </p:nvPr>
        </p:nvSpPr>
        <p:spPr bwMode="auto">
          <a:xfrm>
            <a:off x="457200" y="1143000"/>
            <a:ext cx="8229600" cy="49831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25443"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4"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5"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r">
              <a:defRPr sz="1400" b="0"/>
            </a:lvl1pPr>
          </a:lstStyle>
          <a:p>
            <a:pPr>
              <a:defRPr/>
            </a:pPr>
            <a:fld id="{24F7A55A-2FC6-2B4C-8131-218D2C583668}" type="slidenum">
              <a:rPr lang="en-US"/>
              <a:pPr>
                <a:defRPr/>
              </a:pPr>
              <a:t>‹#›</a:t>
            </a:fld>
            <a:endParaRPr lang="en-US"/>
          </a:p>
        </p:txBody>
      </p:sp>
      <p:sp>
        <p:nvSpPr>
          <p:cNvPr id="4925446" name="Text Box 6"/>
          <p:cNvSpPr txBox="1">
            <a:spLocks noChangeArrowheads="1"/>
          </p:cNvSpPr>
          <p:nvPr>
            <p:custDataLst>
              <p:tags r:id="rId17"/>
            </p:custDataLst>
          </p:nvPr>
        </p:nvSpPr>
        <p:spPr bwMode="auto">
          <a:xfrm>
            <a:off x="8382000" y="6248400"/>
            <a:ext cx="604838" cy="488950"/>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54F20169-12C7-4D4D-AAF8-B0E633AA6708}" type="slidenum">
              <a:rPr lang="en-US" sz="2600" b="0" smtClean="0">
                <a:solidFill>
                  <a:srgbClr val="5F5F5F"/>
                </a:solidFill>
                <a:latin typeface="High Tower Text" charset="0"/>
              </a:rPr>
              <a:pPr algn="r" eaLnBrk="1" hangingPunct="1">
                <a:spcBef>
                  <a:spcPct val="50000"/>
                </a:spcBef>
                <a:defRPr/>
              </a:pPr>
              <a:t>‹#›</a:t>
            </a:fld>
            <a:endParaRPr lang="en-US" sz="2600" b="0" smtClean="0">
              <a:solidFill>
                <a:srgbClr val="5F5F5F"/>
              </a:solidFill>
              <a:latin typeface="High Tower Text" charset="0"/>
            </a:endParaRPr>
          </a:p>
        </p:txBody>
      </p:sp>
      <p:sp>
        <p:nvSpPr>
          <p:cNvPr id="307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307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307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4925450" name="Text Box 10"/>
          <p:cNvSpPr txBox="1">
            <a:spLocks noChangeArrowheads="1"/>
          </p:cNvSpPr>
          <p:nvPr>
            <p:custDataLst>
              <p:tags r:id="rId21"/>
            </p:custDataLst>
          </p:nvPr>
        </p:nvSpPr>
        <p:spPr bwMode="auto">
          <a:xfrm rot="16200000">
            <a:off x="8262144" y="5664994"/>
            <a:ext cx="1214437" cy="244475"/>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defRPr/>
            </a:pPr>
            <a:r>
              <a:rPr lang="en-US" sz="1000" b="0" smtClean="0">
                <a:solidFill>
                  <a:srgbClr val="C0C0C0"/>
                </a:solidFill>
                <a:latin typeface="High Tower Text" charset="0"/>
              </a:rPr>
              <a:t>zdz </a:t>
            </a:r>
            <a:r>
              <a:rPr lang="en-US" sz="1000" b="0" smtClean="0">
                <a:solidFill>
                  <a:srgbClr val="C0C0C0"/>
                </a:solidFill>
                <a:latin typeface="High Tower Text" charset="0"/>
                <a:cs typeface="Arial" charset="0"/>
              </a:rPr>
              <a:t>© mmvii</a:t>
            </a:r>
            <a:endParaRPr lang="en-US" sz="2600" b="0" smtClean="0">
              <a:solidFill>
                <a:srgbClr val="C0C0C0"/>
              </a:solidFill>
              <a:latin typeface="High Tower Text" charset="0"/>
            </a:endParaRPr>
          </a:p>
        </p:txBody>
      </p:sp>
      <p:sp>
        <p:nvSpPr>
          <p:cNvPr id="30731" name="Rectangle 11"/>
          <p:cNvSpPr>
            <a:spLocks noGrp="1" noChangeArrowheads="1"/>
          </p:cNvSpPr>
          <p:nvPr>
            <p:ph type="title"/>
            <p:custDataLst>
              <p:tags r:id="rId22"/>
            </p:custDataLst>
          </p:nvPr>
        </p:nvSpPr>
        <p:spPr bwMode="auto">
          <a:xfrm>
            <a:off x="457200" y="457200"/>
            <a:ext cx="8229600" cy="609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26840" r:id="rId1"/>
    <p:sldLayoutId id="2147526841" r:id="rId2"/>
    <p:sldLayoutId id="2147526842" r:id="rId3"/>
    <p:sldLayoutId id="2147526843" r:id="rId4"/>
    <p:sldLayoutId id="2147526844" r:id="rId5"/>
    <p:sldLayoutId id="2147526845" r:id="rId6"/>
    <p:sldLayoutId id="2147526846" r:id="rId7"/>
    <p:sldLayoutId id="2147526847" r:id="rId8"/>
    <p:sldLayoutId id="2147526848" r:id="rId9"/>
    <p:sldLayoutId id="2147526849" r:id="rId10"/>
    <p:sldLayoutId id="2147526850" r:id="rId11"/>
  </p:sldLayoutIdLst>
  <p:hf hdr="0" ftr="0" dt="0"/>
  <p:txStyles>
    <p:titleStyle>
      <a:lvl1pPr algn="l" defTabSz="911225"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200">
          <a:solidFill>
            <a:schemeClr val="tx2"/>
          </a:solidFill>
          <a:latin typeface="ITC Officina Sans Book" pitchFamily="34" charset="0"/>
        </a:defRPr>
      </a:lvl6pPr>
      <a:lvl7pPr marL="914254" algn="l" defTabSz="912667" rtl="0" eaLnBrk="1" fontAlgn="base" hangingPunct="1">
        <a:spcBef>
          <a:spcPct val="0"/>
        </a:spcBef>
        <a:spcAft>
          <a:spcPct val="0"/>
        </a:spcAft>
        <a:defRPr sz="2200">
          <a:solidFill>
            <a:schemeClr val="tx2"/>
          </a:solidFill>
          <a:latin typeface="ITC Officina Sans Book" pitchFamily="34" charset="0"/>
        </a:defRPr>
      </a:lvl7pPr>
      <a:lvl8pPr marL="1371381" algn="l" defTabSz="912667" rtl="0" eaLnBrk="1" fontAlgn="base" hangingPunct="1">
        <a:spcBef>
          <a:spcPct val="0"/>
        </a:spcBef>
        <a:spcAft>
          <a:spcPct val="0"/>
        </a:spcAft>
        <a:defRPr sz="2200">
          <a:solidFill>
            <a:schemeClr val="tx2"/>
          </a:solidFill>
          <a:latin typeface="ITC Officina Sans Book" pitchFamily="34" charset="0"/>
        </a:defRPr>
      </a:lvl8pPr>
      <a:lvl9pPr marL="1828507" algn="l" defTabSz="912667" rtl="0" eaLnBrk="1" fontAlgn="base" hangingPunct="1">
        <a:spcBef>
          <a:spcPct val="0"/>
        </a:spcBef>
        <a:spcAft>
          <a:spcPct val="0"/>
        </a:spcAft>
        <a:defRPr sz="2200">
          <a:solidFill>
            <a:schemeClr val="tx2"/>
          </a:solidFill>
          <a:latin typeface="ITC Officina Sans Book" pitchFamily="34" charset="0"/>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pattFill prst="wdUpDiag">
          <a:fgClr>
            <a:srgbClr val="0099CC"/>
          </a:fgClr>
          <a:bgClr>
            <a:srgbClr val="FFFF00"/>
          </a:bgClr>
        </a:patt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15" tIns="45709" rIns="91415" bIns="45709" numCol="1" anchor="ctr" anchorCtr="0" compatLnSpc="1">
            <a:prstTxWarp prst="textNoShape">
              <a:avLst/>
            </a:prstTxWarp>
          </a:bodyPr>
          <a:lstStyle/>
          <a:p>
            <a:pPr lvl="0"/>
            <a:r>
              <a:rPr lang="en-US"/>
              <a:t>Click to edit Master title style</a:t>
            </a:r>
          </a:p>
        </p:txBody>
      </p:sp>
      <p:sp>
        <p:nvSpPr>
          <p:cNvPr id="43011"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15" tIns="45709" rIns="91415"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04292"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3"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algn="ct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4"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algn="r" eaLnBrk="0" hangingPunct="0">
              <a:defRPr sz="1400" b="0">
                <a:latin typeface="Times New Roman" charset="0"/>
              </a:defRPr>
            </a:lvl1pPr>
          </a:lstStyle>
          <a:p>
            <a:pPr>
              <a:defRPr/>
            </a:pPr>
            <a:fld id="{596AB894-CDDC-6A44-9B5C-D36822BA54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493" r:id="rId1"/>
    <p:sldLayoutId id="2147526494" r:id="rId2"/>
    <p:sldLayoutId id="2147526495" r:id="rId3"/>
    <p:sldLayoutId id="2147526496" r:id="rId4"/>
    <p:sldLayoutId id="2147526497" r:id="rId5"/>
    <p:sldLayoutId id="2147526498" r:id="rId6"/>
    <p:sldLayoutId id="2147526499" r:id="rId7"/>
    <p:sldLayoutId id="2147526500" r:id="rId8"/>
    <p:sldLayoutId id="2147526501" r:id="rId9"/>
    <p:sldLayoutId id="2147526502" r:id="rId10"/>
    <p:sldLayoutId id="2147526503" r:id="rId11"/>
  </p:sldLayoutIdLst>
  <p:hf hdr="0" ftr="0" dt="0"/>
  <p:txStyles>
    <p:titleStyle>
      <a:lvl1pPr algn="ctr" defTabSz="911225" rtl="0" eaLnBrk="0" fontAlgn="base" hangingPunct="0">
        <a:spcBef>
          <a:spcPct val="0"/>
        </a:spcBef>
        <a:spcAft>
          <a:spcPct val="0"/>
        </a:spcAft>
        <a:defRPr sz="4400">
          <a:solidFill>
            <a:schemeClr val="tx1"/>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4400">
          <a:solidFill>
            <a:schemeClr val="tx1"/>
          </a:solidFill>
          <a:latin typeface="Arial" pitchFamily="-65" charset="0"/>
        </a:defRPr>
      </a:lvl6pPr>
      <a:lvl7pPr marL="914254" algn="ctr" defTabSz="912667" rtl="0" eaLnBrk="1" fontAlgn="base" hangingPunct="1">
        <a:spcBef>
          <a:spcPct val="0"/>
        </a:spcBef>
        <a:spcAft>
          <a:spcPct val="0"/>
        </a:spcAft>
        <a:defRPr sz="4400">
          <a:solidFill>
            <a:schemeClr val="tx1"/>
          </a:solidFill>
          <a:latin typeface="Arial" pitchFamily="-65" charset="0"/>
        </a:defRPr>
      </a:lvl7pPr>
      <a:lvl8pPr marL="1371381" algn="ctr" defTabSz="912667" rtl="0" eaLnBrk="1" fontAlgn="base" hangingPunct="1">
        <a:spcBef>
          <a:spcPct val="0"/>
        </a:spcBef>
        <a:spcAft>
          <a:spcPct val="0"/>
        </a:spcAft>
        <a:defRPr sz="4400">
          <a:solidFill>
            <a:schemeClr val="tx1"/>
          </a:solidFill>
          <a:latin typeface="Arial" pitchFamily="-65" charset="0"/>
        </a:defRPr>
      </a:lvl8pPr>
      <a:lvl9pPr marL="1828507" algn="ctr" defTabSz="912667" rtl="0" eaLnBrk="1" fontAlgn="base" hangingPunct="1">
        <a:spcBef>
          <a:spcPct val="0"/>
        </a:spcBef>
        <a:spcAft>
          <a:spcPct val="0"/>
        </a:spcAft>
        <a:defRPr sz="4400">
          <a:solidFill>
            <a:schemeClr val="tx1"/>
          </a:solidFill>
          <a:latin typeface="Arial" pitchFamily="-65" charset="0"/>
        </a:defRPr>
      </a:lvl9pPr>
    </p:titleStyle>
    <p:bodyStyle>
      <a:lvl1pPr marL="341313" indent="-341313" algn="l" defTabSz="911225" rtl="0" eaLnBrk="0" fontAlgn="base" hangingPunct="0">
        <a:spcBef>
          <a:spcPct val="20000"/>
        </a:spcBef>
        <a:spcAft>
          <a:spcPct val="0"/>
        </a:spcAft>
        <a:buChar char="•"/>
        <a:defRPr sz="3200">
          <a:solidFill>
            <a:srgbClr val="C0C0C0"/>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Char char="–"/>
        <a:defRPr sz="2800">
          <a:solidFill>
            <a:srgbClr val="C0C0C0"/>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2400">
          <a:solidFill>
            <a:srgbClr val="C0C0C0"/>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2000">
          <a:solidFill>
            <a:srgbClr val="C0C0C0"/>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2000">
          <a:solidFill>
            <a:srgbClr val="C0C0C0"/>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55299"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300" name="Rectangle 4"/>
          <p:cNvSpPr>
            <a:spLocks noChangeArrowheads="1"/>
          </p:cNvSpPr>
          <p:nvPr>
            <p:custDataLst>
              <p:tags r:id="rId15"/>
            </p:custDataLst>
          </p:nvPr>
        </p:nvSpPr>
        <p:spPr bwMode="auto">
          <a:xfrm>
            <a:off x="7215188" y="6673850"/>
            <a:ext cx="169545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51" tIns="46026" rIns="92051" bIns="46026"/>
          <a:lstStyle/>
          <a:p>
            <a:pPr algn="ctr" defTabSz="911225" eaLnBrk="0" hangingPunct="0"/>
            <a:r>
              <a:rPr lang="en-US" sz="700" b="0">
                <a:solidFill>
                  <a:schemeClr val="bg1"/>
                </a:solidFill>
              </a:rPr>
              <a:t>Do not reproduce without permission</a:t>
            </a:r>
          </a:p>
        </p:txBody>
      </p:sp>
      <p:sp>
        <p:nvSpPr>
          <p:cNvPr id="55301" name="Rectangle 5"/>
          <p:cNvSpPr>
            <a:spLocks noChangeArrowheads="1"/>
          </p:cNvSpPr>
          <p:nvPr>
            <p:custDataLst>
              <p:tags r:id="rId16"/>
            </p:custDataLst>
          </p:nvPr>
        </p:nvSpPr>
        <p:spPr bwMode="auto">
          <a:xfrm rot="-5400000">
            <a:off x="7635081" y="5463382"/>
            <a:ext cx="2687637"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51" tIns="46026" rIns="92051" bIns="46026"/>
          <a:lstStyle/>
          <a:p>
            <a:pPr defTabSz="911225" eaLnBrk="0" hangingPunct="0"/>
            <a:fld id="{18054E68-6C07-1048-BEC9-0DE8EF7DE902}" type="slidenum">
              <a:rPr lang="en-US">
                <a:solidFill>
                  <a:schemeClr val="folHlink"/>
                </a:solidFill>
              </a:rPr>
              <a:pPr defTabSz="911225" eaLnBrk="0" hangingPunct="0"/>
              <a:t>‹#›</a:t>
            </a:fld>
            <a:r>
              <a:rPr lang="en-US">
                <a:solidFill>
                  <a:schemeClr val="folHlink"/>
                </a:solidFill>
              </a:rPr>
              <a:t> Lectures.GersteinLab.org </a:t>
            </a:r>
            <a:r>
              <a:rPr lang="en-US" b="0">
                <a:solidFill>
                  <a:schemeClr val="folHlink"/>
                </a:solidFill>
              </a:rPr>
              <a:t> </a:t>
            </a:r>
            <a:r>
              <a:rPr lang="en-US" sz="900" b="0">
                <a:solidFill>
                  <a:schemeClr val="folHlink"/>
                </a:solidFill>
              </a:rPr>
              <a:t>(c) </a:t>
            </a:r>
          </a:p>
        </p:txBody>
      </p:sp>
    </p:spTree>
  </p:cSld>
  <p:clrMap bg1="lt1" tx1="dk1" bg2="lt2" tx2="dk2" accent1="accent1" accent2="accent2" accent3="accent3" accent4="accent4" accent5="accent5" accent6="accent6" hlink="hlink" folHlink="folHlink"/>
  <p:sldLayoutIdLst>
    <p:sldLayoutId id="2147526504" r:id="rId1"/>
    <p:sldLayoutId id="2147526505" r:id="rId2"/>
    <p:sldLayoutId id="2147526506" r:id="rId3"/>
    <p:sldLayoutId id="2147526507" r:id="rId4"/>
    <p:sldLayoutId id="2147526508" r:id="rId5"/>
    <p:sldLayoutId id="2147526509" r:id="rId6"/>
    <p:sldLayoutId id="2147526510" r:id="rId7"/>
    <p:sldLayoutId id="2147526511" r:id="rId8"/>
    <p:sldLayoutId id="2147526512" r:id="rId9"/>
    <p:sldLayoutId id="2147526513" r:id="rId10"/>
    <p:sldLayoutId id="2147526514" r:id="rId11"/>
  </p:sldLayoutIdLst>
  <p:transition/>
  <p:txStyles>
    <p:titleStyle>
      <a:lvl1pPr algn="ctr" defTabSz="911225" rtl="0" eaLnBrk="0" fontAlgn="base" hangingPunct="0">
        <a:spcBef>
          <a:spcPct val="0"/>
        </a:spcBef>
        <a:spcAft>
          <a:spcPct val="0"/>
        </a:spcAft>
        <a:defRPr sz="3600" b="1" u="sng">
          <a:solidFill>
            <a:srgbClr val="000099"/>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Symbol" charset="0"/>
        <a:buChar char="à"/>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body" idx="1"/>
            <p:custDataLst>
              <p:tags r:id="rId13"/>
            </p:custDataLst>
          </p:nvPr>
        </p:nvSpPr>
        <p:spPr bwMode="auto">
          <a:xfrm>
            <a:off x="457200" y="1143000"/>
            <a:ext cx="8229600" cy="49831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26211"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2"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3"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r">
              <a:defRPr sz="1400" b="0"/>
            </a:lvl1pPr>
          </a:lstStyle>
          <a:p>
            <a:pPr>
              <a:defRPr/>
            </a:pPr>
            <a:fld id="{3F6088F2-3316-9E49-848D-CBE90599F56C}" type="slidenum">
              <a:rPr lang="en-US"/>
              <a:pPr>
                <a:defRPr/>
              </a:pPr>
              <a:t>‹#›</a:t>
            </a:fld>
            <a:endParaRPr lang="en-US"/>
          </a:p>
        </p:txBody>
      </p:sp>
      <p:sp>
        <p:nvSpPr>
          <p:cNvPr id="5726214" name="Text Box 6"/>
          <p:cNvSpPr txBox="1">
            <a:spLocks noChangeArrowheads="1"/>
          </p:cNvSpPr>
          <p:nvPr>
            <p:custDataLst>
              <p:tags r:id="rId17"/>
            </p:custDataLst>
          </p:nvPr>
        </p:nvSpPr>
        <p:spPr bwMode="auto">
          <a:xfrm>
            <a:off x="8382000" y="6248400"/>
            <a:ext cx="604838" cy="488950"/>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4255175B-81D5-D946-BF27-DF037E3B1ADC}" type="slidenum">
              <a:rPr lang="en-US" sz="2600" b="0" smtClean="0">
                <a:solidFill>
                  <a:srgbClr val="5F5F5F"/>
                </a:solidFill>
                <a:latin typeface="High Tower Text" charset="0"/>
              </a:rPr>
              <a:pPr algn="r" eaLnBrk="1" hangingPunct="1">
                <a:spcBef>
                  <a:spcPct val="50000"/>
                </a:spcBef>
                <a:defRPr/>
              </a:pPr>
              <a:t>‹#›</a:t>
            </a:fld>
            <a:endParaRPr lang="en-US" sz="2600" b="0" smtClean="0">
              <a:solidFill>
                <a:srgbClr val="5F5F5F"/>
              </a:solidFill>
              <a:latin typeface="High Tower Text" charset="0"/>
            </a:endParaRPr>
          </a:p>
        </p:txBody>
      </p:sp>
      <p:sp>
        <p:nvSpPr>
          <p:cNvPr id="563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30" name="Rectangle 10"/>
          <p:cNvSpPr>
            <a:spLocks noGrp="1" noChangeArrowheads="1"/>
          </p:cNvSpPr>
          <p:nvPr>
            <p:ph type="title"/>
            <p:custDataLst>
              <p:tags r:id="rId21"/>
            </p:custDataLst>
          </p:nvPr>
        </p:nvSpPr>
        <p:spPr bwMode="auto">
          <a:xfrm>
            <a:off x="457200" y="457200"/>
            <a:ext cx="8229600" cy="609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26515" r:id="rId1"/>
    <p:sldLayoutId id="2147526516" r:id="rId2"/>
    <p:sldLayoutId id="2147526517" r:id="rId3"/>
    <p:sldLayoutId id="2147526518" r:id="rId4"/>
    <p:sldLayoutId id="2147526519" r:id="rId5"/>
    <p:sldLayoutId id="2147526520" r:id="rId6"/>
    <p:sldLayoutId id="2147526521" r:id="rId7"/>
    <p:sldLayoutId id="2147526522" r:id="rId8"/>
    <p:sldLayoutId id="2147526523" r:id="rId9"/>
    <p:sldLayoutId id="2147526524" r:id="rId10"/>
    <p:sldLayoutId id="2147526525" r:id="rId11"/>
  </p:sldLayoutIdLst>
  <p:hf hdr="0" ftr="0" dt="0"/>
  <p:txStyles>
    <p:titleStyle>
      <a:lvl1pPr algn="l" defTabSz="911225"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200">
          <a:solidFill>
            <a:schemeClr val="tx2"/>
          </a:solidFill>
          <a:latin typeface="ITC Officina Sans Book" pitchFamily="34" charset="0"/>
        </a:defRPr>
      </a:lvl6pPr>
      <a:lvl7pPr marL="914254" algn="l" defTabSz="912667" rtl="0" eaLnBrk="1" fontAlgn="base" hangingPunct="1">
        <a:spcBef>
          <a:spcPct val="0"/>
        </a:spcBef>
        <a:spcAft>
          <a:spcPct val="0"/>
        </a:spcAft>
        <a:defRPr sz="2200">
          <a:solidFill>
            <a:schemeClr val="tx2"/>
          </a:solidFill>
          <a:latin typeface="ITC Officina Sans Book" pitchFamily="34" charset="0"/>
        </a:defRPr>
      </a:lvl7pPr>
      <a:lvl8pPr marL="1371381" algn="l" defTabSz="912667" rtl="0" eaLnBrk="1" fontAlgn="base" hangingPunct="1">
        <a:spcBef>
          <a:spcPct val="0"/>
        </a:spcBef>
        <a:spcAft>
          <a:spcPct val="0"/>
        </a:spcAft>
        <a:defRPr sz="2200">
          <a:solidFill>
            <a:schemeClr val="tx2"/>
          </a:solidFill>
          <a:latin typeface="ITC Officina Sans Book" pitchFamily="34" charset="0"/>
        </a:defRPr>
      </a:lvl8pPr>
      <a:lvl9pPr marL="1828507" algn="l" defTabSz="912667" rtl="0" eaLnBrk="1" fontAlgn="base" hangingPunct="1">
        <a:spcBef>
          <a:spcPct val="0"/>
        </a:spcBef>
        <a:spcAft>
          <a:spcPct val="0"/>
        </a:spcAft>
        <a:defRPr sz="2200">
          <a:solidFill>
            <a:schemeClr val="tx2"/>
          </a:solidFill>
          <a:latin typeface="ITC Officina Sans Book" pitchFamily="34" charset="0"/>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8610" name="Object 2"/>
          <p:cNvGraphicFramePr>
            <a:graphicFrameLocks noChangeAspect="1"/>
          </p:cNvGraphicFramePr>
          <p:nvPr>
            <p:custDataLst>
              <p:tags r:id="rId14"/>
            </p:custDataLst>
          </p:nvPr>
        </p:nvGraphicFramePr>
        <p:xfrm>
          <a:off x="8385175" y="6096000"/>
          <a:ext cx="606425" cy="609600"/>
        </p:xfrm>
        <a:graphic>
          <a:graphicData uri="http://schemas.openxmlformats.org/presentationml/2006/ole">
            <mc:AlternateContent xmlns:mc="http://schemas.openxmlformats.org/markup-compatibility/2006">
              <mc:Choice xmlns:v="urn:schemas-microsoft-com:vml" Requires="v">
                <p:oleObj spid="_x0000_s68883" name="Image" r:id="rId25" imgW="2222222" imgH="2234921" progId="">
                  <p:embed/>
                </p:oleObj>
              </mc:Choice>
              <mc:Fallback>
                <p:oleObj name="Image" r:id="rId25" imgW="2222222" imgH="2234921" progId="">
                  <p:embed/>
                  <p:pic>
                    <p:nvPicPr>
                      <p:cNvPr id="0" name="Object 2"/>
                      <p:cNvPicPr>
                        <a:picLocks noChangeAspect="1" noChangeArrowheads="1"/>
                      </p:cNvPicPr>
                      <p:nvPr/>
                    </p:nvPicPr>
                    <p:blipFill>
                      <a:blip r:embed="rId26">
                        <a:lum bright="40000" contrast="-40000"/>
                        <a:extLst>
                          <a:ext uri="{28A0092B-C50C-407E-A947-70E740481C1C}">
                            <a14:useLocalDpi xmlns:a14="http://schemas.microsoft.com/office/drawing/2010/main" val="0"/>
                          </a:ext>
                        </a:extLst>
                      </a:blip>
                      <a:srcRect/>
                      <a:stretch>
                        <a:fillRect/>
                      </a:stretch>
                    </p:blipFill>
                    <p:spPr bwMode="auto">
                      <a:xfrm>
                        <a:off x="8385175" y="6096000"/>
                        <a:ext cx="606425" cy="609600"/>
                      </a:xfrm>
                      <a:prstGeom prst="rect">
                        <a:avLst/>
                      </a:prstGeom>
                      <a:noFill/>
                      <a:ln>
                        <a:noFill/>
                      </a:ln>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68611" name="Rectangle 3"/>
          <p:cNvSpPr>
            <a:spLocks noGrp="1" noChangeArrowheads="1"/>
          </p:cNvSpPr>
          <p:nvPr>
            <p:ph type="body" idx="1"/>
            <p:custDataLst>
              <p:tags r:id="rId15"/>
            </p:custDataLst>
          </p:nvPr>
        </p:nvSpPr>
        <p:spPr bwMode="auto">
          <a:xfrm>
            <a:off x="457200" y="1143000"/>
            <a:ext cx="8229600" cy="49831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828" name="Rectangle 4"/>
          <p:cNvSpPr>
            <a:spLocks noGrp="1" noChangeArrowheads="1"/>
          </p:cNvSpPr>
          <p:nvPr>
            <p:ph type="dt" sz="half" idx="2"/>
            <p:custDataLst>
              <p:tags r:id="rId16"/>
            </p:custDataLst>
          </p:nvPr>
        </p:nvSpPr>
        <p:spPr bwMode="auto">
          <a:xfrm>
            <a:off x="457200" y="6245225"/>
            <a:ext cx="2133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29" name="Rectangle 5"/>
          <p:cNvSpPr>
            <a:spLocks noGrp="1" noChangeArrowheads="1"/>
          </p:cNvSpPr>
          <p:nvPr>
            <p:ph type="ftr" sz="quarter" idx="3"/>
            <p:custDataLst>
              <p:tags r:id="rId17"/>
            </p:custDataLst>
          </p:nvPr>
        </p:nvSpPr>
        <p:spPr bwMode="auto">
          <a:xfrm>
            <a:off x="3124200" y="6245225"/>
            <a:ext cx="2895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30" name="Rectangle 6"/>
          <p:cNvSpPr>
            <a:spLocks noGrp="1" noChangeArrowheads="1"/>
          </p:cNvSpPr>
          <p:nvPr>
            <p:ph type="sldNum" sz="quarter" idx="4"/>
            <p:custDataLst>
              <p:tags r:id="rId18"/>
            </p:custDataLst>
          </p:nvPr>
        </p:nvSpPr>
        <p:spPr bwMode="auto">
          <a:xfrm>
            <a:off x="6553200" y="6245225"/>
            <a:ext cx="2133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lgn="r">
              <a:defRPr sz="1400" b="0"/>
            </a:lvl1pPr>
          </a:lstStyle>
          <a:p>
            <a:pPr>
              <a:defRPr/>
            </a:pPr>
            <a:fld id="{926883CA-0E91-A943-AB35-98A64D0F1561}" type="slidenum">
              <a:rPr lang="en-US"/>
              <a:pPr>
                <a:defRPr/>
              </a:pPr>
              <a:t>‹#›</a:t>
            </a:fld>
            <a:endParaRPr lang="en-US"/>
          </a:p>
        </p:txBody>
      </p:sp>
      <p:sp>
        <p:nvSpPr>
          <p:cNvPr id="77831" name="Text Box 7"/>
          <p:cNvSpPr txBox="1">
            <a:spLocks noChangeArrowheads="1"/>
          </p:cNvSpPr>
          <p:nvPr>
            <p:custDataLst>
              <p:tags r:id="rId19"/>
            </p:custDataLst>
          </p:nvPr>
        </p:nvSpPr>
        <p:spPr bwMode="auto">
          <a:xfrm>
            <a:off x="8305800" y="6096000"/>
            <a:ext cx="604838" cy="431800"/>
          </a:xfrm>
          <a:prstGeom prst="rect">
            <a:avLst/>
          </a:prstGeom>
          <a:noFill/>
          <a:ln w="9525">
            <a:noFill/>
            <a:miter lim="800000"/>
            <a:headEnd/>
            <a:tailEnd/>
          </a:ln>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1D39024D-02AB-2E46-A45B-3458AAAF5397}" type="slidenum">
              <a:rPr lang="en-US" sz="2200" b="0" smtClean="0">
                <a:solidFill>
                  <a:srgbClr val="5F5F5F"/>
                </a:solidFill>
                <a:latin typeface="Times New Roman" charset="0"/>
              </a:rPr>
              <a:pPr algn="r" eaLnBrk="1" hangingPunct="1">
                <a:spcBef>
                  <a:spcPct val="50000"/>
                </a:spcBef>
                <a:defRPr/>
              </a:pPr>
              <a:t>‹#›</a:t>
            </a:fld>
            <a:endParaRPr lang="en-US" sz="2200" b="0" smtClean="0">
              <a:solidFill>
                <a:srgbClr val="5F5F5F"/>
              </a:solidFill>
              <a:latin typeface="Times New Roman" charset="0"/>
            </a:endParaRPr>
          </a:p>
        </p:txBody>
      </p:sp>
      <p:sp>
        <p:nvSpPr>
          <p:cNvPr id="68616" name="Rectangle 8"/>
          <p:cNvSpPr>
            <a:spLocks noChangeAspect="1" noChangeArrowheads="1"/>
          </p:cNvSpPr>
          <p:nvPr>
            <p:custDataLst>
              <p:tags r:id="rId20"/>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68617" name="Rectangle 9"/>
          <p:cNvSpPr>
            <a:spLocks noChangeAspect="1" noChangeArrowheads="1"/>
          </p:cNvSpPr>
          <p:nvPr>
            <p:custDataLst>
              <p:tags r:id="rId21"/>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68618" name="Rectangle 10"/>
          <p:cNvSpPr>
            <a:spLocks noChangeAspect="1" noChangeArrowheads="1"/>
          </p:cNvSpPr>
          <p:nvPr>
            <p:custDataLst>
              <p:tags r:id="rId22"/>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77835" name="Text Box 11"/>
          <p:cNvSpPr txBox="1">
            <a:spLocks noChangeArrowheads="1"/>
          </p:cNvSpPr>
          <p:nvPr>
            <p:custDataLst>
              <p:tags r:id="rId23"/>
            </p:custDataLst>
          </p:nvPr>
        </p:nvSpPr>
        <p:spPr bwMode="auto">
          <a:xfrm rot="16200000">
            <a:off x="8262144" y="5290344"/>
            <a:ext cx="1214437" cy="244475"/>
          </a:xfrm>
          <a:prstGeom prst="rect">
            <a:avLst/>
          </a:prstGeom>
          <a:noFill/>
          <a:ln w="9525">
            <a:noFill/>
            <a:miter lim="800000"/>
            <a:headEnd/>
            <a:tailEnd/>
          </a:ln>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defRPr/>
            </a:pPr>
            <a:r>
              <a:rPr lang="en-US" sz="1000" b="0" smtClean="0">
                <a:solidFill>
                  <a:srgbClr val="C0C0C0"/>
                </a:solidFill>
                <a:latin typeface="Times New Roman" charset="0"/>
              </a:rPr>
              <a:t>zdz </a:t>
            </a:r>
            <a:r>
              <a:rPr lang="en-US" sz="1000" b="0" smtClean="0">
                <a:solidFill>
                  <a:srgbClr val="C0C0C0"/>
                </a:solidFill>
                <a:latin typeface="Times New Roman" charset="0"/>
                <a:cs typeface="Arial" charset="0"/>
              </a:rPr>
              <a:t>© mmvii</a:t>
            </a:r>
            <a:endParaRPr lang="en-US" sz="2600" b="0" smtClean="0">
              <a:solidFill>
                <a:srgbClr val="C0C0C0"/>
              </a:solidFill>
              <a:latin typeface="Times New Roman" charset="0"/>
            </a:endParaRPr>
          </a:p>
        </p:txBody>
      </p:sp>
      <p:sp>
        <p:nvSpPr>
          <p:cNvPr id="68620" name="Rectangle 12"/>
          <p:cNvSpPr>
            <a:spLocks noGrp="1" noChangeArrowheads="1"/>
          </p:cNvSpPr>
          <p:nvPr>
            <p:ph type="title"/>
            <p:custDataLst>
              <p:tags r:id="rId24"/>
            </p:custDataLst>
          </p:nvPr>
        </p:nvSpPr>
        <p:spPr bwMode="auto">
          <a:xfrm>
            <a:off x="457200" y="457200"/>
            <a:ext cx="8229600" cy="609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26526" r:id="rId1"/>
    <p:sldLayoutId id="2147526527" r:id="rId2"/>
    <p:sldLayoutId id="2147526528" r:id="rId3"/>
    <p:sldLayoutId id="2147526529" r:id="rId4"/>
    <p:sldLayoutId id="2147526530" r:id="rId5"/>
    <p:sldLayoutId id="2147526531" r:id="rId6"/>
    <p:sldLayoutId id="2147526532" r:id="rId7"/>
    <p:sldLayoutId id="2147526533" r:id="rId8"/>
    <p:sldLayoutId id="2147526534" r:id="rId9"/>
    <p:sldLayoutId id="2147526535" r:id="rId10"/>
    <p:sldLayoutId id="2147526536" r:id="rId11"/>
  </p:sldLayoutIdLst>
  <p:timing>
    <p:tnLst>
      <p:par>
        <p:cTn id="1" dur="indefinite" restart="never" nodeType="tmRoot"/>
      </p:par>
    </p:tnLst>
  </p:timing>
  <p:hf hdr="0" ftr="0" dt="0"/>
  <p:txStyles>
    <p:titleStyle>
      <a:lvl1pPr algn="l" defTabSz="911225" rtl="0" eaLnBrk="0" fontAlgn="base" hangingPunct="0">
        <a:spcBef>
          <a:spcPct val="0"/>
        </a:spcBef>
        <a:spcAft>
          <a:spcPct val="0"/>
        </a:spcAft>
        <a:defRPr sz="2000">
          <a:solidFill>
            <a:schemeClr val="tx2"/>
          </a:solidFill>
          <a:latin typeface="+mj-lt"/>
          <a:ea typeface="+mj-ea"/>
          <a:cs typeface="+mj-cs"/>
        </a:defRPr>
      </a:lvl1pPr>
      <a:lvl2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6pPr>
      <a:lvl7pPr marL="914254"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7pPr>
      <a:lvl8pPr marL="1371381"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8pPr>
      <a:lvl9pPr marL="1828507"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mn-ea"/>
          <a:cs typeface="+mn-cs"/>
        </a:defRPr>
      </a:lvl1pPr>
      <a:lvl2pPr marL="741363" indent="-284163" algn="l" defTabSz="911225" rtl="0" eaLnBrk="0" fontAlgn="base" hangingPunct="0">
        <a:spcBef>
          <a:spcPct val="20000"/>
        </a:spcBef>
        <a:spcAft>
          <a:spcPct val="0"/>
        </a:spcAft>
        <a:buSzPct val="125000"/>
        <a:buFont typeface="Times New Roman" charset="0"/>
        <a:buChar char="▫"/>
        <a:defRPr sz="1400">
          <a:solidFill>
            <a:schemeClr val="tx1"/>
          </a:solidFill>
          <a:latin typeface="+mn-lt"/>
          <a:ea typeface="+mn-ea"/>
        </a:defRPr>
      </a:lvl2pPr>
      <a:lvl3pPr marL="1141413" indent="-228600" algn="l" defTabSz="911225" rtl="0" eaLnBrk="0" fontAlgn="base" hangingPunct="0">
        <a:spcBef>
          <a:spcPct val="20000"/>
        </a:spcBef>
        <a:spcAft>
          <a:spcPct val="0"/>
        </a:spcAft>
        <a:buChar char="•"/>
        <a:defRPr sz="1200">
          <a:solidFill>
            <a:schemeClr val="tx1"/>
          </a:solidFill>
          <a:latin typeface="+mn-lt"/>
          <a:ea typeface="+mn-ea"/>
        </a:defRPr>
      </a:lvl3pPr>
      <a:lvl4pPr marL="1598613" indent="-227013" algn="l" defTabSz="911225" rtl="0" eaLnBrk="0" fontAlgn="base" hangingPunct="0">
        <a:spcBef>
          <a:spcPct val="20000"/>
        </a:spcBef>
        <a:spcAft>
          <a:spcPct val="0"/>
        </a:spcAft>
        <a:buChar char="–"/>
        <a:defRPr sz="1000">
          <a:solidFill>
            <a:schemeClr val="tx1"/>
          </a:solidFill>
          <a:latin typeface="+mn-lt"/>
          <a:ea typeface="+mn-ea"/>
        </a:defRPr>
      </a:lvl4pPr>
      <a:lvl5pPr marL="2055813" indent="-227013" algn="l" defTabSz="911225" rtl="0" eaLnBrk="0" fontAlgn="base" hangingPunct="0">
        <a:spcBef>
          <a:spcPct val="20000"/>
        </a:spcBef>
        <a:spcAft>
          <a:spcPct val="0"/>
        </a:spcAft>
        <a:buChar char="»"/>
        <a:defRPr sz="800">
          <a:solidFill>
            <a:schemeClr val="tx1"/>
          </a:solidFill>
          <a:latin typeface="+mn-lt"/>
          <a:ea typeface="+mn-ea"/>
        </a:defRPr>
      </a:lvl5pPr>
      <a:lvl6pPr marL="2514198" indent="-228563" algn="l" defTabSz="912667" rtl="0" eaLnBrk="1" fontAlgn="base" hangingPunct="1">
        <a:spcBef>
          <a:spcPct val="20000"/>
        </a:spcBef>
        <a:spcAft>
          <a:spcPct val="0"/>
        </a:spcAft>
        <a:buChar char="»"/>
        <a:defRPr sz="800">
          <a:solidFill>
            <a:schemeClr val="tx1"/>
          </a:solidFill>
          <a:latin typeface="+mn-lt"/>
          <a:ea typeface="+mn-ea"/>
        </a:defRPr>
      </a:lvl6pPr>
      <a:lvl7pPr marL="2971325" indent="-228563" algn="l" defTabSz="912667" rtl="0" eaLnBrk="1" fontAlgn="base" hangingPunct="1">
        <a:spcBef>
          <a:spcPct val="20000"/>
        </a:spcBef>
        <a:spcAft>
          <a:spcPct val="0"/>
        </a:spcAft>
        <a:buChar char="»"/>
        <a:defRPr sz="800">
          <a:solidFill>
            <a:schemeClr val="tx1"/>
          </a:solidFill>
          <a:latin typeface="+mn-lt"/>
          <a:ea typeface="+mn-ea"/>
        </a:defRPr>
      </a:lvl7pPr>
      <a:lvl8pPr marL="3428451" indent="-228563" algn="l" defTabSz="912667" rtl="0" eaLnBrk="1" fontAlgn="base" hangingPunct="1">
        <a:spcBef>
          <a:spcPct val="20000"/>
        </a:spcBef>
        <a:spcAft>
          <a:spcPct val="0"/>
        </a:spcAft>
        <a:buChar char="»"/>
        <a:defRPr sz="800">
          <a:solidFill>
            <a:schemeClr val="tx1"/>
          </a:solidFill>
          <a:latin typeface="+mn-lt"/>
          <a:ea typeface="+mn-ea"/>
        </a:defRPr>
      </a:lvl8pPr>
      <a:lvl9pPr marL="3885578" indent="-228563" algn="l" defTabSz="912667" rtl="0" eaLnBrk="1" fontAlgn="base" hangingPunct="1">
        <a:spcBef>
          <a:spcPct val="20000"/>
        </a:spcBef>
        <a:spcAft>
          <a:spcPct val="0"/>
        </a:spcAft>
        <a:buChar char="»"/>
        <a:defRPr sz="8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898" name="Rectangle 5"/>
          <p:cNvSpPr>
            <a:spLocks noGrp="1" noChangeArrowheads="1"/>
          </p:cNvSpPr>
          <p:nvPr>
            <p:ph type="title"/>
            <p:custDataLst>
              <p:tags r:id="rId3"/>
            </p:custDataLst>
          </p:nvPr>
        </p:nvSpPr>
        <p:spPr bwMode="auto">
          <a:xfrm>
            <a:off x="122238" y="234950"/>
            <a:ext cx="8793162" cy="2921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80899" name="Rectangle 6"/>
          <p:cNvSpPr>
            <a:spLocks noGrp="1" noChangeArrowheads="1"/>
          </p:cNvSpPr>
          <p:nvPr>
            <p:ph type="body" idx="1"/>
            <p:custDataLst>
              <p:tags r:id="rId4"/>
            </p:custDataLst>
          </p:nvPr>
        </p:nvSpPr>
        <p:spPr bwMode="auto">
          <a:xfrm>
            <a:off x="125413" y="1298575"/>
            <a:ext cx="8793162" cy="12223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doc id"/>
          <p:cNvSpPr>
            <a:spLocks noGrp="1" noChangeArrowheads="1"/>
          </p:cNvSpPr>
          <p:nvPr>
            <p:ph type="ftr" sz="quarter" idx="3"/>
            <p:custDataLst>
              <p:tags r:id="rId5"/>
            </p:custDataLst>
          </p:nvPr>
        </p:nvSpPr>
        <p:spPr bwMode="auto">
          <a:xfrm>
            <a:off x="8915400" y="36513"/>
            <a:ext cx="0" cy="123825"/>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a:defRPr sz="800" b="0">
                <a:solidFill>
                  <a:srgbClr val="000000"/>
                </a:solidFill>
                <a:latin typeface="Arial" pitchFamily="-107" charset="0"/>
                <a:ea typeface="ＭＳ Ｐゴシック" pitchFamily="-107" charset="-128"/>
                <a:cs typeface="ＭＳ Ｐゴシック" pitchFamily="-107" charset="-128"/>
              </a:defRPr>
            </a:lvl1pPr>
          </a:lstStyle>
          <a:p>
            <a:pPr>
              <a:defRPr/>
            </a:pPr>
            <a:endParaRPr lang="de-DE"/>
          </a:p>
        </p:txBody>
      </p:sp>
    </p:spTree>
  </p:cSld>
  <p:clrMap bg1="lt1" tx1="dk1" bg2="lt2" tx2="dk2" accent1="accent1" accent2="accent2" accent3="accent3" accent4="accent4" accent5="accent5" accent6="accent6" hlink="hlink" folHlink="folHlink"/>
  <p:sldLayoutIdLst>
    <p:sldLayoutId id="2147526851" r:id="rId1"/>
  </p:sldLayoutIdLst>
  <p:hf hdr="0" dt="0"/>
  <p:txStyles>
    <p:titleStyle>
      <a:lvl1pPr algn="l" defTabSz="911225" rtl="0" eaLnBrk="0" fontAlgn="base" hangingPunct="0">
        <a:spcBef>
          <a:spcPct val="0"/>
        </a:spcBef>
        <a:spcAft>
          <a:spcPct val="0"/>
        </a:spcAft>
        <a:defRPr sz="1900" b="1">
          <a:solidFill>
            <a:schemeClr val="tx2"/>
          </a:solidFill>
          <a:latin typeface="Arial" pitchFamily="-65" charset="0"/>
          <a:ea typeface="+mj-ea"/>
          <a:cs typeface="+mj-cs"/>
        </a:defRPr>
      </a:lvl1pPr>
      <a:lvl2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1900" b="1">
          <a:solidFill>
            <a:schemeClr val="tx2"/>
          </a:solidFill>
          <a:latin typeface="Arial" pitchFamily="-65" charset="0"/>
        </a:defRPr>
      </a:lvl6pPr>
      <a:lvl7pPr marL="914254" algn="l" defTabSz="912667" rtl="0" eaLnBrk="1" fontAlgn="base" hangingPunct="1">
        <a:spcBef>
          <a:spcPct val="0"/>
        </a:spcBef>
        <a:spcAft>
          <a:spcPct val="0"/>
        </a:spcAft>
        <a:defRPr sz="1900" b="1">
          <a:solidFill>
            <a:schemeClr val="tx2"/>
          </a:solidFill>
          <a:latin typeface="Arial" pitchFamily="-65" charset="0"/>
        </a:defRPr>
      </a:lvl7pPr>
      <a:lvl8pPr marL="1371381" algn="l" defTabSz="912667" rtl="0" eaLnBrk="1" fontAlgn="base" hangingPunct="1">
        <a:spcBef>
          <a:spcPct val="0"/>
        </a:spcBef>
        <a:spcAft>
          <a:spcPct val="0"/>
        </a:spcAft>
        <a:defRPr sz="1900" b="1">
          <a:solidFill>
            <a:schemeClr val="tx2"/>
          </a:solidFill>
          <a:latin typeface="Arial" pitchFamily="-65" charset="0"/>
        </a:defRPr>
      </a:lvl8pPr>
      <a:lvl9pPr marL="1828507" algn="l" defTabSz="912667" rtl="0" eaLnBrk="1" fontAlgn="base" hangingPunct="1">
        <a:spcBef>
          <a:spcPct val="0"/>
        </a:spcBef>
        <a:spcAft>
          <a:spcPct val="0"/>
        </a:spcAft>
        <a:defRPr sz="1900" b="1">
          <a:solidFill>
            <a:schemeClr val="tx2"/>
          </a:solidFill>
          <a:latin typeface="Arial" pitchFamily="-65" charset="0"/>
        </a:defRPr>
      </a:lvl9pPr>
    </p:titleStyle>
    <p:bodyStyle>
      <a:lvl1pPr marL="341313" indent="-341313" algn="l" defTabSz="911225" rtl="0" eaLnBrk="0" fontAlgn="base" hangingPunct="0">
        <a:spcBef>
          <a:spcPct val="0"/>
        </a:spcBef>
        <a:spcAft>
          <a:spcPct val="0"/>
        </a:spcAft>
        <a:buSzPct val="120000"/>
        <a:buChar char="•"/>
        <a:defRPr sz="1600">
          <a:solidFill>
            <a:schemeClr val="tx1"/>
          </a:solidFill>
          <a:latin typeface="Arial" pitchFamily="-65" charset="0"/>
          <a:ea typeface="+mn-ea"/>
          <a:cs typeface="+mn-cs"/>
        </a:defRPr>
      </a:lvl1pPr>
      <a:lvl2pPr marL="146050" indent="-144463" algn="l" defTabSz="911225" rtl="0" eaLnBrk="0" fontAlgn="base" hangingPunct="0">
        <a:spcBef>
          <a:spcPct val="0"/>
        </a:spcBef>
        <a:spcAft>
          <a:spcPct val="0"/>
        </a:spcAft>
        <a:buSzPct val="120000"/>
        <a:buChar char="•"/>
        <a:defRPr sz="1600">
          <a:solidFill>
            <a:schemeClr val="tx1"/>
          </a:solidFill>
          <a:latin typeface="Arial" pitchFamily="-65" charset="0"/>
          <a:ea typeface="+mn-ea"/>
        </a:defRPr>
      </a:lvl2pPr>
      <a:lvl3pPr marL="300038" indent="-150813" algn="l" defTabSz="911225" rtl="0" eaLnBrk="0" fontAlgn="base" hangingPunct="0">
        <a:spcBef>
          <a:spcPct val="0"/>
        </a:spcBef>
        <a:spcAft>
          <a:spcPct val="0"/>
        </a:spcAft>
        <a:buChar char="–"/>
        <a:defRPr sz="1600">
          <a:solidFill>
            <a:schemeClr val="tx1"/>
          </a:solidFill>
          <a:latin typeface="Arial" pitchFamily="-65" charset="0"/>
          <a:ea typeface="+mn-ea"/>
        </a:defRPr>
      </a:lvl3pPr>
      <a:lvl4pPr marL="439738" indent="-136525" algn="l" defTabSz="911225" rtl="0" eaLnBrk="0" fontAlgn="base" hangingPunct="0">
        <a:spcBef>
          <a:spcPct val="0"/>
        </a:spcBef>
        <a:spcAft>
          <a:spcPct val="0"/>
        </a:spcAft>
        <a:buSzPct val="89000"/>
        <a:buChar char="•"/>
        <a:defRPr sz="1600">
          <a:solidFill>
            <a:schemeClr val="tx1"/>
          </a:solidFill>
          <a:latin typeface="Arial" pitchFamily="-65" charset="0"/>
          <a:ea typeface="+mn-ea"/>
        </a:defRPr>
      </a:lvl4pPr>
      <a:lvl5pPr marL="592138" indent="-149225" algn="l" defTabSz="911225" rtl="0" eaLnBrk="0" fontAlgn="base" hangingPunct="0">
        <a:spcBef>
          <a:spcPct val="0"/>
        </a:spcBef>
        <a:spcAft>
          <a:spcPct val="0"/>
        </a:spcAft>
        <a:buSzPct val="75000"/>
        <a:buChar char="–"/>
        <a:defRPr sz="1600">
          <a:solidFill>
            <a:schemeClr val="tx1"/>
          </a:solidFill>
          <a:latin typeface="Arial" pitchFamily="-65" charset="0"/>
          <a:ea typeface="+mn-ea"/>
        </a:defRPr>
      </a:lvl5pPr>
      <a:lvl6pPr marL="1050757" indent="-150789" algn="l" defTabSz="912667" rtl="0" eaLnBrk="1" fontAlgn="base" hangingPunct="1">
        <a:spcBef>
          <a:spcPct val="0"/>
        </a:spcBef>
        <a:spcAft>
          <a:spcPct val="0"/>
        </a:spcAft>
        <a:buSzPct val="75000"/>
        <a:buChar char="–"/>
        <a:defRPr sz="1600">
          <a:solidFill>
            <a:schemeClr val="tx1"/>
          </a:solidFill>
          <a:latin typeface="+mn-lt"/>
          <a:ea typeface="+mn-ea"/>
        </a:defRPr>
      </a:lvl6pPr>
      <a:lvl7pPr marL="1507884" indent="-150789" algn="l" defTabSz="912667" rtl="0" eaLnBrk="1" fontAlgn="base" hangingPunct="1">
        <a:spcBef>
          <a:spcPct val="0"/>
        </a:spcBef>
        <a:spcAft>
          <a:spcPct val="0"/>
        </a:spcAft>
        <a:buSzPct val="75000"/>
        <a:buChar char="–"/>
        <a:defRPr sz="1600">
          <a:solidFill>
            <a:schemeClr val="tx1"/>
          </a:solidFill>
          <a:latin typeface="+mn-lt"/>
          <a:ea typeface="+mn-ea"/>
        </a:defRPr>
      </a:lvl7pPr>
      <a:lvl8pPr marL="1965011" indent="-150789" algn="l" defTabSz="912667" rtl="0" eaLnBrk="1" fontAlgn="base" hangingPunct="1">
        <a:spcBef>
          <a:spcPct val="0"/>
        </a:spcBef>
        <a:spcAft>
          <a:spcPct val="0"/>
        </a:spcAft>
        <a:buSzPct val="75000"/>
        <a:buChar char="–"/>
        <a:defRPr sz="1600">
          <a:solidFill>
            <a:schemeClr val="tx1"/>
          </a:solidFill>
          <a:latin typeface="+mn-lt"/>
          <a:ea typeface="+mn-ea"/>
        </a:defRPr>
      </a:lvl8pPr>
      <a:lvl9pPr marL="2422137" indent="-150789" algn="l" defTabSz="912667"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title"/>
            <p:custDataLst>
              <p:tags r:id="rId3"/>
            </p:custDataLst>
          </p:nvPr>
        </p:nvSpPr>
        <p:spPr bwMode="auto">
          <a:xfrm>
            <a:off x="457200" y="381000"/>
            <a:ext cx="8229600" cy="1371600"/>
          </a:xfrm>
          <a:prstGeom prst="rect">
            <a:avLst/>
          </a:prstGeom>
          <a:noFill/>
          <a:ln w="9525">
            <a:noFill/>
            <a:miter lim="800000"/>
            <a:headEnd/>
            <a:tailEnd/>
          </a:ln>
          <a:effectLst/>
        </p:spPr>
        <p:txBody>
          <a:bodyPr vert="horz" wrap="square" lIns="91425" tIns="45713" rIns="91425" bIns="45713" numCol="1" anchor="ctr" anchorCtr="0" compatLnSpc="1">
            <a:prstTxWarp prst="textNoShape">
              <a:avLst/>
            </a:prstTxWarp>
          </a:bodyPr>
          <a:lstStyle/>
          <a:p>
            <a:pPr lvl="0"/>
            <a:r>
              <a:rPr lang="en-US" smtClean="0"/>
              <a:t>Click to edit Master title style</a:t>
            </a:r>
            <a:endParaRPr lang="en-US"/>
          </a:p>
        </p:txBody>
      </p:sp>
      <p:sp>
        <p:nvSpPr>
          <p:cNvPr id="421891" name="Rectangle 3"/>
          <p:cNvSpPr>
            <a:spLocks noGrp="1" noChangeArrowheads="1"/>
          </p:cNvSpPr>
          <p:nvPr>
            <p:ph type="body" idx="1"/>
            <p:custDataLst>
              <p:tags r:id="rId4"/>
            </p:custDataLst>
          </p:nvPr>
        </p:nvSpPr>
        <p:spPr bwMode="auto">
          <a:xfrm>
            <a:off x="457200" y="1981200"/>
            <a:ext cx="8229600" cy="411480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quarter" idx="2"/>
            <p:custDataLst>
              <p:tags r:id="rId5"/>
            </p:custDataLst>
          </p:nvPr>
        </p:nvSpPr>
        <p:spPr bwMode="auto">
          <a:xfrm>
            <a:off x="457200" y="6245225"/>
            <a:ext cx="2133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400" b="0">
                <a:effectLst>
                  <a:outerShdw blurRad="38100" dist="38100" dir="2700000" algn="tl">
                    <a:srgbClr val="000000"/>
                  </a:outerShdw>
                </a:effectLst>
              </a:defRPr>
            </a:lvl1pPr>
          </a:lstStyle>
          <a:p>
            <a:pPr>
              <a:defRPr/>
            </a:pPr>
            <a:fld id="{B67E76E7-5259-3143-961A-3DBFB3B98328}" type="datetime1">
              <a:rPr lang="en-US"/>
              <a:pPr>
                <a:defRPr/>
              </a:pPr>
              <a:t>6/30/16</a:t>
            </a:fld>
            <a:endParaRPr lang="en-US"/>
          </a:p>
        </p:txBody>
      </p:sp>
      <p:sp>
        <p:nvSpPr>
          <p:cNvPr id="8" name="Rectangle 5"/>
          <p:cNvSpPr>
            <a:spLocks noGrp="1" noChangeArrowheads="1"/>
          </p:cNvSpPr>
          <p:nvPr>
            <p:ph type="ftr" sz="quarter" idx="3"/>
            <p:custDataLst>
              <p:tags r:id="rId6"/>
            </p:custDataLst>
          </p:nvPr>
        </p:nvSpPr>
        <p:spPr bwMode="auto">
          <a:xfrm>
            <a:off x="3124200" y="6245225"/>
            <a:ext cx="2895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ctr">
              <a:defRPr sz="1400" b="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endParaRPr lang="en-US"/>
          </a:p>
        </p:txBody>
      </p:sp>
      <p:sp>
        <p:nvSpPr>
          <p:cNvPr id="9" name="Rectangle 6"/>
          <p:cNvSpPr>
            <a:spLocks noGrp="1" noChangeArrowheads="1"/>
          </p:cNvSpPr>
          <p:nvPr>
            <p:ph type="sldNum" sz="quarter" idx="4"/>
            <p:custDataLst>
              <p:tags r:id="rId7"/>
            </p:custDataLst>
          </p:nvPr>
        </p:nvSpPr>
        <p:spPr bwMode="auto">
          <a:xfrm>
            <a:off x="6553200" y="6245225"/>
            <a:ext cx="2133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r">
              <a:defRPr sz="1400" b="0">
                <a:effectLst>
                  <a:outerShdw blurRad="38100" dist="38100" dir="2700000" algn="tl">
                    <a:srgbClr val="000000"/>
                  </a:outerShdw>
                </a:effectLst>
              </a:defRPr>
            </a:lvl1pPr>
          </a:lstStyle>
          <a:p>
            <a:pPr>
              <a:defRPr/>
            </a:pPr>
            <a:fld id="{EDF3487A-C57C-C049-907F-C7BDB8369A4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526537"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6pPr>
      <a:lvl7pPr marL="914254"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7pPr>
      <a:lvl8pPr marL="1371381"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8pPr>
      <a:lvl9pPr marL="182850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9pPr>
    </p:titleStyle>
    <p:bodyStyle>
      <a:lvl1pPr marL="341313" indent="-341313"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marL="741363" indent="-284163" algn="l" rtl="0" eaLnBrk="0" fontAlgn="base" hangingPunct="0">
        <a:spcBef>
          <a:spcPct val="20000"/>
        </a:spcBef>
        <a:spcAft>
          <a:spcPct val="0"/>
        </a:spcAft>
        <a:buClr>
          <a:schemeClr val="folHlink"/>
        </a:buClr>
        <a:buSzPct val="65000"/>
        <a:buFont typeface="Wingdings" charset="0"/>
        <a:buChar char="n"/>
        <a:defRPr sz="28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2pPr>
      <a:lvl3pPr marL="1141413" indent="-227013" algn="l" rtl="0" eaLnBrk="0" fontAlgn="base" hangingPunct="0">
        <a:spcBef>
          <a:spcPct val="20000"/>
        </a:spcBef>
        <a:spcAft>
          <a:spcPct val="0"/>
        </a:spcAft>
        <a:buClr>
          <a:schemeClr val="hlink"/>
        </a:buClr>
        <a:buSzPct val="65000"/>
        <a:buFont typeface="Wingdings" charset="0"/>
        <a:buChar char="n"/>
        <a:defRPr sz="24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3pPr>
      <a:lvl4pPr marL="1598613" indent="-227013"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4pPr>
      <a:lvl5pPr marL="2055813" indent="-227013" algn="l" rtl="0" eaLnBrk="0" fontAlgn="base" hangingPunct="0">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5pPr>
      <a:lvl6pPr marL="2514198"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6pPr>
      <a:lvl7pPr marL="2971325"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7pPr>
      <a:lvl8pPr marL="3428451"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8pPr>
      <a:lvl9pPr marL="3885578"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custDataLst>
              <p:tags r:id="rId10"/>
            </p:custDataLst>
          </p:nvPr>
        </p:nvSpPr>
        <p:spPr bwMode="auto">
          <a:xfrm>
            <a:off x="685800" y="609600"/>
            <a:ext cx="7772400" cy="1143000"/>
          </a:xfrm>
          <a:prstGeom prst="rect">
            <a:avLst/>
          </a:prstGeom>
          <a:solidFill>
            <a:schemeClr val="bg1"/>
          </a:solidFill>
          <a:ln>
            <a:noFill/>
          </a:ln>
          <a:extLst>
            <a:ext uri="{FAA26D3D-D897-4be2-8F04-BA451C77F1D7}">
              <ma14:placeholderFlag xmlns:ma14="http://schemas.microsoft.com/office/mac/drawingml/2011/main" val="1"/>
            </a:ext>
            <a:ext uri="{91240B29-F687-4f45-9708-019B960494DF}">
              <a14:hiddenLine xmlns="" xmlns:a14="http://schemas.microsoft.com/office/drawing/2010/main" w="9525">
                <a:solidFill>
                  <a:srgbClr val="000000"/>
                </a:solidFill>
                <a:miter lim="800000"/>
                <a:headEnd/>
                <a:tailEnd/>
              </a14:hiddenLine>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84995" name="Rectangle 3"/>
          <p:cNvSpPr>
            <a:spLocks noGrp="1" noChangeArrowheads="1"/>
          </p:cNvSpPr>
          <p:nvPr>
            <p:ph type="body" idx="1"/>
            <p:custDataLst>
              <p:tags r:id="rId11"/>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26852" r:id="rId1"/>
    <p:sldLayoutId id="2147526853" r:id="rId2"/>
    <p:sldLayoutId id="2147526854" r:id="rId3"/>
    <p:sldLayoutId id="2147526855" r:id="rId4"/>
    <p:sldLayoutId id="2147526856" r:id="rId5"/>
    <p:sldLayoutId id="2147526857" r:id="rId6"/>
    <p:sldLayoutId id="2147526858" r:id="rId7"/>
    <p:sldLayoutId id="2147526859" r:id="rId8"/>
  </p:sldLayoutIdLst>
  <p:transition/>
  <p:txStyles>
    <p:titleStyle>
      <a:lvl1pPr algn="ctr" rtl="0" eaLnBrk="0" fontAlgn="base" hangingPunct="0">
        <a:spcBef>
          <a:spcPct val="0"/>
        </a:spcBef>
        <a:spcAft>
          <a:spcPct val="0"/>
        </a:spcAft>
        <a:defRPr sz="3200" b="1" u="sng">
          <a:solidFill>
            <a:srgbClr val="0000CC"/>
          </a:solidFill>
          <a:latin typeface="Arial" pitchFamily="-109"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Arial" pitchFamily="-109" charset="0"/>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Arial" pitchFamily="-109" charset="0"/>
          <a:ea typeface="+mn-ea"/>
        </a:defRPr>
      </a:lvl2pPr>
      <a:lvl3pPr marL="912813" indent="-227013" algn="l" rtl="0" eaLnBrk="0" fontAlgn="base" hangingPunct="0">
        <a:spcBef>
          <a:spcPct val="20000"/>
        </a:spcBef>
        <a:spcAft>
          <a:spcPct val="0"/>
        </a:spcAft>
        <a:buChar char="•"/>
        <a:defRPr sz="2000">
          <a:solidFill>
            <a:schemeClr val="tx1"/>
          </a:solidFill>
          <a:latin typeface="Arial" pitchFamily="-109" charset="0"/>
          <a:ea typeface="+mn-ea"/>
        </a:defRPr>
      </a:lvl3pPr>
      <a:lvl4pPr marL="1260475" indent="-231775" algn="l" rtl="0" eaLnBrk="0" fontAlgn="base" hangingPunct="0">
        <a:spcBef>
          <a:spcPct val="20000"/>
        </a:spcBef>
        <a:spcAft>
          <a:spcPct val="0"/>
        </a:spcAft>
        <a:buChar char="–"/>
        <a:defRPr sz="2000">
          <a:solidFill>
            <a:schemeClr val="tx1"/>
          </a:solidFill>
          <a:latin typeface="Arial" pitchFamily="-109" charset="0"/>
          <a:ea typeface="+mn-ea"/>
        </a:defRPr>
      </a:lvl4pPr>
      <a:lvl5pPr marL="1598613" indent="-222250" algn="l" rtl="0" eaLnBrk="0" fontAlgn="base" hangingPunct="0">
        <a:spcBef>
          <a:spcPct val="20000"/>
        </a:spcBef>
        <a:spcAft>
          <a:spcPct val="0"/>
        </a:spcAft>
        <a:buChar char="»"/>
        <a:defRPr sz="2000">
          <a:solidFill>
            <a:schemeClr val="tx1"/>
          </a:solidFill>
          <a:latin typeface="Arial" pitchFamily="-109" charset="0"/>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custDataLst>
              <p:tags r:id="rId15"/>
            </p:custDataLst>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custDataLst>
              <p:tags r:id="rId16"/>
            </p:custDataLst>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7"/>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a:solidFill>
                  <a:srgbClr val="898989"/>
                </a:solidFill>
              </a:defRPr>
            </a:lvl1pPr>
          </a:lstStyle>
          <a:p>
            <a:pPr>
              <a:defRPr/>
            </a:pPr>
            <a:fld id="{5EC599A4-80EC-E542-98FF-3A557DFD8C89}" type="datetime1">
              <a:rPr lang="en-US"/>
              <a:pPr>
                <a:defRPr/>
              </a:pPr>
              <a:t>6/30/16</a:t>
            </a:fld>
            <a:endParaRPr lang="en-US"/>
          </a:p>
        </p:txBody>
      </p:sp>
      <p:sp>
        <p:nvSpPr>
          <p:cNvPr id="5" name="Footer Placeholder 4"/>
          <p:cNvSpPr>
            <a:spLocks noGrp="1"/>
          </p:cNvSpPr>
          <p:nvPr>
            <p:ph type="ftr" sz="quarter" idx="3"/>
            <p:custDataLst>
              <p:tags r:id="rId18"/>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9"/>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pPr>
              <a:defRPr/>
            </a:pPr>
            <a:fld id="{943C99A8-6928-8242-8A3D-BB5C743678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365" r:id="rId1"/>
    <p:sldLayoutId id="2147526366" r:id="rId2"/>
    <p:sldLayoutId id="2147526367" r:id="rId3"/>
    <p:sldLayoutId id="2147526368" r:id="rId4"/>
    <p:sldLayoutId id="2147526369" r:id="rId5"/>
    <p:sldLayoutId id="2147526370" r:id="rId6"/>
    <p:sldLayoutId id="2147526371" r:id="rId7"/>
    <p:sldLayoutId id="2147526372" r:id="rId8"/>
    <p:sldLayoutId id="2147526373" r:id="rId9"/>
    <p:sldLayoutId id="2147526374" r:id="rId10"/>
    <p:sldLayoutId id="2147526375" r:id="rId11"/>
    <p:sldLayoutId id="2147526833" r:id="rId12"/>
    <p:sldLayoutId id="2147526834"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custDataLst>
              <p:tags r:id="rId14"/>
            </p:custDataLst>
          </p:nvPr>
        </p:nvSpPr>
        <p:spPr bwMode="auto">
          <a:xfrm>
            <a:off x="685800" y="609600"/>
            <a:ext cx="7772400" cy="1143000"/>
          </a:xfrm>
          <a:prstGeom prst="rect">
            <a:avLst/>
          </a:prstGeom>
          <a:solidFill>
            <a:schemeClr val="bg1"/>
          </a:solidFill>
          <a:ln>
            <a:noFill/>
          </a:ln>
          <a:extLst>
            <a:ext uri="{FAA26D3D-D897-4be2-8F04-BA451C77F1D7}">
              <ma14:placeholderFlag xmlns:ma14="http://schemas.microsoft.com/office/mac/drawingml/2011/main" val="1"/>
            </a:ext>
            <a:ext uri="{91240B29-F687-4f45-9708-019B960494DF}">
              <a14:hiddenLine xmlns="" xmlns:a14="http://schemas.microsoft.com/office/drawing/2010/main" w="9525">
                <a:solidFill>
                  <a:srgbClr val="000000"/>
                </a:solidFill>
                <a:miter lim="800000"/>
                <a:headEnd/>
                <a:tailEnd/>
              </a14:hiddenLine>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94211" name="Rectangle 3"/>
          <p:cNvSpPr>
            <a:spLocks noGrp="1" noChangeArrowheads="1"/>
          </p:cNvSpPr>
          <p:nvPr>
            <p:ph type="body" idx="1"/>
            <p:custDataLst>
              <p:tags r:id="rId15"/>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4068" name="Rectangle 4"/>
          <p:cNvSpPr>
            <a:spLocks noGrp="1" noChangeArrowheads="1"/>
          </p:cNvSpPr>
          <p:nvPr>
            <p:ph type="sldNum" sz="quarter" idx="4"/>
            <p:custDataLst>
              <p:tags r:id="rId16"/>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charset="0"/>
                <a:ea typeface="ＭＳ Ｐゴシック" charset="-128"/>
                <a:cs typeface="ＭＳ Ｐゴシック" charset="-128"/>
              </a:defRPr>
            </a:lvl1pPr>
          </a:lstStyle>
          <a:p>
            <a:pPr>
              <a:defRPr/>
            </a:pPr>
            <a:fld id="{DB4E003C-222E-4B47-914E-36C310A0BCBA}" type="slidenum">
              <a:rPr lang="en-US"/>
              <a:pPr>
                <a:defRPr/>
              </a:pPr>
              <a:t>‹#›</a:t>
            </a:fld>
            <a:r>
              <a:rPr lang="en-US"/>
              <a:t>   (c) Mark Gerstein, 2002, Yale, bioinfo.mbb.yale.edu</a:t>
            </a:r>
          </a:p>
        </p:txBody>
      </p:sp>
      <p:sp>
        <p:nvSpPr>
          <p:cNvPr id="94213"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8"/>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D5CFCBB-D575-204F-B037-C22CB10BD433}"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860" r:id="rId1"/>
    <p:sldLayoutId id="2147526861" r:id="rId2"/>
    <p:sldLayoutId id="2147526862" r:id="rId3"/>
    <p:sldLayoutId id="2147526863" r:id="rId4"/>
    <p:sldLayoutId id="2147526864" r:id="rId5"/>
    <p:sldLayoutId id="2147526865" r:id="rId6"/>
    <p:sldLayoutId id="2147526866" r:id="rId7"/>
    <p:sldLayoutId id="2147526867" r:id="rId8"/>
    <p:sldLayoutId id="2147526868" r:id="rId9"/>
    <p:sldLayoutId id="2147526538" r:id="rId10"/>
    <p:sldLayoutId id="2147526539" r:id="rId11"/>
    <p:sldLayoutId id="2147526540" r:id="rId12"/>
  </p:sldLayoutIdLst>
  <p:transitio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2pPr>
      <a:lvl3pPr marL="912813"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60475" indent="-231775"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8613" indent="-22225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707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4198"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71325"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845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FAA26D3D-D897-4be2-8F04-BA451C77F1D7}">
              <ma14:placeholderFlag xmlns:ma14="http://schemas.microsoft.com/office/mac/drawingml/2011/main" val="1"/>
            </a:ext>
            <a:ext uri="{91240B29-F687-4f45-9708-019B960494DF}">
              <a14:hiddenLine xmlns="" xmlns:a14="http://schemas.microsoft.com/office/drawing/2010/main" w="9525">
                <a:solidFill>
                  <a:srgbClr val="000000"/>
                </a:solidFill>
                <a:miter lim="800000"/>
                <a:headEnd/>
                <a:tailEnd/>
              </a14:hiddenLine>
            </a:ext>
          </a:extLst>
        </p:spPr>
        <p:txBody>
          <a:bodyPr vert="horz" wrap="square" lIns="92060" tIns="46031" rIns="92060" bIns="46031" numCol="1" anchor="ctr" anchorCtr="0" compatLnSpc="1">
            <a:prstTxWarp prst="textNoShape">
              <a:avLst/>
            </a:prstTxWarp>
          </a:bodyPr>
          <a:lstStyle/>
          <a:p>
            <a:pPr lvl="0"/>
            <a:r>
              <a:rPr lang="en-US" altLang="zh-TW"/>
              <a:t>Click to edit Master title style</a:t>
            </a:r>
          </a:p>
        </p:txBody>
      </p:sp>
      <p:sp>
        <p:nvSpPr>
          <p:cNvPr id="98307"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0" tIns="46031" rIns="92060" bIns="4603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5"/>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charset="0"/>
                <a:ea typeface="ＭＳ Ｐゴシック" charset="-128"/>
                <a:cs typeface="ＭＳ Ｐゴシック" charset="-128"/>
              </a:defRPr>
            </a:lvl1pPr>
          </a:lstStyle>
          <a:p>
            <a:pPr>
              <a:defRPr/>
            </a:pPr>
            <a:fld id="{EE56DF2D-FB68-FB43-A996-B011185380EC}" type="slidenum">
              <a:rPr lang="zh-TW" altLang="en-US"/>
              <a:pPr>
                <a:defRPr/>
              </a:pPr>
              <a:t>‹#›</a:t>
            </a:fld>
            <a:r>
              <a:rPr lang="en-US" altLang="zh-TW"/>
              <a:t>   (c) Mark Gerstein, 2002, Yale, bioinfo.mbb.yale.edu</a:t>
            </a:r>
          </a:p>
        </p:txBody>
      </p:sp>
      <p:sp>
        <p:nvSpPr>
          <p:cNvPr id="98309"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594DFDD-60E2-184C-9AC7-4453DED6523E}"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541" r:id="rId1"/>
    <p:sldLayoutId id="2147526542" r:id="rId2"/>
    <p:sldLayoutId id="2147526543" r:id="rId3"/>
    <p:sldLayoutId id="2147526544" r:id="rId4"/>
    <p:sldLayoutId id="2147526545" r:id="rId5"/>
    <p:sldLayoutId id="2147526546" r:id="rId6"/>
    <p:sldLayoutId id="2147526547" r:id="rId7"/>
    <p:sldLayoutId id="2147526548" r:id="rId8"/>
    <p:sldLayoutId id="2147526549" r:id="rId9"/>
    <p:sldLayoutId id="2147526550" r:id="rId10"/>
    <p:sldLayoutId id="2147526551" r:id="rId11"/>
  </p:sldLayoutIdLst>
  <p:transitio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712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4254"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71381"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850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8613" indent="-222250" algn="l" rtl="0" eaLnBrk="0" fontAlgn="base" hangingPunct="0">
        <a:spcBef>
          <a:spcPct val="20000"/>
        </a:spcBef>
        <a:spcAft>
          <a:spcPct val="0"/>
        </a:spcAft>
        <a:buChar char="»"/>
        <a:defRPr sz="2000">
          <a:solidFill>
            <a:schemeClr val="tx1"/>
          </a:solidFill>
          <a:latin typeface="+mn-lt"/>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FAA26D3D-D897-4be2-8F04-BA451C77F1D7}">
              <ma14:placeholderFlag xmlns:ma14="http://schemas.microsoft.com/office/mac/drawingml/2011/main" val="1"/>
            </a:ext>
            <a:ext uri="{91240B29-F687-4f45-9708-019B960494DF}">
              <a14:hiddenLine xmlns="" xmlns:a14="http://schemas.microsoft.com/office/drawing/2010/main" w="9525">
                <a:solidFill>
                  <a:srgbClr val="000000"/>
                </a:solidFill>
                <a:miter lim="800000"/>
                <a:headEnd/>
                <a:tailEnd/>
              </a14:hiddenLine>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110595"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4068" name="Rectangle 4"/>
          <p:cNvSpPr>
            <a:spLocks noGrp="1" noChangeArrowheads="1"/>
          </p:cNvSpPr>
          <p:nvPr>
            <p:ph type="sldNum" sz="quarter" idx="4"/>
            <p:custDataLst>
              <p:tags r:id="rId15"/>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pitchFamily="-107" charset="0"/>
                <a:ea typeface="ＭＳ Ｐゴシック" pitchFamily="-107" charset="-128"/>
                <a:cs typeface="ＭＳ Ｐゴシック" pitchFamily="-107" charset="-128"/>
              </a:defRPr>
            </a:lvl1pPr>
          </a:lstStyle>
          <a:p>
            <a:pPr>
              <a:defRPr/>
            </a:pPr>
            <a:fld id="{ADC60CC8-1E6C-8148-A66A-9CEEFFB634BA}" type="slidenum">
              <a:rPr lang="en-US"/>
              <a:pPr>
                <a:defRPr/>
              </a:pPr>
              <a:t>‹#›</a:t>
            </a:fld>
            <a:r>
              <a:rPr lang="en-US"/>
              <a:t>   (c) Mark Gerstein, 2002, Yale, bioinfo.mbb.yale.edu</a:t>
            </a:r>
          </a:p>
        </p:txBody>
      </p:sp>
      <p:sp>
        <p:nvSpPr>
          <p:cNvPr id="110597"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AE10664-3B75-1C49-B111-1D9F52855F08}"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Tree>
  </p:cSld>
  <p:clrMap bg1="lt1" tx1="dk1" bg2="lt2" tx2="dk2" accent1="accent1" accent2="accent2" accent3="accent3" accent4="accent4" accent5="accent5" accent6="accent6" hlink="hlink" folHlink="folHlink"/>
  <p:sldLayoutIdLst>
    <p:sldLayoutId id="2147526869" r:id="rId1"/>
    <p:sldLayoutId id="2147526870" r:id="rId2"/>
    <p:sldLayoutId id="2147526871" r:id="rId3"/>
    <p:sldLayoutId id="2147526872" r:id="rId4"/>
    <p:sldLayoutId id="2147526873" r:id="rId5"/>
    <p:sldLayoutId id="2147526874" r:id="rId6"/>
    <p:sldLayoutId id="2147526875" r:id="rId7"/>
    <p:sldLayoutId id="2147526876" r:id="rId8"/>
    <p:sldLayoutId id="2147526552" r:id="rId9"/>
    <p:sldLayoutId id="2147526553" r:id="rId10"/>
    <p:sldLayoutId id="2147526554" r:id="rId11"/>
  </p:sldLayoutIdLst>
  <p:transitio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ＭＳ Ｐゴシック" pitchFamily="-65" charset="-128"/>
        </a:defRPr>
      </a:lvl2pPr>
      <a:lvl3pPr marL="912813"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60475" indent="-231775"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8613" indent="-22225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707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4198"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71325"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845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1469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EBE2D909-46BC-5C47-A1D9-F406EE06BBFC}"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555" r:id="rId1"/>
    <p:sldLayoutId id="2147526556" r:id="rId2"/>
    <p:sldLayoutId id="2147526557" r:id="rId3"/>
    <p:sldLayoutId id="2147526558" r:id="rId4"/>
    <p:sldLayoutId id="2147526559" r:id="rId5"/>
    <p:sldLayoutId id="2147526560" r:id="rId6"/>
    <p:sldLayoutId id="2147526561" r:id="rId7"/>
    <p:sldLayoutId id="2147526562" r:id="rId8"/>
    <p:sldLayoutId id="2147526563" r:id="rId9"/>
    <p:sldLayoutId id="2147526564" r:id="rId10"/>
    <p:sldLayoutId id="2147526565" r:id="rId11"/>
    <p:sldLayoutId id="2147526566" r:id="rId12"/>
    <p:sldLayoutId id="2147526567" r:id="rId13"/>
  </p:sldLayoutIdLst>
  <p:transition/>
  <p:timing>
    <p:tnLst>
      <p:par>
        <p:cT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5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1571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wrap="square" lIns="91425" tIns="45713" rIns="91425" bIns="45713" numCol="1" anchor="ctr" anchorCtr="0" compatLnSpc="1">
            <a:prstTxWarp prst="textNoShape">
              <a:avLst/>
            </a:prstTxWarp>
          </a:bodyPr>
          <a:lstStyle>
            <a:lvl1pPr>
              <a:defRPr>
                <a:solidFill>
                  <a:srgbClr val="898989"/>
                </a:solidFill>
              </a:defRPr>
            </a:lvl1pPr>
          </a:lstStyle>
          <a:p>
            <a:pPr>
              <a:defRPr/>
            </a:pPr>
            <a:fld id="{8E1866A9-1665-0C45-95AB-B2028082B806}" type="datetime1">
              <a:rPr lang="en-US"/>
              <a:pPr>
                <a:defRPr/>
              </a:pPr>
              <a:t>6/30/16</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25" tIns="45713" rIns="91425" bIns="45713"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wrap="square" lIns="91425" tIns="45713" rIns="91425" bIns="45713" numCol="1" anchor="ctr" anchorCtr="0" compatLnSpc="1">
            <a:prstTxWarp prst="textNoShape">
              <a:avLst/>
            </a:prstTxWarp>
          </a:bodyPr>
          <a:lstStyle>
            <a:lvl1pPr algn="r">
              <a:defRPr>
                <a:solidFill>
                  <a:srgbClr val="898989"/>
                </a:solidFill>
              </a:defRPr>
            </a:lvl1pPr>
          </a:lstStyle>
          <a:p>
            <a:pPr>
              <a:defRPr/>
            </a:pPr>
            <a:fld id="{E5403DF6-977D-6E42-AF38-99E7658ED6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568" r:id="rId1"/>
    <p:sldLayoutId id="2147526569" r:id="rId2"/>
    <p:sldLayoutId id="2147526570" r:id="rId3"/>
    <p:sldLayoutId id="2147526571" r:id="rId4"/>
    <p:sldLayoutId id="2147526572" r:id="rId5"/>
    <p:sldLayoutId id="2147526573" r:id="rId6"/>
    <p:sldLayoutId id="2147526574" r:id="rId7"/>
    <p:sldLayoutId id="2147526575" r:id="rId8"/>
    <p:sldLayoutId id="2147526576" r:id="rId9"/>
    <p:sldLayoutId id="2147526577" r:id="rId10"/>
    <p:sldLayoutId id="2147526578" r:id="rId1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127"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254"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381"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507"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198" indent="-228563" algn="l" defTabSz="457127" rtl="0" eaLnBrk="1" latinLnBrk="0" hangingPunct="1">
        <a:spcBef>
          <a:spcPct val="20000"/>
        </a:spcBef>
        <a:buFont typeface="Arial"/>
        <a:buChar char="•"/>
        <a:defRPr sz="2000" kern="1200">
          <a:solidFill>
            <a:schemeClr val="tx1"/>
          </a:solidFill>
          <a:latin typeface="+mn-lt"/>
          <a:ea typeface="+mn-ea"/>
          <a:cs typeface="+mn-cs"/>
        </a:defRPr>
      </a:lvl6pPr>
      <a:lvl7pPr marL="2971325" indent="-228563" algn="l" defTabSz="457127" rtl="0" eaLnBrk="1" latinLnBrk="0" hangingPunct="1">
        <a:spcBef>
          <a:spcPct val="20000"/>
        </a:spcBef>
        <a:buFont typeface="Arial"/>
        <a:buChar char="•"/>
        <a:defRPr sz="2000" kern="1200">
          <a:solidFill>
            <a:schemeClr val="tx1"/>
          </a:solidFill>
          <a:latin typeface="+mn-lt"/>
          <a:ea typeface="+mn-ea"/>
          <a:cs typeface="+mn-cs"/>
        </a:defRPr>
      </a:lvl7pPr>
      <a:lvl8pPr marL="3428451" indent="-228563"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8" indent="-228563" algn="l" defTabSz="4571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280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7F5A217A-9B6C-A147-B0AF-757AA9A889F6}"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579" r:id="rId1"/>
    <p:sldLayoutId id="2147526580" r:id="rId2"/>
    <p:sldLayoutId id="2147526581" r:id="rId3"/>
    <p:sldLayoutId id="2147526582" r:id="rId4"/>
    <p:sldLayoutId id="2147526583" r:id="rId5"/>
    <p:sldLayoutId id="2147526584" r:id="rId6"/>
    <p:sldLayoutId id="2147526585" r:id="rId7"/>
    <p:sldLayoutId id="2147526586" r:id="rId8"/>
    <p:sldLayoutId id="2147526587" r:id="rId9"/>
    <p:sldLayoutId id="2147526588" r:id="rId10"/>
    <p:sldLayoutId id="2147526589" r:id="rId11"/>
    <p:sldLayoutId id="2147526590" r:id="rId12"/>
    <p:sldLayoutId id="2147526591" r:id="rId13"/>
  </p:sldLayoutIdLst>
  <p:transition/>
  <p:timing>
    <p:tnLst>
      <p:par>
        <p:cT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29027"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sz="1400"/>
            </a:lvl1pPr>
          </a:lstStyle>
          <a:p>
            <a:pPr>
              <a:defRPr/>
            </a:pPr>
            <a:fld id="{BF1CA8BA-1EED-CA44-AE85-28EAA2BEE3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592" r:id="rId1"/>
    <p:sldLayoutId id="2147526593" r:id="rId2"/>
    <p:sldLayoutId id="2147526594" r:id="rId3"/>
    <p:sldLayoutId id="2147526595" r:id="rId4"/>
    <p:sldLayoutId id="2147526596" r:id="rId5"/>
    <p:sldLayoutId id="2147526597" r:id="rId6"/>
    <p:sldLayoutId id="2147526598" r:id="rId7"/>
    <p:sldLayoutId id="2147526599" r:id="rId8"/>
    <p:sldLayoutId id="2147526600" r:id="rId9"/>
    <p:sldLayoutId id="2147526601" r:id="rId10"/>
    <p:sldLayoutId id="214752660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127" algn="ctr" rtl="0" eaLnBrk="1" fontAlgn="base" hangingPunct="1">
        <a:spcBef>
          <a:spcPct val="0"/>
        </a:spcBef>
        <a:spcAft>
          <a:spcPct val="0"/>
        </a:spcAft>
        <a:defRPr sz="4400">
          <a:solidFill>
            <a:schemeClr val="tx2"/>
          </a:solidFill>
          <a:latin typeface="Arial" pitchFamily="-110" charset="0"/>
        </a:defRPr>
      </a:lvl6pPr>
      <a:lvl7pPr marL="914254" algn="ctr" rtl="0" eaLnBrk="1" fontAlgn="base" hangingPunct="1">
        <a:spcBef>
          <a:spcPct val="0"/>
        </a:spcBef>
        <a:spcAft>
          <a:spcPct val="0"/>
        </a:spcAft>
        <a:defRPr sz="4400">
          <a:solidFill>
            <a:schemeClr val="tx2"/>
          </a:solidFill>
          <a:latin typeface="Arial" pitchFamily="-110" charset="0"/>
        </a:defRPr>
      </a:lvl7pPr>
      <a:lvl8pPr marL="1371381" algn="ctr" rtl="0" eaLnBrk="1" fontAlgn="base" hangingPunct="1">
        <a:spcBef>
          <a:spcPct val="0"/>
        </a:spcBef>
        <a:spcAft>
          <a:spcPct val="0"/>
        </a:spcAft>
        <a:defRPr sz="4400">
          <a:solidFill>
            <a:schemeClr val="tx2"/>
          </a:solidFill>
          <a:latin typeface="Arial" pitchFamily="-110" charset="0"/>
        </a:defRPr>
      </a:lvl8pPr>
      <a:lvl9pPr marL="1828507" algn="ctr" rtl="0" eaLnBrk="1" fontAlgn="base" hangingPunct="1">
        <a:spcBef>
          <a:spcPct val="0"/>
        </a:spcBef>
        <a:spcAft>
          <a:spcPct val="0"/>
        </a:spcAft>
        <a:defRPr sz="4400">
          <a:solidFill>
            <a:schemeClr val="tx2"/>
          </a:solidFill>
          <a:latin typeface="Arial" pitchFamily="-110"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198"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325"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8451"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5578"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4131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1316"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51" tIns="46026" rIns="92051" bIns="46026"/>
          <a:lstStyle/>
          <a:p>
            <a:pPr algn="ctr" defTabSz="911225" eaLnBrk="0" hangingPunct="0"/>
            <a:r>
              <a:rPr lang="en-US" sz="700" b="0"/>
              <a:t>Do not reproduce without permission</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1BA94E55-FD8A-BC4F-8C63-F40F7D8A2255}"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
        <p:nvSpPr>
          <p:cNvPr id="141318" name="Line 7"/>
          <p:cNvSpPr>
            <a:spLocks noChangeShapeType="1"/>
          </p:cNvSpPr>
          <p:nvPr>
            <p:custDataLst>
              <p:tags r:id="rId19"/>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 xmlns:a14="http://schemas.microsoft.com/office/drawing/2010/main">
                <a:noFill/>
              </a14:hiddenFill>
            </a:ext>
          </a:extLst>
        </p:spPr>
        <p:txBody>
          <a:bodyPr lIns="91425" tIns="45713" rIns="91425" bIns="45713"/>
          <a:lstStyle/>
          <a:p>
            <a:endParaRPr lang="en-US"/>
          </a:p>
        </p:txBody>
      </p:sp>
      <p:sp>
        <p:nvSpPr>
          <p:cNvPr id="141319" name="Line 8"/>
          <p:cNvSpPr>
            <a:spLocks noChangeShapeType="1"/>
          </p:cNvSpPr>
          <p:nvPr>
            <p:custDataLst>
              <p:tags r:id="rId20"/>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 xmlns:a14="http://schemas.microsoft.com/office/drawing/2010/main">
                <a:noFill/>
              </a14:hiddenFill>
            </a:ext>
          </a:extLst>
        </p:spPr>
        <p:txBody>
          <a:bodyPr lIns="91425" tIns="45713" rIns="91425" bIns="45713"/>
          <a:lstStyle/>
          <a:p>
            <a:endParaRPr lang="en-US"/>
          </a:p>
        </p:txBody>
      </p:sp>
      <p:sp>
        <p:nvSpPr>
          <p:cNvPr id="141320" name="Line 9"/>
          <p:cNvSpPr>
            <a:spLocks noChangeShapeType="1"/>
          </p:cNvSpPr>
          <p:nvPr>
            <p:custDataLst>
              <p:tags r:id="rId21"/>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 xmlns:a14="http://schemas.microsoft.com/office/drawing/2010/main">
                <a:noFill/>
              </a14:hiddenFill>
            </a:ext>
          </a:extLst>
        </p:spPr>
        <p:txBody>
          <a:bodyPr lIns="91425" tIns="45713" rIns="91425" bIns="45713"/>
          <a:lstStyle/>
          <a:p>
            <a:endParaRPr lang="en-US"/>
          </a:p>
        </p:txBody>
      </p:sp>
      <p:sp>
        <p:nvSpPr>
          <p:cNvPr id="141321" name="Line 10"/>
          <p:cNvSpPr>
            <a:spLocks noChangeShapeType="1"/>
          </p:cNvSpPr>
          <p:nvPr>
            <p:custDataLst>
              <p:tags r:id="rId22"/>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 xmlns:a14="http://schemas.microsoft.com/office/drawing/2010/main">
                <a:noFill/>
              </a14:hiddenFill>
            </a:ext>
          </a:extLst>
        </p:spPr>
        <p:txBody>
          <a:bodyPr lIns="91425" tIns="45713" rIns="91425" bIns="45713"/>
          <a:lstStyle/>
          <a:p>
            <a:endParaRPr lang="en-US"/>
          </a:p>
        </p:txBody>
      </p:sp>
    </p:spTree>
  </p:cSld>
  <p:clrMap bg1="lt1" tx1="dk1" bg2="lt2" tx2="dk2" accent1="accent1" accent2="accent2" accent3="accent3" accent4="accent4" accent5="accent5" accent6="accent6" hlink="hlink" folHlink="folHlink"/>
  <p:sldLayoutIdLst>
    <p:sldLayoutId id="2147526603" r:id="rId1"/>
    <p:sldLayoutId id="2147526604" r:id="rId2"/>
    <p:sldLayoutId id="2147526605" r:id="rId3"/>
    <p:sldLayoutId id="2147526606" r:id="rId4"/>
    <p:sldLayoutId id="2147526607" r:id="rId5"/>
    <p:sldLayoutId id="2147526608" r:id="rId6"/>
    <p:sldLayoutId id="2147526609" r:id="rId7"/>
    <p:sldLayoutId id="2147526610" r:id="rId8"/>
    <p:sldLayoutId id="2147526611" r:id="rId9"/>
    <p:sldLayoutId id="2147526612" r:id="rId10"/>
    <p:sldLayoutId id="2147526613" r:id="rId11"/>
    <p:sldLayoutId id="2147526614" r:id="rId12"/>
    <p:sldLayoutId id="2147526615" r:id="rId13"/>
  </p:sldLayoutIdLst>
  <p:transition/>
  <p:timing>
    <p:tnLst>
      <p:par>
        <p:cT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4233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0EBE7D2-B62A-2748-84E7-E1D0BEC6C646}"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616" r:id="rId1"/>
    <p:sldLayoutId id="2147526617" r:id="rId2"/>
    <p:sldLayoutId id="2147526618" r:id="rId3"/>
    <p:sldLayoutId id="2147526619" r:id="rId4"/>
    <p:sldLayoutId id="2147526620" r:id="rId5"/>
    <p:sldLayoutId id="2147526621" r:id="rId6"/>
    <p:sldLayoutId id="2147526622" r:id="rId7"/>
    <p:sldLayoutId id="2147526623" r:id="rId8"/>
    <p:sldLayoutId id="2147526624" r:id="rId9"/>
    <p:sldLayoutId id="2147526625" r:id="rId10"/>
    <p:sldLayoutId id="2147526626" r:id="rId11"/>
    <p:sldLayoutId id="2147526627" r:id="rId12"/>
    <p:sldLayoutId id="2147526628" r:id="rId13"/>
  </p:sldLayoutIdLst>
  <p:transition/>
  <p:timing>
    <p:tnLst>
      <p:par>
        <p:cT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custDataLst>
              <p:tags r:id="rId4"/>
            </p:custDataLst>
          </p:nvPr>
        </p:nvSpPr>
        <p:spPr bwMode="auto">
          <a:xfrm>
            <a:off x="685800" y="609600"/>
            <a:ext cx="7772400" cy="1143000"/>
          </a:xfrm>
          <a:prstGeom prst="rect">
            <a:avLst/>
          </a:prstGeom>
          <a:solidFill>
            <a:schemeClr val="bg1"/>
          </a:solidFill>
          <a:ln>
            <a:noFill/>
          </a:ln>
          <a:extLst>
            <a:ext uri="{FAA26D3D-D897-4be2-8F04-BA451C77F1D7}">
              <ma14:placeholderFlag xmlns:ma14="http://schemas.microsoft.com/office/mac/drawingml/2011/main" val="1"/>
            </a:ext>
            <a:ext uri="{91240B29-F687-4f45-9708-019B960494DF}">
              <a14:hiddenLine xmlns="" xmlns:a14="http://schemas.microsoft.com/office/drawing/2010/main" w="9525">
                <a:solidFill>
                  <a:srgbClr val="000000"/>
                </a:solidFill>
                <a:miter lim="800000"/>
                <a:headEnd/>
                <a:tailEnd/>
              </a14:hiddenLine>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143363" name="Rectangle 3"/>
          <p:cNvSpPr>
            <a:spLocks noGrp="1" noChangeArrowheads="1"/>
          </p:cNvSpPr>
          <p:nvPr>
            <p:ph type="body" idx="1"/>
            <p:custDataLst>
              <p:tags r:id="rId5"/>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26877" r:id="rId1"/>
    <p:sldLayoutId id="2147526878" r:id="rId2"/>
  </p:sldLayoutIdLst>
  <p:transition/>
  <p:txStyles>
    <p:titleStyle>
      <a:lvl1pPr algn="ctr" rtl="0" eaLnBrk="0" fontAlgn="base" hangingPunct="0">
        <a:spcBef>
          <a:spcPct val="0"/>
        </a:spcBef>
        <a:spcAft>
          <a:spcPct val="0"/>
        </a:spcAft>
        <a:defRPr sz="3200" b="1" u="sng">
          <a:solidFill>
            <a:srgbClr val="0000CC"/>
          </a:solidFill>
          <a:latin typeface="Arial" pitchFamily="-110"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Arial" pitchFamily="-110" charset="0"/>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Arial" pitchFamily="-110" charset="0"/>
          <a:ea typeface="+mn-ea"/>
        </a:defRPr>
      </a:lvl2pPr>
      <a:lvl3pPr marL="912813" indent="-227013" algn="l" rtl="0" eaLnBrk="0" fontAlgn="base" hangingPunct="0">
        <a:spcBef>
          <a:spcPct val="20000"/>
        </a:spcBef>
        <a:spcAft>
          <a:spcPct val="0"/>
        </a:spcAft>
        <a:buChar char="•"/>
        <a:defRPr sz="2000">
          <a:solidFill>
            <a:schemeClr val="tx1"/>
          </a:solidFill>
          <a:latin typeface="Arial" pitchFamily="-110" charset="0"/>
          <a:ea typeface="+mn-ea"/>
        </a:defRPr>
      </a:lvl3pPr>
      <a:lvl4pPr marL="1260475" indent="-231775" algn="l" rtl="0" eaLnBrk="0" fontAlgn="base" hangingPunct="0">
        <a:spcBef>
          <a:spcPct val="20000"/>
        </a:spcBef>
        <a:spcAft>
          <a:spcPct val="0"/>
        </a:spcAft>
        <a:buChar char="–"/>
        <a:defRPr sz="2000">
          <a:solidFill>
            <a:schemeClr val="tx1"/>
          </a:solidFill>
          <a:latin typeface="Arial" pitchFamily="-110" charset="0"/>
          <a:ea typeface="+mn-ea"/>
        </a:defRPr>
      </a:lvl4pPr>
      <a:lvl5pPr marL="1598613" indent="-222250" algn="l" rtl="0" eaLnBrk="0" fontAlgn="base" hangingPunct="0">
        <a:spcBef>
          <a:spcPct val="20000"/>
        </a:spcBef>
        <a:spcAft>
          <a:spcPct val="0"/>
        </a:spcAft>
        <a:buChar char="»"/>
        <a:defRPr sz="2000">
          <a:solidFill>
            <a:schemeClr val="tx1"/>
          </a:solidFill>
          <a:latin typeface="Arial" pitchFamily="-110" charset="0"/>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6657A0ED-B683-5D4E-8D7B-EDB723275F3D}"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376" r:id="rId1"/>
    <p:sldLayoutId id="2147526377" r:id="rId2"/>
    <p:sldLayoutId id="2147526378" r:id="rId3"/>
    <p:sldLayoutId id="2147526379" r:id="rId4"/>
    <p:sldLayoutId id="2147526380" r:id="rId5"/>
    <p:sldLayoutId id="2147526381" r:id="rId6"/>
    <p:sldLayoutId id="2147526382" r:id="rId7"/>
    <p:sldLayoutId id="2147526383" r:id="rId8"/>
    <p:sldLayoutId id="2147526384" r:id="rId9"/>
    <p:sldLayoutId id="2147526385" r:id="rId10"/>
    <p:sldLayoutId id="2147526386" r:id="rId11"/>
    <p:sldLayoutId id="2147526387" r:id="rId12"/>
    <p:sldLayoutId id="2147526388" r:id="rId13"/>
  </p:sldLayoutIdLst>
  <p:transition/>
  <p:timing>
    <p:tnLst>
      <p:par>
        <p:cT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custDataLst>
              <p:tags r:id="rId13"/>
            </p:custDataLst>
          </p:nvPr>
        </p:nvSpPr>
        <p:spPr bwMode="auto">
          <a:xfrm>
            <a:off x="457200" y="274638"/>
            <a:ext cx="8229600" cy="94456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custDataLst>
              <p:tags r:id="rId14"/>
            </p:custDataLst>
          </p:nvPr>
        </p:nvSpPr>
        <p:spPr bwMode="auto">
          <a:xfrm>
            <a:off x="457200" y="1600200"/>
            <a:ext cx="8229600" cy="47244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custDataLst>
              <p:tags r:id="rId15"/>
            </p:custDataLst>
          </p:nvPr>
        </p:nvSpPr>
        <p:spPr bwMode="auto">
          <a:xfrm>
            <a:off x="457200" y="6400800"/>
            <a:ext cx="5105400" cy="3238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1030" name="Rectangle 6"/>
          <p:cNvSpPr>
            <a:spLocks noGrp="1" noChangeArrowheads="1"/>
          </p:cNvSpPr>
          <p:nvPr>
            <p:ph type="sldNum" sz="quarter" idx="4"/>
            <p:custDataLst>
              <p:tags r:id="rId16"/>
            </p:custDataLst>
          </p:nvPr>
        </p:nvSpPr>
        <p:spPr bwMode="auto">
          <a:xfrm>
            <a:off x="8534400" y="6400800"/>
            <a:ext cx="457200" cy="3238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a:lvl1pPr>
          </a:lstStyle>
          <a:p>
            <a:pPr>
              <a:defRPr/>
            </a:pPr>
            <a:fld id="{0E9AEAC2-75D4-BB48-A95A-416C36CB12A6}" type="slidenum">
              <a:rPr lang="en-US"/>
              <a:pPr>
                <a:defRPr/>
              </a:pPr>
              <a:t>‹#›</a:t>
            </a:fld>
            <a:endParaRPr lang="en-US"/>
          </a:p>
        </p:txBody>
      </p:sp>
      <p:sp>
        <p:nvSpPr>
          <p:cNvPr id="146438" name="Line 7"/>
          <p:cNvSpPr>
            <a:spLocks noChangeShapeType="1"/>
          </p:cNvSpPr>
          <p:nvPr>
            <p:custDataLst>
              <p:tags r:id="rId17"/>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 xmlns:a14="http://schemas.microsoft.com/office/drawing/2010/main">
                <a:noFill/>
              </a14:hiddenFill>
            </a:ext>
          </a:extLst>
        </p:spPr>
        <p:txBody>
          <a:bodyPr lIns="91425" tIns="45713" rIns="91425" bIns="45713"/>
          <a:lstStyle/>
          <a:p>
            <a:endParaRPr lang="en-US"/>
          </a:p>
        </p:txBody>
      </p:sp>
      <p:sp>
        <p:nvSpPr>
          <p:cNvPr id="146439" name="Line 8"/>
          <p:cNvSpPr>
            <a:spLocks noChangeShapeType="1"/>
          </p:cNvSpPr>
          <p:nvPr>
            <p:custDataLst>
              <p:tags r:id="rId18"/>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 xmlns:a14="http://schemas.microsoft.com/office/drawing/2010/main">
                <a:noFill/>
              </a14:hiddenFill>
            </a:ext>
          </a:extLst>
        </p:spPr>
        <p:txBody>
          <a:bodyPr lIns="91425" tIns="45713" rIns="91425" bIns="45713"/>
          <a:lstStyle/>
          <a:p>
            <a:endParaRPr lang="en-US"/>
          </a:p>
        </p:txBody>
      </p:sp>
      <p:sp>
        <p:nvSpPr>
          <p:cNvPr id="146440" name="Line 9"/>
          <p:cNvSpPr>
            <a:spLocks noChangeShapeType="1"/>
          </p:cNvSpPr>
          <p:nvPr>
            <p:custDataLst>
              <p:tags r:id="rId19"/>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 xmlns:a14="http://schemas.microsoft.com/office/drawing/2010/main">
                <a:noFill/>
              </a14:hiddenFill>
            </a:ext>
          </a:extLst>
        </p:spPr>
        <p:txBody>
          <a:bodyPr lIns="91425" tIns="45713" rIns="91425" bIns="45713"/>
          <a:lstStyle/>
          <a:p>
            <a:endParaRPr lang="en-US"/>
          </a:p>
        </p:txBody>
      </p:sp>
      <p:sp>
        <p:nvSpPr>
          <p:cNvPr id="146441" name="Line 10"/>
          <p:cNvSpPr>
            <a:spLocks noChangeShapeType="1"/>
          </p:cNvSpPr>
          <p:nvPr>
            <p:custDataLst>
              <p:tags r:id="rId20"/>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 xmlns:a14="http://schemas.microsoft.com/office/drawing/2010/main">
                <a:noFill/>
              </a14:hiddenFill>
            </a:ext>
          </a:extLst>
        </p:spPr>
        <p:txBody>
          <a:bodyPr lIns="91425" tIns="45713" rIns="91425" bIns="45713"/>
          <a:lstStyle/>
          <a:p>
            <a:endParaRPr lang="en-US"/>
          </a:p>
        </p:txBody>
      </p:sp>
    </p:spTree>
  </p:cSld>
  <p:clrMap bg1="lt1" tx1="dk1" bg2="lt2" tx2="dk2" accent1="accent1" accent2="accent2" accent3="accent3" accent4="accent4" accent5="accent5" accent6="accent6" hlink="hlink" folHlink="folHlink"/>
  <p:sldLayoutIdLst>
    <p:sldLayoutId id="2147526629" r:id="rId1"/>
    <p:sldLayoutId id="2147526630" r:id="rId2"/>
    <p:sldLayoutId id="2147526631" r:id="rId3"/>
    <p:sldLayoutId id="2147526632" r:id="rId4"/>
    <p:sldLayoutId id="2147526633" r:id="rId5"/>
    <p:sldLayoutId id="2147526634" r:id="rId6"/>
    <p:sldLayoutId id="2147526635" r:id="rId7"/>
    <p:sldLayoutId id="2147526636" r:id="rId8"/>
    <p:sldLayoutId id="2147526637" r:id="rId9"/>
    <p:sldLayoutId id="2147526638" r:id="rId10"/>
    <p:sldLayoutId id="2147526639"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800">
          <a:solidFill>
            <a:schemeClr val="tx2"/>
          </a:solidFill>
          <a:latin typeface="+mj-lt"/>
          <a:ea typeface="ＭＳ Ｐゴシック" pitchFamily="-111" charset="-128"/>
          <a:cs typeface="ＭＳ Ｐゴシック" pitchFamily="-111" charset="-128"/>
        </a:defRPr>
      </a:lvl1pPr>
      <a:lvl2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2pPr>
      <a:lvl3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3pPr>
      <a:lvl4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4pPr>
      <a:lvl5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5pPr>
      <a:lvl6pPr marL="457127" algn="r" rtl="0" eaLnBrk="1" fontAlgn="base" hangingPunct="1">
        <a:spcBef>
          <a:spcPct val="0"/>
        </a:spcBef>
        <a:spcAft>
          <a:spcPct val="0"/>
        </a:spcAft>
        <a:defRPr sz="2800">
          <a:solidFill>
            <a:schemeClr val="tx2"/>
          </a:solidFill>
          <a:latin typeface="Arial" pitchFamily="-111" charset="0"/>
        </a:defRPr>
      </a:lvl6pPr>
      <a:lvl7pPr marL="914254" algn="r" rtl="0" eaLnBrk="1" fontAlgn="base" hangingPunct="1">
        <a:spcBef>
          <a:spcPct val="0"/>
        </a:spcBef>
        <a:spcAft>
          <a:spcPct val="0"/>
        </a:spcAft>
        <a:defRPr sz="2800">
          <a:solidFill>
            <a:schemeClr val="tx2"/>
          </a:solidFill>
          <a:latin typeface="Arial" pitchFamily="-111" charset="0"/>
        </a:defRPr>
      </a:lvl7pPr>
      <a:lvl8pPr marL="1371381" algn="r" rtl="0" eaLnBrk="1" fontAlgn="base" hangingPunct="1">
        <a:spcBef>
          <a:spcPct val="0"/>
        </a:spcBef>
        <a:spcAft>
          <a:spcPct val="0"/>
        </a:spcAft>
        <a:defRPr sz="2800">
          <a:solidFill>
            <a:schemeClr val="tx2"/>
          </a:solidFill>
          <a:latin typeface="Arial" pitchFamily="-111" charset="0"/>
        </a:defRPr>
      </a:lvl8pPr>
      <a:lvl9pPr marL="1828507" algn="r" rtl="0" eaLnBrk="1" fontAlgn="base" hangingPunct="1">
        <a:spcBef>
          <a:spcPct val="0"/>
        </a:spcBef>
        <a:spcAft>
          <a:spcPct val="0"/>
        </a:spcAft>
        <a:defRPr sz="2800">
          <a:solidFill>
            <a:schemeClr val="tx2"/>
          </a:solidFill>
          <a:latin typeface="Arial" pitchFamily="-111" charset="0"/>
        </a:defRPr>
      </a:lvl9pPr>
    </p:titleStyle>
    <p:body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pitchFamily="-111" charset="-128"/>
        </a:defRPr>
      </a:lvl1pPr>
      <a:lvl2pPr marL="741363" indent="-284163" algn="l" rtl="0" eaLnBrk="0" fontAlgn="base" hangingPunct="0">
        <a:spcBef>
          <a:spcPct val="20000"/>
        </a:spcBef>
        <a:spcAft>
          <a:spcPct val="0"/>
        </a:spcAft>
        <a:buChar char="–"/>
        <a:defRPr>
          <a:solidFill>
            <a:schemeClr val="tx1"/>
          </a:solidFill>
          <a:latin typeface="+mn-lt"/>
          <a:ea typeface="ＭＳ Ｐゴシック" pitchFamily="-111"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198"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6pPr>
      <a:lvl7pPr marL="2971325"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7pPr>
      <a:lvl8pPr marL="3428451"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8pPr>
      <a:lvl9pPr marL="3885578"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84162" name="McK Large Footnote" hidden="1"/>
          <p:cNvSpPr txBox="1">
            <a:spLocks noChangeArrowheads="1"/>
          </p:cNvSpPr>
          <p:nvPr>
            <p:custDataLst>
              <p:tags r:id="rId15"/>
            </p:custDataLst>
          </p:nvPr>
        </p:nvSpPr>
        <p:spPr bwMode="auto">
          <a:xfrm>
            <a:off x="128588" y="5675313"/>
            <a:ext cx="8332787" cy="1155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smtClean="0">
                <a:solidFill>
                  <a:srgbClr val="000000"/>
                </a:solidFill>
                <a:latin typeface="Arial" charset="0"/>
                <a:cs typeface="+mn-cs"/>
              </a:rPr>
              <a:t>	1	Footnote</a:t>
            </a:r>
          </a:p>
          <a:p>
            <a:pPr eaLnBrk="1" hangingPunct="1">
              <a:defRPr/>
            </a:pPr>
            <a:r>
              <a:rPr lang="en-US" sz="1200" b="0" smtClean="0">
                <a:solidFill>
                  <a:srgbClr val="000000"/>
                </a:solidFill>
                <a:latin typeface="Arial" charset="0"/>
                <a:cs typeface="+mn-cs"/>
              </a:rPr>
              <a:t>	2	Footnote</a:t>
            </a:r>
          </a:p>
          <a:p>
            <a:pPr eaLnBrk="1" hangingPunct="1">
              <a:defRPr/>
            </a:pPr>
            <a:r>
              <a:rPr lang="en-US" sz="1200" b="0" smtClean="0">
                <a:solidFill>
                  <a:srgbClr val="000000"/>
                </a:solidFill>
                <a:latin typeface="Arial" charset="0"/>
                <a:cs typeface="+mn-cs"/>
              </a:rPr>
              <a:t>	3	Footnote</a:t>
            </a:r>
          </a:p>
          <a:p>
            <a:pPr eaLnBrk="1" hangingPunct="1">
              <a:defRPr/>
            </a:pPr>
            <a:r>
              <a:rPr lang="en-US" sz="1200" b="0" smtClean="0">
                <a:solidFill>
                  <a:srgbClr val="000000"/>
                </a:solidFill>
                <a:latin typeface="Arial" charset="0"/>
                <a:cs typeface="+mn-cs"/>
              </a:rPr>
              <a:t>	4	Footnote</a:t>
            </a:r>
          </a:p>
          <a:p>
            <a:pPr eaLnBrk="1" hangingPunct="1">
              <a:defRPr/>
            </a:pPr>
            <a:r>
              <a:rPr lang="en-US" sz="1200" b="0" smtClean="0">
                <a:solidFill>
                  <a:srgbClr val="000000"/>
                </a:solidFill>
                <a:latin typeface="Arial" charset="0"/>
                <a:cs typeface="+mn-cs"/>
              </a:rPr>
              <a:t>	5	Footnote</a:t>
            </a:r>
          </a:p>
          <a:p>
            <a:pPr eaLnBrk="1" hangingPunct="1">
              <a:spcBef>
                <a:spcPct val="20000"/>
              </a:spcBef>
              <a:defRPr/>
            </a:pPr>
            <a:r>
              <a:rPr lang="en-US" sz="1200" b="0" smtClean="0">
                <a:solidFill>
                  <a:srgbClr val="000000"/>
                </a:solidFill>
                <a:latin typeface="Arial" charset="0"/>
                <a:cs typeface="+mn-cs"/>
              </a:rPr>
              <a:t>	Source:	Source</a:t>
            </a:r>
          </a:p>
        </p:txBody>
      </p:sp>
      <p:sp>
        <p:nvSpPr>
          <p:cNvPr id="5084163" name="pg num"/>
          <p:cNvSpPr>
            <a:spLocks noGrp="1" noChangeArrowheads="1"/>
          </p:cNvSpPr>
          <p:nvPr>
            <p:ph type="sldNum" sz="quarter" idx="4"/>
            <p:custDataLst>
              <p:tags r:id="rId16"/>
            </p:custDataLst>
          </p:nvPr>
        </p:nvSpPr>
        <p:spPr bwMode="auto">
          <a:xfrm>
            <a:off x="7153275" y="6643688"/>
            <a:ext cx="1905000" cy="185737"/>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algn="r" defTabSz="912667">
              <a:defRPr sz="1200" b="0">
                <a:solidFill>
                  <a:srgbClr val="000000"/>
                </a:solidFill>
                <a:cs typeface="+mn-cs"/>
              </a:defRPr>
            </a:lvl1pPr>
          </a:lstStyle>
          <a:p>
            <a:pPr>
              <a:defRPr/>
            </a:pPr>
            <a:fld id="{99063148-7FB8-0542-BB44-EF260748CCA8}" type="slidenum">
              <a:rPr lang="en-US"/>
              <a:pPr>
                <a:defRPr/>
              </a:pPr>
              <a:t>‹#›</a:t>
            </a:fld>
            <a:endParaRPr lang="en-US"/>
          </a:p>
        </p:txBody>
      </p:sp>
      <p:sp>
        <p:nvSpPr>
          <p:cNvPr id="5084164" name="Rectangle 4"/>
          <p:cNvSpPr>
            <a:spLocks noGrp="1" noChangeArrowheads="1"/>
          </p:cNvSpPr>
          <p:nvPr>
            <p:ph type="title"/>
            <p:custDataLst>
              <p:tags r:id="rId17"/>
            </p:custDataLst>
          </p:nvPr>
        </p:nvSpPr>
        <p:spPr bwMode="auto">
          <a:xfrm>
            <a:off x="122238" y="234950"/>
            <a:ext cx="8793162" cy="2921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a:p>
        </p:txBody>
      </p:sp>
      <p:sp>
        <p:nvSpPr>
          <p:cNvPr id="5084165" name="Rectangle 5"/>
          <p:cNvSpPr>
            <a:spLocks noGrp="1" noChangeArrowheads="1"/>
          </p:cNvSpPr>
          <p:nvPr>
            <p:ph type="body" idx="1"/>
            <p:custDataLst>
              <p:tags r:id="rId18"/>
            </p:custDataLst>
          </p:nvPr>
        </p:nvSpPr>
        <p:spPr bwMode="auto">
          <a:xfrm>
            <a:off x="125413" y="1298575"/>
            <a:ext cx="8793162" cy="1222375"/>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58726" name="McK Slide Elements"/>
          <p:cNvGrpSpPr>
            <a:grpSpLocks/>
          </p:cNvGrpSpPr>
          <p:nvPr>
            <p:custDataLst>
              <p:tags r:id="rId19"/>
            </p:custDataLst>
          </p:nvPr>
        </p:nvGrpSpPr>
        <p:grpSpPr bwMode="auto">
          <a:xfrm>
            <a:off x="125413" y="542925"/>
            <a:ext cx="8793162" cy="6288088"/>
            <a:chOff x="77" y="335"/>
            <a:chExt cx="5429" cy="3882"/>
          </a:xfrm>
        </p:grpSpPr>
        <p:sp>
          <p:nvSpPr>
            <p:cNvPr id="5084167" name="McK Measure" hidden="1"/>
            <p:cNvSpPr txBox="1">
              <a:spLocks noChangeArrowheads="1"/>
            </p:cNvSpPr>
            <p:nvPr userDrawn="1"/>
          </p:nvSpPr>
          <p:spPr bwMode="auto">
            <a:xfrm>
              <a:off x="77" y="335"/>
              <a:ext cx="5429"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12813" eaLnBrk="0" hangingPunct="0">
                <a:defRPr sz="2400">
                  <a:solidFill>
                    <a:schemeClr val="tx1"/>
                  </a:solidFill>
                  <a:latin typeface="Times New Roman" charset="0"/>
                  <a:ea typeface="ＭＳ Ｐゴシック" charset="0"/>
                </a:defRPr>
              </a:lvl1pPr>
              <a:lvl2pPr algn="l" defTabSz="912813" eaLnBrk="0" hangingPunct="0">
                <a:defRPr sz="2400">
                  <a:solidFill>
                    <a:schemeClr val="tx1"/>
                  </a:solidFill>
                  <a:latin typeface="Times New Roman" charset="0"/>
                  <a:ea typeface="ＭＳ Ｐゴシック" charset="0"/>
                </a:defRPr>
              </a:lvl2pPr>
              <a:lvl3pPr marL="912813" algn="l" defTabSz="912813" eaLnBrk="0" hangingPunct="0">
                <a:defRPr sz="2400">
                  <a:solidFill>
                    <a:schemeClr val="tx1"/>
                  </a:solidFill>
                  <a:latin typeface="Times New Roman" charset="0"/>
                  <a:ea typeface="ＭＳ Ｐゴシック" charset="0"/>
                </a:defRPr>
              </a:lvl3pPr>
              <a:lvl4pPr algn="l" defTabSz="912813" eaLnBrk="0" hangingPunct="0">
                <a:defRPr sz="2400">
                  <a:solidFill>
                    <a:schemeClr val="tx1"/>
                  </a:solidFill>
                  <a:latin typeface="Times New Roman" charset="0"/>
                  <a:ea typeface="ＭＳ Ｐゴシック" charset="0"/>
                </a:defRPr>
              </a:lvl4pPr>
              <a:lvl5pPr algn="l" defTabSz="912813" eaLnBrk="0" hangingPunct="0">
                <a:defRPr sz="2400">
                  <a:solidFill>
                    <a:schemeClr val="tx1"/>
                  </a:solidFill>
                  <a:latin typeface="Times New Roman" charset="0"/>
                  <a:ea typeface="ＭＳ Ｐゴシック" charset="0"/>
                </a:defRPr>
              </a:lvl5pPr>
              <a:lvl6pPr defTabSz="912813" eaLnBrk="0" fontAlgn="base" hangingPunct="0">
                <a:spcBef>
                  <a:spcPct val="0"/>
                </a:spcBef>
                <a:spcAft>
                  <a:spcPct val="0"/>
                </a:spcAft>
                <a:defRPr sz="2400">
                  <a:solidFill>
                    <a:schemeClr val="tx1"/>
                  </a:solidFill>
                  <a:latin typeface="Times New Roman" charset="0"/>
                  <a:ea typeface="ＭＳ Ｐゴシック" charset="0"/>
                </a:defRPr>
              </a:lvl6pPr>
              <a:lvl7pPr defTabSz="912813" eaLnBrk="0" fontAlgn="base" hangingPunct="0">
                <a:spcBef>
                  <a:spcPct val="0"/>
                </a:spcBef>
                <a:spcAft>
                  <a:spcPct val="0"/>
                </a:spcAft>
                <a:defRPr sz="2400">
                  <a:solidFill>
                    <a:schemeClr val="tx1"/>
                  </a:solidFill>
                  <a:latin typeface="Times New Roman" charset="0"/>
                  <a:ea typeface="ＭＳ Ｐゴシック" charset="0"/>
                </a:defRPr>
              </a:lvl7pPr>
              <a:lvl8pPr defTabSz="912813" eaLnBrk="0" fontAlgn="base" hangingPunct="0">
                <a:spcBef>
                  <a:spcPct val="0"/>
                </a:spcBef>
                <a:spcAft>
                  <a:spcPct val="0"/>
                </a:spcAft>
                <a:defRPr sz="2400">
                  <a:solidFill>
                    <a:schemeClr val="tx1"/>
                  </a:solidFill>
                  <a:latin typeface="Times New Roman" charset="0"/>
                  <a:ea typeface="ＭＳ Ｐゴシック" charset="0"/>
                </a:defRPr>
              </a:lvl8pPr>
              <a:lvl9pPr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600" b="0" smtClean="0">
                  <a:solidFill>
                    <a:srgbClr val="000000"/>
                  </a:solidFill>
                  <a:latin typeface="Arial" charset="0"/>
                  <a:cs typeface="+mn-cs"/>
                </a:rPr>
                <a:t>Unit of measure</a:t>
              </a:r>
            </a:p>
          </p:txBody>
        </p:sp>
        <p:sp>
          <p:nvSpPr>
            <p:cNvPr id="5084168" name="McK Footnote" hidden="1"/>
            <p:cNvSpPr txBox="1">
              <a:spLocks noChangeArrowheads="1"/>
            </p:cNvSpPr>
            <p:nvPr userDrawn="1"/>
          </p:nvSpPr>
          <p:spPr bwMode="auto">
            <a:xfrm>
              <a:off x="79" y="3964"/>
              <a:ext cx="5145" cy="2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smtClean="0">
                  <a:solidFill>
                    <a:srgbClr val="000000"/>
                  </a:solidFill>
                  <a:latin typeface="Arial" charset="0"/>
                  <a:cs typeface="+mn-cs"/>
                </a:rPr>
                <a:t>	*	Footnote</a:t>
              </a:r>
            </a:p>
            <a:p>
              <a:pPr eaLnBrk="1" hangingPunct="1">
                <a:spcBef>
                  <a:spcPct val="20000"/>
                </a:spcBef>
                <a:defRPr/>
              </a:pPr>
              <a:r>
                <a:rPr lang="en-US" sz="1200" b="0" smtClean="0">
                  <a:solidFill>
                    <a:srgbClr val="000000"/>
                  </a:solidFill>
                  <a:latin typeface="Arial" charset="0"/>
                  <a:cs typeface="+mn-cs"/>
                </a:rPr>
                <a:t>	Source:	Source</a:t>
              </a:r>
            </a:p>
          </p:txBody>
        </p:sp>
      </p:grpSp>
      <p:grpSp>
        <p:nvGrpSpPr>
          <p:cNvPr id="158727" name="McK Legend Lines" hidden="1"/>
          <p:cNvGrpSpPr>
            <a:grpSpLocks/>
          </p:cNvGrpSpPr>
          <p:nvPr>
            <p:custDataLst>
              <p:tags r:id="rId20"/>
            </p:custDataLst>
          </p:nvPr>
        </p:nvGrpSpPr>
        <p:grpSpPr bwMode="auto">
          <a:xfrm>
            <a:off x="7940675" y="273050"/>
            <a:ext cx="1039813" cy="1004888"/>
            <a:chOff x="4902" y="1143"/>
            <a:chExt cx="642" cy="620"/>
          </a:xfrm>
        </p:grpSpPr>
        <p:sp>
          <p:nvSpPr>
            <p:cNvPr id="5084170" name="Rectangle 10" hidden="1"/>
            <p:cNvSpPr>
              <a:spLocks noChangeArrowheads="1"/>
            </p:cNvSpPr>
            <p:nvPr userDrawn="1"/>
          </p:nvSpPr>
          <p:spPr bwMode="auto">
            <a:xfrm>
              <a:off x="5172" y="1143"/>
              <a:ext cx="372" cy="1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1" name="Rectangle 11" hidden="1"/>
            <p:cNvSpPr>
              <a:spLocks noChangeArrowheads="1"/>
            </p:cNvSpPr>
            <p:nvPr userDrawn="1"/>
          </p:nvSpPr>
          <p:spPr bwMode="auto">
            <a:xfrm>
              <a:off x="5172" y="1305"/>
              <a:ext cx="372" cy="1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2" name="Rectangle 12" hidden="1"/>
            <p:cNvSpPr>
              <a:spLocks noChangeArrowheads="1"/>
            </p:cNvSpPr>
            <p:nvPr userDrawn="1"/>
          </p:nvSpPr>
          <p:spPr bwMode="auto">
            <a:xfrm>
              <a:off x="5172" y="1467"/>
              <a:ext cx="372" cy="1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3" name="Line 13" hidden="1"/>
            <p:cNvSpPr>
              <a:spLocks noChangeShapeType="1"/>
            </p:cNvSpPr>
            <p:nvPr userDrawn="1"/>
          </p:nvSpPr>
          <p:spPr bwMode="auto">
            <a:xfrm>
              <a:off x="4902" y="1210"/>
              <a:ext cx="210" cy="0"/>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4" name="Line 14" hidden="1"/>
            <p:cNvSpPr>
              <a:spLocks noChangeShapeType="1"/>
            </p:cNvSpPr>
            <p:nvPr userDrawn="1"/>
          </p:nvSpPr>
          <p:spPr bwMode="auto">
            <a:xfrm>
              <a:off x="4902" y="1372"/>
              <a:ext cx="210" cy="0"/>
            </a:xfrm>
            <a:prstGeom prst="line">
              <a:avLst/>
            </a:prstGeom>
            <a:noFill/>
            <a:ln w="28575">
              <a:solidFill>
                <a:schemeClr val="tx2"/>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5" name="Line 15" hidden="1"/>
            <p:cNvSpPr>
              <a:spLocks noChangeShapeType="1"/>
            </p:cNvSpPr>
            <p:nvPr userDrawn="1"/>
          </p:nvSpPr>
          <p:spPr bwMode="auto">
            <a:xfrm>
              <a:off x="4902" y="1534"/>
              <a:ext cx="210" cy="0"/>
            </a:xfrm>
            <a:prstGeom prst="line">
              <a:avLst/>
            </a:prstGeom>
            <a:noFill/>
            <a:ln w="12700">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6" name="Rectangle 16" hidden="1"/>
            <p:cNvSpPr>
              <a:spLocks noChangeArrowheads="1"/>
            </p:cNvSpPr>
            <p:nvPr userDrawn="1"/>
          </p:nvSpPr>
          <p:spPr bwMode="auto">
            <a:xfrm>
              <a:off x="5172" y="1629"/>
              <a:ext cx="372" cy="1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7" name="Line 17" hidden="1"/>
            <p:cNvSpPr>
              <a:spLocks noChangeShapeType="1"/>
            </p:cNvSpPr>
            <p:nvPr userDrawn="1"/>
          </p:nvSpPr>
          <p:spPr bwMode="auto">
            <a:xfrm>
              <a:off x="4902" y="1696"/>
              <a:ext cx="210" cy="0"/>
            </a:xfrm>
            <a:prstGeom prst="line">
              <a:avLst/>
            </a:prstGeom>
            <a:noFill/>
            <a:ln w="12700">
              <a:solidFill>
                <a:schemeClr val="tx2"/>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grpSp>
      <p:grpSp>
        <p:nvGrpSpPr>
          <p:cNvPr id="158728" name="McK Legend Moons" hidden="1"/>
          <p:cNvGrpSpPr>
            <a:grpSpLocks/>
          </p:cNvGrpSpPr>
          <p:nvPr>
            <p:custDataLst>
              <p:tags r:id="rId21"/>
            </p:custDataLst>
          </p:nvPr>
        </p:nvGrpSpPr>
        <p:grpSpPr bwMode="auto">
          <a:xfrm>
            <a:off x="8094663" y="273050"/>
            <a:ext cx="885825" cy="742950"/>
            <a:chOff x="4997" y="169"/>
            <a:chExt cx="547" cy="458"/>
          </a:xfrm>
        </p:grpSpPr>
        <p:grpSp>
          <p:nvGrpSpPr>
            <p:cNvPr id="158738" name="Group 19" hidden="1"/>
            <p:cNvGrpSpPr>
              <a:grpSpLocks noChangeAspect="1"/>
            </p:cNvGrpSpPr>
            <p:nvPr userDrawn="1">
              <p:custDataLst>
                <p:tags r:id="rId23"/>
              </p:custDataLst>
            </p:nvPr>
          </p:nvGrpSpPr>
          <p:grpSpPr bwMode="auto">
            <a:xfrm>
              <a:off x="4997" y="178"/>
              <a:ext cx="116" cy="116"/>
              <a:chOff x="4997" y="178"/>
              <a:chExt cx="116" cy="116"/>
            </a:xfrm>
          </p:grpSpPr>
          <p:sp>
            <p:nvSpPr>
              <p:cNvPr id="5084180" name="Oval 20" hidden="1"/>
              <p:cNvSpPr>
                <a:spLocks noChangeAspect="1" noChangeArrowheads="1"/>
              </p:cNvSpPr>
              <p:nvPr>
                <p:custDataLst>
                  <p:tags r:id="rId30"/>
                </p:custDataLst>
              </p:nvPr>
            </p:nvSpPr>
            <p:spPr bwMode="blackWhite">
              <a:xfrm>
                <a:off x="4997" y="178"/>
                <a:ext cx="116" cy="116"/>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81" name="Oval 21" hidden="1"/>
              <p:cNvSpPr>
                <a:spLocks noChangeAspect="1" noChangeArrowheads="1"/>
              </p:cNvSpPr>
              <p:nvPr>
                <p:custDataLst>
                  <p:tags r:id="rId31"/>
                </p:custDataLst>
              </p:nvPr>
            </p:nvSpPr>
            <p:spPr bwMode="black">
              <a:xfrm>
                <a:off x="4997" y="178"/>
                <a:ext cx="116" cy="116"/>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grpSp>
          <p:nvGrpSpPr>
            <p:cNvPr id="158739" name="Group 22" hidden="1"/>
            <p:cNvGrpSpPr>
              <a:grpSpLocks/>
            </p:cNvGrpSpPr>
            <p:nvPr userDrawn="1">
              <p:custDataLst>
                <p:tags r:id="rId24"/>
              </p:custDataLst>
            </p:nvPr>
          </p:nvGrpSpPr>
          <p:grpSpPr bwMode="auto">
            <a:xfrm>
              <a:off x="4997" y="339"/>
              <a:ext cx="116" cy="116"/>
              <a:chOff x="1104" y="1908"/>
              <a:chExt cx="204" cy="204"/>
            </a:xfrm>
          </p:grpSpPr>
          <p:sp>
            <p:nvSpPr>
              <p:cNvPr id="5084183" name="Oval 23" hidden="1"/>
              <p:cNvSpPr>
                <a:spLocks noChangeAspect="1" noChangeArrowheads="1"/>
              </p:cNvSpPr>
              <p:nvPr>
                <p:custDataLst>
                  <p:tags r:id="rId28"/>
                </p:custDataLst>
              </p:nvPr>
            </p:nvSpPr>
            <p:spPr bwMode="blackWhite">
              <a:xfrm>
                <a:off x="1104" y="1908"/>
                <a:ext cx="202" cy="200"/>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84" name="Arc 24" hidden="1"/>
              <p:cNvSpPr>
                <a:spLocks noChangeAspect="1"/>
              </p:cNvSpPr>
              <p:nvPr>
                <p:custDataLst>
                  <p:tags r:id="rId29"/>
                </p:custDataLst>
              </p:nvPr>
            </p:nvSpPr>
            <p:spPr bwMode="black">
              <a:xfrm>
                <a:off x="1206" y="1908"/>
                <a:ext cx="102" cy="20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close/>
                  </a:path>
                </a:pathLst>
              </a:cu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sp>
          <p:nvSpPr>
            <p:cNvPr id="5084185" name="Rectangle 25" hidden="1"/>
            <p:cNvSpPr>
              <a:spLocks noChangeArrowheads="1"/>
            </p:cNvSpPr>
            <p:nvPr userDrawn="1"/>
          </p:nvSpPr>
          <p:spPr bwMode="auto">
            <a:xfrm>
              <a:off x="5172" y="169"/>
              <a:ext cx="372" cy="1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86" name="Rectangle 26" hidden="1"/>
            <p:cNvSpPr>
              <a:spLocks noChangeArrowheads="1"/>
            </p:cNvSpPr>
            <p:nvPr userDrawn="1"/>
          </p:nvSpPr>
          <p:spPr bwMode="auto">
            <a:xfrm>
              <a:off x="5172" y="331"/>
              <a:ext cx="369" cy="1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87" name="Rectangle 27" hidden="1"/>
            <p:cNvSpPr>
              <a:spLocks noChangeArrowheads="1"/>
            </p:cNvSpPr>
            <p:nvPr userDrawn="1"/>
          </p:nvSpPr>
          <p:spPr bwMode="auto">
            <a:xfrm>
              <a:off x="5172" y="493"/>
              <a:ext cx="372" cy="1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grpSp>
          <p:nvGrpSpPr>
            <p:cNvPr id="158743" name="Group 28" hidden="1"/>
            <p:cNvGrpSpPr>
              <a:grpSpLocks noChangeAspect="1"/>
            </p:cNvGrpSpPr>
            <p:nvPr userDrawn="1">
              <p:custDataLst>
                <p:tags r:id="rId25"/>
              </p:custDataLst>
            </p:nvPr>
          </p:nvGrpSpPr>
          <p:grpSpPr bwMode="auto">
            <a:xfrm>
              <a:off x="4997" y="502"/>
              <a:ext cx="117" cy="117"/>
              <a:chOff x="4997" y="502"/>
              <a:chExt cx="117" cy="117"/>
            </a:xfrm>
          </p:grpSpPr>
          <p:sp>
            <p:nvSpPr>
              <p:cNvPr id="5084189" name="Oval 29" hidden="1"/>
              <p:cNvSpPr>
                <a:spLocks noChangeAspect="1" noChangeArrowheads="1"/>
              </p:cNvSpPr>
              <p:nvPr>
                <p:custDataLst>
                  <p:tags r:id="rId26"/>
                </p:custDataLst>
              </p:nvPr>
            </p:nvSpPr>
            <p:spPr bwMode="blackWhite">
              <a:xfrm>
                <a:off x="4997" y="502"/>
                <a:ext cx="116" cy="116"/>
              </a:xfrm>
              <a:prstGeom prst="ellipse">
                <a:avLst/>
              </a:pr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90" name="Arc 30" hidden="1"/>
              <p:cNvSpPr>
                <a:spLocks noChangeAspect="1"/>
              </p:cNvSpPr>
              <p:nvPr>
                <p:custDataLst>
                  <p:tags r:id="rId27"/>
                </p:custDataLst>
              </p:nvPr>
            </p:nvSpPr>
            <p:spPr bwMode="black">
              <a:xfrm>
                <a:off x="4998" y="503"/>
                <a:ext cx="116" cy="116"/>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close/>
                  </a:path>
                </a:pathLst>
              </a:custGeom>
              <a:solidFill>
                <a:schemeClr val="bg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grpSp>
      <p:grpSp>
        <p:nvGrpSpPr>
          <p:cNvPr id="158729" name="McK Legend Boxes" hidden="1"/>
          <p:cNvGrpSpPr>
            <a:grpSpLocks/>
          </p:cNvGrpSpPr>
          <p:nvPr>
            <p:custDataLst>
              <p:tags r:id="rId22"/>
            </p:custDataLst>
          </p:nvPr>
        </p:nvGrpSpPr>
        <p:grpSpPr bwMode="auto">
          <a:xfrm>
            <a:off x="7940675" y="273050"/>
            <a:ext cx="1039813" cy="1004888"/>
            <a:chOff x="4902" y="169"/>
            <a:chExt cx="642" cy="620"/>
          </a:xfrm>
        </p:grpSpPr>
        <p:sp>
          <p:nvSpPr>
            <p:cNvPr id="5084192" name="Rectangle 32" hidden="1"/>
            <p:cNvSpPr>
              <a:spLocks noChangeArrowheads="1"/>
            </p:cNvSpPr>
            <p:nvPr userDrawn="1"/>
          </p:nvSpPr>
          <p:spPr bwMode="auto">
            <a:xfrm>
              <a:off x="4902" y="178"/>
              <a:ext cx="211" cy="119"/>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3" name="Rectangle 33" hidden="1"/>
            <p:cNvSpPr>
              <a:spLocks noChangeArrowheads="1"/>
            </p:cNvSpPr>
            <p:nvPr userDrawn="1"/>
          </p:nvSpPr>
          <p:spPr bwMode="auto">
            <a:xfrm>
              <a:off x="4902" y="340"/>
              <a:ext cx="211" cy="116"/>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4" name="Rectangle 34" hidden="1"/>
            <p:cNvSpPr>
              <a:spLocks noChangeArrowheads="1"/>
            </p:cNvSpPr>
            <p:nvPr userDrawn="1"/>
          </p:nvSpPr>
          <p:spPr bwMode="auto">
            <a:xfrm>
              <a:off x="5172" y="169"/>
              <a:ext cx="372" cy="1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5" name="Rectangle 35" hidden="1"/>
            <p:cNvSpPr>
              <a:spLocks noChangeArrowheads="1"/>
            </p:cNvSpPr>
            <p:nvPr userDrawn="1"/>
          </p:nvSpPr>
          <p:spPr bwMode="auto">
            <a:xfrm>
              <a:off x="5172" y="331"/>
              <a:ext cx="372" cy="1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6" name="Rectangle 36" hidden="1"/>
            <p:cNvSpPr>
              <a:spLocks noChangeArrowheads="1"/>
            </p:cNvSpPr>
            <p:nvPr userDrawn="1"/>
          </p:nvSpPr>
          <p:spPr bwMode="auto">
            <a:xfrm>
              <a:off x="5172" y="493"/>
              <a:ext cx="372" cy="1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7" name="Rectangle 37" hidden="1"/>
            <p:cNvSpPr>
              <a:spLocks noChangeArrowheads="1"/>
            </p:cNvSpPr>
            <p:nvPr userDrawn="1"/>
          </p:nvSpPr>
          <p:spPr bwMode="auto">
            <a:xfrm>
              <a:off x="4902" y="502"/>
              <a:ext cx="211" cy="116"/>
            </a:xfrm>
            <a:prstGeom prst="rect">
              <a:avLst/>
            </a:prstGeom>
            <a:solidFill>
              <a:schemeClr val="hlink"/>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8" name="Rectangle 38" hidden="1"/>
            <p:cNvSpPr>
              <a:spLocks noChangeArrowheads="1"/>
            </p:cNvSpPr>
            <p:nvPr userDrawn="1"/>
          </p:nvSpPr>
          <p:spPr bwMode="auto">
            <a:xfrm>
              <a:off x="5172" y="655"/>
              <a:ext cx="372" cy="1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9" name="Rectangle 39" hidden="1"/>
            <p:cNvSpPr>
              <a:spLocks noChangeArrowheads="1"/>
            </p:cNvSpPr>
            <p:nvPr userDrawn="1"/>
          </p:nvSpPr>
          <p:spPr bwMode="auto">
            <a:xfrm>
              <a:off x="4902" y="664"/>
              <a:ext cx="211" cy="119"/>
            </a:xfrm>
            <a:prstGeom prst="rect">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grpSp>
    </p:spTree>
  </p:cSld>
  <p:clrMap bg1="lt1" tx1="dk1" bg2="lt2" tx2="dk2" accent1="accent1" accent2="accent2" accent3="accent3" accent4="accent4" accent5="accent5" accent6="accent6" hlink="hlink" folHlink="folHlink"/>
  <p:sldLayoutIdLst>
    <p:sldLayoutId id="2147526879" r:id="rId1"/>
    <p:sldLayoutId id="2147526880" r:id="rId2"/>
    <p:sldLayoutId id="2147526881" r:id="rId3"/>
    <p:sldLayoutId id="2147526882" r:id="rId4"/>
    <p:sldLayoutId id="2147526883" r:id="rId5"/>
    <p:sldLayoutId id="2147526884" r:id="rId6"/>
    <p:sldLayoutId id="2147526885" r:id="rId7"/>
    <p:sldLayoutId id="2147526886" r:id="rId8"/>
    <p:sldLayoutId id="2147526887" r:id="rId9"/>
    <p:sldLayoutId id="2147526888" r:id="rId10"/>
    <p:sldLayoutId id="2147526889" r:id="rId11"/>
    <p:sldLayoutId id="2147526890" r:id="rId12"/>
    <p:sldLayoutId id="2147526891" r:id="rId13"/>
  </p:sldLayoutIdLst>
  <p:hf hdr="0" ftr="0" dt="0"/>
  <p:txStyles>
    <p:titleStyle>
      <a:lvl1pPr algn="l" defTabSz="911225" rtl="0" eaLnBrk="0" fontAlgn="base" hangingPunct="0">
        <a:spcBef>
          <a:spcPct val="0"/>
        </a:spcBef>
        <a:spcAft>
          <a:spcPct val="0"/>
        </a:spcAft>
        <a:defRPr sz="1900" b="1">
          <a:solidFill>
            <a:schemeClr val="tx2"/>
          </a:solidFill>
          <a:latin typeface="+mj-lt"/>
          <a:ea typeface="+mj-ea"/>
          <a:cs typeface="ＭＳ Ｐゴシック" charset="0"/>
        </a:defRPr>
      </a:lvl1pPr>
      <a:lvl2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2pPr>
      <a:lvl3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3pPr>
      <a:lvl4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4pPr>
      <a:lvl5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5pPr>
      <a:lvl6pPr marL="457127" algn="l" defTabSz="912667" rtl="0" eaLnBrk="1" fontAlgn="base" hangingPunct="1">
        <a:spcBef>
          <a:spcPct val="0"/>
        </a:spcBef>
        <a:spcAft>
          <a:spcPct val="0"/>
        </a:spcAft>
        <a:defRPr sz="1900" b="1">
          <a:solidFill>
            <a:schemeClr val="tx2"/>
          </a:solidFill>
          <a:latin typeface="Arial" charset="0"/>
          <a:ea typeface="ＭＳ Ｐゴシック" charset="0"/>
        </a:defRPr>
      </a:lvl6pPr>
      <a:lvl7pPr marL="914254" algn="l" defTabSz="912667" rtl="0" eaLnBrk="1" fontAlgn="base" hangingPunct="1">
        <a:spcBef>
          <a:spcPct val="0"/>
        </a:spcBef>
        <a:spcAft>
          <a:spcPct val="0"/>
        </a:spcAft>
        <a:defRPr sz="1900" b="1">
          <a:solidFill>
            <a:schemeClr val="tx2"/>
          </a:solidFill>
          <a:latin typeface="Arial" charset="0"/>
          <a:ea typeface="ＭＳ Ｐゴシック" charset="0"/>
        </a:defRPr>
      </a:lvl7pPr>
      <a:lvl8pPr marL="1371381" algn="l" defTabSz="912667" rtl="0" eaLnBrk="1" fontAlgn="base" hangingPunct="1">
        <a:spcBef>
          <a:spcPct val="0"/>
        </a:spcBef>
        <a:spcAft>
          <a:spcPct val="0"/>
        </a:spcAft>
        <a:defRPr sz="1900" b="1">
          <a:solidFill>
            <a:schemeClr val="tx2"/>
          </a:solidFill>
          <a:latin typeface="Arial" charset="0"/>
          <a:ea typeface="ＭＳ Ｐゴシック" charset="0"/>
        </a:defRPr>
      </a:lvl8pPr>
      <a:lvl9pPr marL="1828507" algn="l" defTabSz="912667" rtl="0" eaLnBrk="1" fontAlgn="base" hangingPunct="1">
        <a:spcBef>
          <a:spcPct val="0"/>
        </a:spcBef>
        <a:spcAft>
          <a:spcPct val="0"/>
        </a:spcAft>
        <a:defRPr sz="1900" b="1">
          <a:solidFill>
            <a:schemeClr val="tx2"/>
          </a:solidFill>
          <a:latin typeface="Arial" charset="0"/>
          <a:ea typeface="ＭＳ Ｐゴシック" charset="0"/>
        </a:defRPr>
      </a:lvl9pPr>
    </p:titleStyle>
    <p:bodyStyle>
      <a:lvl1pPr marL="341313" indent="-341313" algn="l" defTabSz="911225" rtl="0" eaLnBrk="0" fontAlgn="base" hangingPunct="0">
        <a:spcBef>
          <a:spcPct val="0"/>
        </a:spcBef>
        <a:spcAft>
          <a:spcPct val="0"/>
        </a:spcAft>
        <a:buSzPct val="120000"/>
        <a:defRPr sz="1600">
          <a:solidFill>
            <a:schemeClr val="tx1"/>
          </a:solidFill>
          <a:latin typeface="+mn-lt"/>
          <a:ea typeface="+mn-ea"/>
          <a:cs typeface="ＭＳ Ｐゴシック" charset="0"/>
        </a:defRPr>
      </a:lvl1pPr>
      <a:lvl2pPr marL="146050" indent="-144463" algn="l" defTabSz="911225" rtl="0" eaLnBrk="0" fontAlgn="base" hangingPunct="0">
        <a:spcBef>
          <a:spcPct val="0"/>
        </a:spcBef>
        <a:spcAft>
          <a:spcPct val="0"/>
        </a:spcAft>
        <a:buSzPct val="120000"/>
        <a:buChar char="•"/>
        <a:defRPr sz="1600">
          <a:solidFill>
            <a:schemeClr val="tx1"/>
          </a:solidFill>
          <a:latin typeface="+mn-lt"/>
          <a:ea typeface="+mn-ea"/>
        </a:defRPr>
      </a:lvl2pPr>
      <a:lvl3pPr marL="300038" indent="-150813" algn="l" defTabSz="911225" rtl="0" eaLnBrk="0" fontAlgn="base" hangingPunct="0">
        <a:spcBef>
          <a:spcPct val="0"/>
        </a:spcBef>
        <a:spcAft>
          <a:spcPct val="0"/>
        </a:spcAft>
        <a:buChar char="–"/>
        <a:defRPr sz="1600">
          <a:solidFill>
            <a:schemeClr val="tx1"/>
          </a:solidFill>
          <a:latin typeface="+mn-lt"/>
          <a:ea typeface="+mn-ea"/>
        </a:defRPr>
      </a:lvl3pPr>
      <a:lvl4pPr marL="439738" indent="-136525" algn="l" defTabSz="911225" rtl="0" eaLnBrk="0" fontAlgn="base" hangingPunct="0">
        <a:spcBef>
          <a:spcPct val="0"/>
        </a:spcBef>
        <a:spcAft>
          <a:spcPct val="0"/>
        </a:spcAft>
        <a:buSzPct val="89000"/>
        <a:buChar char="•"/>
        <a:defRPr sz="1600">
          <a:solidFill>
            <a:schemeClr val="tx1"/>
          </a:solidFill>
          <a:latin typeface="+mn-lt"/>
          <a:ea typeface="+mn-ea"/>
        </a:defRPr>
      </a:lvl4pPr>
      <a:lvl5pPr marL="592138" indent="-149225" algn="l" defTabSz="911225" rtl="0" eaLnBrk="0" fontAlgn="base" hangingPunct="0">
        <a:spcBef>
          <a:spcPct val="0"/>
        </a:spcBef>
        <a:spcAft>
          <a:spcPct val="0"/>
        </a:spcAft>
        <a:buSzPct val="75000"/>
        <a:buChar char="–"/>
        <a:defRPr sz="1600">
          <a:solidFill>
            <a:schemeClr val="tx1"/>
          </a:solidFill>
          <a:latin typeface="+mn-lt"/>
          <a:ea typeface="+mn-ea"/>
        </a:defRPr>
      </a:lvl5pPr>
      <a:lvl6pPr marL="1050757" indent="-150789" algn="l" defTabSz="912667" rtl="0" eaLnBrk="1" fontAlgn="base" hangingPunct="1">
        <a:spcBef>
          <a:spcPct val="0"/>
        </a:spcBef>
        <a:spcAft>
          <a:spcPct val="0"/>
        </a:spcAft>
        <a:buSzPct val="75000"/>
        <a:buChar char="–"/>
        <a:defRPr sz="1600">
          <a:solidFill>
            <a:schemeClr val="tx1"/>
          </a:solidFill>
          <a:latin typeface="+mn-lt"/>
          <a:ea typeface="+mn-ea"/>
        </a:defRPr>
      </a:lvl6pPr>
      <a:lvl7pPr marL="1507884" indent="-150789" algn="l" defTabSz="912667" rtl="0" eaLnBrk="1" fontAlgn="base" hangingPunct="1">
        <a:spcBef>
          <a:spcPct val="0"/>
        </a:spcBef>
        <a:spcAft>
          <a:spcPct val="0"/>
        </a:spcAft>
        <a:buSzPct val="75000"/>
        <a:buChar char="–"/>
        <a:defRPr sz="1600">
          <a:solidFill>
            <a:schemeClr val="tx1"/>
          </a:solidFill>
          <a:latin typeface="+mn-lt"/>
          <a:ea typeface="+mn-ea"/>
        </a:defRPr>
      </a:lvl7pPr>
      <a:lvl8pPr marL="1965011" indent="-150789" algn="l" defTabSz="912667" rtl="0" eaLnBrk="1" fontAlgn="base" hangingPunct="1">
        <a:spcBef>
          <a:spcPct val="0"/>
        </a:spcBef>
        <a:spcAft>
          <a:spcPct val="0"/>
        </a:spcAft>
        <a:buSzPct val="75000"/>
        <a:buChar char="–"/>
        <a:defRPr sz="1600">
          <a:solidFill>
            <a:schemeClr val="tx1"/>
          </a:solidFill>
          <a:latin typeface="+mn-lt"/>
          <a:ea typeface="+mn-ea"/>
        </a:defRPr>
      </a:lvl8pPr>
      <a:lvl9pPr marL="2422137" indent="-150789" algn="l" defTabSz="912667"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72035"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61048D76-06B4-514F-940F-F23467B6841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640" r:id="rId1"/>
    <p:sldLayoutId id="2147526641" r:id="rId2"/>
    <p:sldLayoutId id="2147526642" r:id="rId3"/>
    <p:sldLayoutId id="2147526643" r:id="rId4"/>
    <p:sldLayoutId id="2147526644" r:id="rId5"/>
    <p:sldLayoutId id="2147526645" r:id="rId6"/>
    <p:sldLayoutId id="2147526646" r:id="rId7"/>
    <p:sldLayoutId id="2147526647" r:id="rId8"/>
    <p:sldLayoutId id="2147526648" r:id="rId9"/>
    <p:sldLayoutId id="2147526649" r:id="rId10"/>
    <p:sldLayoutId id="2147526650" r:id="rId11"/>
    <p:sldLayoutId id="2147526651" r:id="rId12"/>
    <p:sldLayoutId id="2147526652" r:id="rId13"/>
    <p:sldLayoutId id="2147526892" r:id="rId14"/>
    <p:sldLayoutId id="2147526893" r:id="rId15"/>
  </p:sldLayoutIdLst>
  <p:transition/>
  <p:timing>
    <p:tnLst>
      <p:par>
        <p:cT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custDataLst>
              <p:tags r:id="rId17"/>
            </p:custDataLst>
          </p:nvPr>
        </p:nvSpPr>
        <p:spPr bwMode="auto">
          <a:xfrm>
            <a:off x="685800" y="609600"/>
            <a:ext cx="7772400" cy="1143000"/>
          </a:xfrm>
          <a:prstGeom prst="rect">
            <a:avLst/>
          </a:prstGeom>
          <a:solidFill>
            <a:schemeClr val="bg1"/>
          </a:solidFill>
          <a:ln>
            <a:noFill/>
          </a:ln>
          <a:extLst>
            <a:ext uri="{FAA26D3D-D897-4be2-8F04-BA451C77F1D7}">
              <ma14:placeholderFlag xmlns:ma14="http://schemas.microsoft.com/office/mac/drawingml/2011/main" val="1"/>
            </a:ext>
            <a:ext uri="{91240B29-F687-4f45-9708-019B960494DF}">
              <a14:hiddenLine xmlns="" xmlns:a14="http://schemas.microsoft.com/office/drawing/2010/main" w="9525">
                <a:solidFill>
                  <a:srgbClr val="000000"/>
                </a:solidFill>
                <a:miter lim="800000"/>
                <a:headEnd/>
                <a:tailEnd/>
              </a14:hiddenLine>
            </a:ext>
          </a:extLst>
        </p:spPr>
        <p:txBody>
          <a:bodyPr vert="horz" wrap="square" lIns="92060" tIns="46031" rIns="92060" bIns="46031" numCol="1" anchor="ctr" anchorCtr="0" compatLnSpc="1">
            <a:prstTxWarp prst="textNoShape">
              <a:avLst/>
            </a:prstTxWarp>
          </a:bodyPr>
          <a:lstStyle/>
          <a:p>
            <a:pPr lvl="0"/>
            <a:r>
              <a:rPr lang="en-US" altLang="zh-TW"/>
              <a:t>Click to edit Master title style</a:t>
            </a:r>
          </a:p>
        </p:txBody>
      </p:sp>
      <p:sp>
        <p:nvSpPr>
          <p:cNvPr id="175107"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0" tIns="46031" rIns="92060" bIns="4603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9"/>
            </p:custDataLst>
          </p:nvPr>
        </p:nvSpPr>
        <p:spPr bwMode="auto">
          <a:xfrm rot="-54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rgbClr val="FFFFFF"/>
                </a:solidFill>
                <a:latin typeface="Arial" charset="0"/>
                <a:ea typeface="ＭＳ Ｐゴシック" charset="-128"/>
                <a:cs typeface="ＭＳ Ｐゴシック" charset="-128"/>
              </a:defRPr>
            </a:lvl1pPr>
          </a:lstStyle>
          <a:p>
            <a:pPr>
              <a:defRPr/>
            </a:pPr>
            <a:fld id="{F2ACC153-6E8D-A245-B3AE-A4D55F80FC11}" type="slidenum">
              <a:rPr lang="zh-TW" altLang="en-US"/>
              <a:pPr>
                <a:defRPr/>
              </a:pPr>
              <a:t>‹#›</a:t>
            </a:fld>
            <a:r>
              <a:rPr lang="en-US" altLang="zh-TW"/>
              <a:t>   (c) Mark Gerstein, 2002, Yale, bioinfo.mbb.yale.edu</a:t>
            </a:r>
          </a:p>
        </p:txBody>
      </p:sp>
      <p:sp>
        <p:nvSpPr>
          <p:cNvPr id="175109" name="Rectangle 5"/>
          <p:cNvSpPr>
            <a:spLocks noChangeArrowheads="1"/>
          </p:cNvSpPr>
          <p:nvPr>
            <p:custDataLst>
              <p:tags r:id="rId20"/>
            </p:custDataLst>
          </p:nvPr>
        </p:nvSpPr>
        <p:spPr bwMode="auto">
          <a:xfrm>
            <a:off x="7215188" y="6673850"/>
            <a:ext cx="169545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rgbClr val="FFFFFF"/>
                </a:solidFill>
              </a:rPr>
              <a:t>Do not reproduce without permission</a:t>
            </a:r>
          </a:p>
        </p:txBody>
      </p:sp>
      <p:sp>
        <p:nvSpPr>
          <p:cNvPr id="7" name="Rectangle 6"/>
          <p:cNvSpPr>
            <a:spLocks noChangeArrowheads="1"/>
          </p:cNvSpPr>
          <p:nvPr>
            <p:custDataLst>
              <p:tags r:id="rId21"/>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0E9F832-AAC8-E144-9ECC-7BC3971779A7}" type="slidenum">
              <a:rPr lang="en-US" sz="20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653" r:id="rId1"/>
    <p:sldLayoutId id="2147526654" r:id="rId2"/>
    <p:sldLayoutId id="2147526655" r:id="rId3"/>
    <p:sldLayoutId id="2147526656" r:id="rId4"/>
    <p:sldLayoutId id="2147526657" r:id="rId5"/>
    <p:sldLayoutId id="2147526658" r:id="rId6"/>
    <p:sldLayoutId id="2147526659" r:id="rId7"/>
    <p:sldLayoutId id="2147526660" r:id="rId8"/>
    <p:sldLayoutId id="2147526661" r:id="rId9"/>
    <p:sldLayoutId id="2147526662" r:id="rId10"/>
    <p:sldLayoutId id="2147526663" r:id="rId11"/>
    <p:sldLayoutId id="2147526894" r:id="rId12"/>
    <p:sldLayoutId id="2147526895" r:id="rId13"/>
    <p:sldLayoutId id="2147526896" r:id="rId14"/>
    <p:sldLayoutId id="2147526897" r:id="rId15"/>
  </p:sldLayoutIdLst>
  <p:transitio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712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4254"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71381"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850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8613" indent="-222250" algn="l" rtl="0" eaLnBrk="0" fontAlgn="base" hangingPunct="0">
        <a:spcBef>
          <a:spcPct val="20000"/>
        </a:spcBef>
        <a:spcAft>
          <a:spcPct val="0"/>
        </a:spcAft>
        <a:buChar char="»"/>
        <a:defRPr sz="2000">
          <a:solidFill>
            <a:schemeClr val="tx1"/>
          </a:solidFill>
          <a:latin typeface="+mn-lt"/>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custDataLst>
              <p:tags r:id="rId13"/>
            </p:custDataLst>
          </p:nvPr>
        </p:nvSpPr>
        <p:spPr>
          <a:xfrm>
            <a:off x="457200" y="6356350"/>
            <a:ext cx="2133600" cy="365125"/>
          </a:xfrm>
          <a:prstGeom prst="rect">
            <a:avLst/>
          </a:prstGeom>
        </p:spPr>
        <p:txBody>
          <a:bodyPr vert="horz" lIns="91425" tIns="45713" rIns="91425" bIns="45713" rtlCol="0" anchor="ctr"/>
          <a:lstStyle>
            <a:lvl1pPr algn="l" defTabSz="914254" fontAlgn="auto">
              <a:spcBef>
                <a:spcPts val="0"/>
              </a:spcBef>
              <a:spcAft>
                <a:spcPts val="0"/>
              </a:spcAft>
              <a:defRPr sz="1200" b="0">
                <a:solidFill>
                  <a:prstClr val="black">
                    <a:tint val="75000"/>
                  </a:prstClr>
                </a:solidFill>
                <a:latin typeface="Calibri"/>
                <a:ea typeface="+mn-ea"/>
                <a:cs typeface="+mn-cs"/>
              </a:defRPr>
            </a:lvl1pPr>
          </a:lstStyle>
          <a:p>
            <a:pPr>
              <a:defRPr/>
            </a:pPr>
            <a:fld id="{1377B1D2-4BB2-41F7-8375-F43DA6C1A7EE}" type="datetimeFigureOut">
              <a:rPr lang="en-US"/>
              <a:pPr>
                <a:defRPr/>
              </a:pPr>
              <a:t>6/30/16</a:t>
            </a:fld>
            <a:endParaRPr lang="en-US"/>
          </a:p>
        </p:txBody>
      </p:sp>
      <p:sp>
        <p:nvSpPr>
          <p:cNvPr id="5" name="Footer Placeholder 4"/>
          <p:cNvSpPr>
            <a:spLocks noGrp="1"/>
          </p:cNvSpPr>
          <p:nvPr>
            <p:ph type="ftr" sz="quarter" idx="3"/>
            <p:custDataLst>
              <p:tags r:id="rId14"/>
            </p:custDataLst>
          </p:nvPr>
        </p:nvSpPr>
        <p:spPr>
          <a:xfrm>
            <a:off x="3124200" y="6356350"/>
            <a:ext cx="2895600" cy="365125"/>
          </a:xfrm>
          <a:prstGeom prst="rect">
            <a:avLst/>
          </a:prstGeom>
        </p:spPr>
        <p:txBody>
          <a:bodyPr vert="horz" lIns="91425" tIns="45713" rIns="91425" bIns="45713" rtlCol="0" anchor="ctr"/>
          <a:lstStyle>
            <a:lvl1pPr algn="ctr" defTabSz="914254"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5"/>
            </p:custDataLst>
          </p:nvPr>
        </p:nvSpPr>
        <p:spPr>
          <a:xfrm>
            <a:off x="6553200" y="6356350"/>
            <a:ext cx="2133600" cy="365125"/>
          </a:xfrm>
          <a:prstGeom prst="rect">
            <a:avLst/>
          </a:prstGeom>
        </p:spPr>
        <p:txBody>
          <a:bodyPr vert="horz" lIns="91425" tIns="45713" rIns="91425" bIns="45713" rtlCol="0" anchor="ctr"/>
          <a:lstStyle>
            <a:lvl1pPr algn="r" defTabSz="914254" fontAlgn="auto">
              <a:spcBef>
                <a:spcPts val="0"/>
              </a:spcBef>
              <a:spcAft>
                <a:spcPts val="0"/>
              </a:spcAft>
              <a:defRPr sz="1200" b="0">
                <a:solidFill>
                  <a:prstClr val="black">
                    <a:tint val="75000"/>
                  </a:prstClr>
                </a:solidFill>
                <a:latin typeface="Calibri"/>
                <a:ea typeface="+mn-ea"/>
                <a:cs typeface="+mn-cs"/>
              </a:defRPr>
            </a:lvl1pPr>
          </a:lstStyle>
          <a:p>
            <a:pPr>
              <a:defRPr/>
            </a:pPr>
            <a:fld id="{7040298C-B2A5-7844-9C33-DAA2CD2672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898" r:id="rId1"/>
    <p:sldLayoutId id="2147526899" r:id="rId2"/>
    <p:sldLayoutId id="2147526900" r:id="rId3"/>
    <p:sldLayoutId id="2147526901" r:id="rId4"/>
    <p:sldLayoutId id="2147526902" r:id="rId5"/>
    <p:sldLayoutId id="2147526903" r:id="rId6"/>
    <p:sldLayoutId id="2147526904" r:id="rId7"/>
    <p:sldLayoutId id="2147526905" r:id="rId8"/>
    <p:sldLayoutId id="2147526906" r:id="rId9"/>
    <p:sldLayoutId id="2147526907" r:id="rId10"/>
    <p:sldLayoutId id="2147526908" r:id="rId11"/>
  </p:sldLayoutIdLst>
  <p:txStyles>
    <p:titleStyle>
      <a:lvl1pPr algn="ctr" defTabSz="9128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19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5"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51"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4" rtl="0" eaLnBrk="1" latinLnBrk="0" hangingPunct="1">
        <a:defRPr sz="1800" kern="1200">
          <a:solidFill>
            <a:schemeClr val="tx1"/>
          </a:solidFill>
          <a:latin typeface="+mn-lt"/>
          <a:ea typeface="+mn-ea"/>
          <a:cs typeface="+mn-cs"/>
        </a:defRPr>
      </a:lvl1pPr>
      <a:lvl2pPr marL="457127" algn="l" defTabSz="914254" rtl="0" eaLnBrk="1" latinLnBrk="0" hangingPunct="1">
        <a:defRPr sz="1800" kern="1200">
          <a:solidFill>
            <a:schemeClr val="tx1"/>
          </a:solidFill>
          <a:latin typeface="+mn-lt"/>
          <a:ea typeface="+mn-ea"/>
          <a:cs typeface="+mn-cs"/>
        </a:defRPr>
      </a:lvl2pPr>
      <a:lvl3pPr marL="914254" algn="l" defTabSz="914254" rtl="0" eaLnBrk="1" latinLnBrk="0" hangingPunct="1">
        <a:defRPr sz="1800" kern="1200">
          <a:solidFill>
            <a:schemeClr val="tx1"/>
          </a:solidFill>
          <a:latin typeface="+mn-lt"/>
          <a:ea typeface="+mn-ea"/>
          <a:cs typeface="+mn-cs"/>
        </a:defRPr>
      </a:lvl3pPr>
      <a:lvl4pPr marL="1371381" algn="l" defTabSz="914254" rtl="0" eaLnBrk="1" latinLnBrk="0" hangingPunct="1">
        <a:defRPr sz="1800" kern="1200">
          <a:solidFill>
            <a:schemeClr val="tx1"/>
          </a:solidFill>
          <a:latin typeface="+mn-lt"/>
          <a:ea typeface="+mn-ea"/>
          <a:cs typeface="+mn-cs"/>
        </a:defRPr>
      </a:lvl4pPr>
      <a:lvl5pPr marL="1828507" algn="l" defTabSz="914254" rtl="0" eaLnBrk="1" latinLnBrk="0" hangingPunct="1">
        <a:defRPr sz="1800" kern="1200">
          <a:solidFill>
            <a:schemeClr val="tx1"/>
          </a:solidFill>
          <a:latin typeface="+mn-lt"/>
          <a:ea typeface="+mn-ea"/>
          <a:cs typeface="+mn-cs"/>
        </a:defRPr>
      </a:lvl5pPr>
      <a:lvl6pPr marL="2285634" algn="l" defTabSz="914254" rtl="0" eaLnBrk="1" latinLnBrk="0" hangingPunct="1">
        <a:defRPr sz="1800" kern="1200">
          <a:solidFill>
            <a:schemeClr val="tx1"/>
          </a:solidFill>
          <a:latin typeface="+mn-lt"/>
          <a:ea typeface="+mn-ea"/>
          <a:cs typeface="+mn-cs"/>
        </a:defRPr>
      </a:lvl6pPr>
      <a:lvl7pPr marL="2742761" algn="l" defTabSz="914254" rtl="0" eaLnBrk="1" latinLnBrk="0" hangingPunct="1">
        <a:defRPr sz="1800" kern="1200">
          <a:solidFill>
            <a:schemeClr val="tx1"/>
          </a:solidFill>
          <a:latin typeface="+mn-lt"/>
          <a:ea typeface="+mn-ea"/>
          <a:cs typeface="+mn-cs"/>
        </a:defRPr>
      </a:lvl7pPr>
      <a:lvl8pPr marL="3199888" algn="l" defTabSz="914254" rtl="0" eaLnBrk="1" latinLnBrk="0" hangingPunct="1">
        <a:defRPr sz="1800" kern="1200">
          <a:solidFill>
            <a:schemeClr val="tx1"/>
          </a:solidFill>
          <a:latin typeface="+mn-lt"/>
          <a:ea typeface="+mn-ea"/>
          <a:cs typeface="+mn-cs"/>
        </a:defRPr>
      </a:lvl8pPr>
      <a:lvl9pPr marL="3657015" algn="l" defTabSz="914254"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3779" name="Rectangle 3"/>
          <p:cNvSpPr>
            <a:spLocks noGrp="1" noChangeArrowheads="1"/>
          </p:cNvSpPr>
          <p:nvPr>
            <p:ph type="body" idx="1"/>
            <p:custDataLst>
              <p:tags r:id="rId14"/>
            </p:custDataLst>
          </p:nvPr>
        </p:nvSpPr>
        <p:spPr bwMode="auto">
          <a:xfrm>
            <a:off x="685800" y="1981200"/>
            <a:ext cx="7772400" cy="41148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685800" y="6248400"/>
            <a:ext cx="1905000" cy="4572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b="0">
                <a:solidFill>
                  <a:srgbClr val="000000"/>
                </a:solidFill>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400" b="0">
                <a:solidFill>
                  <a:srgbClr val="000000"/>
                </a:solidFill>
              </a:defRPr>
            </a:lvl1pPr>
          </a:lstStyle>
          <a:p>
            <a:pPr>
              <a:defRPr/>
            </a:pPr>
            <a:fld id="{8E9D5B8B-1AB4-644A-851B-8BBB11357A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909" r:id="rId1"/>
    <p:sldLayoutId id="2147526910" r:id="rId2"/>
    <p:sldLayoutId id="2147526911" r:id="rId3"/>
    <p:sldLayoutId id="2147526912" r:id="rId4"/>
    <p:sldLayoutId id="2147526913" r:id="rId5"/>
    <p:sldLayoutId id="2147526914" r:id="rId6"/>
    <p:sldLayoutId id="2147526915" r:id="rId7"/>
    <p:sldLayoutId id="2147526916" r:id="rId8"/>
    <p:sldLayoutId id="2147526917" r:id="rId9"/>
    <p:sldLayoutId id="2147526918" r:id="rId10"/>
    <p:sldLayoutId id="2147526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6066"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606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CF47C5DF-5232-B845-A787-AC6A9F2B800A}" type="datetimeFigureOut">
              <a:rPr lang="en-US"/>
              <a:pPr>
                <a:defRPr/>
              </a:pPr>
              <a:t>6/30/16</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C0DBFF34-FECF-FE47-AABA-FD00274EEE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920" r:id="rId1"/>
    <p:sldLayoutId id="2147526921" r:id="rId2"/>
    <p:sldLayoutId id="2147526922" r:id="rId3"/>
    <p:sldLayoutId id="2147526923" r:id="rId4"/>
    <p:sldLayoutId id="2147526924" r:id="rId5"/>
    <p:sldLayoutId id="2147526925" r:id="rId6"/>
    <p:sldLayoutId id="2147526926" r:id="rId7"/>
    <p:sldLayoutId id="2147526927" r:id="rId8"/>
    <p:sldLayoutId id="2147526928" r:id="rId9"/>
    <p:sldLayoutId id="2147526929" r:id="rId10"/>
    <p:sldLayoutId id="2147526930"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6"/>
            </p:custDataLst>
          </p:nvPr>
        </p:nvSpPr>
        <p:spPr bwMode="auto">
          <a:xfrm>
            <a:off x="685800" y="609600"/>
            <a:ext cx="7772400" cy="1143000"/>
          </a:xfrm>
          <a:prstGeom prst="rect">
            <a:avLst/>
          </a:prstGeom>
          <a:solidFill>
            <a:schemeClr val="bg1"/>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9525">
                <a:solidFill>
                  <a:srgbClr val="FFFF99"/>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custDataLst>
              <p:tags r:id="rId18"/>
            </p:custDataLst>
          </p:nvPr>
        </p:nvSpPr>
        <p:spPr bwMode="auto">
          <a:xfrm rot="-5400000">
            <a:off x="6838950" y="4543426"/>
            <a:ext cx="4237037" cy="25876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777777"/>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lvl1pPr algn="l" eaLnBrk="0" hangingPunct="0">
              <a:defRPr sz="1200" b="1">
                <a:solidFill>
                  <a:srgbClr val="FFFFFF"/>
                </a:solidFill>
                <a:cs typeface="+mn-cs"/>
              </a:defRPr>
            </a:lvl1pPr>
          </a:lstStyle>
          <a:p>
            <a:pPr>
              <a:defRPr/>
            </a:pPr>
            <a:fld id="{9AA551BB-196E-2046-864B-5BA7D0593A8B}" type="slidenum">
              <a:rPr lang="en-US"/>
              <a:pPr>
                <a:defRPr/>
              </a:pPr>
              <a:t>‹#›</a:t>
            </a:fld>
            <a:r>
              <a:rPr lang="en-US"/>
              <a:t>   (c) Mark Gerstein, 2002, Yale, bioinfo.mbb.yale.edu</a:t>
            </a:r>
          </a:p>
        </p:txBody>
      </p:sp>
      <p:sp>
        <p:nvSpPr>
          <p:cNvPr id="1032" name="Rectangle 8"/>
          <p:cNvSpPr>
            <a:spLocks noChangeArrowheads="1"/>
          </p:cNvSpPr>
          <p:nvPr>
            <p:custDataLst>
              <p:tags r:id="rId19"/>
            </p:custDataLst>
          </p:nvPr>
        </p:nvSpPr>
        <p:spPr bwMode="auto">
          <a:xfrm>
            <a:off x="7215188" y="6673850"/>
            <a:ext cx="1695450" cy="184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777777"/>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algn="ctr" eaLnBrk="0" hangingPunct="0">
              <a:defRPr/>
            </a:pPr>
            <a:r>
              <a:rPr lang="en-US" sz="700" b="0">
                <a:solidFill>
                  <a:srgbClr val="FFFFFF"/>
                </a:solidFill>
                <a:cs typeface="+mn-cs"/>
              </a:rPr>
              <a:t>Do not reproduce without permission</a:t>
            </a:r>
          </a:p>
        </p:txBody>
      </p:sp>
      <p:sp>
        <p:nvSpPr>
          <p:cNvPr id="1033" name="Rectangle 9"/>
          <p:cNvSpPr>
            <a:spLocks noChangeArrowheads="1"/>
          </p:cNvSpPr>
          <p:nvPr>
            <p:custDataLst>
              <p:tags r:id="rId20"/>
            </p:custDataLst>
          </p:nvPr>
        </p:nvSpPr>
        <p:spPr bwMode="auto">
          <a:xfrm rot="-5400000">
            <a:off x="7635081" y="5463382"/>
            <a:ext cx="2687637" cy="19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777777"/>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eaLnBrk="0" hangingPunct="0">
              <a:defRPr/>
            </a:pPr>
            <a:fld id="{2EDAD55B-B0DD-0843-B9AA-E1D328F99192}" type="slidenum">
              <a:rPr lang="en-US">
                <a:solidFill>
                  <a:srgbClr val="808080"/>
                </a:solidFill>
                <a:cs typeface="+mn-cs"/>
              </a:rPr>
              <a:pPr eaLnBrk="0" hangingPunct="0">
                <a:defRPr/>
              </a:pPr>
              <a:t>‹#›</a:t>
            </a:fld>
            <a:r>
              <a:rPr lang="en-US">
                <a:solidFill>
                  <a:srgbClr val="808080"/>
                </a:solidFill>
                <a:cs typeface="+mn-cs"/>
              </a:rPr>
              <a:t> Gerstein.info/talks </a:t>
            </a:r>
            <a:r>
              <a:rPr lang="en-US" b="0">
                <a:solidFill>
                  <a:srgbClr val="808080"/>
                </a:solidFill>
                <a:cs typeface="+mn-cs"/>
              </a:rPr>
              <a:t> </a:t>
            </a:r>
            <a:r>
              <a:rPr lang="en-US" sz="900" b="0">
                <a:solidFill>
                  <a:srgbClr val="808080"/>
                </a:solidFill>
                <a:cs typeface="+mn-cs"/>
              </a:rPr>
              <a:t>(c) 2005 </a:t>
            </a:r>
          </a:p>
        </p:txBody>
      </p:sp>
    </p:spTree>
  </p:cSld>
  <p:clrMap bg1="lt1" tx1="dk1" bg2="lt2" tx2="dk2" accent1="accent1" accent2="accent2" accent3="accent3" accent4="accent4" accent5="accent5" accent6="accent6" hlink="hlink" folHlink="folHlink"/>
  <p:sldLayoutIdLst>
    <p:sldLayoutId id="2147526931" r:id="rId1"/>
    <p:sldLayoutId id="2147526932" r:id="rId2"/>
    <p:sldLayoutId id="2147526933" r:id="rId3"/>
    <p:sldLayoutId id="2147526934" r:id="rId4"/>
    <p:sldLayoutId id="2147526935" r:id="rId5"/>
    <p:sldLayoutId id="2147526936" r:id="rId6"/>
    <p:sldLayoutId id="2147526937" r:id="rId7"/>
    <p:sldLayoutId id="2147526938" r:id="rId8"/>
    <p:sldLayoutId id="2147526939" r:id="rId9"/>
    <p:sldLayoutId id="2147526940" r:id="rId10"/>
    <p:sldLayoutId id="2147526941" r:id="rId11"/>
    <p:sldLayoutId id="2147526942" r:id="rId12"/>
    <p:sldLayoutId id="2147526943" r:id="rId13"/>
    <p:sldLayoutId id="2147526944" r:id="rId14"/>
  </p:sldLayoutIdLst>
  <p:transition/>
  <p:hf hdr="0" ftr="0" dt="0"/>
  <p:txStyles>
    <p:titleStyle>
      <a:lvl1pPr algn="ctr" rtl="0" eaLnBrk="0" fontAlgn="base" hangingPunct="0">
        <a:spcBef>
          <a:spcPct val="0"/>
        </a:spcBef>
        <a:spcAft>
          <a:spcPct val="0"/>
        </a:spcAft>
        <a:defRPr sz="3200" b="1" u="sng">
          <a:solidFill>
            <a:srgbClr val="0000CC"/>
          </a:solidFill>
          <a:latin typeface="+mj-lt"/>
          <a:ea typeface="+mj-ea"/>
          <a:cs typeface="ＭＳ Ｐゴシック" charset="0"/>
        </a:defRPr>
      </a:lvl1pPr>
      <a:lvl2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3200" b="1" u="sng">
          <a:solidFill>
            <a:srgbClr val="0000CC"/>
          </a:solidFill>
          <a:latin typeface="Arial" charset="0"/>
          <a:ea typeface="ＭＳ Ｐゴシック" charset="0"/>
        </a:defRPr>
      </a:lvl6pPr>
      <a:lvl7pPr marL="914400" algn="ctr" rtl="0" eaLnBrk="1" fontAlgn="base" hangingPunct="1">
        <a:spcBef>
          <a:spcPct val="0"/>
        </a:spcBef>
        <a:spcAft>
          <a:spcPct val="0"/>
        </a:spcAft>
        <a:defRPr sz="3200" b="1" u="sng">
          <a:solidFill>
            <a:srgbClr val="0000CC"/>
          </a:solidFill>
          <a:latin typeface="Arial" charset="0"/>
          <a:ea typeface="ＭＳ Ｐゴシック" charset="0"/>
        </a:defRPr>
      </a:lvl7pPr>
      <a:lvl8pPr marL="1371600" algn="ctr" rtl="0" eaLnBrk="1" fontAlgn="base" hangingPunct="1">
        <a:spcBef>
          <a:spcPct val="0"/>
        </a:spcBef>
        <a:spcAft>
          <a:spcPct val="0"/>
        </a:spcAft>
        <a:defRPr sz="3200" b="1" u="sng">
          <a:solidFill>
            <a:srgbClr val="0000CC"/>
          </a:solidFill>
          <a:latin typeface="Arial" charset="0"/>
          <a:ea typeface="ＭＳ Ｐゴシック" charset="0"/>
        </a:defRPr>
      </a:lvl8pPr>
      <a:lvl9pPr marL="1828800" algn="ctr" rtl="0" eaLnBrk="1" fontAlgn="base" hangingPunct="1">
        <a:spcBef>
          <a:spcPct val="0"/>
        </a:spcBef>
        <a:spcAft>
          <a:spcPct val="0"/>
        </a:spcAft>
        <a:defRPr sz="3200" b="1" u="sng">
          <a:solidFill>
            <a:srgbClr val="0000CC"/>
          </a:solidFill>
          <a:latin typeface="Arial" charset="0"/>
          <a:ea typeface="ＭＳ Ｐゴシック" charset="0"/>
        </a:defRPr>
      </a:lvl9pPr>
    </p:titleStyle>
    <p:bodyStyle>
      <a:lvl1pPr marL="2286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571500" indent="-228600"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4400" indent="-228600" algn="l" rtl="0" eaLnBrk="0" fontAlgn="base" hangingPunct="0">
        <a:spcBef>
          <a:spcPct val="20000"/>
        </a:spcBef>
        <a:spcAft>
          <a:spcPct val="0"/>
        </a:spcAft>
        <a:buChar char="•"/>
        <a:defRPr sz="2000">
          <a:solidFill>
            <a:schemeClr val="tx1"/>
          </a:solidFill>
          <a:latin typeface="+mn-lt"/>
          <a:ea typeface="+mn-ea"/>
        </a:defRPr>
      </a:lvl3pPr>
      <a:lvl4pPr marL="1262063" indent="-233363" algn="l" rtl="0" eaLnBrk="0" fontAlgn="base" hangingPunct="0">
        <a:spcBef>
          <a:spcPct val="20000"/>
        </a:spcBef>
        <a:spcAft>
          <a:spcPct val="0"/>
        </a:spcAft>
        <a:buChar char="–"/>
        <a:defRPr sz="2000">
          <a:solidFill>
            <a:schemeClr val="tx1"/>
          </a:solidFill>
          <a:latin typeface="+mn-lt"/>
          <a:ea typeface="+mn-ea"/>
        </a:defRPr>
      </a:lvl4pPr>
      <a:lvl5pPr marL="1600200" indent="-223838" algn="l" rtl="0" eaLnBrk="0" fontAlgn="base" hangingPunct="0">
        <a:spcBef>
          <a:spcPct val="20000"/>
        </a:spcBef>
        <a:spcAft>
          <a:spcPct val="0"/>
        </a:spcAft>
        <a:buChar char="»"/>
        <a:defRPr sz="2000">
          <a:solidFill>
            <a:schemeClr val="tx1"/>
          </a:solidFill>
          <a:latin typeface="+mn-lt"/>
          <a:ea typeface="+mn-ea"/>
        </a:defRPr>
      </a:lvl5pPr>
      <a:lvl6pPr marL="2057400" indent="-223838" algn="l" rtl="0" eaLnBrk="1" fontAlgn="base" hangingPunct="1">
        <a:spcBef>
          <a:spcPct val="20000"/>
        </a:spcBef>
        <a:spcAft>
          <a:spcPct val="0"/>
        </a:spcAft>
        <a:buChar char="»"/>
        <a:defRPr sz="2000">
          <a:solidFill>
            <a:schemeClr val="tx1"/>
          </a:solidFill>
          <a:latin typeface="+mn-lt"/>
          <a:ea typeface="+mn-ea"/>
        </a:defRPr>
      </a:lvl6pPr>
      <a:lvl7pPr marL="2514600" indent="-223838" algn="l" rtl="0" eaLnBrk="1" fontAlgn="base" hangingPunct="1">
        <a:spcBef>
          <a:spcPct val="20000"/>
        </a:spcBef>
        <a:spcAft>
          <a:spcPct val="0"/>
        </a:spcAft>
        <a:buChar char="»"/>
        <a:defRPr sz="2000">
          <a:solidFill>
            <a:schemeClr val="tx1"/>
          </a:solidFill>
          <a:latin typeface="+mn-lt"/>
          <a:ea typeface="+mn-ea"/>
        </a:defRPr>
      </a:lvl7pPr>
      <a:lvl8pPr marL="2971800" indent="-223838" algn="l" rtl="0" eaLnBrk="1" fontAlgn="base" hangingPunct="1">
        <a:spcBef>
          <a:spcPct val="20000"/>
        </a:spcBef>
        <a:spcAft>
          <a:spcPct val="0"/>
        </a:spcAft>
        <a:buChar char="»"/>
        <a:defRPr sz="2000">
          <a:solidFill>
            <a:schemeClr val="tx1"/>
          </a:solidFill>
          <a:latin typeface="+mn-lt"/>
          <a:ea typeface="+mn-ea"/>
        </a:defRPr>
      </a:lvl8pPr>
      <a:lvl9pPr marL="3429000" indent="-223838"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3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371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AD7C8967-4744-F04E-B27B-B7905C048718}" type="datetimeFigureOut">
              <a:rPr lang="en-US"/>
              <a:pPr>
                <a:defRPr/>
              </a:pPr>
              <a:t>6/30/16</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7F9AB117-B4C6-C342-B3A2-8F4CE603F6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945" r:id="rId1"/>
    <p:sldLayoutId id="2147526946" r:id="rId2"/>
    <p:sldLayoutId id="2147526947" r:id="rId3"/>
    <p:sldLayoutId id="2147526948" r:id="rId4"/>
    <p:sldLayoutId id="2147526949" r:id="rId5"/>
    <p:sldLayoutId id="2147526950" r:id="rId6"/>
    <p:sldLayoutId id="2147526951" r:id="rId7"/>
    <p:sldLayoutId id="2147526952" r:id="rId8"/>
    <p:sldLayoutId id="2147526953" r:id="rId9"/>
    <p:sldLayoutId id="2147526954" r:id="rId10"/>
    <p:sldLayoutId id="214752695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60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CFFE4B9-5608-794A-BD1F-0C59EB0F788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664" r:id="rId1"/>
    <p:sldLayoutId id="2147526665" r:id="rId2"/>
    <p:sldLayoutId id="2147526666" r:id="rId3"/>
    <p:sldLayoutId id="2147526667" r:id="rId4"/>
    <p:sldLayoutId id="2147526668" r:id="rId5"/>
    <p:sldLayoutId id="2147526669" r:id="rId6"/>
    <p:sldLayoutId id="2147526670" r:id="rId7"/>
    <p:sldLayoutId id="2147526671" r:id="rId8"/>
    <p:sldLayoutId id="2147526672" r:id="rId9"/>
    <p:sldLayoutId id="2147526673" r:id="rId10"/>
    <p:sldLayoutId id="2147526674" r:id="rId11"/>
    <p:sldLayoutId id="2147526675" r:id="rId12"/>
    <p:sldLayoutId id="2147526676" r:id="rId13"/>
  </p:sldLayoutIdLst>
  <p:transition/>
  <p:timing>
    <p:tnLst>
      <p:par>
        <p:cT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5"/>
          <p:cNvSpPr>
            <a:spLocks noChangeArrowheads="1"/>
          </p:cNvSpPr>
          <p:nvPr>
            <p:custDataLst>
              <p:tags r:id="rId19"/>
            </p:custDataLst>
          </p:nvPr>
        </p:nvSpPr>
        <p:spPr bwMode="auto">
          <a:xfrm>
            <a:off x="7215188" y="6673850"/>
            <a:ext cx="169545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66" tIns="46033" rIns="92066" bIns="46033"/>
          <a:lstStyle/>
          <a:p>
            <a:pPr algn="ctr" defTabSz="912813" eaLnBrk="0" hangingPunct="0"/>
            <a:r>
              <a:rPr lang="en-US" sz="700" b="0"/>
              <a:t>Do not reproduce without permission</a:t>
            </a:r>
          </a:p>
        </p:txBody>
      </p:sp>
      <p:sp>
        <p:nvSpPr>
          <p:cNvPr id="4802566" name="Rectangle 6"/>
          <p:cNvSpPr>
            <a:spLocks noChangeArrowheads="1"/>
          </p:cNvSpPr>
          <p:nvPr>
            <p:custDataLst>
              <p:tags r:id="rId20"/>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2642C32-590C-9E48-BA83-56EFA5824742}"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
        <p:nvSpPr>
          <p:cNvPr id="17414" name="Line 7"/>
          <p:cNvSpPr>
            <a:spLocks noChangeShapeType="1"/>
          </p:cNvSpPr>
          <p:nvPr userDrawn="1">
            <p:custDataLst>
              <p:tags r:id="rId21"/>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15" name="Line 8"/>
          <p:cNvSpPr>
            <a:spLocks noChangeShapeType="1"/>
          </p:cNvSpPr>
          <p:nvPr userDrawn="1">
            <p:custDataLst>
              <p:tags r:id="rId22"/>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16" name="Line 9"/>
          <p:cNvSpPr>
            <a:spLocks noChangeShapeType="1"/>
          </p:cNvSpPr>
          <p:nvPr userDrawn="1">
            <p:custDataLst>
              <p:tags r:id="rId23"/>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17" name="Line 10"/>
          <p:cNvSpPr>
            <a:spLocks noChangeShapeType="1"/>
          </p:cNvSpPr>
          <p:nvPr userDrawn="1">
            <p:custDataLst>
              <p:tags r:id="rId24"/>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526389" r:id="rId1"/>
    <p:sldLayoutId id="2147526390" r:id="rId2"/>
    <p:sldLayoutId id="2147526391" r:id="rId3"/>
    <p:sldLayoutId id="2147526392" r:id="rId4"/>
    <p:sldLayoutId id="2147526393" r:id="rId5"/>
    <p:sldLayoutId id="2147526394" r:id="rId6"/>
    <p:sldLayoutId id="2147526395" r:id="rId7"/>
    <p:sldLayoutId id="2147526396" r:id="rId8"/>
    <p:sldLayoutId id="2147526397" r:id="rId9"/>
    <p:sldLayoutId id="2147526398" r:id="rId10"/>
    <p:sldLayoutId id="2147526399" r:id="rId11"/>
    <p:sldLayoutId id="2147526400" r:id="rId12"/>
    <p:sldLayoutId id="2147526401" r:id="rId13"/>
    <p:sldLayoutId id="2147526835" r:id="rId14"/>
    <p:sldLayoutId id="2147526836" r:id="rId15"/>
  </p:sldLayoutIdLst>
  <p:transition/>
  <p:timing>
    <p:tnLst>
      <p:par>
        <p:cT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7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A9E932A-8404-BF49-8C0E-052B262B26C4}"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677" r:id="rId1"/>
    <p:sldLayoutId id="2147526678" r:id="rId2"/>
    <p:sldLayoutId id="2147526679" r:id="rId3"/>
    <p:sldLayoutId id="2147526680" r:id="rId4"/>
    <p:sldLayoutId id="2147526681" r:id="rId5"/>
    <p:sldLayoutId id="2147526682" r:id="rId6"/>
    <p:sldLayoutId id="2147526683" r:id="rId7"/>
    <p:sldLayoutId id="2147526684" r:id="rId8"/>
    <p:sldLayoutId id="2147526685" r:id="rId9"/>
    <p:sldLayoutId id="2147526686" r:id="rId10"/>
    <p:sldLayoutId id="2147526687" r:id="rId11"/>
    <p:sldLayoutId id="2147526688" r:id="rId12"/>
    <p:sldLayoutId id="2147526689" r:id="rId13"/>
  </p:sldLayoutIdLst>
  <p:transition/>
  <p:timing>
    <p:tnLst>
      <p:par>
        <p:cT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175D2F9F-18C8-A447-B5E5-43EF653B27F1}"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690" r:id="rId1"/>
    <p:sldLayoutId id="2147526691" r:id="rId2"/>
    <p:sldLayoutId id="2147526692" r:id="rId3"/>
    <p:sldLayoutId id="2147526693" r:id="rId4"/>
    <p:sldLayoutId id="2147526694" r:id="rId5"/>
    <p:sldLayoutId id="2147526695" r:id="rId6"/>
    <p:sldLayoutId id="2147526696" r:id="rId7"/>
    <p:sldLayoutId id="2147526697" r:id="rId8"/>
    <p:sldLayoutId id="2147526698" r:id="rId9"/>
    <p:sldLayoutId id="2147526699" r:id="rId10"/>
    <p:sldLayoutId id="2147526700" r:id="rId11"/>
    <p:sldLayoutId id="2147526701" r:id="rId12"/>
    <p:sldLayoutId id="2147526702" r:id="rId13"/>
  </p:sldLayoutIdLst>
  <p:transition/>
  <p:timing>
    <p:tnLst>
      <p:par>
        <p:cT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90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2AF497F3-D3F7-2448-B717-4EB1F621EF2C}"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03" r:id="rId1"/>
    <p:sldLayoutId id="2147526704" r:id="rId2"/>
    <p:sldLayoutId id="2147526705" r:id="rId3"/>
    <p:sldLayoutId id="2147526706" r:id="rId4"/>
    <p:sldLayoutId id="2147526707" r:id="rId5"/>
    <p:sldLayoutId id="2147526708" r:id="rId6"/>
    <p:sldLayoutId id="2147526709" r:id="rId7"/>
    <p:sldLayoutId id="2147526710" r:id="rId8"/>
    <p:sldLayoutId id="2147526711" r:id="rId9"/>
    <p:sldLayoutId id="2147526712" r:id="rId10"/>
    <p:sldLayoutId id="2147526713" r:id="rId11"/>
    <p:sldLayoutId id="2147526714" r:id="rId12"/>
    <p:sldLayoutId id="2147526715" r:id="rId13"/>
  </p:sldLayoutIdLst>
  <p:transition/>
  <p:timing>
    <p:tnLst>
      <p:par>
        <p:cT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00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A7002DAD-D710-864C-A35D-825ACE50805F}"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716" r:id="rId1"/>
    <p:sldLayoutId id="2147526717" r:id="rId2"/>
    <p:sldLayoutId id="2147526718" r:id="rId3"/>
    <p:sldLayoutId id="2147526719" r:id="rId4"/>
    <p:sldLayoutId id="2147526720" r:id="rId5"/>
    <p:sldLayoutId id="2147526721" r:id="rId6"/>
    <p:sldLayoutId id="2147526722" r:id="rId7"/>
    <p:sldLayoutId id="2147526723" r:id="rId8"/>
    <p:sldLayoutId id="2147526724" r:id="rId9"/>
    <p:sldLayoutId id="2147526725" r:id="rId10"/>
    <p:sldLayoutId id="2147526726" r:id="rId11"/>
    <p:sldLayoutId id="2147526727" r:id="rId12"/>
    <p:sldLayoutId id="2147526728" r:id="rId13"/>
  </p:sldLayoutIdLst>
  <p:transition/>
  <p:timing>
    <p:tnLst>
      <p:par>
        <p:cT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6112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71162672-54BE-A84B-B8EF-B2CBD3746DCE}"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29" r:id="rId1"/>
    <p:sldLayoutId id="2147526730" r:id="rId2"/>
    <p:sldLayoutId id="2147526731" r:id="rId3"/>
    <p:sldLayoutId id="2147526732" r:id="rId4"/>
    <p:sldLayoutId id="2147526733" r:id="rId5"/>
    <p:sldLayoutId id="2147526734" r:id="rId6"/>
    <p:sldLayoutId id="2147526735" r:id="rId7"/>
    <p:sldLayoutId id="2147526736" r:id="rId8"/>
    <p:sldLayoutId id="2147526737" r:id="rId9"/>
    <p:sldLayoutId id="2147526738" r:id="rId10"/>
    <p:sldLayoutId id="2147526739" r:id="rId11"/>
    <p:sldLayoutId id="2147526740" r:id="rId12"/>
    <p:sldLayoutId id="2147526741" r:id="rId13"/>
  </p:sldLayoutIdLst>
  <p:transition/>
  <p:timing>
    <p:tnLst>
      <p:par>
        <p:cT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2147"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806BFCF-6E36-AA42-8AAD-128E15C18D2C}"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742" r:id="rId1"/>
    <p:sldLayoutId id="2147526743" r:id="rId2"/>
    <p:sldLayoutId id="2147526744" r:id="rId3"/>
    <p:sldLayoutId id="2147526745" r:id="rId4"/>
    <p:sldLayoutId id="2147526746" r:id="rId5"/>
    <p:sldLayoutId id="2147526747" r:id="rId6"/>
    <p:sldLayoutId id="2147526748" r:id="rId7"/>
    <p:sldLayoutId id="2147526749" r:id="rId8"/>
    <p:sldLayoutId id="2147526750" r:id="rId9"/>
    <p:sldLayoutId id="2147526751" r:id="rId10"/>
    <p:sldLayoutId id="2147526752" r:id="rId11"/>
    <p:sldLayoutId id="2147526753" r:id="rId12"/>
    <p:sldLayoutId id="2147526754" r:id="rId13"/>
    <p:sldLayoutId id="2147526956" r:id="rId14"/>
  </p:sldLayoutIdLst>
  <p:transition/>
  <p:timing>
    <p:tnLst>
      <p:par>
        <p:cT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419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7E33EFAC-6126-6F48-B498-A13BCEF47018}"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55" r:id="rId1"/>
    <p:sldLayoutId id="2147526756" r:id="rId2"/>
    <p:sldLayoutId id="2147526757" r:id="rId3"/>
    <p:sldLayoutId id="2147526758" r:id="rId4"/>
    <p:sldLayoutId id="2147526759" r:id="rId5"/>
    <p:sldLayoutId id="2147526760" r:id="rId6"/>
    <p:sldLayoutId id="2147526761" r:id="rId7"/>
    <p:sldLayoutId id="2147526762" r:id="rId8"/>
    <p:sldLayoutId id="2147526763" r:id="rId9"/>
    <p:sldLayoutId id="2147526764" r:id="rId10"/>
    <p:sldLayoutId id="2147526765" r:id="rId11"/>
    <p:sldLayoutId id="2147526766" r:id="rId12"/>
    <p:sldLayoutId id="2147526767" r:id="rId13"/>
  </p:sldLayoutIdLst>
  <p:transition/>
  <p:timing>
    <p:tnLst>
      <p:par>
        <p:cT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5219"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A7808D81-E693-9F4C-BE3B-4797178369F7}"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768" r:id="rId1"/>
    <p:sldLayoutId id="2147526769" r:id="rId2"/>
    <p:sldLayoutId id="2147526770" r:id="rId3"/>
    <p:sldLayoutId id="2147526771" r:id="rId4"/>
    <p:sldLayoutId id="2147526772" r:id="rId5"/>
    <p:sldLayoutId id="2147526773" r:id="rId6"/>
    <p:sldLayoutId id="2147526774" r:id="rId7"/>
    <p:sldLayoutId id="2147526775" r:id="rId8"/>
    <p:sldLayoutId id="2147526776" r:id="rId9"/>
    <p:sldLayoutId id="2147526777" r:id="rId10"/>
    <p:sldLayoutId id="2147526778" r:id="rId11"/>
    <p:sldLayoutId id="2147526779" r:id="rId12"/>
    <p:sldLayoutId id="2147526780" r:id="rId13"/>
    <p:sldLayoutId id="2147526957" r:id="rId14"/>
  </p:sldLayoutIdLst>
  <p:transition/>
  <p:timing>
    <p:tnLst>
      <p:par>
        <p:cT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9184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44E39D8C-7592-9846-8EA4-F077E1D04A11}"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81" r:id="rId1"/>
    <p:sldLayoutId id="2147526782" r:id="rId2"/>
    <p:sldLayoutId id="2147526783" r:id="rId3"/>
    <p:sldLayoutId id="2147526784" r:id="rId4"/>
    <p:sldLayoutId id="2147526785" r:id="rId5"/>
    <p:sldLayoutId id="2147526786" r:id="rId6"/>
    <p:sldLayoutId id="2147526787" r:id="rId7"/>
    <p:sldLayoutId id="2147526788" r:id="rId8"/>
    <p:sldLayoutId id="2147526789" r:id="rId9"/>
    <p:sldLayoutId id="2147526790" r:id="rId10"/>
    <p:sldLayoutId id="2147526791" r:id="rId11"/>
    <p:sldLayoutId id="2147526792" r:id="rId12"/>
    <p:sldLayoutId id="2147526793" r:id="rId13"/>
  </p:sldLayoutIdLst>
  <p:transition/>
  <p:timing>
    <p:tnLst>
      <p:par>
        <p:cT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92867"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1420C58C-D427-E84C-8596-C625ED18683D}" type="slidenum">
              <a:rPr lang="en-US" sz="1600" i="1">
                <a:solidFill>
                  <a:srgbClr val="000000"/>
                </a:solidFill>
                <a:effectLst>
                  <a:outerShdw blurRad="38100" dist="38100" dir="2700000" algn="tl">
                    <a:srgbClr val="DDDDDD"/>
                  </a:outerShdw>
                </a:effectLst>
                <a:latin typeface="Courier New" charset="0"/>
              </a:rPr>
              <a:pPr defTabSz="9128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794" r:id="rId1"/>
    <p:sldLayoutId id="2147526795" r:id="rId2"/>
    <p:sldLayoutId id="2147526796" r:id="rId3"/>
    <p:sldLayoutId id="2147526797" r:id="rId4"/>
    <p:sldLayoutId id="2147526798" r:id="rId5"/>
    <p:sldLayoutId id="2147526799" r:id="rId6"/>
    <p:sldLayoutId id="2147526800" r:id="rId7"/>
    <p:sldLayoutId id="2147526801" r:id="rId8"/>
    <p:sldLayoutId id="2147526802" r:id="rId9"/>
    <p:sldLayoutId id="2147526803" r:id="rId10"/>
    <p:sldLayoutId id="2147526804" r:id="rId11"/>
    <p:sldLayoutId id="2147526805" r:id="rId12"/>
    <p:sldLayoutId id="2147526806" r:id="rId13"/>
  </p:sldLayoutIdLst>
  <p:transition/>
  <p:timing>
    <p:tnLst>
      <p:par>
        <p:cT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F7150F8-6B83-614C-B9E4-EC0360E76FF4}"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402" r:id="rId1"/>
    <p:sldLayoutId id="2147526403" r:id="rId2"/>
    <p:sldLayoutId id="2147526404" r:id="rId3"/>
    <p:sldLayoutId id="2147526405" r:id="rId4"/>
    <p:sldLayoutId id="2147526406" r:id="rId5"/>
    <p:sldLayoutId id="2147526407" r:id="rId6"/>
    <p:sldLayoutId id="2147526408" r:id="rId7"/>
    <p:sldLayoutId id="2147526409" r:id="rId8"/>
    <p:sldLayoutId id="2147526410" r:id="rId9"/>
    <p:sldLayoutId id="2147526411" r:id="rId10"/>
    <p:sldLayoutId id="2147526412" r:id="rId11"/>
    <p:sldLayoutId id="2147526413" r:id="rId12"/>
    <p:sldLayoutId id="2147526414" r:id="rId13"/>
    <p:sldLayoutId id="2147526837" r:id="rId14"/>
  </p:sldLayoutIdLst>
  <p:transition/>
  <p:timing>
    <p:tnLst>
      <p:par>
        <p:cT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93891"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61FA1B94-98CD-3B4F-90A9-B3965960950B}"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807" r:id="rId1"/>
    <p:sldLayoutId id="2147526808" r:id="rId2"/>
    <p:sldLayoutId id="2147526809" r:id="rId3"/>
    <p:sldLayoutId id="2147526810" r:id="rId4"/>
    <p:sldLayoutId id="2147526811" r:id="rId5"/>
    <p:sldLayoutId id="2147526812" r:id="rId6"/>
    <p:sldLayoutId id="2147526813" r:id="rId7"/>
    <p:sldLayoutId id="2147526814" r:id="rId8"/>
    <p:sldLayoutId id="2147526815" r:id="rId9"/>
    <p:sldLayoutId id="2147526816" r:id="rId10"/>
    <p:sldLayoutId id="2147526817" r:id="rId11"/>
    <p:sldLayoutId id="2147526818" r:id="rId12"/>
    <p:sldLayoutId id="2147526819" r:id="rId13"/>
  </p:sldLayoutIdLst>
  <p:transition/>
  <p:timing>
    <p:tnLst>
      <p:par>
        <p:cT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94915"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ADBCB285-861D-7A46-A0E3-D3987D52ABA2}"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820" r:id="rId1"/>
    <p:sldLayoutId id="2147526821" r:id="rId2"/>
    <p:sldLayoutId id="2147526822" r:id="rId3"/>
    <p:sldLayoutId id="2147526823" r:id="rId4"/>
    <p:sldLayoutId id="2147526824" r:id="rId5"/>
    <p:sldLayoutId id="2147526825" r:id="rId6"/>
    <p:sldLayoutId id="2147526826" r:id="rId7"/>
    <p:sldLayoutId id="2147526827" r:id="rId8"/>
    <p:sldLayoutId id="2147526828" r:id="rId9"/>
    <p:sldLayoutId id="2147526829" r:id="rId10"/>
    <p:sldLayoutId id="2147526830" r:id="rId11"/>
    <p:sldLayoutId id="2147526831" r:id="rId12"/>
    <p:sldLayoutId id="2147526832" r:id="rId13"/>
  </p:sldLayoutIdLst>
  <p:transition/>
  <p:timing>
    <p:tnLst>
      <p:par>
        <p:cT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004C3AA-987D-9546-8D0A-CEC2BF466C9D}"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4241277039"/>
      </p:ext>
    </p:extLst>
  </p:cSld>
  <p:clrMap bg1="lt1" tx1="dk1" bg2="lt2" tx2="dk2" accent1="accent1" accent2="accent2" accent3="accent3" accent4="accent4" accent5="accent5" accent6="accent6" hlink="hlink" folHlink="folHlink"/>
  <p:sldLayoutIdLst>
    <p:sldLayoutId id="2147527018" r:id="rId1"/>
    <p:sldLayoutId id="2147527019" r:id="rId2"/>
    <p:sldLayoutId id="2147527020" r:id="rId3"/>
    <p:sldLayoutId id="2147527021" r:id="rId4"/>
    <p:sldLayoutId id="2147527022" r:id="rId5"/>
    <p:sldLayoutId id="2147527023" r:id="rId6"/>
    <p:sldLayoutId id="2147527024" r:id="rId7"/>
    <p:sldLayoutId id="2147527025" r:id="rId8"/>
    <p:sldLayoutId id="2147527026" r:id="rId9"/>
    <p:sldLayoutId id="2147527027" r:id="rId10"/>
    <p:sldLayoutId id="2147527028" r:id="rId11"/>
    <p:sldLayoutId id="2147527029" r:id="rId12"/>
    <p:sldLayoutId id="2147527030" r:id="rId13"/>
  </p:sldLayoutIdLst>
  <p:transition/>
  <p:timing>
    <p:tnLst>
      <p:par>
        <p:cT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338947"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93A98E3-2711-8447-9EC8-328B1FDE7828}"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4132978599"/>
      </p:ext>
    </p:extLst>
  </p:cSld>
  <p:clrMap bg1="lt1" tx1="dk1" bg2="lt2" tx2="dk2" accent1="accent1" accent2="accent2" accent3="accent3" accent4="accent4" accent5="accent5" accent6="accent6" hlink="hlink" folHlink="folHlink"/>
  <p:sldLayoutIdLst>
    <p:sldLayoutId id="2147527032" r:id="rId1"/>
    <p:sldLayoutId id="2147527033" r:id="rId2"/>
    <p:sldLayoutId id="2147527034" r:id="rId3"/>
    <p:sldLayoutId id="2147527035" r:id="rId4"/>
    <p:sldLayoutId id="2147527036" r:id="rId5"/>
    <p:sldLayoutId id="2147527037" r:id="rId6"/>
    <p:sldLayoutId id="2147527038" r:id="rId7"/>
    <p:sldLayoutId id="2147527039" r:id="rId8"/>
    <p:sldLayoutId id="2147527040" r:id="rId9"/>
    <p:sldLayoutId id="2147527041" r:id="rId10"/>
    <p:sldLayoutId id="2147527042" r:id="rId11"/>
    <p:sldLayoutId id="2147527043" r:id="rId12"/>
    <p:sldLayoutId id="2147527044" r:id="rId13"/>
  </p:sldLayoutIdLst>
  <p:transition/>
  <p:timing>
    <p:tnLst>
      <p:par>
        <p:cT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A3CDD4C0-D643-4C4B-BDAF-5E6C6FC0ADF9}"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600746686"/>
      </p:ext>
    </p:extLst>
  </p:cSld>
  <p:clrMap bg1="lt1" tx1="dk1" bg2="lt2" tx2="dk2" accent1="accent1" accent2="accent2" accent3="accent3" accent4="accent4" accent5="accent5" accent6="accent6" hlink="hlink" folHlink="folHlink"/>
  <p:sldLayoutIdLst>
    <p:sldLayoutId id="2147527046" r:id="rId1"/>
    <p:sldLayoutId id="2147527047" r:id="rId2"/>
    <p:sldLayoutId id="2147527048" r:id="rId3"/>
    <p:sldLayoutId id="2147527049" r:id="rId4"/>
    <p:sldLayoutId id="2147527050" r:id="rId5"/>
    <p:sldLayoutId id="2147527051" r:id="rId6"/>
    <p:sldLayoutId id="2147527052" r:id="rId7"/>
    <p:sldLayoutId id="2147527053" r:id="rId8"/>
    <p:sldLayoutId id="2147527054" r:id="rId9"/>
    <p:sldLayoutId id="2147527055" r:id="rId10"/>
    <p:sldLayoutId id="2147527056" r:id="rId11"/>
    <p:sldLayoutId id="2147527057" r:id="rId12"/>
    <p:sldLayoutId id="2147527058" r:id="rId13"/>
  </p:sldLayoutIdLst>
  <p:transition/>
  <p:timing>
    <p:tnLst>
      <p:par>
        <p:cT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56525DF-60C7-924A-A554-A7CC3FE84026}"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3901843772"/>
      </p:ext>
    </p:extLst>
  </p:cSld>
  <p:clrMap bg1="lt1" tx1="dk1" bg2="lt2" tx2="dk2" accent1="accent1" accent2="accent2" accent3="accent3" accent4="accent4" accent5="accent5" accent6="accent6" hlink="hlink" folHlink="folHlink"/>
  <p:sldLayoutIdLst>
    <p:sldLayoutId id="2147527060" r:id="rId1"/>
    <p:sldLayoutId id="2147527061" r:id="rId2"/>
    <p:sldLayoutId id="2147527062" r:id="rId3"/>
    <p:sldLayoutId id="2147527063" r:id="rId4"/>
    <p:sldLayoutId id="2147527064" r:id="rId5"/>
    <p:sldLayoutId id="2147527065" r:id="rId6"/>
    <p:sldLayoutId id="2147527066" r:id="rId7"/>
    <p:sldLayoutId id="2147527067" r:id="rId8"/>
    <p:sldLayoutId id="2147527068" r:id="rId9"/>
    <p:sldLayoutId id="2147527069" r:id="rId10"/>
    <p:sldLayoutId id="2147527070" r:id="rId11"/>
    <p:sldLayoutId id="2147527071" r:id="rId12"/>
    <p:sldLayoutId id="2147527072" r:id="rId13"/>
  </p:sldLayoutIdLst>
  <p:transition/>
  <p:timing>
    <p:tnLst>
      <p:par>
        <p:cT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004C3AA-987D-9546-8D0A-CEC2BF466C9D}"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1794404653"/>
      </p:ext>
    </p:extLst>
  </p:cSld>
  <p:clrMap bg1="lt1" tx1="dk1" bg2="lt2" tx2="dk2" accent1="accent1" accent2="accent2" accent3="accent3" accent4="accent4" accent5="accent5" accent6="accent6" hlink="hlink" folHlink="folHlink"/>
  <p:sldLayoutIdLst>
    <p:sldLayoutId id="2147527086" r:id="rId1"/>
    <p:sldLayoutId id="2147527087" r:id="rId2"/>
    <p:sldLayoutId id="2147527088" r:id="rId3"/>
    <p:sldLayoutId id="2147527089" r:id="rId4"/>
    <p:sldLayoutId id="2147527090" r:id="rId5"/>
    <p:sldLayoutId id="2147527091" r:id="rId6"/>
    <p:sldLayoutId id="2147527092" r:id="rId7"/>
    <p:sldLayoutId id="2147527093" r:id="rId8"/>
    <p:sldLayoutId id="2147527094" r:id="rId9"/>
    <p:sldLayoutId id="2147527095" r:id="rId10"/>
    <p:sldLayoutId id="2147527096" r:id="rId11"/>
    <p:sldLayoutId id="2147527097" r:id="rId12"/>
    <p:sldLayoutId id="2147527098" r:id="rId13"/>
  </p:sldLayoutIdLst>
  <p:transition/>
  <p:timing>
    <p:tnLst>
      <p:par>
        <p:cT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260CAEF-C55F-AF42-AFFA-53F0F65A844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extLst>
      <p:ext uri="{BB962C8B-B14F-4D97-AF65-F5344CB8AC3E}">
        <p14:creationId xmlns:p14="http://schemas.microsoft.com/office/powerpoint/2010/main" val="2600131187"/>
      </p:ext>
    </p:extLst>
  </p:cSld>
  <p:clrMap bg1="lt1" tx1="dk1" bg2="lt2" tx2="dk2" accent1="accent1" accent2="accent2" accent3="accent3" accent4="accent4" accent5="accent5" accent6="accent6" hlink="hlink" folHlink="folHlink"/>
  <p:sldLayoutIdLst>
    <p:sldLayoutId id="2147527100" r:id="rId1"/>
    <p:sldLayoutId id="2147527101" r:id="rId2"/>
    <p:sldLayoutId id="2147527102" r:id="rId3"/>
    <p:sldLayoutId id="2147527103" r:id="rId4"/>
    <p:sldLayoutId id="2147527104" r:id="rId5"/>
    <p:sldLayoutId id="2147527105" r:id="rId6"/>
    <p:sldLayoutId id="2147527106" r:id="rId7"/>
    <p:sldLayoutId id="2147527107" r:id="rId8"/>
    <p:sldLayoutId id="2147527108" r:id="rId9"/>
    <p:sldLayoutId id="2147527109" r:id="rId10"/>
    <p:sldLayoutId id="2147527110" r:id="rId11"/>
    <p:sldLayoutId id="2147527111" r:id="rId12"/>
    <p:sldLayoutId id="2147527112" r:id="rId13"/>
  </p:sldLayoutIdLst>
  <p:transition/>
  <p:timing>
    <p:tnLst>
      <p:par>
        <p:cT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69D9A628-946C-224A-A4F6-71EC7D8AC51F}"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7188" r:id="rId1"/>
    <p:sldLayoutId id="2147527189" r:id="rId2"/>
    <p:sldLayoutId id="2147527190" r:id="rId3"/>
    <p:sldLayoutId id="2147527191" r:id="rId4"/>
    <p:sldLayoutId id="2147527192" r:id="rId5"/>
    <p:sldLayoutId id="2147527193" r:id="rId6"/>
    <p:sldLayoutId id="2147527194" r:id="rId7"/>
    <p:sldLayoutId id="2147527195" r:id="rId8"/>
    <p:sldLayoutId id="2147527196" r:id="rId9"/>
    <p:sldLayoutId id="2147527197" r:id="rId10"/>
    <p:sldLayoutId id="2147527198" r:id="rId11"/>
    <p:sldLayoutId id="2147527199" r:id="rId12"/>
    <p:sldLayoutId id="2147527200" r:id="rId13"/>
  </p:sldLayoutIdLst>
  <p:transition/>
  <p:timing>
    <p:tnLst>
      <p:par>
        <p:cT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3174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DD250126-8F4B-C84B-B5C1-1583E76C1CE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7202" r:id="rId1"/>
    <p:sldLayoutId id="2147527203" r:id="rId2"/>
    <p:sldLayoutId id="2147527204" r:id="rId3"/>
    <p:sldLayoutId id="2147527205" r:id="rId4"/>
    <p:sldLayoutId id="2147527206" r:id="rId5"/>
    <p:sldLayoutId id="2147527207" r:id="rId6"/>
    <p:sldLayoutId id="2147527208" r:id="rId7"/>
    <p:sldLayoutId id="2147527209" r:id="rId8"/>
    <p:sldLayoutId id="2147527210" r:id="rId9"/>
    <p:sldLayoutId id="2147527211" r:id="rId10"/>
    <p:sldLayoutId id="2147527212" r:id="rId11"/>
    <p:sldLayoutId id="2147527213" r:id="rId12"/>
    <p:sldLayoutId id="2147527214" r:id="rId13"/>
  </p:sldLayoutIdLst>
  <p:transition/>
  <p:timing>
    <p:tnLst>
      <p:par>
        <p:cT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2A4886AB-B53A-C54C-A260-E5ED9330E3F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15" r:id="rId1"/>
    <p:sldLayoutId id="2147526416" r:id="rId2"/>
    <p:sldLayoutId id="2147526417" r:id="rId3"/>
    <p:sldLayoutId id="2147526418" r:id="rId4"/>
    <p:sldLayoutId id="2147526419" r:id="rId5"/>
    <p:sldLayoutId id="2147526420" r:id="rId6"/>
    <p:sldLayoutId id="2147526421" r:id="rId7"/>
    <p:sldLayoutId id="2147526422" r:id="rId8"/>
    <p:sldLayoutId id="2147526423" r:id="rId9"/>
    <p:sldLayoutId id="2147526424" r:id="rId10"/>
    <p:sldLayoutId id="2147526425" r:id="rId11"/>
    <p:sldLayoutId id="2147526426" r:id="rId12"/>
    <p:sldLayoutId id="2147526427" r:id="rId13"/>
    <p:sldLayoutId id="2147526838" r:id="rId14"/>
    <p:sldLayoutId id="2147526839" r:id="rId15"/>
  </p:sldLayoutIdLst>
  <p:transition/>
  <p:timing>
    <p:tnLst>
      <p:par>
        <p:cT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642A00B7-8810-3340-9D00-91E05F51FBB6}" type="slidenum">
              <a:rPr lang="en-US" sz="1600" i="1">
                <a:solidFill>
                  <a:srgbClr val="000000"/>
                </a:solidFill>
                <a:effectLst>
                  <a:outerShdw blurRad="38100" dist="38100" dir="2700000" algn="tl">
                    <a:srgbClr val="DDDDDD"/>
                  </a:outerShdw>
                </a:effectLst>
                <a:latin typeface="Courier New" charset="0"/>
              </a:rPr>
              <a:pPr defTabSz="9128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7216" r:id="rId1"/>
    <p:sldLayoutId id="2147527217" r:id="rId2"/>
    <p:sldLayoutId id="2147527218" r:id="rId3"/>
    <p:sldLayoutId id="2147527219" r:id="rId4"/>
    <p:sldLayoutId id="2147527220" r:id="rId5"/>
    <p:sldLayoutId id="2147527221" r:id="rId6"/>
    <p:sldLayoutId id="2147527222" r:id="rId7"/>
    <p:sldLayoutId id="2147527223" r:id="rId8"/>
    <p:sldLayoutId id="2147527224" r:id="rId9"/>
    <p:sldLayoutId id="2147527225" r:id="rId10"/>
    <p:sldLayoutId id="2147527226" r:id="rId11"/>
    <p:sldLayoutId id="2147527227" r:id="rId12"/>
    <p:sldLayoutId id="2147527228" r:id="rId13"/>
  </p:sldLayoutIdLst>
  <p:transition/>
  <p:timing>
    <p:tnLst>
      <p:par>
        <p:cT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6E9AA53A-C82B-F744-9670-01FFEC2CB6A5}"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7230" r:id="rId1"/>
    <p:sldLayoutId id="2147527231" r:id="rId2"/>
    <p:sldLayoutId id="2147527232" r:id="rId3"/>
    <p:sldLayoutId id="2147527233" r:id="rId4"/>
    <p:sldLayoutId id="2147527234" r:id="rId5"/>
    <p:sldLayoutId id="2147527235" r:id="rId6"/>
    <p:sldLayoutId id="2147527236" r:id="rId7"/>
    <p:sldLayoutId id="2147527237" r:id="rId8"/>
    <p:sldLayoutId id="2147527238" r:id="rId9"/>
    <p:sldLayoutId id="2147527239" r:id="rId10"/>
    <p:sldLayoutId id="2147527240" r:id="rId11"/>
    <p:sldLayoutId id="2147527241" r:id="rId12"/>
    <p:sldLayoutId id="2147527242" r:id="rId13"/>
  </p:sldLayoutIdLst>
  <p:transition/>
  <p:timing>
    <p:tnLst>
      <p:par>
        <p:cT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F89606A-F6A0-4F48-A012-339046752B16}"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7244" r:id="rId1"/>
    <p:sldLayoutId id="2147527245" r:id="rId2"/>
    <p:sldLayoutId id="2147527246" r:id="rId3"/>
    <p:sldLayoutId id="2147527247" r:id="rId4"/>
    <p:sldLayoutId id="2147527248" r:id="rId5"/>
    <p:sldLayoutId id="2147527249" r:id="rId6"/>
    <p:sldLayoutId id="2147527250" r:id="rId7"/>
    <p:sldLayoutId id="2147527251" r:id="rId8"/>
    <p:sldLayoutId id="2147527252" r:id="rId9"/>
    <p:sldLayoutId id="2147527253" r:id="rId10"/>
    <p:sldLayoutId id="2147527254" r:id="rId11"/>
    <p:sldLayoutId id="2147527255" r:id="rId12"/>
    <p:sldLayoutId id="2147527256" r:id="rId13"/>
  </p:sldLayoutIdLst>
  <p:transition/>
  <p:timing>
    <p:tnLst>
      <p:par>
        <p:cT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91139"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91140" name="Rectangle 6"/>
          <p:cNvSpPr>
            <a:spLocks noChangeArrowheads="1"/>
          </p:cNvSpPr>
          <p:nvPr/>
        </p:nvSpPr>
        <p:spPr bwMode="auto">
          <a:xfrm rot="-5400000">
            <a:off x="7411244" y="5245894"/>
            <a:ext cx="3078163" cy="26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51" tIns="46026" rIns="92051" bIns="46026"/>
          <a:lstStyle/>
          <a:p>
            <a:pPr defTabSz="911225" eaLnBrk="0" hangingPunct="0"/>
            <a:fld id="{274E33B9-0989-EE4A-B3BB-9B9EC4B039A2}" type="slidenum">
              <a:rPr lang="en-US" sz="1600" i="1" smtClean="0">
                <a:solidFill>
                  <a:srgbClr val="000000"/>
                </a:solidFill>
                <a:latin typeface="Courier New" charset="0"/>
              </a:rPr>
              <a:pPr defTabSz="911225" eaLnBrk="0" hangingPunct="0"/>
              <a:t>‹#›</a:t>
            </a:fld>
            <a:r>
              <a:rPr lang="en-US" sz="1800" smtClean="0">
                <a:solidFill>
                  <a:srgbClr val="808080"/>
                </a:solidFill>
              </a:rPr>
              <a:t> - </a:t>
            </a:r>
            <a:r>
              <a:rPr lang="en-US" sz="1000" smtClean="0">
                <a:solidFill>
                  <a:srgbClr val="969696"/>
                </a:solidFill>
              </a:rPr>
              <a:t>Lectures.GersteinLab.org</a:t>
            </a:r>
            <a:endParaRPr lang="en-US" sz="300" b="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527258" r:id="rId1"/>
    <p:sldLayoutId id="2147527259" r:id="rId2"/>
    <p:sldLayoutId id="2147527260" r:id="rId3"/>
    <p:sldLayoutId id="2147527261" r:id="rId4"/>
    <p:sldLayoutId id="2147527262" r:id="rId5"/>
    <p:sldLayoutId id="2147527263" r:id="rId6"/>
    <p:sldLayoutId id="2147527264" r:id="rId7"/>
    <p:sldLayoutId id="2147527265" r:id="rId8"/>
    <p:sldLayoutId id="2147527266" r:id="rId9"/>
    <p:sldLayoutId id="2147527267" r:id="rId10"/>
    <p:sldLayoutId id="2147527268" r:id="rId11"/>
    <p:sldLayoutId id="2147527269" r:id="rId12"/>
    <p:sldLayoutId id="2147527270" r:id="rId13"/>
    <p:sldLayoutId id="2147527271" r:id="rId14"/>
    <p:sldLayoutId id="2147527272" r:id="rId15"/>
  </p:sldLayoutIdLst>
  <p:transition/>
  <p:timing>
    <p:tnLst>
      <p:par>
        <p:cT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3072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1225" eaLnBrk="0" hangingPunct="0">
              <a:defRPr/>
            </a:pPr>
            <a:fld id="{3882074E-903E-C64A-A188-3F457666B68A}" type="slidenum">
              <a:rPr lang="en-US" sz="1600" i="1">
                <a:solidFill>
                  <a:srgbClr val="000000"/>
                </a:solidFill>
                <a:effectLst>
                  <a:outerShdw blurRad="38100" dist="38100" dir="2700000" algn="tl">
                    <a:srgbClr val="DDDDDD"/>
                  </a:outerShdw>
                </a:effectLst>
                <a:latin typeface="Courier New" charset="0"/>
              </a:rPr>
              <a:pPr defTabSz="911225"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7274" r:id="rId1"/>
    <p:sldLayoutId id="2147527275" r:id="rId2"/>
    <p:sldLayoutId id="2147527276" r:id="rId3"/>
    <p:sldLayoutId id="2147527277" r:id="rId4"/>
    <p:sldLayoutId id="2147527278" r:id="rId5"/>
    <p:sldLayoutId id="2147527279" r:id="rId6"/>
    <p:sldLayoutId id="2147527280" r:id="rId7"/>
    <p:sldLayoutId id="2147527281" r:id="rId8"/>
    <p:sldLayoutId id="2147527282" r:id="rId9"/>
    <p:sldLayoutId id="2147527283" r:id="rId10"/>
    <p:sldLayoutId id="2147527284" r:id="rId11"/>
    <p:sldLayoutId id="2147527285" r:id="rId12"/>
    <p:sldLayoutId id="2147527286" r:id="rId13"/>
  </p:sldLayoutIdLst>
  <p:transition/>
  <p:timing>
    <p:tnLst>
      <p:par>
        <p:cT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48131"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7250A3CB-B1CA-BD43-BF8A-D6367505CB65}" type="slidenum">
              <a:rPr lang="en-US" sz="1600" i="1">
                <a:solidFill>
                  <a:srgbClr val="000000"/>
                </a:solidFill>
                <a:effectLst>
                  <a:outerShdw blurRad="38100" dist="38100" dir="2700000" algn="tl">
                    <a:srgbClr val="DDDDDD"/>
                  </a:outerShdw>
                </a:effectLst>
                <a:latin typeface="Courier New" charset="0"/>
              </a:rPr>
              <a:pPr defTabSz="9121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extLst>
      <p:ext uri="{BB962C8B-B14F-4D97-AF65-F5344CB8AC3E}">
        <p14:creationId xmlns:p14="http://schemas.microsoft.com/office/powerpoint/2010/main" val="2148037900"/>
      </p:ext>
    </p:extLst>
  </p:cSld>
  <p:clrMap bg1="lt1" tx1="dk1" bg2="lt2" tx2="dk2" accent1="accent1" accent2="accent2" accent3="accent3" accent4="accent4" accent5="accent5" accent6="accent6" hlink="hlink" folHlink="folHlink"/>
  <p:sldLayoutIdLst>
    <p:sldLayoutId id="2147527300" r:id="rId1"/>
    <p:sldLayoutId id="2147527301" r:id="rId2"/>
    <p:sldLayoutId id="2147527302" r:id="rId3"/>
    <p:sldLayoutId id="2147527303" r:id="rId4"/>
    <p:sldLayoutId id="2147527304" r:id="rId5"/>
    <p:sldLayoutId id="2147527305" r:id="rId6"/>
    <p:sldLayoutId id="2147527306" r:id="rId7"/>
    <p:sldLayoutId id="2147527307" r:id="rId8"/>
    <p:sldLayoutId id="2147527308" r:id="rId9"/>
    <p:sldLayoutId id="2147527309" r:id="rId10"/>
    <p:sldLayoutId id="2147527310" r:id="rId11"/>
    <p:sldLayoutId id="2147527311" r:id="rId12"/>
    <p:sldLayoutId id="2147527312" r:id="rId13"/>
  </p:sldLayoutIdLst>
  <p:transition/>
  <p:timing>
    <p:tnLst>
      <p:par>
        <p:cT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7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7E6C2D4-94A1-0040-81D8-C8061C68EF3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3326089933"/>
      </p:ext>
    </p:extLst>
  </p:cSld>
  <p:clrMap bg1="lt1" tx1="dk1" bg2="lt2" tx2="dk2" accent1="accent1" accent2="accent2" accent3="accent3" accent4="accent4" accent5="accent5" accent6="accent6" hlink="hlink" folHlink="folHlink"/>
  <p:sldLayoutIdLst>
    <p:sldLayoutId id="2147527446" r:id="rId1"/>
    <p:sldLayoutId id="2147527447" r:id="rId2"/>
    <p:sldLayoutId id="2147527448" r:id="rId3"/>
    <p:sldLayoutId id="2147527449" r:id="rId4"/>
    <p:sldLayoutId id="2147527450" r:id="rId5"/>
    <p:sldLayoutId id="2147527451" r:id="rId6"/>
    <p:sldLayoutId id="2147527452" r:id="rId7"/>
    <p:sldLayoutId id="2147527453" r:id="rId8"/>
    <p:sldLayoutId id="2147527454" r:id="rId9"/>
    <p:sldLayoutId id="2147527455" r:id="rId10"/>
    <p:sldLayoutId id="2147527456" r:id="rId11"/>
    <p:sldLayoutId id="2147527457" r:id="rId12"/>
    <p:sldLayoutId id="2147527458" r:id="rId13"/>
  </p:sldLayoutIdLst>
  <p:transition/>
  <p:timing>
    <p:tnLst>
      <p:par>
        <p:cT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t>Click to edit Master title style</a:t>
            </a:r>
          </a:p>
        </p:txBody>
      </p:sp>
      <p:sp>
        <p:nvSpPr>
          <p:cNvPr id="27648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p>
            <a:pPr defTabSz="911677" eaLnBrk="0" hangingPunct="0">
              <a:defRPr/>
            </a:pPr>
            <a:fld id="{8464BA71-96A1-A94D-A1DF-37FBFE5117B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167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extLst>
      <p:ext uri="{BB962C8B-B14F-4D97-AF65-F5344CB8AC3E}">
        <p14:creationId xmlns:p14="http://schemas.microsoft.com/office/powerpoint/2010/main" val="29877178"/>
      </p:ext>
    </p:extLst>
  </p:cSld>
  <p:clrMap bg1="lt1" tx1="dk1" bg2="lt2" tx2="dk2" accent1="accent1" accent2="accent2" accent3="accent3" accent4="accent4" accent5="accent5" accent6="accent6" hlink="hlink" folHlink="folHlink"/>
  <p:sldLayoutIdLst>
    <p:sldLayoutId id="2147527473" r:id="rId1"/>
    <p:sldLayoutId id="2147527474" r:id="rId2"/>
    <p:sldLayoutId id="2147527475" r:id="rId3"/>
    <p:sldLayoutId id="2147527476" r:id="rId4"/>
    <p:sldLayoutId id="2147527477" r:id="rId5"/>
    <p:sldLayoutId id="2147527478" r:id="rId6"/>
    <p:sldLayoutId id="2147527479" r:id="rId7"/>
    <p:sldLayoutId id="2147527480" r:id="rId8"/>
    <p:sldLayoutId id="2147527481" r:id="rId9"/>
    <p:sldLayoutId id="2147527482" r:id="rId10"/>
    <p:sldLayoutId id="2147527483" r:id="rId11"/>
    <p:sldLayoutId id="2147527484" r:id="rId12"/>
    <p:sldLayoutId id="2147527485" r:id="rId13"/>
  </p:sldLayoutIdLst>
  <p:transition/>
  <p:timing>
    <p:tnLst>
      <p:par>
        <p:cT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887" tIns="45946" rIns="91887" bIns="45946" numCol="1" anchor="ctr" anchorCtr="0" compatLnSpc="1">
            <a:prstTxWarp prst="textNoShape">
              <a:avLst/>
            </a:prstTxWarp>
          </a:bodyPr>
          <a:lstStyle/>
          <a:p>
            <a:pPr lvl="0"/>
            <a:r>
              <a:rPr 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887" tIns="45946" rIns="91887" bIns="459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887" tIns="45946" rIns="91887" bIns="45946"/>
          <a:lstStyle/>
          <a:p>
            <a:pPr defTabSz="909527" eaLnBrk="0" hangingPunct="0">
              <a:defRPr/>
            </a:pPr>
            <a:fld id="{56B2D1C0-5B4E-0D43-A260-AD396DD35A33}" type="slidenum">
              <a:rPr lang="en-US" sz="1600" i="1">
                <a:solidFill>
                  <a:srgbClr val="000000"/>
                </a:solidFill>
                <a:effectLst>
                  <a:outerShdw blurRad="38100" dist="38100" dir="2700000" algn="tl">
                    <a:srgbClr val="DDDDDD"/>
                  </a:outerShdw>
                </a:effectLst>
                <a:latin typeface="Courier New" charset="0"/>
              </a:rPr>
              <a:pPr defTabSz="909527"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extLst>
      <p:ext uri="{BB962C8B-B14F-4D97-AF65-F5344CB8AC3E}">
        <p14:creationId xmlns:p14="http://schemas.microsoft.com/office/powerpoint/2010/main" val="3533144921"/>
      </p:ext>
    </p:extLst>
  </p:cSld>
  <p:clrMap bg1="lt1" tx1="dk1" bg2="lt2" tx2="dk2" accent1="accent1" accent2="accent2" accent3="accent3" accent4="accent4" accent5="accent5" accent6="accent6" hlink="hlink" folHlink="folHlink"/>
  <p:sldLayoutIdLst>
    <p:sldLayoutId id="2147527500" r:id="rId1"/>
    <p:sldLayoutId id="2147527501" r:id="rId2"/>
    <p:sldLayoutId id="2147527502" r:id="rId3"/>
    <p:sldLayoutId id="2147527503" r:id="rId4"/>
    <p:sldLayoutId id="2147527504" r:id="rId5"/>
    <p:sldLayoutId id="2147527505" r:id="rId6"/>
    <p:sldLayoutId id="2147527506" r:id="rId7"/>
    <p:sldLayoutId id="2147527507" r:id="rId8"/>
    <p:sldLayoutId id="2147527508" r:id="rId9"/>
    <p:sldLayoutId id="2147527509" r:id="rId10"/>
    <p:sldLayoutId id="2147527510" r:id="rId11"/>
    <p:sldLayoutId id="2147527511" r:id="rId12"/>
    <p:sldLayoutId id="2147527512" r:id="rId13"/>
  </p:sldLayoutIdLst>
  <p:transition/>
  <p:timing>
    <p:tnLst>
      <p:par>
        <p:cTn id="1" dur="indefinite" restart="never" nodeType="tmRoot"/>
      </p:par>
    </p:tnLst>
  </p:timing>
  <p:hf hdr="0" ftr="0" dt="0"/>
  <p:txStyles>
    <p:titleStyle>
      <a:lvl1pPr algn="ctr" defTabSz="906463"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340" algn="ctr" defTabSz="911101" rtl="0" eaLnBrk="1" fontAlgn="base" hangingPunct="1">
        <a:spcBef>
          <a:spcPct val="0"/>
        </a:spcBef>
        <a:spcAft>
          <a:spcPct val="0"/>
        </a:spcAft>
        <a:defRPr sz="3600" b="1" u="sng">
          <a:solidFill>
            <a:srgbClr val="000099"/>
          </a:solidFill>
          <a:latin typeface="Arial" pitchFamily="-65" charset="0"/>
        </a:defRPr>
      </a:lvl6pPr>
      <a:lvl7pPr marL="912685" algn="ctr" defTabSz="911101" rtl="0" eaLnBrk="1" fontAlgn="base" hangingPunct="1">
        <a:spcBef>
          <a:spcPct val="0"/>
        </a:spcBef>
        <a:spcAft>
          <a:spcPct val="0"/>
        </a:spcAft>
        <a:defRPr sz="3600" b="1" u="sng">
          <a:solidFill>
            <a:srgbClr val="000099"/>
          </a:solidFill>
          <a:latin typeface="Arial" pitchFamily="-65" charset="0"/>
        </a:defRPr>
      </a:lvl7pPr>
      <a:lvl8pPr marL="1369030" algn="ctr" defTabSz="911101" rtl="0" eaLnBrk="1" fontAlgn="base" hangingPunct="1">
        <a:spcBef>
          <a:spcPct val="0"/>
        </a:spcBef>
        <a:spcAft>
          <a:spcPct val="0"/>
        </a:spcAft>
        <a:defRPr sz="3600" b="1" u="sng">
          <a:solidFill>
            <a:srgbClr val="000099"/>
          </a:solidFill>
          <a:latin typeface="Arial" pitchFamily="-65" charset="0"/>
        </a:defRPr>
      </a:lvl8pPr>
      <a:lvl9pPr marL="1825372" algn="ctr" defTabSz="911101" rtl="0" eaLnBrk="1" fontAlgn="base" hangingPunct="1">
        <a:spcBef>
          <a:spcPct val="0"/>
        </a:spcBef>
        <a:spcAft>
          <a:spcPct val="0"/>
        </a:spcAft>
        <a:defRPr sz="3600" b="1" u="sng">
          <a:solidFill>
            <a:srgbClr val="000099"/>
          </a:solidFill>
          <a:latin typeface="Arial" pitchFamily="-65" charset="0"/>
        </a:defRPr>
      </a:lvl9pPr>
    </p:titleStyle>
    <p:bodyStyle>
      <a:lvl1pPr marL="222250" indent="-222250" algn="l" defTabSz="90646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5150" indent="-222250" algn="l" defTabSz="90646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6463" indent="-220663"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68425" indent="-222250"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19275" indent="-222250" algn="l" defTabSz="90646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09887"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623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257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78916"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340" rtl="0" eaLnBrk="1" latinLnBrk="0" hangingPunct="1">
        <a:defRPr sz="1800" kern="1200">
          <a:solidFill>
            <a:schemeClr val="tx1"/>
          </a:solidFill>
          <a:latin typeface="+mn-lt"/>
          <a:ea typeface="+mn-ea"/>
          <a:cs typeface="+mn-cs"/>
        </a:defRPr>
      </a:lvl1pPr>
      <a:lvl2pPr marL="456340" algn="l" defTabSz="456340" rtl="0" eaLnBrk="1" latinLnBrk="0" hangingPunct="1">
        <a:defRPr sz="1800" kern="1200">
          <a:solidFill>
            <a:schemeClr val="tx1"/>
          </a:solidFill>
          <a:latin typeface="+mn-lt"/>
          <a:ea typeface="+mn-ea"/>
          <a:cs typeface="+mn-cs"/>
        </a:defRPr>
      </a:lvl2pPr>
      <a:lvl3pPr marL="912685" algn="l" defTabSz="456340" rtl="0" eaLnBrk="1" latinLnBrk="0" hangingPunct="1">
        <a:defRPr sz="1800" kern="1200">
          <a:solidFill>
            <a:schemeClr val="tx1"/>
          </a:solidFill>
          <a:latin typeface="+mn-lt"/>
          <a:ea typeface="+mn-ea"/>
          <a:cs typeface="+mn-cs"/>
        </a:defRPr>
      </a:lvl3pPr>
      <a:lvl4pPr marL="1369030" algn="l" defTabSz="456340" rtl="0" eaLnBrk="1" latinLnBrk="0" hangingPunct="1">
        <a:defRPr sz="1800" kern="1200">
          <a:solidFill>
            <a:schemeClr val="tx1"/>
          </a:solidFill>
          <a:latin typeface="+mn-lt"/>
          <a:ea typeface="+mn-ea"/>
          <a:cs typeface="+mn-cs"/>
        </a:defRPr>
      </a:lvl4pPr>
      <a:lvl5pPr marL="1825372" algn="l" defTabSz="456340" rtl="0" eaLnBrk="1" latinLnBrk="0" hangingPunct="1">
        <a:defRPr sz="1800" kern="1200">
          <a:solidFill>
            <a:schemeClr val="tx1"/>
          </a:solidFill>
          <a:latin typeface="+mn-lt"/>
          <a:ea typeface="+mn-ea"/>
          <a:cs typeface="+mn-cs"/>
        </a:defRPr>
      </a:lvl5pPr>
      <a:lvl6pPr marL="2281716" algn="l" defTabSz="456340" rtl="0" eaLnBrk="1" latinLnBrk="0" hangingPunct="1">
        <a:defRPr sz="1800" kern="1200">
          <a:solidFill>
            <a:schemeClr val="tx1"/>
          </a:solidFill>
          <a:latin typeface="+mn-lt"/>
          <a:ea typeface="+mn-ea"/>
          <a:cs typeface="+mn-cs"/>
        </a:defRPr>
      </a:lvl6pPr>
      <a:lvl7pPr marL="2738060" algn="l" defTabSz="456340" rtl="0" eaLnBrk="1" latinLnBrk="0" hangingPunct="1">
        <a:defRPr sz="1800" kern="1200">
          <a:solidFill>
            <a:schemeClr val="tx1"/>
          </a:solidFill>
          <a:latin typeface="+mn-lt"/>
          <a:ea typeface="+mn-ea"/>
          <a:cs typeface="+mn-cs"/>
        </a:defRPr>
      </a:lvl7pPr>
      <a:lvl8pPr marL="3194393" algn="l" defTabSz="456340" rtl="0" eaLnBrk="1" latinLnBrk="0" hangingPunct="1">
        <a:defRPr sz="1800" kern="1200">
          <a:solidFill>
            <a:schemeClr val="tx1"/>
          </a:solidFill>
          <a:latin typeface="+mn-lt"/>
          <a:ea typeface="+mn-ea"/>
          <a:cs typeface="+mn-cs"/>
        </a:defRPr>
      </a:lvl8pPr>
      <a:lvl9pPr marL="3650745" algn="l" defTabSz="45634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p>
            <a:pPr defTabSz="911668" eaLnBrk="0" hangingPunct="0">
              <a:defRPr/>
            </a:pPr>
            <a:fld id="{DB426A6A-2B20-EF46-91A9-EF0DB2941ADE}"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1668"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1186177656"/>
      </p:ext>
    </p:extLst>
  </p:cSld>
  <p:clrMap bg1="lt1" tx1="dk1" bg2="lt2" tx2="dk2" accent1="accent1" accent2="accent2" accent3="accent3" accent4="accent4" accent5="accent5" accent6="accent6" hlink="hlink" folHlink="folHlink"/>
  <p:sldLayoutIdLst>
    <p:sldLayoutId id="2147527514" r:id="rId1"/>
    <p:sldLayoutId id="2147527515" r:id="rId2"/>
    <p:sldLayoutId id="2147527516" r:id="rId3"/>
    <p:sldLayoutId id="2147527517" r:id="rId4"/>
    <p:sldLayoutId id="2147527518" r:id="rId5"/>
    <p:sldLayoutId id="2147527519" r:id="rId6"/>
    <p:sldLayoutId id="2147527520" r:id="rId7"/>
    <p:sldLayoutId id="2147527521" r:id="rId8"/>
    <p:sldLayoutId id="2147527522" r:id="rId9"/>
    <p:sldLayoutId id="2147527523" r:id="rId10"/>
    <p:sldLayoutId id="2147527524" r:id="rId11"/>
    <p:sldLayoutId id="2147527525" r:id="rId12"/>
    <p:sldLayoutId id="2147527526" r:id="rId13"/>
  </p:sldLayoutIdLst>
  <p:transition/>
  <p:timing>
    <p:tnLst>
      <p:par>
        <p:cTn id="1" dur="indefinite" restart="never" nodeType="tmRoot"/>
      </p:par>
    </p:tnLst>
  </p:timing>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57726D97-920B-DA44-BC1A-1DF5DA1B5EF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28" r:id="rId1"/>
    <p:sldLayoutId id="2147526429" r:id="rId2"/>
    <p:sldLayoutId id="2147526430" r:id="rId3"/>
    <p:sldLayoutId id="2147526431" r:id="rId4"/>
    <p:sldLayoutId id="2147526432" r:id="rId5"/>
    <p:sldLayoutId id="2147526433" r:id="rId6"/>
    <p:sldLayoutId id="2147526434" r:id="rId7"/>
    <p:sldLayoutId id="2147526435" r:id="rId8"/>
    <p:sldLayoutId id="2147526436" r:id="rId9"/>
    <p:sldLayoutId id="2147526437" r:id="rId10"/>
    <p:sldLayoutId id="2147526438" r:id="rId11"/>
    <p:sldLayoutId id="2147526439" r:id="rId12"/>
    <p:sldLayoutId id="2147526440" r:id="rId13"/>
  </p:sldLayoutIdLst>
  <p:transition/>
  <p:timing>
    <p:tnLst>
      <p:par>
        <p:cT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887" tIns="45946" rIns="91887" bIns="45946" numCol="1" anchor="ctr" anchorCtr="0" compatLnSpc="1">
            <a:prstTxWarp prst="textNoShape">
              <a:avLst/>
            </a:prstTxWarp>
          </a:bodyPr>
          <a:lstStyle/>
          <a:p>
            <a:pPr lvl="0"/>
            <a:r>
              <a:rPr lang="en-US" alt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887" tIns="45946" rIns="91887" bIns="4594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887" tIns="45946" rIns="91887" bIns="45946"/>
          <a:lstStyle>
            <a:lvl1pPr defTabSz="908050" eaLnBrk="0" hangingPunct="0">
              <a:defRPr sz="1200" b="1">
                <a:solidFill>
                  <a:schemeClr val="tx1"/>
                </a:solidFill>
                <a:latin typeface="Arial" charset="0"/>
                <a:ea typeface="ＭＳ Ｐゴシック" charset="-128"/>
              </a:defRPr>
            </a:lvl1pPr>
            <a:lvl2pPr marL="742950" indent="-285750" defTabSz="908050" eaLnBrk="0" hangingPunct="0">
              <a:defRPr sz="1200" b="1">
                <a:solidFill>
                  <a:schemeClr val="tx1"/>
                </a:solidFill>
                <a:latin typeface="Arial" charset="0"/>
                <a:ea typeface="ＭＳ Ｐゴシック" charset="-128"/>
              </a:defRPr>
            </a:lvl2pPr>
            <a:lvl3pPr marL="1143000" indent="-228600" defTabSz="908050" eaLnBrk="0" hangingPunct="0">
              <a:defRPr sz="1200" b="1">
                <a:solidFill>
                  <a:schemeClr val="tx1"/>
                </a:solidFill>
                <a:latin typeface="Arial" charset="0"/>
                <a:ea typeface="ＭＳ Ｐゴシック" charset="-128"/>
              </a:defRPr>
            </a:lvl3pPr>
            <a:lvl4pPr marL="1600200" indent="-228600" defTabSz="908050" eaLnBrk="0" hangingPunct="0">
              <a:defRPr sz="1200" b="1">
                <a:solidFill>
                  <a:schemeClr val="tx1"/>
                </a:solidFill>
                <a:latin typeface="Arial" charset="0"/>
                <a:ea typeface="ＭＳ Ｐゴシック" charset="-128"/>
              </a:defRPr>
            </a:lvl4pPr>
            <a:lvl5pPr marL="2057400" indent="-228600" defTabSz="908050" eaLnBrk="0" hangingPunct="0">
              <a:defRPr sz="1200" b="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sz="1200" b="1">
                <a:solidFill>
                  <a:schemeClr val="tx1"/>
                </a:solidFill>
                <a:latin typeface="Arial" charset="0"/>
                <a:ea typeface="ＭＳ Ｐゴシック" charset="-128"/>
              </a:defRPr>
            </a:lvl9pPr>
          </a:lstStyle>
          <a:p>
            <a:fld id="{D8D77CBC-57B6-8B42-9D33-B975E9227AA2}" type="slidenum">
              <a:rPr lang="en-US" altLang="en-US" sz="1600" i="1">
                <a:solidFill>
                  <a:srgbClr val="000000"/>
                </a:solidFill>
                <a:effectLst>
                  <a:outerShdw blurRad="38100" dist="38100" dir="2700000" algn="tl">
                    <a:srgbClr val="C0C0C0"/>
                  </a:outerShdw>
                </a:effectLst>
                <a:latin typeface="Courier New" charset="0"/>
                <a:cs typeface="+mn-cs"/>
              </a:rPr>
              <a:pPr/>
              <a:t>‹#›</a:t>
            </a:fld>
            <a:r>
              <a:rPr lang="en-US" altLang="en-US" sz="1800">
                <a:solidFill>
                  <a:srgbClr val="808080"/>
                </a:solidFill>
                <a:cs typeface="+mn-cs"/>
              </a:rPr>
              <a:t> - </a:t>
            </a:r>
            <a:r>
              <a:rPr lang="en-US" altLang="en-US" sz="1000">
                <a:solidFill>
                  <a:srgbClr val="969696"/>
                </a:solidFill>
                <a:cs typeface="+mn-cs"/>
              </a:rPr>
              <a:t>Lectures.GersteinLab.org</a:t>
            </a:r>
            <a:endParaRPr lang="en-US" altLang="en-US" sz="300" b="0">
              <a:solidFill>
                <a:srgbClr val="000000"/>
              </a:solidFill>
              <a:cs typeface="+mn-cs"/>
            </a:endParaRPr>
          </a:p>
        </p:txBody>
      </p:sp>
    </p:spTree>
    <p:extLst>
      <p:ext uri="{BB962C8B-B14F-4D97-AF65-F5344CB8AC3E}">
        <p14:creationId xmlns:p14="http://schemas.microsoft.com/office/powerpoint/2010/main" val="2780235702"/>
      </p:ext>
    </p:extLst>
  </p:cSld>
  <p:clrMap bg1="lt1" tx1="dk1" bg2="lt2" tx2="dk2" accent1="accent1" accent2="accent2" accent3="accent3" accent4="accent4" accent5="accent5" accent6="accent6" hlink="hlink" folHlink="folHlink"/>
  <p:sldLayoutIdLst>
    <p:sldLayoutId id="2147527560" r:id="rId1"/>
    <p:sldLayoutId id="2147527561" r:id="rId2"/>
    <p:sldLayoutId id="2147527562" r:id="rId3"/>
    <p:sldLayoutId id="2147527563" r:id="rId4"/>
    <p:sldLayoutId id="2147527564" r:id="rId5"/>
    <p:sldLayoutId id="2147527565" r:id="rId6"/>
    <p:sldLayoutId id="2147527566" r:id="rId7"/>
    <p:sldLayoutId id="2147527567" r:id="rId8"/>
    <p:sldLayoutId id="2147527568" r:id="rId9"/>
    <p:sldLayoutId id="2147527569" r:id="rId10"/>
    <p:sldLayoutId id="2147527570" r:id="rId11"/>
    <p:sldLayoutId id="2147527571" r:id="rId12"/>
    <p:sldLayoutId id="2147527572" r:id="rId13"/>
  </p:sldLayoutIdLst>
  <p:transition/>
  <p:timing>
    <p:tnLst>
      <p:par>
        <p:cTn id="1" dur="indefinite" restart="never" nodeType="tmRoot"/>
      </p:par>
    </p:tnLst>
  </p:timing>
  <p:hf hdr="0" ftr="0" dt="0"/>
  <p:txStyles>
    <p:titleStyle>
      <a:lvl1pPr algn="ctr" defTabSz="906463"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340" algn="ctr" defTabSz="911101" rtl="0" eaLnBrk="1" fontAlgn="base" hangingPunct="1">
        <a:spcBef>
          <a:spcPct val="0"/>
        </a:spcBef>
        <a:spcAft>
          <a:spcPct val="0"/>
        </a:spcAft>
        <a:defRPr sz="3600" b="1" u="sng">
          <a:solidFill>
            <a:srgbClr val="000099"/>
          </a:solidFill>
          <a:latin typeface="Arial" pitchFamily="-65" charset="0"/>
        </a:defRPr>
      </a:lvl6pPr>
      <a:lvl7pPr marL="912685" algn="ctr" defTabSz="911101" rtl="0" eaLnBrk="1" fontAlgn="base" hangingPunct="1">
        <a:spcBef>
          <a:spcPct val="0"/>
        </a:spcBef>
        <a:spcAft>
          <a:spcPct val="0"/>
        </a:spcAft>
        <a:defRPr sz="3600" b="1" u="sng">
          <a:solidFill>
            <a:srgbClr val="000099"/>
          </a:solidFill>
          <a:latin typeface="Arial" pitchFamily="-65" charset="0"/>
        </a:defRPr>
      </a:lvl7pPr>
      <a:lvl8pPr marL="1369030" algn="ctr" defTabSz="911101" rtl="0" eaLnBrk="1" fontAlgn="base" hangingPunct="1">
        <a:spcBef>
          <a:spcPct val="0"/>
        </a:spcBef>
        <a:spcAft>
          <a:spcPct val="0"/>
        </a:spcAft>
        <a:defRPr sz="3600" b="1" u="sng">
          <a:solidFill>
            <a:srgbClr val="000099"/>
          </a:solidFill>
          <a:latin typeface="Arial" pitchFamily="-65" charset="0"/>
        </a:defRPr>
      </a:lvl8pPr>
      <a:lvl9pPr marL="1825372" algn="ctr" defTabSz="911101" rtl="0" eaLnBrk="1" fontAlgn="base" hangingPunct="1">
        <a:spcBef>
          <a:spcPct val="0"/>
        </a:spcBef>
        <a:spcAft>
          <a:spcPct val="0"/>
        </a:spcAft>
        <a:defRPr sz="3600" b="1" u="sng">
          <a:solidFill>
            <a:srgbClr val="000099"/>
          </a:solidFill>
          <a:latin typeface="Arial" pitchFamily="-65" charset="0"/>
        </a:defRPr>
      </a:lvl9pPr>
    </p:titleStyle>
    <p:bodyStyle>
      <a:lvl1pPr marL="222250" indent="-222250" algn="l" defTabSz="90646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5150" indent="-222250" algn="l" defTabSz="90646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6463" indent="-220663"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68425" indent="-222250"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19275" indent="-222250" algn="l" defTabSz="90646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09887"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623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257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78916"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340" rtl="0" eaLnBrk="1" latinLnBrk="0" hangingPunct="1">
        <a:defRPr sz="1800" kern="1200">
          <a:solidFill>
            <a:schemeClr val="tx1"/>
          </a:solidFill>
          <a:latin typeface="+mn-lt"/>
          <a:ea typeface="+mn-ea"/>
          <a:cs typeface="+mn-cs"/>
        </a:defRPr>
      </a:lvl1pPr>
      <a:lvl2pPr marL="456340" algn="l" defTabSz="456340" rtl="0" eaLnBrk="1" latinLnBrk="0" hangingPunct="1">
        <a:defRPr sz="1800" kern="1200">
          <a:solidFill>
            <a:schemeClr val="tx1"/>
          </a:solidFill>
          <a:latin typeface="+mn-lt"/>
          <a:ea typeface="+mn-ea"/>
          <a:cs typeface="+mn-cs"/>
        </a:defRPr>
      </a:lvl2pPr>
      <a:lvl3pPr marL="912685" algn="l" defTabSz="456340" rtl="0" eaLnBrk="1" latinLnBrk="0" hangingPunct="1">
        <a:defRPr sz="1800" kern="1200">
          <a:solidFill>
            <a:schemeClr val="tx1"/>
          </a:solidFill>
          <a:latin typeface="+mn-lt"/>
          <a:ea typeface="+mn-ea"/>
          <a:cs typeface="+mn-cs"/>
        </a:defRPr>
      </a:lvl3pPr>
      <a:lvl4pPr marL="1369030" algn="l" defTabSz="456340" rtl="0" eaLnBrk="1" latinLnBrk="0" hangingPunct="1">
        <a:defRPr sz="1800" kern="1200">
          <a:solidFill>
            <a:schemeClr val="tx1"/>
          </a:solidFill>
          <a:latin typeface="+mn-lt"/>
          <a:ea typeface="+mn-ea"/>
          <a:cs typeface="+mn-cs"/>
        </a:defRPr>
      </a:lvl4pPr>
      <a:lvl5pPr marL="1825372" algn="l" defTabSz="456340" rtl="0" eaLnBrk="1" latinLnBrk="0" hangingPunct="1">
        <a:defRPr sz="1800" kern="1200">
          <a:solidFill>
            <a:schemeClr val="tx1"/>
          </a:solidFill>
          <a:latin typeface="+mn-lt"/>
          <a:ea typeface="+mn-ea"/>
          <a:cs typeface="+mn-cs"/>
        </a:defRPr>
      </a:lvl5pPr>
      <a:lvl6pPr marL="2281716" algn="l" defTabSz="456340" rtl="0" eaLnBrk="1" latinLnBrk="0" hangingPunct="1">
        <a:defRPr sz="1800" kern="1200">
          <a:solidFill>
            <a:schemeClr val="tx1"/>
          </a:solidFill>
          <a:latin typeface="+mn-lt"/>
          <a:ea typeface="+mn-ea"/>
          <a:cs typeface="+mn-cs"/>
        </a:defRPr>
      </a:lvl6pPr>
      <a:lvl7pPr marL="2738060" algn="l" defTabSz="456340" rtl="0" eaLnBrk="1" latinLnBrk="0" hangingPunct="1">
        <a:defRPr sz="1800" kern="1200">
          <a:solidFill>
            <a:schemeClr val="tx1"/>
          </a:solidFill>
          <a:latin typeface="+mn-lt"/>
          <a:ea typeface="+mn-ea"/>
          <a:cs typeface="+mn-cs"/>
        </a:defRPr>
      </a:lvl7pPr>
      <a:lvl8pPr marL="3194393" algn="l" defTabSz="456340" rtl="0" eaLnBrk="1" latinLnBrk="0" hangingPunct="1">
        <a:defRPr sz="1800" kern="1200">
          <a:solidFill>
            <a:schemeClr val="tx1"/>
          </a:solidFill>
          <a:latin typeface="+mn-lt"/>
          <a:ea typeface="+mn-ea"/>
          <a:cs typeface="+mn-cs"/>
        </a:defRPr>
      </a:lvl8pPr>
      <a:lvl9pPr marL="3650745" algn="l" defTabSz="45634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648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86E1A28C-BD43-6342-9E4A-CE4595B68C02}" type="slidenum">
              <a:rPr lang="en-US" altLang="en-US" sz="1600" i="1">
                <a:solidFill>
                  <a:srgbClr val="000000"/>
                </a:solidFill>
                <a:effectLst>
                  <a:outerShdw blurRad="38100" dist="38100" dir="2700000" algn="tl">
                    <a:srgbClr val="C0C0C0"/>
                  </a:outerShdw>
                </a:effectLst>
                <a:latin typeface="Courier New" charset="0"/>
                <a:cs typeface="+mn-cs"/>
              </a:rPr>
              <a:pPr/>
              <a:t>‹#›</a:t>
            </a:fld>
            <a:r>
              <a:rPr lang="en-US" altLang="en-US" sz="1800">
                <a:solidFill>
                  <a:srgbClr val="808080"/>
                </a:solidFill>
                <a:cs typeface="+mn-cs"/>
              </a:rPr>
              <a:t> - </a:t>
            </a:r>
            <a:r>
              <a:rPr lang="en-US" altLang="en-US" sz="1000">
                <a:solidFill>
                  <a:srgbClr val="969696"/>
                </a:solidFill>
                <a:cs typeface="+mn-cs"/>
              </a:rPr>
              <a:t>Lectures.GersteinLab.org</a:t>
            </a:r>
            <a:r>
              <a:rPr lang="en-US" altLang="en-US" sz="400" b="0">
                <a:solidFill>
                  <a:srgbClr val="808080"/>
                </a:solidFill>
                <a:cs typeface="+mn-cs"/>
              </a:rPr>
              <a:t> </a:t>
            </a:r>
            <a:r>
              <a:rPr lang="en-US" altLang="en-US" sz="300" b="0">
                <a:solidFill>
                  <a:srgbClr val="000000"/>
                </a:solidFill>
                <a:cs typeface="+mn-cs"/>
              </a:rPr>
              <a:t>(c) '09</a:t>
            </a:r>
          </a:p>
        </p:txBody>
      </p:sp>
    </p:spTree>
    <p:extLst>
      <p:ext uri="{BB962C8B-B14F-4D97-AF65-F5344CB8AC3E}">
        <p14:creationId xmlns:p14="http://schemas.microsoft.com/office/powerpoint/2010/main" val="2901252177"/>
      </p:ext>
    </p:extLst>
  </p:cSld>
  <p:clrMap bg1="lt1" tx1="dk1" bg2="lt2" tx2="dk2" accent1="accent1" accent2="accent2" accent3="accent3" accent4="accent4" accent5="accent5" accent6="accent6" hlink="hlink" folHlink="folHlink"/>
  <p:sldLayoutIdLst>
    <p:sldLayoutId id="2147527574" r:id="rId1"/>
    <p:sldLayoutId id="2147527575" r:id="rId2"/>
    <p:sldLayoutId id="2147527576" r:id="rId3"/>
    <p:sldLayoutId id="2147527577" r:id="rId4"/>
    <p:sldLayoutId id="2147527578" r:id="rId5"/>
    <p:sldLayoutId id="2147527579" r:id="rId6"/>
    <p:sldLayoutId id="2147527580" r:id="rId7"/>
    <p:sldLayoutId id="2147527581" r:id="rId8"/>
    <p:sldLayoutId id="2147527582" r:id="rId9"/>
    <p:sldLayoutId id="2147527583" r:id="rId10"/>
    <p:sldLayoutId id="2147527584" r:id="rId11"/>
    <p:sldLayoutId id="2147527585" r:id="rId12"/>
    <p:sldLayoutId id="2147527586" r:id="rId13"/>
  </p:sldLayoutIdLst>
  <p:transition/>
  <p:timing>
    <p:tnLst>
      <p:par>
        <p:cT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2B947AA4-72E8-7F4B-89D6-5499F4F054EC}" type="slidenum">
              <a:rPr lang="en-US" altLang="en-US" sz="1600" i="1">
                <a:solidFill>
                  <a:srgbClr val="000000"/>
                </a:solidFill>
                <a:effectLst>
                  <a:outerShdw blurRad="38100" dist="38100" dir="2700000" algn="tl">
                    <a:srgbClr val="C0C0C0"/>
                  </a:outerShdw>
                </a:effectLst>
                <a:latin typeface="Courier New" charset="0"/>
                <a:cs typeface="+mn-cs"/>
              </a:rPr>
              <a:pPr/>
              <a:t>‹#›</a:t>
            </a:fld>
            <a:r>
              <a:rPr lang="en-US" altLang="en-US" sz="1800">
                <a:solidFill>
                  <a:srgbClr val="808080"/>
                </a:solidFill>
                <a:cs typeface="+mn-cs"/>
              </a:rPr>
              <a:t> - </a:t>
            </a:r>
            <a:r>
              <a:rPr lang="en-US" altLang="en-US" sz="1000">
                <a:solidFill>
                  <a:srgbClr val="969696"/>
                </a:solidFill>
                <a:cs typeface="+mn-cs"/>
              </a:rPr>
              <a:t>Lectures.GersteinLab.org</a:t>
            </a:r>
            <a:endParaRPr lang="en-US" altLang="en-US" sz="300" b="0">
              <a:solidFill>
                <a:srgbClr val="000000"/>
              </a:solidFill>
              <a:cs typeface="+mn-cs"/>
            </a:endParaRPr>
          </a:p>
        </p:txBody>
      </p:sp>
    </p:spTree>
    <p:extLst>
      <p:ext uri="{BB962C8B-B14F-4D97-AF65-F5344CB8AC3E}">
        <p14:creationId xmlns:p14="http://schemas.microsoft.com/office/powerpoint/2010/main" val="2583116462"/>
      </p:ext>
    </p:extLst>
  </p:cSld>
  <p:clrMap bg1="lt1" tx1="dk1" bg2="lt2" tx2="dk2" accent1="accent1" accent2="accent2" accent3="accent3" accent4="accent4" accent5="accent5" accent6="accent6" hlink="hlink" folHlink="folHlink"/>
  <p:sldLayoutIdLst>
    <p:sldLayoutId id="2147527649" r:id="rId1"/>
    <p:sldLayoutId id="2147527650" r:id="rId2"/>
    <p:sldLayoutId id="2147527651" r:id="rId3"/>
    <p:sldLayoutId id="2147527652" r:id="rId4"/>
    <p:sldLayoutId id="2147527653" r:id="rId5"/>
    <p:sldLayoutId id="2147527654" r:id="rId6"/>
    <p:sldLayoutId id="2147527655" r:id="rId7"/>
    <p:sldLayoutId id="2147527656" r:id="rId8"/>
    <p:sldLayoutId id="2147527657" r:id="rId9"/>
    <p:sldLayoutId id="2147527658" r:id="rId10"/>
    <p:sldLayoutId id="2147527659" r:id="rId11"/>
    <p:sldLayoutId id="2147527660" r:id="rId12"/>
    <p:sldLayoutId id="2147527661" r:id="rId13"/>
  </p:sldLayoutIdLst>
  <p:transition/>
  <p:timing>
    <p:tnLst>
      <p:par>
        <p:cTn id="1" dur="indefinite" restart="never" nodeType="tmRoot"/>
      </p:par>
    </p:tnLst>
  </p:timing>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3DF9DD4F-55BA-BF48-8446-5313B6414515}"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41" r:id="rId1"/>
    <p:sldLayoutId id="2147526442" r:id="rId2"/>
    <p:sldLayoutId id="2147526443" r:id="rId3"/>
    <p:sldLayoutId id="2147526444" r:id="rId4"/>
    <p:sldLayoutId id="2147526445" r:id="rId5"/>
    <p:sldLayoutId id="2147526446" r:id="rId6"/>
    <p:sldLayoutId id="2147526447" r:id="rId7"/>
    <p:sldLayoutId id="2147526448" r:id="rId8"/>
    <p:sldLayoutId id="2147526449" r:id="rId9"/>
    <p:sldLayoutId id="2147526450" r:id="rId10"/>
    <p:sldLayoutId id="2147526451" r:id="rId11"/>
    <p:sldLayoutId id="2147526452" r:id="rId12"/>
    <p:sldLayoutId id="2147526453" r:id="rId13"/>
  </p:sldLayoutIdLst>
  <p:transition/>
  <p:timing>
    <p:tnLst>
      <p:par>
        <p:cT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3541D8F9-7E4C-8044-80D6-1C1EEA09F2A5}"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54" r:id="rId1"/>
    <p:sldLayoutId id="2147526455" r:id="rId2"/>
    <p:sldLayoutId id="2147526456" r:id="rId3"/>
    <p:sldLayoutId id="2147526457" r:id="rId4"/>
    <p:sldLayoutId id="2147526458" r:id="rId5"/>
    <p:sldLayoutId id="2147526459" r:id="rId6"/>
    <p:sldLayoutId id="2147526460" r:id="rId7"/>
    <p:sldLayoutId id="2147526461" r:id="rId8"/>
    <p:sldLayoutId id="2147526462" r:id="rId9"/>
    <p:sldLayoutId id="2147526463" r:id="rId10"/>
    <p:sldLayoutId id="2147526464" r:id="rId11"/>
    <p:sldLayoutId id="2147526465" r:id="rId12"/>
    <p:sldLayoutId id="2147526466" r:id="rId13"/>
  </p:sldLayoutIdLst>
  <p:transition/>
  <p:timing>
    <p:tnLst>
      <p:par>
        <p:cT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68050"/>
            <a:ext cx="9144000" cy="5721899"/>
          </a:xfrm>
          <a:prstGeom prst="rect">
            <a:avLst/>
          </a:prstGeom>
        </p:spPr>
      </p:pic>
      <p:sp>
        <p:nvSpPr>
          <p:cNvPr id="6" name="Rectangle 5"/>
          <p:cNvSpPr/>
          <p:nvPr/>
        </p:nvSpPr>
        <p:spPr>
          <a:xfrm>
            <a:off x="0" y="6581001"/>
            <a:ext cx="1866217" cy="276999"/>
          </a:xfrm>
          <a:prstGeom prst="rect">
            <a:avLst/>
          </a:prstGeom>
        </p:spPr>
        <p:txBody>
          <a:bodyPr wrap="none">
            <a:spAutoFit/>
          </a:bodyPr>
          <a:lstStyle/>
          <a:p>
            <a:r>
              <a:rPr lang="en-US" b="0" dirty="0"/>
              <a:t>Adapted from Ian </a:t>
            </a:r>
            <a:r>
              <a:rPr lang="en-US" b="0" dirty="0" err="1"/>
              <a:t>Fiddes</a:t>
            </a:r>
            <a:endParaRPr lang="en-US" b="0" dirty="0"/>
          </a:p>
        </p:txBody>
      </p:sp>
    </p:spTree>
    <p:extLst>
      <p:ext uri="{BB962C8B-B14F-4D97-AF65-F5344CB8AC3E}">
        <p14:creationId xmlns:p14="http://schemas.microsoft.com/office/powerpoint/2010/main" val="61336777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Pseudogene</a:t>
            </a:r>
            <a:r>
              <a:rPr lang="en-US" dirty="0" smtClean="0"/>
              <a:t> Annotation </a:t>
            </a:r>
            <a:endParaRPr lang="en-US" dirty="0"/>
          </a:p>
        </p:txBody>
      </p:sp>
      <p:sp>
        <p:nvSpPr>
          <p:cNvPr id="3" name="Content Placeholder 2"/>
          <p:cNvSpPr>
            <a:spLocks noGrp="1"/>
          </p:cNvSpPr>
          <p:nvPr>
            <p:ph idx="1"/>
          </p:nvPr>
        </p:nvSpPr>
        <p:spPr/>
        <p:txBody>
          <a:bodyPr/>
          <a:lstStyle/>
          <a:p>
            <a:pPr>
              <a:spcAft>
                <a:spcPts val="600"/>
              </a:spcAft>
            </a:pPr>
            <a:r>
              <a:rPr lang="en-US" sz="2000" dirty="0"/>
              <a:t>Using the union of </a:t>
            </a:r>
            <a:r>
              <a:rPr lang="en-US" sz="2000" dirty="0" err="1"/>
              <a:t>RCPedia</a:t>
            </a:r>
            <a:r>
              <a:rPr lang="en-US" sz="2000" dirty="0"/>
              <a:t> &amp; </a:t>
            </a:r>
            <a:r>
              <a:rPr lang="en-US" sz="2000" dirty="0" err="1"/>
              <a:t>Pseudopipe</a:t>
            </a:r>
            <a:r>
              <a:rPr lang="en-US" sz="2000" dirty="0"/>
              <a:t> as well as overlapping with the </a:t>
            </a:r>
            <a:r>
              <a:rPr lang="en-US" sz="2000" dirty="0" err="1"/>
              <a:t>liftover</a:t>
            </a:r>
            <a:r>
              <a:rPr lang="en-US" sz="2000" dirty="0"/>
              <a:t> from manually annotated Mouse reference </a:t>
            </a:r>
            <a:r>
              <a:rPr lang="en-US" sz="2000" dirty="0" err="1"/>
              <a:t>pseudogene</a:t>
            </a:r>
            <a:r>
              <a:rPr lang="en-US" sz="2000" dirty="0"/>
              <a:t> sets.</a:t>
            </a:r>
          </a:p>
          <a:p>
            <a:pPr lvl="1">
              <a:spcAft>
                <a:spcPts val="600"/>
              </a:spcAft>
            </a:pPr>
            <a:r>
              <a:rPr lang="en-US" sz="2000" dirty="0" smtClean="0"/>
              <a:t>LEVEL_1_RPM </a:t>
            </a:r>
            <a:r>
              <a:rPr lang="en-US" sz="2000" dirty="0"/>
              <a:t>- </a:t>
            </a:r>
            <a:r>
              <a:rPr lang="en-US" sz="2000" dirty="0" err="1"/>
              <a:t>pseudogenes</a:t>
            </a:r>
            <a:r>
              <a:rPr lang="en-US" sz="2000" dirty="0"/>
              <a:t> identified by both pipelines and by manual annotation</a:t>
            </a:r>
          </a:p>
          <a:p>
            <a:pPr lvl="1">
              <a:spcAft>
                <a:spcPts val="600"/>
              </a:spcAft>
            </a:pPr>
            <a:r>
              <a:rPr lang="en-US" sz="2000" dirty="0" smtClean="0"/>
              <a:t>LEVEL_2_(PR)M </a:t>
            </a:r>
            <a:r>
              <a:rPr lang="en-US" sz="2000" dirty="0"/>
              <a:t>- </a:t>
            </a:r>
            <a:r>
              <a:rPr lang="en-US" sz="2000" dirty="0" err="1"/>
              <a:t>pseudogenes</a:t>
            </a:r>
            <a:r>
              <a:rPr lang="en-US" sz="2000" dirty="0"/>
              <a:t> identified by only 1 pipeline and by manual annotation</a:t>
            </a:r>
          </a:p>
          <a:p>
            <a:pPr lvl="1">
              <a:spcAft>
                <a:spcPts val="600"/>
              </a:spcAft>
            </a:pPr>
            <a:r>
              <a:rPr lang="en-US" sz="2000" dirty="0" smtClean="0"/>
              <a:t>LEVEL_3_M</a:t>
            </a:r>
            <a:r>
              <a:rPr lang="en-US" sz="2000" dirty="0"/>
              <a:t>- </a:t>
            </a:r>
            <a:r>
              <a:rPr lang="en-US" sz="2000" dirty="0" err="1"/>
              <a:t>pseudogenes</a:t>
            </a:r>
            <a:r>
              <a:rPr lang="en-US" sz="2000" dirty="0"/>
              <a:t> annotated only using the </a:t>
            </a:r>
            <a:r>
              <a:rPr lang="en-US" sz="2000" dirty="0" err="1"/>
              <a:t>liftover</a:t>
            </a:r>
            <a:r>
              <a:rPr lang="en-US" sz="2000" dirty="0"/>
              <a:t> of manually curated reference genome</a:t>
            </a:r>
          </a:p>
          <a:p>
            <a:pPr lvl="1">
              <a:spcAft>
                <a:spcPts val="600"/>
              </a:spcAft>
            </a:pPr>
            <a:r>
              <a:rPr lang="en-US" sz="2000" dirty="0"/>
              <a:t>LEVEL_4_PR - </a:t>
            </a:r>
            <a:r>
              <a:rPr lang="en-US" sz="2000" dirty="0" err="1" smtClean="0"/>
              <a:t>pseudogenes</a:t>
            </a:r>
            <a:r>
              <a:rPr lang="en-US" sz="2000" dirty="0" smtClean="0"/>
              <a:t> </a:t>
            </a:r>
            <a:r>
              <a:rPr lang="en-US" sz="2000" dirty="0"/>
              <a:t>identified by both automatic pipelines</a:t>
            </a:r>
          </a:p>
          <a:p>
            <a:pPr lvl="1">
              <a:spcAft>
                <a:spcPts val="600"/>
              </a:spcAft>
            </a:pPr>
            <a:r>
              <a:rPr lang="en-US" sz="2000" dirty="0"/>
              <a:t>LEVEL_5_(</a:t>
            </a:r>
            <a:r>
              <a:rPr lang="en-US" sz="2000" dirty="0" smtClean="0"/>
              <a:t>PR) - </a:t>
            </a:r>
            <a:r>
              <a:rPr lang="en-US" sz="2000" dirty="0" err="1" smtClean="0"/>
              <a:t>pseudogenes</a:t>
            </a:r>
            <a:r>
              <a:rPr lang="en-US" sz="2000" dirty="0" smtClean="0"/>
              <a:t> </a:t>
            </a:r>
            <a:r>
              <a:rPr lang="en-US" sz="2000" dirty="0"/>
              <a:t>identified by only an automatic annotation </a:t>
            </a:r>
            <a:r>
              <a:rPr lang="en-US" sz="2000" dirty="0" smtClean="0"/>
              <a:t>pipeline</a:t>
            </a:r>
            <a:endParaRPr lang="en-US" sz="2000" dirty="0"/>
          </a:p>
        </p:txBody>
      </p:sp>
    </p:spTree>
    <p:extLst>
      <p:ext uri="{BB962C8B-B14F-4D97-AF65-F5344CB8AC3E}">
        <p14:creationId xmlns:p14="http://schemas.microsoft.com/office/powerpoint/2010/main" val="187226816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755897"/>
            <a:ext cx="9144000" cy="5346206"/>
          </a:xfrm>
          <a:prstGeom prst="rect">
            <a:avLst/>
          </a:prstGeom>
        </p:spPr>
      </p:pic>
    </p:spTree>
    <p:extLst>
      <p:ext uri="{BB962C8B-B14F-4D97-AF65-F5344CB8AC3E}">
        <p14:creationId xmlns:p14="http://schemas.microsoft.com/office/powerpoint/2010/main" val="57984737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04911"/>
          </a:xfrm>
        </p:spPr>
        <p:txBody>
          <a:bodyPr/>
          <a:lstStyle/>
          <a:p>
            <a:r>
              <a:rPr lang="en-US" dirty="0"/>
              <a:t>Case study: Olfactory Receptors</a:t>
            </a:r>
            <a:endParaRPr lang="en-US" dirty="0"/>
          </a:p>
        </p:txBody>
      </p:sp>
      <p:sp>
        <p:nvSpPr>
          <p:cNvPr id="3" name="Content Placeholder 2"/>
          <p:cNvSpPr>
            <a:spLocks noGrp="1"/>
          </p:cNvSpPr>
          <p:nvPr>
            <p:ph idx="1"/>
          </p:nvPr>
        </p:nvSpPr>
        <p:spPr>
          <a:xfrm>
            <a:off x="0" y="548640"/>
            <a:ext cx="9031459" cy="395068"/>
          </a:xfrm>
        </p:spPr>
        <p:txBody>
          <a:bodyPr/>
          <a:lstStyle/>
          <a:p>
            <a:r>
              <a:rPr lang="en-US" dirty="0"/>
              <a:t>1294 transcripts &amp; 1106 OR genes in mouse reference genome </a:t>
            </a:r>
            <a:endParaRPr lang="en-US" dirty="0"/>
          </a:p>
        </p:txBody>
      </p:sp>
      <p:pic>
        <p:nvPicPr>
          <p:cNvPr id="5" name="Picture 4"/>
          <p:cNvPicPr>
            <a:picLocks noChangeAspect="1"/>
          </p:cNvPicPr>
          <p:nvPr/>
        </p:nvPicPr>
        <p:blipFill rotWithShape="1">
          <a:blip r:embed="rId2"/>
          <a:srcRect r="3538"/>
          <a:stretch/>
        </p:blipFill>
        <p:spPr>
          <a:xfrm>
            <a:off x="0" y="1153551"/>
            <a:ext cx="8820443" cy="5346206"/>
          </a:xfrm>
          <a:prstGeom prst="rect">
            <a:avLst/>
          </a:prstGeom>
        </p:spPr>
      </p:pic>
    </p:spTree>
    <p:extLst>
      <p:ext uri="{BB962C8B-B14F-4D97-AF65-F5344CB8AC3E}">
        <p14:creationId xmlns:p14="http://schemas.microsoft.com/office/powerpoint/2010/main" val="204717954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0"/>
            <a:ext cx="7772400" cy="445477"/>
          </a:xfrm>
        </p:spPr>
        <p:txBody>
          <a:bodyPr/>
          <a:lstStyle/>
          <a:p>
            <a:r>
              <a:rPr lang="en-US" dirty="0" smtClean="0"/>
              <a:t>ENSMUST00000134687 -  NCR3 </a:t>
            </a:r>
            <a:r>
              <a:rPr lang="en-US" dirty="0" err="1" smtClean="0"/>
              <a:t>pseudogene</a:t>
            </a:r>
            <a:endParaRPr lang="en-US" dirty="0"/>
          </a:p>
        </p:txBody>
      </p:sp>
      <p:sp>
        <p:nvSpPr>
          <p:cNvPr id="3" name="Content Placeholder 2"/>
          <p:cNvSpPr>
            <a:spLocks noGrp="1"/>
          </p:cNvSpPr>
          <p:nvPr>
            <p:ph idx="1"/>
          </p:nvPr>
        </p:nvSpPr>
        <p:spPr>
          <a:xfrm>
            <a:off x="685799" y="689317"/>
            <a:ext cx="8247185" cy="5930559"/>
          </a:xfrm>
        </p:spPr>
        <p:txBody>
          <a:bodyPr/>
          <a:lstStyle/>
          <a:p>
            <a:r>
              <a:rPr lang="en-US" dirty="0" err="1" smtClean="0"/>
              <a:t>Pseudogene</a:t>
            </a:r>
            <a:r>
              <a:rPr lang="en-US" dirty="0" smtClean="0"/>
              <a:t> in reference genome and laboratory strains </a:t>
            </a:r>
          </a:p>
          <a:p>
            <a:r>
              <a:rPr lang="en-US" dirty="0" smtClean="0"/>
              <a:t>Reversed stop codon mutations in CAROLI </a:t>
            </a:r>
          </a:p>
        </p:txBody>
      </p:sp>
      <p:pic>
        <p:nvPicPr>
          <p:cNvPr id="5" name="Picture 4"/>
          <p:cNvPicPr>
            <a:picLocks noChangeAspect="1"/>
          </p:cNvPicPr>
          <p:nvPr/>
        </p:nvPicPr>
        <p:blipFill>
          <a:blip r:embed="rId2"/>
          <a:stretch>
            <a:fillRect/>
          </a:stretch>
        </p:blipFill>
        <p:spPr>
          <a:xfrm>
            <a:off x="27003" y="1632745"/>
            <a:ext cx="9060725" cy="4925871"/>
          </a:xfrm>
          <a:prstGeom prst="rect">
            <a:avLst/>
          </a:prstGeom>
        </p:spPr>
      </p:pic>
    </p:spTree>
    <p:extLst>
      <p:ext uri="{BB962C8B-B14F-4D97-AF65-F5344CB8AC3E}">
        <p14:creationId xmlns:p14="http://schemas.microsoft.com/office/powerpoint/2010/main" val="105855823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7453" y="1214118"/>
            <a:ext cx="8117058" cy="3570208"/>
          </a:xfrm>
          <a:prstGeom prst="rect">
            <a:avLst/>
          </a:prstGeom>
        </p:spPr>
        <p:txBody>
          <a:bodyPr wrap="square">
            <a:spAutoFit/>
          </a:bodyPr>
          <a:lstStyle/>
          <a:p>
            <a:r>
              <a:rPr lang="en-US" b="0" dirty="0" err="1" smtClean="0">
                <a:solidFill>
                  <a:srgbClr val="1A1A1A"/>
                </a:solidFill>
                <a:latin typeface="Courier" charset="0"/>
              </a:rPr>
              <a:t>Caroli</a:t>
            </a:r>
            <a:r>
              <a:rPr lang="en-US" b="0" dirty="0" smtClean="0">
                <a:solidFill>
                  <a:srgbClr val="1A1A1A"/>
                </a:solidFill>
                <a:latin typeface="Courier" charset="0"/>
              </a:rPr>
              <a:t>  3751  </a:t>
            </a:r>
            <a:r>
              <a:rPr lang="en-US" b="0" dirty="0">
                <a:solidFill>
                  <a:schemeClr val="bg1"/>
                </a:solidFill>
                <a:latin typeface="Courier" charset="0"/>
              </a:rPr>
              <a:t>CCAGG</a:t>
            </a:r>
            <a:r>
              <a:rPr lang="en-US" b="0" dirty="0">
                <a:solidFill>
                  <a:srgbClr val="1A1A1A"/>
                </a:solidFill>
                <a:latin typeface="Courier" charset="0"/>
              </a:rPr>
              <a:t>ATCCTGTGCTCTC</a:t>
            </a:r>
            <a:r>
              <a:rPr lang="en-US" dirty="0">
                <a:solidFill>
                  <a:schemeClr val="accent2"/>
                </a:solidFill>
                <a:latin typeface="Courier" charset="0"/>
              </a:rPr>
              <a:t>TGG</a:t>
            </a:r>
            <a:r>
              <a:rPr lang="en-US" b="0" dirty="0">
                <a:solidFill>
                  <a:srgbClr val="1A1A1A"/>
                </a:solidFill>
                <a:latin typeface="Courier" charset="0"/>
              </a:rPr>
              <a:t>GTGTCTCAGCCCCCTGAGACTCCTGTGCAGAAGGACACT  3805</a:t>
            </a:r>
          </a:p>
          <a:p>
            <a:r>
              <a:rPr lang="en-US" b="0" dirty="0">
                <a:solidFill>
                  <a:srgbClr val="1A1A1A"/>
                </a:solidFill>
                <a:latin typeface="Courier" charset="0"/>
              </a:rPr>
              <a:t>     </a:t>
            </a:r>
            <a:r>
              <a:rPr lang="en-US" b="0" dirty="0" smtClean="0">
                <a:solidFill>
                  <a:srgbClr val="1A1A1A"/>
                </a:solidFill>
                <a:latin typeface="Courier" charset="0"/>
              </a:rPr>
              <a:t>         </a:t>
            </a:r>
            <a:r>
              <a:rPr lang="en-US" b="0" dirty="0">
                <a:solidFill>
                  <a:schemeClr val="bg1"/>
                </a:solidFill>
                <a:latin typeface="Courier" charset="0"/>
              </a:rPr>
              <a:t>|||||</a:t>
            </a:r>
            <a:r>
              <a:rPr lang="en-US" b="0" dirty="0">
                <a:solidFill>
                  <a:srgbClr val="1A1A1A"/>
                </a:solidFill>
                <a:latin typeface="Courier" charset="0"/>
              </a:rPr>
              <a:t>||||||||||||||| ||||||||||||||||||| || ||||||| |||  |||</a:t>
            </a:r>
          </a:p>
          <a:p>
            <a:r>
              <a:rPr lang="en-US" b="0" dirty="0" smtClean="0">
                <a:solidFill>
                  <a:srgbClr val="1A1A1A"/>
                </a:solidFill>
                <a:latin typeface="Courier" charset="0"/>
              </a:rPr>
              <a:t>Refer   46    </a:t>
            </a:r>
            <a:r>
              <a:rPr lang="en-US" b="0" dirty="0">
                <a:solidFill>
                  <a:schemeClr val="bg1"/>
                </a:solidFill>
                <a:latin typeface="Courier" charset="0"/>
              </a:rPr>
              <a:t>CCAGG</a:t>
            </a:r>
            <a:r>
              <a:rPr lang="en-US" b="0" dirty="0">
                <a:solidFill>
                  <a:srgbClr val="1A1A1A"/>
                </a:solidFill>
                <a:latin typeface="Courier" charset="0"/>
              </a:rPr>
              <a:t>ATCCTGTGCTCTC</a:t>
            </a:r>
            <a:r>
              <a:rPr lang="en-US" dirty="0">
                <a:solidFill>
                  <a:srgbClr val="FF0000"/>
                </a:solidFill>
                <a:latin typeface="Courier" charset="0"/>
              </a:rPr>
              <a:t>TGA</a:t>
            </a:r>
            <a:r>
              <a:rPr lang="en-US" b="0" dirty="0">
                <a:solidFill>
                  <a:srgbClr val="1A1A1A"/>
                </a:solidFill>
                <a:latin typeface="Courier" charset="0"/>
              </a:rPr>
              <a:t>GTGTCTCAGCCCCCTGAGATTCGTGTGCAGGAGGGGACT  100</a:t>
            </a:r>
          </a:p>
          <a:p>
            <a:endParaRPr lang="en-US" sz="200" b="0" dirty="0">
              <a:solidFill>
                <a:srgbClr val="1A1A1A"/>
              </a:solidFill>
              <a:latin typeface="Courier" charset="0"/>
            </a:endParaRPr>
          </a:p>
          <a:p>
            <a:r>
              <a:rPr lang="en-US" b="0" dirty="0" err="1" smtClean="0">
                <a:solidFill>
                  <a:srgbClr val="1A1A1A"/>
                </a:solidFill>
                <a:latin typeface="Courier" charset="0"/>
              </a:rPr>
              <a:t>Caroli</a:t>
            </a:r>
            <a:r>
              <a:rPr lang="en-US" b="0" dirty="0" smtClean="0">
                <a:solidFill>
                  <a:srgbClr val="1A1A1A"/>
                </a:solidFill>
                <a:latin typeface="Courier" charset="0"/>
              </a:rPr>
              <a:t>  3806  </a:t>
            </a:r>
            <a:r>
              <a:rPr lang="en-US" b="0" dirty="0">
                <a:solidFill>
                  <a:srgbClr val="1A1A1A"/>
                </a:solidFill>
                <a:latin typeface="Courier" charset="0"/>
              </a:rPr>
              <a:t>ACTGCCTCCCTGCCCTGCCCCTTCAATGCCATCCGAGGAAAACCGGCCACTGGCTCTGTC  3865</a:t>
            </a:r>
          </a:p>
          <a:p>
            <a:r>
              <a:rPr lang="en-US" b="0" dirty="0">
                <a:solidFill>
                  <a:srgbClr val="1A1A1A"/>
                </a:solidFill>
                <a:latin typeface="Courier" charset="0"/>
              </a:rPr>
              <a:t>     </a:t>
            </a:r>
            <a:r>
              <a:rPr lang="en-US" b="0" dirty="0" smtClean="0">
                <a:solidFill>
                  <a:srgbClr val="1A1A1A"/>
                </a:solidFill>
                <a:latin typeface="Courier" charset="0"/>
              </a:rPr>
              <a:t>         </a:t>
            </a:r>
            <a:r>
              <a:rPr lang="en-US" b="0" dirty="0">
                <a:solidFill>
                  <a:srgbClr val="1A1A1A"/>
                </a:solidFill>
                <a:latin typeface="Courier" charset="0"/>
              </a:rPr>
              <a:t>|||||||||||||||||| |||||||||||||||||||||||||||||||||||||||||</a:t>
            </a:r>
          </a:p>
          <a:p>
            <a:r>
              <a:rPr lang="en-US" b="0" dirty="0" smtClean="0">
                <a:solidFill>
                  <a:srgbClr val="1A1A1A"/>
                </a:solidFill>
                <a:latin typeface="Courier" charset="0"/>
              </a:rPr>
              <a:t>Refer   </a:t>
            </a:r>
            <a:r>
              <a:rPr lang="en-US" b="0" dirty="0">
                <a:solidFill>
                  <a:srgbClr val="1A1A1A"/>
                </a:solidFill>
                <a:latin typeface="Courier" charset="0"/>
              </a:rPr>
              <a:t>101   ACTGCCTCCCTGCCCTGCTCCTTCAATGCCATCCGAGGAAAACCGGCCACTGGCTCTGTC  160</a:t>
            </a:r>
          </a:p>
          <a:p>
            <a:endParaRPr lang="en-US" sz="200" b="0" dirty="0">
              <a:solidFill>
                <a:srgbClr val="1A1A1A"/>
              </a:solidFill>
              <a:latin typeface="Courier" charset="0"/>
            </a:endParaRPr>
          </a:p>
          <a:p>
            <a:r>
              <a:rPr lang="en-US" b="0" dirty="0" err="1" smtClean="0">
                <a:solidFill>
                  <a:srgbClr val="1A1A1A"/>
                </a:solidFill>
                <a:latin typeface="Courier" charset="0"/>
              </a:rPr>
              <a:t>Caroli</a:t>
            </a:r>
            <a:r>
              <a:rPr lang="en-US" b="0" dirty="0" smtClean="0">
                <a:solidFill>
                  <a:srgbClr val="1A1A1A"/>
                </a:solidFill>
                <a:latin typeface="Courier" charset="0"/>
              </a:rPr>
              <a:t>  </a:t>
            </a:r>
            <a:r>
              <a:rPr lang="en-US" b="0" dirty="0">
                <a:solidFill>
                  <a:srgbClr val="1A1A1A"/>
                </a:solidFill>
                <a:latin typeface="Courier" charset="0"/>
              </a:rPr>
              <a:t>3866  ACA</a:t>
            </a:r>
            <a:r>
              <a:rPr lang="en-US" dirty="0">
                <a:solidFill>
                  <a:schemeClr val="accent2"/>
                </a:solidFill>
                <a:latin typeface="Courier" charset="0"/>
              </a:rPr>
              <a:t>TGG</a:t>
            </a:r>
            <a:r>
              <a:rPr lang="en-US" b="0" dirty="0">
                <a:solidFill>
                  <a:srgbClr val="1A1A1A"/>
                </a:solidFill>
                <a:latin typeface="Courier" charset="0"/>
              </a:rPr>
              <a:t>TACCAAGACAAAGTGACCCTGGGGATGGAGTTGAGCAACGTGACTCCGGGGTTC  3925</a:t>
            </a:r>
          </a:p>
          <a:p>
            <a:r>
              <a:rPr lang="en-US" b="0" dirty="0">
                <a:solidFill>
                  <a:srgbClr val="1A1A1A"/>
                </a:solidFill>
                <a:latin typeface="Courier" charset="0"/>
              </a:rPr>
              <a:t>     </a:t>
            </a:r>
            <a:r>
              <a:rPr lang="en-US" b="0" dirty="0" smtClean="0">
                <a:solidFill>
                  <a:srgbClr val="1A1A1A"/>
                </a:solidFill>
                <a:latin typeface="Courier" charset="0"/>
              </a:rPr>
              <a:t>         </a:t>
            </a:r>
            <a:r>
              <a:rPr lang="en-US" b="0" dirty="0">
                <a:solidFill>
                  <a:srgbClr val="1A1A1A"/>
                </a:solidFill>
                <a:latin typeface="Courier" charset="0"/>
              </a:rPr>
              <a:t>||||| |||||||||||||||||||||||||||||||||||||| |||||||| ||||||</a:t>
            </a:r>
          </a:p>
          <a:p>
            <a:r>
              <a:rPr lang="en-US" b="0" dirty="0" smtClean="0">
                <a:solidFill>
                  <a:srgbClr val="1A1A1A"/>
                </a:solidFill>
                <a:latin typeface="Courier" charset="0"/>
              </a:rPr>
              <a:t>Refer   </a:t>
            </a:r>
            <a:r>
              <a:rPr lang="en-US" b="0" dirty="0">
                <a:solidFill>
                  <a:srgbClr val="1A1A1A"/>
                </a:solidFill>
                <a:latin typeface="Courier" charset="0"/>
              </a:rPr>
              <a:t>161   ACA</a:t>
            </a:r>
            <a:r>
              <a:rPr lang="en-US" dirty="0">
                <a:solidFill>
                  <a:srgbClr val="FF0000"/>
                </a:solidFill>
                <a:latin typeface="Courier" charset="0"/>
              </a:rPr>
              <a:t>TGA</a:t>
            </a:r>
            <a:r>
              <a:rPr lang="en-US" b="0" dirty="0">
                <a:solidFill>
                  <a:srgbClr val="1A1A1A"/>
                </a:solidFill>
                <a:latin typeface="Courier" charset="0"/>
              </a:rPr>
              <a:t>TACCAAGACAAAGTGACCCTGGGGATGGAGTTGAGCAAAGTGACTCCAGGGTTC  220</a:t>
            </a:r>
          </a:p>
          <a:p>
            <a:endParaRPr lang="en-US" sz="200" b="0" dirty="0">
              <a:solidFill>
                <a:srgbClr val="1A1A1A"/>
              </a:solidFill>
              <a:latin typeface="Courier" charset="0"/>
            </a:endParaRPr>
          </a:p>
          <a:p>
            <a:r>
              <a:rPr lang="en-US" b="0" dirty="0" err="1" smtClean="0">
                <a:solidFill>
                  <a:srgbClr val="1A1A1A"/>
                </a:solidFill>
                <a:latin typeface="Courier" charset="0"/>
              </a:rPr>
              <a:t>Caroli</a:t>
            </a:r>
            <a:r>
              <a:rPr lang="en-US" b="0" dirty="0" smtClean="0">
                <a:solidFill>
                  <a:srgbClr val="1A1A1A"/>
                </a:solidFill>
                <a:latin typeface="Courier" charset="0"/>
              </a:rPr>
              <a:t>  </a:t>
            </a:r>
            <a:r>
              <a:rPr lang="en-US" b="0" dirty="0">
                <a:solidFill>
                  <a:srgbClr val="1A1A1A"/>
                </a:solidFill>
                <a:latin typeface="Courier" charset="0"/>
              </a:rPr>
              <a:t>3926  GGAGGCCGCTTGGTCTCCTTTTCTGTTTCTCAGTTCATTAGGGACCACAAGGCAGGGCTG  3985</a:t>
            </a:r>
          </a:p>
          <a:p>
            <a:r>
              <a:rPr lang="en-US" b="0" dirty="0">
                <a:solidFill>
                  <a:srgbClr val="1A1A1A"/>
                </a:solidFill>
                <a:latin typeface="Courier" charset="0"/>
              </a:rPr>
              <a:t>     </a:t>
            </a:r>
            <a:r>
              <a:rPr lang="en-US" b="0" dirty="0" smtClean="0">
                <a:solidFill>
                  <a:srgbClr val="1A1A1A"/>
                </a:solidFill>
                <a:latin typeface="Courier" charset="0"/>
              </a:rPr>
              <a:t>          </a:t>
            </a:r>
            <a:r>
              <a:rPr lang="en-US" b="0" dirty="0">
                <a:solidFill>
                  <a:srgbClr val="1A1A1A"/>
                </a:solidFill>
                <a:latin typeface="Courier" charset="0"/>
              </a:rPr>
              <a:t>|||||||||||||||||||||||||||||||||||||||||||||||||||||||||||</a:t>
            </a:r>
          </a:p>
          <a:p>
            <a:r>
              <a:rPr lang="en-US" b="0" dirty="0" smtClean="0">
                <a:solidFill>
                  <a:srgbClr val="1A1A1A"/>
                </a:solidFill>
                <a:latin typeface="Courier" charset="0"/>
              </a:rPr>
              <a:t>Refer   </a:t>
            </a:r>
            <a:r>
              <a:rPr lang="en-US" b="0" dirty="0">
                <a:solidFill>
                  <a:srgbClr val="1A1A1A"/>
                </a:solidFill>
                <a:latin typeface="Courier" charset="0"/>
              </a:rPr>
              <a:t>221   AGAGGCCGCTTGGTCTCCTTTTCTGTTTCTCAGTTCATTAGGGACCACAAGGCAGGGCTG  280</a:t>
            </a:r>
          </a:p>
          <a:p>
            <a:endParaRPr lang="en-US" sz="200" b="0" dirty="0">
              <a:solidFill>
                <a:srgbClr val="1A1A1A"/>
              </a:solidFill>
              <a:latin typeface="Courier" charset="0"/>
            </a:endParaRPr>
          </a:p>
          <a:p>
            <a:r>
              <a:rPr lang="en-US" b="0" dirty="0" err="1" smtClean="0">
                <a:solidFill>
                  <a:srgbClr val="1A1A1A"/>
                </a:solidFill>
                <a:latin typeface="Courier" charset="0"/>
              </a:rPr>
              <a:t>Caroli</a:t>
            </a:r>
            <a:r>
              <a:rPr lang="en-US" b="0" dirty="0" smtClean="0">
                <a:solidFill>
                  <a:srgbClr val="1A1A1A"/>
                </a:solidFill>
                <a:latin typeface="Courier" charset="0"/>
              </a:rPr>
              <a:t>  </a:t>
            </a:r>
            <a:r>
              <a:rPr lang="en-US" b="0" dirty="0">
                <a:solidFill>
                  <a:srgbClr val="1A1A1A"/>
                </a:solidFill>
                <a:latin typeface="Courier" charset="0"/>
              </a:rPr>
              <a:t>3986  CTCATACAGGACACCCAAAGCTATGATGCTGGAATCTATGTGTGCAGGGTGGAGGTGCTA  4045</a:t>
            </a:r>
          </a:p>
          <a:p>
            <a:r>
              <a:rPr lang="en-US" b="0" dirty="0">
                <a:solidFill>
                  <a:srgbClr val="1A1A1A"/>
                </a:solidFill>
                <a:latin typeface="Courier" charset="0"/>
              </a:rPr>
              <a:t>     </a:t>
            </a:r>
            <a:r>
              <a:rPr lang="en-US" b="0" dirty="0" smtClean="0">
                <a:solidFill>
                  <a:srgbClr val="1A1A1A"/>
                </a:solidFill>
                <a:latin typeface="Courier" charset="0"/>
              </a:rPr>
              <a:t>         </a:t>
            </a:r>
            <a:r>
              <a:rPr lang="en-US" b="0" dirty="0">
                <a:solidFill>
                  <a:srgbClr val="1A1A1A"/>
                </a:solidFill>
                <a:latin typeface="Courier" charset="0"/>
              </a:rPr>
              <a:t>||||||||||||||||||||||||||||||||||||||||||||||||||||||||||||</a:t>
            </a:r>
          </a:p>
          <a:p>
            <a:r>
              <a:rPr lang="en-US" b="0" dirty="0" smtClean="0">
                <a:solidFill>
                  <a:srgbClr val="1A1A1A"/>
                </a:solidFill>
                <a:latin typeface="Courier" charset="0"/>
              </a:rPr>
              <a:t>Refer   </a:t>
            </a:r>
            <a:r>
              <a:rPr lang="en-US" b="0" dirty="0">
                <a:solidFill>
                  <a:srgbClr val="1A1A1A"/>
                </a:solidFill>
                <a:latin typeface="Courier" charset="0"/>
              </a:rPr>
              <a:t>281   CTCATACAGGACACCCAAAGCTATGATGCTGGAATCTATGTGTGCAGGGTGGAGGTGCTA  340</a:t>
            </a:r>
          </a:p>
          <a:p>
            <a:endParaRPr lang="en-US" sz="200" b="0" dirty="0">
              <a:solidFill>
                <a:srgbClr val="1A1A1A"/>
              </a:solidFill>
              <a:latin typeface="Courier" charset="0"/>
            </a:endParaRPr>
          </a:p>
          <a:p>
            <a:r>
              <a:rPr lang="en-US" b="0" dirty="0" err="1" smtClean="0">
                <a:solidFill>
                  <a:srgbClr val="1A1A1A"/>
                </a:solidFill>
                <a:latin typeface="Courier" charset="0"/>
              </a:rPr>
              <a:t>Caroli</a:t>
            </a:r>
            <a:r>
              <a:rPr lang="en-US" b="0" dirty="0" smtClean="0">
                <a:solidFill>
                  <a:srgbClr val="1A1A1A"/>
                </a:solidFill>
                <a:latin typeface="Courier" charset="0"/>
              </a:rPr>
              <a:t>  </a:t>
            </a:r>
            <a:r>
              <a:rPr lang="en-US" b="0" dirty="0">
                <a:solidFill>
                  <a:srgbClr val="1A1A1A"/>
                </a:solidFill>
                <a:latin typeface="Courier" charset="0"/>
              </a:rPr>
              <a:t>4046  GGCCTGGGCGTCAGAACGGGAGATGGGACTTGGCTGCTGGTGGAGA  4091</a:t>
            </a:r>
          </a:p>
          <a:p>
            <a:r>
              <a:rPr lang="en-US" b="0" dirty="0">
                <a:solidFill>
                  <a:srgbClr val="1A1A1A"/>
                </a:solidFill>
                <a:latin typeface="Courier" charset="0"/>
              </a:rPr>
              <a:t>     </a:t>
            </a:r>
            <a:r>
              <a:rPr lang="en-US" b="0" dirty="0" smtClean="0">
                <a:solidFill>
                  <a:srgbClr val="1A1A1A"/>
                </a:solidFill>
                <a:latin typeface="Courier" charset="0"/>
              </a:rPr>
              <a:t>         </a:t>
            </a:r>
            <a:r>
              <a:rPr lang="en-US" b="0" dirty="0">
                <a:solidFill>
                  <a:srgbClr val="1A1A1A"/>
                </a:solidFill>
                <a:latin typeface="Courier" charset="0"/>
              </a:rPr>
              <a:t>|||||||||||||||| ||||||  ||||| |||||||||||||||</a:t>
            </a:r>
          </a:p>
          <a:p>
            <a:r>
              <a:rPr lang="en-US" b="0" dirty="0" smtClean="0">
                <a:solidFill>
                  <a:srgbClr val="1A1A1A"/>
                </a:solidFill>
                <a:latin typeface="Courier" charset="0"/>
              </a:rPr>
              <a:t>Refer   </a:t>
            </a:r>
            <a:r>
              <a:rPr lang="en-US" b="0" dirty="0">
                <a:solidFill>
                  <a:srgbClr val="1A1A1A"/>
                </a:solidFill>
                <a:latin typeface="Courier" charset="0"/>
              </a:rPr>
              <a:t>341   GGCCTGGGCGTCAGAATGGGAGACAGGACTCGGCTGCTGGTGGAGA  386</a:t>
            </a:r>
            <a:endParaRPr lang="en-US" b="0" dirty="0"/>
          </a:p>
        </p:txBody>
      </p:sp>
      <p:sp>
        <p:nvSpPr>
          <p:cNvPr id="5" name="Rectangle 4"/>
          <p:cNvSpPr/>
          <p:nvPr/>
        </p:nvSpPr>
        <p:spPr>
          <a:xfrm>
            <a:off x="717453" y="5072518"/>
            <a:ext cx="8377311" cy="1815882"/>
          </a:xfrm>
          <a:prstGeom prst="rect">
            <a:avLst/>
          </a:prstGeom>
        </p:spPr>
        <p:txBody>
          <a:bodyPr wrap="square">
            <a:spAutoFit/>
          </a:bodyPr>
          <a:lstStyle/>
          <a:p>
            <a:r>
              <a:rPr lang="en-US" b="0" dirty="0" err="1" smtClean="0">
                <a:solidFill>
                  <a:srgbClr val="1A1A1A"/>
                </a:solidFill>
                <a:latin typeface="Courier" charset="0"/>
              </a:rPr>
              <a:t>Caroli</a:t>
            </a:r>
            <a:r>
              <a:rPr lang="en-US" b="0" dirty="0" smtClean="0">
                <a:solidFill>
                  <a:srgbClr val="1A1A1A"/>
                </a:solidFill>
                <a:latin typeface="Courier" charset="0"/>
              </a:rPr>
              <a:t>  4209  </a:t>
            </a:r>
            <a:r>
              <a:rPr lang="en-US" b="0" dirty="0">
                <a:solidFill>
                  <a:schemeClr val="bg1"/>
                </a:solidFill>
                <a:latin typeface="Courier" charset="0"/>
              </a:rPr>
              <a:t>CTGCTGTAGG-G-</a:t>
            </a:r>
            <a:r>
              <a:rPr lang="en-US" b="0" dirty="0">
                <a:solidFill>
                  <a:srgbClr val="1A1A1A"/>
                </a:solidFill>
                <a:latin typeface="Courier" charset="0"/>
              </a:rPr>
              <a:t>CCTCCTCAGCAAGCCTCCAACACAGAGCAAGAGGCTCACACAAGTAT  4255</a:t>
            </a:r>
          </a:p>
          <a:p>
            <a:r>
              <a:rPr lang="en-US" b="0" dirty="0">
                <a:solidFill>
                  <a:srgbClr val="1A1A1A"/>
                </a:solidFill>
                <a:latin typeface="Courier" charset="0"/>
              </a:rPr>
              <a:t>            </a:t>
            </a:r>
            <a:r>
              <a:rPr lang="en-US" b="0" dirty="0" smtClean="0">
                <a:solidFill>
                  <a:srgbClr val="1A1A1A"/>
                </a:solidFill>
                <a:latin typeface="Courier" charset="0"/>
              </a:rPr>
              <a:t>  </a:t>
            </a:r>
            <a:r>
              <a:rPr lang="en-US" b="0" dirty="0">
                <a:solidFill>
                  <a:schemeClr val="bg1"/>
                </a:solidFill>
                <a:latin typeface="Courier" charset="0"/>
              </a:rPr>
              <a:t>||||||  || | </a:t>
            </a:r>
            <a:r>
              <a:rPr lang="en-US" b="0" dirty="0">
                <a:solidFill>
                  <a:srgbClr val="1A1A1A"/>
                </a:solidFill>
                <a:latin typeface="Courier" charset="0"/>
              </a:rPr>
              <a:t>||||||||||||||||||||||||||||||||||||||||||||| |</a:t>
            </a:r>
          </a:p>
          <a:p>
            <a:r>
              <a:rPr lang="en-US" b="0" dirty="0" smtClean="0">
                <a:solidFill>
                  <a:srgbClr val="1A1A1A"/>
                </a:solidFill>
                <a:latin typeface="Courier" charset="0"/>
              </a:rPr>
              <a:t>Refer   387   </a:t>
            </a:r>
            <a:r>
              <a:rPr lang="en-US" b="0" dirty="0">
                <a:solidFill>
                  <a:schemeClr val="bg1"/>
                </a:solidFill>
                <a:latin typeface="Courier" charset="0"/>
              </a:rPr>
              <a:t>CTGCTGGTGGAGA</a:t>
            </a:r>
            <a:r>
              <a:rPr lang="en-US" b="0" dirty="0">
                <a:solidFill>
                  <a:srgbClr val="1A1A1A"/>
                </a:solidFill>
                <a:latin typeface="Courier" charset="0"/>
              </a:rPr>
              <a:t>CCTCCTCAGCAAGCCTCCAACACAGAGCAAGAGGCTCACACAAGTCT  433</a:t>
            </a:r>
          </a:p>
          <a:p>
            <a:endParaRPr lang="en-US" sz="200" b="0" dirty="0">
              <a:solidFill>
                <a:srgbClr val="1A1A1A"/>
              </a:solidFill>
              <a:latin typeface="Courier" charset="0"/>
            </a:endParaRPr>
          </a:p>
          <a:p>
            <a:r>
              <a:rPr lang="en-US" b="0" dirty="0" err="1" smtClean="0">
                <a:solidFill>
                  <a:srgbClr val="1A1A1A"/>
                </a:solidFill>
                <a:latin typeface="Courier" charset="0"/>
              </a:rPr>
              <a:t>Caroli</a:t>
            </a:r>
            <a:r>
              <a:rPr lang="en-US" b="0" dirty="0" smtClean="0">
                <a:solidFill>
                  <a:srgbClr val="1A1A1A"/>
                </a:solidFill>
                <a:latin typeface="Courier" charset="0"/>
              </a:rPr>
              <a:t>  </a:t>
            </a:r>
            <a:r>
              <a:rPr lang="en-US" b="0" dirty="0">
                <a:solidFill>
                  <a:srgbClr val="1A1A1A"/>
                </a:solidFill>
                <a:latin typeface="Courier" charset="0"/>
              </a:rPr>
              <a:t>4256  CCTCCTCCGGGCTGGATTCTATGCCCTCAGCTTTCTCTCTGTGGCCACGGGCAGTACCAT  4315</a:t>
            </a:r>
          </a:p>
          <a:p>
            <a:r>
              <a:rPr lang="en-US" b="0" dirty="0">
                <a:solidFill>
                  <a:srgbClr val="1A1A1A"/>
                </a:solidFill>
                <a:latin typeface="Courier" charset="0"/>
              </a:rPr>
              <a:t>           </a:t>
            </a:r>
            <a:r>
              <a:rPr lang="en-US" b="0" dirty="0" smtClean="0">
                <a:solidFill>
                  <a:srgbClr val="1A1A1A"/>
                </a:solidFill>
                <a:latin typeface="Courier" charset="0"/>
              </a:rPr>
              <a:t>   </a:t>
            </a:r>
            <a:r>
              <a:rPr lang="en-US" b="0" dirty="0">
                <a:solidFill>
                  <a:srgbClr val="1A1A1A"/>
                </a:solidFill>
                <a:latin typeface="Courier" charset="0"/>
              </a:rPr>
              <a:t>||||||||||||||||||||| ||||||||||||||||||||||||||||||||||||||</a:t>
            </a:r>
          </a:p>
          <a:p>
            <a:r>
              <a:rPr lang="en-US" b="0" dirty="0" smtClean="0">
                <a:solidFill>
                  <a:srgbClr val="1A1A1A"/>
                </a:solidFill>
                <a:latin typeface="Courier" charset="0"/>
              </a:rPr>
              <a:t>Refer   </a:t>
            </a:r>
            <a:r>
              <a:rPr lang="en-US" b="0" dirty="0">
                <a:solidFill>
                  <a:srgbClr val="1A1A1A"/>
                </a:solidFill>
                <a:latin typeface="Courier" charset="0"/>
              </a:rPr>
              <a:t>434   CCTCCTCCGGGCTGGATTCTACGCCCTCAGCTTTCTCTCTGTGGCCACGGGCAGTACCAT  493</a:t>
            </a:r>
          </a:p>
          <a:p>
            <a:endParaRPr lang="en-US" sz="200" b="0" dirty="0">
              <a:solidFill>
                <a:srgbClr val="1A1A1A"/>
              </a:solidFill>
              <a:latin typeface="Courier" charset="0"/>
            </a:endParaRPr>
          </a:p>
          <a:p>
            <a:r>
              <a:rPr lang="en-US" b="0" dirty="0" err="1" smtClean="0">
                <a:solidFill>
                  <a:srgbClr val="1A1A1A"/>
                </a:solidFill>
                <a:latin typeface="Courier" charset="0"/>
              </a:rPr>
              <a:t>Caroli</a:t>
            </a:r>
            <a:r>
              <a:rPr lang="en-US" b="0" dirty="0" smtClean="0">
                <a:solidFill>
                  <a:srgbClr val="1A1A1A"/>
                </a:solidFill>
                <a:latin typeface="Courier" charset="0"/>
              </a:rPr>
              <a:t>  </a:t>
            </a:r>
            <a:r>
              <a:rPr lang="en-US" b="0" dirty="0">
                <a:solidFill>
                  <a:srgbClr val="1A1A1A"/>
                </a:solidFill>
                <a:latin typeface="Courier" charset="0"/>
              </a:rPr>
              <a:t>4316  CTATTACCAGGGCAAATGTGAGTTGCTGAGCA  4347</a:t>
            </a:r>
          </a:p>
          <a:p>
            <a:r>
              <a:rPr lang="en-US" b="0" dirty="0">
                <a:solidFill>
                  <a:srgbClr val="1A1A1A"/>
                </a:solidFill>
                <a:latin typeface="Courier" charset="0"/>
              </a:rPr>
              <a:t>           </a:t>
            </a:r>
            <a:r>
              <a:rPr lang="en-US" b="0" dirty="0" smtClean="0">
                <a:solidFill>
                  <a:srgbClr val="1A1A1A"/>
                </a:solidFill>
                <a:latin typeface="Courier" charset="0"/>
              </a:rPr>
              <a:t>   </a:t>
            </a:r>
            <a:r>
              <a:rPr lang="en-US" b="0" dirty="0">
                <a:solidFill>
                  <a:srgbClr val="1A1A1A"/>
                </a:solidFill>
                <a:latin typeface="Courier" charset="0"/>
              </a:rPr>
              <a:t>||||||||||||||||||||||||||||||||</a:t>
            </a:r>
          </a:p>
          <a:p>
            <a:r>
              <a:rPr lang="en-US" b="0" dirty="0" smtClean="0">
                <a:solidFill>
                  <a:srgbClr val="1A1A1A"/>
                </a:solidFill>
                <a:latin typeface="Courier" charset="0"/>
              </a:rPr>
              <a:t>Refer   </a:t>
            </a:r>
            <a:r>
              <a:rPr lang="en-US" b="0" dirty="0">
                <a:solidFill>
                  <a:srgbClr val="1A1A1A"/>
                </a:solidFill>
                <a:latin typeface="Courier" charset="0"/>
              </a:rPr>
              <a:t>494   CTATTACCAGGGCAAATGTGAGTTGCTGAGCA  525</a:t>
            </a:r>
            <a:endParaRPr lang="en-US" dirty="0"/>
          </a:p>
        </p:txBody>
      </p:sp>
      <p:sp>
        <p:nvSpPr>
          <p:cNvPr id="6" name="Rectangle 5"/>
          <p:cNvSpPr/>
          <p:nvPr/>
        </p:nvSpPr>
        <p:spPr>
          <a:xfrm>
            <a:off x="717453" y="279596"/>
            <a:ext cx="6210886" cy="646331"/>
          </a:xfrm>
          <a:prstGeom prst="rect">
            <a:avLst/>
          </a:prstGeom>
        </p:spPr>
        <p:txBody>
          <a:bodyPr wrap="square">
            <a:spAutoFit/>
          </a:bodyPr>
          <a:lstStyle/>
          <a:p>
            <a:r>
              <a:rPr lang="en-US" b="0" dirty="0" err="1" smtClean="0">
                <a:solidFill>
                  <a:srgbClr val="1A1A1A"/>
                </a:solidFill>
                <a:latin typeface="Courier" charset="0"/>
              </a:rPr>
              <a:t>Caroli</a:t>
            </a:r>
            <a:r>
              <a:rPr lang="en-US" b="0" dirty="0" smtClean="0">
                <a:solidFill>
                  <a:srgbClr val="1A1A1A"/>
                </a:solidFill>
                <a:latin typeface="Courier" charset="0"/>
              </a:rPr>
              <a:t>  </a:t>
            </a:r>
            <a:r>
              <a:rPr lang="en-US" b="0" dirty="0">
                <a:solidFill>
                  <a:srgbClr val="1A1A1A"/>
                </a:solidFill>
                <a:latin typeface="Courier" charset="0"/>
              </a:rPr>
              <a:t>1  </a:t>
            </a:r>
            <a:r>
              <a:rPr lang="en-US" b="0" dirty="0" smtClean="0">
                <a:solidFill>
                  <a:srgbClr val="1A1A1A"/>
                </a:solidFill>
                <a:latin typeface="Courier" charset="0"/>
              </a:rPr>
              <a:t>   CATGGCCAAGGTGCTTCTGGTCATCTTCATCATGGTTTATCCAGG  </a:t>
            </a:r>
            <a:r>
              <a:rPr lang="en-US" b="0" dirty="0">
                <a:solidFill>
                  <a:srgbClr val="1A1A1A"/>
                </a:solidFill>
                <a:latin typeface="Courier" charset="0"/>
              </a:rPr>
              <a:t>45</a:t>
            </a:r>
          </a:p>
          <a:p>
            <a:r>
              <a:rPr lang="en-US" b="0" dirty="0">
                <a:solidFill>
                  <a:srgbClr val="1A1A1A"/>
                </a:solidFill>
                <a:latin typeface="Courier" charset="0"/>
              </a:rPr>
              <a:t>      </a:t>
            </a:r>
            <a:r>
              <a:rPr lang="en-US" b="0" dirty="0" smtClean="0">
                <a:solidFill>
                  <a:srgbClr val="1A1A1A"/>
                </a:solidFill>
                <a:latin typeface="Courier" charset="0"/>
              </a:rPr>
              <a:t>        ||||||||||||||| </a:t>
            </a:r>
            <a:r>
              <a:rPr lang="en-US" b="0" dirty="0">
                <a:solidFill>
                  <a:srgbClr val="1A1A1A"/>
                </a:solidFill>
                <a:latin typeface="Courier" charset="0"/>
              </a:rPr>
              <a:t>|||||||||||||||||||||||||||||</a:t>
            </a:r>
          </a:p>
          <a:p>
            <a:r>
              <a:rPr lang="en-US" b="0" dirty="0" smtClean="0">
                <a:solidFill>
                  <a:srgbClr val="1A1A1A"/>
                </a:solidFill>
                <a:latin typeface="Courier" charset="0"/>
              </a:rPr>
              <a:t>Refer   </a:t>
            </a:r>
            <a:r>
              <a:rPr lang="en-US" b="0" dirty="0">
                <a:solidFill>
                  <a:srgbClr val="1A1A1A"/>
                </a:solidFill>
                <a:latin typeface="Courier" charset="0"/>
              </a:rPr>
              <a:t>1  </a:t>
            </a:r>
            <a:r>
              <a:rPr lang="en-US" b="0" dirty="0" smtClean="0">
                <a:solidFill>
                  <a:srgbClr val="1A1A1A"/>
                </a:solidFill>
                <a:latin typeface="Courier" charset="0"/>
              </a:rPr>
              <a:t>   CATGGCCAAGGTGCTCCTGGTCATCTTCATCATGGTTTATCCAGG  </a:t>
            </a:r>
            <a:r>
              <a:rPr lang="en-US" b="0" dirty="0">
                <a:solidFill>
                  <a:srgbClr val="1A1A1A"/>
                </a:solidFill>
                <a:latin typeface="Courier" charset="0"/>
              </a:rPr>
              <a:t>45</a:t>
            </a:r>
            <a:endParaRPr lang="en-US" b="0" dirty="0"/>
          </a:p>
        </p:txBody>
      </p:sp>
    </p:spTree>
    <p:extLst>
      <p:ext uri="{BB962C8B-B14F-4D97-AF65-F5344CB8AC3E}">
        <p14:creationId xmlns:p14="http://schemas.microsoft.com/office/powerpoint/2010/main" val="99649432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760" y="2158406"/>
            <a:ext cx="9144000" cy="2585323"/>
          </a:xfrm>
          <a:prstGeom prst="rect">
            <a:avLst/>
          </a:prstGeom>
        </p:spPr>
        <p:txBody>
          <a:bodyPr wrap="square">
            <a:spAutoFit/>
          </a:bodyPr>
          <a:lstStyle/>
          <a:p>
            <a:r>
              <a:rPr lang="fr-FR" sz="1800" dirty="0" smtClean="0">
                <a:solidFill>
                  <a:srgbClr val="4F4F4F"/>
                </a:solidFill>
                <a:latin typeface="Courier" charset="0"/>
              </a:rPr>
              <a:t>Reference</a:t>
            </a:r>
          </a:p>
          <a:p>
            <a:r>
              <a:rPr lang="fr-FR" sz="1800" dirty="0" smtClean="0">
                <a:solidFill>
                  <a:srgbClr val="FF0000"/>
                </a:solidFill>
                <a:latin typeface="Courier" charset="0"/>
              </a:rPr>
              <a:t>MAKVLLVIFIMVYPGSCAL</a:t>
            </a:r>
            <a:r>
              <a:rPr lang="fr-FR" sz="1800" dirty="0" smtClean="0">
                <a:solidFill>
                  <a:srgbClr val="4F4F4F"/>
                </a:solidFill>
                <a:latin typeface="Courier" charset="0"/>
              </a:rPr>
              <a:t>-VSQPPEIRVQEGTTASLPCSFNAIRGKPATGSVT-YQDKV</a:t>
            </a:r>
            <a:endParaRPr lang="fr-FR" sz="1800" dirty="0">
              <a:solidFill>
                <a:srgbClr val="4F4F4F"/>
              </a:solidFill>
              <a:latin typeface="Courier" charset="0"/>
            </a:endParaRPr>
          </a:p>
          <a:p>
            <a:r>
              <a:rPr lang="fr-FR" sz="1800" dirty="0">
                <a:solidFill>
                  <a:srgbClr val="4F4F4F"/>
                </a:solidFill>
                <a:latin typeface="Courier" charset="0"/>
              </a:rPr>
              <a:t>TLG</a:t>
            </a:r>
            <a:r>
              <a:rPr lang="fr-FR" sz="1800" dirty="0">
                <a:solidFill>
                  <a:srgbClr val="FF0000"/>
                </a:solidFill>
                <a:latin typeface="Courier" charset="0"/>
              </a:rPr>
              <a:t>MELSKVTPGFRGRLVSFSVSQFIRDHKAGLLIQDTQSYDAGIYVCRVEVLGLGVRMG</a:t>
            </a:r>
          </a:p>
          <a:p>
            <a:r>
              <a:rPr lang="fr-FR" sz="1800" dirty="0" smtClean="0">
                <a:solidFill>
                  <a:srgbClr val="FF0000"/>
                </a:solidFill>
                <a:latin typeface="Courier" charset="0"/>
              </a:rPr>
              <a:t>DRTRLLVETSSASLQHRARGSHKSPPPGWILRPQLSLCGHGQYHLLPGQM</a:t>
            </a:r>
            <a:r>
              <a:rPr lang="fr-FR" sz="1800" dirty="0" smtClean="0">
                <a:solidFill>
                  <a:srgbClr val="4F4F4F"/>
                </a:solidFill>
                <a:latin typeface="Courier" charset="0"/>
              </a:rPr>
              <a:t>-VAE</a:t>
            </a:r>
          </a:p>
          <a:p>
            <a:endParaRPr lang="fr-FR" sz="1800" dirty="0">
              <a:solidFill>
                <a:srgbClr val="4F4F4F"/>
              </a:solidFill>
              <a:latin typeface="Courier" charset="0"/>
            </a:endParaRPr>
          </a:p>
          <a:p>
            <a:r>
              <a:rPr lang="fr-FR" sz="1800" dirty="0" err="1" smtClean="0">
                <a:solidFill>
                  <a:srgbClr val="4F4F4F"/>
                </a:solidFill>
                <a:latin typeface="Courier" charset="0"/>
              </a:rPr>
              <a:t>Caroli</a:t>
            </a:r>
            <a:endParaRPr lang="fr-FR" sz="1800" dirty="0" smtClean="0">
              <a:solidFill>
                <a:srgbClr val="4F4F4F"/>
              </a:solidFill>
              <a:latin typeface="Courier" charset="0"/>
            </a:endParaRPr>
          </a:p>
          <a:p>
            <a:r>
              <a:rPr lang="fr-FR" sz="1800" dirty="0">
                <a:solidFill>
                  <a:srgbClr val="FF0000"/>
                </a:solidFill>
                <a:latin typeface="Courier" charset="0"/>
              </a:rPr>
              <a:t>MAKVLLVIFIMVYPGQDPVLSGCLSPLRLLCRRTLLPPCPAPSMPSEENRPLALSHGTKT</a:t>
            </a:r>
          </a:p>
          <a:p>
            <a:r>
              <a:rPr lang="fr-FR" sz="1800" dirty="0">
                <a:solidFill>
                  <a:srgbClr val="FF0000"/>
                </a:solidFill>
                <a:latin typeface="Courier" charset="0"/>
              </a:rPr>
              <a:t>K</a:t>
            </a:r>
            <a:r>
              <a:rPr lang="fr-FR" sz="1800" dirty="0">
                <a:solidFill>
                  <a:srgbClr val="4F4F4F"/>
                </a:solidFill>
                <a:latin typeface="Courier" charset="0"/>
              </a:rPr>
              <a:t>-PWGWS-AT-LRGSEAAWSPFLFLSSLGTTRQGCSYRTPKA</a:t>
            </a:r>
            <a:r>
              <a:rPr lang="fr-FR" sz="1800" dirty="0">
                <a:solidFill>
                  <a:srgbClr val="FF0000"/>
                </a:solidFill>
                <a:latin typeface="Courier" charset="0"/>
              </a:rPr>
              <a:t>MMLESMCAGWRC</a:t>
            </a:r>
            <a:r>
              <a:rPr lang="fr-FR" sz="1800" dirty="0">
                <a:solidFill>
                  <a:srgbClr val="4F4F4F"/>
                </a:solidFill>
                <a:latin typeface="Courier" charset="0"/>
              </a:rPr>
              <a:t>-AWASE</a:t>
            </a:r>
          </a:p>
          <a:p>
            <a:r>
              <a:rPr lang="fr-FR" sz="1800" dirty="0">
                <a:solidFill>
                  <a:srgbClr val="4F4F4F"/>
                </a:solidFill>
                <a:latin typeface="Courier" charset="0"/>
              </a:rPr>
              <a:t>RE</a:t>
            </a:r>
            <a:r>
              <a:rPr lang="fr-FR" sz="1800" dirty="0">
                <a:solidFill>
                  <a:srgbClr val="FF0000"/>
                </a:solidFill>
                <a:latin typeface="Courier" charset="0"/>
              </a:rPr>
              <a:t>MGLGCWWRLL</a:t>
            </a:r>
            <a:r>
              <a:rPr lang="fr-FR" sz="1800" dirty="0">
                <a:solidFill>
                  <a:srgbClr val="4F4F4F"/>
                </a:solidFill>
                <a:latin typeface="Courier" charset="0"/>
              </a:rPr>
              <a:t>-GLLSKPPTQSKRLTQVSSSGLDS</a:t>
            </a:r>
            <a:r>
              <a:rPr lang="fr-FR" sz="1800" dirty="0">
                <a:solidFill>
                  <a:srgbClr val="FF0000"/>
                </a:solidFill>
                <a:latin typeface="Courier" charset="0"/>
              </a:rPr>
              <a:t>MPSAFSLWPRAVPSITRANVSC</a:t>
            </a:r>
            <a:r>
              <a:rPr lang="fr-FR" sz="1800" dirty="0">
                <a:solidFill>
                  <a:srgbClr val="4F4F4F"/>
                </a:solidFill>
                <a:latin typeface="Courier" charset="0"/>
              </a:rPr>
              <a:t>-A</a:t>
            </a:r>
          </a:p>
        </p:txBody>
      </p:sp>
    </p:spTree>
    <p:extLst>
      <p:ext uri="{BB962C8B-B14F-4D97-AF65-F5344CB8AC3E}">
        <p14:creationId xmlns:p14="http://schemas.microsoft.com/office/powerpoint/2010/main" val="146579734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1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00.xml><?xml version="1.0" encoding="utf-8"?>
<p:tagLst xmlns:a="http://schemas.openxmlformats.org/drawingml/2006/main" xmlns:r="http://schemas.openxmlformats.org/officeDocument/2006/relationships" xmlns:p="http://schemas.openxmlformats.org/presentationml/2006/main">
  <p:tag name="DVSHAPEID" val="v752HcdErmNpP2cfpZOehZ"/>
</p:tagLst>
</file>

<file path=ppt/tags/tag101.xml><?xml version="1.0" encoding="utf-8"?>
<p:tagLst xmlns:a="http://schemas.openxmlformats.org/drawingml/2006/main" xmlns:r="http://schemas.openxmlformats.org/officeDocument/2006/relationships" xmlns:p="http://schemas.openxmlformats.org/presentationml/2006/main">
  <p:tag name="DVSHAPEID" val="suj9pqWMr0tFwXFS1lBIyS"/>
</p:tagLst>
</file>

<file path=ppt/tags/tag102.xml><?xml version="1.0" encoding="utf-8"?>
<p:tagLst xmlns:a="http://schemas.openxmlformats.org/drawingml/2006/main" xmlns:r="http://schemas.openxmlformats.org/officeDocument/2006/relationships" xmlns:p="http://schemas.openxmlformats.org/presentationml/2006/main">
  <p:tag name="DVSHAPEID" val="nFeKiusoUaSMFHp8th0hb0"/>
</p:tagLst>
</file>

<file path=ppt/tags/tag103.xml><?xml version="1.0" encoding="utf-8"?>
<p:tagLst xmlns:a="http://schemas.openxmlformats.org/drawingml/2006/main" xmlns:r="http://schemas.openxmlformats.org/officeDocument/2006/relationships" xmlns:p="http://schemas.openxmlformats.org/presentationml/2006/main">
  <p:tag name="DVSHAPEID" val="FgzmPdLjYtPA6EUE7sk26j"/>
</p:tagLst>
</file>

<file path=ppt/tags/tag104.xml><?xml version="1.0" encoding="utf-8"?>
<p:tagLst xmlns:a="http://schemas.openxmlformats.org/drawingml/2006/main" xmlns:r="http://schemas.openxmlformats.org/officeDocument/2006/relationships" xmlns:p="http://schemas.openxmlformats.org/presentationml/2006/main">
  <p:tag name="DVSHAPEID" val="AfG6RhF74AzDddXzxywF5E"/>
</p:tagLst>
</file>

<file path=ppt/tags/tag105.xml><?xml version="1.0" encoding="utf-8"?>
<p:tagLst xmlns:a="http://schemas.openxmlformats.org/drawingml/2006/main" xmlns:r="http://schemas.openxmlformats.org/officeDocument/2006/relationships" xmlns:p="http://schemas.openxmlformats.org/presentationml/2006/main">
  <p:tag name="DVSHAPEID" val="YIWBdmZH6IVkdjlIko5c2t"/>
</p:tagLst>
</file>

<file path=ppt/tags/tag106.xml><?xml version="1.0" encoding="utf-8"?>
<p:tagLst xmlns:a="http://schemas.openxmlformats.org/drawingml/2006/main" xmlns:r="http://schemas.openxmlformats.org/officeDocument/2006/relationships" xmlns:p="http://schemas.openxmlformats.org/presentationml/2006/main">
  <p:tag name="DVSHAPEID" val="4MsBZSi6MtJWgYaf3j7mtR"/>
</p:tagLst>
</file>

<file path=ppt/tags/tag107.xml><?xml version="1.0" encoding="utf-8"?>
<p:tagLst xmlns:a="http://schemas.openxmlformats.org/drawingml/2006/main" xmlns:r="http://schemas.openxmlformats.org/officeDocument/2006/relationships" xmlns:p="http://schemas.openxmlformats.org/presentationml/2006/main">
  <p:tag name="DVSHAPEID" val="cgNJhkDXhYccMcgEeLu6hw"/>
</p:tagLst>
</file>

<file path=ppt/tags/tag108.xml><?xml version="1.0" encoding="utf-8"?>
<p:tagLst xmlns:a="http://schemas.openxmlformats.org/drawingml/2006/main" xmlns:r="http://schemas.openxmlformats.org/officeDocument/2006/relationships" xmlns:p="http://schemas.openxmlformats.org/presentationml/2006/main">
  <p:tag name="DVSHAPEID" val="Qs5vYQxkQyqvmMkO87gwoa"/>
</p:tagLst>
</file>

<file path=ppt/tags/tag109.xml><?xml version="1.0" encoding="utf-8"?>
<p:tagLst xmlns:a="http://schemas.openxmlformats.org/drawingml/2006/main" xmlns:r="http://schemas.openxmlformats.org/officeDocument/2006/relationships" xmlns:p="http://schemas.openxmlformats.org/presentationml/2006/main">
  <p:tag name="DVSHAPEID" val="sWZWapaMpYXFplEMlMpW8E"/>
</p:tagLst>
</file>

<file path=ppt/tags/tag1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10.xml><?xml version="1.0" encoding="utf-8"?>
<p:tagLst xmlns:a="http://schemas.openxmlformats.org/drawingml/2006/main" xmlns:r="http://schemas.openxmlformats.org/officeDocument/2006/relationships" xmlns:p="http://schemas.openxmlformats.org/presentationml/2006/main">
  <p:tag name="DVSHAPEID" val="SrhoDjGXs7FrGOXdtw2LdI"/>
</p:tagLst>
</file>

<file path=ppt/tags/tag111.xml><?xml version="1.0" encoding="utf-8"?>
<p:tagLst xmlns:a="http://schemas.openxmlformats.org/drawingml/2006/main" xmlns:r="http://schemas.openxmlformats.org/officeDocument/2006/relationships" xmlns:p="http://schemas.openxmlformats.org/presentationml/2006/main">
  <p:tag name="DVSHAPEID" val="PWifake1irNWm5cIZNyCPH"/>
</p:tagLst>
</file>

<file path=ppt/tags/tag112.xml><?xml version="1.0" encoding="utf-8"?>
<p:tagLst xmlns:a="http://schemas.openxmlformats.org/drawingml/2006/main" xmlns:r="http://schemas.openxmlformats.org/officeDocument/2006/relationships" xmlns:p="http://schemas.openxmlformats.org/presentationml/2006/main">
  <p:tag name="DVSHAPEID" val="foT28PpceZz9Ck6o8mIrPe"/>
</p:tagLst>
</file>

<file path=ppt/tags/tag113.xml><?xml version="1.0" encoding="utf-8"?>
<p:tagLst xmlns:a="http://schemas.openxmlformats.org/drawingml/2006/main" xmlns:r="http://schemas.openxmlformats.org/officeDocument/2006/relationships" xmlns:p="http://schemas.openxmlformats.org/presentationml/2006/main">
  <p:tag name="DVSHAPEID" val="LaiRngaLwyVvU9GCmEP9cm"/>
</p:tagLst>
</file>

<file path=ppt/tags/tag114.xml><?xml version="1.0" encoding="utf-8"?>
<p:tagLst xmlns:a="http://schemas.openxmlformats.org/drawingml/2006/main" xmlns:r="http://schemas.openxmlformats.org/officeDocument/2006/relationships" xmlns:p="http://schemas.openxmlformats.org/presentationml/2006/main">
  <p:tag name="DVSHAPEID" val="er3Gdz9zostUpyZumSE75i"/>
</p:tagLst>
</file>

<file path=ppt/tags/tag115.xml><?xml version="1.0" encoding="utf-8"?>
<p:tagLst xmlns:a="http://schemas.openxmlformats.org/drawingml/2006/main" xmlns:r="http://schemas.openxmlformats.org/officeDocument/2006/relationships" xmlns:p="http://schemas.openxmlformats.org/presentationml/2006/main">
  <p:tag name="DVSHAPEID" val="iDRQMasGzDZpWQOG3ACXas"/>
</p:tagLst>
</file>

<file path=ppt/tags/tag116.xml><?xml version="1.0" encoding="utf-8"?>
<p:tagLst xmlns:a="http://schemas.openxmlformats.org/drawingml/2006/main" xmlns:r="http://schemas.openxmlformats.org/officeDocument/2006/relationships" xmlns:p="http://schemas.openxmlformats.org/presentationml/2006/main">
  <p:tag name="DVSHAPEID" val="92lfGyHOiDwrp1vYdUnA5V"/>
</p:tagLst>
</file>

<file path=ppt/tags/tag117.xml><?xml version="1.0" encoding="utf-8"?>
<p:tagLst xmlns:a="http://schemas.openxmlformats.org/drawingml/2006/main" xmlns:r="http://schemas.openxmlformats.org/officeDocument/2006/relationships" xmlns:p="http://schemas.openxmlformats.org/presentationml/2006/main">
  <p:tag name="DVSHAPEID" val="G5nwpJowAlv4ImIpe6TPDP"/>
</p:tagLst>
</file>

<file path=ppt/tags/tag118.xml><?xml version="1.0" encoding="utf-8"?>
<p:tagLst xmlns:a="http://schemas.openxmlformats.org/drawingml/2006/main" xmlns:r="http://schemas.openxmlformats.org/officeDocument/2006/relationships" xmlns:p="http://schemas.openxmlformats.org/presentationml/2006/main">
  <p:tag name="DVSHAPEID" val="rxgrJ1j14WvdmfS99XqL3a"/>
</p:tagLst>
</file>

<file path=ppt/tags/tag119.xml><?xml version="1.0" encoding="utf-8"?>
<p:tagLst xmlns:a="http://schemas.openxmlformats.org/drawingml/2006/main" xmlns:r="http://schemas.openxmlformats.org/officeDocument/2006/relationships" xmlns:p="http://schemas.openxmlformats.org/presentationml/2006/main">
  <p:tag name="DVSHAPEID" val="oDcOhRFQoPqfA8yh3J7nDC"/>
</p:tagLst>
</file>

<file path=ppt/tags/tag12.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20.xml><?xml version="1.0" encoding="utf-8"?>
<p:tagLst xmlns:a="http://schemas.openxmlformats.org/drawingml/2006/main" xmlns:r="http://schemas.openxmlformats.org/officeDocument/2006/relationships" xmlns:p="http://schemas.openxmlformats.org/presentationml/2006/main">
  <p:tag name="DVSHAPEID" val="O5NCp4yW7330HrrTnyJ149"/>
</p:tagLst>
</file>

<file path=ppt/tags/tag121.xml><?xml version="1.0" encoding="utf-8"?>
<p:tagLst xmlns:a="http://schemas.openxmlformats.org/drawingml/2006/main" xmlns:r="http://schemas.openxmlformats.org/officeDocument/2006/relationships" xmlns:p="http://schemas.openxmlformats.org/presentationml/2006/main">
  <p:tag name="DVSHAPEID" val="vW1XiLrBOmgLP71FsBisIn"/>
</p:tagLst>
</file>

<file path=ppt/tags/tag122.xml><?xml version="1.0" encoding="utf-8"?>
<p:tagLst xmlns:a="http://schemas.openxmlformats.org/drawingml/2006/main" xmlns:r="http://schemas.openxmlformats.org/officeDocument/2006/relationships" xmlns:p="http://schemas.openxmlformats.org/presentationml/2006/main">
  <p:tag name="DVSHAPEID" val="ZWzfl7jcxgVGtix1Xjl84l"/>
</p:tagLst>
</file>

<file path=ppt/tags/tag123.xml><?xml version="1.0" encoding="utf-8"?>
<p:tagLst xmlns:a="http://schemas.openxmlformats.org/drawingml/2006/main" xmlns:r="http://schemas.openxmlformats.org/officeDocument/2006/relationships" xmlns:p="http://schemas.openxmlformats.org/presentationml/2006/main">
  <p:tag name="DVSHAPEID" val="IG3LHhMM7QQaty8omULno0"/>
</p:tagLst>
</file>

<file path=ppt/tags/tag124.xml><?xml version="1.0" encoding="utf-8"?>
<p:tagLst xmlns:a="http://schemas.openxmlformats.org/drawingml/2006/main" xmlns:r="http://schemas.openxmlformats.org/officeDocument/2006/relationships" xmlns:p="http://schemas.openxmlformats.org/presentationml/2006/main">
  <p:tag name="DVSHAPEID" val="S5kV5Etf3P3DeSbzp1qK95"/>
</p:tagLst>
</file>

<file path=ppt/tags/tag125.xml><?xml version="1.0" encoding="utf-8"?>
<p:tagLst xmlns:a="http://schemas.openxmlformats.org/drawingml/2006/main" xmlns:r="http://schemas.openxmlformats.org/officeDocument/2006/relationships" xmlns:p="http://schemas.openxmlformats.org/presentationml/2006/main">
  <p:tag name="DVSHAPEID" val="fovd1p3F8lGCn2LiVv9xjU"/>
</p:tagLst>
</file>

<file path=ppt/tags/tag126.xml><?xml version="1.0" encoding="utf-8"?>
<p:tagLst xmlns:a="http://schemas.openxmlformats.org/drawingml/2006/main" xmlns:r="http://schemas.openxmlformats.org/officeDocument/2006/relationships" xmlns:p="http://schemas.openxmlformats.org/presentationml/2006/main">
  <p:tag name="DVSHAPEID" val="ra9mg8zIINwxxJCeWu653u"/>
</p:tagLst>
</file>

<file path=ppt/tags/tag127.xml><?xml version="1.0" encoding="utf-8"?>
<p:tagLst xmlns:a="http://schemas.openxmlformats.org/drawingml/2006/main" xmlns:r="http://schemas.openxmlformats.org/officeDocument/2006/relationships" xmlns:p="http://schemas.openxmlformats.org/presentationml/2006/main">
  <p:tag name="DVSHAPEID" val="FvVeMnd9uBglWl4F8V5pCS"/>
</p:tagLst>
</file>

<file path=ppt/tags/tag128.xml><?xml version="1.0" encoding="utf-8"?>
<p:tagLst xmlns:a="http://schemas.openxmlformats.org/drawingml/2006/main" xmlns:r="http://schemas.openxmlformats.org/officeDocument/2006/relationships" xmlns:p="http://schemas.openxmlformats.org/presentationml/2006/main">
  <p:tag name="DVSHAPEID" val="RDEf3VSeWo8yWhyEd3F2qD"/>
</p:tagLst>
</file>

<file path=ppt/tags/tag129.xml><?xml version="1.0" encoding="utf-8"?>
<p:tagLst xmlns:a="http://schemas.openxmlformats.org/drawingml/2006/main" xmlns:r="http://schemas.openxmlformats.org/officeDocument/2006/relationships" xmlns:p="http://schemas.openxmlformats.org/presentationml/2006/main">
  <p:tag name="DVSHAPEID" val="vo5E62NKzyCHufDi7uJsSm"/>
</p:tagLst>
</file>

<file path=ppt/tags/tag13.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30.xml><?xml version="1.0" encoding="utf-8"?>
<p:tagLst xmlns:a="http://schemas.openxmlformats.org/drawingml/2006/main" xmlns:r="http://schemas.openxmlformats.org/officeDocument/2006/relationships" xmlns:p="http://schemas.openxmlformats.org/presentationml/2006/main">
  <p:tag name="DVSHAPEID" val="XjeuuI02Jbhe8faoPQqbOz"/>
</p:tagLst>
</file>

<file path=ppt/tags/tag131.xml><?xml version="1.0" encoding="utf-8"?>
<p:tagLst xmlns:a="http://schemas.openxmlformats.org/drawingml/2006/main" xmlns:r="http://schemas.openxmlformats.org/officeDocument/2006/relationships" xmlns:p="http://schemas.openxmlformats.org/presentationml/2006/main">
  <p:tag name="DVSHAPEID" val="B1lxhEyCneeQ2pjfnj38uk"/>
</p:tagLst>
</file>

<file path=ppt/tags/tag132.xml><?xml version="1.0" encoding="utf-8"?>
<p:tagLst xmlns:a="http://schemas.openxmlformats.org/drawingml/2006/main" xmlns:r="http://schemas.openxmlformats.org/officeDocument/2006/relationships" xmlns:p="http://schemas.openxmlformats.org/presentationml/2006/main">
  <p:tag name="DVSHAPEID" val="TgvPhskbdlpxJIs9Tp676d"/>
</p:tagLst>
</file>

<file path=ppt/tags/tag133.xml><?xml version="1.0" encoding="utf-8"?>
<p:tagLst xmlns:a="http://schemas.openxmlformats.org/drawingml/2006/main" xmlns:r="http://schemas.openxmlformats.org/officeDocument/2006/relationships" xmlns:p="http://schemas.openxmlformats.org/presentationml/2006/main">
  <p:tag name="DVSHAPEID" val="V7o0BKO3RwEh742sm6hb0S"/>
</p:tagLst>
</file>

<file path=ppt/tags/tag134.xml><?xml version="1.0" encoding="utf-8"?>
<p:tagLst xmlns:a="http://schemas.openxmlformats.org/drawingml/2006/main" xmlns:r="http://schemas.openxmlformats.org/officeDocument/2006/relationships" xmlns:p="http://schemas.openxmlformats.org/presentationml/2006/main">
  <p:tag name="DVSHAPEID" val="46gy070grOXN9LvpwgbKbr"/>
</p:tagLst>
</file>

<file path=ppt/tags/tag135.xml><?xml version="1.0" encoding="utf-8"?>
<p:tagLst xmlns:a="http://schemas.openxmlformats.org/drawingml/2006/main" xmlns:r="http://schemas.openxmlformats.org/officeDocument/2006/relationships" xmlns:p="http://schemas.openxmlformats.org/presentationml/2006/main">
  <p:tag name="DVSHAPEID" val="u5tOJ7PGaUWw2ZL9c6EaVY"/>
</p:tagLst>
</file>

<file path=ppt/tags/tag13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3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3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3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4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2.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3.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4.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5.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6.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7.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8.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9.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50.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1.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2.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3.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4.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5.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6.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7.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8.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9.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60.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1.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2.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3.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4.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5.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7.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7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7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72.xml><?xml version="1.0" encoding="utf-8"?>
<p:tagLst xmlns:a="http://schemas.openxmlformats.org/drawingml/2006/main" xmlns:r="http://schemas.openxmlformats.org/officeDocument/2006/relationships" xmlns:p="http://schemas.openxmlformats.org/presentationml/2006/main">
  <p:tag name="DVSHAPEID" val="65wBf5vAw1bsUi71h3mkhk"/>
</p:tagLst>
</file>

<file path=ppt/tags/tag173.xml><?xml version="1.0" encoding="utf-8"?>
<p:tagLst xmlns:a="http://schemas.openxmlformats.org/drawingml/2006/main" xmlns:r="http://schemas.openxmlformats.org/officeDocument/2006/relationships" xmlns:p="http://schemas.openxmlformats.org/presentationml/2006/main">
  <p:tag name="DVSHAPEID" val="afiGA9t77UXVji5tKDg8Ej"/>
</p:tagLst>
</file>

<file path=ppt/tags/tag174.xml><?xml version="1.0" encoding="utf-8"?>
<p:tagLst xmlns:a="http://schemas.openxmlformats.org/drawingml/2006/main" xmlns:r="http://schemas.openxmlformats.org/officeDocument/2006/relationships" xmlns:p="http://schemas.openxmlformats.org/presentationml/2006/main">
  <p:tag name="DVSHAPEID" val="cGkp6kOrB7vLUgjzum7oTg"/>
</p:tagLst>
</file>

<file path=ppt/tags/tag175.xml><?xml version="1.0" encoding="utf-8"?>
<p:tagLst xmlns:a="http://schemas.openxmlformats.org/drawingml/2006/main" xmlns:r="http://schemas.openxmlformats.org/officeDocument/2006/relationships" xmlns:p="http://schemas.openxmlformats.org/presentationml/2006/main">
  <p:tag name="DVSHAPEID" val="vZZPWOiI49FQ2Blb38jGiP"/>
</p:tagLst>
</file>

<file path=ppt/tags/tag176.xml><?xml version="1.0" encoding="utf-8"?>
<p:tagLst xmlns:a="http://schemas.openxmlformats.org/drawingml/2006/main" xmlns:r="http://schemas.openxmlformats.org/officeDocument/2006/relationships" xmlns:p="http://schemas.openxmlformats.org/presentationml/2006/main">
  <p:tag name="DVSHAPEID" val="pxnP9b8T1gqWalqgoZ9S3m"/>
</p:tagLst>
</file>

<file path=ppt/tags/tag17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7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7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80.xml><?xml version="1.0" encoding="utf-8"?>
<p:tagLst xmlns:a="http://schemas.openxmlformats.org/drawingml/2006/main" xmlns:r="http://schemas.openxmlformats.org/officeDocument/2006/relationships" xmlns:p="http://schemas.openxmlformats.org/presentationml/2006/main">
  <p:tag name="DVSHAPEID" val="UwZ8vc8Lz4ed9WeMXt0t7T"/>
</p:tagLst>
</file>

<file path=ppt/tags/tag181.xml><?xml version="1.0" encoding="utf-8"?>
<p:tagLst xmlns:a="http://schemas.openxmlformats.org/drawingml/2006/main" xmlns:r="http://schemas.openxmlformats.org/officeDocument/2006/relationships" xmlns:p="http://schemas.openxmlformats.org/presentationml/2006/main">
  <p:tag name="DVSHAPEID" val="OMFvcKg3PrxqAfZGL8Uxj9"/>
</p:tagLst>
</file>

<file path=ppt/tags/tag182.xml><?xml version="1.0" encoding="utf-8"?>
<p:tagLst xmlns:a="http://schemas.openxmlformats.org/drawingml/2006/main" xmlns:r="http://schemas.openxmlformats.org/officeDocument/2006/relationships" xmlns:p="http://schemas.openxmlformats.org/presentationml/2006/main">
  <p:tag name="DVSHAPEID" val="rqXjZLyJKcp1HdsZZouvfN"/>
</p:tagLst>
</file>

<file path=ppt/tags/tag183.xml><?xml version="1.0" encoding="utf-8"?>
<p:tagLst xmlns:a="http://schemas.openxmlformats.org/drawingml/2006/main" xmlns:r="http://schemas.openxmlformats.org/officeDocument/2006/relationships" xmlns:p="http://schemas.openxmlformats.org/presentationml/2006/main">
  <p:tag name="DVSHAPEID" val="FImYNhISzAzEkfySKuv5Hl"/>
</p:tagLst>
</file>

<file path=ppt/tags/tag184.xml><?xml version="1.0" encoding="utf-8"?>
<p:tagLst xmlns:a="http://schemas.openxmlformats.org/drawingml/2006/main" xmlns:r="http://schemas.openxmlformats.org/officeDocument/2006/relationships" xmlns:p="http://schemas.openxmlformats.org/presentationml/2006/main">
  <p:tag name="DVSHAPEID" val="0yxMdL8w2NUEKeX1Yh1RCO"/>
</p:tagLst>
</file>

<file path=ppt/tags/tag18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8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8.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9.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90.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1.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2.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3.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4.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5.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6.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20.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00.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1.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2.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3.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4.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5.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6.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7.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8.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9.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10.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1.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2.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3.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4.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8.xml><?xml version="1.0" encoding="utf-8"?>
<p:tagLst xmlns:a="http://schemas.openxmlformats.org/drawingml/2006/main" xmlns:r="http://schemas.openxmlformats.org/officeDocument/2006/relationships" xmlns:p="http://schemas.openxmlformats.org/presentationml/2006/main">
  <p:tag name="DVSHAPEID" val="r3Scr6DZ0a6kINq13XJ3yM"/>
</p:tagLst>
</file>

<file path=ppt/tags/tag219.xml><?xml version="1.0" encoding="utf-8"?>
<p:tagLst xmlns:a="http://schemas.openxmlformats.org/drawingml/2006/main" xmlns:r="http://schemas.openxmlformats.org/officeDocument/2006/relationships" xmlns:p="http://schemas.openxmlformats.org/presentationml/2006/main">
  <p:tag name="DVSHAPEID" val="KFujVJwd4PIb7uT0j1S3MJ"/>
</p:tagLst>
</file>

<file path=ppt/tags/tag22.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2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2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2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23.xml><?xml version="1.0" encoding="utf-8"?>
<p:tagLst xmlns:a="http://schemas.openxmlformats.org/drawingml/2006/main" xmlns:r="http://schemas.openxmlformats.org/officeDocument/2006/relationships" xmlns:p="http://schemas.openxmlformats.org/presentationml/2006/main">
  <p:tag name="DVSHAPEID" val="Dh5DkoMTM6ztCcJrKrSbU1"/>
</p:tagLst>
</file>

<file path=ppt/tags/tag224.xml><?xml version="1.0" encoding="utf-8"?>
<p:tagLst xmlns:a="http://schemas.openxmlformats.org/drawingml/2006/main" xmlns:r="http://schemas.openxmlformats.org/officeDocument/2006/relationships" xmlns:p="http://schemas.openxmlformats.org/presentationml/2006/main">
  <p:tag name="DVSHAPEID" val="nQgOisJPziJ8PUBFRrbGcx"/>
</p:tagLst>
</file>

<file path=ppt/tags/tag225.xml><?xml version="1.0" encoding="utf-8"?>
<p:tagLst xmlns:a="http://schemas.openxmlformats.org/drawingml/2006/main" xmlns:r="http://schemas.openxmlformats.org/officeDocument/2006/relationships" xmlns:p="http://schemas.openxmlformats.org/presentationml/2006/main">
  <p:tag name="DVSHAPEID" val="IlmhWoqYwdRCUfnv6jaXwg"/>
</p:tagLst>
</file>

<file path=ppt/tags/tag226.xml><?xml version="1.0" encoding="utf-8"?>
<p:tagLst xmlns:a="http://schemas.openxmlformats.org/drawingml/2006/main" xmlns:r="http://schemas.openxmlformats.org/officeDocument/2006/relationships" xmlns:p="http://schemas.openxmlformats.org/presentationml/2006/main">
  <p:tag name="DVSHAPEID" val="JtmPP4Aq0eOP7Vr0wlpALv"/>
</p:tagLst>
</file>

<file path=ppt/tags/tag227.xml><?xml version="1.0" encoding="utf-8"?>
<p:tagLst xmlns:a="http://schemas.openxmlformats.org/drawingml/2006/main" xmlns:r="http://schemas.openxmlformats.org/officeDocument/2006/relationships" xmlns:p="http://schemas.openxmlformats.org/presentationml/2006/main">
  <p:tag name="DVSHAPEID" val="hcZmilkSvf0rBTU6ylo6dC"/>
</p:tagLst>
</file>

<file path=ppt/tags/tag228.xml><?xml version="1.0" encoding="utf-8"?>
<p:tagLst xmlns:a="http://schemas.openxmlformats.org/drawingml/2006/main" xmlns:r="http://schemas.openxmlformats.org/officeDocument/2006/relationships" xmlns:p="http://schemas.openxmlformats.org/presentationml/2006/main">
  <p:tag name="DVSHAPEID" val="N47s46NPyWveb9PtMe68Iz"/>
</p:tagLst>
</file>

<file path=ppt/tags/tag22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3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2.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3.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4.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5.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6.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7.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8.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9.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40.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1.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2.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3.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4.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5.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6.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7.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8.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9.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5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3.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4.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5.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6.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7.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8.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6.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6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6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62.xml><?xml version="1.0" encoding="utf-8"?>
<p:tagLst xmlns:a="http://schemas.openxmlformats.org/drawingml/2006/main" xmlns:r="http://schemas.openxmlformats.org/officeDocument/2006/relationships" xmlns:p="http://schemas.openxmlformats.org/presentationml/2006/main">
  <p:tag name="DVSHAPEID" val="PGjy5pM3cFiFpUfQhd4GH4"/>
</p:tagLst>
</file>

<file path=ppt/tags/tag263.xml><?xml version="1.0" encoding="utf-8"?>
<p:tagLst xmlns:a="http://schemas.openxmlformats.org/drawingml/2006/main" xmlns:r="http://schemas.openxmlformats.org/officeDocument/2006/relationships" xmlns:p="http://schemas.openxmlformats.org/presentationml/2006/main">
  <p:tag name="DVSHAPEID" val="VnHKh4z9Z5Tefq8v1o2uJQ"/>
</p:tagLst>
</file>

<file path=ppt/tags/tag264.xml><?xml version="1.0" encoding="utf-8"?>
<p:tagLst xmlns:a="http://schemas.openxmlformats.org/drawingml/2006/main" xmlns:r="http://schemas.openxmlformats.org/officeDocument/2006/relationships" xmlns:p="http://schemas.openxmlformats.org/presentationml/2006/main">
  <p:tag name="DVSHAPEID" val="VwKUeWWS31SKKWQk8It2Fc"/>
</p:tagLst>
</file>

<file path=ppt/tags/tag265.xml><?xml version="1.0" encoding="utf-8"?>
<p:tagLst xmlns:a="http://schemas.openxmlformats.org/drawingml/2006/main" xmlns:r="http://schemas.openxmlformats.org/officeDocument/2006/relationships" xmlns:p="http://schemas.openxmlformats.org/presentationml/2006/main">
  <p:tag name="DVSHAPEID" val="qvFANepD1ndGlorgQzn9uS"/>
</p:tagLst>
</file>

<file path=ppt/tags/tag266.xml><?xml version="1.0" encoding="utf-8"?>
<p:tagLst xmlns:a="http://schemas.openxmlformats.org/drawingml/2006/main" xmlns:r="http://schemas.openxmlformats.org/officeDocument/2006/relationships" xmlns:p="http://schemas.openxmlformats.org/presentationml/2006/main">
  <p:tag name="DVSHAPEID" val="tiIyWQDMvgnAo9DtqWK86m"/>
</p:tagLst>
</file>

<file path=ppt/tags/tag26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68.xml><?xml version="1.0" encoding="utf-8"?>
<p:tagLst xmlns:a="http://schemas.openxmlformats.org/drawingml/2006/main" xmlns:r="http://schemas.openxmlformats.org/officeDocument/2006/relationships" xmlns:p="http://schemas.openxmlformats.org/presentationml/2006/main">
  <p:tag name="DVSHAPEID" val="LaFOHLcGEcl5ra0mQCc61R"/>
</p:tagLst>
</file>

<file path=ppt/tags/tag269.xml><?xml version="1.0" encoding="utf-8"?>
<p:tagLst xmlns:a="http://schemas.openxmlformats.org/drawingml/2006/main" xmlns:r="http://schemas.openxmlformats.org/officeDocument/2006/relationships" xmlns:p="http://schemas.openxmlformats.org/presentationml/2006/main">
  <p:tag name="DVSHAPEID" val="mvFbFGfj0HaILzfpebGnnF"/>
</p:tagLst>
</file>

<file path=ppt/tags/tag27.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70.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1.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2.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3.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4.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5.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6.xml><?xml version="1.0" encoding="utf-8"?>
<p:tagLst xmlns:a="http://schemas.openxmlformats.org/drawingml/2006/main" xmlns:r="http://schemas.openxmlformats.org/officeDocument/2006/relationships" xmlns:p="http://schemas.openxmlformats.org/presentationml/2006/main">
  <p:tag name="DVSHAPEID" val="p739P7aVS1MhayF19FXhHr"/>
</p:tagLst>
</file>

<file path=ppt/tags/tag277.xml><?xml version="1.0" encoding="utf-8"?>
<p:tagLst xmlns:a="http://schemas.openxmlformats.org/drawingml/2006/main" xmlns:r="http://schemas.openxmlformats.org/officeDocument/2006/relationships" xmlns:p="http://schemas.openxmlformats.org/presentationml/2006/main">
  <p:tag name="DVSHAPEID" val="dkeTJsQZH3u1sD27TXZ19r"/>
</p:tagLst>
</file>

<file path=ppt/tags/tag278.xml><?xml version="1.0" encoding="utf-8"?>
<p:tagLst xmlns:a="http://schemas.openxmlformats.org/drawingml/2006/main" xmlns:r="http://schemas.openxmlformats.org/officeDocument/2006/relationships" xmlns:p="http://schemas.openxmlformats.org/presentationml/2006/main">
  <p:tag name="DVSHAPEID" val="D8g70wsGDsKKYqVs9p41l8"/>
</p:tagLst>
</file>

<file path=ppt/tags/tag279.xml><?xml version="1.0" encoding="utf-8"?>
<p:tagLst xmlns:a="http://schemas.openxmlformats.org/drawingml/2006/main" xmlns:r="http://schemas.openxmlformats.org/officeDocument/2006/relationships" xmlns:p="http://schemas.openxmlformats.org/presentationml/2006/main">
  <p:tag name="DVSHAPEID" val="a1OPMExDhob6FzhOP6kPDU"/>
</p:tagLst>
</file>

<file path=ppt/tags/tag28.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80.xml><?xml version="1.0" encoding="utf-8"?>
<p:tagLst xmlns:a="http://schemas.openxmlformats.org/drawingml/2006/main" xmlns:r="http://schemas.openxmlformats.org/officeDocument/2006/relationships" xmlns:p="http://schemas.openxmlformats.org/presentationml/2006/main">
  <p:tag name="DVSHAPEID" val="5aC3vEnvGDJu4krbNrL5nv"/>
</p:tagLst>
</file>

<file path=ppt/tags/tag281.xml><?xml version="1.0" encoding="utf-8"?>
<p:tagLst xmlns:a="http://schemas.openxmlformats.org/drawingml/2006/main" xmlns:r="http://schemas.openxmlformats.org/officeDocument/2006/relationships" xmlns:p="http://schemas.openxmlformats.org/presentationml/2006/main">
  <p:tag name="DVSHAPEID" val="0I39waGy9e0sLBJ7QUAbPS"/>
</p:tagLst>
</file>

<file path=ppt/tags/tag282.xml><?xml version="1.0" encoding="utf-8"?>
<p:tagLst xmlns:a="http://schemas.openxmlformats.org/drawingml/2006/main" xmlns:r="http://schemas.openxmlformats.org/officeDocument/2006/relationships" xmlns:p="http://schemas.openxmlformats.org/presentationml/2006/main">
  <p:tag name="DVSHAPEID" val="JaqP7tMnmHo0csKhv7NkLx"/>
</p:tagLst>
</file>

<file path=ppt/tags/tag283.xml><?xml version="1.0" encoding="utf-8"?>
<p:tagLst xmlns:a="http://schemas.openxmlformats.org/drawingml/2006/main" xmlns:r="http://schemas.openxmlformats.org/officeDocument/2006/relationships" xmlns:p="http://schemas.openxmlformats.org/presentationml/2006/main">
  <p:tag name="DVSHAPEID" val="V1HCiUa4mIsKTppBx747PY"/>
</p:tagLst>
</file>

<file path=ppt/tags/tag284.xml><?xml version="1.0" encoding="utf-8"?>
<p:tagLst xmlns:a="http://schemas.openxmlformats.org/drawingml/2006/main" xmlns:r="http://schemas.openxmlformats.org/officeDocument/2006/relationships" xmlns:p="http://schemas.openxmlformats.org/presentationml/2006/main">
  <p:tag name="DVSHAPEID" val="LH90t2WcUxE3DH18Ul4itk"/>
</p:tagLst>
</file>

<file path=ppt/tags/tag285.xml><?xml version="1.0" encoding="utf-8"?>
<p:tagLst xmlns:a="http://schemas.openxmlformats.org/drawingml/2006/main" xmlns:r="http://schemas.openxmlformats.org/officeDocument/2006/relationships" xmlns:p="http://schemas.openxmlformats.org/presentationml/2006/main">
  <p:tag name="DVSHAPEID" val="ti6C2uqNsBVOGSbQqwJ2Ja"/>
</p:tagLst>
</file>

<file path=ppt/tags/tag286.xml><?xml version="1.0" encoding="utf-8"?>
<p:tagLst xmlns:a="http://schemas.openxmlformats.org/drawingml/2006/main" xmlns:r="http://schemas.openxmlformats.org/officeDocument/2006/relationships" xmlns:p="http://schemas.openxmlformats.org/presentationml/2006/main">
  <p:tag name="DVSHAPEID" val="yfEjWzwhhC6g53Jwlry5TP"/>
</p:tagLst>
</file>

<file path=ppt/tags/tag287.xml><?xml version="1.0" encoding="utf-8"?>
<p:tagLst xmlns:a="http://schemas.openxmlformats.org/drawingml/2006/main" xmlns:r="http://schemas.openxmlformats.org/officeDocument/2006/relationships" xmlns:p="http://schemas.openxmlformats.org/presentationml/2006/main">
  <p:tag name="DVSHAPEID" val="QUR26JEDP53GgMvD7k1h9Z"/>
</p:tagLst>
</file>

<file path=ppt/tags/tag288.xml><?xml version="1.0" encoding="utf-8"?>
<p:tagLst xmlns:a="http://schemas.openxmlformats.org/drawingml/2006/main" xmlns:r="http://schemas.openxmlformats.org/officeDocument/2006/relationships" xmlns:p="http://schemas.openxmlformats.org/presentationml/2006/main">
  <p:tag name="DVSHAPEID" val="7wnLadRfEwccxmTAf4wbPX"/>
</p:tagLst>
</file>

<file path=ppt/tags/tag289.xml><?xml version="1.0" encoding="utf-8"?>
<p:tagLst xmlns:a="http://schemas.openxmlformats.org/drawingml/2006/main" xmlns:r="http://schemas.openxmlformats.org/officeDocument/2006/relationships" xmlns:p="http://schemas.openxmlformats.org/presentationml/2006/main">
  <p:tag name="DVSHAPEID" val="4x1lE2AgMNk1igzfx6mOX9"/>
</p:tagLst>
</file>

<file path=ppt/tags/tag29.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90.xml><?xml version="1.0" encoding="utf-8"?>
<p:tagLst xmlns:a="http://schemas.openxmlformats.org/drawingml/2006/main" xmlns:r="http://schemas.openxmlformats.org/officeDocument/2006/relationships" xmlns:p="http://schemas.openxmlformats.org/presentationml/2006/main">
  <p:tag name="DVSHAPEID" val="H8PJuIxx9ypfD3NTB7f3Ej"/>
</p:tagLst>
</file>

<file path=ppt/tags/tag291.xml><?xml version="1.0" encoding="utf-8"?>
<p:tagLst xmlns:a="http://schemas.openxmlformats.org/drawingml/2006/main" xmlns:r="http://schemas.openxmlformats.org/officeDocument/2006/relationships" xmlns:p="http://schemas.openxmlformats.org/presentationml/2006/main">
  <p:tag name="DVSHAPEID" val="9wXf2NiFfK51OWNhvOShSr"/>
</p:tagLst>
</file>

<file path=ppt/tags/tag292.xml><?xml version="1.0" encoding="utf-8"?>
<p:tagLst xmlns:a="http://schemas.openxmlformats.org/drawingml/2006/main" xmlns:r="http://schemas.openxmlformats.org/officeDocument/2006/relationships" xmlns:p="http://schemas.openxmlformats.org/presentationml/2006/main">
  <p:tag name="DVSHAPEID" val="PqXvuf782n7Rtft6w3pi4P"/>
</p:tagLst>
</file>

<file path=ppt/tags/tag293.xml><?xml version="1.0" encoding="utf-8"?>
<p:tagLst xmlns:a="http://schemas.openxmlformats.org/drawingml/2006/main" xmlns:r="http://schemas.openxmlformats.org/officeDocument/2006/relationships" xmlns:p="http://schemas.openxmlformats.org/presentationml/2006/main">
  <p:tag name="DVSHAPEID" val="XgisRnUzc6DkNOTBPmj2k3"/>
</p:tagLst>
</file>

<file path=ppt/tags/tag294.xml><?xml version="1.0" encoding="utf-8"?>
<p:tagLst xmlns:a="http://schemas.openxmlformats.org/drawingml/2006/main" xmlns:r="http://schemas.openxmlformats.org/officeDocument/2006/relationships" xmlns:p="http://schemas.openxmlformats.org/presentationml/2006/main">
  <p:tag name="DVSHAPEID" val="YtCHeCiNRQOXUIUVnH4TkJ"/>
</p:tagLst>
</file>

<file path=ppt/tags/tag295.xml><?xml version="1.0" encoding="utf-8"?>
<p:tagLst xmlns:a="http://schemas.openxmlformats.org/drawingml/2006/main" xmlns:r="http://schemas.openxmlformats.org/officeDocument/2006/relationships" xmlns:p="http://schemas.openxmlformats.org/presentationml/2006/main">
  <p:tag name="DVSHAPEID" val="M862Z1MZhGhLmKh1eeGUbE"/>
</p:tagLst>
</file>

<file path=ppt/tags/tag296.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297.xml><?xml version="1.0" encoding="utf-8"?>
<p:tagLst xmlns:a="http://schemas.openxmlformats.org/drawingml/2006/main" xmlns:r="http://schemas.openxmlformats.org/officeDocument/2006/relationships" xmlns:p="http://schemas.openxmlformats.org/presentationml/2006/main">
  <p:tag name="DVSHAPEID" val="F9maEltPcqx8VBjFOOqZK1"/>
</p:tagLst>
</file>

<file path=ppt/tags/tag298.xml><?xml version="1.0" encoding="utf-8"?>
<p:tagLst xmlns:a="http://schemas.openxmlformats.org/drawingml/2006/main" xmlns:r="http://schemas.openxmlformats.org/officeDocument/2006/relationships" xmlns:p="http://schemas.openxmlformats.org/presentationml/2006/main">
  <p:tag name="DVSHAPEID" val="D73Nq2BpTk55OzX2idN64H"/>
</p:tagLst>
</file>

<file path=ppt/tags/tag299.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30.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00.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1.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2.xml><?xml version="1.0" encoding="utf-8"?>
<p:tagLst xmlns:a="http://schemas.openxmlformats.org/drawingml/2006/main" xmlns:r="http://schemas.openxmlformats.org/officeDocument/2006/relationships" xmlns:p="http://schemas.openxmlformats.org/presentationml/2006/main">
  <p:tag name="DVSHAPEID" val="HyxZSXtcrznEvf7RVreNxd"/>
</p:tagLst>
</file>

<file path=ppt/tags/tag303.xml><?xml version="1.0" encoding="utf-8"?>
<p:tagLst xmlns:a="http://schemas.openxmlformats.org/drawingml/2006/main" xmlns:r="http://schemas.openxmlformats.org/officeDocument/2006/relationships" xmlns:p="http://schemas.openxmlformats.org/presentationml/2006/main">
  <p:tag name="DVSHAPEID" val="3QNJHLvcbDXWpvfr9DVHSv"/>
</p:tagLst>
</file>

<file path=ppt/tags/tag30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5.xml><?xml version="1.0" encoding="utf-8"?>
<p:tagLst xmlns:a="http://schemas.openxmlformats.org/drawingml/2006/main" xmlns:r="http://schemas.openxmlformats.org/officeDocument/2006/relationships" xmlns:p="http://schemas.openxmlformats.org/presentationml/2006/main">
  <p:tag name="DVSHAPEID" val="HyPCBthARPkx9CFZR4TPLG"/>
</p:tagLst>
</file>

<file path=ppt/tags/tag306.xml><?xml version="1.0" encoding="utf-8"?>
<p:tagLst xmlns:a="http://schemas.openxmlformats.org/drawingml/2006/main" xmlns:r="http://schemas.openxmlformats.org/officeDocument/2006/relationships" xmlns:p="http://schemas.openxmlformats.org/presentationml/2006/main">
  <p:tag name="DVSHAPEID" val="MW0yf1ne0D8WtwTiQP5hok"/>
</p:tagLst>
</file>

<file path=ppt/tags/tag30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8.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9.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10.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1.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2.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3.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5.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6.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8.xml><?xml version="1.0" encoding="utf-8"?>
<p:tagLst xmlns:a="http://schemas.openxmlformats.org/drawingml/2006/main" xmlns:r="http://schemas.openxmlformats.org/officeDocument/2006/relationships" xmlns:p="http://schemas.openxmlformats.org/presentationml/2006/main">
  <p:tag name="DVSHAPEID" val="9WxytgQClyY0LTB2dfcDOG"/>
</p:tagLst>
</file>

<file path=ppt/tags/tag319.xml><?xml version="1.0" encoding="utf-8"?>
<p:tagLst xmlns:a="http://schemas.openxmlformats.org/drawingml/2006/main" xmlns:r="http://schemas.openxmlformats.org/officeDocument/2006/relationships" xmlns:p="http://schemas.openxmlformats.org/presentationml/2006/main">
  <p:tag name="DVSHAPEID" val="pc986yd4KthsM31Gy7noiA"/>
</p:tagLst>
</file>

<file path=ppt/tags/tag32.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20.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1.xml><?xml version="1.0" encoding="utf-8"?>
<p:tagLst xmlns:a="http://schemas.openxmlformats.org/drawingml/2006/main" xmlns:r="http://schemas.openxmlformats.org/officeDocument/2006/relationships" xmlns:p="http://schemas.openxmlformats.org/presentationml/2006/main">
  <p:tag name="DVSHAPEID" val="Ii6y1wH5gqoOeHn6RqtVpx"/>
</p:tagLst>
</file>

<file path=ppt/tags/tag322.xml><?xml version="1.0" encoding="utf-8"?>
<p:tagLst xmlns:a="http://schemas.openxmlformats.org/drawingml/2006/main" xmlns:r="http://schemas.openxmlformats.org/officeDocument/2006/relationships" xmlns:p="http://schemas.openxmlformats.org/presentationml/2006/main">
  <p:tag name="DVSHAPEID" val="XkvGhdX501MsJsT8L47Yu5"/>
</p:tagLst>
</file>

<file path=ppt/tags/tag323.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4.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5.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6.xml><?xml version="1.0" encoding="utf-8"?>
<p:tagLst xmlns:a="http://schemas.openxmlformats.org/drawingml/2006/main" xmlns:r="http://schemas.openxmlformats.org/officeDocument/2006/relationships" xmlns:p="http://schemas.openxmlformats.org/presentationml/2006/main">
  <p:tag name="DVSHAPEID" val="4J6HW3qYNS5bkM2lfu8apm"/>
</p:tagLst>
</file>

<file path=ppt/tags/tag327.xml><?xml version="1.0" encoding="utf-8"?>
<p:tagLst xmlns:a="http://schemas.openxmlformats.org/drawingml/2006/main" xmlns:r="http://schemas.openxmlformats.org/officeDocument/2006/relationships" xmlns:p="http://schemas.openxmlformats.org/presentationml/2006/main">
  <p:tag name="DVSHAPEID" val="1LXUdJEpOq2SfMAzgTF2eU"/>
</p:tagLst>
</file>

<file path=ppt/tags/tag328.xml><?xml version="1.0" encoding="utf-8"?>
<p:tagLst xmlns:a="http://schemas.openxmlformats.org/drawingml/2006/main" xmlns:r="http://schemas.openxmlformats.org/officeDocument/2006/relationships" xmlns:p="http://schemas.openxmlformats.org/presentationml/2006/main">
  <p:tag name="DVSHAPEID" val="my865qODQjFHHkK2PGjo4F"/>
</p:tagLst>
</file>

<file path=ppt/tags/tag329.xml><?xml version="1.0" encoding="utf-8"?>
<p:tagLst xmlns:a="http://schemas.openxmlformats.org/drawingml/2006/main" xmlns:r="http://schemas.openxmlformats.org/officeDocument/2006/relationships" xmlns:p="http://schemas.openxmlformats.org/presentationml/2006/main">
  <p:tag name="DVSHAPEID" val="9swgKFdeun87opM6DdAaAI"/>
</p:tagLst>
</file>

<file path=ppt/tags/tag33.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30.xml><?xml version="1.0" encoding="utf-8"?>
<p:tagLst xmlns:a="http://schemas.openxmlformats.org/drawingml/2006/main" xmlns:r="http://schemas.openxmlformats.org/officeDocument/2006/relationships" xmlns:p="http://schemas.openxmlformats.org/presentationml/2006/main">
  <p:tag name="DVSHAPEID" val="cy4gPe4YIQQHoFAPF9pBPi"/>
</p:tagLst>
</file>

<file path=ppt/tags/tag33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7.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8.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9.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40.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1.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2.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3.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4.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5.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6.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7.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8.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9.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50.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1.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2.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3.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4.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5.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6.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7.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8.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9.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60.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7.xml><?xml version="1.0" encoding="utf-8"?>
<p:tagLst xmlns:a="http://schemas.openxmlformats.org/drawingml/2006/main" xmlns:r="http://schemas.openxmlformats.org/officeDocument/2006/relationships" xmlns:p="http://schemas.openxmlformats.org/presentationml/2006/main">
  <p:tag name="DVSHAPEID" val="xlXG9m0OA2gj51GU9n8jwA"/>
</p:tagLst>
</file>

<file path=ppt/tags/tag368.xml><?xml version="1.0" encoding="utf-8"?>
<p:tagLst xmlns:a="http://schemas.openxmlformats.org/drawingml/2006/main" xmlns:r="http://schemas.openxmlformats.org/officeDocument/2006/relationships" xmlns:p="http://schemas.openxmlformats.org/presentationml/2006/main">
  <p:tag name="DVSHAPEID" val="gJb78P9G3FOur4EX0WqDIB"/>
</p:tagLst>
</file>

<file path=ppt/tags/tag369.xml><?xml version="1.0" encoding="utf-8"?>
<p:tagLst xmlns:a="http://schemas.openxmlformats.org/drawingml/2006/main" xmlns:r="http://schemas.openxmlformats.org/officeDocument/2006/relationships" xmlns:p="http://schemas.openxmlformats.org/presentationml/2006/main">
  <p:tag name="DVSHAPEID" val="0Z7jsh5beOAW5ev2dbEUYA"/>
</p:tagLst>
</file>

<file path=ppt/tags/tag3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70.xml><?xml version="1.0" encoding="utf-8"?>
<p:tagLst xmlns:a="http://schemas.openxmlformats.org/drawingml/2006/main" xmlns:r="http://schemas.openxmlformats.org/officeDocument/2006/relationships" xmlns:p="http://schemas.openxmlformats.org/presentationml/2006/main">
  <p:tag name="DVSHAPEID" val="vBACfcmcTTRFJcZPmSBSqZ"/>
</p:tagLst>
</file>

<file path=ppt/tags/tag371.xml><?xml version="1.0" encoding="utf-8"?>
<p:tagLst xmlns:a="http://schemas.openxmlformats.org/drawingml/2006/main" xmlns:r="http://schemas.openxmlformats.org/officeDocument/2006/relationships" xmlns:p="http://schemas.openxmlformats.org/presentationml/2006/main">
  <p:tag name="DVSHAPEID" val="UuZqsYIfYOCptwIQ1SP2VH"/>
</p:tagLst>
</file>

<file path=ppt/tags/tag37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8.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9.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80.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1.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2.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3.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4.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5.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6.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7.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8.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9.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90.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1.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2.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3.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4.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5.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6.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7.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8.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9.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xml><?xml version="1.0" encoding="utf-8"?>
<p:tagLst xmlns:a="http://schemas.openxmlformats.org/drawingml/2006/main" xmlns:r="http://schemas.openxmlformats.org/officeDocument/2006/relationships" xmlns:p="http://schemas.openxmlformats.org/presentationml/2006/main">
  <p:tag name="DVSHAPEID" val="HokrqYWA2CXr4IliAIDceN"/>
</p:tagLst>
</file>

<file path=ppt/tags/tag4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400.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1.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8.xml><?xml version="1.0" encoding="utf-8"?>
<p:tagLst xmlns:a="http://schemas.openxmlformats.org/drawingml/2006/main" xmlns:r="http://schemas.openxmlformats.org/officeDocument/2006/relationships" xmlns:p="http://schemas.openxmlformats.org/presentationml/2006/main">
  <p:tag name="DVSHAPEID" val="ruH4UAs9dHxv4KDvjEzCOL"/>
</p:tagLst>
</file>

<file path=ppt/tags/tag409.xml><?xml version="1.0" encoding="utf-8"?>
<p:tagLst xmlns:a="http://schemas.openxmlformats.org/drawingml/2006/main" xmlns:r="http://schemas.openxmlformats.org/officeDocument/2006/relationships" xmlns:p="http://schemas.openxmlformats.org/presentationml/2006/main">
  <p:tag name="DVSHAPEID" val="qnbJzl48hUusvlV8hyYp44"/>
</p:tagLst>
</file>

<file path=ppt/tags/tag4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410.xml><?xml version="1.0" encoding="utf-8"?>
<p:tagLst xmlns:a="http://schemas.openxmlformats.org/drawingml/2006/main" xmlns:r="http://schemas.openxmlformats.org/officeDocument/2006/relationships" xmlns:p="http://schemas.openxmlformats.org/presentationml/2006/main">
  <p:tag name="DVSHAPEID" val="uR7PWLZg1pYG4jSb1745qD"/>
</p:tagLst>
</file>

<file path=ppt/tags/tag411.xml><?xml version="1.0" encoding="utf-8"?>
<p:tagLst xmlns:a="http://schemas.openxmlformats.org/drawingml/2006/main" xmlns:r="http://schemas.openxmlformats.org/officeDocument/2006/relationships" xmlns:p="http://schemas.openxmlformats.org/presentationml/2006/main">
  <p:tag name="DVSHAPEID" val="1CeiAam0DoGlTkBJoj80T4"/>
</p:tagLst>
</file>

<file path=ppt/tags/tag412.xml><?xml version="1.0" encoding="utf-8"?>
<p:tagLst xmlns:a="http://schemas.openxmlformats.org/drawingml/2006/main" xmlns:r="http://schemas.openxmlformats.org/officeDocument/2006/relationships" xmlns:p="http://schemas.openxmlformats.org/presentationml/2006/main">
  <p:tag name="DVSHAPEID" val="uPhBg6xRkZDQQvBEaOU0Mz"/>
</p:tagLst>
</file>

<file path=ppt/tags/tag413.xml><?xml version="1.0" encoding="utf-8"?>
<p:tagLst xmlns:a="http://schemas.openxmlformats.org/drawingml/2006/main" xmlns:r="http://schemas.openxmlformats.org/officeDocument/2006/relationships" xmlns:p="http://schemas.openxmlformats.org/presentationml/2006/main">
  <p:tag name="DVSHAPEID" val="ZIqxziILWqKW8o0YTgtL3H"/>
</p:tagLst>
</file>

<file path=ppt/tags/tag414.xml><?xml version="1.0" encoding="utf-8"?>
<p:tagLst xmlns:a="http://schemas.openxmlformats.org/drawingml/2006/main" xmlns:r="http://schemas.openxmlformats.org/officeDocument/2006/relationships" xmlns:p="http://schemas.openxmlformats.org/presentationml/2006/main">
  <p:tag name="DVSHAPEID" val="H2u68J8j6ShUQyaIxf8z3d"/>
</p:tagLst>
</file>

<file path=ppt/tags/tag415.xml><?xml version="1.0" encoding="utf-8"?>
<p:tagLst xmlns:a="http://schemas.openxmlformats.org/drawingml/2006/main" xmlns:r="http://schemas.openxmlformats.org/officeDocument/2006/relationships" xmlns:p="http://schemas.openxmlformats.org/presentationml/2006/main">
  <p:tag name="DVSHAPEID" val="6TncDbVDw0vh0o3s9ZDCjR"/>
</p:tagLst>
</file>

<file path=ppt/tags/tag416.xml><?xml version="1.0" encoding="utf-8"?>
<p:tagLst xmlns:a="http://schemas.openxmlformats.org/drawingml/2006/main" xmlns:r="http://schemas.openxmlformats.org/officeDocument/2006/relationships" xmlns:p="http://schemas.openxmlformats.org/presentationml/2006/main">
  <p:tag name="DVSHAPEID" val="EdysOaIeCuDtWAJW5Woslh"/>
</p:tagLst>
</file>

<file path=ppt/tags/tag417.xml><?xml version="1.0" encoding="utf-8"?>
<p:tagLst xmlns:a="http://schemas.openxmlformats.org/drawingml/2006/main" xmlns:r="http://schemas.openxmlformats.org/officeDocument/2006/relationships" xmlns:p="http://schemas.openxmlformats.org/presentationml/2006/main">
  <p:tag name="DVSHAPEID" val="oyxMF459VrUef9DbnKVio1"/>
</p:tagLst>
</file>

<file path=ppt/tags/tag418.xml><?xml version="1.0" encoding="utf-8"?>
<p:tagLst xmlns:a="http://schemas.openxmlformats.org/drawingml/2006/main" xmlns:r="http://schemas.openxmlformats.org/officeDocument/2006/relationships" xmlns:p="http://schemas.openxmlformats.org/presentationml/2006/main">
  <p:tag name="DVSHAPEID" val="ExstJdTHdQwnOZU2vE9tzc"/>
</p:tagLst>
</file>

<file path=ppt/tags/tag419.xml><?xml version="1.0" encoding="utf-8"?>
<p:tagLst xmlns:a="http://schemas.openxmlformats.org/drawingml/2006/main" xmlns:r="http://schemas.openxmlformats.org/officeDocument/2006/relationships" xmlns:p="http://schemas.openxmlformats.org/presentationml/2006/main">
  <p:tag name="DVSHAPEID" val="zHlAiUyEx3SnU0kclRged3"/>
</p:tagLst>
</file>

<file path=ppt/tags/tag42.xml><?xml version="1.0" encoding="utf-8"?>
<p:tagLst xmlns:a="http://schemas.openxmlformats.org/drawingml/2006/main" xmlns:r="http://schemas.openxmlformats.org/officeDocument/2006/relationships" xmlns:p="http://schemas.openxmlformats.org/presentationml/2006/main">
  <p:tag name="DVSHAPEID" val="A9fycKnFp25hQuaFDtXgPI"/>
</p:tagLst>
</file>

<file path=ppt/tags/tag420.xml><?xml version="1.0" encoding="utf-8"?>
<p:tagLst xmlns:a="http://schemas.openxmlformats.org/drawingml/2006/main" xmlns:r="http://schemas.openxmlformats.org/officeDocument/2006/relationships" xmlns:p="http://schemas.openxmlformats.org/presentationml/2006/main">
  <p:tag name="DVSHAPEID" val="IRkEglfg9UsrXK89VY8zjt"/>
</p:tagLst>
</file>

<file path=ppt/tags/tag421.xml><?xml version="1.0" encoding="utf-8"?>
<p:tagLst xmlns:a="http://schemas.openxmlformats.org/drawingml/2006/main" xmlns:r="http://schemas.openxmlformats.org/officeDocument/2006/relationships" xmlns:p="http://schemas.openxmlformats.org/presentationml/2006/main">
  <p:tag name="DVSHAPEID" val="JqkfAyPSJeHvLr1rgfKzsz"/>
</p:tagLst>
</file>

<file path=ppt/tags/tag422.xml><?xml version="1.0" encoding="utf-8"?>
<p:tagLst xmlns:a="http://schemas.openxmlformats.org/drawingml/2006/main" xmlns:r="http://schemas.openxmlformats.org/officeDocument/2006/relationships" xmlns:p="http://schemas.openxmlformats.org/presentationml/2006/main">
  <p:tag name="DVSHAPEID" val="Ihcdv9UmEjrfGcUzU0F2zz"/>
</p:tagLst>
</file>

<file path=ppt/tags/tag423.xml><?xml version="1.0" encoding="utf-8"?>
<p:tagLst xmlns:a="http://schemas.openxmlformats.org/drawingml/2006/main" xmlns:r="http://schemas.openxmlformats.org/officeDocument/2006/relationships" xmlns:p="http://schemas.openxmlformats.org/presentationml/2006/main">
  <p:tag name="DVSHAPEID" val="MwuRwwXZ4c00FnIq7uW6u2"/>
</p:tagLst>
</file>

<file path=ppt/tags/tag424.xml><?xml version="1.0" encoding="utf-8"?>
<p:tagLst xmlns:a="http://schemas.openxmlformats.org/drawingml/2006/main" xmlns:r="http://schemas.openxmlformats.org/officeDocument/2006/relationships" xmlns:p="http://schemas.openxmlformats.org/presentationml/2006/main">
  <p:tag name="DVSHAPEID" val="azaA41LGccU1JejEaOMTkN"/>
</p:tagLst>
</file>

<file path=ppt/tags/tag425.xml><?xml version="1.0" encoding="utf-8"?>
<p:tagLst xmlns:a="http://schemas.openxmlformats.org/drawingml/2006/main" xmlns:r="http://schemas.openxmlformats.org/officeDocument/2006/relationships" xmlns:p="http://schemas.openxmlformats.org/presentationml/2006/main">
  <p:tag name="DVSHAPEID" val="ur4TIjihdkZvZtfDDdpgTY"/>
</p:tagLst>
</file>

<file path=ppt/tags/tag426.xml><?xml version="1.0" encoding="utf-8"?>
<p:tagLst xmlns:a="http://schemas.openxmlformats.org/drawingml/2006/main" xmlns:r="http://schemas.openxmlformats.org/officeDocument/2006/relationships" xmlns:p="http://schemas.openxmlformats.org/presentationml/2006/main">
  <p:tag name="DVSHAPEID" val="Vs2z4cVh5EKfnTznDVXRH7"/>
</p:tagLst>
</file>

<file path=ppt/tags/tag42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2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29.xml><?xml version="1.0" encoding="utf-8"?>
<p:tagLst xmlns:a="http://schemas.openxmlformats.org/drawingml/2006/main" xmlns:r="http://schemas.openxmlformats.org/officeDocument/2006/relationships" xmlns:p="http://schemas.openxmlformats.org/presentationml/2006/main">
  <p:tag name="DVSHAPEID" val="FQoXwuGQwMS7G1xyd4kGJx"/>
</p:tagLst>
</file>

<file path=ppt/tags/tag43.xml><?xml version="1.0" encoding="utf-8"?>
<p:tagLst xmlns:a="http://schemas.openxmlformats.org/drawingml/2006/main" xmlns:r="http://schemas.openxmlformats.org/officeDocument/2006/relationships" xmlns:p="http://schemas.openxmlformats.org/presentationml/2006/main">
  <p:tag name="DVSHAPEID" val="HHYkZKOPlw1CkdPfSHOas3"/>
</p:tagLst>
</file>

<file path=ppt/tags/tag430.xml><?xml version="1.0" encoding="utf-8"?>
<p:tagLst xmlns:a="http://schemas.openxmlformats.org/drawingml/2006/main" xmlns:r="http://schemas.openxmlformats.org/officeDocument/2006/relationships" xmlns:p="http://schemas.openxmlformats.org/presentationml/2006/main">
  <p:tag name="DVSHAPEID" val="fHBgkPOHY3Q34fX6K6Nsvu"/>
</p:tagLst>
</file>

<file path=ppt/tags/tag431.xml><?xml version="1.0" encoding="utf-8"?>
<p:tagLst xmlns:a="http://schemas.openxmlformats.org/drawingml/2006/main" xmlns:r="http://schemas.openxmlformats.org/officeDocument/2006/relationships" xmlns:p="http://schemas.openxmlformats.org/presentationml/2006/main">
  <p:tag name="DVSHAPEID" val="VSTMRJqSQOY8AGlg9Q2ONO"/>
</p:tagLst>
</file>

<file path=ppt/tags/tag432.xml><?xml version="1.0" encoding="utf-8"?>
<p:tagLst xmlns:a="http://schemas.openxmlformats.org/drawingml/2006/main" xmlns:r="http://schemas.openxmlformats.org/officeDocument/2006/relationships" xmlns:p="http://schemas.openxmlformats.org/presentationml/2006/main">
  <p:tag name="DVSHAPEID" val="hCWiA7kdTh1LLJmyX4h6d2"/>
</p:tagLst>
</file>

<file path=ppt/tags/tag43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xml><?xml version="1.0" encoding="utf-8"?>
<p:tagLst xmlns:a="http://schemas.openxmlformats.org/drawingml/2006/main" xmlns:r="http://schemas.openxmlformats.org/officeDocument/2006/relationships" xmlns:p="http://schemas.openxmlformats.org/presentationml/2006/main">
  <p:tag name="DVSHAPEID" val="dDXWFFWUg3hDpFl9WdGgao"/>
</p:tagLst>
</file>

<file path=ppt/tags/tag44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xml><?xml version="1.0" encoding="utf-8"?>
<p:tagLst xmlns:a="http://schemas.openxmlformats.org/drawingml/2006/main" xmlns:r="http://schemas.openxmlformats.org/officeDocument/2006/relationships" xmlns:p="http://schemas.openxmlformats.org/presentationml/2006/main">
  <p:tag name="DVSHAPEID" val="Qfp0bV8kOe5Dtln249SqgY"/>
</p:tagLst>
</file>

<file path=ppt/tags/tag45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5.xml><?xml version="1.0" encoding="utf-8"?>
<p:tagLst xmlns:a="http://schemas.openxmlformats.org/drawingml/2006/main" xmlns:r="http://schemas.openxmlformats.org/officeDocument/2006/relationships" xmlns:p="http://schemas.openxmlformats.org/presentationml/2006/main">
  <p:tag name="DVSHAPEID" val="5VFgKuWWpHG6AhPz8iyCUG"/>
</p:tagLst>
</file>

<file path=ppt/tags/tag456.xml><?xml version="1.0" encoding="utf-8"?>
<p:tagLst xmlns:a="http://schemas.openxmlformats.org/drawingml/2006/main" xmlns:r="http://schemas.openxmlformats.org/officeDocument/2006/relationships" xmlns:p="http://schemas.openxmlformats.org/presentationml/2006/main">
  <p:tag name="DVSHAPEID" val="7OUCUATXxGBfx1CkmQgXRj"/>
</p:tagLst>
</file>

<file path=ppt/tags/tag457.xml><?xml version="1.0" encoding="utf-8"?>
<p:tagLst xmlns:a="http://schemas.openxmlformats.org/drawingml/2006/main" xmlns:r="http://schemas.openxmlformats.org/officeDocument/2006/relationships" xmlns:p="http://schemas.openxmlformats.org/presentationml/2006/main">
  <p:tag name="DVSHAPEID" val="4E85IoVYyA7oOQl8zm3saZ"/>
</p:tagLst>
</file>

<file path=ppt/tags/tag458.xml><?xml version="1.0" encoding="utf-8"?>
<p:tagLst xmlns:a="http://schemas.openxmlformats.org/drawingml/2006/main" xmlns:r="http://schemas.openxmlformats.org/officeDocument/2006/relationships" xmlns:p="http://schemas.openxmlformats.org/presentationml/2006/main">
  <p:tag name="DVSHAPEID" val="vlJOWOWIlXPNKgtOSu1y81"/>
</p:tagLst>
</file>

<file path=ppt/tags/tag459.xml><?xml version="1.0" encoding="utf-8"?>
<p:tagLst xmlns:a="http://schemas.openxmlformats.org/drawingml/2006/main" xmlns:r="http://schemas.openxmlformats.org/officeDocument/2006/relationships" xmlns:p="http://schemas.openxmlformats.org/presentationml/2006/main">
  <p:tag name="DVSHAPEID" val="78cMYegUUo949MlTr62Qe9"/>
</p:tagLst>
</file>

<file path=ppt/tags/tag46.xml><?xml version="1.0" encoding="utf-8"?>
<p:tagLst xmlns:a="http://schemas.openxmlformats.org/drawingml/2006/main" xmlns:r="http://schemas.openxmlformats.org/officeDocument/2006/relationships" xmlns:p="http://schemas.openxmlformats.org/presentationml/2006/main">
  <p:tag name="DVSHAPEID" val="bdB1FlqmHCGb5C53YVPrHn"/>
</p:tagLst>
</file>

<file path=ppt/tags/tag460.xml><?xml version="1.0" encoding="utf-8"?>
<p:tagLst xmlns:a="http://schemas.openxmlformats.org/drawingml/2006/main" xmlns:r="http://schemas.openxmlformats.org/officeDocument/2006/relationships" xmlns:p="http://schemas.openxmlformats.org/presentationml/2006/main">
  <p:tag name="DVSHAPEID" val="z165ELtyrBRteBCaQHrq3q"/>
</p:tagLst>
</file>

<file path=ppt/tags/tag461.xml><?xml version="1.0" encoding="utf-8"?>
<p:tagLst xmlns:a="http://schemas.openxmlformats.org/drawingml/2006/main" xmlns:r="http://schemas.openxmlformats.org/officeDocument/2006/relationships" xmlns:p="http://schemas.openxmlformats.org/presentationml/2006/main">
  <p:tag name="DVSHAPEID" val="DF6HtY3UwhNXzbGSAvrlXy"/>
</p:tagLst>
</file>

<file path=ppt/tags/tag462.xml><?xml version="1.0" encoding="utf-8"?>
<p:tagLst xmlns:a="http://schemas.openxmlformats.org/drawingml/2006/main" xmlns:r="http://schemas.openxmlformats.org/officeDocument/2006/relationships" xmlns:p="http://schemas.openxmlformats.org/presentationml/2006/main">
  <p:tag name="DVSHAPEID" val="dFyKhhgkoN68nqZWhvvw4z"/>
</p:tagLst>
</file>

<file path=ppt/tags/tag463.xml><?xml version="1.0" encoding="utf-8"?>
<p:tagLst xmlns:a="http://schemas.openxmlformats.org/drawingml/2006/main" xmlns:r="http://schemas.openxmlformats.org/officeDocument/2006/relationships" xmlns:p="http://schemas.openxmlformats.org/presentationml/2006/main">
  <p:tag name="NAME" val="Moon"/>
</p:tagLst>
</file>

<file path=ppt/tags/tag464.xml><?xml version="1.0" encoding="utf-8"?>
<p:tagLst xmlns:a="http://schemas.openxmlformats.org/drawingml/2006/main" xmlns:r="http://schemas.openxmlformats.org/officeDocument/2006/relationships" xmlns:p="http://schemas.openxmlformats.org/presentationml/2006/main">
  <p:tag name="NAME" val="Moon"/>
</p:tagLst>
</file>

<file path=ppt/tags/tag465.xml><?xml version="1.0" encoding="utf-8"?>
<p:tagLst xmlns:a="http://schemas.openxmlformats.org/drawingml/2006/main" xmlns:r="http://schemas.openxmlformats.org/officeDocument/2006/relationships" xmlns:p="http://schemas.openxmlformats.org/presentationml/2006/main">
  <p:tag name="NAME" val="Moon"/>
</p:tagLst>
</file>

<file path=ppt/tags/tag466.xml><?xml version="1.0" encoding="utf-8"?>
<p:tagLst xmlns:a="http://schemas.openxmlformats.org/drawingml/2006/main" xmlns:r="http://schemas.openxmlformats.org/officeDocument/2006/relationships" xmlns:p="http://schemas.openxmlformats.org/presentationml/2006/main">
  <p:tag name="NAME" val="MoonShape"/>
</p:tagLst>
</file>

<file path=ppt/tags/tag46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68.xml><?xml version="1.0" encoding="utf-8"?>
<p:tagLst xmlns:a="http://schemas.openxmlformats.org/drawingml/2006/main" xmlns:r="http://schemas.openxmlformats.org/officeDocument/2006/relationships" xmlns:p="http://schemas.openxmlformats.org/presentationml/2006/main">
  <p:tag name="NAME" val="MoonShape"/>
</p:tagLst>
</file>

<file path=ppt/tags/tag469.xml><?xml version="1.0" encoding="utf-8"?>
<p:tagLst xmlns:a="http://schemas.openxmlformats.org/drawingml/2006/main" xmlns:r="http://schemas.openxmlformats.org/officeDocument/2006/relationships" xmlns:p="http://schemas.openxmlformats.org/presentationml/2006/main">
  <p:tag name="ANGLE" val="2"/>
  <p:tag name="NAME" val="MoonHalfShape"/>
</p:tagLst>
</file>

<file path=ppt/tags/tag47.xml><?xml version="1.0" encoding="utf-8"?>
<p:tagLst xmlns:a="http://schemas.openxmlformats.org/drawingml/2006/main" xmlns:r="http://schemas.openxmlformats.org/officeDocument/2006/relationships" xmlns:p="http://schemas.openxmlformats.org/presentationml/2006/main">
  <p:tag name="DVSHAPEID" val="ftY7S4erxNvqTMJFQKaRD9"/>
</p:tagLst>
</file>

<file path=ppt/tags/tag470.xml><?xml version="1.0" encoding="utf-8"?>
<p:tagLst xmlns:a="http://schemas.openxmlformats.org/drawingml/2006/main" xmlns:r="http://schemas.openxmlformats.org/officeDocument/2006/relationships" xmlns:p="http://schemas.openxmlformats.org/presentationml/2006/main">
  <p:tag name="NAME" val="MoonShape"/>
</p:tagLst>
</file>

<file path=ppt/tags/tag471.xml><?xml version="1.0" encoding="utf-8"?>
<p:tagLst xmlns:a="http://schemas.openxmlformats.org/drawingml/2006/main" xmlns:r="http://schemas.openxmlformats.org/officeDocument/2006/relationships" xmlns:p="http://schemas.openxmlformats.org/presentationml/2006/main">
  <p:tag name="ANGLE" val="4"/>
  <p:tag name="NAME" val="MoonHalfShape"/>
</p:tagLst>
</file>

<file path=ppt/tags/tag472.xml><?xml version="1.0" encoding="utf-8"?>
<p:tagLst xmlns:a="http://schemas.openxmlformats.org/drawingml/2006/main" xmlns:r="http://schemas.openxmlformats.org/officeDocument/2006/relationships" xmlns:p="http://schemas.openxmlformats.org/presentationml/2006/main">
  <p:tag name="DVSHAPEID" val="sZToYdmQFXNkM8hPlHki3X"/>
</p:tagLst>
</file>

<file path=ppt/tags/tag473.xml><?xml version="1.0" encoding="utf-8"?>
<p:tagLst xmlns:a="http://schemas.openxmlformats.org/drawingml/2006/main" xmlns:r="http://schemas.openxmlformats.org/officeDocument/2006/relationships" xmlns:p="http://schemas.openxmlformats.org/presentationml/2006/main">
  <p:tag name="DVSHAPEID" val="idXBeCddwA2gpnRtsiY2hy"/>
</p:tagLst>
</file>

<file path=ppt/tags/tag474.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475.xml><?xml version="1.0" encoding="utf-8"?>
<p:tagLst xmlns:a="http://schemas.openxmlformats.org/drawingml/2006/main" xmlns:r="http://schemas.openxmlformats.org/officeDocument/2006/relationships" xmlns:p="http://schemas.openxmlformats.org/presentationml/2006/main">
  <p:tag name="DVSHAPEID" val="3tyc3kL84vSfwTuUcajtiu"/>
</p:tagLst>
</file>

<file path=ppt/tags/tag476.xml><?xml version="1.0" encoding="utf-8"?>
<p:tagLst xmlns:a="http://schemas.openxmlformats.org/drawingml/2006/main" xmlns:r="http://schemas.openxmlformats.org/officeDocument/2006/relationships" xmlns:p="http://schemas.openxmlformats.org/presentationml/2006/main">
  <p:tag name="DVSHAPEID" val="Z2tJLvDfs2TaRpXRaDa7dQ"/>
</p:tagLst>
</file>

<file path=ppt/tags/tag477.xml><?xml version="1.0" encoding="utf-8"?>
<p:tagLst xmlns:a="http://schemas.openxmlformats.org/drawingml/2006/main" xmlns:r="http://schemas.openxmlformats.org/officeDocument/2006/relationships" xmlns:p="http://schemas.openxmlformats.org/presentationml/2006/main">
  <p:tag name="DVSHAPEID" val="weAj4m6sn1R3vk2OFImONw"/>
</p:tagLst>
</file>

<file path=ppt/tags/tag478.xml><?xml version="1.0" encoding="utf-8"?>
<p:tagLst xmlns:a="http://schemas.openxmlformats.org/drawingml/2006/main" xmlns:r="http://schemas.openxmlformats.org/officeDocument/2006/relationships" xmlns:p="http://schemas.openxmlformats.org/presentationml/2006/main">
  <p:tag name="DVSHAPEID" val="bxSjeR1CNY36ictt3hty8N"/>
</p:tagLst>
</file>

<file path=ppt/tags/tag479.xml><?xml version="1.0" encoding="utf-8"?>
<p:tagLst xmlns:a="http://schemas.openxmlformats.org/drawingml/2006/main" xmlns:r="http://schemas.openxmlformats.org/officeDocument/2006/relationships" xmlns:p="http://schemas.openxmlformats.org/presentationml/2006/main">
  <p:tag name="DVSHAPEID" val="gZSmdM9tAcaW1TFyr9fhnz"/>
</p:tagLst>
</file>

<file path=ppt/tags/tag48.xml><?xml version="1.0" encoding="utf-8"?>
<p:tagLst xmlns:a="http://schemas.openxmlformats.org/drawingml/2006/main" xmlns:r="http://schemas.openxmlformats.org/officeDocument/2006/relationships" xmlns:p="http://schemas.openxmlformats.org/presentationml/2006/main">
  <p:tag name="DVSHAPEID" val="M2TL0nCf4DmOX83xsl8g5T"/>
</p:tagLst>
</file>

<file path=ppt/tags/tag480.xml><?xml version="1.0" encoding="utf-8"?>
<p:tagLst xmlns:a="http://schemas.openxmlformats.org/drawingml/2006/main" xmlns:r="http://schemas.openxmlformats.org/officeDocument/2006/relationships" xmlns:p="http://schemas.openxmlformats.org/presentationml/2006/main">
  <p:tag name="DVSHAPEID" val="b1916dyC1KrHra3nvzhtsP"/>
</p:tagLst>
</file>

<file path=ppt/tags/tag481.xml><?xml version="1.0" encoding="utf-8"?>
<p:tagLst xmlns:a="http://schemas.openxmlformats.org/drawingml/2006/main" xmlns:r="http://schemas.openxmlformats.org/officeDocument/2006/relationships" xmlns:p="http://schemas.openxmlformats.org/presentationml/2006/main">
  <p:tag name="DVSHAPEID" val="e81j2lnsEemk0qa7AKeblG"/>
</p:tagLst>
</file>

<file path=ppt/tags/tag482.xml><?xml version="1.0" encoding="utf-8"?>
<p:tagLst xmlns:a="http://schemas.openxmlformats.org/drawingml/2006/main" xmlns:r="http://schemas.openxmlformats.org/officeDocument/2006/relationships" xmlns:p="http://schemas.openxmlformats.org/presentationml/2006/main">
  <p:tag name="DVSHAPEID" val="mutG7tzUon9ybiPbUpPfig"/>
</p:tagLst>
</file>

<file path=ppt/tags/tag483.xml><?xml version="1.0" encoding="utf-8"?>
<p:tagLst xmlns:a="http://schemas.openxmlformats.org/drawingml/2006/main" xmlns:r="http://schemas.openxmlformats.org/officeDocument/2006/relationships" xmlns:p="http://schemas.openxmlformats.org/presentationml/2006/main">
  <p:tag name="DVSHAPEID" val="f7eOc0FpqJq19K2oIH5WXt"/>
</p:tagLst>
</file>

<file path=ppt/tags/tag484.xml><?xml version="1.0" encoding="utf-8"?>
<p:tagLst xmlns:a="http://schemas.openxmlformats.org/drawingml/2006/main" xmlns:r="http://schemas.openxmlformats.org/officeDocument/2006/relationships" xmlns:p="http://schemas.openxmlformats.org/presentationml/2006/main">
  <p:tag name="DVSHAPEID" val="v4WVZ2HW3Ju5v8LDP9oiBK"/>
</p:tagLst>
</file>

<file path=ppt/tags/tag485.xml><?xml version="1.0" encoding="utf-8"?>
<p:tagLst xmlns:a="http://schemas.openxmlformats.org/drawingml/2006/main" xmlns:r="http://schemas.openxmlformats.org/officeDocument/2006/relationships" xmlns:p="http://schemas.openxmlformats.org/presentationml/2006/main">
  <p:tag name="DVSHAPEID" val="LZMjcxne6NDNNc1P8a31pJ"/>
</p:tagLst>
</file>

<file path=ppt/tags/tag486.xml><?xml version="1.0" encoding="utf-8"?>
<p:tagLst xmlns:a="http://schemas.openxmlformats.org/drawingml/2006/main" xmlns:r="http://schemas.openxmlformats.org/officeDocument/2006/relationships" xmlns:p="http://schemas.openxmlformats.org/presentationml/2006/main">
  <p:tag name="DVSHAPEID" val="Gg1qtY6WZHs5rr8JGLEbTZ"/>
</p:tagLst>
</file>

<file path=ppt/tags/tag487.xml><?xml version="1.0" encoding="utf-8"?>
<p:tagLst xmlns:a="http://schemas.openxmlformats.org/drawingml/2006/main" xmlns:r="http://schemas.openxmlformats.org/officeDocument/2006/relationships" xmlns:p="http://schemas.openxmlformats.org/presentationml/2006/main">
  <p:tag name="DVSHAPEID" val="RqOfTDdWQruDZhIRNhdrOo"/>
</p:tagLst>
</file>

<file path=ppt/tags/tag488.xml><?xml version="1.0" encoding="utf-8"?>
<p:tagLst xmlns:a="http://schemas.openxmlformats.org/drawingml/2006/main" xmlns:r="http://schemas.openxmlformats.org/officeDocument/2006/relationships" xmlns:p="http://schemas.openxmlformats.org/presentationml/2006/main">
  <p:tag name="DVSHAPEID" val="FiZyNyOJRSGGpBCd4sJ3R1"/>
</p:tagLst>
</file>

<file path=ppt/tags/tag489.xml><?xml version="1.0" encoding="utf-8"?>
<p:tagLst xmlns:a="http://schemas.openxmlformats.org/drawingml/2006/main" xmlns:r="http://schemas.openxmlformats.org/officeDocument/2006/relationships" xmlns:p="http://schemas.openxmlformats.org/presentationml/2006/main">
  <p:tag name="DVSHAPEID" val="TRegGf9HlNV31ceprX7npU"/>
</p:tagLst>
</file>

<file path=ppt/tags/tag49.xml><?xml version="1.0" encoding="utf-8"?>
<p:tagLst xmlns:a="http://schemas.openxmlformats.org/drawingml/2006/main" xmlns:r="http://schemas.openxmlformats.org/officeDocument/2006/relationships" xmlns:p="http://schemas.openxmlformats.org/presentationml/2006/main">
  <p:tag name="DVSHAPEID" val="GFIikj44gQK6HWd73QPiIS"/>
</p:tagLst>
</file>

<file path=ppt/tags/tag490.xml><?xml version="1.0" encoding="utf-8"?>
<p:tagLst xmlns:a="http://schemas.openxmlformats.org/drawingml/2006/main" xmlns:r="http://schemas.openxmlformats.org/officeDocument/2006/relationships" xmlns:p="http://schemas.openxmlformats.org/presentationml/2006/main">
  <p:tag name="DVSHAPEID" val="8VMJdQwoGFSKLhYUmf3g3w"/>
</p:tagLst>
</file>

<file path=ppt/tags/tag491.xml><?xml version="1.0" encoding="utf-8"?>
<p:tagLst xmlns:a="http://schemas.openxmlformats.org/drawingml/2006/main" xmlns:r="http://schemas.openxmlformats.org/officeDocument/2006/relationships" xmlns:p="http://schemas.openxmlformats.org/presentationml/2006/main">
  <p:tag name="DVSHAPEID" val="QRuaZvSkRsIYJjuW2iaW6f"/>
</p:tagLst>
</file>

<file path=ppt/tags/tag492.xml><?xml version="1.0" encoding="utf-8"?>
<p:tagLst xmlns:a="http://schemas.openxmlformats.org/drawingml/2006/main" xmlns:r="http://schemas.openxmlformats.org/officeDocument/2006/relationships" xmlns:p="http://schemas.openxmlformats.org/presentationml/2006/main">
  <p:tag name="DVSHAPEID" val="atd1kOWbCPhsGqqQJdiWGG"/>
</p:tagLst>
</file>

<file path=ppt/tags/tag493.xml><?xml version="1.0" encoding="utf-8"?>
<p:tagLst xmlns:a="http://schemas.openxmlformats.org/drawingml/2006/main" xmlns:r="http://schemas.openxmlformats.org/officeDocument/2006/relationships" xmlns:p="http://schemas.openxmlformats.org/presentationml/2006/main">
  <p:tag name="DVSHAPEID" val="aXZ5CjdAjzwmWKmFEDde7A"/>
</p:tagLst>
</file>

<file path=ppt/tags/tag494.xml><?xml version="1.0" encoding="utf-8"?>
<p:tagLst xmlns:a="http://schemas.openxmlformats.org/drawingml/2006/main" xmlns:r="http://schemas.openxmlformats.org/officeDocument/2006/relationships" xmlns:p="http://schemas.openxmlformats.org/presentationml/2006/main">
  <p:tag name="DVSHAPEID" val="sLXYkhprg64uif2ecDY1wH"/>
</p:tagLst>
</file>

<file path=ppt/tags/tag495.xml><?xml version="1.0" encoding="utf-8"?>
<p:tagLst xmlns:a="http://schemas.openxmlformats.org/drawingml/2006/main" xmlns:r="http://schemas.openxmlformats.org/officeDocument/2006/relationships" xmlns:p="http://schemas.openxmlformats.org/presentationml/2006/main">
  <p:tag name="DVSHAPEID" val="AOsR0PXmXrbtKvglPF87zB"/>
</p:tagLst>
</file>

<file path=ppt/tags/tag496.xml><?xml version="1.0" encoding="utf-8"?>
<p:tagLst xmlns:a="http://schemas.openxmlformats.org/drawingml/2006/main" xmlns:r="http://schemas.openxmlformats.org/officeDocument/2006/relationships" xmlns:p="http://schemas.openxmlformats.org/presentationml/2006/main">
  <p:tag name="DVSHAPEID" val="XiS6eAcLIKxEHa5WxYLvUe"/>
</p:tagLst>
</file>

<file path=ppt/tags/tag49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498.xml><?xml version="1.0" encoding="utf-8"?>
<p:tagLst xmlns:a="http://schemas.openxmlformats.org/drawingml/2006/main" xmlns:r="http://schemas.openxmlformats.org/officeDocument/2006/relationships" xmlns:p="http://schemas.openxmlformats.org/presentationml/2006/main">
  <p:tag name="DVSHAPEID" val="W5O5fT79l4HINWf8Ct8EPN"/>
</p:tagLst>
</file>

<file path=ppt/tags/tag499.xml><?xml version="1.0" encoding="utf-8"?>
<p:tagLst xmlns:a="http://schemas.openxmlformats.org/drawingml/2006/main" xmlns:r="http://schemas.openxmlformats.org/officeDocument/2006/relationships" xmlns:p="http://schemas.openxmlformats.org/presentationml/2006/main">
  <p:tag name="DVSHAPEID" val="cIjWXDnnlHv4ZLiRuJWLnn"/>
</p:tagLst>
</file>

<file path=ppt/tags/tag5.xml><?xml version="1.0" encoding="utf-8"?>
<p:tagLst xmlns:a="http://schemas.openxmlformats.org/drawingml/2006/main" xmlns:r="http://schemas.openxmlformats.org/officeDocument/2006/relationships" xmlns:p="http://schemas.openxmlformats.org/presentationml/2006/main">
  <p:tag name="DVSHAPEID" val="8NdEmmxiiyGv0gTVhHai46"/>
</p:tagLst>
</file>

<file path=ppt/tags/tag50.xml><?xml version="1.0" encoding="utf-8"?>
<p:tagLst xmlns:a="http://schemas.openxmlformats.org/drawingml/2006/main" xmlns:r="http://schemas.openxmlformats.org/officeDocument/2006/relationships" xmlns:p="http://schemas.openxmlformats.org/presentationml/2006/main">
  <p:tag name="DVSHAPEID" val="35OBCiiOJm3Sme2I3jaZmw"/>
</p:tagLst>
</file>

<file path=ppt/tags/tag50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1.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2.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3.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4.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5.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6.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8.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9.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xml><?xml version="1.0" encoding="utf-8"?>
<p:tagLst xmlns:a="http://schemas.openxmlformats.org/drawingml/2006/main" xmlns:r="http://schemas.openxmlformats.org/officeDocument/2006/relationships" xmlns:p="http://schemas.openxmlformats.org/presentationml/2006/main">
  <p:tag name="DVSHAPEID" val="3Rq6jkihqNbOBCtIHLMr6n"/>
</p:tagLst>
</file>

<file path=ppt/tags/tag51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1.xml><?xml version="1.0" encoding="utf-8"?>
<p:tagLst xmlns:a="http://schemas.openxmlformats.org/drawingml/2006/main" xmlns:r="http://schemas.openxmlformats.org/officeDocument/2006/relationships" xmlns:p="http://schemas.openxmlformats.org/presentationml/2006/main">
  <p:tag name="DVSHAPEID" val="mlBtppTKmfpqcYrBokT1EF"/>
</p:tagLst>
</file>

<file path=ppt/tags/tag512.xml><?xml version="1.0" encoding="utf-8"?>
<p:tagLst xmlns:a="http://schemas.openxmlformats.org/drawingml/2006/main" xmlns:r="http://schemas.openxmlformats.org/officeDocument/2006/relationships" xmlns:p="http://schemas.openxmlformats.org/presentationml/2006/main">
  <p:tag name="DVSHAPEID" val="sltv0COldZf6p2TFVKVfmN"/>
</p:tagLst>
</file>

<file path=ppt/tags/tag513.xml><?xml version="1.0" encoding="utf-8"?>
<p:tagLst xmlns:a="http://schemas.openxmlformats.org/drawingml/2006/main" xmlns:r="http://schemas.openxmlformats.org/officeDocument/2006/relationships" xmlns:p="http://schemas.openxmlformats.org/presentationml/2006/main">
  <p:tag name="DVSHAPEID" val="g7wpnJuBkcLGSgZTpgV01q"/>
</p:tagLst>
</file>

<file path=ppt/tags/tag514.xml><?xml version="1.0" encoding="utf-8"?>
<p:tagLst xmlns:a="http://schemas.openxmlformats.org/drawingml/2006/main" xmlns:r="http://schemas.openxmlformats.org/officeDocument/2006/relationships" xmlns:p="http://schemas.openxmlformats.org/presentationml/2006/main">
  <p:tag name="DVSHAPEID" val="5NGZIWHOnEgriXcm3JM30h"/>
</p:tagLst>
</file>

<file path=ppt/tags/tag515.xml><?xml version="1.0" encoding="utf-8"?>
<p:tagLst xmlns:a="http://schemas.openxmlformats.org/drawingml/2006/main" xmlns:r="http://schemas.openxmlformats.org/officeDocument/2006/relationships" xmlns:p="http://schemas.openxmlformats.org/presentationml/2006/main">
  <p:tag name="DVSHAPEID" val="aLwiC1fgNCLy8CQLz6oA6i"/>
</p:tagLst>
</file>

<file path=ppt/tags/tag516.xml><?xml version="1.0" encoding="utf-8"?>
<p:tagLst xmlns:a="http://schemas.openxmlformats.org/drawingml/2006/main" xmlns:r="http://schemas.openxmlformats.org/officeDocument/2006/relationships" xmlns:p="http://schemas.openxmlformats.org/presentationml/2006/main">
  <p:tag name="DVSHAPEID" val="ISEuPKtUG8kOCVsqjGz6QE"/>
</p:tagLst>
</file>

<file path=ppt/tags/tag517.xml><?xml version="1.0" encoding="utf-8"?>
<p:tagLst xmlns:a="http://schemas.openxmlformats.org/drawingml/2006/main" xmlns:r="http://schemas.openxmlformats.org/officeDocument/2006/relationships" xmlns:p="http://schemas.openxmlformats.org/presentationml/2006/main">
  <p:tag name="DVSHAPEID" val="manbEFbK6uvrkVo1JyOHOM"/>
</p:tagLst>
</file>

<file path=ppt/tags/tag518.xml><?xml version="1.0" encoding="utf-8"?>
<p:tagLst xmlns:a="http://schemas.openxmlformats.org/drawingml/2006/main" xmlns:r="http://schemas.openxmlformats.org/officeDocument/2006/relationships" xmlns:p="http://schemas.openxmlformats.org/presentationml/2006/main">
  <p:tag name="DVSHAPEID" val="RdNlywChLrvVBgngiAqnPG"/>
</p:tagLst>
</file>

<file path=ppt/tags/tag519.xml><?xml version="1.0" encoding="utf-8"?>
<p:tagLst xmlns:a="http://schemas.openxmlformats.org/drawingml/2006/main" xmlns:r="http://schemas.openxmlformats.org/officeDocument/2006/relationships" xmlns:p="http://schemas.openxmlformats.org/presentationml/2006/main">
  <p:tag name="DVSHAPEID" val="NfU65mSE8XFAi9oj6E7OI4"/>
</p:tagLst>
</file>

<file path=ppt/tags/tag52.xml><?xml version="1.0" encoding="utf-8"?>
<p:tagLst xmlns:a="http://schemas.openxmlformats.org/drawingml/2006/main" xmlns:r="http://schemas.openxmlformats.org/officeDocument/2006/relationships" xmlns:p="http://schemas.openxmlformats.org/presentationml/2006/main">
  <p:tag name="DVSHAPEID" val="3OzZ5lMw7Ivx2XavYXwsWf"/>
</p:tagLst>
</file>

<file path=ppt/tags/tag520.xml><?xml version="1.0" encoding="utf-8"?>
<p:tagLst xmlns:a="http://schemas.openxmlformats.org/drawingml/2006/main" xmlns:r="http://schemas.openxmlformats.org/officeDocument/2006/relationships" xmlns:p="http://schemas.openxmlformats.org/presentationml/2006/main">
  <p:tag name="DVSHAPEID" val="XUnvNhN6994GT3AY1JhoRn"/>
</p:tagLst>
</file>

<file path=ppt/tags/tag521.xml><?xml version="1.0" encoding="utf-8"?>
<p:tagLst xmlns:a="http://schemas.openxmlformats.org/drawingml/2006/main" xmlns:r="http://schemas.openxmlformats.org/officeDocument/2006/relationships" xmlns:p="http://schemas.openxmlformats.org/presentationml/2006/main">
  <p:tag name="DVSHAPEID" val="w7TiXzbXXKlRJkx8GhdDeI"/>
</p:tagLst>
</file>

<file path=ppt/tags/tag522.xml><?xml version="1.0" encoding="utf-8"?>
<p:tagLst xmlns:a="http://schemas.openxmlformats.org/drawingml/2006/main" xmlns:r="http://schemas.openxmlformats.org/officeDocument/2006/relationships" xmlns:p="http://schemas.openxmlformats.org/presentationml/2006/main">
  <p:tag name="DVSHAPEID" val="WIXpq8MP7cuAofCukdVccj"/>
</p:tagLst>
</file>

<file path=ppt/tags/tag523.xml><?xml version="1.0" encoding="utf-8"?>
<p:tagLst xmlns:a="http://schemas.openxmlformats.org/drawingml/2006/main" xmlns:r="http://schemas.openxmlformats.org/officeDocument/2006/relationships" xmlns:p="http://schemas.openxmlformats.org/presentationml/2006/main">
  <p:tag name="DVSHAPEID" val="i8m2EsKG44A8S6LjVtLYJZ"/>
</p:tagLst>
</file>

<file path=ppt/tags/tag524.xml><?xml version="1.0" encoding="utf-8"?>
<p:tagLst xmlns:a="http://schemas.openxmlformats.org/drawingml/2006/main" xmlns:r="http://schemas.openxmlformats.org/officeDocument/2006/relationships" xmlns:p="http://schemas.openxmlformats.org/presentationml/2006/main">
  <p:tag name="DVSHAPEID" val="cIWuQLYoH4pPpazVZVDECr"/>
</p:tagLst>
</file>

<file path=ppt/tags/tag525.xml><?xml version="1.0" encoding="utf-8"?>
<p:tagLst xmlns:a="http://schemas.openxmlformats.org/drawingml/2006/main" xmlns:r="http://schemas.openxmlformats.org/officeDocument/2006/relationships" xmlns:p="http://schemas.openxmlformats.org/presentationml/2006/main">
  <p:tag name="DVSHAPEID" val="tQSb5bNtZpEiWE5aCZHGnw"/>
</p:tagLst>
</file>

<file path=ppt/tags/tag526.xml><?xml version="1.0" encoding="utf-8"?>
<p:tagLst xmlns:a="http://schemas.openxmlformats.org/drawingml/2006/main" xmlns:r="http://schemas.openxmlformats.org/officeDocument/2006/relationships" xmlns:p="http://schemas.openxmlformats.org/presentationml/2006/main">
  <p:tag name="DVSHAPEID" val="l1kgqT20bd8Obblx92b8C8"/>
</p:tagLst>
</file>

<file path=ppt/tags/tag527.xml><?xml version="1.0" encoding="utf-8"?>
<p:tagLst xmlns:a="http://schemas.openxmlformats.org/drawingml/2006/main" xmlns:r="http://schemas.openxmlformats.org/officeDocument/2006/relationships" xmlns:p="http://schemas.openxmlformats.org/presentationml/2006/main">
  <p:tag name="DVSHAPEID" val="m9VhvbXZI2vDnW5aHSM71h"/>
</p:tagLst>
</file>

<file path=ppt/tags/tag528.xml><?xml version="1.0" encoding="utf-8"?>
<p:tagLst xmlns:a="http://schemas.openxmlformats.org/drawingml/2006/main" xmlns:r="http://schemas.openxmlformats.org/officeDocument/2006/relationships" xmlns:p="http://schemas.openxmlformats.org/presentationml/2006/main">
  <p:tag name="DVSHAPEID" val="rA4r9M4S04GcEak9nR3bu5"/>
</p:tagLst>
</file>

<file path=ppt/tags/tag529.xml><?xml version="1.0" encoding="utf-8"?>
<p:tagLst xmlns:a="http://schemas.openxmlformats.org/drawingml/2006/main" xmlns:r="http://schemas.openxmlformats.org/officeDocument/2006/relationships" xmlns:p="http://schemas.openxmlformats.org/presentationml/2006/main">
  <p:tag name="DVSHAPEID" val="ixNpsYlilv75Hkc41aVQ1r"/>
</p:tagLst>
</file>

<file path=ppt/tags/tag53.xml><?xml version="1.0" encoding="utf-8"?>
<p:tagLst xmlns:a="http://schemas.openxmlformats.org/drawingml/2006/main" xmlns:r="http://schemas.openxmlformats.org/officeDocument/2006/relationships" xmlns:p="http://schemas.openxmlformats.org/presentationml/2006/main">
  <p:tag name="DVSHAPEID" val="HxCpelBodVpFOCxkfXuUGs"/>
</p:tagLst>
</file>

<file path=ppt/tags/tag530.xml><?xml version="1.0" encoding="utf-8"?>
<p:tagLst xmlns:a="http://schemas.openxmlformats.org/drawingml/2006/main" xmlns:r="http://schemas.openxmlformats.org/officeDocument/2006/relationships" xmlns:p="http://schemas.openxmlformats.org/presentationml/2006/main">
  <p:tag name="DVSHAPEID" val="WahUPxvU4PMmiwDKk5wIIb"/>
</p:tagLst>
</file>

<file path=ppt/tags/tag531.xml><?xml version="1.0" encoding="utf-8"?>
<p:tagLst xmlns:a="http://schemas.openxmlformats.org/drawingml/2006/main" xmlns:r="http://schemas.openxmlformats.org/officeDocument/2006/relationships" xmlns:p="http://schemas.openxmlformats.org/presentationml/2006/main">
  <p:tag name="DVSHAPEID" val="5zt0WjPSgE3QBD7x9NNqrh"/>
</p:tagLst>
</file>

<file path=ppt/tags/tag532.xml><?xml version="1.0" encoding="utf-8"?>
<p:tagLst xmlns:a="http://schemas.openxmlformats.org/drawingml/2006/main" xmlns:r="http://schemas.openxmlformats.org/officeDocument/2006/relationships" xmlns:p="http://schemas.openxmlformats.org/presentationml/2006/main">
  <p:tag name="DVSHAPEID" val="il2FqhQPjjJL5HrPAb4bz8"/>
</p:tagLst>
</file>

<file path=ppt/tags/tag533.xml><?xml version="1.0" encoding="utf-8"?>
<p:tagLst xmlns:a="http://schemas.openxmlformats.org/drawingml/2006/main" xmlns:r="http://schemas.openxmlformats.org/officeDocument/2006/relationships" xmlns:p="http://schemas.openxmlformats.org/presentationml/2006/main">
  <p:tag name="DVSHAPEID" val="irV0CMWJUhJNg7YhSy1rkK"/>
</p:tagLst>
</file>

<file path=ppt/tags/tag534.xml><?xml version="1.0" encoding="utf-8"?>
<p:tagLst xmlns:a="http://schemas.openxmlformats.org/drawingml/2006/main" xmlns:r="http://schemas.openxmlformats.org/officeDocument/2006/relationships" xmlns:p="http://schemas.openxmlformats.org/presentationml/2006/main">
  <p:tag name="DVSHAPEID" val="7Pxp6kcBlfIa3AKqE3TAor"/>
</p:tagLst>
</file>

<file path=ppt/tags/tag535.xml><?xml version="1.0" encoding="utf-8"?>
<p:tagLst xmlns:a="http://schemas.openxmlformats.org/drawingml/2006/main" xmlns:r="http://schemas.openxmlformats.org/officeDocument/2006/relationships" xmlns:p="http://schemas.openxmlformats.org/presentationml/2006/main">
  <p:tag name="DVSHAPEID" val="1hrjRjiwa7Nxk5scGCwjWu"/>
</p:tagLst>
</file>

<file path=ppt/tags/tag536.xml><?xml version="1.0" encoding="utf-8"?>
<p:tagLst xmlns:a="http://schemas.openxmlformats.org/drawingml/2006/main" xmlns:r="http://schemas.openxmlformats.org/officeDocument/2006/relationships" xmlns:p="http://schemas.openxmlformats.org/presentationml/2006/main">
  <p:tag name="DVSHAPEID" val="554nwsTYyKmFOgYMsSjP5A"/>
</p:tagLst>
</file>

<file path=ppt/tags/tag537.xml><?xml version="1.0" encoding="utf-8"?>
<p:tagLst xmlns:a="http://schemas.openxmlformats.org/drawingml/2006/main" xmlns:r="http://schemas.openxmlformats.org/officeDocument/2006/relationships" xmlns:p="http://schemas.openxmlformats.org/presentationml/2006/main">
  <p:tag name="DVSHAPEID" val="nvfEYsmh35vxbmftNQCbz2"/>
</p:tagLst>
</file>

<file path=ppt/tags/tag538.xml><?xml version="1.0" encoding="utf-8"?>
<p:tagLst xmlns:a="http://schemas.openxmlformats.org/drawingml/2006/main" xmlns:r="http://schemas.openxmlformats.org/officeDocument/2006/relationships" xmlns:p="http://schemas.openxmlformats.org/presentationml/2006/main">
  <p:tag name="DVSHAPEID" val="bEhbdU9DZ6pvHy8RurBhGg"/>
</p:tagLst>
</file>

<file path=ppt/tags/tag539.xml><?xml version="1.0" encoding="utf-8"?>
<p:tagLst xmlns:a="http://schemas.openxmlformats.org/drawingml/2006/main" xmlns:r="http://schemas.openxmlformats.org/officeDocument/2006/relationships" xmlns:p="http://schemas.openxmlformats.org/presentationml/2006/main">
  <p:tag name="DVSHAPEID" val="ag4CwZ5scT0kkAnMes7p5o"/>
</p:tagLst>
</file>

<file path=ppt/tags/tag54.xml><?xml version="1.0" encoding="utf-8"?>
<p:tagLst xmlns:a="http://schemas.openxmlformats.org/drawingml/2006/main" xmlns:r="http://schemas.openxmlformats.org/officeDocument/2006/relationships" xmlns:p="http://schemas.openxmlformats.org/presentationml/2006/main">
  <p:tag name="DVSHAPEID" val="j3AwxbNOVErN72nG6rUIuA"/>
</p:tagLst>
</file>

<file path=ppt/tags/tag540.xml><?xml version="1.0" encoding="utf-8"?>
<p:tagLst xmlns:a="http://schemas.openxmlformats.org/drawingml/2006/main" xmlns:r="http://schemas.openxmlformats.org/officeDocument/2006/relationships" xmlns:p="http://schemas.openxmlformats.org/presentationml/2006/main">
  <p:tag name="DVSHAPEID" val="8GEGkVlbAimUu06Bn9yxUv"/>
</p:tagLst>
</file>

<file path=ppt/tags/tag541.xml><?xml version="1.0" encoding="utf-8"?>
<p:tagLst xmlns:a="http://schemas.openxmlformats.org/drawingml/2006/main" xmlns:r="http://schemas.openxmlformats.org/officeDocument/2006/relationships" xmlns:p="http://schemas.openxmlformats.org/presentationml/2006/main">
  <p:tag name="DVSHAPEID" val="unexuIc89hbL8oYPFa61iI"/>
</p:tagLst>
</file>

<file path=ppt/tags/tag542.xml><?xml version="1.0" encoding="utf-8"?>
<p:tagLst xmlns:a="http://schemas.openxmlformats.org/drawingml/2006/main" xmlns:r="http://schemas.openxmlformats.org/officeDocument/2006/relationships" xmlns:p="http://schemas.openxmlformats.org/presentationml/2006/main">
  <p:tag name="DVSHAPEID" val="Yp5mFD4YRyuCbgsMqDYr95"/>
</p:tagLst>
</file>

<file path=ppt/tags/tag543.xml><?xml version="1.0" encoding="utf-8"?>
<p:tagLst xmlns:a="http://schemas.openxmlformats.org/drawingml/2006/main" xmlns:r="http://schemas.openxmlformats.org/officeDocument/2006/relationships" xmlns:p="http://schemas.openxmlformats.org/presentationml/2006/main">
  <p:tag name="DVSHAPEID" val="JJSIDyuoqScMoPr82z4apD"/>
</p:tagLst>
</file>

<file path=ppt/tags/tag544.xml><?xml version="1.0" encoding="utf-8"?>
<p:tagLst xmlns:a="http://schemas.openxmlformats.org/drawingml/2006/main" xmlns:r="http://schemas.openxmlformats.org/officeDocument/2006/relationships" xmlns:p="http://schemas.openxmlformats.org/presentationml/2006/main">
  <p:tag name="DVSHAPEID" val="gvdHnSJt2RzTGmtXZwtt7B"/>
</p:tagLst>
</file>

<file path=ppt/tags/tag545.xml><?xml version="1.0" encoding="utf-8"?>
<p:tagLst xmlns:a="http://schemas.openxmlformats.org/drawingml/2006/main" xmlns:r="http://schemas.openxmlformats.org/officeDocument/2006/relationships" xmlns:p="http://schemas.openxmlformats.org/presentationml/2006/main">
  <p:tag name="DVSHAPEID" val="ppSDkiApnYF5snuVbCEXQl"/>
</p:tagLst>
</file>

<file path=ppt/tags/tag546.xml><?xml version="1.0" encoding="utf-8"?>
<p:tagLst xmlns:a="http://schemas.openxmlformats.org/drawingml/2006/main" xmlns:r="http://schemas.openxmlformats.org/officeDocument/2006/relationships" xmlns:p="http://schemas.openxmlformats.org/presentationml/2006/main">
  <p:tag name="DVSHAPEID" val="du85E5zyGWvE5NOJxqSCtB"/>
</p:tagLst>
</file>

<file path=ppt/tags/tag547.xml><?xml version="1.0" encoding="utf-8"?>
<p:tagLst xmlns:a="http://schemas.openxmlformats.org/drawingml/2006/main" xmlns:r="http://schemas.openxmlformats.org/officeDocument/2006/relationships" xmlns:p="http://schemas.openxmlformats.org/presentationml/2006/main">
  <p:tag name="DVSHAPEID" val="eAU6s4lROaL3cnufEvQOhJ"/>
</p:tagLst>
</file>

<file path=ppt/tags/tag548.xml><?xml version="1.0" encoding="utf-8"?>
<p:tagLst xmlns:a="http://schemas.openxmlformats.org/drawingml/2006/main" xmlns:r="http://schemas.openxmlformats.org/officeDocument/2006/relationships" xmlns:p="http://schemas.openxmlformats.org/presentationml/2006/main">
  <p:tag name="DVSHAPEID" val="zNhH6r4e4dRBgxbxDvdP8l"/>
</p:tagLst>
</file>

<file path=ppt/tags/tag549.xml><?xml version="1.0" encoding="utf-8"?>
<p:tagLst xmlns:a="http://schemas.openxmlformats.org/drawingml/2006/main" xmlns:r="http://schemas.openxmlformats.org/officeDocument/2006/relationships" xmlns:p="http://schemas.openxmlformats.org/presentationml/2006/main">
  <p:tag name="DVSHAPEID" val="T1BrehLnMFkv16PLXTMz5x"/>
</p:tagLst>
</file>

<file path=ppt/tags/tag55.xml><?xml version="1.0" encoding="utf-8"?>
<p:tagLst xmlns:a="http://schemas.openxmlformats.org/drawingml/2006/main" xmlns:r="http://schemas.openxmlformats.org/officeDocument/2006/relationships" xmlns:p="http://schemas.openxmlformats.org/presentationml/2006/main">
  <p:tag name="DVSHAPEID" val="8m9yYEIzX1zeezOINpBoZL"/>
</p:tagLst>
</file>

<file path=ppt/tags/tag550.xml><?xml version="1.0" encoding="utf-8"?>
<p:tagLst xmlns:a="http://schemas.openxmlformats.org/drawingml/2006/main" xmlns:r="http://schemas.openxmlformats.org/officeDocument/2006/relationships" xmlns:p="http://schemas.openxmlformats.org/presentationml/2006/main">
  <p:tag name="DVSHAPEID" val="bA7X46RlBrAeUf5FcNsHrc"/>
</p:tagLst>
</file>

<file path=ppt/tags/tag551.xml><?xml version="1.0" encoding="utf-8"?>
<p:tagLst xmlns:a="http://schemas.openxmlformats.org/drawingml/2006/main" xmlns:r="http://schemas.openxmlformats.org/officeDocument/2006/relationships" xmlns:p="http://schemas.openxmlformats.org/presentationml/2006/main">
  <p:tag name="DVSHAPEID" val="hLw4ISxj2yflP1jhcEvr3S"/>
</p:tagLst>
</file>

<file path=ppt/tags/tag552.xml><?xml version="1.0" encoding="utf-8"?>
<p:tagLst xmlns:a="http://schemas.openxmlformats.org/drawingml/2006/main" xmlns:r="http://schemas.openxmlformats.org/officeDocument/2006/relationships" xmlns:p="http://schemas.openxmlformats.org/presentationml/2006/main">
  <p:tag name="DVSHAPEID" val="UMbzFhHZ7o6YilqZoZNip2"/>
</p:tagLst>
</file>

<file path=ppt/tags/tag553.xml><?xml version="1.0" encoding="utf-8"?>
<p:tagLst xmlns:a="http://schemas.openxmlformats.org/drawingml/2006/main" xmlns:r="http://schemas.openxmlformats.org/officeDocument/2006/relationships" xmlns:p="http://schemas.openxmlformats.org/presentationml/2006/main">
  <p:tag name="DVSHAPEID" val="Yzp4mVBNbZ9pRJT8cgC3rR"/>
</p:tagLst>
</file>

<file path=ppt/tags/tag554.xml><?xml version="1.0" encoding="utf-8"?>
<p:tagLst xmlns:a="http://schemas.openxmlformats.org/drawingml/2006/main" xmlns:r="http://schemas.openxmlformats.org/officeDocument/2006/relationships" xmlns:p="http://schemas.openxmlformats.org/presentationml/2006/main">
  <p:tag name="DVSHAPEID" val="fQIYQcgwEKsRNC9BVLojc6"/>
</p:tagLst>
</file>

<file path=ppt/tags/tag555.xml><?xml version="1.0" encoding="utf-8"?>
<p:tagLst xmlns:a="http://schemas.openxmlformats.org/drawingml/2006/main" xmlns:r="http://schemas.openxmlformats.org/officeDocument/2006/relationships" xmlns:p="http://schemas.openxmlformats.org/presentationml/2006/main">
  <p:tag name="DVSHAPEID" val="PTuG6fNwGmB7jylo4oxFlo"/>
</p:tagLst>
</file>

<file path=ppt/tags/tag556.xml><?xml version="1.0" encoding="utf-8"?>
<p:tagLst xmlns:a="http://schemas.openxmlformats.org/drawingml/2006/main" xmlns:r="http://schemas.openxmlformats.org/officeDocument/2006/relationships" xmlns:p="http://schemas.openxmlformats.org/presentationml/2006/main">
  <p:tag name="DVSHAPEID" val="WZWgZAlQF7E91Pta50J746"/>
</p:tagLst>
</file>

<file path=ppt/tags/tag557.xml><?xml version="1.0" encoding="utf-8"?>
<p:tagLst xmlns:a="http://schemas.openxmlformats.org/drawingml/2006/main" xmlns:r="http://schemas.openxmlformats.org/officeDocument/2006/relationships" xmlns:p="http://schemas.openxmlformats.org/presentationml/2006/main">
  <p:tag name="DVSHAPEID" val="fFiAfxHZMxKqWuKPgcbQHt"/>
</p:tagLst>
</file>

<file path=ppt/tags/tag558.xml><?xml version="1.0" encoding="utf-8"?>
<p:tagLst xmlns:a="http://schemas.openxmlformats.org/drawingml/2006/main" xmlns:r="http://schemas.openxmlformats.org/officeDocument/2006/relationships" xmlns:p="http://schemas.openxmlformats.org/presentationml/2006/main">
  <p:tag name="DVSHAPEID" val="taxwUUiwVdkQJgYokO8Fl6"/>
</p:tagLst>
</file>

<file path=ppt/tags/tag559.xml><?xml version="1.0" encoding="utf-8"?>
<p:tagLst xmlns:a="http://schemas.openxmlformats.org/drawingml/2006/main" xmlns:r="http://schemas.openxmlformats.org/officeDocument/2006/relationships" xmlns:p="http://schemas.openxmlformats.org/presentationml/2006/main">
  <p:tag name="DVSHAPEID" val="J3GBJ0uQl4mKf6BEFNAe40"/>
</p:tagLst>
</file>

<file path=ppt/tags/tag56.xml><?xml version="1.0" encoding="utf-8"?>
<p:tagLst xmlns:a="http://schemas.openxmlformats.org/drawingml/2006/main" xmlns:r="http://schemas.openxmlformats.org/officeDocument/2006/relationships" xmlns:p="http://schemas.openxmlformats.org/presentationml/2006/main">
  <p:tag name="DVSHAPEID" val="e0vuXzQ2ZXXJVdnZd86lGp"/>
</p:tagLst>
</file>

<file path=ppt/tags/tag560.xml><?xml version="1.0" encoding="utf-8"?>
<p:tagLst xmlns:a="http://schemas.openxmlformats.org/drawingml/2006/main" xmlns:r="http://schemas.openxmlformats.org/officeDocument/2006/relationships" xmlns:p="http://schemas.openxmlformats.org/presentationml/2006/main">
  <p:tag name="DVSHAPEID" val="a7eVQOiDWW4X7OvurNY94A"/>
</p:tagLst>
</file>

<file path=ppt/tags/tag561.xml><?xml version="1.0" encoding="utf-8"?>
<p:tagLst xmlns:a="http://schemas.openxmlformats.org/drawingml/2006/main" xmlns:r="http://schemas.openxmlformats.org/officeDocument/2006/relationships" xmlns:p="http://schemas.openxmlformats.org/presentationml/2006/main">
  <p:tag name="DVSHAPEID" val="VboZyYjU58rJSzmO9FxH7q"/>
</p:tagLst>
</file>

<file path=ppt/tags/tag562.xml><?xml version="1.0" encoding="utf-8"?>
<p:tagLst xmlns:a="http://schemas.openxmlformats.org/drawingml/2006/main" xmlns:r="http://schemas.openxmlformats.org/officeDocument/2006/relationships" xmlns:p="http://schemas.openxmlformats.org/presentationml/2006/main">
  <p:tag name="DVSHAPEID" val="GhYM8bmMfVVAb2wRgkj2QV"/>
</p:tagLst>
</file>

<file path=ppt/tags/tag563.xml><?xml version="1.0" encoding="utf-8"?>
<p:tagLst xmlns:a="http://schemas.openxmlformats.org/drawingml/2006/main" xmlns:r="http://schemas.openxmlformats.org/officeDocument/2006/relationships" xmlns:p="http://schemas.openxmlformats.org/presentationml/2006/main">
  <p:tag name="DVSHAPEID" val="voVW7CEjBmsvu60LP8xiTv"/>
</p:tagLst>
</file>

<file path=ppt/tags/tag564.xml><?xml version="1.0" encoding="utf-8"?>
<p:tagLst xmlns:a="http://schemas.openxmlformats.org/drawingml/2006/main" xmlns:r="http://schemas.openxmlformats.org/officeDocument/2006/relationships" xmlns:p="http://schemas.openxmlformats.org/presentationml/2006/main">
  <p:tag name="DVSHAPEID" val="rX3QkBblY5vRvOdUoSFzwn"/>
</p:tagLst>
</file>

<file path=ppt/tags/tag565.xml><?xml version="1.0" encoding="utf-8"?>
<p:tagLst xmlns:a="http://schemas.openxmlformats.org/drawingml/2006/main" xmlns:r="http://schemas.openxmlformats.org/officeDocument/2006/relationships" xmlns:p="http://schemas.openxmlformats.org/presentationml/2006/main">
  <p:tag name="DVSHAPEID" val="DQl76GiEucfZDNq0xgbm33"/>
</p:tagLst>
</file>

<file path=ppt/tags/tag566.xml><?xml version="1.0" encoding="utf-8"?>
<p:tagLst xmlns:a="http://schemas.openxmlformats.org/drawingml/2006/main" xmlns:r="http://schemas.openxmlformats.org/officeDocument/2006/relationships" xmlns:p="http://schemas.openxmlformats.org/presentationml/2006/main">
  <p:tag name="DVSHAPEID" val="QUrOHzDTJHA4kdvcuu3jAi"/>
</p:tagLst>
</file>

<file path=ppt/tags/tag567.xml><?xml version="1.0" encoding="utf-8"?>
<p:tagLst xmlns:a="http://schemas.openxmlformats.org/drawingml/2006/main" xmlns:r="http://schemas.openxmlformats.org/officeDocument/2006/relationships" xmlns:p="http://schemas.openxmlformats.org/presentationml/2006/main">
  <p:tag name="DVSHAPEID" val="LKd5wcvlh0P35AYgSZEIRy"/>
</p:tagLst>
</file>

<file path=ppt/tags/tag568.xml><?xml version="1.0" encoding="utf-8"?>
<p:tagLst xmlns:a="http://schemas.openxmlformats.org/drawingml/2006/main" xmlns:r="http://schemas.openxmlformats.org/officeDocument/2006/relationships" xmlns:p="http://schemas.openxmlformats.org/presentationml/2006/main">
  <p:tag name="DVSHAPEID" val="6r7KDICL18fZOH0qOyaXss"/>
</p:tagLst>
</file>

<file path=ppt/tags/tag569.xml><?xml version="1.0" encoding="utf-8"?>
<p:tagLst xmlns:a="http://schemas.openxmlformats.org/drawingml/2006/main" xmlns:r="http://schemas.openxmlformats.org/officeDocument/2006/relationships" xmlns:p="http://schemas.openxmlformats.org/presentationml/2006/main">
  <p:tag name="DVSHAPEID" val="HfQ4iPmAFAycELXLzNIwZH"/>
</p:tagLst>
</file>

<file path=ppt/tags/tag57.xml><?xml version="1.0" encoding="utf-8"?>
<p:tagLst xmlns:a="http://schemas.openxmlformats.org/drawingml/2006/main" xmlns:r="http://schemas.openxmlformats.org/officeDocument/2006/relationships" xmlns:p="http://schemas.openxmlformats.org/presentationml/2006/main">
  <p:tag name="DVSHAPEID" val="2lr89PilsaOOQsQnc7QFnx"/>
</p:tagLst>
</file>

<file path=ppt/tags/tag570.xml><?xml version="1.0" encoding="utf-8"?>
<p:tagLst xmlns:a="http://schemas.openxmlformats.org/drawingml/2006/main" xmlns:r="http://schemas.openxmlformats.org/officeDocument/2006/relationships" xmlns:p="http://schemas.openxmlformats.org/presentationml/2006/main">
  <p:tag name="DVSHAPEID" val="6025R0nW6yd7Fad10769D9"/>
</p:tagLst>
</file>

<file path=ppt/tags/tag571.xml><?xml version="1.0" encoding="utf-8"?>
<p:tagLst xmlns:a="http://schemas.openxmlformats.org/drawingml/2006/main" xmlns:r="http://schemas.openxmlformats.org/officeDocument/2006/relationships" xmlns:p="http://schemas.openxmlformats.org/presentationml/2006/main">
  <p:tag name="DVSHAPEID" val="aIqagncv0SDKu2cmbY0iPV"/>
</p:tagLst>
</file>

<file path=ppt/tags/tag572.xml><?xml version="1.0" encoding="utf-8"?>
<p:tagLst xmlns:a="http://schemas.openxmlformats.org/drawingml/2006/main" xmlns:r="http://schemas.openxmlformats.org/officeDocument/2006/relationships" xmlns:p="http://schemas.openxmlformats.org/presentationml/2006/main">
  <p:tag name="DVSHAPEID" val="Mk48OyTitS2XQjFGK0JBxl"/>
</p:tagLst>
</file>

<file path=ppt/tags/tag573.xml><?xml version="1.0" encoding="utf-8"?>
<p:tagLst xmlns:a="http://schemas.openxmlformats.org/drawingml/2006/main" xmlns:r="http://schemas.openxmlformats.org/officeDocument/2006/relationships" xmlns:p="http://schemas.openxmlformats.org/presentationml/2006/main">
  <p:tag name="DVSHAPEID" val="EBnzABr5YQWKb8YVWqU9L4"/>
</p:tagLst>
</file>

<file path=ppt/tags/tag574.xml><?xml version="1.0" encoding="utf-8"?>
<p:tagLst xmlns:a="http://schemas.openxmlformats.org/drawingml/2006/main" xmlns:r="http://schemas.openxmlformats.org/officeDocument/2006/relationships" xmlns:p="http://schemas.openxmlformats.org/presentationml/2006/main">
  <p:tag name="DVSHAPEID" val="RugWFTUmk301SAw8UCyufx"/>
</p:tagLst>
</file>

<file path=ppt/tags/tag575.xml><?xml version="1.0" encoding="utf-8"?>
<p:tagLst xmlns:a="http://schemas.openxmlformats.org/drawingml/2006/main" xmlns:r="http://schemas.openxmlformats.org/officeDocument/2006/relationships" xmlns:p="http://schemas.openxmlformats.org/presentationml/2006/main">
  <p:tag name="DVSHAPEID" val="v5XkFOjXqzVAKTiDVxaCvS"/>
</p:tagLst>
</file>

<file path=ppt/tags/tag576.xml><?xml version="1.0" encoding="utf-8"?>
<p:tagLst xmlns:a="http://schemas.openxmlformats.org/drawingml/2006/main" xmlns:r="http://schemas.openxmlformats.org/officeDocument/2006/relationships" xmlns:p="http://schemas.openxmlformats.org/presentationml/2006/main">
  <p:tag name="DVSHAPEID" val="KqU7Fzj4z8gi3YyMYeCBYc"/>
</p:tagLst>
</file>

<file path=ppt/tags/tag577.xml><?xml version="1.0" encoding="utf-8"?>
<p:tagLst xmlns:a="http://schemas.openxmlformats.org/drawingml/2006/main" xmlns:r="http://schemas.openxmlformats.org/officeDocument/2006/relationships" xmlns:p="http://schemas.openxmlformats.org/presentationml/2006/main">
  <p:tag name="DVSHAPEID" val="imPbiWHxVussxpIHB6Ge3T"/>
</p:tagLst>
</file>

<file path=ppt/tags/tag578.xml><?xml version="1.0" encoding="utf-8"?>
<p:tagLst xmlns:a="http://schemas.openxmlformats.org/drawingml/2006/main" xmlns:r="http://schemas.openxmlformats.org/officeDocument/2006/relationships" xmlns:p="http://schemas.openxmlformats.org/presentationml/2006/main">
  <p:tag name="DVSHAPEID" val="m3J5JCwdwmFy7yiuhnm1dL"/>
</p:tagLst>
</file>

<file path=ppt/tags/tag579.xml><?xml version="1.0" encoding="utf-8"?>
<p:tagLst xmlns:a="http://schemas.openxmlformats.org/drawingml/2006/main" xmlns:r="http://schemas.openxmlformats.org/officeDocument/2006/relationships" xmlns:p="http://schemas.openxmlformats.org/presentationml/2006/main">
  <p:tag name="DVSHAPEID" val="qIyx24ah0vNINsQTSvHCR6"/>
</p:tagLst>
</file>

<file path=ppt/tags/tag58.xml><?xml version="1.0" encoding="utf-8"?>
<p:tagLst xmlns:a="http://schemas.openxmlformats.org/drawingml/2006/main" xmlns:r="http://schemas.openxmlformats.org/officeDocument/2006/relationships" xmlns:p="http://schemas.openxmlformats.org/presentationml/2006/main">
  <p:tag name="DVSHAPEID" val="WXzjwJ2GF70efs8qUtMjmx"/>
</p:tagLst>
</file>

<file path=ppt/tags/tag580.xml><?xml version="1.0" encoding="utf-8"?>
<p:tagLst xmlns:a="http://schemas.openxmlformats.org/drawingml/2006/main" xmlns:r="http://schemas.openxmlformats.org/officeDocument/2006/relationships" xmlns:p="http://schemas.openxmlformats.org/presentationml/2006/main">
  <p:tag name="DVSHAPEID" val="JowiyBwM7XESyzBS4J8A1a"/>
</p:tagLst>
</file>

<file path=ppt/tags/tag581.xml><?xml version="1.0" encoding="utf-8"?>
<p:tagLst xmlns:a="http://schemas.openxmlformats.org/drawingml/2006/main" xmlns:r="http://schemas.openxmlformats.org/officeDocument/2006/relationships" xmlns:p="http://schemas.openxmlformats.org/presentationml/2006/main">
  <p:tag name="DVSHAPEID" val="NvlbKFn5jP3jZa0KvyKeoQ"/>
</p:tagLst>
</file>

<file path=ppt/tags/tag582.xml><?xml version="1.0" encoding="utf-8"?>
<p:tagLst xmlns:a="http://schemas.openxmlformats.org/drawingml/2006/main" xmlns:r="http://schemas.openxmlformats.org/officeDocument/2006/relationships" xmlns:p="http://schemas.openxmlformats.org/presentationml/2006/main">
  <p:tag name="DVSHAPEID" val="fqzZM8GTOmce6FHQ87JTsg"/>
</p:tagLst>
</file>

<file path=ppt/tags/tag583.xml><?xml version="1.0" encoding="utf-8"?>
<p:tagLst xmlns:a="http://schemas.openxmlformats.org/drawingml/2006/main" xmlns:r="http://schemas.openxmlformats.org/officeDocument/2006/relationships" xmlns:p="http://schemas.openxmlformats.org/presentationml/2006/main">
  <p:tag name="DVSHAPEID" val="NEzx5pu2oht2Z9SRx5TWZp"/>
</p:tagLst>
</file>

<file path=ppt/tags/tag584.xml><?xml version="1.0" encoding="utf-8"?>
<p:tagLst xmlns:a="http://schemas.openxmlformats.org/drawingml/2006/main" xmlns:r="http://schemas.openxmlformats.org/officeDocument/2006/relationships" xmlns:p="http://schemas.openxmlformats.org/presentationml/2006/main">
  <p:tag name="DVSHAPEID" val="JciCKxewCsjYCUpf3hpMXV"/>
</p:tagLst>
</file>

<file path=ppt/tags/tag585.xml><?xml version="1.0" encoding="utf-8"?>
<p:tagLst xmlns:a="http://schemas.openxmlformats.org/drawingml/2006/main" xmlns:r="http://schemas.openxmlformats.org/officeDocument/2006/relationships" xmlns:p="http://schemas.openxmlformats.org/presentationml/2006/main">
  <p:tag name="DVSHAPEID" val="Gf030ACsY5hKmF0ZOhCoZ5"/>
</p:tagLst>
</file>

<file path=ppt/tags/tag586.xml><?xml version="1.0" encoding="utf-8"?>
<p:tagLst xmlns:a="http://schemas.openxmlformats.org/drawingml/2006/main" xmlns:r="http://schemas.openxmlformats.org/officeDocument/2006/relationships" xmlns:p="http://schemas.openxmlformats.org/presentationml/2006/main">
  <p:tag name="DVSHAPEID" val="W5V0xsmQVFyUjhXoirZ4el"/>
</p:tagLst>
</file>

<file path=ppt/tags/tag587.xml><?xml version="1.0" encoding="utf-8"?>
<p:tagLst xmlns:a="http://schemas.openxmlformats.org/drawingml/2006/main" xmlns:r="http://schemas.openxmlformats.org/officeDocument/2006/relationships" xmlns:p="http://schemas.openxmlformats.org/presentationml/2006/main">
  <p:tag name="DVSHAPEID" val="xGSgbA8El4OBjU7Z3a57aB"/>
</p:tagLst>
</file>

<file path=ppt/tags/tag588.xml><?xml version="1.0" encoding="utf-8"?>
<p:tagLst xmlns:a="http://schemas.openxmlformats.org/drawingml/2006/main" xmlns:r="http://schemas.openxmlformats.org/officeDocument/2006/relationships" xmlns:p="http://schemas.openxmlformats.org/presentationml/2006/main">
  <p:tag name="DVSHAPEID" val="LJlSRLUjqShHmEKZ8HNzWK"/>
</p:tagLst>
</file>

<file path=ppt/tags/tag589.xml><?xml version="1.0" encoding="utf-8"?>
<p:tagLst xmlns:a="http://schemas.openxmlformats.org/drawingml/2006/main" xmlns:r="http://schemas.openxmlformats.org/officeDocument/2006/relationships" xmlns:p="http://schemas.openxmlformats.org/presentationml/2006/main">
  <p:tag name="DVSHAPEID" val="oDKInNfYCaOcWfHpqCUFFi"/>
</p:tagLst>
</file>

<file path=ppt/tags/tag59.xml><?xml version="1.0" encoding="utf-8"?>
<p:tagLst xmlns:a="http://schemas.openxmlformats.org/drawingml/2006/main" xmlns:r="http://schemas.openxmlformats.org/officeDocument/2006/relationships" xmlns:p="http://schemas.openxmlformats.org/presentationml/2006/main">
  <p:tag name="DVSHAPEID" val="jZO4FO84FVyJx5pakXdfAo"/>
</p:tagLst>
</file>

<file path=ppt/tags/tag590.xml><?xml version="1.0" encoding="utf-8"?>
<p:tagLst xmlns:a="http://schemas.openxmlformats.org/drawingml/2006/main" xmlns:r="http://schemas.openxmlformats.org/officeDocument/2006/relationships" xmlns:p="http://schemas.openxmlformats.org/presentationml/2006/main">
  <p:tag name="DVSHAPEID" val="EN4fHyBXm5W0kI79o64sg7"/>
</p:tagLst>
</file>

<file path=ppt/tags/tag591.xml><?xml version="1.0" encoding="utf-8"?>
<p:tagLst xmlns:a="http://schemas.openxmlformats.org/drawingml/2006/main" xmlns:r="http://schemas.openxmlformats.org/officeDocument/2006/relationships" xmlns:p="http://schemas.openxmlformats.org/presentationml/2006/main">
  <p:tag name="DVSHAPEID" val="WeJauh0n5Cj9UMAiqYYRGQ"/>
</p:tagLst>
</file>

<file path=ppt/tags/tag592.xml><?xml version="1.0" encoding="utf-8"?>
<p:tagLst xmlns:a="http://schemas.openxmlformats.org/drawingml/2006/main" xmlns:r="http://schemas.openxmlformats.org/officeDocument/2006/relationships" xmlns:p="http://schemas.openxmlformats.org/presentationml/2006/main">
  <p:tag name="DVSHAPEID" val="3r2KzTquWCizZGg8MWMe8p"/>
</p:tagLst>
</file>

<file path=ppt/tags/tag593.xml><?xml version="1.0" encoding="utf-8"?>
<p:tagLst xmlns:a="http://schemas.openxmlformats.org/drawingml/2006/main" xmlns:r="http://schemas.openxmlformats.org/officeDocument/2006/relationships" xmlns:p="http://schemas.openxmlformats.org/presentationml/2006/main">
  <p:tag name="DVSHAPEID" val="eLZLBXsJczY5ah7KH6WAFG"/>
</p:tagLst>
</file>

<file path=ppt/tags/tag594.xml><?xml version="1.0" encoding="utf-8"?>
<p:tagLst xmlns:a="http://schemas.openxmlformats.org/drawingml/2006/main" xmlns:r="http://schemas.openxmlformats.org/officeDocument/2006/relationships" xmlns:p="http://schemas.openxmlformats.org/presentationml/2006/main">
  <p:tag name="DVSHAPEID" val="mw3QZSOtyrg6KTo3h9Npab"/>
</p:tagLst>
</file>

<file path=ppt/tags/tag595.xml><?xml version="1.0" encoding="utf-8"?>
<p:tagLst xmlns:a="http://schemas.openxmlformats.org/drawingml/2006/main" xmlns:r="http://schemas.openxmlformats.org/officeDocument/2006/relationships" xmlns:p="http://schemas.openxmlformats.org/presentationml/2006/main">
  <p:tag name="DVSHAPEID" val="TGm7QBxSFff4wZVa3mRNZi"/>
</p:tagLst>
</file>

<file path=ppt/tags/tag596.xml><?xml version="1.0" encoding="utf-8"?>
<p:tagLst xmlns:a="http://schemas.openxmlformats.org/drawingml/2006/main" xmlns:r="http://schemas.openxmlformats.org/officeDocument/2006/relationships" xmlns:p="http://schemas.openxmlformats.org/presentationml/2006/main">
  <p:tag name="DVSHAPEID" val="hOT4iSRon5lbDnuR2cWFM0"/>
</p:tagLst>
</file>

<file path=ppt/tags/tag597.xml><?xml version="1.0" encoding="utf-8"?>
<p:tagLst xmlns:a="http://schemas.openxmlformats.org/drawingml/2006/main" xmlns:r="http://schemas.openxmlformats.org/officeDocument/2006/relationships" xmlns:p="http://schemas.openxmlformats.org/presentationml/2006/main">
  <p:tag name="DVSHAPEID" val="Nhnkiipdn5zLMAQb3K8Wky"/>
</p:tagLst>
</file>

<file path=ppt/tags/tag598.xml><?xml version="1.0" encoding="utf-8"?>
<p:tagLst xmlns:a="http://schemas.openxmlformats.org/drawingml/2006/main" xmlns:r="http://schemas.openxmlformats.org/officeDocument/2006/relationships" xmlns:p="http://schemas.openxmlformats.org/presentationml/2006/main">
  <p:tag name="DVSHAPEID" val="8FxpRuuaux10ADyNklToYm"/>
</p:tagLst>
</file>

<file path=ppt/tags/tag599.xml><?xml version="1.0" encoding="utf-8"?>
<p:tagLst xmlns:a="http://schemas.openxmlformats.org/drawingml/2006/main" xmlns:r="http://schemas.openxmlformats.org/officeDocument/2006/relationships" xmlns:p="http://schemas.openxmlformats.org/presentationml/2006/main">
  <p:tag name="DVSHAPEID" val="WJkpUD5N9Xbf9IMTrUIdA1"/>
</p:tagLst>
</file>

<file path=ppt/tags/tag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60.xml><?xml version="1.0" encoding="utf-8"?>
<p:tagLst xmlns:a="http://schemas.openxmlformats.org/drawingml/2006/main" xmlns:r="http://schemas.openxmlformats.org/officeDocument/2006/relationships" xmlns:p="http://schemas.openxmlformats.org/presentationml/2006/main">
  <p:tag name="DVSHAPEID" val="D5K9PxRbS3qpEAus4exBs5"/>
</p:tagLst>
</file>

<file path=ppt/tags/tag600.xml><?xml version="1.0" encoding="utf-8"?>
<p:tagLst xmlns:a="http://schemas.openxmlformats.org/drawingml/2006/main" xmlns:r="http://schemas.openxmlformats.org/officeDocument/2006/relationships" xmlns:p="http://schemas.openxmlformats.org/presentationml/2006/main">
  <p:tag name="DVSHAPEID" val="KL0cDfqN2WzLJO4rzR4Ho4"/>
</p:tagLst>
</file>

<file path=ppt/tags/tag601.xml><?xml version="1.0" encoding="utf-8"?>
<p:tagLst xmlns:a="http://schemas.openxmlformats.org/drawingml/2006/main" xmlns:r="http://schemas.openxmlformats.org/officeDocument/2006/relationships" xmlns:p="http://schemas.openxmlformats.org/presentationml/2006/main">
  <p:tag name="DVSHAPEID" val="PluQ0qTYFLMUYzoH0PnmUe"/>
</p:tagLst>
</file>

<file path=ppt/tags/tag602.xml><?xml version="1.0" encoding="utf-8"?>
<p:tagLst xmlns:a="http://schemas.openxmlformats.org/drawingml/2006/main" xmlns:r="http://schemas.openxmlformats.org/officeDocument/2006/relationships" xmlns:p="http://schemas.openxmlformats.org/presentationml/2006/main">
  <p:tag name="DVSHAPEID" val="01YWEgThFv9HW22yrU6SwS"/>
</p:tagLst>
</file>

<file path=ppt/tags/tag603.xml><?xml version="1.0" encoding="utf-8"?>
<p:tagLst xmlns:a="http://schemas.openxmlformats.org/drawingml/2006/main" xmlns:r="http://schemas.openxmlformats.org/officeDocument/2006/relationships" xmlns:p="http://schemas.openxmlformats.org/presentationml/2006/main">
  <p:tag name="DVSHAPEID" val="57BZ4pUgYUCKkkzJw3LAE0"/>
</p:tagLst>
</file>

<file path=ppt/tags/tag604.xml><?xml version="1.0" encoding="utf-8"?>
<p:tagLst xmlns:a="http://schemas.openxmlformats.org/drawingml/2006/main" xmlns:r="http://schemas.openxmlformats.org/officeDocument/2006/relationships" xmlns:p="http://schemas.openxmlformats.org/presentationml/2006/main">
  <p:tag name="DVSHAPEID" val="6fgFRcinQFs7WRkEbumpwf"/>
</p:tagLst>
</file>

<file path=ppt/tags/tag605.xml><?xml version="1.0" encoding="utf-8"?>
<p:tagLst xmlns:a="http://schemas.openxmlformats.org/drawingml/2006/main" xmlns:r="http://schemas.openxmlformats.org/officeDocument/2006/relationships" xmlns:p="http://schemas.openxmlformats.org/presentationml/2006/main">
  <p:tag name="DVSHAPEID" val="TSQYVMWErWb7TukgjvaOIY"/>
</p:tagLst>
</file>

<file path=ppt/tags/tag606.xml><?xml version="1.0" encoding="utf-8"?>
<p:tagLst xmlns:a="http://schemas.openxmlformats.org/drawingml/2006/main" xmlns:r="http://schemas.openxmlformats.org/officeDocument/2006/relationships" xmlns:p="http://schemas.openxmlformats.org/presentationml/2006/main">
  <p:tag name="DVSHAPEID" val="A9bErpvnAgoMjvSqW5lyNx"/>
</p:tagLst>
</file>

<file path=ppt/tags/tag607.xml><?xml version="1.0" encoding="utf-8"?>
<p:tagLst xmlns:a="http://schemas.openxmlformats.org/drawingml/2006/main" xmlns:r="http://schemas.openxmlformats.org/officeDocument/2006/relationships" xmlns:p="http://schemas.openxmlformats.org/presentationml/2006/main">
  <p:tag name="DVSHAPEID" val="F3bsOWhtCJNUiHNhkw93lV"/>
</p:tagLst>
</file>

<file path=ppt/tags/tag608.xml><?xml version="1.0" encoding="utf-8"?>
<p:tagLst xmlns:a="http://schemas.openxmlformats.org/drawingml/2006/main" xmlns:r="http://schemas.openxmlformats.org/officeDocument/2006/relationships" xmlns:p="http://schemas.openxmlformats.org/presentationml/2006/main">
  <p:tag name="DVSHAPEID" val="JfdGOlVAXei37NBcgTkEKr"/>
</p:tagLst>
</file>

<file path=ppt/tags/tag609.xml><?xml version="1.0" encoding="utf-8"?>
<p:tagLst xmlns:a="http://schemas.openxmlformats.org/drawingml/2006/main" xmlns:r="http://schemas.openxmlformats.org/officeDocument/2006/relationships" xmlns:p="http://schemas.openxmlformats.org/presentationml/2006/main">
  <p:tag name="DVSHAPEID" val="QKMpIBZHc6omEYYWRpTPMX"/>
</p:tagLst>
</file>

<file path=ppt/tags/tag61.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610.xml><?xml version="1.0" encoding="utf-8"?>
<p:tagLst xmlns:a="http://schemas.openxmlformats.org/drawingml/2006/main" xmlns:r="http://schemas.openxmlformats.org/officeDocument/2006/relationships" xmlns:p="http://schemas.openxmlformats.org/presentationml/2006/main">
  <p:tag name="DVSHAPEID" val="rhWsom71cBTiptUoCjBf2b"/>
</p:tagLst>
</file>

<file path=ppt/tags/tag611.xml><?xml version="1.0" encoding="utf-8"?>
<p:tagLst xmlns:a="http://schemas.openxmlformats.org/drawingml/2006/main" xmlns:r="http://schemas.openxmlformats.org/officeDocument/2006/relationships" xmlns:p="http://schemas.openxmlformats.org/presentationml/2006/main">
  <p:tag name="DVSHAPEID" val="DwapWm6YFRiSiN4Jiz7cH8"/>
</p:tagLst>
</file>

<file path=ppt/tags/tag612.xml><?xml version="1.0" encoding="utf-8"?>
<p:tagLst xmlns:a="http://schemas.openxmlformats.org/drawingml/2006/main" xmlns:r="http://schemas.openxmlformats.org/officeDocument/2006/relationships" xmlns:p="http://schemas.openxmlformats.org/presentationml/2006/main">
  <p:tag name="DVSHAPEID" val="Y2RiVsuMbBXuH2kBwqtfQ2"/>
</p:tagLst>
</file>

<file path=ppt/tags/tag613.xml><?xml version="1.0" encoding="utf-8"?>
<p:tagLst xmlns:a="http://schemas.openxmlformats.org/drawingml/2006/main" xmlns:r="http://schemas.openxmlformats.org/officeDocument/2006/relationships" xmlns:p="http://schemas.openxmlformats.org/presentationml/2006/main">
  <p:tag name="DVSHAPEID" val="XKSwGpvpbDgvy7yEqDtTGG"/>
</p:tagLst>
</file>

<file path=ppt/tags/tag614.xml><?xml version="1.0" encoding="utf-8"?>
<p:tagLst xmlns:a="http://schemas.openxmlformats.org/drawingml/2006/main" xmlns:r="http://schemas.openxmlformats.org/officeDocument/2006/relationships" xmlns:p="http://schemas.openxmlformats.org/presentationml/2006/main">
  <p:tag name="DVSHAPEID" val="dD2qe1QoDTgAzSxbCbFTFl"/>
</p:tagLst>
</file>

<file path=ppt/tags/tag615.xml><?xml version="1.0" encoding="utf-8"?>
<p:tagLst xmlns:a="http://schemas.openxmlformats.org/drawingml/2006/main" xmlns:r="http://schemas.openxmlformats.org/officeDocument/2006/relationships" xmlns:p="http://schemas.openxmlformats.org/presentationml/2006/main">
  <p:tag name="DVSHAPEID" val="yOilY74rqVqoYRaDEYYnjt"/>
</p:tagLst>
</file>

<file path=ppt/tags/tag616.xml><?xml version="1.0" encoding="utf-8"?>
<p:tagLst xmlns:a="http://schemas.openxmlformats.org/drawingml/2006/main" xmlns:r="http://schemas.openxmlformats.org/officeDocument/2006/relationships" xmlns:p="http://schemas.openxmlformats.org/presentationml/2006/main">
  <p:tag name="DVSHAPEID" val="0euy7PcaPZ9S4d8S3Jjcsl"/>
</p:tagLst>
</file>

<file path=ppt/tags/tag617.xml><?xml version="1.0" encoding="utf-8"?>
<p:tagLst xmlns:a="http://schemas.openxmlformats.org/drawingml/2006/main" xmlns:r="http://schemas.openxmlformats.org/officeDocument/2006/relationships" xmlns:p="http://schemas.openxmlformats.org/presentationml/2006/main">
  <p:tag name="DVSHAPEID" val="QZp51DJ5XbfIVOS3uLLFdU"/>
</p:tagLst>
</file>

<file path=ppt/tags/tag618.xml><?xml version="1.0" encoding="utf-8"?>
<p:tagLst xmlns:a="http://schemas.openxmlformats.org/drawingml/2006/main" xmlns:r="http://schemas.openxmlformats.org/officeDocument/2006/relationships" xmlns:p="http://schemas.openxmlformats.org/presentationml/2006/main">
  <p:tag name="DVSHAPEID" val="49XxLxp1DYmneNxpKhvY9O"/>
</p:tagLst>
</file>

<file path=ppt/tags/tag619.xml><?xml version="1.0" encoding="utf-8"?>
<p:tagLst xmlns:a="http://schemas.openxmlformats.org/drawingml/2006/main" xmlns:r="http://schemas.openxmlformats.org/officeDocument/2006/relationships" xmlns:p="http://schemas.openxmlformats.org/presentationml/2006/main">
  <p:tag name="DVSHAPEID" val="pnnOzMIRmpDWUg7tRcFVxg"/>
</p:tagLst>
</file>

<file path=ppt/tags/tag62.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620.xml><?xml version="1.0" encoding="utf-8"?>
<p:tagLst xmlns:a="http://schemas.openxmlformats.org/drawingml/2006/main" xmlns:r="http://schemas.openxmlformats.org/officeDocument/2006/relationships" xmlns:p="http://schemas.openxmlformats.org/presentationml/2006/main">
  <p:tag name="DVSHAPEID" val="bDwxkUd3CLEoOhbdOK3PWx"/>
</p:tagLst>
</file>

<file path=ppt/tags/tag621.xml><?xml version="1.0" encoding="utf-8"?>
<p:tagLst xmlns:a="http://schemas.openxmlformats.org/drawingml/2006/main" xmlns:r="http://schemas.openxmlformats.org/officeDocument/2006/relationships" xmlns:p="http://schemas.openxmlformats.org/presentationml/2006/main">
  <p:tag name="DVSHAPEID" val="ZzzjIulGXJGk7fKKWv5fBv"/>
</p:tagLst>
</file>

<file path=ppt/tags/tag622.xml><?xml version="1.0" encoding="utf-8"?>
<p:tagLst xmlns:a="http://schemas.openxmlformats.org/drawingml/2006/main" xmlns:r="http://schemas.openxmlformats.org/officeDocument/2006/relationships" xmlns:p="http://schemas.openxmlformats.org/presentationml/2006/main">
  <p:tag name="DVSHAPEID" val="uC1Wi3O4OqsEDWX0cJIVOU"/>
</p:tagLst>
</file>

<file path=ppt/tags/tag623.xml><?xml version="1.0" encoding="utf-8"?>
<p:tagLst xmlns:a="http://schemas.openxmlformats.org/drawingml/2006/main" xmlns:r="http://schemas.openxmlformats.org/officeDocument/2006/relationships" xmlns:p="http://schemas.openxmlformats.org/presentationml/2006/main">
  <p:tag name="DVSHAPEID" val="I9R0Hqxq3VZsBHkFhSfn9f"/>
</p:tagLst>
</file>

<file path=ppt/tags/tag624.xml><?xml version="1.0" encoding="utf-8"?>
<p:tagLst xmlns:a="http://schemas.openxmlformats.org/drawingml/2006/main" xmlns:r="http://schemas.openxmlformats.org/officeDocument/2006/relationships" xmlns:p="http://schemas.openxmlformats.org/presentationml/2006/main">
  <p:tag name="DVSHAPEID" val="Nu3L0QH7BFz5KsVMeSO7BL"/>
</p:tagLst>
</file>

<file path=ppt/tags/tag625.xml><?xml version="1.0" encoding="utf-8"?>
<p:tagLst xmlns:a="http://schemas.openxmlformats.org/drawingml/2006/main" xmlns:r="http://schemas.openxmlformats.org/officeDocument/2006/relationships" xmlns:p="http://schemas.openxmlformats.org/presentationml/2006/main">
  <p:tag name="DVSHAPEID" val="BrV40Vto0jCsmnXWqGJWkj"/>
</p:tagLst>
</file>

<file path=ppt/tags/tag626.xml><?xml version="1.0" encoding="utf-8"?>
<p:tagLst xmlns:a="http://schemas.openxmlformats.org/drawingml/2006/main" xmlns:r="http://schemas.openxmlformats.org/officeDocument/2006/relationships" xmlns:p="http://schemas.openxmlformats.org/presentationml/2006/main">
  <p:tag name="DVSHAPEID" val="Pltl7uRWj7ED2EMaGmUqEY"/>
</p:tagLst>
</file>

<file path=ppt/tags/tag627.xml><?xml version="1.0" encoding="utf-8"?>
<p:tagLst xmlns:a="http://schemas.openxmlformats.org/drawingml/2006/main" xmlns:r="http://schemas.openxmlformats.org/officeDocument/2006/relationships" xmlns:p="http://schemas.openxmlformats.org/presentationml/2006/main">
  <p:tag name="DVSHAPEID" val="AC2pNHAFt1uSsK5s9Ygqlk"/>
</p:tagLst>
</file>

<file path=ppt/tags/tag628.xml><?xml version="1.0" encoding="utf-8"?>
<p:tagLst xmlns:a="http://schemas.openxmlformats.org/drawingml/2006/main" xmlns:r="http://schemas.openxmlformats.org/officeDocument/2006/relationships" xmlns:p="http://schemas.openxmlformats.org/presentationml/2006/main">
  <p:tag name="DVSHAPEID" val="CVmtl0inJkWQKRjHH9mEDD"/>
</p:tagLst>
</file>

<file path=ppt/tags/tag629.xml><?xml version="1.0" encoding="utf-8"?>
<p:tagLst xmlns:a="http://schemas.openxmlformats.org/drawingml/2006/main" xmlns:r="http://schemas.openxmlformats.org/officeDocument/2006/relationships" xmlns:p="http://schemas.openxmlformats.org/presentationml/2006/main">
  <p:tag name="DVSHAPEID" val="dvScEmNLhylXeA2R3KE28V"/>
</p:tagLst>
</file>

<file path=ppt/tags/tag63.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630.xml><?xml version="1.0" encoding="utf-8"?>
<p:tagLst xmlns:a="http://schemas.openxmlformats.org/drawingml/2006/main" xmlns:r="http://schemas.openxmlformats.org/officeDocument/2006/relationships" xmlns:p="http://schemas.openxmlformats.org/presentationml/2006/main">
  <p:tag name="DVSHAPEID" val="zZiQ33FiVu0coulWNUjiq8"/>
</p:tagLst>
</file>

<file path=ppt/tags/tag631.xml><?xml version="1.0" encoding="utf-8"?>
<p:tagLst xmlns:a="http://schemas.openxmlformats.org/drawingml/2006/main" xmlns:r="http://schemas.openxmlformats.org/officeDocument/2006/relationships" xmlns:p="http://schemas.openxmlformats.org/presentationml/2006/main">
  <p:tag name="DVSHAPEID" val="EQYGg21p97AhVTTOiJ6YCQ"/>
</p:tagLst>
</file>

<file path=ppt/tags/tag632.xml><?xml version="1.0" encoding="utf-8"?>
<p:tagLst xmlns:a="http://schemas.openxmlformats.org/drawingml/2006/main" xmlns:r="http://schemas.openxmlformats.org/officeDocument/2006/relationships" xmlns:p="http://schemas.openxmlformats.org/presentationml/2006/main">
  <p:tag name="DVSHAPEID" val="NuyrWVVtH5v4p4Y43X88C2"/>
</p:tagLst>
</file>

<file path=ppt/tags/tag633.xml><?xml version="1.0" encoding="utf-8"?>
<p:tagLst xmlns:a="http://schemas.openxmlformats.org/drawingml/2006/main" xmlns:r="http://schemas.openxmlformats.org/officeDocument/2006/relationships" xmlns:p="http://schemas.openxmlformats.org/presentationml/2006/main">
  <p:tag name="DVSHAPEID" val="VwyUR56m3VuRj5TB3GEJJp"/>
</p:tagLst>
</file>

<file path=ppt/tags/tag634.xml><?xml version="1.0" encoding="utf-8"?>
<p:tagLst xmlns:a="http://schemas.openxmlformats.org/drawingml/2006/main" xmlns:r="http://schemas.openxmlformats.org/officeDocument/2006/relationships" xmlns:p="http://schemas.openxmlformats.org/presentationml/2006/main">
  <p:tag name="DVSHAPEID" val="hPyrJrRvgg8Ky2S23Qml2A"/>
</p:tagLst>
</file>

<file path=ppt/tags/tag635.xml><?xml version="1.0" encoding="utf-8"?>
<p:tagLst xmlns:a="http://schemas.openxmlformats.org/drawingml/2006/main" xmlns:r="http://schemas.openxmlformats.org/officeDocument/2006/relationships" xmlns:p="http://schemas.openxmlformats.org/presentationml/2006/main">
  <p:tag name="DVSHAPEID" val="FnYYOZlR8SDFWFIMfZT3gO"/>
</p:tagLst>
</file>

<file path=ppt/tags/tag636.xml><?xml version="1.0" encoding="utf-8"?>
<p:tagLst xmlns:a="http://schemas.openxmlformats.org/drawingml/2006/main" xmlns:r="http://schemas.openxmlformats.org/officeDocument/2006/relationships" xmlns:p="http://schemas.openxmlformats.org/presentationml/2006/main">
  <p:tag name="DVSHAPEID" val="ZPPu2RQfj1aAG7R2BUDODT"/>
</p:tagLst>
</file>

<file path=ppt/tags/tag637.xml><?xml version="1.0" encoding="utf-8"?>
<p:tagLst xmlns:a="http://schemas.openxmlformats.org/drawingml/2006/main" xmlns:r="http://schemas.openxmlformats.org/officeDocument/2006/relationships" xmlns:p="http://schemas.openxmlformats.org/presentationml/2006/main">
  <p:tag name="DVSHAPEID" val="gjDJZdAosQYRo98kWt0TyC"/>
</p:tagLst>
</file>

<file path=ppt/tags/tag638.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39.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4.xml><?xml version="1.0" encoding="utf-8"?>
<p:tagLst xmlns:a="http://schemas.openxmlformats.org/drawingml/2006/main" xmlns:r="http://schemas.openxmlformats.org/officeDocument/2006/relationships" xmlns:p="http://schemas.openxmlformats.org/presentationml/2006/main">
  <p:tag name="DVSHAPEID" val="ZMj6hc54pYyYFHzUJjJLAW"/>
</p:tagLst>
</file>

<file path=ppt/tags/tag640.xml><?xml version="1.0" encoding="utf-8"?>
<p:tagLst xmlns:a="http://schemas.openxmlformats.org/drawingml/2006/main" xmlns:r="http://schemas.openxmlformats.org/officeDocument/2006/relationships" xmlns:p="http://schemas.openxmlformats.org/presentationml/2006/main">
  <p:tag name="DVSHAPEID" val="MSbvtWGIZ7JxUgEjT0jKy5"/>
</p:tagLst>
</file>

<file path=ppt/tags/tag641.xml><?xml version="1.0" encoding="utf-8"?>
<p:tagLst xmlns:a="http://schemas.openxmlformats.org/drawingml/2006/main" xmlns:r="http://schemas.openxmlformats.org/officeDocument/2006/relationships" xmlns:p="http://schemas.openxmlformats.org/presentationml/2006/main">
  <p:tag name="DVSHAPEID" val="rjeVgbiDoEnzKsnNQy6rhx"/>
</p:tagLst>
</file>

<file path=ppt/tags/tag642.xml><?xml version="1.0" encoding="utf-8"?>
<p:tagLst xmlns:a="http://schemas.openxmlformats.org/drawingml/2006/main" xmlns:r="http://schemas.openxmlformats.org/officeDocument/2006/relationships" xmlns:p="http://schemas.openxmlformats.org/presentationml/2006/main">
  <p:tag name="DVSHAPEID" val="G4fBxx3orMIjA8T4W2Sbq2"/>
</p:tagLst>
</file>

<file path=ppt/tags/tag643.xml><?xml version="1.0" encoding="utf-8"?>
<p:tagLst xmlns:a="http://schemas.openxmlformats.org/drawingml/2006/main" xmlns:r="http://schemas.openxmlformats.org/officeDocument/2006/relationships" xmlns:p="http://schemas.openxmlformats.org/presentationml/2006/main">
  <p:tag name="DVSHAPEID" val="k8pWhtQn7EbkcKMsSZMFy0"/>
</p:tagLst>
</file>

<file path=ppt/tags/tag644.xml><?xml version="1.0" encoding="utf-8"?>
<p:tagLst xmlns:a="http://schemas.openxmlformats.org/drawingml/2006/main" xmlns:r="http://schemas.openxmlformats.org/officeDocument/2006/relationships" xmlns:p="http://schemas.openxmlformats.org/presentationml/2006/main">
  <p:tag name="DVSHAPEID" val="vqab7BA581wIG1qZkBigPD"/>
</p:tagLst>
</file>

<file path=ppt/tags/tag645.xml><?xml version="1.0" encoding="utf-8"?>
<p:tagLst xmlns:a="http://schemas.openxmlformats.org/drawingml/2006/main" xmlns:r="http://schemas.openxmlformats.org/officeDocument/2006/relationships" xmlns:p="http://schemas.openxmlformats.org/presentationml/2006/main">
  <p:tag name="DVSHAPEID" val="iVzhWj2wxYxTPvYQgQrgYX"/>
</p:tagLst>
</file>

<file path=ppt/tags/tag646.xml><?xml version="1.0" encoding="utf-8"?>
<p:tagLst xmlns:a="http://schemas.openxmlformats.org/drawingml/2006/main" xmlns:r="http://schemas.openxmlformats.org/officeDocument/2006/relationships" xmlns:p="http://schemas.openxmlformats.org/presentationml/2006/main">
  <p:tag name="DVSHAPEID" val="tU4O7NRIRQPBbNExrNeEgy"/>
</p:tagLst>
</file>

<file path=ppt/tags/tag647.xml><?xml version="1.0" encoding="utf-8"?>
<p:tagLst xmlns:a="http://schemas.openxmlformats.org/drawingml/2006/main" xmlns:r="http://schemas.openxmlformats.org/officeDocument/2006/relationships" xmlns:p="http://schemas.openxmlformats.org/presentationml/2006/main">
  <p:tag name="DVSHAPEID" val="OXhXkpEJO01Hmi84TiygPm"/>
</p:tagLst>
</file>

<file path=ppt/tags/tag648.xml><?xml version="1.0" encoding="utf-8"?>
<p:tagLst xmlns:a="http://schemas.openxmlformats.org/drawingml/2006/main" xmlns:r="http://schemas.openxmlformats.org/officeDocument/2006/relationships" xmlns:p="http://schemas.openxmlformats.org/presentationml/2006/main">
  <p:tag name="DVSHAPEID" val="08W0teyWmeExEMpYABuPMb"/>
</p:tagLst>
</file>

<file path=ppt/tags/tag649.xml><?xml version="1.0" encoding="utf-8"?>
<p:tagLst xmlns:a="http://schemas.openxmlformats.org/drawingml/2006/main" xmlns:r="http://schemas.openxmlformats.org/officeDocument/2006/relationships" xmlns:p="http://schemas.openxmlformats.org/presentationml/2006/main">
  <p:tag name="DVSHAPEID" val="yF4qgyzJ831dqzLioccpT4"/>
</p:tagLst>
</file>

<file path=ppt/tags/tag65.xml><?xml version="1.0" encoding="utf-8"?>
<p:tagLst xmlns:a="http://schemas.openxmlformats.org/drawingml/2006/main" xmlns:r="http://schemas.openxmlformats.org/officeDocument/2006/relationships" xmlns:p="http://schemas.openxmlformats.org/presentationml/2006/main">
  <p:tag name="DVSHAPEID" val="wf0qaj3M7RUvKsr2h3Qkz3"/>
</p:tagLst>
</file>

<file path=ppt/tags/tag650.xml><?xml version="1.0" encoding="utf-8"?>
<p:tagLst xmlns:a="http://schemas.openxmlformats.org/drawingml/2006/main" xmlns:r="http://schemas.openxmlformats.org/officeDocument/2006/relationships" xmlns:p="http://schemas.openxmlformats.org/presentationml/2006/main">
  <p:tag name="DVSHAPEID" val="ss9J8pOcLtUeQN9g7tu9rz"/>
</p:tagLst>
</file>

<file path=ppt/tags/tag651.xml><?xml version="1.0" encoding="utf-8"?>
<p:tagLst xmlns:a="http://schemas.openxmlformats.org/drawingml/2006/main" xmlns:r="http://schemas.openxmlformats.org/officeDocument/2006/relationships" xmlns:p="http://schemas.openxmlformats.org/presentationml/2006/main">
  <p:tag name="DVSHAPEID" val="ZZ1HXGaWkGGomjkZKugyfB"/>
</p:tagLst>
</file>

<file path=ppt/tags/tag652.xml><?xml version="1.0" encoding="utf-8"?>
<p:tagLst xmlns:a="http://schemas.openxmlformats.org/drawingml/2006/main" xmlns:r="http://schemas.openxmlformats.org/officeDocument/2006/relationships" xmlns:p="http://schemas.openxmlformats.org/presentationml/2006/main">
  <p:tag name="DVSHAPEID" val="KziZsm6Hez2H55T59zGS7w"/>
</p:tagLst>
</file>

<file path=ppt/tags/tag653.xml><?xml version="1.0" encoding="utf-8"?>
<p:tagLst xmlns:a="http://schemas.openxmlformats.org/drawingml/2006/main" xmlns:r="http://schemas.openxmlformats.org/officeDocument/2006/relationships" xmlns:p="http://schemas.openxmlformats.org/presentationml/2006/main">
  <p:tag name="DVSHAPEID" val="Buul4MNa3m2x30OOWWERYL"/>
</p:tagLst>
</file>

<file path=ppt/tags/tag654.xml><?xml version="1.0" encoding="utf-8"?>
<p:tagLst xmlns:a="http://schemas.openxmlformats.org/drawingml/2006/main" xmlns:r="http://schemas.openxmlformats.org/officeDocument/2006/relationships" xmlns:p="http://schemas.openxmlformats.org/presentationml/2006/main">
  <p:tag name="DVSHAPEID" val="GjBCsDAneD3cIaScj52fEr"/>
</p:tagLst>
</file>

<file path=ppt/tags/tag655.xml><?xml version="1.0" encoding="utf-8"?>
<p:tagLst xmlns:a="http://schemas.openxmlformats.org/drawingml/2006/main" xmlns:r="http://schemas.openxmlformats.org/officeDocument/2006/relationships" xmlns:p="http://schemas.openxmlformats.org/presentationml/2006/main">
  <p:tag name="DVSHAPEID" val="KTIzyujhV5S78p7gPjzpvH"/>
</p:tagLst>
</file>

<file path=ppt/tags/tag656.xml><?xml version="1.0" encoding="utf-8"?>
<p:tagLst xmlns:a="http://schemas.openxmlformats.org/drawingml/2006/main" xmlns:r="http://schemas.openxmlformats.org/officeDocument/2006/relationships" xmlns:p="http://schemas.openxmlformats.org/presentationml/2006/main">
  <p:tag name="DVSHAPEID" val="BBzAv64VqbRfyIUS564XHY"/>
</p:tagLst>
</file>

<file path=ppt/tags/tag657.xml><?xml version="1.0" encoding="utf-8"?>
<p:tagLst xmlns:a="http://schemas.openxmlformats.org/drawingml/2006/main" xmlns:r="http://schemas.openxmlformats.org/officeDocument/2006/relationships" xmlns:p="http://schemas.openxmlformats.org/presentationml/2006/main">
  <p:tag name="DVSHAPEID" val="jB1t52gJFeV2h70XYcd0EH"/>
</p:tagLst>
</file>

<file path=ppt/tags/tag658.xml><?xml version="1.0" encoding="utf-8"?>
<p:tagLst xmlns:a="http://schemas.openxmlformats.org/drawingml/2006/main" xmlns:r="http://schemas.openxmlformats.org/officeDocument/2006/relationships" xmlns:p="http://schemas.openxmlformats.org/presentationml/2006/main">
  <p:tag name="DVSHAPEID" val="fTQomWdtlxZDhXz111EHvC"/>
</p:tagLst>
</file>

<file path=ppt/tags/tag659.xml><?xml version="1.0" encoding="utf-8"?>
<p:tagLst xmlns:a="http://schemas.openxmlformats.org/drawingml/2006/main" xmlns:r="http://schemas.openxmlformats.org/officeDocument/2006/relationships" xmlns:p="http://schemas.openxmlformats.org/presentationml/2006/main">
  <p:tag name="DVSHAPEID" val="xEbqLkJr2xW9o0mbv696SZ"/>
</p:tagLst>
</file>

<file path=ppt/tags/tag66.xml><?xml version="1.0" encoding="utf-8"?>
<p:tagLst xmlns:a="http://schemas.openxmlformats.org/drawingml/2006/main" xmlns:r="http://schemas.openxmlformats.org/officeDocument/2006/relationships" xmlns:p="http://schemas.openxmlformats.org/presentationml/2006/main">
  <p:tag name="DVSHAPEID" val="Ce8UC9wDmDm2g35R1M1DRH"/>
</p:tagLst>
</file>

<file path=ppt/tags/tag660.xml><?xml version="1.0" encoding="utf-8"?>
<p:tagLst xmlns:a="http://schemas.openxmlformats.org/drawingml/2006/main" xmlns:r="http://schemas.openxmlformats.org/officeDocument/2006/relationships" xmlns:p="http://schemas.openxmlformats.org/presentationml/2006/main">
  <p:tag name="DVSHAPEID" val="QZc6ZNamgmFjbEmo863TY1"/>
</p:tagLst>
</file>

<file path=ppt/tags/tag661.xml><?xml version="1.0" encoding="utf-8"?>
<p:tagLst xmlns:a="http://schemas.openxmlformats.org/drawingml/2006/main" xmlns:r="http://schemas.openxmlformats.org/officeDocument/2006/relationships" xmlns:p="http://schemas.openxmlformats.org/presentationml/2006/main">
  <p:tag name="DVSHAPEID" val="S2yA3QW4imXyNbeFkWgFgA"/>
</p:tagLst>
</file>

<file path=ppt/tags/tag662.xml><?xml version="1.0" encoding="utf-8"?>
<p:tagLst xmlns:a="http://schemas.openxmlformats.org/drawingml/2006/main" xmlns:r="http://schemas.openxmlformats.org/officeDocument/2006/relationships" xmlns:p="http://schemas.openxmlformats.org/presentationml/2006/main">
  <p:tag name="DVSHAPEID" val="xX448VcWf4wbJcQDWuhWlH"/>
</p:tagLst>
</file>

<file path=ppt/tags/tag663.xml><?xml version="1.0" encoding="utf-8"?>
<p:tagLst xmlns:a="http://schemas.openxmlformats.org/drawingml/2006/main" xmlns:r="http://schemas.openxmlformats.org/officeDocument/2006/relationships" xmlns:p="http://schemas.openxmlformats.org/presentationml/2006/main">
  <p:tag name="DVSHAPEID" val="4OB3DoiA5N0n5T75kQUG3G"/>
</p:tagLst>
</file>

<file path=ppt/tags/tag664.xml><?xml version="1.0" encoding="utf-8"?>
<p:tagLst xmlns:a="http://schemas.openxmlformats.org/drawingml/2006/main" xmlns:r="http://schemas.openxmlformats.org/officeDocument/2006/relationships" xmlns:p="http://schemas.openxmlformats.org/presentationml/2006/main">
  <p:tag name="DVSHAPEID" val="LmKzvoTBYmCQTfs4hNEFYI"/>
</p:tagLst>
</file>

<file path=ppt/tags/tag665.xml><?xml version="1.0" encoding="utf-8"?>
<p:tagLst xmlns:a="http://schemas.openxmlformats.org/drawingml/2006/main" xmlns:r="http://schemas.openxmlformats.org/officeDocument/2006/relationships" xmlns:p="http://schemas.openxmlformats.org/presentationml/2006/main">
  <p:tag name="DVSHAPEID" val="dvccMdUKXuTyBSWCdTRVDe"/>
</p:tagLst>
</file>

<file path=ppt/tags/tag666.xml><?xml version="1.0" encoding="utf-8"?>
<p:tagLst xmlns:a="http://schemas.openxmlformats.org/drawingml/2006/main" xmlns:r="http://schemas.openxmlformats.org/officeDocument/2006/relationships" xmlns:p="http://schemas.openxmlformats.org/presentationml/2006/main">
  <p:tag name="DVSHAPEID" val="F05UCl0E2gjN0uGqulchqd"/>
</p:tagLst>
</file>

<file path=ppt/tags/tag667.xml><?xml version="1.0" encoding="utf-8"?>
<p:tagLst xmlns:a="http://schemas.openxmlformats.org/drawingml/2006/main" xmlns:r="http://schemas.openxmlformats.org/officeDocument/2006/relationships" xmlns:p="http://schemas.openxmlformats.org/presentationml/2006/main">
  <p:tag name="DVSHAPEID" val="8CNzCgPxGpjZPb7SAzKjsD"/>
</p:tagLst>
</file>

<file path=ppt/tags/tag668.xml><?xml version="1.0" encoding="utf-8"?>
<p:tagLst xmlns:a="http://schemas.openxmlformats.org/drawingml/2006/main" xmlns:r="http://schemas.openxmlformats.org/officeDocument/2006/relationships" xmlns:p="http://schemas.openxmlformats.org/presentationml/2006/main">
  <p:tag name="DVSHAPEID" val="bmkDLyQ0uX3kkQMrsNM6QG"/>
</p:tagLst>
</file>

<file path=ppt/tags/tag669.xml><?xml version="1.0" encoding="utf-8"?>
<p:tagLst xmlns:a="http://schemas.openxmlformats.org/drawingml/2006/main" xmlns:r="http://schemas.openxmlformats.org/officeDocument/2006/relationships" xmlns:p="http://schemas.openxmlformats.org/presentationml/2006/main">
  <p:tag name="DVSHAPEID" val="Hl57lyqLnpexPiaGQcMvCN"/>
</p:tagLst>
</file>

<file path=ppt/tags/tag67.xml><?xml version="1.0" encoding="utf-8"?>
<p:tagLst xmlns:a="http://schemas.openxmlformats.org/drawingml/2006/main" xmlns:r="http://schemas.openxmlformats.org/officeDocument/2006/relationships" xmlns:p="http://schemas.openxmlformats.org/presentationml/2006/main">
  <p:tag name="DVSHAPEID" val="hkkrLyrhwwMom4v5Rr2m2j"/>
</p:tagLst>
</file>

<file path=ppt/tags/tag670.xml><?xml version="1.0" encoding="utf-8"?>
<p:tagLst xmlns:a="http://schemas.openxmlformats.org/drawingml/2006/main" xmlns:r="http://schemas.openxmlformats.org/officeDocument/2006/relationships" xmlns:p="http://schemas.openxmlformats.org/presentationml/2006/main">
  <p:tag name="DVSHAPEID" val="s2FRnRBkoz6vEYyEchAJAD"/>
</p:tagLst>
</file>

<file path=ppt/tags/tag671.xml><?xml version="1.0" encoding="utf-8"?>
<p:tagLst xmlns:a="http://schemas.openxmlformats.org/drawingml/2006/main" xmlns:r="http://schemas.openxmlformats.org/officeDocument/2006/relationships" xmlns:p="http://schemas.openxmlformats.org/presentationml/2006/main">
  <p:tag name="DVSHAPEID" val="rK4vcJ62zwCrlGR5EKAPpa"/>
</p:tagLst>
</file>

<file path=ppt/tags/tag672.xml><?xml version="1.0" encoding="utf-8"?>
<p:tagLst xmlns:a="http://schemas.openxmlformats.org/drawingml/2006/main" xmlns:r="http://schemas.openxmlformats.org/officeDocument/2006/relationships" xmlns:p="http://schemas.openxmlformats.org/presentationml/2006/main">
  <p:tag name="DVSHAPEID" val="G57zCiXkGdpFRS6C0foSiG"/>
</p:tagLst>
</file>

<file path=ppt/tags/tag673.xml><?xml version="1.0" encoding="utf-8"?>
<p:tagLst xmlns:a="http://schemas.openxmlformats.org/drawingml/2006/main" xmlns:r="http://schemas.openxmlformats.org/officeDocument/2006/relationships" xmlns:p="http://schemas.openxmlformats.org/presentationml/2006/main">
  <p:tag name="DVSHAPEID" val="ctwa0ubCdpmh3ZnC6N4fQo"/>
</p:tagLst>
</file>

<file path=ppt/tags/tag674.xml><?xml version="1.0" encoding="utf-8"?>
<p:tagLst xmlns:a="http://schemas.openxmlformats.org/drawingml/2006/main" xmlns:r="http://schemas.openxmlformats.org/officeDocument/2006/relationships" xmlns:p="http://schemas.openxmlformats.org/presentationml/2006/main">
  <p:tag name="DVSHAPEID" val="o36KzDwB7Np2oeaRLmbQJP"/>
</p:tagLst>
</file>

<file path=ppt/tags/tag675.xml><?xml version="1.0" encoding="utf-8"?>
<p:tagLst xmlns:a="http://schemas.openxmlformats.org/drawingml/2006/main" xmlns:r="http://schemas.openxmlformats.org/officeDocument/2006/relationships" xmlns:p="http://schemas.openxmlformats.org/presentationml/2006/main">
  <p:tag name="DVSHAPEID" val="a5bd7fXXb61tbK1vOv4bV2"/>
</p:tagLst>
</file>

<file path=ppt/tags/tag676.xml><?xml version="1.0" encoding="utf-8"?>
<p:tagLst xmlns:a="http://schemas.openxmlformats.org/drawingml/2006/main" xmlns:r="http://schemas.openxmlformats.org/officeDocument/2006/relationships" xmlns:p="http://schemas.openxmlformats.org/presentationml/2006/main">
  <p:tag name="DVSHAPEID" val="opr7REovH76zT0ylwgE9Bi"/>
</p:tagLst>
</file>

<file path=ppt/tags/tag677.xml><?xml version="1.0" encoding="utf-8"?>
<p:tagLst xmlns:a="http://schemas.openxmlformats.org/drawingml/2006/main" xmlns:r="http://schemas.openxmlformats.org/officeDocument/2006/relationships" xmlns:p="http://schemas.openxmlformats.org/presentationml/2006/main">
  <p:tag name="DVSHAPEID" val="GMiLzvSmAWT6ypyPj5HZ07"/>
</p:tagLst>
</file>

<file path=ppt/tags/tag678.xml><?xml version="1.0" encoding="utf-8"?>
<p:tagLst xmlns:a="http://schemas.openxmlformats.org/drawingml/2006/main" xmlns:r="http://schemas.openxmlformats.org/officeDocument/2006/relationships" xmlns:p="http://schemas.openxmlformats.org/presentationml/2006/main">
  <p:tag name="DVSHAPEID" val="GCngVWtrHozOV4IaStVabu"/>
</p:tagLst>
</file>

<file path=ppt/tags/tag679.xml><?xml version="1.0" encoding="utf-8"?>
<p:tagLst xmlns:a="http://schemas.openxmlformats.org/drawingml/2006/main" xmlns:r="http://schemas.openxmlformats.org/officeDocument/2006/relationships" xmlns:p="http://schemas.openxmlformats.org/presentationml/2006/main">
  <p:tag name="DVSHAPEID" val="chYFTZNRklyy5GnjAVS8ev"/>
</p:tagLst>
</file>

<file path=ppt/tags/tag68.xml><?xml version="1.0" encoding="utf-8"?>
<p:tagLst xmlns:a="http://schemas.openxmlformats.org/drawingml/2006/main" xmlns:r="http://schemas.openxmlformats.org/officeDocument/2006/relationships" xmlns:p="http://schemas.openxmlformats.org/presentationml/2006/main">
  <p:tag name="DVSHAPEID" val="qcZpYroxdb4chLUvYSvleR"/>
</p:tagLst>
</file>

<file path=ppt/tags/tag680.xml><?xml version="1.0" encoding="utf-8"?>
<p:tagLst xmlns:a="http://schemas.openxmlformats.org/drawingml/2006/main" xmlns:r="http://schemas.openxmlformats.org/officeDocument/2006/relationships" xmlns:p="http://schemas.openxmlformats.org/presentationml/2006/main">
  <p:tag name="DVSHAPEID" val="DTgh1jSovprku6u4lDk4xS"/>
</p:tagLst>
</file>

<file path=ppt/tags/tag681.xml><?xml version="1.0" encoding="utf-8"?>
<p:tagLst xmlns:a="http://schemas.openxmlformats.org/drawingml/2006/main" xmlns:r="http://schemas.openxmlformats.org/officeDocument/2006/relationships" xmlns:p="http://schemas.openxmlformats.org/presentationml/2006/main">
  <p:tag name="DVSHAPEID" val="XIm35DBYbXVwK5Lvxz6UyQ"/>
</p:tagLst>
</file>

<file path=ppt/tags/tag682.xml><?xml version="1.0" encoding="utf-8"?>
<p:tagLst xmlns:a="http://schemas.openxmlformats.org/drawingml/2006/main" xmlns:r="http://schemas.openxmlformats.org/officeDocument/2006/relationships" xmlns:p="http://schemas.openxmlformats.org/presentationml/2006/main">
  <p:tag name="DVSHAPEID" val="gpJ4UNj0MdcKWxVXefMwdt"/>
</p:tagLst>
</file>

<file path=ppt/tags/tag683.xml><?xml version="1.0" encoding="utf-8"?>
<p:tagLst xmlns:a="http://schemas.openxmlformats.org/drawingml/2006/main" xmlns:r="http://schemas.openxmlformats.org/officeDocument/2006/relationships" xmlns:p="http://schemas.openxmlformats.org/presentationml/2006/main">
  <p:tag name="DVSHAPEID" val="rO5YDdxXQ2iGEnf5fwp6ui"/>
</p:tagLst>
</file>

<file path=ppt/tags/tag684.xml><?xml version="1.0" encoding="utf-8"?>
<p:tagLst xmlns:a="http://schemas.openxmlformats.org/drawingml/2006/main" xmlns:r="http://schemas.openxmlformats.org/officeDocument/2006/relationships" xmlns:p="http://schemas.openxmlformats.org/presentationml/2006/main">
  <p:tag name="DVSHAPEID" val="uFVzicjcg9rKyk8CV7jaaz"/>
</p:tagLst>
</file>

<file path=ppt/tags/tag685.xml><?xml version="1.0" encoding="utf-8"?>
<p:tagLst xmlns:a="http://schemas.openxmlformats.org/drawingml/2006/main" xmlns:r="http://schemas.openxmlformats.org/officeDocument/2006/relationships" xmlns:p="http://schemas.openxmlformats.org/presentationml/2006/main">
  <p:tag name="DVSHAPEID" val="ul6kfocnC948kq24UlDEM9"/>
</p:tagLst>
</file>

<file path=ppt/tags/tag686.xml><?xml version="1.0" encoding="utf-8"?>
<p:tagLst xmlns:a="http://schemas.openxmlformats.org/drawingml/2006/main" xmlns:r="http://schemas.openxmlformats.org/officeDocument/2006/relationships" xmlns:p="http://schemas.openxmlformats.org/presentationml/2006/main">
  <p:tag name="DVSHAPEID" val="1oesCWoIETCWdpVf3K4POA"/>
</p:tagLst>
</file>

<file path=ppt/tags/tag687.xml><?xml version="1.0" encoding="utf-8"?>
<p:tagLst xmlns:a="http://schemas.openxmlformats.org/drawingml/2006/main" xmlns:r="http://schemas.openxmlformats.org/officeDocument/2006/relationships" xmlns:p="http://schemas.openxmlformats.org/presentationml/2006/main">
  <p:tag name="DVSHAPEID" val="8QtgtCtq6bVWnBt6egzNST"/>
</p:tagLst>
</file>

<file path=ppt/tags/tag688.xml><?xml version="1.0" encoding="utf-8"?>
<p:tagLst xmlns:a="http://schemas.openxmlformats.org/drawingml/2006/main" xmlns:r="http://schemas.openxmlformats.org/officeDocument/2006/relationships" xmlns:p="http://schemas.openxmlformats.org/presentationml/2006/main">
  <p:tag name="DVSHAPEID" val="IaZ5pbv2hxVqgoZmtMfdMr"/>
</p:tagLst>
</file>

<file path=ppt/tags/tag689.xml><?xml version="1.0" encoding="utf-8"?>
<p:tagLst xmlns:a="http://schemas.openxmlformats.org/drawingml/2006/main" xmlns:r="http://schemas.openxmlformats.org/officeDocument/2006/relationships" xmlns:p="http://schemas.openxmlformats.org/presentationml/2006/main">
  <p:tag name="DVSHAPEID" val="I1hH55zXiIxCe4XIPDZsr3"/>
</p:tagLst>
</file>

<file path=ppt/tags/tag69.xml><?xml version="1.0" encoding="utf-8"?>
<p:tagLst xmlns:a="http://schemas.openxmlformats.org/drawingml/2006/main" xmlns:r="http://schemas.openxmlformats.org/officeDocument/2006/relationships" xmlns:p="http://schemas.openxmlformats.org/presentationml/2006/main">
  <p:tag name="DVSHAPEID" val="OdV5LXZQCrTYT8rmz0SYjA"/>
</p:tagLst>
</file>

<file path=ppt/tags/tag690.xml><?xml version="1.0" encoding="utf-8"?>
<p:tagLst xmlns:a="http://schemas.openxmlformats.org/drawingml/2006/main" xmlns:r="http://schemas.openxmlformats.org/officeDocument/2006/relationships" xmlns:p="http://schemas.openxmlformats.org/presentationml/2006/main">
  <p:tag name="DVSHAPEID" val="7P8xk6Smxp55fjMpMIdBmo"/>
</p:tagLst>
</file>

<file path=ppt/tags/tag691.xml><?xml version="1.0" encoding="utf-8"?>
<p:tagLst xmlns:a="http://schemas.openxmlformats.org/drawingml/2006/main" xmlns:r="http://schemas.openxmlformats.org/officeDocument/2006/relationships" xmlns:p="http://schemas.openxmlformats.org/presentationml/2006/main">
  <p:tag name="DVSHAPEID" val="JxuY8HITuPuEUrzyLt5Wb7"/>
</p:tagLst>
</file>

<file path=ppt/tags/tag692.xml><?xml version="1.0" encoding="utf-8"?>
<p:tagLst xmlns:a="http://schemas.openxmlformats.org/drawingml/2006/main" xmlns:r="http://schemas.openxmlformats.org/officeDocument/2006/relationships" xmlns:p="http://schemas.openxmlformats.org/presentationml/2006/main">
  <p:tag name="DVSHAPEID" val="jvqMS77RKHjCl7DGFjvcTn"/>
</p:tagLst>
</file>

<file path=ppt/tags/tag693.xml><?xml version="1.0" encoding="utf-8"?>
<p:tagLst xmlns:a="http://schemas.openxmlformats.org/drawingml/2006/main" xmlns:r="http://schemas.openxmlformats.org/officeDocument/2006/relationships" xmlns:p="http://schemas.openxmlformats.org/presentationml/2006/main">
  <p:tag name="DVSHAPEID" val="3EP2oXbblXcDAkYz46luNh"/>
</p:tagLst>
</file>

<file path=ppt/tags/tag694.xml><?xml version="1.0" encoding="utf-8"?>
<p:tagLst xmlns:a="http://schemas.openxmlformats.org/drawingml/2006/main" xmlns:r="http://schemas.openxmlformats.org/officeDocument/2006/relationships" xmlns:p="http://schemas.openxmlformats.org/presentationml/2006/main">
  <p:tag name="DVSHAPEID" val="kFBsolllbiJVsMXPJaGymm"/>
</p:tagLst>
</file>

<file path=ppt/tags/tag695.xml><?xml version="1.0" encoding="utf-8"?>
<p:tagLst xmlns:a="http://schemas.openxmlformats.org/drawingml/2006/main" xmlns:r="http://schemas.openxmlformats.org/officeDocument/2006/relationships" xmlns:p="http://schemas.openxmlformats.org/presentationml/2006/main">
  <p:tag name="DVSHAPEID" val="qIwiI6epRpALkaqWyPQZLT"/>
</p:tagLst>
</file>

<file path=ppt/tags/tag696.xml><?xml version="1.0" encoding="utf-8"?>
<p:tagLst xmlns:a="http://schemas.openxmlformats.org/drawingml/2006/main" xmlns:r="http://schemas.openxmlformats.org/officeDocument/2006/relationships" xmlns:p="http://schemas.openxmlformats.org/presentationml/2006/main">
  <p:tag name="DVSHAPEID" val="UESbCfmbNeVXfTV6Df6Mrj"/>
</p:tagLst>
</file>

<file path=ppt/tags/tag697.xml><?xml version="1.0" encoding="utf-8"?>
<p:tagLst xmlns:a="http://schemas.openxmlformats.org/drawingml/2006/main" xmlns:r="http://schemas.openxmlformats.org/officeDocument/2006/relationships" xmlns:p="http://schemas.openxmlformats.org/presentationml/2006/main">
  <p:tag name="DVSHAPEID" val="lHsNoNBQImAwNSpwtZ2FBl"/>
</p:tagLst>
</file>

<file path=ppt/tags/tag698.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699.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70.xml><?xml version="1.0" encoding="utf-8"?>
<p:tagLst xmlns:a="http://schemas.openxmlformats.org/drawingml/2006/main" xmlns:r="http://schemas.openxmlformats.org/officeDocument/2006/relationships" xmlns:p="http://schemas.openxmlformats.org/presentationml/2006/main">
  <p:tag name="DVSHAPEID" val="k4HuWXkjADAr3jIN9bCTvg"/>
</p:tagLst>
</file>

<file path=ppt/tags/tag700.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01.xml><?xml version="1.0" encoding="utf-8"?>
<p:tagLst xmlns:a="http://schemas.openxmlformats.org/drawingml/2006/main" xmlns:r="http://schemas.openxmlformats.org/officeDocument/2006/relationships" xmlns:p="http://schemas.openxmlformats.org/presentationml/2006/main">
  <p:tag name="DVSHAPEID" val="SjkCWZNqin5LETuti6YgF4"/>
</p:tagLst>
</file>

<file path=ppt/tags/tag702.xml><?xml version="1.0" encoding="utf-8"?>
<p:tagLst xmlns:a="http://schemas.openxmlformats.org/drawingml/2006/main" xmlns:r="http://schemas.openxmlformats.org/officeDocument/2006/relationships" xmlns:p="http://schemas.openxmlformats.org/presentationml/2006/main">
  <p:tag name="DVSHAPEID" val="9z7GqOoyjGmnkfTbI8FGls"/>
</p:tagLst>
</file>

<file path=ppt/tags/tag703.xml><?xml version="1.0" encoding="utf-8"?>
<p:tagLst xmlns:a="http://schemas.openxmlformats.org/drawingml/2006/main" xmlns:r="http://schemas.openxmlformats.org/officeDocument/2006/relationships" xmlns:p="http://schemas.openxmlformats.org/presentationml/2006/main">
  <p:tag name="DVSHAPEID" val="bdxythNIOY1N9LufzY1K4o"/>
</p:tagLst>
</file>

<file path=ppt/tags/tag704.xml><?xml version="1.0" encoding="utf-8"?>
<p:tagLst xmlns:a="http://schemas.openxmlformats.org/drawingml/2006/main" xmlns:r="http://schemas.openxmlformats.org/officeDocument/2006/relationships" xmlns:p="http://schemas.openxmlformats.org/presentationml/2006/main">
  <p:tag name="DVSHAPEID" val="phyez6nPAYIHnU9Sl6KASn"/>
</p:tagLst>
</file>

<file path=ppt/tags/tag705.xml><?xml version="1.0" encoding="utf-8"?>
<p:tagLst xmlns:a="http://schemas.openxmlformats.org/drawingml/2006/main" xmlns:r="http://schemas.openxmlformats.org/officeDocument/2006/relationships" xmlns:p="http://schemas.openxmlformats.org/presentationml/2006/main">
  <p:tag name="DVSHAPEID" val="lx68HtzHEBnNNfZeIHkYn2"/>
</p:tagLst>
</file>

<file path=ppt/tags/tag706.xml><?xml version="1.0" encoding="utf-8"?>
<p:tagLst xmlns:a="http://schemas.openxmlformats.org/drawingml/2006/main" xmlns:r="http://schemas.openxmlformats.org/officeDocument/2006/relationships" xmlns:p="http://schemas.openxmlformats.org/presentationml/2006/main">
  <p:tag name="DVSHAPEID" val="5rnz5HCVZtw1V18roUgTk7"/>
</p:tagLst>
</file>

<file path=ppt/tags/tag707.xml><?xml version="1.0" encoding="utf-8"?>
<p:tagLst xmlns:a="http://schemas.openxmlformats.org/drawingml/2006/main" xmlns:r="http://schemas.openxmlformats.org/officeDocument/2006/relationships" xmlns:p="http://schemas.openxmlformats.org/presentationml/2006/main">
  <p:tag name="DVSHAPEID" val="jA7TS7o3gT0jsEK7nR5JCT"/>
</p:tagLst>
</file>

<file path=ppt/tags/tag708.xml><?xml version="1.0" encoding="utf-8"?>
<p:tagLst xmlns:a="http://schemas.openxmlformats.org/drawingml/2006/main" xmlns:r="http://schemas.openxmlformats.org/officeDocument/2006/relationships" xmlns:p="http://schemas.openxmlformats.org/presentationml/2006/main">
  <p:tag name="DVSHAPEID" val="gLkY5gipIuIY7MscPuxVdD"/>
</p:tagLst>
</file>

<file path=ppt/tags/tag709.xml><?xml version="1.0" encoding="utf-8"?>
<p:tagLst xmlns:a="http://schemas.openxmlformats.org/drawingml/2006/main" xmlns:r="http://schemas.openxmlformats.org/officeDocument/2006/relationships" xmlns:p="http://schemas.openxmlformats.org/presentationml/2006/main">
  <p:tag name="DVSHAPEID" val="1CzuGgxpNBuqklzT17LQav"/>
</p:tagLst>
</file>

<file path=ppt/tags/tag71.xml><?xml version="1.0" encoding="utf-8"?>
<p:tagLst xmlns:a="http://schemas.openxmlformats.org/drawingml/2006/main" xmlns:r="http://schemas.openxmlformats.org/officeDocument/2006/relationships" xmlns:p="http://schemas.openxmlformats.org/presentationml/2006/main">
  <p:tag name="DVSHAPEID" val="bE0lWz4oD9PyvKAsCOGW1E"/>
</p:tagLst>
</file>

<file path=ppt/tags/tag710.xml><?xml version="1.0" encoding="utf-8"?>
<p:tagLst xmlns:a="http://schemas.openxmlformats.org/drawingml/2006/main" xmlns:r="http://schemas.openxmlformats.org/officeDocument/2006/relationships" xmlns:p="http://schemas.openxmlformats.org/presentationml/2006/main">
  <p:tag name="DVSHAPEID" val="LjQI3ND3V8UAv8fvDnHEo5"/>
</p:tagLst>
</file>

<file path=ppt/tags/tag711.xml><?xml version="1.0" encoding="utf-8"?>
<p:tagLst xmlns:a="http://schemas.openxmlformats.org/drawingml/2006/main" xmlns:r="http://schemas.openxmlformats.org/officeDocument/2006/relationships" xmlns:p="http://schemas.openxmlformats.org/presentationml/2006/main">
  <p:tag name="DVSHAPEID" val="rxg7yjha5WFnLLiuZ0E1G6"/>
</p:tagLst>
</file>

<file path=ppt/tags/tag712.xml><?xml version="1.0" encoding="utf-8"?>
<p:tagLst xmlns:a="http://schemas.openxmlformats.org/drawingml/2006/main" xmlns:r="http://schemas.openxmlformats.org/officeDocument/2006/relationships" xmlns:p="http://schemas.openxmlformats.org/presentationml/2006/main">
  <p:tag name="DVSHAPEID" val="wVS4Tg3XKhVGRjsWekMK3X"/>
</p:tagLst>
</file>

<file path=ppt/tags/tag713.xml><?xml version="1.0" encoding="utf-8"?>
<p:tagLst xmlns:a="http://schemas.openxmlformats.org/drawingml/2006/main" xmlns:r="http://schemas.openxmlformats.org/officeDocument/2006/relationships" xmlns:p="http://schemas.openxmlformats.org/presentationml/2006/main">
  <p:tag name="DVSHAPEID" val="qmFgylXpVM4UjEO18FDsLL"/>
</p:tagLst>
</file>

<file path=ppt/tags/tag714.xml><?xml version="1.0" encoding="utf-8"?>
<p:tagLst xmlns:a="http://schemas.openxmlformats.org/drawingml/2006/main" xmlns:r="http://schemas.openxmlformats.org/officeDocument/2006/relationships" xmlns:p="http://schemas.openxmlformats.org/presentationml/2006/main">
  <p:tag name="DVSHAPEID" val="YzpMmWu8icEWmo4ubESeNk"/>
</p:tagLst>
</file>

<file path=ppt/tags/tag715.xml><?xml version="1.0" encoding="utf-8"?>
<p:tagLst xmlns:a="http://schemas.openxmlformats.org/drawingml/2006/main" xmlns:r="http://schemas.openxmlformats.org/officeDocument/2006/relationships" xmlns:p="http://schemas.openxmlformats.org/presentationml/2006/main">
  <p:tag name="DVSHAPEID" val="Ume8IaWvtIDEo6RLZ1UNuR"/>
</p:tagLst>
</file>

<file path=ppt/tags/tag716.xml><?xml version="1.0" encoding="utf-8"?>
<p:tagLst xmlns:a="http://schemas.openxmlformats.org/drawingml/2006/main" xmlns:r="http://schemas.openxmlformats.org/officeDocument/2006/relationships" xmlns:p="http://schemas.openxmlformats.org/presentationml/2006/main">
  <p:tag name="DVSHAPEID" val="rLsdxdZSfEa9FPmlb6njYt"/>
</p:tagLst>
</file>

<file path=ppt/tags/tag717.xml><?xml version="1.0" encoding="utf-8"?>
<p:tagLst xmlns:a="http://schemas.openxmlformats.org/drawingml/2006/main" xmlns:r="http://schemas.openxmlformats.org/officeDocument/2006/relationships" xmlns:p="http://schemas.openxmlformats.org/presentationml/2006/main">
  <p:tag name="DVSHAPEID" val="tZ7P455wERK72lZBjAfhnM"/>
</p:tagLst>
</file>

<file path=ppt/tags/tag718.xml><?xml version="1.0" encoding="utf-8"?>
<p:tagLst xmlns:a="http://schemas.openxmlformats.org/drawingml/2006/main" xmlns:r="http://schemas.openxmlformats.org/officeDocument/2006/relationships" xmlns:p="http://schemas.openxmlformats.org/presentationml/2006/main">
  <p:tag name="DVSHAPEID" val="E5bZSBHI33GYis5H9TNI0i"/>
</p:tagLst>
</file>

<file path=ppt/tags/tag719.xml><?xml version="1.0" encoding="utf-8"?>
<p:tagLst xmlns:a="http://schemas.openxmlformats.org/drawingml/2006/main" xmlns:r="http://schemas.openxmlformats.org/officeDocument/2006/relationships" xmlns:p="http://schemas.openxmlformats.org/presentationml/2006/main">
  <p:tag name="DVSHAPEID" val="6AJ2WSbjSCanb5iwPORfGH"/>
</p:tagLst>
</file>

<file path=ppt/tags/tag72.xml><?xml version="1.0" encoding="utf-8"?>
<p:tagLst xmlns:a="http://schemas.openxmlformats.org/drawingml/2006/main" xmlns:r="http://schemas.openxmlformats.org/officeDocument/2006/relationships" xmlns:p="http://schemas.openxmlformats.org/presentationml/2006/main">
  <p:tag name="DVSHAPEID" val="KKVgiJN211Q4T2tA1Lfc0q"/>
</p:tagLst>
</file>

<file path=ppt/tags/tag720.xml><?xml version="1.0" encoding="utf-8"?>
<p:tagLst xmlns:a="http://schemas.openxmlformats.org/drawingml/2006/main" xmlns:r="http://schemas.openxmlformats.org/officeDocument/2006/relationships" xmlns:p="http://schemas.openxmlformats.org/presentationml/2006/main">
  <p:tag name="DVSHAPEID" val="pILlLNp5WuJru9WJs0FSTo"/>
</p:tagLst>
</file>

<file path=ppt/tags/tag721.xml><?xml version="1.0" encoding="utf-8"?>
<p:tagLst xmlns:a="http://schemas.openxmlformats.org/drawingml/2006/main" xmlns:r="http://schemas.openxmlformats.org/officeDocument/2006/relationships" xmlns:p="http://schemas.openxmlformats.org/presentationml/2006/main">
  <p:tag name="DVSHAPEID" val="W2WoNbHjTmyoa0hB7nUNFG"/>
</p:tagLst>
</file>

<file path=ppt/tags/tag722.xml><?xml version="1.0" encoding="utf-8"?>
<p:tagLst xmlns:a="http://schemas.openxmlformats.org/drawingml/2006/main" xmlns:r="http://schemas.openxmlformats.org/officeDocument/2006/relationships" xmlns:p="http://schemas.openxmlformats.org/presentationml/2006/main">
  <p:tag name="DVSHAPEID" val="z2ddzkxLTGlReiBBMOZFcx"/>
</p:tagLst>
</file>

<file path=ppt/tags/tag723.xml><?xml version="1.0" encoding="utf-8"?>
<p:tagLst xmlns:a="http://schemas.openxmlformats.org/drawingml/2006/main" xmlns:r="http://schemas.openxmlformats.org/officeDocument/2006/relationships" xmlns:p="http://schemas.openxmlformats.org/presentationml/2006/main">
  <p:tag name="DVSHAPEID" val="CWEsMwDUaXWsnNiXzAKnqK"/>
</p:tagLst>
</file>

<file path=ppt/tags/tag724.xml><?xml version="1.0" encoding="utf-8"?>
<p:tagLst xmlns:a="http://schemas.openxmlformats.org/drawingml/2006/main" xmlns:r="http://schemas.openxmlformats.org/officeDocument/2006/relationships" xmlns:p="http://schemas.openxmlformats.org/presentationml/2006/main">
  <p:tag name="DVSHAPEID" val="CB7OJNHNYV42qhz6y18Zvn"/>
</p:tagLst>
</file>

<file path=ppt/tags/tag725.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26.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27.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28.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729.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73.xml><?xml version="1.0" encoding="utf-8"?>
<p:tagLst xmlns:a="http://schemas.openxmlformats.org/drawingml/2006/main" xmlns:r="http://schemas.openxmlformats.org/officeDocument/2006/relationships" xmlns:p="http://schemas.openxmlformats.org/presentationml/2006/main">
  <p:tag name="DVSHAPEID" val="SA80dWOt6V0qAurMRsrMde"/>
</p:tagLst>
</file>

<file path=ppt/tags/tag730.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731.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32.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33.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34.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735.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736.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737.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738.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39.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4.xml><?xml version="1.0" encoding="utf-8"?>
<p:tagLst xmlns:a="http://schemas.openxmlformats.org/drawingml/2006/main" xmlns:r="http://schemas.openxmlformats.org/officeDocument/2006/relationships" xmlns:p="http://schemas.openxmlformats.org/presentationml/2006/main">
  <p:tag name="DVSHAPEID" val="1iB4eSoWduprtw4a7x67jm"/>
</p:tagLst>
</file>

<file path=ppt/tags/tag740.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741.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742.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743.xml><?xml version="1.0" encoding="utf-8"?>
<p:tagLst xmlns:a="http://schemas.openxmlformats.org/drawingml/2006/main" xmlns:r="http://schemas.openxmlformats.org/officeDocument/2006/relationships" xmlns:p="http://schemas.openxmlformats.org/presentationml/2006/main">
  <p:tag name="DVSHAPEID" val="jvqMS77RKHjCl7DGFjvcTn"/>
</p:tagLst>
</file>

<file path=ppt/tags/tag744.xml><?xml version="1.0" encoding="utf-8"?>
<p:tagLst xmlns:a="http://schemas.openxmlformats.org/drawingml/2006/main" xmlns:r="http://schemas.openxmlformats.org/officeDocument/2006/relationships" xmlns:p="http://schemas.openxmlformats.org/presentationml/2006/main">
  <p:tag name="DVSHAPEID" val="3EP2oXbblXcDAkYz46luNh"/>
</p:tagLst>
</file>

<file path=ppt/tags/tag745.xml><?xml version="1.0" encoding="utf-8"?>
<p:tagLst xmlns:a="http://schemas.openxmlformats.org/drawingml/2006/main" xmlns:r="http://schemas.openxmlformats.org/officeDocument/2006/relationships" xmlns:p="http://schemas.openxmlformats.org/presentationml/2006/main">
  <p:tag name="DVSHAPEID" val="kFBsolllbiJVsMXPJaGymm"/>
</p:tagLst>
</file>

<file path=ppt/tags/tag746.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747.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48.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49.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5.xml><?xml version="1.0" encoding="utf-8"?>
<p:tagLst xmlns:a="http://schemas.openxmlformats.org/drawingml/2006/main" xmlns:r="http://schemas.openxmlformats.org/officeDocument/2006/relationships" xmlns:p="http://schemas.openxmlformats.org/presentationml/2006/main">
  <p:tag name="DVSHAPEID" val="OnNBdVGxR5bEyQo8HW59Hw"/>
</p:tagLst>
</file>

<file path=ppt/tags/tag750.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51.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52.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753.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54.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55.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56.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57.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6.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7.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8.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9.xml><?xml version="1.0" encoding="utf-8"?>
<p:tagLst xmlns:a="http://schemas.openxmlformats.org/drawingml/2006/main" xmlns:r="http://schemas.openxmlformats.org/officeDocument/2006/relationships" xmlns:p="http://schemas.openxmlformats.org/presentationml/2006/main">
  <p:tag name="DVSHAPEID" val="0aRHAEFVX736px2nJBa0PB"/>
</p:tagLst>
</file>

<file path=ppt/tags/tag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80.xml><?xml version="1.0" encoding="utf-8"?>
<p:tagLst xmlns:a="http://schemas.openxmlformats.org/drawingml/2006/main" xmlns:r="http://schemas.openxmlformats.org/officeDocument/2006/relationships" xmlns:p="http://schemas.openxmlformats.org/presentationml/2006/main">
  <p:tag name="DVSHAPEID" val="cdVN8mkyAeX4jyOb6GMuYT"/>
</p:tagLst>
</file>

<file path=ppt/tags/tag81.xml><?xml version="1.0" encoding="utf-8"?>
<p:tagLst xmlns:a="http://schemas.openxmlformats.org/drawingml/2006/main" xmlns:r="http://schemas.openxmlformats.org/officeDocument/2006/relationships" xmlns:p="http://schemas.openxmlformats.org/presentationml/2006/main">
  <p:tag name="DVSHAPEID" val="CJ4lnU7gbeZpYELMvjApxP"/>
</p:tagLst>
</file>

<file path=ppt/tags/tag82.xml><?xml version="1.0" encoding="utf-8"?>
<p:tagLst xmlns:a="http://schemas.openxmlformats.org/drawingml/2006/main" xmlns:r="http://schemas.openxmlformats.org/officeDocument/2006/relationships" xmlns:p="http://schemas.openxmlformats.org/presentationml/2006/main">
  <p:tag name="DVSHAPEID" val="9ldtzxuudlCiAcINYqqj2J"/>
</p:tagLst>
</file>

<file path=ppt/tags/tag83.xml><?xml version="1.0" encoding="utf-8"?>
<p:tagLst xmlns:a="http://schemas.openxmlformats.org/drawingml/2006/main" xmlns:r="http://schemas.openxmlformats.org/officeDocument/2006/relationships" xmlns:p="http://schemas.openxmlformats.org/presentationml/2006/main">
  <p:tag name="DVSHAPEID" val="5TzapjatTzmNAJ7TkzMH0D"/>
</p:tagLst>
</file>

<file path=ppt/tags/tag84.xml><?xml version="1.0" encoding="utf-8"?>
<p:tagLst xmlns:a="http://schemas.openxmlformats.org/drawingml/2006/main" xmlns:r="http://schemas.openxmlformats.org/officeDocument/2006/relationships" xmlns:p="http://schemas.openxmlformats.org/presentationml/2006/main">
  <p:tag name="DVSHAPEID" val="NG3z4IkaYdMpgjUp7ajKr3"/>
</p:tagLst>
</file>

<file path=ppt/tags/tag85.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86.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87.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88.xml><?xml version="1.0" encoding="utf-8"?>
<p:tagLst xmlns:a="http://schemas.openxmlformats.org/drawingml/2006/main" xmlns:r="http://schemas.openxmlformats.org/officeDocument/2006/relationships" xmlns:p="http://schemas.openxmlformats.org/presentationml/2006/main">
  <p:tag name="DVSHAPEID" val="em9QTapVCstyuDAYCbFwFt"/>
</p:tagLst>
</file>

<file path=ppt/tags/tag89.xml><?xml version="1.0" encoding="utf-8"?>
<p:tagLst xmlns:a="http://schemas.openxmlformats.org/drawingml/2006/main" xmlns:r="http://schemas.openxmlformats.org/officeDocument/2006/relationships" xmlns:p="http://schemas.openxmlformats.org/presentationml/2006/main">
  <p:tag name="DVSHAPEID" val="hXuvya7VJJvcAQQsoKrF50"/>
</p:tagLst>
</file>

<file path=ppt/tags/tag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90.xml><?xml version="1.0" encoding="utf-8"?>
<p:tagLst xmlns:a="http://schemas.openxmlformats.org/drawingml/2006/main" xmlns:r="http://schemas.openxmlformats.org/officeDocument/2006/relationships" xmlns:p="http://schemas.openxmlformats.org/presentationml/2006/main">
  <p:tag name="DVSHAPEID" val="jdXSh7xdgpOL5cmnCeNHJK"/>
</p:tagLst>
</file>

<file path=ppt/tags/tag91.xml><?xml version="1.0" encoding="utf-8"?>
<p:tagLst xmlns:a="http://schemas.openxmlformats.org/drawingml/2006/main" xmlns:r="http://schemas.openxmlformats.org/officeDocument/2006/relationships" xmlns:p="http://schemas.openxmlformats.org/presentationml/2006/main">
  <p:tag name="DVSHAPEID" val="3h3J89NV4ZnhDgyFTZnvs6"/>
</p:tagLst>
</file>

<file path=ppt/tags/tag92.xml><?xml version="1.0" encoding="utf-8"?>
<p:tagLst xmlns:a="http://schemas.openxmlformats.org/drawingml/2006/main" xmlns:r="http://schemas.openxmlformats.org/officeDocument/2006/relationships" xmlns:p="http://schemas.openxmlformats.org/presentationml/2006/main">
  <p:tag name="DVSHAPEID" val="oPLD508dRogzaFPxZoqlkO"/>
</p:tagLst>
</file>

<file path=ppt/tags/tag93.xml><?xml version="1.0" encoding="utf-8"?>
<p:tagLst xmlns:a="http://schemas.openxmlformats.org/drawingml/2006/main" xmlns:r="http://schemas.openxmlformats.org/officeDocument/2006/relationships" xmlns:p="http://schemas.openxmlformats.org/presentationml/2006/main">
  <p:tag name="DVSHAPEID" val="oNz5PWlNjdhXSeYu3MNR8Y"/>
</p:tagLst>
</file>

<file path=ppt/tags/tag94.xml><?xml version="1.0" encoding="utf-8"?>
<p:tagLst xmlns:a="http://schemas.openxmlformats.org/drawingml/2006/main" xmlns:r="http://schemas.openxmlformats.org/officeDocument/2006/relationships" xmlns:p="http://schemas.openxmlformats.org/presentationml/2006/main">
  <p:tag name="DVSHAPEID" val="046SQl0Z57LArX40bbS353"/>
</p:tagLst>
</file>

<file path=ppt/tags/tag95.xml><?xml version="1.0" encoding="utf-8"?>
<p:tagLst xmlns:a="http://schemas.openxmlformats.org/drawingml/2006/main" xmlns:r="http://schemas.openxmlformats.org/officeDocument/2006/relationships" xmlns:p="http://schemas.openxmlformats.org/presentationml/2006/main">
  <p:tag name="DVSHAPEID" val="hcMBzukDytGpNuZW6ZNj8a"/>
</p:tagLst>
</file>

<file path=ppt/tags/tag96.xml><?xml version="1.0" encoding="utf-8"?>
<p:tagLst xmlns:a="http://schemas.openxmlformats.org/drawingml/2006/main" xmlns:r="http://schemas.openxmlformats.org/officeDocument/2006/relationships" xmlns:p="http://schemas.openxmlformats.org/presentationml/2006/main">
  <p:tag name="DVSHAPEID" val="biN0q3BBZ4TWMT5fMwFrzi"/>
</p:tagLst>
</file>

<file path=ppt/tags/tag97.xml><?xml version="1.0" encoding="utf-8"?>
<p:tagLst xmlns:a="http://schemas.openxmlformats.org/drawingml/2006/main" xmlns:r="http://schemas.openxmlformats.org/officeDocument/2006/relationships" xmlns:p="http://schemas.openxmlformats.org/presentationml/2006/main">
  <p:tag name="DVSHAPEID" val="U19z0e5SgMV70uNy3g2WtB"/>
</p:tagLst>
</file>

<file path=ppt/tags/tag98.xml><?xml version="1.0" encoding="utf-8"?>
<p:tagLst xmlns:a="http://schemas.openxmlformats.org/drawingml/2006/main" xmlns:r="http://schemas.openxmlformats.org/officeDocument/2006/relationships" xmlns:p="http://schemas.openxmlformats.org/presentationml/2006/main">
  <p:tag name="DVSHAPEID" val="wQI5RQchDGBToLQR2nv6O6"/>
</p:tagLst>
</file>

<file path=ppt/tags/tag99.xml><?xml version="1.0" encoding="utf-8"?>
<p:tagLst xmlns:a="http://schemas.openxmlformats.org/drawingml/2006/main" xmlns:r="http://schemas.openxmlformats.org/officeDocument/2006/relationships" xmlns:p="http://schemas.openxmlformats.org/presentationml/2006/main">
  <p:tag name="DVSHAPEID" val="1FSBrdsppCOiviRVneFZ8e"/>
</p:tagLst>
</file>

<file path=ppt/theme/theme1.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Theme">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U_Template 2003v5_engl">
  <a:themeElements>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2_U_Template 2003v5_engl">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2_Textured">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4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U_Template 2003v5_engl">
  <a:themeElements>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1_U_Template 2003v5_eng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6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1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8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0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2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2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2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2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3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3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3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_***26feb12-i0gtl2012-preferred">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3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3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1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18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19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20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130927</TotalTime>
  <Words>244</Words>
  <Application>Microsoft Macintosh PowerPoint</Application>
  <PresentationFormat>Letter Paper (8.5x11 in)</PresentationFormat>
  <Paragraphs>59</Paragraphs>
  <Slides>7</Slides>
  <Notes>0</Notes>
  <HiddenSlides>0</HiddenSlides>
  <MMClips>0</MMClips>
  <ScaleCrop>false</ScaleCrop>
  <HeadingPairs>
    <vt:vector size="8" baseType="variant">
      <vt:variant>
        <vt:lpstr>Fonts Used</vt:lpstr>
      </vt:variant>
      <vt:variant>
        <vt:i4>12</vt:i4>
      </vt:variant>
      <vt:variant>
        <vt:lpstr>Theme</vt:lpstr>
      </vt:variant>
      <vt:variant>
        <vt:i4>72</vt:i4>
      </vt:variant>
      <vt:variant>
        <vt:lpstr>Embedded OLE Servers</vt:lpstr>
      </vt:variant>
      <vt:variant>
        <vt:i4>1</vt:i4>
      </vt:variant>
      <vt:variant>
        <vt:lpstr>Slide Titles</vt:lpstr>
      </vt:variant>
      <vt:variant>
        <vt:i4>7</vt:i4>
      </vt:variant>
    </vt:vector>
  </HeadingPairs>
  <TitlesOfParts>
    <vt:vector size="92" baseType="lpstr">
      <vt:lpstr>Calibri</vt:lpstr>
      <vt:lpstr>Courier</vt:lpstr>
      <vt:lpstr>Courier New</vt:lpstr>
      <vt:lpstr>High Tower Text</vt:lpstr>
      <vt:lpstr>ITC Officina Sans Book</vt:lpstr>
      <vt:lpstr>Lucida Grande</vt:lpstr>
      <vt:lpstr>ＭＳ Ｐゴシック</vt:lpstr>
      <vt:lpstr>Symbol</vt:lpstr>
      <vt:lpstr>Tahoma</vt:lpstr>
      <vt:lpstr>Times New Roman</vt:lpstr>
      <vt:lpstr>Wingdings</vt:lpstr>
      <vt:lpstr>Arial</vt:lpstr>
      <vt:lpstr>6_Default Design</vt:lpstr>
      <vt:lpstr>1_new</vt:lpstr>
      <vt:lpstr>template</vt:lpstr>
      <vt:lpstr>3_cbb752_11apr10</vt:lpstr>
      <vt:lpstr>7_Default Design</vt:lpstr>
      <vt:lpstr>10_Default Design</vt:lpstr>
      <vt:lpstr>1_template</vt:lpstr>
      <vt:lpstr>2_template</vt:lpstr>
      <vt:lpstr>3_template</vt:lpstr>
      <vt:lpstr>4_template</vt:lpstr>
      <vt:lpstr>5_template</vt:lpstr>
      <vt:lpstr>Default Theme</vt:lpstr>
      <vt:lpstr>Custom Design</vt:lpstr>
      <vt:lpstr>3_Default Design</vt:lpstr>
      <vt:lpstr>4_Default Design</vt:lpstr>
      <vt:lpstr>5_Default Design</vt:lpstr>
      <vt:lpstr>2_U_Template 2003v5_engl</vt:lpstr>
      <vt:lpstr>2_Textured</vt:lpstr>
      <vt:lpstr>18_Default Design</vt:lpstr>
      <vt:lpstr>9_Default Design</vt:lpstr>
      <vt:lpstr>13_Default Design</vt:lpstr>
      <vt:lpstr>11_Default Design</vt:lpstr>
      <vt:lpstr>8_Default Design</vt:lpstr>
      <vt:lpstr>2_new</vt:lpstr>
      <vt:lpstr>6_template</vt:lpstr>
      <vt:lpstr>1_Default Design</vt:lpstr>
      <vt:lpstr>4_cbb752_11apr10</vt:lpstr>
      <vt:lpstr>12_Default Design</vt:lpstr>
      <vt:lpstr>38_Default Design</vt:lpstr>
      <vt:lpstr>14_Default Design</vt:lpstr>
      <vt:lpstr>1_U_Template 2003v5_engl</vt:lpstr>
      <vt:lpstr>15_Default Design</vt:lpstr>
      <vt:lpstr>16_Default Design</vt:lpstr>
      <vt:lpstr>1_Custom Design</vt:lpstr>
      <vt:lpstr>Blank Presentation</vt:lpstr>
      <vt:lpstr>Office Theme</vt:lpstr>
      <vt:lpstr>Default Design</vt:lpstr>
      <vt:lpstr>2_Office Theme</vt:lpstr>
      <vt:lpstr>17_Default Design</vt:lpstr>
      <vt:lpstr>19_Default Design</vt:lpstr>
      <vt:lpstr>7_template</vt:lpstr>
      <vt:lpstr>20_Default Design</vt:lpstr>
      <vt:lpstr>8_template</vt:lpstr>
      <vt:lpstr>9_template</vt:lpstr>
      <vt:lpstr>23_Default Design</vt:lpstr>
      <vt:lpstr>21_Default Design</vt:lpstr>
      <vt:lpstr>22_Default Design</vt:lpstr>
      <vt:lpstr>24_Default Design</vt:lpstr>
      <vt:lpstr>25_Default Design</vt:lpstr>
      <vt:lpstr>10_template</vt:lpstr>
      <vt:lpstr>11_template</vt:lpstr>
      <vt:lpstr>26_Default Design</vt:lpstr>
      <vt:lpstr>27_Default Design</vt:lpstr>
      <vt:lpstr>12_template</vt:lpstr>
      <vt:lpstr>28_Default Design</vt:lpstr>
      <vt:lpstr>29_Default Design</vt:lpstr>
      <vt:lpstr>13_template</vt:lpstr>
      <vt:lpstr>14_template</vt:lpstr>
      <vt:lpstr>30_Default Design</vt:lpstr>
      <vt:lpstr>31_Default Design</vt:lpstr>
      <vt:lpstr>15_template</vt:lpstr>
      <vt:lpstr>32_Default Design</vt:lpstr>
      <vt:lpstr>1_***26feb12-i0gtl2012-preferred</vt:lpstr>
      <vt:lpstr>16_template</vt:lpstr>
      <vt:lpstr>33_Default Design</vt:lpstr>
      <vt:lpstr>34_Default Design</vt:lpstr>
      <vt:lpstr>17_template</vt:lpstr>
      <vt:lpstr>18_template</vt:lpstr>
      <vt:lpstr>19_template</vt:lpstr>
      <vt:lpstr>20_template</vt:lpstr>
      <vt:lpstr>21_template</vt:lpstr>
      <vt:lpstr>22_template</vt:lpstr>
      <vt:lpstr>Image</vt:lpstr>
      <vt:lpstr>PowerPoint Presentation</vt:lpstr>
      <vt:lpstr>Pseudogene Annotation </vt:lpstr>
      <vt:lpstr>PowerPoint Presentation</vt:lpstr>
      <vt:lpstr>Case study: Olfactory Receptors</vt:lpstr>
      <vt:lpstr>ENSMUST00000134687 -  NCR3 pseudogene</vt:lpstr>
      <vt:lpstr>PowerPoint Presentation</vt:lpstr>
      <vt:lpstr>PowerPoint Presentation</vt:lpstr>
    </vt:vector>
  </TitlesOfParts>
  <Company>Yale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Office97</dc:creator>
  <cp:keywords/>
  <cp:lastModifiedBy>Sisu, Cristina</cp:lastModifiedBy>
  <cp:revision>1962</cp:revision>
  <cp:lastPrinted>2014-08-18T04:29:34Z</cp:lastPrinted>
  <dcterms:created xsi:type="dcterms:W3CDTF">2010-09-06T09:08:38Z</dcterms:created>
  <dcterms:modified xsi:type="dcterms:W3CDTF">2016-07-03T13:20:14Z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Mark.Gerstein@Yale.edu</vt:lpwstr>
  </property>
  <property fmtid="{D5CDD505-2E9C-101B-9397-08002B2CF9AE}" pid="8" name="HomePage">
    <vt:lpwstr>http://bioinfo.csb.yale.edu</vt:lpwstr>
  </property>
  <property fmtid="{D5CDD505-2E9C-101B-9397-08002B2CF9AE}" pid="9" name="Other">
    <vt:lpwstr>All overheads are copyright 1997, Mark Gerstein, All Rights Reserved</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2105376</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4</vt:i4>
  </property>
  <property fmtid="{D5CDD505-2E9C-101B-9397-08002B2CF9AE}" pid="19" name="ShowNotes">
    <vt:bool>true</vt:bool>
  </property>
  <property fmtid="{D5CDD505-2E9C-101B-9397-08002B2CF9AE}" pid="20" name="NavBtnPos">
    <vt:i4>1</vt:i4>
  </property>
  <property fmtid="{D5CDD505-2E9C-101B-9397-08002B2CF9AE}" pid="21" name="OutputDir">
    <vt:lpwstr>C:\ppt</vt:lpwstr>
  </property>
  <property fmtid="{D5CDD505-2E9C-101B-9397-08002B2CF9AE}" pid="22" name="Google.Documents.Tracking">
    <vt:lpwstr>true</vt:lpwstr>
  </property>
  <property fmtid="{D5CDD505-2E9C-101B-9397-08002B2CF9AE}" pid="23" name="Google.Documents.DocumentId">
    <vt:lpwstr>1Ek-17Pv72hYtODFYBrTdtjepGAwqaAfgfBznzdfhS-A</vt:lpwstr>
  </property>
  <property fmtid="{D5CDD505-2E9C-101B-9397-08002B2CF9AE}" pid="24" name="Google.Documents.RevisionId">
    <vt:lpwstr>04373787564666993359</vt:lpwstr>
  </property>
  <property fmtid="{D5CDD505-2E9C-101B-9397-08002B2CF9AE}" pid="25" name="Google.Documents.PluginVersion">
    <vt:lpwstr>2.0.2662.553</vt:lpwstr>
  </property>
  <property fmtid="{D5CDD505-2E9C-101B-9397-08002B2CF9AE}" pid="26" name="Google.Documents.MergeIncapabilityFlags">
    <vt:i4>0</vt:i4>
  </property>
</Properties>
</file>