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5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9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6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A2AF-E178-F145-9DE1-CEABECF99B42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E5FEE-D359-A745-B140-DAE57279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Worksheet2.xlsx"/><Relationship Id="rId5" Type="http://schemas.openxmlformats.org/officeDocument/2006/relationships/image" Target="../media/image1.png"/><Relationship Id="rId6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3.xlsx"/><Relationship Id="rId8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Excel_Worksheet4.xlsx"/><Relationship Id="rId5" Type="http://schemas.openxmlformats.org/officeDocument/2006/relationships/image" Target="../media/image1.png"/><Relationship Id="rId6" Type="http://schemas.openxmlformats.org/officeDocument/2006/relationships/oleObject" Target="../embeddings/oleObject5.bin"/><Relationship Id="rId7" Type="http://schemas.openxmlformats.org/officeDocument/2006/relationships/package" Target="../embeddings/Microsoft_Excel_Worksheet5.xlsx"/><Relationship Id="rId8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Excel_Worksheet6.xlsx"/><Relationship Id="rId5" Type="http://schemas.openxmlformats.org/officeDocument/2006/relationships/image" Target="../media/image4.png"/><Relationship Id="rId6" Type="http://schemas.openxmlformats.org/officeDocument/2006/relationships/oleObject" Target="../embeddings/oleObject7.bin"/><Relationship Id="rId7" Type="http://schemas.openxmlformats.org/officeDocument/2006/relationships/package" Target="../embeddings/Microsoft_Excel_Worksheet7.xlsx"/><Relationship Id="rId8" Type="http://schemas.openxmlformats.org/officeDocument/2006/relationships/image" Target="../media/image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6249"/>
            <a:ext cx="7772400" cy="1470025"/>
          </a:xfrm>
        </p:spPr>
        <p:txBody>
          <a:bodyPr/>
          <a:lstStyle/>
          <a:p>
            <a:r>
              <a:rPr lang="en-US" dirty="0" smtClean="0"/>
              <a:t>Frequency variations in </a:t>
            </a:r>
            <a:r>
              <a:rPr lang="en-US" smtClean="0"/>
              <a:t>E </a:t>
            </a:r>
            <a:r>
              <a:rPr lang="en-US" smtClean="0"/>
              <a:t>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8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Pat:1f8d8720</a:t>
            </a:r>
            <a:r>
              <a:rPr lang="en-US" sz="3200" dirty="0"/>
              <a:t>-30ca-4057-90f7-a34b8383eafe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63123"/>
              </p:ext>
            </p:extLst>
          </p:nvPr>
        </p:nvGraphicFramePr>
        <p:xfrm>
          <a:off x="730250" y="1174459"/>
          <a:ext cx="7683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4" imgW="7683500" imgH="2120900" progId="Excel.Sheet.12">
                  <p:embed/>
                </p:oleObj>
              </mc:Choice>
              <mc:Fallback>
                <p:oleObj name="Worksheet" r:id="rId4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174459"/>
                        <a:ext cx="76835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8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Funseq</a:t>
            </a:r>
            <a:r>
              <a:rPr lang="en-US" sz="3200" dirty="0" smtClean="0"/>
              <a:t> Score (non coding)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87856"/>
              </p:ext>
            </p:extLst>
          </p:nvPr>
        </p:nvGraphicFramePr>
        <p:xfrm>
          <a:off x="730250" y="1174459"/>
          <a:ext cx="7683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4" imgW="7683500" imgH="2120900" progId="Excel.Sheet.12">
                  <p:embed/>
                </p:oleObj>
              </mc:Choice>
              <mc:Fallback>
                <p:oleObj name="Worksheet" r:id="rId4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174459"/>
                        <a:ext cx="76835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204302"/>
              </p:ext>
            </p:extLst>
          </p:nvPr>
        </p:nvGraphicFramePr>
        <p:xfrm>
          <a:off x="578805" y="3735195"/>
          <a:ext cx="82677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7" imgW="8267700" imgH="2298700" progId="Excel.Sheet.12">
                  <p:embed/>
                </p:oleObj>
              </mc:Choice>
              <mc:Fallback>
                <p:oleObj name="Worksheet" r:id="rId7" imgW="82677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805" y="3735195"/>
                        <a:ext cx="82677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70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Gerp</a:t>
            </a:r>
            <a:r>
              <a:rPr lang="en-US" sz="3200" dirty="0" smtClean="0"/>
              <a:t> Scores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36855"/>
              </p:ext>
            </p:extLst>
          </p:nvPr>
        </p:nvGraphicFramePr>
        <p:xfrm>
          <a:off x="730250" y="1174459"/>
          <a:ext cx="7683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4" imgW="7683500" imgH="2120900" progId="Excel.Sheet.12">
                  <p:embed/>
                </p:oleObj>
              </mc:Choice>
              <mc:Fallback>
                <p:oleObj name="Worksheet" r:id="rId4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174459"/>
                        <a:ext cx="76835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362653"/>
              </p:ext>
            </p:extLst>
          </p:nvPr>
        </p:nvGraphicFramePr>
        <p:xfrm>
          <a:off x="730250" y="3846806"/>
          <a:ext cx="76835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7" imgW="7683500" imgH="2298700" progId="Excel.Sheet.12">
                  <p:embed/>
                </p:oleObj>
              </mc:Choice>
              <mc:Fallback>
                <p:oleObj name="Worksheet" r:id="rId7" imgW="76835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250" y="3846806"/>
                        <a:ext cx="76835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87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93755" cy="4954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Region Scores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928987"/>
              </p:ext>
            </p:extLst>
          </p:nvPr>
        </p:nvGraphicFramePr>
        <p:xfrm>
          <a:off x="3230267" y="274406"/>
          <a:ext cx="5660390" cy="654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4" imgW="5943600" imgH="6870700" progId="Excel.Sheet.12">
                  <p:embed/>
                </p:oleObj>
              </mc:Choice>
              <mc:Fallback>
                <p:oleObj name="Worksheet" r:id="rId4" imgW="5943600" imgH="6870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0267" y="274406"/>
                        <a:ext cx="5660390" cy="654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8"/>
              </p:ext>
            </p:extLst>
          </p:nvPr>
        </p:nvGraphicFramePr>
        <p:xfrm>
          <a:off x="163123" y="1066379"/>
          <a:ext cx="2959048" cy="81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7" imgW="7683500" imgH="2120900" progId="Excel.Sheet.12">
                  <p:embed/>
                </p:oleObj>
              </mc:Choice>
              <mc:Fallback>
                <p:oleObj name="Worksheet" r:id="rId7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123" y="1066379"/>
                        <a:ext cx="2959048" cy="816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38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Worksheet</vt:lpstr>
      <vt:lpstr>Frequency variations in E miner</vt:lpstr>
      <vt:lpstr>Pat:1f8d8720-30ca-4057-90f7-a34b8383eafe </vt:lpstr>
      <vt:lpstr>Funseq Score (non coding)</vt:lpstr>
      <vt:lpstr>Gerp Scores</vt:lpstr>
      <vt:lpstr>Region Scores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 frequencies</dc:title>
  <dc:creator>Leonidas Salichos</dc:creator>
  <cp:lastModifiedBy>Microsoft Office User</cp:lastModifiedBy>
  <cp:revision>6</cp:revision>
  <dcterms:created xsi:type="dcterms:W3CDTF">2016-06-30T11:21:18Z</dcterms:created>
  <dcterms:modified xsi:type="dcterms:W3CDTF">2016-06-30T13:44:45Z</dcterms:modified>
</cp:coreProperties>
</file>