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57" r:id="rId4"/>
    <p:sldId id="258" r:id="rId5"/>
    <p:sldId id="259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9" d="100"/>
          <a:sy n="209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363E5-F7E0-4A4D-A8AE-BE48B1A864C2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E1B3A-3964-CB46-99F3-22F2FD249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5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A2A68-D0A4-394E-A859-2786CE829028}" type="datetimeFigureOut">
              <a:rPr lang="en-US" smtClean="0"/>
              <a:t>6/23/16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02D4-4E2C-3340-A090-564994EDD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89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777D-5BC8-AB42-9144-D9DCB10AB265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ED0C-6BE1-0E48-8F7C-D573190C65E6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F6F2-1BA1-BA4B-8582-3A0142D02B03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5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03F8-0F76-9B4C-83A3-F7673EE5F698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9830-47D5-EE44-8E50-2C57BF32F244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8E5-FACE-C347-AF91-7741E4DC154D}" type="datetime1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CE6-7781-D849-B249-0E50E5C99E7A}" type="datetime1">
              <a:rPr lang="en-US" smtClean="0"/>
              <a:t>6/23/16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2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D36F-4E93-734D-8A3B-2C4D34925231}" type="datetime1">
              <a:rPr lang="en-US" smtClean="0"/>
              <a:t>6/23/16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6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81A9-52B1-E244-ACF3-266EBCF3F0FC}" type="datetime1">
              <a:rPr lang="en-US" smtClean="0"/>
              <a:t>6/23/16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5CBE-4AD8-374D-8B66-794A5429101C}" type="datetime1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C8E9-C013-624D-A5E2-4C1BB9C521DB}" type="datetime1">
              <a:rPr lang="en-US" smtClean="0"/>
              <a:t>6/23/16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026D-DA31-8B43-BFB9-E87C097DB393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597-2E74-4F48-BD98-41DD4CDA3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eCLIP</a:t>
            </a:r>
            <a:r>
              <a:rPr lang="en-US" dirty="0" smtClean="0"/>
              <a:t> HepG2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8E91-6411-674A-A12A-F74EEF7E5D77}" type="datetime1">
              <a:rPr lang="en-US" smtClean="0"/>
              <a:t>6/23/16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23 at 10.26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549400"/>
            <a:ext cx="6756400" cy="3746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8D44-3A4D-3340-8555-82EE458B1ED1}" type="datetime1">
              <a:rPr lang="en-US" smtClean="0"/>
              <a:t>6/23/16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8" y="171984"/>
            <a:ext cx="9144000" cy="3523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2758"/>
            <a:ext cx="9144000" cy="316958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2DA9-483B-1F4C-933A-8A7C260EC911}" type="datetime1">
              <a:rPr lang="en-US" smtClean="0"/>
              <a:t>6/23/16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0"/>
            <a:ext cx="5813461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77EB-57EE-BC4E-9C8A-F5E40FDC23E2}" type="datetime1">
              <a:rPr lang="en-US" smtClean="0"/>
              <a:t>6/23/16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4ADC-AA7E-8547-ADF2-640398193DC2}" type="datetime1">
              <a:rPr lang="en-US" smtClean="0"/>
              <a:t>6/23/16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48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511" y="1859385"/>
            <a:ext cx="298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for correlation test = </a:t>
            </a:r>
            <a:r>
              <a:rPr lang="is-IS" dirty="0" smtClean="0"/>
              <a:t>0.1206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1332" y="1732270"/>
            <a:ext cx="328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for correlation test = </a:t>
            </a:r>
            <a:r>
              <a:rPr lang="is-IS" dirty="0" smtClean="0"/>
              <a:t>1.604e-06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FAA3-98AA-0B4B-8FB9-4FB0BE3EDBF7}" type="datetime1">
              <a:rPr lang="en-US" smtClean="0"/>
              <a:t>6/23/16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11.1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4" y="0"/>
            <a:ext cx="1990109" cy="6858000"/>
          </a:xfrm>
          <a:prstGeom prst="rect">
            <a:avLst/>
          </a:prstGeom>
        </p:spPr>
      </p:pic>
      <p:pic>
        <p:nvPicPr>
          <p:cNvPr id="3" name="Picture 2" descr="Screen Shot 2016-06-23 at 11.12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95" y="85069"/>
            <a:ext cx="2058849" cy="2954001"/>
          </a:xfrm>
          <a:prstGeom prst="rect">
            <a:avLst/>
          </a:prstGeom>
        </p:spPr>
      </p:pic>
      <p:pic>
        <p:nvPicPr>
          <p:cNvPr id="5" name="Picture 4" descr="Screen Shot 2016-06-23 at 11.13.1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25" y="164062"/>
            <a:ext cx="2349007" cy="598907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DE377-01D7-A84D-B6A8-56B945F90348}" type="datetime1">
              <a:rPr lang="en-US" smtClean="0"/>
              <a:t>6/23/16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1258" y="570329"/>
            <a:ext cx="5195628" cy="2736097"/>
            <a:chOff x="1324733" y="615048"/>
            <a:chExt cx="5195628" cy="2736097"/>
          </a:xfrm>
        </p:grpSpPr>
        <p:sp>
          <p:nvSpPr>
            <p:cNvPr id="2" name="Oval 1"/>
            <p:cNvSpPr/>
            <p:nvPr/>
          </p:nvSpPr>
          <p:spPr>
            <a:xfrm>
              <a:off x="1324733" y="1075527"/>
              <a:ext cx="2947227" cy="2275618"/>
            </a:xfrm>
            <a:prstGeom prst="ellipse">
              <a:avLst/>
            </a:prstGeom>
            <a:solidFill>
              <a:schemeClr val="accent1">
                <a:lumMod val="75000"/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524520" y="1373272"/>
              <a:ext cx="2995841" cy="1759122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115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12805" y="1938378"/>
              <a:ext cx="6591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2</a:t>
              </a:r>
            </a:p>
            <a:p>
              <a:pPr algn="ctr"/>
              <a:r>
                <a:rPr lang="en-US" sz="1200" dirty="0" smtClean="0"/>
                <a:t>CEBPZ</a:t>
              </a:r>
            </a:p>
            <a:p>
              <a:pPr algn="ctr"/>
              <a:r>
                <a:rPr lang="en-US" sz="1200" dirty="0" smtClean="0"/>
                <a:t>GTF2F1</a:t>
              </a:r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11940" y="615048"/>
              <a:ext cx="1216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shRNA-Seq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12740" y="615048"/>
              <a:ext cx="1016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Chip-</a:t>
              </a:r>
              <a:r>
                <a:rPr lang="en-US" dirty="0" err="1" smtClean="0"/>
                <a:t>Seq</a:t>
              </a:r>
              <a:endParaRPr lang="en-US" dirty="0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C488-765C-D84F-84EF-F8B0C772486E}" type="datetime1">
              <a:rPr lang="en-US" smtClean="0"/>
              <a:t>6/23/16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597-2E74-4F48-BD98-41DD4CDA3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3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45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eCLIP HepG2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 HepG2 Summary</dc:title>
  <dc:creator>Jing Zhang</dc:creator>
  <cp:lastModifiedBy>Jing Zhang</cp:lastModifiedBy>
  <cp:revision>13</cp:revision>
  <dcterms:created xsi:type="dcterms:W3CDTF">2016-06-23T13:48:57Z</dcterms:created>
  <dcterms:modified xsi:type="dcterms:W3CDTF">2016-06-23T19:15:45Z</dcterms:modified>
</cp:coreProperties>
</file>