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69823" autoAdjust="0"/>
  </p:normalViewPr>
  <p:slideViewPr>
    <p:cSldViewPr>
      <p:cViewPr>
        <p:scale>
          <a:sx n="112" d="100"/>
          <a:sy n="112" d="100"/>
        </p:scale>
        <p:origin x="-684" y="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354"/>
    </p:cViewPr>
  </p:notesTextViewPr>
  <p:notesViewPr>
    <p:cSldViewPr>
      <p:cViewPr varScale="1">
        <p:scale>
          <a:sx n="97" d="100"/>
          <a:sy n="97" d="100"/>
        </p:scale>
        <p:origin x="-1908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FB2D4-A1F1-441C-B2E1-9540A9854E95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98A67-FF6B-4A72-9D8A-D03A20854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4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TCGA is the largest single project in the visible sequence universe to date.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TCGA is depicted at the center of the solar system because it integrates DNA, RNA-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miRNA,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epigenomic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clinical data.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Currently there is over a Petabyte of TCGA data deposited in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CGHub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cancer genomics repository (https://cghub.ucsc.edu/summary_stats.html).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scale dwarfs its closest competitors which are shown as planets in orbit: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1000G	222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	http://www.ncbi.nlm.nih.gov/bioproject/28889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ADSP	68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	http://www.ncbi.nlm.nih.gov/bioproject/202226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NHGRI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LSSP	40 TB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://www.ncbi.nlm.nih.gov/bioproject?term=NHGRI%20Large%20Scale%20Sequencing%20Program%5BTitle%5D</a:t>
            </a:r>
          </a:p>
          <a:p>
            <a:pPr marL="628650" marR="0" lvl="1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GTeX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34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	http://www.ncbi.nlm.nih.gov/bioproject/75899</a:t>
            </a:r>
          </a:p>
          <a:p>
            <a:pPr marL="628650" marR="0" lvl="1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NHLBI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ESP	32 TB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://www.ncbi.nlm.nih.gov/bioproject/165957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HMP	29 TB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http://www.ncbi.nlm.nih.gov/bioproject/43021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Autism	24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	http://www.ncbi.nlm.nih.gov/bioproject/74861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ENCODE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9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	http://www.ncbi.nlm.nih.gov/bioproject/63441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Projects just starting now, like 100K Genomes England, may eventually overtake TCGA.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sz="1200" baseline="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ED2FA-EE53-4D26-86EB-32FA0D6F62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65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8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8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4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6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7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7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0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7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0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6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3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9792D-A793-4D77-8EE4-2FB7D82C6C70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1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microsoft.com/office/2007/relationships/hdphoto" Target="../media/hdphoto1.wdp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gif"/><Relationship Id="rId15" Type="http://schemas.openxmlformats.org/officeDocument/2006/relationships/image" Target="../media/image12.gif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sofiahj\Desktop\hs-2012-26-g-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1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9" name="Rectangle 2068"/>
          <p:cNvSpPr/>
          <p:nvPr/>
        </p:nvSpPr>
        <p:spPr>
          <a:xfrm>
            <a:off x="152400" y="152400"/>
            <a:ext cx="54804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Sequence Universe</a:t>
            </a:r>
            <a:endParaRPr lang="en-US" sz="4400" b="1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0" name="TextBox 2069"/>
          <p:cNvSpPr txBox="1"/>
          <p:nvPr/>
        </p:nvSpPr>
        <p:spPr>
          <a:xfrm>
            <a:off x="292569" y="1129607"/>
            <a:ext cx="34766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TCGA endpoint: ~2.5 Petabytes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    ~1.5 PB </a:t>
            </a:r>
            <a:r>
              <a:rPr lang="en-US" b="1" dirty="0" err="1" smtClean="0">
                <a:solidFill>
                  <a:schemeClr val="bg1"/>
                </a:solidFill>
              </a:rPr>
              <a:t>exome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    ~1 PB whole genome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75" name="TextBox 2074"/>
          <p:cNvSpPr txBox="1"/>
          <p:nvPr/>
        </p:nvSpPr>
        <p:spPr>
          <a:xfrm>
            <a:off x="4710534" y="797986"/>
            <a:ext cx="1973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bg1"/>
                </a:solidFill>
              </a:rPr>
              <a:t>SRA ~1 petabyte</a:t>
            </a:r>
            <a:endParaRPr lang="en-US" sz="2000" b="1" i="1" dirty="0">
              <a:solidFill>
                <a:schemeClr val="bg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940034" y="5882557"/>
            <a:ext cx="1906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Star formation</a:t>
            </a:r>
          </a:p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100K Genomes England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05" name="Up Arrow 104"/>
          <p:cNvSpPr/>
          <p:nvPr/>
        </p:nvSpPr>
        <p:spPr>
          <a:xfrm rot="20031542">
            <a:off x="7370048" y="5546085"/>
            <a:ext cx="182536" cy="274320"/>
          </a:xfrm>
          <a:prstGeom prst="up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034" name="Group 1033"/>
          <p:cNvGrpSpPr/>
          <p:nvPr/>
        </p:nvGrpSpPr>
        <p:grpSpPr>
          <a:xfrm>
            <a:off x="344127" y="1790171"/>
            <a:ext cx="8281995" cy="4544716"/>
            <a:chOff x="259301" y="1878914"/>
            <a:chExt cx="8281995" cy="454471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954313" y="2286000"/>
              <a:ext cx="1867" cy="29858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Donut 1"/>
            <p:cNvSpPr/>
            <p:nvPr/>
          </p:nvSpPr>
          <p:spPr>
            <a:xfrm rot="20001731">
              <a:off x="1337333" y="2692791"/>
              <a:ext cx="7203963" cy="2414576"/>
            </a:xfrm>
            <a:prstGeom prst="donut">
              <a:avLst>
                <a:gd name="adj" fmla="val 603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2925387" y="1914182"/>
              <a:ext cx="3706140" cy="3778898"/>
              <a:chOff x="2849601" y="2129571"/>
              <a:chExt cx="3706140" cy="3778898"/>
            </a:xfrm>
          </p:grpSpPr>
          <p:pic>
            <p:nvPicPr>
              <p:cNvPr id="2051" name="Picture 3" descr="C:\Documents and Settings\sofiahj\Desktop\latest_256_0304.jpg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63" t="7671" r="3681" b="6826"/>
              <a:stretch/>
            </p:blipFill>
            <p:spPr bwMode="auto">
              <a:xfrm>
                <a:off x="2849601" y="2129571"/>
                <a:ext cx="3706140" cy="3778898"/>
              </a:xfrm>
              <a:prstGeom prst="ellipse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" name="Donut 2"/>
              <p:cNvSpPr/>
              <p:nvPr/>
            </p:nvSpPr>
            <p:spPr>
              <a:xfrm>
                <a:off x="3096643" y="2436672"/>
                <a:ext cx="3202030" cy="3277563"/>
              </a:xfrm>
              <a:prstGeom prst="donut">
                <a:avLst>
                  <a:gd name="adj" fmla="val 4276"/>
                </a:avLst>
              </a:prstGeom>
              <a:solidFill>
                <a:schemeClr val="accent6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Oval 13"/>
            <p:cNvSpPr/>
            <p:nvPr/>
          </p:nvSpPr>
          <p:spPr>
            <a:xfrm>
              <a:off x="3478540" y="5267746"/>
              <a:ext cx="731520" cy="731520"/>
            </a:xfrm>
            <a:prstGeom prst="ellipse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966413" y="2099777"/>
              <a:ext cx="137230" cy="13716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5627756" y="2267042"/>
              <a:ext cx="45743" cy="4572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5761189" y="2198462"/>
              <a:ext cx="91487" cy="9144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>
              <a:stCxn id="37" idx="7"/>
              <a:endCxn id="19" idx="3"/>
            </p:cNvCxnSpPr>
            <p:nvPr/>
          </p:nvCxnSpPr>
          <p:spPr>
            <a:xfrm flipV="1">
              <a:off x="6174668" y="4542989"/>
              <a:ext cx="161433" cy="121900"/>
            </a:xfrm>
            <a:prstGeom prst="line">
              <a:avLst/>
            </a:prstGeom>
            <a:ln w="317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2963174" y="6108543"/>
              <a:ext cx="5886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ADSP</a:t>
              </a:r>
              <a:endParaRPr lang="en-US" sz="1400" b="1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H="1">
              <a:off x="5274012" y="2198462"/>
              <a:ext cx="115273" cy="397209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>
              <a:off x="3410340" y="4663230"/>
              <a:ext cx="236926" cy="222779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V="1">
              <a:off x="4206240" y="5394960"/>
              <a:ext cx="457200" cy="91440"/>
            </a:xfrm>
            <a:prstGeom prst="line">
              <a:avLst/>
            </a:prstGeom>
            <a:ln w="317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31" name="Picture 7" descr="C:\Documents and Settings\sofiahj\Desktop\ENCODE_logo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7201" y="3748270"/>
              <a:ext cx="621969" cy="376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7" name="Group 126"/>
            <p:cNvGrpSpPr/>
            <p:nvPr/>
          </p:nvGrpSpPr>
          <p:grpSpPr>
            <a:xfrm>
              <a:off x="259301" y="1878914"/>
              <a:ext cx="8078762" cy="4544716"/>
              <a:chOff x="259301" y="1878914"/>
              <a:chExt cx="8078762" cy="454471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6282537" y="4230793"/>
                <a:ext cx="365760" cy="365760"/>
              </a:xfrm>
              <a:prstGeom prst="ellipse">
                <a:avLst/>
              </a:prstGeom>
              <a:blipFill>
                <a:blip r:embed="rId6"/>
                <a:tile tx="0" ty="0" sx="100000" sy="100000" flip="none" algn="tl"/>
              </a:blip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6319031" y="4213618"/>
                <a:ext cx="3449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/>
                  <a:t>29 </a:t>
                </a:r>
              </a:p>
              <a:p>
                <a:r>
                  <a:rPr lang="en-US" sz="1000" b="1" dirty="0" smtClean="0"/>
                  <a:t>TB</a:t>
                </a:r>
                <a:endParaRPr lang="en-US" sz="1000" b="1" dirty="0"/>
              </a:p>
            </p:txBody>
          </p:sp>
          <p:grpSp>
            <p:nvGrpSpPr>
              <p:cNvPr id="123" name="Group 122"/>
              <p:cNvGrpSpPr/>
              <p:nvPr/>
            </p:nvGrpSpPr>
            <p:grpSpPr>
              <a:xfrm>
                <a:off x="259301" y="1878914"/>
                <a:ext cx="8078762" cy="4544716"/>
                <a:chOff x="259301" y="1878914"/>
                <a:chExt cx="8078762" cy="4544716"/>
              </a:xfrm>
            </p:grpSpPr>
            <p:sp>
              <p:nvSpPr>
                <p:cNvPr id="11" name="Oval 10"/>
                <p:cNvSpPr/>
                <p:nvPr/>
              </p:nvSpPr>
              <p:spPr>
                <a:xfrm>
                  <a:off x="7424522" y="3439125"/>
                  <a:ext cx="274320" cy="274320"/>
                </a:xfrm>
                <a:prstGeom prst="ellipse">
                  <a:avLst/>
                </a:prstGeom>
                <a:blipFill>
                  <a:blip r:embed="rId7"/>
                  <a:tile tx="0" ty="0" sx="100000" sy="100000" flip="none" algn="tl"/>
                </a:blipFill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" name="Oval 3"/>
                <p:cNvSpPr/>
                <p:nvPr/>
              </p:nvSpPr>
              <p:spPr>
                <a:xfrm>
                  <a:off x="958837" y="3316392"/>
                  <a:ext cx="1828800" cy="18288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  <a:tileRect r="-100000" b="-10000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 smtClean="0">
                      <a:latin typeface="Arial" pitchFamily="34" charset="0"/>
                      <a:cs typeface="Arial" pitchFamily="34" charset="0"/>
                    </a:rPr>
                    <a:t>222</a:t>
                  </a:r>
                </a:p>
                <a:p>
                  <a:pPr algn="ctr"/>
                  <a:r>
                    <a:rPr lang="en-US" sz="2400" b="1" dirty="0" smtClean="0">
                      <a:latin typeface="Arial" pitchFamily="34" charset="0"/>
                      <a:cs typeface="Arial" pitchFamily="34" charset="0"/>
                    </a:rPr>
                    <a:t>TB</a:t>
                  </a:r>
                  <a:endParaRPr lang="en-US" sz="24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7077619" y="3748270"/>
                  <a:ext cx="274320" cy="274320"/>
                </a:xfrm>
                <a:prstGeom prst="ellipse">
                  <a:avLst/>
                </a:prstGeom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1972917" y="5417790"/>
                  <a:ext cx="1005840" cy="1005840"/>
                </a:xfrm>
                <a:prstGeom prst="ellipse">
                  <a:avLst/>
                </a:prstGeom>
                <a:gradFill>
                  <a:gsLst>
                    <a:gs pos="0">
                      <a:srgbClr val="CCCCFF"/>
                    </a:gs>
                    <a:gs pos="17999">
                      <a:srgbClr val="99CCFF"/>
                    </a:gs>
                    <a:gs pos="36000">
                      <a:srgbClr val="9966FF"/>
                    </a:gs>
                    <a:gs pos="61000">
                      <a:srgbClr val="CC99FF"/>
                    </a:gs>
                    <a:gs pos="82001">
                      <a:srgbClr val="99CCFF"/>
                    </a:gs>
                    <a:gs pos="100000">
                      <a:srgbClr val="CCCCFF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>
                      <a:latin typeface="Arial" pitchFamily="34" charset="0"/>
                      <a:cs typeface="Arial" pitchFamily="34" charset="0"/>
                    </a:rPr>
                    <a:t>68 TB</a:t>
                  </a:r>
                  <a:endParaRPr lang="en-US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4689065" y="5074155"/>
                  <a:ext cx="548640" cy="548640"/>
                </a:xfrm>
                <a:prstGeom prst="ellipse">
                  <a:avLst/>
                </a:prstGeom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34 TB</a:t>
                  </a:r>
                  <a:endParaRPr lang="en-US" sz="1400" b="1" dirty="0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7759226" y="3050082"/>
                  <a:ext cx="274320" cy="274320"/>
                </a:xfrm>
                <a:prstGeom prst="ellipse">
                  <a:avLst/>
                </a:prstGeom>
                <a:blipFill>
                  <a:blip r:embed="rId8"/>
                  <a:tile tx="0" ty="0" sx="100000" sy="100000" flip="none" algn="tl"/>
                </a:blip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6263744" y="2031802"/>
                  <a:ext cx="137230" cy="13716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6908585" y="1893959"/>
                  <a:ext cx="228716" cy="2286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8063603" y="2152742"/>
                  <a:ext cx="274460" cy="274320"/>
                </a:xfrm>
                <a:prstGeom prst="ellipse">
                  <a:avLst/>
                </a:prstGeom>
                <a:gradFill>
                  <a:gsLst>
                    <a:gs pos="0">
                      <a:srgbClr val="825600"/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7977834" y="2624840"/>
                  <a:ext cx="274460" cy="274320"/>
                </a:xfrm>
                <a:prstGeom prst="ellipse">
                  <a:avLst/>
                </a:prstGeom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6572511" y="1940362"/>
                  <a:ext cx="182973" cy="18288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5706374" y="4584543"/>
                  <a:ext cx="548640" cy="548640"/>
                </a:xfrm>
                <a:prstGeom prst="ellipse">
                  <a:avLst/>
                </a:prstGeom>
                <a:gradFill>
                  <a:gsLst>
                    <a:gs pos="0">
                      <a:srgbClr val="FC9FCB"/>
                    </a:gs>
                    <a:gs pos="13000">
                      <a:srgbClr val="F8B049"/>
                    </a:gs>
                    <a:gs pos="21001">
                      <a:srgbClr val="F8B049"/>
                    </a:gs>
                    <a:gs pos="63000">
                      <a:srgbClr val="FEE7F2"/>
                    </a:gs>
                    <a:gs pos="67000">
                      <a:srgbClr val="F952A0"/>
                    </a:gs>
                    <a:gs pos="69000">
                      <a:srgbClr val="C50849"/>
                    </a:gs>
                    <a:gs pos="82001">
                      <a:srgbClr val="B43E85"/>
                    </a:gs>
                    <a:gs pos="100000">
                      <a:srgbClr val="F8B049"/>
                    </a:gs>
                  </a:gsLst>
                  <a:lin ang="5400000" scaled="0"/>
                </a:gra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0070C0"/>
                      </a:solidFill>
                    </a:rPr>
                    <a:t>32 TB</a:t>
                  </a:r>
                  <a:endParaRPr lang="en-US" sz="1400" b="1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7346958" y="1878914"/>
                  <a:ext cx="228716" cy="2286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7703374" y="1894642"/>
                  <a:ext cx="274460" cy="274320"/>
                </a:xfrm>
                <a:prstGeom prst="ellipse">
                  <a:avLst/>
                </a:prstGeom>
                <a:blipFill>
                  <a:blip r:embed="rId9"/>
                  <a:tile tx="0" ty="0" sx="100000" sy="100000" flip="none" algn="tl"/>
                </a:blip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" name="Straight Connector 5"/>
                <p:cNvCxnSpPr/>
                <p:nvPr/>
              </p:nvCxnSpPr>
              <p:spPr>
                <a:xfrm flipV="1">
                  <a:off x="5237705" y="5072045"/>
                  <a:ext cx="390051" cy="158476"/>
                </a:xfrm>
                <a:prstGeom prst="line">
                  <a:avLst/>
                </a:prstGeom>
                <a:ln w="317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027" name="Picture 3" descr="C:\Documents and Settings\sofiahj\Desktop\1000G.jpeg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6255" y="2670810"/>
                  <a:ext cx="2316393" cy="4567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068" name="TextBox 2067"/>
                <p:cNvSpPr txBox="1"/>
                <p:nvPr/>
              </p:nvSpPr>
              <p:spPr>
                <a:xfrm>
                  <a:off x="3496574" y="1917543"/>
                  <a:ext cx="2514600" cy="32316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b="1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TCGA</a:t>
                  </a:r>
                  <a:r>
                    <a:rPr lang="en-US" sz="8000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5400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2.3</a:t>
                  </a:r>
                  <a:r>
                    <a:rPr lang="en-US" sz="6000" b="1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600" b="1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Petabytes</a:t>
                  </a:r>
                </a:p>
                <a:p>
                  <a:pPr algn="ctr"/>
                  <a:r>
                    <a:rPr lang="en-US" sz="2400" b="1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in </a:t>
                  </a:r>
                  <a:r>
                    <a:rPr lang="en-US" sz="2400" b="1" dirty="0" err="1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CGHub</a:t>
                  </a:r>
                  <a:endParaRPr lang="en-US" sz="2400" b="1" dirty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43" name="Group 42"/>
                <p:cNvGrpSpPr/>
                <p:nvPr/>
              </p:nvGrpSpPr>
              <p:grpSpPr>
                <a:xfrm>
                  <a:off x="6087374" y="5194143"/>
                  <a:ext cx="1447800" cy="307777"/>
                  <a:chOff x="5570638" y="4102341"/>
                  <a:chExt cx="1447800" cy="307777"/>
                </a:xfrm>
              </p:grpSpPr>
              <p:pic>
                <p:nvPicPr>
                  <p:cNvPr id="1028" name="Picture 4" descr="C:\Documents and Settings\sofiahj\Desktop\NHLBI_ESP.png"/>
                  <p:cNvPicPr>
                    <a:picLocks noChangeAspect="1" noChangeArrowheads="1"/>
                  </p:cNvPicPr>
                  <p:nvPr/>
                </p:nvPicPr>
                <p:blipFill>
                  <a:blip r:embed="rId11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570638" y="4102341"/>
                    <a:ext cx="309678" cy="26413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5875438" y="4102341"/>
                    <a:ext cx="1143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b="1" dirty="0" smtClean="0">
                        <a:solidFill>
                          <a:srgbClr val="FF0000"/>
                        </a:solidFill>
                      </a:rPr>
                      <a:t>NHLBI ESP</a:t>
                    </a:r>
                    <a:endParaRPr lang="en-US" sz="1400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51" name="Rectangle 50"/>
                <p:cNvSpPr/>
                <p:nvPr/>
              </p:nvSpPr>
              <p:spPr>
                <a:xfrm>
                  <a:off x="3615712" y="5335935"/>
                  <a:ext cx="457176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solidFill>
                        <a:schemeClr val="accent4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40</a:t>
                  </a:r>
                </a:p>
                <a:p>
                  <a:pPr algn="ctr"/>
                  <a:r>
                    <a:rPr lang="en-US" sz="1600" b="1" dirty="0" smtClean="0">
                      <a:solidFill>
                        <a:schemeClr val="accent4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TB</a:t>
                  </a:r>
                  <a:endParaRPr lang="en-US" sz="1600" b="1" dirty="0">
                    <a:solidFill>
                      <a:schemeClr val="accent4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3953774" y="6032343"/>
                  <a:ext cx="936475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b="1" dirty="0" smtClean="0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a:rPr>
                    <a:t>NHGRI LSSP</a:t>
                  </a:r>
                  <a:endParaRPr lang="en-US" sz="1200" b="1" dirty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  <p:pic>
              <p:nvPicPr>
                <p:cNvPr id="1029" name="Picture 5" descr="C:\Documents and Settings\sofiahj\Desktop\720px-US-NIH-NHGRI-Logo.svg.png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duotone>
                    <a:schemeClr val="accent6">
                      <a:shade val="45000"/>
                      <a:satMod val="135000"/>
                    </a:schemeClr>
                    <a:prstClr val="white"/>
                  </a:duotone>
                  <a:extLst>
                    <a:ext uri="{BEBA8EAE-BF5A-486C-A8C5-ECC9F3942E4B}">
                      <a14:imgProps xmlns:a14="http://schemas.microsoft.com/office/drawing/2010/main">
                        <a14:imgLayer r:embed="rId13">
                          <a14:imgEffect>
                            <a14:colorTemperature colorTemp="47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9301" y="5714235"/>
                  <a:ext cx="1611036" cy="53924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30" name="Picture 6" descr="C:\Documents and Settings\sofiahj\Desktop\HMP final 6_24 (150 x 101).jpg"/>
                <p:cNvPicPr>
                  <a:picLocks noChangeAspect="1" noChangeArrowheads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696974" y="4584543"/>
                  <a:ext cx="471232" cy="31729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2" name="TextBox 91"/>
                <p:cNvSpPr txBox="1"/>
                <p:nvPr/>
              </p:nvSpPr>
              <p:spPr>
                <a:xfrm>
                  <a:off x="7169238" y="4073333"/>
                  <a:ext cx="699230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</a:rPr>
                    <a:t>ARRA</a:t>
                  </a:r>
                </a:p>
                <a:p>
                  <a:r>
                    <a:rPr lang="en-US" sz="1400" dirty="0" smtClean="0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</a:rPr>
                    <a:t>Autism</a:t>
                  </a:r>
                  <a:endParaRPr lang="en-US" sz="1400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3278698" y="2914725"/>
                  <a:ext cx="228600" cy="2286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>
                  <a:off x="4353950" y="2147905"/>
                  <a:ext cx="36778" cy="304503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TextBox 113"/>
                <p:cNvSpPr txBox="1"/>
                <p:nvPr/>
              </p:nvSpPr>
              <p:spPr>
                <a:xfrm rot="19327027">
                  <a:off x="3352777" y="2418974"/>
                  <a:ext cx="104227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err="1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RNASeq</a:t>
                  </a:r>
                  <a:endParaRPr lang="en-US" sz="2000" b="1" i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 rot="216050">
                  <a:off x="4384961" y="2104726"/>
                  <a:ext cx="94089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Clinical</a:t>
                  </a:r>
                  <a:endParaRPr lang="en-US" sz="2000" b="1" i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 rot="3455921">
                  <a:off x="5400919" y="2891339"/>
                  <a:ext cx="136960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err="1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Epigenome</a:t>
                  </a:r>
                  <a:endParaRPr lang="en-US" sz="2000" b="1" i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 rot="16819356">
                  <a:off x="2797162" y="3311824"/>
                  <a:ext cx="92204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err="1" smtClean="0">
                      <a:solidFill>
                        <a:schemeClr val="tx2">
                          <a:lumMod val="50000"/>
                        </a:schemeClr>
                      </a:solidFill>
                    </a:rPr>
                    <a:t>miRNA</a:t>
                  </a:r>
                  <a:endParaRPr lang="en-US" sz="2000" b="1" i="1" dirty="0">
                    <a:solidFill>
                      <a:schemeClr val="tx2">
                        <a:lumMod val="50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59" name="TextBox 58"/>
          <p:cNvSpPr txBox="1"/>
          <p:nvPr/>
        </p:nvSpPr>
        <p:spPr>
          <a:xfrm>
            <a:off x="5105400" y="5562600"/>
            <a:ext cx="559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GTeX</a:t>
            </a:r>
            <a:endParaRPr lang="en-US" sz="1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0" name="Picture 59" descr="C:\Documents and Settings\sofiahj\Desktop\logo_JESS3.gi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7000"/>
            <a:ext cx="454573" cy="14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4"/>
          <p:cNvSpPr txBox="1"/>
          <p:nvPr/>
        </p:nvSpPr>
        <p:spPr>
          <a:xfrm>
            <a:off x="4590" y="6400800"/>
            <a:ext cx="15956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i="1" dirty="0" smtClean="0">
                <a:solidFill>
                  <a:schemeClr val="bg1"/>
                </a:solidFill>
              </a:rPr>
              <a:t>Heidi Sofia, 7-16-15</a:t>
            </a:r>
            <a:endParaRPr lang="en-US" sz="105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1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137</Words>
  <Application>Microsoft Office PowerPoint</Application>
  <PresentationFormat>On-screen Show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NHGRI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ICGC/TCGA Pancancer</dc:title>
  <dc:creator>Sofia, Heidi (NIH/NHGRI) [E]</dc:creator>
  <cp:lastModifiedBy>Sofia, Heidi (NIH/NHGRI) [E]</cp:lastModifiedBy>
  <cp:revision>47</cp:revision>
  <dcterms:created xsi:type="dcterms:W3CDTF">2014-09-11T20:45:28Z</dcterms:created>
  <dcterms:modified xsi:type="dcterms:W3CDTF">2015-07-16T20:10:39Z</dcterms:modified>
</cp:coreProperties>
</file>