
<file path=[Content_Types].xml><?xml version="1.0" encoding="utf-8"?>
<Types xmlns="http://schemas.openxmlformats.org/package/2006/content-types">
  <Default Extension="jpg" ContentType="image/jpeg"/>
  <Default Extension="emf" ContentType="image/x-emf"/>
  <Default Extension="xlsx" ContentType="application/vnd.openxmlformats-officedocument.spreadsheetml.sheet"/>
  <Default Extension="jpeg" ContentType="image/jpeg"/>
  <Default Extension="xml" ContentType="application/xml"/>
  <Default Extension="vml" ContentType="application/vnd.openxmlformats-officedocument.vmlDrawing"/>
  <Default Extension="tif" ContentType="image/tif"/>
  <Default Extension="wdp" ContentType="image/vnd.ms-photo"/>
  <Default Extension="bin" ContentType="application/vnd.openxmlformats-officedocument.oleObject"/>
  <Default Extension="wmf" ContentType="image/x-wmf"/>
  <Default Extension="png" ContentType="image/png"/>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Masters/slideMaster52.xml" ContentType="application/vnd.openxmlformats-officedocument.presentationml.slideMaster+xml"/>
  <Override PartName="/ppt/slideMasters/slideMaster53.xml" ContentType="application/vnd.openxmlformats-officedocument.presentationml.slideMaster+xml"/>
  <Override PartName="/ppt/slideMasters/slideMaster54.xml" ContentType="application/vnd.openxmlformats-officedocument.presentationml.slideMaster+xml"/>
  <Override PartName="/ppt/slideMasters/slideMaster55.xml" ContentType="application/vnd.openxmlformats-officedocument.presentationml.slideMaster+xml"/>
  <Override PartName="/ppt/slideMasters/slideMaster56.xml" ContentType="application/vnd.openxmlformats-officedocument.presentationml.slideMaster+xml"/>
  <Override PartName="/ppt/slideMasters/slideMaster57.xml" ContentType="application/vnd.openxmlformats-officedocument.presentationml.slideMaster+xml"/>
  <Override PartName="/ppt/slideMasters/slideMaster58.xml" ContentType="application/vnd.openxmlformats-officedocument.presentationml.slideMaster+xml"/>
  <Override PartName="/ppt/slideMasters/slideMaster59.xml" ContentType="application/vnd.openxmlformats-officedocument.presentationml.slideMaster+xml"/>
  <Override PartName="/ppt/slideMasters/slideMaster60.xml" ContentType="application/vnd.openxmlformats-officedocument.presentationml.slideMaster+xml"/>
  <Override PartName="/ppt/slideMasters/slideMaster61.xml" ContentType="application/vnd.openxmlformats-officedocument.presentationml.slideMaster+xml"/>
  <Override PartName="/ppt/slideMasters/slideMaster62.xml" ContentType="application/vnd.openxmlformats-officedocument.presentationml.slideMaster+xml"/>
  <Override PartName="/ppt/slideMasters/slideMaster63.xml" ContentType="application/vnd.openxmlformats-officedocument.presentationml.slideMaster+xml"/>
  <Override PartName="/ppt/slideMasters/slideMaster64.xml" ContentType="application/vnd.openxmlformats-officedocument.presentationml.slideMaster+xml"/>
  <Override PartName="/ppt/slideMasters/slideMaster65.xml" ContentType="application/vnd.openxmlformats-officedocument.presentationml.slideMaster+xml"/>
  <Override PartName="/ppt/slideMasters/slideMaster66.xml" ContentType="application/vnd.openxmlformats-officedocument.presentationml.slideMaster+xml"/>
  <Override PartName="/ppt/slideMasters/slideMaster67.xml" ContentType="application/vnd.openxmlformats-officedocument.presentationml.slideMaster+xml"/>
  <Override PartName="/ppt/slideMasters/slideMaster68.xml" ContentType="application/vnd.openxmlformats-officedocument.presentationml.slideMaster+xml"/>
  <Override PartName="/ppt/slideMasters/slideMaster69.xml" ContentType="application/vnd.openxmlformats-officedocument.presentationml.slideMaster+xml"/>
  <Override PartName="/ppt/slideMasters/slideMaster70.xml" ContentType="application/vnd.openxmlformats-officedocument.presentationml.slideMaster+xml"/>
  <Override PartName="/ppt/slideMasters/slideMaster71.xml" ContentType="application/vnd.openxmlformats-officedocument.presentationml.slideMaster+xml"/>
  <Override PartName="/ppt/slideMasters/slideMaster72.xml" ContentType="application/vnd.openxmlformats-officedocument.presentationml.slideMaster+xml"/>
  <Override PartName="/ppt/slideMasters/slideMaster73.xml" ContentType="application/vnd.openxmlformats-officedocument.presentationml.slideMaster+xml"/>
  <Override PartName="/ppt/slideMasters/slideMaster74.xml" ContentType="application/vnd.openxmlformats-officedocument.presentationml.slideMaster+xml"/>
  <Override PartName="/ppt/slideMasters/slideMaster75.xml" ContentType="application/vnd.openxmlformats-officedocument.presentationml.slideMaster+xml"/>
  <Override PartName="/ppt/slideMasters/slideMaster76.xml" ContentType="application/vnd.openxmlformats-officedocument.presentationml.slideMaster+xml"/>
  <Override PartName="/ppt/slideMasters/slideMaster77.xml" ContentType="application/vnd.openxmlformats-officedocument.presentationml.slideMaster+xml"/>
  <Override PartName="/ppt/slideMasters/slideMaster78.xml" ContentType="application/vnd.openxmlformats-officedocument.presentationml.slideMaster+xml"/>
  <Override PartName="/ppt/slideMasters/slideMaster79.xml" ContentType="application/vnd.openxmlformats-officedocument.presentationml.slideMaster+xml"/>
  <Override PartName="/ppt/slideMasters/slideMaster80.xml" ContentType="application/vnd.openxmlformats-officedocument.presentationml.slideMaster+xml"/>
  <Override PartName="/ppt/slideMasters/slideMaster81.xml" ContentType="application/vnd.openxmlformats-officedocument.presentationml.slideMaster+xml"/>
  <Override PartName="/ppt/slideMasters/slideMaster82.xml" ContentType="application/vnd.openxmlformats-officedocument.presentationml.slideMaster+xml"/>
  <Override PartName="/ppt/slideMasters/slideMaster83.xml" ContentType="application/vnd.openxmlformats-officedocument.presentationml.slideMaster+xml"/>
  <Override PartName="/ppt/slideMasters/slideMaster84.xml" ContentType="application/vnd.openxmlformats-officedocument.presentationml.slideMaster+xml"/>
  <Override PartName="/ppt/slideMasters/slideMaster85.xml" ContentType="application/vnd.openxmlformats-officedocument.presentationml.slideMaster+xml"/>
  <Override PartName="/ppt/slideMasters/slideMaster86.xml" ContentType="application/vnd.openxmlformats-officedocument.presentationml.slideMaster+xml"/>
  <Override PartName="/ppt/slideMasters/slideMaster87.xml" ContentType="application/vnd.openxmlformats-officedocument.presentationml.slideMaster+xml"/>
  <Override PartName="/ppt/slideMasters/slideMaster88.xml" ContentType="application/vnd.openxmlformats-officedocument.presentationml.slideMaster+xml"/>
  <Override PartName="/ppt/slideMasters/slideMaster8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4.xml" ContentType="application/vnd.openxmlformats-officedocument.theme+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5.xml" ContentType="application/vnd.openxmlformats-officedocument.theme+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6.xml" ContentType="application/vnd.openxmlformats-officedocument.theme+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7.xml" ContentType="application/vnd.openxmlformats-officedocument.theme+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8.xml" ContentType="application/vnd.openxmlformats-officedocument.theme+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9.xml" ContentType="application/vnd.openxmlformats-officedocument.theme+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theme/theme10.xml" ContentType="application/vnd.openxmlformats-officedocument.theme+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theme/theme11.xml" ContentType="application/vnd.openxmlformats-officedocument.theme+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theme/theme12.xml" ContentType="application/vnd.openxmlformats-officedocument.theme+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theme/theme13.xml" ContentType="application/vnd.openxmlformats-officedocument.theme+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theme/theme14.xml" ContentType="application/vnd.openxmlformats-officedocument.theme+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theme/theme15.xml" ContentType="application/vnd.openxmlformats-officedocument.theme+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theme/theme16.xml" ContentType="application/vnd.openxmlformats-officedocument.theme+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slideLayouts/slideLayout205.xml" ContentType="application/vnd.openxmlformats-officedocument.presentationml.slideLayout+xml"/>
  <Override PartName="/ppt/theme/theme17.xml" ContentType="application/vnd.openxmlformats-officedocument.theme+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slideLayouts/slideLayout206.xml" ContentType="application/vnd.openxmlformats-officedocument.presentationml.slideLayout+xml"/>
  <Override PartName="/ppt/theme/theme18.xml" ContentType="application/vnd.openxmlformats-officedocument.theme+xml"/>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theme/theme19.xml" ContentType="application/vnd.openxmlformats-officedocument.theme+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theme/theme20.xml" ContentType="application/vnd.openxmlformats-officedocument.theme+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theme/theme21.xml" ContentType="application/vnd.openxmlformats-officedocument.theme+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theme/theme22.xml" ContentType="application/vnd.openxmlformats-officedocument.theme+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theme/theme23.xml" ContentType="application/vnd.openxmlformats-officedocument.theme+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theme/theme24.xml" ContentType="application/vnd.openxmlformats-officedocument.theme+xml"/>
  <Override PartName="/ppt/tags/tag329.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theme/theme25.xml" ContentType="application/vnd.openxmlformats-officedocument.theme+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theme/theme26.xml" ContentType="application/vnd.openxmlformats-officedocument.theme+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theme/theme27.xml" ContentType="application/vnd.openxmlformats-officedocument.theme+xml"/>
  <Override PartName="/ppt/tags/tag408.xml" ContentType="application/vnd.openxmlformats-officedocument.presentationml.tags+xml"/>
  <Override PartName="/ppt/tags/tag409.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theme/theme28.xml" ContentType="application/vnd.openxmlformats-officedocument.theme+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theme/theme29.xml" ContentType="application/vnd.openxmlformats-officedocument.theme+xml"/>
  <Override PartName="/ppt/tags/tag419.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theme/theme30.xml" ContentType="application/vnd.openxmlformats-officedocument.theme+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tags/tag439.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tags/tag448.xml" ContentType="application/vnd.openxmlformats-officedocument.presentationml.tags+xml"/>
  <Override PartName="/ppt/tags/tag449.xml" ContentType="application/vnd.openxmlformats-officedocument.presentationml.tags+xml"/>
  <Override PartName="/ppt/tags/tag450.xml" ContentType="application/vnd.openxmlformats-officedocument.presentationml.tags+xml"/>
  <Override PartName="/ppt/tags/tag451.xml" ContentType="application/vnd.openxmlformats-officedocument.presentationml.tags+xml"/>
  <Override PartName="/ppt/tags/tag452.xml" ContentType="application/vnd.openxmlformats-officedocument.presentationml.tags+xml"/>
  <Override PartName="/ppt/tags/tag453.xml" ContentType="application/vnd.openxmlformats-officedocument.presentationml.tags+xml"/>
  <Override PartName="/ppt/tags/tag454.xml" ContentType="application/vnd.openxmlformats-officedocument.presentationml.tags+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theme/theme31.xml" ContentType="application/vnd.openxmlformats-officedocument.theme+xml"/>
  <Override PartName="/ppt/tags/tag455.xml" ContentType="application/vnd.openxmlformats-officedocument.presentationml.tags+xml"/>
  <Override PartName="/ppt/tags/tag456.xml" ContentType="application/vnd.openxmlformats-officedocument.presentationml.tags+xml"/>
  <Override PartName="/ppt/tags/tag457.xml" ContentType="application/vnd.openxmlformats-officedocument.presentationml.tags+xml"/>
  <Override PartName="/ppt/tags/tag458.xml" ContentType="application/vnd.openxmlformats-officedocument.presentationml.tags+xml"/>
  <Override PartName="/ppt/tags/tag459.xml" ContentType="application/vnd.openxmlformats-officedocument.presentationml.tags+xml"/>
  <Override PartName="/ppt/tags/tag460.xml" ContentType="application/vnd.openxmlformats-officedocument.presentationml.tags+xml"/>
  <Override PartName="/ppt/tags/tag461.xml" ContentType="application/vnd.openxmlformats-officedocument.presentationml.tags+xml"/>
  <Override PartName="/ppt/tags/tag462.xml" ContentType="application/vnd.openxmlformats-officedocument.presentationml.tags+xml"/>
  <Override PartName="/ppt/tags/tag463.xml" ContentType="application/vnd.openxmlformats-officedocument.presentationml.tags+xml"/>
  <Override PartName="/ppt/tags/tag464.xml" ContentType="application/vnd.openxmlformats-officedocument.presentationml.tags+xml"/>
  <Override PartName="/ppt/tags/tag465.xml" ContentType="application/vnd.openxmlformats-officedocument.presentationml.tags+xml"/>
  <Override PartName="/ppt/tags/tag466.xml" ContentType="application/vnd.openxmlformats-officedocument.presentationml.tags+xml"/>
  <Override PartName="/ppt/tags/tag467.xml" ContentType="application/vnd.openxmlformats-officedocument.presentationml.tags+xml"/>
  <Override PartName="/ppt/tags/tag468.xml" ContentType="application/vnd.openxmlformats-officedocument.presentationml.tags+xml"/>
  <Override PartName="/ppt/tags/tag469.xml" ContentType="application/vnd.openxmlformats-officedocument.presentationml.tags+xml"/>
  <Override PartName="/ppt/tags/tag470.xml" ContentType="application/vnd.openxmlformats-officedocument.presentationml.tags+xml"/>
  <Override PartName="/ppt/tags/tag471.xml" ContentType="application/vnd.openxmlformats-officedocument.presentationml.tags+xml"/>
  <Override PartName="/ppt/tags/tag472.xml" ContentType="application/vnd.openxmlformats-officedocument.presentationml.tags+xml"/>
  <Override PartName="/ppt/tags/tag473.xml" ContentType="application/vnd.openxmlformats-officedocument.presentationml.tags+xml"/>
  <Override PartName="/ppt/tags/tag474.xml" ContentType="application/vnd.openxmlformats-officedocument.presentationml.tags+xml"/>
  <Override PartName="/ppt/tags/tag475.xml" ContentType="application/vnd.openxmlformats-officedocument.presentationml.tags+xml"/>
  <Override PartName="/ppt/tags/tag476.xml" ContentType="application/vnd.openxmlformats-officedocument.presentationml.tags+xml"/>
  <Override PartName="/ppt/tags/tag477.xml" ContentType="application/vnd.openxmlformats-officedocument.presentationml.tags+xml"/>
  <Override PartName="/ppt/tags/tag478.xml" ContentType="application/vnd.openxmlformats-officedocument.presentationml.tags+xml"/>
  <Override PartName="/ppt/tags/tag479.xml" ContentType="application/vnd.openxmlformats-officedocument.presentationml.tags+xml"/>
  <Override PartName="/ppt/tags/tag480.xml" ContentType="application/vnd.openxmlformats-officedocument.presentationml.tags+xml"/>
  <Override PartName="/ppt/tags/tag481.xml" ContentType="application/vnd.openxmlformats-officedocument.presentationml.tags+xml"/>
  <Override PartName="/ppt/tags/tag482.xml" ContentType="application/vnd.openxmlformats-officedocument.presentationml.tags+xml"/>
  <Override PartName="/ppt/tags/tag483.xml" ContentType="application/vnd.openxmlformats-officedocument.presentationml.tags+xml"/>
  <Override PartName="/ppt/tags/tag484.xml" ContentType="application/vnd.openxmlformats-officedocument.presentationml.tags+xml"/>
  <Override PartName="/ppt/tags/tag485.xml" ContentType="application/vnd.openxmlformats-officedocument.presentationml.tags+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theme/theme32.xml" ContentType="application/vnd.openxmlformats-officedocument.theme+xml"/>
  <Override PartName="/ppt/tags/tag486.xml" ContentType="application/vnd.openxmlformats-officedocument.presentationml.tags+xml"/>
  <Override PartName="/ppt/tags/tag487.xml" ContentType="application/vnd.openxmlformats-officedocument.presentationml.tags+xml"/>
  <Override PartName="/ppt/tags/tag488.xml" ContentType="application/vnd.openxmlformats-officedocument.presentationml.tags+xml"/>
  <Override PartName="/ppt/tags/tag489.xml" ContentType="application/vnd.openxmlformats-officedocument.presentationml.tags+xml"/>
  <Override PartName="/ppt/tags/tag490.xml" ContentType="application/vnd.openxmlformats-officedocument.presentationml.tags+xml"/>
  <Override PartName="/ppt/tags/tag491.xml" ContentType="application/vnd.openxmlformats-officedocument.presentationml.tags+xml"/>
  <Override PartName="/ppt/tags/tag492.xml" ContentType="application/vnd.openxmlformats-officedocument.presentationml.tags+xml"/>
  <Override PartName="/ppt/tags/tag493.xml" ContentType="application/vnd.openxmlformats-officedocument.presentationml.tags+xml"/>
  <Override PartName="/ppt/tags/tag494.xml" ContentType="application/vnd.openxmlformats-officedocument.presentationml.tags+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theme/theme33.xml" ContentType="application/vnd.openxmlformats-officedocument.theme+xml"/>
  <Override PartName="/ppt/tags/tag495.xml" ContentType="application/vnd.openxmlformats-officedocument.presentationml.tags+xml"/>
  <Override PartName="/ppt/tags/tag496.xml" ContentType="application/vnd.openxmlformats-officedocument.presentationml.tags+xml"/>
  <Override PartName="/ppt/tags/tag497.xml" ContentType="application/vnd.openxmlformats-officedocument.presentationml.tags+xml"/>
  <Override PartName="/ppt/tags/tag498.xml" ContentType="application/vnd.openxmlformats-officedocument.presentationml.tags+xml"/>
  <Override PartName="/ppt/tags/tag499.xml" ContentType="application/vnd.openxmlformats-officedocument.presentationml.tags+xml"/>
  <Override PartName="/ppt/tags/tag500.xml" ContentType="application/vnd.openxmlformats-officedocument.presentationml.tags+xml"/>
  <Override PartName="/ppt/tags/tag501.xml" ContentType="application/vnd.openxmlformats-officedocument.presentationml.tags+xml"/>
  <Override PartName="/ppt/tags/tag502.xml" ContentType="application/vnd.openxmlformats-officedocument.presentationml.tags+xml"/>
  <Override PartName="/ppt/tags/tag503.xml" ContentType="application/vnd.openxmlformats-officedocument.presentationml.tags+xml"/>
  <Override PartName="/ppt/tags/tag504.xml" ContentType="application/vnd.openxmlformats-officedocument.presentationml.tags+xml"/>
  <Override PartName="/ppt/tags/tag505.xml" ContentType="application/vnd.openxmlformats-officedocument.presentationml.tags+xml"/>
  <Override PartName="/ppt/tags/tag506.xml" ContentType="application/vnd.openxmlformats-officedocument.presentationml.tags+xml"/>
  <Override PartName="/ppt/tags/tag507.xml" ContentType="application/vnd.openxmlformats-officedocument.presentationml.tags+xml"/>
  <Override PartName="/ppt/tags/tag508.xml" ContentType="application/vnd.openxmlformats-officedocument.presentationml.tags+xml"/>
  <Override PartName="/ppt/tags/tag509.xml" ContentType="application/vnd.openxmlformats-officedocument.presentationml.tags+xml"/>
  <Override PartName="/ppt/tags/tag510.xml" ContentType="application/vnd.openxmlformats-officedocument.presentationml.tags+xml"/>
  <Override PartName="/ppt/tags/tag511.xml" ContentType="application/vnd.openxmlformats-officedocument.presentationml.tags+xml"/>
  <Override PartName="/ppt/tags/tag512.xml" ContentType="application/vnd.openxmlformats-officedocument.presentationml.tags+xml"/>
  <Override PartName="/ppt/tags/tag513.xml" ContentType="application/vnd.openxmlformats-officedocument.presentationml.tags+xml"/>
  <Override PartName="/ppt/tags/tag514.xml" ContentType="application/vnd.openxmlformats-officedocument.presentationml.tags+xml"/>
  <Override PartName="/ppt/tags/tag515.xml" ContentType="application/vnd.openxmlformats-officedocument.presentationml.tags+xml"/>
  <Override PartName="/ppt/tags/tag516.xml" ContentType="application/vnd.openxmlformats-officedocument.presentationml.tags+xml"/>
  <Override PartName="/ppt/tags/tag517.xml" ContentType="application/vnd.openxmlformats-officedocument.presentationml.tags+xml"/>
  <Override PartName="/ppt/tags/tag518.xml" ContentType="application/vnd.openxmlformats-officedocument.presentationml.tags+xml"/>
  <Override PartName="/ppt/tags/tag519.xml" ContentType="application/vnd.openxmlformats-officedocument.presentationml.tags+xml"/>
  <Override PartName="/ppt/tags/tag520.xml" ContentType="application/vnd.openxmlformats-officedocument.presentationml.tags+xml"/>
  <Override PartName="/ppt/tags/tag521.xml" ContentType="application/vnd.openxmlformats-officedocument.presentationml.tags+xml"/>
  <Override PartName="/ppt/tags/tag522.xml" ContentType="application/vnd.openxmlformats-officedocument.presentationml.tags+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theme/theme34.xml" ContentType="application/vnd.openxmlformats-officedocument.theme+xml"/>
  <Override PartName="/ppt/tags/tag523.xml" ContentType="application/vnd.openxmlformats-officedocument.presentationml.tags+xml"/>
  <Override PartName="/ppt/tags/tag524.xml" ContentType="application/vnd.openxmlformats-officedocument.presentationml.tags+xml"/>
  <Override PartName="/ppt/tags/tag525.xml" ContentType="application/vnd.openxmlformats-officedocument.presentationml.tags+xml"/>
  <Override PartName="/ppt/tags/tag526.xml" ContentType="application/vnd.openxmlformats-officedocument.presentationml.tags+xml"/>
  <Override PartName="/ppt/tags/tag527.xml" ContentType="application/vnd.openxmlformats-officedocument.presentationml.tags+xml"/>
  <Override PartName="/ppt/tags/tag528.xml" ContentType="application/vnd.openxmlformats-officedocument.presentationml.tags+xml"/>
  <Override PartName="/ppt/tags/tag529.xml" ContentType="application/vnd.openxmlformats-officedocument.presentationml.tags+xml"/>
  <Override PartName="/ppt/tags/tag530.xml" ContentType="application/vnd.openxmlformats-officedocument.presentationml.tags+xml"/>
  <Override PartName="/ppt/tags/tag531.xml" ContentType="application/vnd.openxmlformats-officedocument.presentationml.tags+xml"/>
  <Override PartName="/ppt/tags/tag532.xml" ContentType="application/vnd.openxmlformats-officedocument.presentationml.tags+xml"/>
  <Override PartName="/ppt/tags/tag533.xml" ContentType="application/vnd.openxmlformats-officedocument.presentationml.tags+xml"/>
  <Override PartName="/ppt/tags/tag534.xml" ContentType="application/vnd.openxmlformats-officedocument.presentationml.tags+xml"/>
  <Override PartName="/ppt/tags/tag535.xml" ContentType="application/vnd.openxmlformats-officedocument.presentationml.tags+xml"/>
  <Override PartName="/ppt/tags/tag536.xml" ContentType="application/vnd.openxmlformats-officedocument.presentationml.tags+xml"/>
  <Override PartName="/ppt/tags/tag537.xml" ContentType="application/vnd.openxmlformats-officedocument.presentationml.tags+xml"/>
  <Override PartName="/ppt/tags/tag538.xml" ContentType="application/vnd.openxmlformats-officedocument.presentationml.tags+xml"/>
  <Override PartName="/ppt/tags/tag539.xml" ContentType="application/vnd.openxmlformats-officedocument.presentationml.tags+xml"/>
  <Override PartName="/ppt/tags/tag540.xml" ContentType="application/vnd.openxmlformats-officedocument.presentationml.tags+xml"/>
  <Override PartName="/ppt/tags/tag541.xml" ContentType="application/vnd.openxmlformats-officedocument.presentationml.tags+xml"/>
  <Override PartName="/ppt/tags/tag542.xml" ContentType="application/vnd.openxmlformats-officedocument.presentationml.tags+xml"/>
  <Override PartName="/ppt/tags/tag543.xml" ContentType="application/vnd.openxmlformats-officedocument.presentationml.tags+xml"/>
  <Override PartName="/ppt/tags/tag544.xml" ContentType="application/vnd.openxmlformats-officedocument.presentationml.tags+xml"/>
  <Override PartName="/ppt/tags/tag545.xml" ContentType="application/vnd.openxmlformats-officedocument.presentationml.tags+xml"/>
  <Override PartName="/ppt/tags/tag546.xml" ContentType="application/vnd.openxmlformats-officedocument.presentationml.tags+xml"/>
  <Override PartName="/ppt/tags/tag547.xml" ContentType="application/vnd.openxmlformats-officedocument.presentationml.tags+xml"/>
  <Override PartName="/ppt/tags/tag548.xml" ContentType="application/vnd.openxmlformats-officedocument.presentationml.tags+xml"/>
  <Override PartName="/ppt/tags/tag549.xml" ContentType="application/vnd.openxmlformats-officedocument.presentationml.tags+xml"/>
  <Override PartName="/ppt/tags/tag550.xml" ContentType="application/vnd.openxmlformats-officedocument.presentationml.tags+xml"/>
  <Override PartName="/ppt/tags/tag551.xml" ContentType="application/vnd.openxmlformats-officedocument.presentationml.tags+xml"/>
  <Override PartName="/ppt/tags/tag552.xml" ContentType="application/vnd.openxmlformats-officedocument.presentationml.tags+xml"/>
  <Override PartName="/ppt/tags/tag553.xml" ContentType="application/vnd.openxmlformats-officedocument.presentationml.tags+xml"/>
  <Override PartName="/ppt/tags/tag554.xml" ContentType="application/vnd.openxmlformats-officedocument.presentationml.tags+xml"/>
  <Override PartName="/ppt/tags/tag555.xml" ContentType="application/vnd.openxmlformats-officedocument.presentationml.tags+xml"/>
  <Override PartName="/ppt/tags/tag556.xml" ContentType="application/vnd.openxmlformats-officedocument.presentationml.tags+xml"/>
  <Override PartName="/ppt/tags/tag557.xml" ContentType="application/vnd.openxmlformats-officedocument.presentationml.tags+xml"/>
  <Override PartName="/ppt/tags/tag558.xml" ContentType="application/vnd.openxmlformats-officedocument.presentationml.tags+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theme/theme35.xml" ContentType="application/vnd.openxmlformats-officedocument.theme+xml"/>
  <Override PartName="/ppt/tags/tag559.xml" ContentType="application/vnd.openxmlformats-officedocument.presentationml.tags+xml"/>
  <Override PartName="/ppt/tags/tag560.xml" ContentType="application/vnd.openxmlformats-officedocument.presentationml.tags+xml"/>
  <Override PartName="/ppt/tags/tag561.xml" ContentType="application/vnd.openxmlformats-officedocument.presentationml.tags+xml"/>
  <Override PartName="/ppt/tags/tag562.xml" ContentType="application/vnd.openxmlformats-officedocument.presentationml.tags+xml"/>
  <Override PartName="/ppt/tags/tag563.xml" ContentType="application/vnd.openxmlformats-officedocument.presentationml.tags+xml"/>
  <Override PartName="/ppt/tags/tag564.xml" ContentType="application/vnd.openxmlformats-officedocument.presentationml.tags+xml"/>
  <Override PartName="/ppt/tags/tag565.xml" ContentType="application/vnd.openxmlformats-officedocument.presentationml.tags+xml"/>
  <Override PartName="/ppt/tags/tag566.xml" ContentType="application/vnd.openxmlformats-officedocument.presentationml.tags+xml"/>
  <Override PartName="/ppt/tags/tag567.xml" ContentType="application/vnd.openxmlformats-officedocument.presentationml.tags+xml"/>
  <Override PartName="/ppt/tags/tag568.xml" ContentType="application/vnd.openxmlformats-officedocument.presentationml.tags+xml"/>
  <Override PartName="/ppt/tags/tag569.xml" ContentType="application/vnd.openxmlformats-officedocument.presentationml.tags+xml"/>
  <Override PartName="/ppt/tags/tag570.xml" ContentType="application/vnd.openxmlformats-officedocument.presentationml.tags+xml"/>
  <Override PartName="/ppt/tags/tag571.xml" ContentType="application/vnd.openxmlformats-officedocument.presentationml.tags+xml"/>
  <Override PartName="/ppt/tags/tag572.xml" ContentType="application/vnd.openxmlformats-officedocument.presentationml.tags+xml"/>
  <Override PartName="/ppt/tags/tag573.xml" ContentType="application/vnd.openxmlformats-officedocument.presentationml.tags+xml"/>
  <Override PartName="/ppt/tags/tag574.xml" ContentType="application/vnd.openxmlformats-officedocument.presentationml.tags+xml"/>
  <Override PartName="/ppt/tags/tag575.xml" ContentType="application/vnd.openxmlformats-officedocument.presentationml.tags+xml"/>
  <Override PartName="/ppt/tags/tag576.xml" ContentType="application/vnd.openxmlformats-officedocument.presentationml.tags+xml"/>
  <Override PartName="/ppt/tags/tag577.xml" ContentType="application/vnd.openxmlformats-officedocument.presentationml.tags+xml"/>
  <Override PartName="/ppt/tags/tag578.xml" ContentType="application/vnd.openxmlformats-officedocument.presentationml.tags+xml"/>
  <Override PartName="/ppt/tags/tag579.xml" ContentType="application/vnd.openxmlformats-officedocument.presentationml.tags+xml"/>
  <Override PartName="/ppt/tags/tag580.xml" ContentType="application/vnd.openxmlformats-officedocument.presentationml.tags+xml"/>
  <Override PartName="/ppt/tags/tag581.xml" ContentType="application/vnd.openxmlformats-officedocument.presentationml.tags+xml"/>
  <Override PartName="/ppt/tags/tag582.xml" ContentType="application/vnd.openxmlformats-officedocument.presentationml.tags+xml"/>
  <Override PartName="/ppt/tags/tag583.xml" ContentType="application/vnd.openxmlformats-officedocument.presentationml.tags+xml"/>
  <Override PartName="/ppt/tags/tag584.xml" ContentType="application/vnd.openxmlformats-officedocument.presentationml.tags+xml"/>
  <Override PartName="/ppt/tags/tag585.xml" ContentType="application/vnd.openxmlformats-officedocument.presentationml.tags+xml"/>
  <Override PartName="/ppt/tags/tag586.xml" ContentType="application/vnd.openxmlformats-officedocument.presentationml.tags+xml"/>
  <Override PartName="/ppt/tags/tag587.xml" ContentType="application/vnd.openxmlformats-officedocument.presentationml.tags+xml"/>
  <Override PartName="/ppt/tags/tag588.xml" ContentType="application/vnd.openxmlformats-officedocument.presentationml.tags+xml"/>
  <Override PartName="/ppt/tags/tag589.xml" ContentType="application/vnd.openxmlformats-officedocument.presentationml.tags+xml"/>
  <Override PartName="/ppt/tags/tag590.xml" ContentType="application/vnd.openxmlformats-officedocument.presentationml.tags+xml"/>
  <Override PartName="/ppt/tags/tag591.xml" ContentType="application/vnd.openxmlformats-officedocument.presentationml.tags+xml"/>
  <Override PartName="/ppt/tags/tag592.xml" ContentType="application/vnd.openxmlformats-officedocument.presentationml.tags+xml"/>
  <Override PartName="/ppt/tags/tag593.xml" ContentType="application/vnd.openxmlformats-officedocument.presentationml.tags+xml"/>
  <Override PartName="/ppt/tags/tag594.xml" ContentType="application/vnd.openxmlformats-officedocument.presentationml.tags+xml"/>
  <Override PartName="/ppt/tags/tag595.xml" ContentType="application/vnd.openxmlformats-officedocument.presentationml.tags+xml"/>
  <Override PartName="/ppt/tags/tag596.xml" ContentType="application/vnd.openxmlformats-officedocument.presentationml.tags+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theme/theme36.xml" ContentType="application/vnd.openxmlformats-officedocument.theme+xml"/>
  <Override PartName="/ppt/tags/tag597.xml" ContentType="application/vnd.openxmlformats-officedocument.presentationml.tags+xml"/>
  <Override PartName="/ppt/tags/tag598.xml" ContentType="application/vnd.openxmlformats-officedocument.presentationml.tags+xml"/>
  <Override PartName="/ppt/tags/tag599.xml" ContentType="application/vnd.openxmlformats-officedocument.presentationml.tags+xml"/>
  <Override PartName="/ppt/tags/tag600.xml" ContentType="application/vnd.openxmlformats-officedocument.presentationml.tags+xml"/>
  <Override PartName="/ppt/tags/tag601.xml" ContentType="application/vnd.openxmlformats-officedocument.presentationml.tags+xml"/>
  <Override PartName="/ppt/tags/tag602.xml" ContentType="application/vnd.openxmlformats-officedocument.presentationml.tags+xml"/>
  <Override PartName="/ppt/tags/tag603.xml" ContentType="application/vnd.openxmlformats-officedocument.presentationml.tags+xml"/>
  <Override PartName="/ppt/tags/tag604.xml" ContentType="application/vnd.openxmlformats-officedocument.presentationml.tags+xml"/>
  <Override PartName="/ppt/tags/tag605.xml" ContentType="application/vnd.openxmlformats-officedocument.presentationml.tags+xml"/>
  <Override PartName="/ppt/tags/tag606.xml" ContentType="application/vnd.openxmlformats-officedocument.presentationml.tags+xml"/>
  <Override PartName="/ppt/tags/tag607.xml" ContentType="application/vnd.openxmlformats-officedocument.presentationml.tags+xml"/>
  <Override PartName="/ppt/tags/tag608.xml" ContentType="application/vnd.openxmlformats-officedocument.presentationml.tags+xml"/>
  <Override PartName="/ppt/tags/tag609.xml" ContentType="application/vnd.openxmlformats-officedocument.presentationml.tags+xml"/>
  <Override PartName="/ppt/tags/tag610.xml" ContentType="application/vnd.openxmlformats-officedocument.presentationml.tags+xml"/>
  <Override PartName="/ppt/tags/tag611.xml" ContentType="application/vnd.openxmlformats-officedocument.presentationml.tags+xml"/>
  <Override PartName="/ppt/tags/tag612.xml" ContentType="application/vnd.openxmlformats-officedocument.presentationml.tags+xml"/>
  <Override PartName="/ppt/tags/tag613.xml" ContentType="application/vnd.openxmlformats-officedocument.presentationml.tags+xml"/>
  <Override PartName="/ppt/tags/tag614.xml" ContentType="application/vnd.openxmlformats-officedocument.presentationml.tags+xml"/>
  <Override PartName="/ppt/tags/tag615.xml" ContentType="application/vnd.openxmlformats-officedocument.presentationml.tags+xml"/>
  <Override PartName="/ppt/tags/tag616.xml" ContentType="application/vnd.openxmlformats-officedocument.presentationml.tags+xml"/>
  <Override PartName="/ppt/tags/tag617.xml" ContentType="application/vnd.openxmlformats-officedocument.presentationml.tags+xml"/>
  <Override PartName="/ppt/tags/tag618.xml" ContentType="application/vnd.openxmlformats-officedocument.presentationml.tags+xml"/>
  <Override PartName="/ppt/tags/tag619.xml" ContentType="application/vnd.openxmlformats-officedocument.presentationml.tags+xml"/>
  <Override PartName="/ppt/tags/tag620.xml" ContentType="application/vnd.openxmlformats-officedocument.presentationml.tags+xml"/>
  <Override PartName="/ppt/tags/tag621.xml" ContentType="application/vnd.openxmlformats-officedocument.presentationml.tags+xml"/>
  <Override PartName="/ppt/tags/tag622.xml" ContentType="application/vnd.openxmlformats-officedocument.presentationml.tags+xml"/>
  <Override PartName="/ppt/tags/tag623.xml" ContentType="application/vnd.openxmlformats-officedocument.presentationml.tags+xml"/>
  <Override PartName="/ppt/tags/tag624.xml" ContentType="application/vnd.openxmlformats-officedocument.presentationml.tags+xml"/>
  <Override PartName="/ppt/tags/tag625.xml" ContentType="application/vnd.openxmlformats-officedocument.presentationml.tags+xml"/>
  <Override PartName="/ppt/tags/tag626.xml" ContentType="application/vnd.openxmlformats-officedocument.presentationml.tags+xml"/>
  <Override PartName="/ppt/tags/tag627.xml" ContentType="application/vnd.openxmlformats-officedocument.presentationml.tags+xml"/>
  <Override PartName="/ppt/tags/tag628.xml" ContentType="application/vnd.openxmlformats-officedocument.presentationml.tags+xml"/>
  <Override PartName="/ppt/tags/tag629.xml" ContentType="application/vnd.openxmlformats-officedocument.presentationml.tags+xml"/>
  <Override PartName="/ppt/tags/tag630.xml" ContentType="application/vnd.openxmlformats-officedocument.presentationml.tags+xml"/>
  <Override PartName="/ppt/tags/tag631.xml" ContentType="application/vnd.openxmlformats-officedocument.presentationml.tags+xml"/>
  <Override PartName="/ppt/tags/tag632.xml" ContentType="application/vnd.openxmlformats-officedocument.presentationml.tags+xml"/>
  <Override PartName="/ppt/tags/tag633.xml" ContentType="application/vnd.openxmlformats-officedocument.presentationml.tags+xml"/>
  <Override PartName="/ppt/tags/tag634.xml" ContentType="application/vnd.openxmlformats-officedocument.presentationml.tags+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theme/theme37.xml" ContentType="application/vnd.openxmlformats-officedocument.theme+xml"/>
  <Override PartName="/ppt/tags/tag635.xml" ContentType="application/vnd.openxmlformats-officedocument.presentationml.tags+xml"/>
  <Override PartName="/ppt/tags/tag636.xml" ContentType="application/vnd.openxmlformats-officedocument.presentationml.tags+xml"/>
  <Override PartName="/ppt/tags/tag637.xml" ContentType="application/vnd.openxmlformats-officedocument.presentationml.tags+xml"/>
  <Override PartName="/ppt/tags/tag638.xml" ContentType="application/vnd.openxmlformats-officedocument.presentationml.tags+xml"/>
  <Override PartName="/ppt/tags/tag639.xml" ContentType="application/vnd.openxmlformats-officedocument.presentationml.tags+xml"/>
  <Override PartName="/ppt/tags/tag640.xml" ContentType="application/vnd.openxmlformats-officedocument.presentationml.tags+xml"/>
  <Override PartName="/ppt/tags/tag641.xml" ContentType="application/vnd.openxmlformats-officedocument.presentationml.tags+xml"/>
  <Override PartName="/ppt/tags/tag642.xml" ContentType="application/vnd.openxmlformats-officedocument.presentationml.tags+xml"/>
  <Override PartName="/ppt/tags/tag643.xml" ContentType="application/vnd.openxmlformats-officedocument.presentationml.tags+xml"/>
  <Override PartName="/ppt/tags/tag644.xml" ContentType="application/vnd.openxmlformats-officedocument.presentationml.tags+xml"/>
  <Override PartName="/ppt/tags/tag645.xml" ContentType="application/vnd.openxmlformats-officedocument.presentationml.tags+xml"/>
  <Override PartName="/ppt/tags/tag646.xml" ContentType="application/vnd.openxmlformats-officedocument.presentationml.tags+xml"/>
  <Override PartName="/ppt/tags/tag647.xml" ContentType="application/vnd.openxmlformats-officedocument.presentationml.tags+xml"/>
  <Override PartName="/ppt/tags/tag648.xml" ContentType="application/vnd.openxmlformats-officedocument.presentationml.tags+xml"/>
  <Override PartName="/ppt/tags/tag649.xml" ContentType="application/vnd.openxmlformats-officedocument.presentationml.tags+xml"/>
  <Override PartName="/ppt/tags/tag650.xml" ContentType="application/vnd.openxmlformats-officedocument.presentationml.tags+xml"/>
  <Override PartName="/ppt/tags/tag651.xml" ContentType="application/vnd.openxmlformats-officedocument.presentationml.tags+xml"/>
  <Override PartName="/ppt/tags/tag652.xml" ContentType="application/vnd.openxmlformats-officedocument.presentationml.tags+xml"/>
  <Override PartName="/ppt/tags/tag653.xml" ContentType="application/vnd.openxmlformats-officedocument.presentationml.tags+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theme/theme38.xml" ContentType="application/vnd.openxmlformats-officedocument.theme+xml"/>
  <Override PartName="/ppt/tags/tag654.xml" ContentType="application/vnd.openxmlformats-officedocument.presentationml.tags+xml"/>
  <Override PartName="/ppt/tags/tag655.xml" ContentType="application/vnd.openxmlformats-officedocument.presentationml.tags+xml"/>
  <Override PartName="/ppt/tags/tag656.xml" ContentType="application/vnd.openxmlformats-officedocument.presentationml.tags+xml"/>
  <Override PartName="/ppt/tags/tag657.xml" ContentType="application/vnd.openxmlformats-officedocument.presentationml.tags+xml"/>
  <Override PartName="/ppt/tags/tag658.xml" ContentType="application/vnd.openxmlformats-officedocument.presentationml.tags+xml"/>
  <Override PartName="/ppt/tags/tag659.xml" ContentType="application/vnd.openxmlformats-officedocument.presentationml.tags+xml"/>
  <Override PartName="/ppt/tags/tag660.xml" ContentType="application/vnd.openxmlformats-officedocument.presentationml.tags+xml"/>
  <Override PartName="/ppt/tags/tag661.xml" ContentType="application/vnd.openxmlformats-officedocument.presentationml.tags+xml"/>
  <Override PartName="/ppt/tags/tag662.xml" ContentType="application/vnd.openxmlformats-officedocument.presentationml.tags+xml"/>
  <Override PartName="/ppt/tags/tag663.xml" ContentType="application/vnd.openxmlformats-officedocument.presentationml.tags+xml"/>
  <Override PartName="/ppt/tags/tag664.xml" ContentType="application/vnd.openxmlformats-officedocument.presentationml.tags+xml"/>
  <Override PartName="/ppt/tags/tag665.xml" ContentType="application/vnd.openxmlformats-officedocument.presentationml.tags+xml"/>
  <Override PartName="/ppt/tags/tag666.xml" ContentType="application/vnd.openxmlformats-officedocument.presentationml.tags+xml"/>
  <Override PartName="/ppt/tags/tag667.xml" ContentType="application/vnd.openxmlformats-officedocument.presentationml.tags+xml"/>
  <Override PartName="/ppt/tags/tag668.xml" ContentType="application/vnd.openxmlformats-officedocument.presentationml.tags+xml"/>
  <Override PartName="/ppt/tags/tag669.xml" ContentType="application/vnd.openxmlformats-officedocument.presentationml.tags+xml"/>
  <Override PartName="/ppt/tags/tag670.xml" ContentType="application/vnd.openxmlformats-officedocument.presentationml.tags+xml"/>
  <Override PartName="/ppt/tags/tag671.xml" ContentType="application/vnd.openxmlformats-officedocument.presentationml.tags+xml"/>
  <Override PartName="/ppt/tags/tag672.xml" ContentType="application/vnd.openxmlformats-officedocument.presentationml.tags+xml"/>
  <Override PartName="/ppt/tags/tag673.xml" ContentType="application/vnd.openxmlformats-officedocument.presentationml.tags+xml"/>
  <Override PartName="/ppt/tags/tag674.xml" ContentType="application/vnd.openxmlformats-officedocument.presentationml.tags+xml"/>
  <Override PartName="/ppt/tags/tag675.xml" ContentType="application/vnd.openxmlformats-officedocument.presentationml.tags+xml"/>
  <Override PartName="/ppt/tags/tag676.xml" ContentType="application/vnd.openxmlformats-officedocument.presentationml.tags+xml"/>
  <Override PartName="/ppt/tags/tag677.xml" ContentType="application/vnd.openxmlformats-officedocument.presentationml.tags+xml"/>
  <Override PartName="/ppt/tags/tag678.xml" ContentType="application/vnd.openxmlformats-officedocument.presentationml.tags+xml"/>
  <Override PartName="/ppt/tags/tag679.xml" ContentType="application/vnd.openxmlformats-officedocument.presentationml.tags+xml"/>
  <Override PartName="/ppt/tags/tag680.xml" ContentType="application/vnd.openxmlformats-officedocument.presentationml.tags+xml"/>
  <Override PartName="/ppt/tags/tag681.xml" ContentType="application/vnd.openxmlformats-officedocument.presentationml.tags+xml"/>
  <Override PartName="/ppt/tags/tag682.xml" ContentType="application/vnd.openxmlformats-officedocument.presentationml.tags+xml"/>
  <Override PartName="/ppt/tags/tag683.xml" ContentType="application/vnd.openxmlformats-officedocument.presentationml.tags+xml"/>
  <Override PartName="/ppt/tags/tag684.xml" ContentType="application/vnd.openxmlformats-officedocument.presentationml.tags+xml"/>
  <Override PartName="/ppt/tags/tag685.xml" ContentType="application/vnd.openxmlformats-officedocument.presentationml.tags+xml"/>
  <Override PartName="/ppt/tags/tag686.xml" ContentType="application/vnd.openxmlformats-officedocument.presentationml.tags+xml"/>
  <Override PartName="/ppt/tags/tag687.xml" ContentType="application/vnd.openxmlformats-officedocument.presentationml.tags+xml"/>
  <Override PartName="/ppt/tags/tag688.xml" ContentType="application/vnd.openxmlformats-officedocument.presentationml.tags+xml"/>
  <Override PartName="/ppt/tags/tag689.xml" ContentType="application/vnd.openxmlformats-officedocument.presentationml.tags+xml"/>
  <Override PartName="/ppt/tags/tag690.xml" ContentType="application/vnd.openxmlformats-officedocument.presentationml.tags+xml"/>
  <Override PartName="/ppt/tags/tag691.xml" ContentType="application/vnd.openxmlformats-officedocument.presentationml.tags+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theme/theme39.xml" ContentType="application/vnd.openxmlformats-officedocument.theme+xml"/>
  <Override PartName="/ppt/tags/tag692.xml" ContentType="application/vnd.openxmlformats-officedocument.presentationml.tags+xml"/>
  <Override PartName="/ppt/tags/tag693.xml" ContentType="application/vnd.openxmlformats-officedocument.presentationml.tags+xml"/>
  <Override PartName="/ppt/tags/tag694.xml" ContentType="application/vnd.openxmlformats-officedocument.presentationml.tags+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theme/theme40.xml" ContentType="application/vnd.openxmlformats-officedocument.theme+xml"/>
  <Override PartName="/ppt/tags/tag695.xml" ContentType="application/vnd.openxmlformats-officedocument.presentationml.tags+xml"/>
  <Override PartName="/ppt/tags/tag696.xml" ContentType="application/vnd.openxmlformats-officedocument.presentationml.tags+xml"/>
  <Override PartName="/ppt/tags/tag697.xml" ContentType="application/vnd.openxmlformats-officedocument.presentationml.tags+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theme/theme41.xml" ContentType="application/vnd.openxmlformats-officedocument.theme+xml"/>
  <Override PartName="/ppt/tags/tag698.xml" ContentType="application/vnd.openxmlformats-officedocument.presentationml.tags+xml"/>
  <Override PartName="/ppt/tags/tag699.xml" ContentType="application/vnd.openxmlformats-officedocument.presentationml.tags+xml"/>
  <Override PartName="/ppt/tags/tag700.xml" ContentType="application/vnd.openxmlformats-officedocument.presentationml.tags+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theme/theme42.xml" ContentType="application/vnd.openxmlformats-officedocument.theme+xml"/>
  <Override PartName="/ppt/tags/tag701.xml" ContentType="application/vnd.openxmlformats-officedocument.presentationml.tags+xml"/>
  <Override PartName="/ppt/tags/tag702.xml" ContentType="application/vnd.openxmlformats-officedocument.presentationml.tags+xml"/>
  <Override PartName="/ppt/tags/tag703.xml" ContentType="application/vnd.openxmlformats-officedocument.presentationml.tags+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theme/theme43.xml" ContentType="application/vnd.openxmlformats-officedocument.theme+xml"/>
  <Override PartName="/ppt/tags/tag704.xml" ContentType="application/vnd.openxmlformats-officedocument.presentationml.tags+xml"/>
  <Override PartName="/ppt/tags/tag705.xml" ContentType="application/vnd.openxmlformats-officedocument.presentationml.tags+xml"/>
  <Override PartName="/ppt/tags/tag706.xml" ContentType="application/vnd.openxmlformats-officedocument.presentationml.tags+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theme/theme44.xml" ContentType="application/vnd.openxmlformats-officedocument.theme+xml"/>
  <Override PartName="/ppt/tags/tag707.xml" ContentType="application/vnd.openxmlformats-officedocument.presentationml.tags+xml"/>
  <Override PartName="/ppt/tags/tag708.xml" ContentType="application/vnd.openxmlformats-officedocument.presentationml.tags+xml"/>
  <Override PartName="/ppt/tags/tag709.xml" ContentType="application/vnd.openxmlformats-officedocument.presentationml.tags+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theme/theme45.xml" ContentType="application/vnd.openxmlformats-officedocument.theme+xml"/>
  <Override PartName="/ppt/tags/tag710.xml" ContentType="application/vnd.openxmlformats-officedocument.presentationml.tags+xml"/>
  <Override PartName="/ppt/tags/tag711.xml" ContentType="application/vnd.openxmlformats-officedocument.presentationml.tags+xml"/>
  <Override PartName="/ppt/tags/tag712.xml" ContentType="application/vnd.openxmlformats-officedocument.presentationml.tags+xml"/>
  <Override PartName="/ppt/tags/tag713.xml" ContentType="application/vnd.openxmlformats-officedocument.presentationml.tags+xml"/>
  <Override PartName="/ppt/tags/tag714.xml" ContentType="application/vnd.openxmlformats-officedocument.presentationml.tags+xml"/>
  <Override PartName="/ppt/tags/tag715.xml" ContentType="application/vnd.openxmlformats-officedocument.presentationml.tags+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theme/theme46.xml" ContentType="application/vnd.openxmlformats-officedocument.theme+xml"/>
  <Override PartName="/ppt/tags/tag716.xml" ContentType="application/vnd.openxmlformats-officedocument.presentationml.tags+xml"/>
  <Override PartName="/ppt/tags/tag717.xml" ContentType="application/vnd.openxmlformats-officedocument.presentationml.tags+xml"/>
  <Override PartName="/ppt/tags/tag718.xml" ContentType="application/vnd.openxmlformats-officedocument.presentationml.tags+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theme/theme47.xml" ContentType="application/vnd.openxmlformats-officedocument.theme+xml"/>
  <Override PartName="/ppt/tags/tag719.xml" ContentType="application/vnd.openxmlformats-officedocument.presentationml.tags+xml"/>
  <Override PartName="/ppt/tags/tag720.xml" ContentType="application/vnd.openxmlformats-officedocument.presentationml.tags+xml"/>
  <Override PartName="/ppt/tags/tag721.xml" ContentType="application/vnd.openxmlformats-officedocument.presentationml.tags+xml"/>
  <Override PartName="/ppt/tags/tag722.xml" ContentType="application/vnd.openxmlformats-officedocument.presentationml.tags+xml"/>
  <Override PartName="/ppt/tags/tag723.xml" ContentType="application/vnd.openxmlformats-officedocument.presentationml.tags+xml"/>
  <Override PartName="/ppt/tags/tag724.xml" ContentType="application/vnd.openxmlformats-officedocument.presentationml.tags+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theme/theme48.xml" ContentType="application/vnd.openxmlformats-officedocument.theme+xml"/>
  <Override PartName="/ppt/slideLayouts/slideLayout567.xml" ContentType="application/vnd.openxmlformats-officedocument.presentationml.slideLayout+xml"/>
  <Override PartName="/ppt/slideLayouts/slideLayout568.xml" ContentType="application/vnd.openxmlformats-officedocument.presentationml.slideLayout+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slideLayouts/slideLayout575.xml" ContentType="application/vnd.openxmlformats-officedocument.presentationml.slideLayout+xml"/>
  <Override PartName="/ppt/slideLayouts/slideLayout576.xml" ContentType="application/vnd.openxmlformats-officedocument.presentationml.slideLayout+xml"/>
  <Override PartName="/ppt/slideLayouts/slideLayout577.xml" ContentType="application/vnd.openxmlformats-officedocument.presentationml.slideLayout+xml"/>
  <Override PartName="/ppt/slideLayouts/slideLayout578.xml" ContentType="application/vnd.openxmlformats-officedocument.presentationml.slideLayout+xml"/>
  <Override PartName="/ppt/slideLayouts/slideLayout579.xml" ContentType="application/vnd.openxmlformats-officedocument.presentationml.slideLayout+xml"/>
  <Override PartName="/ppt/theme/theme49.xml" ContentType="application/vnd.openxmlformats-officedocument.theme+xml"/>
  <Override PartName="/ppt/slideLayouts/slideLayout580.xml" ContentType="application/vnd.openxmlformats-officedocument.presentationml.slideLayout+xml"/>
  <Override PartName="/ppt/slideLayouts/slideLayout581.xml" ContentType="application/vnd.openxmlformats-officedocument.presentationml.slideLayout+xml"/>
  <Override PartName="/ppt/slideLayouts/slideLayout582.xml" ContentType="application/vnd.openxmlformats-officedocument.presentationml.slideLayout+xml"/>
  <Override PartName="/ppt/slideLayouts/slideLayout583.xml" ContentType="application/vnd.openxmlformats-officedocument.presentationml.slideLayout+xml"/>
  <Override PartName="/ppt/slideLayouts/slideLayout584.xml" ContentType="application/vnd.openxmlformats-officedocument.presentationml.slideLayout+xml"/>
  <Override PartName="/ppt/slideLayouts/slideLayout585.xml" ContentType="application/vnd.openxmlformats-officedocument.presentationml.slideLayout+xml"/>
  <Override PartName="/ppt/slideLayouts/slideLayout586.xml" ContentType="application/vnd.openxmlformats-officedocument.presentationml.slideLayout+xml"/>
  <Override PartName="/ppt/slideLayouts/slideLayout587.xml" ContentType="application/vnd.openxmlformats-officedocument.presentationml.slideLayout+xml"/>
  <Override PartName="/ppt/slideLayouts/slideLayout588.xml" ContentType="application/vnd.openxmlformats-officedocument.presentationml.slideLayout+xml"/>
  <Override PartName="/ppt/slideLayouts/slideLayout589.xml" ContentType="application/vnd.openxmlformats-officedocument.presentationml.slideLayout+xml"/>
  <Override PartName="/ppt/slideLayouts/slideLayout590.xml" ContentType="application/vnd.openxmlformats-officedocument.presentationml.slideLayout+xml"/>
  <Override PartName="/ppt/slideLayouts/slideLayout591.xml" ContentType="application/vnd.openxmlformats-officedocument.presentationml.slideLayout+xml"/>
  <Override PartName="/ppt/slideLayouts/slideLayout592.xml" ContentType="application/vnd.openxmlformats-officedocument.presentationml.slideLayout+xml"/>
  <Override PartName="/ppt/theme/theme50.xml" ContentType="application/vnd.openxmlformats-officedocument.theme+xml"/>
  <Override PartName="/ppt/slideLayouts/slideLayout593.xml" ContentType="application/vnd.openxmlformats-officedocument.presentationml.slideLayout+xml"/>
  <Override PartName="/ppt/slideLayouts/slideLayout594.xml" ContentType="application/vnd.openxmlformats-officedocument.presentationml.slideLayout+xml"/>
  <Override PartName="/ppt/slideLayouts/slideLayout595.xml" ContentType="application/vnd.openxmlformats-officedocument.presentationml.slideLayout+xml"/>
  <Override PartName="/ppt/slideLayouts/slideLayout596.xml" ContentType="application/vnd.openxmlformats-officedocument.presentationml.slideLayout+xml"/>
  <Override PartName="/ppt/slideLayouts/slideLayout597.xml" ContentType="application/vnd.openxmlformats-officedocument.presentationml.slideLayout+xml"/>
  <Override PartName="/ppt/slideLayouts/slideLayout598.xml" ContentType="application/vnd.openxmlformats-officedocument.presentationml.slideLayout+xml"/>
  <Override PartName="/ppt/slideLayouts/slideLayout599.xml" ContentType="application/vnd.openxmlformats-officedocument.presentationml.slideLayout+xml"/>
  <Override PartName="/ppt/slideLayouts/slideLayout600.xml" ContentType="application/vnd.openxmlformats-officedocument.presentationml.slideLayout+xml"/>
  <Override PartName="/ppt/slideLayouts/slideLayout601.xml" ContentType="application/vnd.openxmlformats-officedocument.presentationml.slideLayout+xml"/>
  <Override PartName="/ppt/slideLayouts/slideLayout602.xml" ContentType="application/vnd.openxmlformats-officedocument.presentationml.slideLayout+xml"/>
  <Override PartName="/ppt/slideLayouts/slideLayout603.xml" ContentType="application/vnd.openxmlformats-officedocument.presentationml.slideLayout+xml"/>
  <Override PartName="/ppt/slideLayouts/slideLayout604.xml" ContentType="application/vnd.openxmlformats-officedocument.presentationml.slideLayout+xml"/>
  <Override PartName="/ppt/slideLayouts/slideLayout605.xml" ContentType="application/vnd.openxmlformats-officedocument.presentationml.slideLayout+xml"/>
  <Override PartName="/ppt/theme/theme51.xml" ContentType="application/vnd.openxmlformats-officedocument.theme+xml"/>
  <Override PartName="/ppt/slideLayouts/slideLayout606.xml" ContentType="application/vnd.openxmlformats-officedocument.presentationml.slideLayout+xml"/>
  <Override PartName="/ppt/slideLayouts/slideLayout607.xml" ContentType="application/vnd.openxmlformats-officedocument.presentationml.slideLayout+xml"/>
  <Override PartName="/ppt/slideLayouts/slideLayout608.xml" ContentType="application/vnd.openxmlformats-officedocument.presentationml.slideLayout+xml"/>
  <Override PartName="/ppt/slideLayouts/slideLayout609.xml" ContentType="application/vnd.openxmlformats-officedocument.presentationml.slideLayout+xml"/>
  <Override PartName="/ppt/slideLayouts/slideLayout610.xml" ContentType="application/vnd.openxmlformats-officedocument.presentationml.slideLayout+xml"/>
  <Override PartName="/ppt/slideLayouts/slideLayout611.xml" ContentType="application/vnd.openxmlformats-officedocument.presentationml.slideLayout+xml"/>
  <Override PartName="/ppt/slideLayouts/slideLayout612.xml" ContentType="application/vnd.openxmlformats-officedocument.presentationml.slideLayout+xml"/>
  <Override PartName="/ppt/slideLayouts/slideLayout613.xml" ContentType="application/vnd.openxmlformats-officedocument.presentationml.slideLayout+xml"/>
  <Override PartName="/ppt/slideLayouts/slideLayout614.xml" ContentType="application/vnd.openxmlformats-officedocument.presentationml.slideLayout+xml"/>
  <Override PartName="/ppt/slideLayouts/slideLayout615.xml" ContentType="application/vnd.openxmlformats-officedocument.presentationml.slideLayout+xml"/>
  <Override PartName="/ppt/slideLayouts/slideLayout616.xml" ContentType="application/vnd.openxmlformats-officedocument.presentationml.slideLayout+xml"/>
  <Override PartName="/ppt/slideLayouts/slideLayout617.xml" ContentType="application/vnd.openxmlformats-officedocument.presentationml.slideLayout+xml"/>
  <Override PartName="/ppt/slideLayouts/slideLayout618.xml" ContentType="application/vnd.openxmlformats-officedocument.presentationml.slideLayout+xml"/>
  <Override PartName="/ppt/theme/theme52.xml" ContentType="application/vnd.openxmlformats-officedocument.theme+xml"/>
  <Override PartName="/ppt/slideLayouts/slideLayout619.xml" ContentType="application/vnd.openxmlformats-officedocument.presentationml.slideLayout+xml"/>
  <Override PartName="/ppt/slideLayouts/slideLayout620.xml" ContentType="application/vnd.openxmlformats-officedocument.presentationml.slideLayout+xml"/>
  <Override PartName="/ppt/slideLayouts/slideLayout621.xml" ContentType="application/vnd.openxmlformats-officedocument.presentationml.slideLayout+xml"/>
  <Override PartName="/ppt/slideLayouts/slideLayout622.xml" ContentType="application/vnd.openxmlformats-officedocument.presentationml.slideLayout+xml"/>
  <Override PartName="/ppt/slideLayouts/slideLayout623.xml" ContentType="application/vnd.openxmlformats-officedocument.presentationml.slideLayout+xml"/>
  <Override PartName="/ppt/slideLayouts/slideLayout624.xml" ContentType="application/vnd.openxmlformats-officedocument.presentationml.slideLayout+xml"/>
  <Override PartName="/ppt/slideLayouts/slideLayout625.xml" ContentType="application/vnd.openxmlformats-officedocument.presentationml.slideLayout+xml"/>
  <Override PartName="/ppt/slideLayouts/slideLayout626.xml" ContentType="application/vnd.openxmlformats-officedocument.presentationml.slideLayout+xml"/>
  <Override PartName="/ppt/slideLayouts/slideLayout627.xml" ContentType="application/vnd.openxmlformats-officedocument.presentationml.slideLayout+xml"/>
  <Override PartName="/ppt/slideLayouts/slideLayout628.xml" ContentType="application/vnd.openxmlformats-officedocument.presentationml.slideLayout+xml"/>
  <Override PartName="/ppt/slideLayouts/slideLayout629.xml" ContentType="application/vnd.openxmlformats-officedocument.presentationml.slideLayout+xml"/>
  <Override PartName="/ppt/theme/theme53.xml" ContentType="application/vnd.openxmlformats-officedocument.theme+xml"/>
  <Override PartName="/ppt/slideLayouts/slideLayout630.xml" ContentType="application/vnd.openxmlformats-officedocument.presentationml.slideLayout+xml"/>
  <Override PartName="/ppt/slideLayouts/slideLayout631.xml" ContentType="application/vnd.openxmlformats-officedocument.presentationml.slideLayout+xml"/>
  <Override PartName="/ppt/slideLayouts/slideLayout632.xml" ContentType="application/vnd.openxmlformats-officedocument.presentationml.slideLayout+xml"/>
  <Override PartName="/ppt/slideLayouts/slideLayout633.xml" ContentType="application/vnd.openxmlformats-officedocument.presentationml.slideLayout+xml"/>
  <Override PartName="/ppt/slideLayouts/slideLayout634.xml" ContentType="application/vnd.openxmlformats-officedocument.presentationml.slideLayout+xml"/>
  <Override PartName="/ppt/slideLayouts/slideLayout635.xml" ContentType="application/vnd.openxmlformats-officedocument.presentationml.slideLayout+xml"/>
  <Override PartName="/ppt/slideLayouts/slideLayout636.xml" ContentType="application/vnd.openxmlformats-officedocument.presentationml.slideLayout+xml"/>
  <Override PartName="/ppt/slideLayouts/slideLayout637.xml" ContentType="application/vnd.openxmlformats-officedocument.presentationml.slideLayout+xml"/>
  <Override PartName="/ppt/slideLayouts/slideLayout638.xml" ContentType="application/vnd.openxmlformats-officedocument.presentationml.slideLayout+xml"/>
  <Override PartName="/ppt/slideLayouts/slideLayout639.xml" ContentType="application/vnd.openxmlformats-officedocument.presentationml.slideLayout+xml"/>
  <Override PartName="/ppt/slideLayouts/slideLayout640.xml" ContentType="application/vnd.openxmlformats-officedocument.presentationml.slideLayout+xml"/>
  <Override PartName="/ppt/theme/theme54.xml" ContentType="application/vnd.openxmlformats-officedocument.theme+xml"/>
  <Override PartName="/ppt/slideLayouts/slideLayout641.xml" ContentType="application/vnd.openxmlformats-officedocument.presentationml.slideLayout+xml"/>
  <Override PartName="/ppt/slideLayouts/slideLayout642.xml" ContentType="application/vnd.openxmlformats-officedocument.presentationml.slideLayout+xml"/>
  <Override PartName="/ppt/slideLayouts/slideLayout643.xml" ContentType="application/vnd.openxmlformats-officedocument.presentationml.slideLayout+xml"/>
  <Override PartName="/ppt/slideLayouts/slideLayout644.xml" ContentType="application/vnd.openxmlformats-officedocument.presentationml.slideLayout+xml"/>
  <Override PartName="/ppt/slideLayouts/slideLayout645.xml" ContentType="application/vnd.openxmlformats-officedocument.presentationml.slideLayout+xml"/>
  <Override PartName="/ppt/slideLayouts/slideLayout646.xml" ContentType="application/vnd.openxmlformats-officedocument.presentationml.slideLayout+xml"/>
  <Override PartName="/ppt/slideLayouts/slideLayout647.xml" ContentType="application/vnd.openxmlformats-officedocument.presentationml.slideLayout+xml"/>
  <Override PartName="/ppt/slideLayouts/slideLayout648.xml" ContentType="application/vnd.openxmlformats-officedocument.presentationml.slideLayout+xml"/>
  <Override PartName="/ppt/slideLayouts/slideLayout649.xml" ContentType="application/vnd.openxmlformats-officedocument.presentationml.slideLayout+xml"/>
  <Override PartName="/ppt/slideLayouts/slideLayout650.xml" ContentType="application/vnd.openxmlformats-officedocument.presentationml.slideLayout+xml"/>
  <Override PartName="/ppt/slideLayouts/slideLayout651.xml" ContentType="application/vnd.openxmlformats-officedocument.presentationml.slideLayout+xml"/>
  <Override PartName="/ppt/slideLayouts/slideLayout652.xml" ContentType="application/vnd.openxmlformats-officedocument.presentationml.slideLayout+xml"/>
  <Override PartName="/ppt/slideLayouts/slideLayout653.xml" ContentType="application/vnd.openxmlformats-officedocument.presentationml.slideLayout+xml"/>
  <Override PartName="/ppt/theme/theme55.xml" ContentType="application/vnd.openxmlformats-officedocument.theme+xml"/>
  <Override PartName="/ppt/slideLayouts/slideLayout654.xml" ContentType="application/vnd.openxmlformats-officedocument.presentationml.slideLayout+xml"/>
  <Override PartName="/ppt/slideLayouts/slideLayout655.xml" ContentType="application/vnd.openxmlformats-officedocument.presentationml.slideLayout+xml"/>
  <Override PartName="/ppt/slideLayouts/slideLayout656.xml" ContentType="application/vnd.openxmlformats-officedocument.presentationml.slideLayout+xml"/>
  <Override PartName="/ppt/slideLayouts/slideLayout657.xml" ContentType="application/vnd.openxmlformats-officedocument.presentationml.slideLayout+xml"/>
  <Override PartName="/ppt/slideLayouts/slideLayout658.xml" ContentType="application/vnd.openxmlformats-officedocument.presentationml.slideLayout+xml"/>
  <Override PartName="/ppt/slideLayouts/slideLayout659.xml" ContentType="application/vnd.openxmlformats-officedocument.presentationml.slideLayout+xml"/>
  <Override PartName="/ppt/slideLayouts/slideLayout660.xml" ContentType="application/vnd.openxmlformats-officedocument.presentationml.slideLayout+xml"/>
  <Override PartName="/ppt/slideLayouts/slideLayout661.xml" ContentType="application/vnd.openxmlformats-officedocument.presentationml.slideLayout+xml"/>
  <Override PartName="/ppt/slideLayouts/slideLayout662.xml" ContentType="application/vnd.openxmlformats-officedocument.presentationml.slideLayout+xml"/>
  <Override PartName="/ppt/slideLayouts/slideLayout663.xml" ContentType="application/vnd.openxmlformats-officedocument.presentationml.slideLayout+xml"/>
  <Override PartName="/ppt/slideLayouts/slideLayout664.xml" ContentType="application/vnd.openxmlformats-officedocument.presentationml.slideLayout+xml"/>
  <Override PartName="/ppt/slideLayouts/slideLayout665.xml" ContentType="application/vnd.openxmlformats-officedocument.presentationml.slideLayout+xml"/>
  <Override PartName="/ppt/slideLayouts/slideLayout666.xml" ContentType="application/vnd.openxmlformats-officedocument.presentationml.slideLayout+xml"/>
  <Override PartName="/ppt/theme/theme56.xml" ContentType="application/vnd.openxmlformats-officedocument.theme+xml"/>
  <Override PartName="/ppt/slideLayouts/slideLayout667.xml" ContentType="application/vnd.openxmlformats-officedocument.presentationml.slideLayout+xml"/>
  <Override PartName="/ppt/slideLayouts/slideLayout668.xml" ContentType="application/vnd.openxmlformats-officedocument.presentationml.slideLayout+xml"/>
  <Override PartName="/ppt/slideLayouts/slideLayout669.xml" ContentType="application/vnd.openxmlformats-officedocument.presentationml.slideLayout+xml"/>
  <Override PartName="/ppt/slideLayouts/slideLayout670.xml" ContentType="application/vnd.openxmlformats-officedocument.presentationml.slideLayout+xml"/>
  <Override PartName="/ppt/slideLayouts/slideLayout671.xml" ContentType="application/vnd.openxmlformats-officedocument.presentationml.slideLayout+xml"/>
  <Override PartName="/ppt/slideLayouts/slideLayout672.xml" ContentType="application/vnd.openxmlformats-officedocument.presentationml.slideLayout+xml"/>
  <Override PartName="/ppt/slideLayouts/slideLayout673.xml" ContentType="application/vnd.openxmlformats-officedocument.presentationml.slideLayout+xml"/>
  <Override PartName="/ppt/slideLayouts/slideLayout674.xml" ContentType="application/vnd.openxmlformats-officedocument.presentationml.slideLayout+xml"/>
  <Override PartName="/ppt/slideLayouts/slideLayout675.xml" ContentType="application/vnd.openxmlformats-officedocument.presentationml.slideLayout+xml"/>
  <Override PartName="/ppt/slideLayouts/slideLayout676.xml" ContentType="application/vnd.openxmlformats-officedocument.presentationml.slideLayout+xml"/>
  <Override PartName="/ppt/slideLayouts/slideLayout677.xml" ContentType="application/vnd.openxmlformats-officedocument.presentationml.slideLayout+xml"/>
  <Override PartName="/ppt/slideLayouts/slideLayout678.xml" ContentType="application/vnd.openxmlformats-officedocument.presentationml.slideLayout+xml"/>
  <Override PartName="/ppt/slideLayouts/slideLayout679.xml" ContentType="application/vnd.openxmlformats-officedocument.presentationml.slideLayout+xml"/>
  <Override PartName="/ppt/theme/theme57.xml" ContentType="application/vnd.openxmlformats-officedocument.theme+xml"/>
  <Override PartName="/ppt/tags/tag725.xml" ContentType="application/vnd.openxmlformats-officedocument.presentationml.tags+xml"/>
  <Override PartName="/ppt/tags/tag726.xml" ContentType="application/vnd.openxmlformats-officedocument.presentationml.tags+xml"/>
  <Override PartName="/ppt/tags/tag727.xml" ContentType="application/vnd.openxmlformats-officedocument.presentationml.tags+xml"/>
  <Override PartName="/ppt/slideLayouts/slideLayout680.xml" ContentType="application/vnd.openxmlformats-officedocument.presentationml.slideLayout+xml"/>
  <Override PartName="/ppt/slideLayouts/slideLayout681.xml" ContentType="application/vnd.openxmlformats-officedocument.presentationml.slideLayout+xml"/>
  <Override PartName="/ppt/slideLayouts/slideLayout682.xml" ContentType="application/vnd.openxmlformats-officedocument.presentationml.slideLayout+xml"/>
  <Override PartName="/ppt/slideLayouts/slideLayout683.xml" ContentType="application/vnd.openxmlformats-officedocument.presentationml.slideLayout+xml"/>
  <Override PartName="/ppt/slideLayouts/slideLayout684.xml" ContentType="application/vnd.openxmlformats-officedocument.presentationml.slideLayout+xml"/>
  <Override PartName="/ppt/slideLayouts/slideLayout685.xml" ContentType="application/vnd.openxmlformats-officedocument.presentationml.slideLayout+xml"/>
  <Override PartName="/ppt/slideLayouts/slideLayout686.xml" ContentType="application/vnd.openxmlformats-officedocument.presentationml.slideLayout+xml"/>
  <Override PartName="/ppt/slideLayouts/slideLayout687.xml" ContentType="application/vnd.openxmlformats-officedocument.presentationml.slideLayout+xml"/>
  <Override PartName="/ppt/slideLayouts/slideLayout688.xml" ContentType="application/vnd.openxmlformats-officedocument.presentationml.slideLayout+xml"/>
  <Override PartName="/ppt/slideLayouts/slideLayout689.xml" ContentType="application/vnd.openxmlformats-officedocument.presentationml.slideLayout+xml"/>
  <Override PartName="/ppt/slideLayouts/slideLayout690.xml" ContentType="application/vnd.openxmlformats-officedocument.presentationml.slideLayout+xml"/>
  <Override PartName="/ppt/slideLayouts/slideLayout691.xml" ContentType="application/vnd.openxmlformats-officedocument.presentationml.slideLayout+xml"/>
  <Override PartName="/ppt/slideLayouts/slideLayout692.xml" ContentType="application/vnd.openxmlformats-officedocument.presentationml.slideLayout+xml"/>
  <Override PartName="/ppt/theme/theme58.xml" ContentType="application/vnd.openxmlformats-officedocument.theme+xml"/>
  <Override PartName="/ppt/tags/tag728.xml" ContentType="application/vnd.openxmlformats-officedocument.presentationml.tags+xml"/>
  <Override PartName="/ppt/tags/tag729.xml" ContentType="application/vnd.openxmlformats-officedocument.presentationml.tags+xml"/>
  <Override PartName="/ppt/tags/tag730.xml" ContentType="application/vnd.openxmlformats-officedocument.presentationml.tags+xml"/>
  <Override PartName="/ppt/slideLayouts/slideLayout693.xml" ContentType="application/vnd.openxmlformats-officedocument.presentationml.slideLayout+xml"/>
  <Override PartName="/ppt/slideLayouts/slideLayout694.xml" ContentType="application/vnd.openxmlformats-officedocument.presentationml.slideLayout+xml"/>
  <Override PartName="/ppt/slideLayouts/slideLayout695.xml" ContentType="application/vnd.openxmlformats-officedocument.presentationml.slideLayout+xml"/>
  <Override PartName="/ppt/slideLayouts/slideLayout696.xml" ContentType="application/vnd.openxmlformats-officedocument.presentationml.slideLayout+xml"/>
  <Override PartName="/ppt/slideLayouts/slideLayout697.xml" ContentType="application/vnd.openxmlformats-officedocument.presentationml.slideLayout+xml"/>
  <Override PartName="/ppt/slideLayouts/slideLayout698.xml" ContentType="application/vnd.openxmlformats-officedocument.presentationml.slideLayout+xml"/>
  <Override PartName="/ppt/slideLayouts/slideLayout699.xml" ContentType="application/vnd.openxmlformats-officedocument.presentationml.slideLayout+xml"/>
  <Override PartName="/ppt/slideLayouts/slideLayout700.xml" ContentType="application/vnd.openxmlformats-officedocument.presentationml.slideLayout+xml"/>
  <Override PartName="/ppt/slideLayouts/slideLayout701.xml" ContentType="application/vnd.openxmlformats-officedocument.presentationml.slideLayout+xml"/>
  <Override PartName="/ppt/slideLayouts/slideLayout702.xml" ContentType="application/vnd.openxmlformats-officedocument.presentationml.slideLayout+xml"/>
  <Override PartName="/ppt/slideLayouts/slideLayout703.xml" ContentType="application/vnd.openxmlformats-officedocument.presentationml.slideLayout+xml"/>
  <Override PartName="/ppt/theme/theme59.xml" ContentType="application/vnd.openxmlformats-officedocument.theme+xml"/>
  <Override PartName="/ppt/slideLayouts/slideLayout704.xml" ContentType="application/vnd.openxmlformats-officedocument.presentationml.slideLayout+xml"/>
  <Override PartName="/ppt/slideLayouts/slideLayout705.xml" ContentType="application/vnd.openxmlformats-officedocument.presentationml.slideLayout+xml"/>
  <Override PartName="/ppt/slideLayouts/slideLayout706.xml" ContentType="application/vnd.openxmlformats-officedocument.presentationml.slideLayout+xml"/>
  <Override PartName="/ppt/slideLayouts/slideLayout707.xml" ContentType="application/vnd.openxmlformats-officedocument.presentationml.slideLayout+xml"/>
  <Override PartName="/ppt/slideLayouts/slideLayout708.xml" ContentType="application/vnd.openxmlformats-officedocument.presentationml.slideLayout+xml"/>
  <Override PartName="/ppt/slideLayouts/slideLayout709.xml" ContentType="application/vnd.openxmlformats-officedocument.presentationml.slideLayout+xml"/>
  <Override PartName="/ppt/slideLayouts/slideLayout710.xml" ContentType="application/vnd.openxmlformats-officedocument.presentationml.slideLayout+xml"/>
  <Override PartName="/ppt/slideLayouts/slideLayout711.xml" ContentType="application/vnd.openxmlformats-officedocument.presentationml.slideLayout+xml"/>
  <Override PartName="/ppt/slideLayouts/slideLayout712.xml" ContentType="application/vnd.openxmlformats-officedocument.presentationml.slideLayout+xml"/>
  <Override PartName="/ppt/slideLayouts/slideLayout713.xml" ContentType="application/vnd.openxmlformats-officedocument.presentationml.slideLayout+xml"/>
  <Override PartName="/ppt/slideLayouts/slideLayout714.xml" ContentType="application/vnd.openxmlformats-officedocument.presentationml.slideLayout+xml"/>
  <Override PartName="/ppt/slideLayouts/slideLayout715.xml" ContentType="application/vnd.openxmlformats-officedocument.presentationml.slideLayout+xml"/>
  <Override PartName="/ppt/slideLayouts/slideLayout716.xml" ContentType="application/vnd.openxmlformats-officedocument.presentationml.slideLayout+xml"/>
  <Override PartName="/ppt/theme/theme60.xml" ContentType="application/vnd.openxmlformats-officedocument.theme+xml"/>
  <Override PartName="/ppt/slideLayouts/slideLayout717.xml" ContentType="application/vnd.openxmlformats-officedocument.presentationml.slideLayout+xml"/>
  <Override PartName="/ppt/slideLayouts/slideLayout718.xml" ContentType="application/vnd.openxmlformats-officedocument.presentationml.slideLayout+xml"/>
  <Override PartName="/ppt/slideLayouts/slideLayout719.xml" ContentType="application/vnd.openxmlformats-officedocument.presentationml.slideLayout+xml"/>
  <Override PartName="/ppt/slideLayouts/slideLayout720.xml" ContentType="application/vnd.openxmlformats-officedocument.presentationml.slideLayout+xml"/>
  <Override PartName="/ppt/slideLayouts/slideLayout721.xml" ContentType="application/vnd.openxmlformats-officedocument.presentationml.slideLayout+xml"/>
  <Override PartName="/ppt/slideLayouts/slideLayout722.xml" ContentType="application/vnd.openxmlformats-officedocument.presentationml.slideLayout+xml"/>
  <Override PartName="/ppt/slideLayouts/slideLayout723.xml" ContentType="application/vnd.openxmlformats-officedocument.presentationml.slideLayout+xml"/>
  <Override PartName="/ppt/slideLayouts/slideLayout724.xml" ContentType="application/vnd.openxmlformats-officedocument.presentationml.slideLayout+xml"/>
  <Override PartName="/ppt/slideLayouts/slideLayout725.xml" ContentType="application/vnd.openxmlformats-officedocument.presentationml.slideLayout+xml"/>
  <Override PartName="/ppt/slideLayouts/slideLayout726.xml" ContentType="application/vnd.openxmlformats-officedocument.presentationml.slideLayout+xml"/>
  <Override PartName="/ppt/slideLayouts/slideLayout727.xml" ContentType="application/vnd.openxmlformats-officedocument.presentationml.slideLayout+xml"/>
  <Override PartName="/ppt/slideLayouts/slideLayout728.xml" ContentType="application/vnd.openxmlformats-officedocument.presentationml.slideLayout+xml"/>
  <Override PartName="/ppt/slideLayouts/slideLayout729.xml" ContentType="application/vnd.openxmlformats-officedocument.presentationml.slideLayout+xml"/>
  <Override PartName="/ppt/theme/theme61.xml" ContentType="application/vnd.openxmlformats-officedocument.theme+xml"/>
  <Override PartName="/ppt/slideLayouts/slideLayout730.xml" ContentType="application/vnd.openxmlformats-officedocument.presentationml.slideLayout+xml"/>
  <Override PartName="/ppt/slideLayouts/slideLayout731.xml" ContentType="application/vnd.openxmlformats-officedocument.presentationml.slideLayout+xml"/>
  <Override PartName="/ppt/slideLayouts/slideLayout732.xml" ContentType="application/vnd.openxmlformats-officedocument.presentationml.slideLayout+xml"/>
  <Override PartName="/ppt/slideLayouts/slideLayout733.xml" ContentType="application/vnd.openxmlformats-officedocument.presentationml.slideLayout+xml"/>
  <Override PartName="/ppt/slideLayouts/slideLayout734.xml" ContentType="application/vnd.openxmlformats-officedocument.presentationml.slideLayout+xml"/>
  <Override PartName="/ppt/slideLayouts/slideLayout735.xml" ContentType="application/vnd.openxmlformats-officedocument.presentationml.slideLayout+xml"/>
  <Override PartName="/ppt/slideLayouts/slideLayout736.xml" ContentType="application/vnd.openxmlformats-officedocument.presentationml.slideLayout+xml"/>
  <Override PartName="/ppt/slideLayouts/slideLayout737.xml" ContentType="application/vnd.openxmlformats-officedocument.presentationml.slideLayout+xml"/>
  <Override PartName="/ppt/slideLayouts/slideLayout738.xml" ContentType="application/vnd.openxmlformats-officedocument.presentationml.slideLayout+xml"/>
  <Override PartName="/ppt/slideLayouts/slideLayout739.xml" ContentType="application/vnd.openxmlformats-officedocument.presentationml.slideLayout+xml"/>
  <Override PartName="/ppt/slideLayouts/slideLayout740.xml" ContentType="application/vnd.openxmlformats-officedocument.presentationml.slideLayout+xml"/>
  <Override PartName="/ppt/theme/theme62.xml" ContentType="application/vnd.openxmlformats-officedocument.theme+xml"/>
  <Override PartName="/ppt/slideLayouts/slideLayout741.xml" ContentType="application/vnd.openxmlformats-officedocument.presentationml.slideLayout+xml"/>
  <Override PartName="/ppt/slideLayouts/slideLayout742.xml" ContentType="application/vnd.openxmlformats-officedocument.presentationml.slideLayout+xml"/>
  <Override PartName="/ppt/slideLayouts/slideLayout743.xml" ContentType="application/vnd.openxmlformats-officedocument.presentationml.slideLayout+xml"/>
  <Override PartName="/ppt/slideLayouts/slideLayout744.xml" ContentType="application/vnd.openxmlformats-officedocument.presentationml.slideLayout+xml"/>
  <Override PartName="/ppt/slideLayouts/slideLayout745.xml" ContentType="application/vnd.openxmlformats-officedocument.presentationml.slideLayout+xml"/>
  <Override PartName="/ppt/slideLayouts/slideLayout746.xml" ContentType="application/vnd.openxmlformats-officedocument.presentationml.slideLayout+xml"/>
  <Override PartName="/ppt/slideLayouts/slideLayout747.xml" ContentType="application/vnd.openxmlformats-officedocument.presentationml.slideLayout+xml"/>
  <Override PartName="/ppt/slideLayouts/slideLayout748.xml" ContentType="application/vnd.openxmlformats-officedocument.presentationml.slideLayout+xml"/>
  <Override PartName="/ppt/slideLayouts/slideLayout749.xml" ContentType="application/vnd.openxmlformats-officedocument.presentationml.slideLayout+xml"/>
  <Override PartName="/ppt/slideLayouts/slideLayout750.xml" ContentType="application/vnd.openxmlformats-officedocument.presentationml.slideLayout+xml"/>
  <Override PartName="/ppt/slideLayouts/slideLayout751.xml" ContentType="application/vnd.openxmlformats-officedocument.presentationml.slideLayout+xml"/>
  <Override PartName="/ppt/slideLayouts/slideLayout752.xml" ContentType="application/vnd.openxmlformats-officedocument.presentationml.slideLayout+xml"/>
  <Override PartName="/ppt/slideLayouts/slideLayout753.xml" ContentType="application/vnd.openxmlformats-officedocument.presentationml.slideLayout+xml"/>
  <Override PartName="/ppt/theme/theme63.xml" ContentType="application/vnd.openxmlformats-officedocument.theme+xml"/>
  <Override PartName="/ppt/tags/tag731.xml" ContentType="application/vnd.openxmlformats-officedocument.presentationml.tags+xml"/>
  <Override PartName="/ppt/tags/tag732.xml" ContentType="application/vnd.openxmlformats-officedocument.presentationml.tags+xml"/>
  <Override PartName="/ppt/tags/tag733.xml" ContentType="application/vnd.openxmlformats-officedocument.presentationml.tags+xml"/>
  <Override PartName="/ppt/slideLayouts/slideLayout754.xml" ContentType="application/vnd.openxmlformats-officedocument.presentationml.slideLayout+xml"/>
  <Override PartName="/ppt/slideLayouts/slideLayout755.xml" ContentType="application/vnd.openxmlformats-officedocument.presentationml.slideLayout+xml"/>
  <Override PartName="/ppt/slideLayouts/slideLayout756.xml" ContentType="application/vnd.openxmlformats-officedocument.presentationml.slideLayout+xml"/>
  <Override PartName="/ppt/slideLayouts/slideLayout757.xml" ContentType="application/vnd.openxmlformats-officedocument.presentationml.slideLayout+xml"/>
  <Override PartName="/ppt/slideLayouts/slideLayout758.xml" ContentType="application/vnd.openxmlformats-officedocument.presentationml.slideLayout+xml"/>
  <Override PartName="/ppt/slideLayouts/slideLayout759.xml" ContentType="application/vnd.openxmlformats-officedocument.presentationml.slideLayout+xml"/>
  <Override PartName="/ppt/slideLayouts/slideLayout760.xml" ContentType="application/vnd.openxmlformats-officedocument.presentationml.slideLayout+xml"/>
  <Override PartName="/ppt/slideLayouts/slideLayout761.xml" ContentType="application/vnd.openxmlformats-officedocument.presentationml.slideLayout+xml"/>
  <Override PartName="/ppt/slideLayouts/slideLayout762.xml" ContentType="application/vnd.openxmlformats-officedocument.presentationml.slideLayout+xml"/>
  <Override PartName="/ppt/slideLayouts/slideLayout763.xml" ContentType="application/vnd.openxmlformats-officedocument.presentationml.slideLayout+xml"/>
  <Override PartName="/ppt/slideLayouts/slideLayout764.xml" ContentType="application/vnd.openxmlformats-officedocument.presentationml.slideLayout+xml"/>
  <Override PartName="/ppt/slideLayouts/slideLayout765.xml" ContentType="application/vnd.openxmlformats-officedocument.presentationml.slideLayout+xml"/>
  <Override PartName="/ppt/slideLayouts/slideLayout766.xml" ContentType="application/vnd.openxmlformats-officedocument.presentationml.slideLayout+xml"/>
  <Override PartName="/ppt/theme/theme64.xml" ContentType="application/vnd.openxmlformats-officedocument.theme+xml"/>
  <Override PartName="/ppt/tags/tag734.xml" ContentType="application/vnd.openxmlformats-officedocument.presentationml.tags+xml"/>
  <Override PartName="/ppt/tags/tag735.xml" ContentType="application/vnd.openxmlformats-officedocument.presentationml.tags+xml"/>
  <Override PartName="/ppt/tags/tag736.xml" ContentType="application/vnd.openxmlformats-officedocument.presentationml.tags+xml"/>
  <Override PartName="/ppt/slideLayouts/slideLayout767.xml" ContentType="application/vnd.openxmlformats-officedocument.presentationml.slideLayout+xml"/>
  <Override PartName="/ppt/slideLayouts/slideLayout768.xml" ContentType="application/vnd.openxmlformats-officedocument.presentationml.slideLayout+xml"/>
  <Override PartName="/ppt/slideLayouts/slideLayout769.xml" ContentType="application/vnd.openxmlformats-officedocument.presentationml.slideLayout+xml"/>
  <Override PartName="/ppt/slideLayouts/slideLayout770.xml" ContentType="application/vnd.openxmlformats-officedocument.presentationml.slideLayout+xml"/>
  <Override PartName="/ppt/slideLayouts/slideLayout771.xml" ContentType="application/vnd.openxmlformats-officedocument.presentationml.slideLayout+xml"/>
  <Override PartName="/ppt/slideLayouts/slideLayout772.xml" ContentType="application/vnd.openxmlformats-officedocument.presentationml.slideLayout+xml"/>
  <Override PartName="/ppt/slideLayouts/slideLayout773.xml" ContentType="application/vnd.openxmlformats-officedocument.presentationml.slideLayout+xml"/>
  <Override PartName="/ppt/slideLayouts/slideLayout774.xml" ContentType="application/vnd.openxmlformats-officedocument.presentationml.slideLayout+xml"/>
  <Override PartName="/ppt/slideLayouts/slideLayout775.xml" ContentType="application/vnd.openxmlformats-officedocument.presentationml.slideLayout+xml"/>
  <Override PartName="/ppt/slideLayouts/slideLayout776.xml" ContentType="application/vnd.openxmlformats-officedocument.presentationml.slideLayout+xml"/>
  <Override PartName="/ppt/slideLayouts/slideLayout777.xml" ContentType="application/vnd.openxmlformats-officedocument.presentationml.slideLayout+xml"/>
  <Override PartName="/ppt/slideLayouts/slideLayout778.xml" ContentType="application/vnd.openxmlformats-officedocument.presentationml.slideLayout+xml"/>
  <Override PartName="/ppt/slideLayouts/slideLayout779.xml" ContentType="application/vnd.openxmlformats-officedocument.presentationml.slideLayout+xml"/>
  <Override PartName="/ppt/theme/theme65.xml" ContentType="application/vnd.openxmlformats-officedocument.theme+xml"/>
  <Override PartName="/ppt/slideLayouts/slideLayout780.xml" ContentType="application/vnd.openxmlformats-officedocument.presentationml.slideLayout+xml"/>
  <Override PartName="/ppt/slideLayouts/slideLayout781.xml" ContentType="application/vnd.openxmlformats-officedocument.presentationml.slideLayout+xml"/>
  <Override PartName="/ppt/slideLayouts/slideLayout782.xml" ContentType="application/vnd.openxmlformats-officedocument.presentationml.slideLayout+xml"/>
  <Override PartName="/ppt/slideLayouts/slideLayout783.xml" ContentType="application/vnd.openxmlformats-officedocument.presentationml.slideLayout+xml"/>
  <Override PartName="/ppt/slideLayouts/slideLayout784.xml" ContentType="application/vnd.openxmlformats-officedocument.presentationml.slideLayout+xml"/>
  <Override PartName="/ppt/slideLayouts/slideLayout785.xml" ContentType="application/vnd.openxmlformats-officedocument.presentationml.slideLayout+xml"/>
  <Override PartName="/ppt/slideLayouts/slideLayout786.xml" ContentType="application/vnd.openxmlformats-officedocument.presentationml.slideLayout+xml"/>
  <Override PartName="/ppt/slideLayouts/slideLayout787.xml" ContentType="application/vnd.openxmlformats-officedocument.presentationml.slideLayout+xml"/>
  <Override PartName="/ppt/slideLayouts/slideLayout788.xml" ContentType="application/vnd.openxmlformats-officedocument.presentationml.slideLayout+xml"/>
  <Override PartName="/ppt/slideLayouts/slideLayout789.xml" ContentType="application/vnd.openxmlformats-officedocument.presentationml.slideLayout+xml"/>
  <Override PartName="/ppt/slideLayouts/slideLayout790.xml" ContentType="application/vnd.openxmlformats-officedocument.presentationml.slideLayout+xml"/>
  <Override PartName="/ppt/slideLayouts/slideLayout791.xml" ContentType="application/vnd.openxmlformats-officedocument.presentationml.slideLayout+xml"/>
  <Override PartName="/ppt/slideLayouts/slideLayout792.xml" ContentType="application/vnd.openxmlformats-officedocument.presentationml.slideLayout+xml"/>
  <Override PartName="/ppt/theme/theme66.xml" ContentType="application/vnd.openxmlformats-officedocument.theme+xml"/>
  <Override PartName="/ppt/tags/tag737.xml" ContentType="application/vnd.openxmlformats-officedocument.presentationml.tags+xml"/>
  <Override PartName="/ppt/tags/tag738.xml" ContentType="application/vnd.openxmlformats-officedocument.presentationml.tags+xml"/>
  <Override PartName="/ppt/tags/tag739.xml" ContentType="application/vnd.openxmlformats-officedocument.presentationml.tags+xml"/>
  <Override PartName="/ppt/slideLayouts/slideLayout793.xml" ContentType="application/vnd.openxmlformats-officedocument.presentationml.slideLayout+xml"/>
  <Override PartName="/ppt/slideLayouts/slideLayout794.xml" ContentType="application/vnd.openxmlformats-officedocument.presentationml.slideLayout+xml"/>
  <Override PartName="/ppt/slideLayouts/slideLayout795.xml" ContentType="application/vnd.openxmlformats-officedocument.presentationml.slideLayout+xml"/>
  <Override PartName="/ppt/slideLayouts/slideLayout796.xml" ContentType="application/vnd.openxmlformats-officedocument.presentationml.slideLayout+xml"/>
  <Override PartName="/ppt/slideLayouts/slideLayout797.xml" ContentType="application/vnd.openxmlformats-officedocument.presentationml.slideLayout+xml"/>
  <Override PartName="/ppt/slideLayouts/slideLayout798.xml" ContentType="application/vnd.openxmlformats-officedocument.presentationml.slideLayout+xml"/>
  <Override PartName="/ppt/slideLayouts/slideLayout799.xml" ContentType="application/vnd.openxmlformats-officedocument.presentationml.slideLayout+xml"/>
  <Override PartName="/ppt/slideLayouts/slideLayout800.xml" ContentType="application/vnd.openxmlformats-officedocument.presentationml.slideLayout+xml"/>
  <Override PartName="/ppt/slideLayouts/slideLayout801.xml" ContentType="application/vnd.openxmlformats-officedocument.presentationml.slideLayout+xml"/>
  <Override PartName="/ppt/slideLayouts/slideLayout802.xml" ContentType="application/vnd.openxmlformats-officedocument.presentationml.slideLayout+xml"/>
  <Override PartName="/ppt/slideLayouts/slideLayout803.xml" ContentType="application/vnd.openxmlformats-officedocument.presentationml.slideLayout+xml"/>
  <Override PartName="/ppt/slideLayouts/slideLayout804.xml" ContentType="application/vnd.openxmlformats-officedocument.presentationml.slideLayout+xml"/>
  <Override PartName="/ppt/slideLayouts/slideLayout805.xml" ContentType="application/vnd.openxmlformats-officedocument.presentationml.slideLayout+xml"/>
  <Override PartName="/ppt/theme/theme67.xml" ContentType="application/vnd.openxmlformats-officedocument.theme+xml"/>
  <Override PartName="/ppt/slideLayouts/slideLayout806.xml" ContentType="application/vnd.openxmlformats-officedocument.presentationml.slideLayout+xml"/>
  <Override PartName="/ppt/slideLayouts/slideLayout807.xml" ContentType="application/vnd.openxmlformats-officedocument.presentationml.slideLayout+xml"/>
  <Override PartName="/ppt/slideLayouts/slideLayout808.xml" ContentType="application/vnd.openxmlformats-officedocument.presentationml.slideLayout+xml"/>
  <Override PartName="/ppt/slideLayouts/slideLayout809.xml" ContentType="application/vnd.openxmlformats-officedocument.presentationml.slideLayout+xml"/>
  <Override PartName="/ppt/slideLayouts/slideLayout810.xml" ContentType="application/vnd.openxmlformats-officedocument.presentationml.slideLayout+xml"/>
  <Override PartName="/ppt/slideLayouts/slideLayout811.xml" ContentType="application/vnd.openxmlformats-officedocument.presentationml.slideLayout+xml"/>
  <Override PartName="/ppt/slideLayouts/slideLayout812.xml" ContentType="application/vnd.openxmlformats-officedocument.presentationml.slideLayout+xml"/>
  <Override PartName="/ppt/slideLayouts/slideLayout813.xml" ContentType="application/vnd.openxmlformats-officedocument.presentationml.slideLayout+xml"/>
  <Override PartName="/ppt/slideLayouts/slideLayout814.xml" ContentType="application/vnd.openxmlformats-officedocument.presentationml.slideLayout+xml"/>
  <Override PartName="/ppt/slideLayouts/slideLayout815.xml" ContentType="application/vnd.openxmlformats-officedocument.presentationml.slideLayout+xml"/>
  <Override PartName="/ppt/slideLayouts/slideLayout816.xml" ContentType="application/vnd.openxmlformats-officedocument.presentationml.slideLayout+xml"/>
  <Override PartName="/ppt/slideLayouts/slideLayout817.xml" ContentType="application/vnd.openxmlformats-officedocument.presentationml.slideLayout+xml"/>
  <Override PartName="/ppt/slideLayouts/slideLayout818.xml" ContentType="application/vnd.openxmlformats-officedocument.presentationml.slideLayout+xml"/>
  <Override PartName="/ppt/slideLayouts/slideLayout819.xml" ContentType="application/vnd.openxmlformats-officedocument.presentationml.slideLayout+xml"/>
  <Override PartName="/ppt/slideLayouts/slideLayout820.xml" ContentType="application/vnd.openxmlformats-officedocument.presentationml.slideLayout+xml"/>
  <Override PartName="/ppt/theme/theme68.xml" ContentType="application/vnd.openxmlformats-officedocument.theme+xml"/>
  <Override PartName="/ppt/slideLayouts/slideLayout821.xml" ContentType="application/vnd.openxmlformats-officedocument.presentationml.slideLayout+xml"/>
  <Override PartName="/ppt/slideLayouts/slideLayout822.xml" ContentType="application/vnd.openxmlformats-officedocument.presentationml.slideLayout+xml"/>
  <Override PartName="/ppt/slideLayouts/slideLayout823.xml" ContentType="application/vnd.openxmlformats-officedocument.presentationml.slideLayout+xml"/>
  <Override PartName="/ppt/slideLayouts/slideLayout824.xml" ContentType="application/vnd.openxmlformats-officedocument.presentationml.slideLayout+xml"/>
  <Override PartName="/ppt/slideLayouts/slideLayout825.xml" ContentType="application/vnd.openxmlformats-officedocument.presentationml.slideLayout+xml"/>
  <Override PartName="/ppt/slideLayouts/slideLayout826.xml" ContentType="application/vnd.openxmlformats-officedocument.presentationml.slideLayout+xml"/>
  <Override PartName="/ppt/slideLayouts/slideLayout827.xml" ContentType="application/vnd.openxmlformats-officedocument.presentationml.slideLayout+xml"/>
  <Override PartName="/ppt/slideLayouts/slideLayout828.xml" ContentType="application/vnd.openxmlformats-officedocument.presentationml.slideLayout+xml"/>
  <Override PartName="/ppt/slideLayouts/slideLayout829.xml" ContentType="application/vnd.openxmlformats-officedocument.presentationml.slideLayout+xml"/>
  <Override PartName="/ppt/slideLayouts/slideLayout830.xml" ContentType="application/vnd.openxmlformats-officedocument.presentationml.slideLayout+xml"/>
  <Override PartName="/ppt/slideLayouts/slideLayout831.xml" ContentType="application/vnd.openxmlformats-officedocument.presentationml.slideLayout+xml"/>
  <Override PartName="/ppt/slideLayouts/slideLayout832.xml" ContentType="application/vnd.openxmlformats-officedocument.presentationml.slideLayout+xml"/>
  <Override PartName="/ppt/slideLayouts/slideLayout833.xml" ContentType="application/vnd.openxmlformats-officedocument.presentationml.slideLayout+xml"/>
  <Override PartName="/ppt/theme/theme69.xml" ContentType="application/vnd.openxmlformats-officedocument.theme+xml"/>
  <Override PartName="/ppt/tags/tag740.xml" ContentType="application/vnd.openxmlformats-officedocument.presentationml.tags+xml"/>
  <Override PartName="/ppt/tags/tag741.xml" ContentType="application/vnd.openxmlformats-officedocument.presentationml.tags+xml"/>
  <Override PartName="/ppt/tags/tag742.xml" ContentType="application/vnd.openxmlformats-officedocument.presentationml.tags+xml"/>
  <Override PartName="/ppt/slideLayouts/slideLayout834.xml" ContentType="application/vnd.openxmlformats-officedocument.presentationml.slideLayout+xml"/>
  <Override PartName="/ppt/slideLayouts/slideLayout835.xml" ContentType="application/vnd.openxmlformats-officedocument.presentationml.slideLayout+xml"/>
  <Override PartName="/ppt/slideLayouts/slideLayout836.xml" ContentType="application/vnd.openxmlformats-officedocument.presentationml.slideLayout+xml"/>
  <Override PartName="/ppt/slideLayouts/slideLayout837.xml" ContentType="application/vnd.openxmlformats-officedocument.presentationml.slideLayout+xml"/>
  <Override PartName="/ppt/slideLayouts/slideLayout838.xml" ContentType="application/vnd.openxmlformats-officedocument.presentationml.slideLayout+xml"/>
  <Override PartName="/ppt/slideLayouts/slideLayout839.xml" ContentType="application/vnd.openxmlformats-officedocument.presentationml.slideLayout+xml"/>
  <Override PartName="/ppt/slideLayouts/slideLayout840.xml" ContentType="application/vnd.openxmlformats-officedocument.presentationml.slideLayout+xml"/>
  <Override PartName="/ppt/slideLayouts/slideLayout841.xml" ContentType="application/vnd.openxmlformats-officedocument.presentationml.slideLayout+xml"/>
  <Override PartName="/ppt/slideLayouts/slideLayout842.xml" ContentType="application/vnd.openxmlformats-officedocument.presentationml.slideLayout+xml"/>
  <Override PartName="/ppt/slideLayouts/slideLayout843.xml" ContentType="application/vnd.openxmlformats-officedocument.presentationml.slideLayout+xml"/>
  <Override PartName="/ppt/slideLayouts/slideLayout844.xml" ContentType="application/vnd.openxmlformats-officedocument.presentationml.slideLayout+xml"/>
  <Override PartName="/ppt/slideLayouts/slideLayout845.xml" ContentType="application/vnd.openxmlformats-officedocument.presentationml.slideLayout+xml"/>
  <Override PartName="/ppt/slideLayouts/slideLayout846.xml" ContentType="application/vnd.openxmlformats-officedocument.presentationml.slideLayout+xml"/>
  <Override PartName="/ppt/theme/theme70.xml" ContentType="application/vnd.openxmlformats-officedocument.theme+xml"/>
  <Override PartName="/ppt/slideLayouts/slideLayout847.xml" ContentType="application/vnd.openxmlformats-officedocument.presentationml.slideLayout+xml"/>
  <Override PartName="/ppt/slideLayouts/slideLayout848.xml" ContentType="application/vnd.openxmlformats-officedocument.presentationml.slideLayout+xml"/>
  <Override PartName="/ppt/slideLayouts/slideLayout849.xml" ContentType="application/vnd.openxmlformats-officedocument.presentationml.slideLayout+xml"/>
  <Override PartName="/ppt/slideLayouts/slideLayout850.xml" ContentType="application/vnd.openxmlformats-officedocument.presentationml.slideLayout+xml"/>
  <Override PartName="/ppt/slideLayouts/slideLayout851.xml" ContentType="application/vnd.openxmlformats-officedocument.presentationml.slideLayout+xml"/>
  <Override PartName="/ppt/slideLayouts/slideLayout852.xml" ContentType="application/vnd.openxmlformats-officedocument.presentationml.slideLayout+xml"/>
  <Override PartName="/ppt/slideLayouts/slideLayout853.xml" ContentType="application/vnd.openxmlformats-officedocument.presentationml.slideLayout+xml"/>
  <Override PartName="/ppt/slideLayouts/slideLayout854.xml" ContentType="application/vnd.openxmlformats-officedocument.presentationml.slideLayout+xml"/>
  <Override PartName="/ppt/slideLayouts/slideLayout855.xml" ContentType="application/vnd.openxmlformats-officedocument.presentationml.slideLayout+xml"/>
  <Override PartName="/ppt/slideLayouts/slideLayout856.xml" ContentType="application/vnd.openxmlformats-officedocument.presentationml.slideLayout+xml"/>
  <Override PartName="/ppt/slideLayouts/slideLayout857.xml" ContentType="application/vnd.openxmlformats-officedocument.presentationml.slideLayout+xml"/>
  <Override PartName="/ppt/theme/theme71.xml" ContentType="application/vnd.openxmlformats-officedocument.theme+xml"/>
  <Override PartName="/ppt/slideLayouts/slideLayout858.xml" ContentType="application/vnd.openxmlformats-officedocument.presentationml.slideLayout+xml"/>
  <Override PartName="/ppt/slideLayouts/slideLayout859.xml" ContentType="application/vnd.openxmlformats-officedocument.presentationml.slideLayout+xml"/>
  <Override PartName="/ppt/slideLayouts/slideLayout860.xml" ContentType="application/vnd.openxmlformats-officedocument.presentationml.slideLayout+xml"/>
  <Override PartName="/ppt/slideLayouts/slideLayout861.xml" ContentType="application/vnd.openxmlformats-officedocument.presentationml.slideLayout+xml"/>
  <Override PartName="/ppt/slideLayouts/slideLayout862.xml" ContentType="application/vnd.openxmlformats-officedocument.presentationml.slideLayout+xml"/>
  <Override PartName="/ppt/slideLayouts/slideLayout863.xml" ContentType="application/vnd.openxmlformats-officedocument.presentationml.slideLayout+xml"/>
  <Override PartName="/ppt/slideLayouts/slideLayout864.xml" ContentType="application/vnd.openxmlformats-officedocument.presentationml.slideLayout+xml"/>
  <Override PartName="/ppt/slideLayouts/slideLayout865.xml" ContentType="application/vnd.openxmlformats-officedocument.presentationml.slideLayout+xml"/>
  <Override PartName="/ppt/slideLayouts/slideLayout866.xml" ContentType="application/vnd.openxmlformats-officedocument.presentationml.slideLayout+xml"/>
  <Override PartName="/ppt/slideLayouts/slideLayout867.xml" ContentType="application/vnd.openxmlformats-officedocument.presentationml.slideLayout+xml"/>
  <Override PartName="/ppt/slideLayouts/slideLayout868.xml" ContentType="application/vnd.openxmlformats-officedocument.presentationml.slideLayout+xml"/>
  <Override PartName="/ppt/slideLayouts/slideLayout869.xml" ContentType="application/vnd.openxmlformats-officedocument.presentationml.slideLayout+xml"/>
  <Override PartName="/ppt/slideLayouts/slideLayout870.xml" ContentType="application/vnd.openxmlformats-officedocument.presentationml.slideLayout+xml"/>
  <Override PartName="/ppt/theme/theme72.xml" ContentType="application/vnd.openxmlformats-officedocument.theme+xml"/>
  <Override PartName="/ppt/tags/tag743.xml" ContentType="application/vnd.openxmlformats-officedocument.presentationml.tags+xml"/>
  <Override PartName="/ppt/tags/tag744.xml" ContentType="application/vnd.openxmlformats-officedocument.presentationml.tags+xml"/>
  <Override PartName="/ppt/tags/tag745.xml" ContentType="application/vnd.openxmlformats-officedocument.presentationml.tags+xml"/>
  <Override PartName="/ppt/slideLayouts/slideLayout871.xml" ContentType="application/vnd.openxmlformats-officedocument.presentationml.slideLayout+xml"/>
  <Override PartName="/ppt/slideLayouts/slideLayout872.xml" ContentType="application/vnd.openxmlformats-officedocument.presentationml.slideLayout+xml"/>
  <Override PartName="/ppt/slideLayouts/slideLayout873.xml" ContentType="application/vnd.openxmlformats-officedocument.presentationml.slideLayout+xml"/>
  <Override PartName="/ppt/slideLayouts/slideLayout874.xml" ContentType="application/vnd.openxmlformats-officedocument.presentationml.slideLayout+xml"/>
  <Override PartName="/ppt/slideLayouts/slideLayout875.xml" ContentType="application/vnd.openxmlformats-officedocument.presentationml.slideLayout+xml"/>
  <Override PartName="/ppt/slideLayouts/slideLayout876.xml" ContentType="application/vnd.openxmlformats-officedocument.presentationml.slideLayout+xml"/>
  <Override PartName="/ppt/slideLayouts/slideLayout877.xml" ContentType="application/vnd.openxmlformats-officedocument.presentationml.slideLayout+xml"/>
  <Override PartName="/ppt/slideLayouts/slideLayout878.xml" ContentType="application/vnd.openxmlformats-officedocument.presentationml.slideLayout+xml"/>
  <Override PartName="/ppt/slideLayouts/slideLayout879.xml" ContentType="application/vnd.openxmlformats-officedocument.presentationml.slideLayout+xml"/>
  <Override PartName="/ppt/slideLayouts/slideLayout880.xml" ContentType="application/vnd.openxmlformats-officedocument.presentationml.slideLayout+xml"/>
  <Override PartName="/ppt/slideLayouts/slideLayout881.xml" ContentType="application/vnd.openxmlformats-officedocument.presentationml.slideLayout+xml"/>
  <Override PartName="/ppt/slideLayouts/slideLayout882.xml" ContentType="application/vnd.openxmlformats-officedocument.presentationml.slideLayout+xml"/>
  <Override PartName="/ppt/slideLayouts/slideLayout883.xml" ContentType="application/vnd.openxmlformats-officedocument.presentationml.slideLayout+xml"/>
  <Override PartName="/ppt/theme/theme73.xml" ContentType="application/vnd.openxmlformats-officedocument.theme+xml"/>
  <Override PartName="/ppt/slideLayouts/slideLayout884.xml" ContentType="application/vnd.openxmlformats-officedocument.presentationml.slideLayout+xml"/>
  <Override PartName="/ppt/slideLayouts/slideLayout885.xml" ContentType="application/vnd.openxmlformats-officedocument.presentationml.slideLayout+xml"/>
  <Override PartName="/ppt/slideLayouts/slideLayout886.xml" ContentType="application/vnd.openxmlformats-officedocument.presentationml.slideLayout+xml"/>
  <Override PartName="/ppt/slideLayouts/slideLayout887.xml" ContentType="application/vnd.openxmlformats-officedocument.presentationml.slideLayout+xml"/>
  <Override PartName="/ppt/slideLayouts/slideLayout888.xml" ContentType="application/vnd.openxmlformats-officedocument.presentationml.slideLayout+xml"/>
  <Override PartName="/ppt/slideLayouts/slideLayout889.xml" ContentType="application/vnd.openxmlformats-officedocument.presentationml.slideLayout+xml"/>
  <Override PartName="/ppt/slideLayouts/slideLayout890.xml" ContentType="application/vnd.openxmlformats-officedocument.presentationml.slideLayout+xml"/>
  <Override PartName="/ppt/slideLayouts/slideLayout891.xml" ContentType="application/vnd.openxmlformats-officedocument.presentationml.slideLayout+xml"/>
  <Override PartName="/ppt/slideLayouts/slideLayout892.xml" ContentType="application/vnd.openxmlformats-officedocument.presentationml.slideLayout+xml"/>
  <Override PartName="/ppt/slideLayouts/slideLayout893.xml" ContentType="application/vnd.openxmlformats-officedocument.presentationml.slideLayout+xml"/>
  <Override PartName="/ppt/slideLayouts/slideLayout894.xml" ContentType="application/vnd.openxmlformats-officedocument.presentationml.slideLayout+xml"/>
  <Override PartName="/ppt/slideLayouts/slideLayout895.xml" ContentType="application/vnd.openxmlformats-officedocument.presentationml.slideLayout+xml"/>
  <Override PartName="/ppt/slideLayouts/slideLayout896.xml" ContentType="application/vnd.openxmlformats-officedocument.presentationml.slideLayout+xml"/>
  <Override PartName="/ppt/theme/theme74.xml" ContentType="application/vnd.openxmlformats-officedocument.theme+xml"/>
  <Override PartName="/ppt/tags/tag746.xml" ContentType="application/vnd.openxmlformats-officedocument.presentationml.tags+xml"/>
  <Override PartName="/ppt/tags/tag747.xml" ContentType="application/vnd.openxmlformats-officedocument.presentationml.tags+xml"/>
  <Override PartName="/ppt/tags/tag748.xml" ContentType="application/vnd.openxmlformats-officedocument.presentationml.tags+xml"/>
  <Override PartName="/ppt/slideLayouts/slideLayout897.xml" ContentType="application/vnd.openxmlformats-officedocument.presentationml.slideLayout+xml"/>
  <Override PartName="/ppt/slideLayouts/slideLayout898.xml" ContentType="application/vnd.openxmlformats-officedocument.presentationml.slideLayout+xml"/>
  <Override PartName="/ppt/slideLayouts/slideLayout899.xml" ContentType="application/vnd.openxmlformats-officedocument.presentationml.slideLayout+xml"/>
  <Override PartName="/ppt/slideLayouts/slideLayout900.xml" ContentType="application/vnd.openxmlformats-officedocument.presentationml.slideLayout+xml"/>
  <Override PartName="/ppt/slideLayouts/slideLayout901.xml" ContentType="application/vnd.openxmlformats-officedocument.presentationml.slideLayout+xml"/>
  <Override PartName="/ppt/slideLayouts/slideLayout902.xml" ContentType="application/vnd.openxmlformats-officedocument.presentationml.slideLayout+xml"/>
  <Override PartName="/ppt/slideLayouts/slideLayout903.xml" ContentType="application/vnd.openxmlformats-officedocument.presentationml.slideLayout+xml"/>
  <Override PartName="/ppt/slideLayouts/slideLayout904.xml" ContentType="application/vnd.openxmlformats-officedocument.presentationml.slideLayout+xml"/>
  <Override PartName="/ppt/slideLayouts/slideLayout905.xml" ContentType="application/vnd.openxmlformats-officedocument.presentationml.slideLayout+xml"/>
  <Override PartName="/ppt/slideLayouts/slideLayout906.xml" ContentType="application/vnd.openxmlformats-officedocument.presentationml.slideLayout+xml"/>
  <Override PartName="/ppt/slideLayouts/slideLayout907.xml" ContentType="application/vnd.openxmlformats-officedocument.presentationml.slideLayout+xml"/>
  <Override PartName="/ppt/slideLayouts/slideLayout908.xml" ContentType="application/vnd.openxmlformats-officedocument.presentationml.slideLayout+xml"/>
  <Override PartName="/ppt/slideLayouts/slideLayout909.xml" ContentType="application/vnd.openxmlformats-officedocument.presentationml.slideLayout+xml"/>
  <Override PartName="/ppt/theme/theme75.xml" ContentType="application/vnd.openxmlformats-officedocument.theme+xml"/>
  <Override PartName="/ppt/tags/tag749.xml" ContentType="application/vnd.openxmlformats-officedocument.presentationml.tags+xml"/>
  <Override PartName="/ppt/tags/tag750.xml" ContentType="application/vnd.openxmlformats-officedocument.presentationml.tags+xml"/>
  <Override PartName="/ppt/tags/tag751.xml" ContentType="application/vnd.openxmlformats-officedocument.presentationml.tags+xml"/>
  <Override PartName="/ppt/slideLayouts/slideLayout910.xml" ContentType="application/vnd.openxmlformats-officedocument.presentationml.slideLayout+xml"/>
  <Override PartName="/ppt/slideLayouts/slideLayout911.xml" ContentType="application/vnd.openxmlformats-officedocument.presentationml.slideLayout+xml"/>
  <Override PartName="/ppt/slideLayouts/slideLayout912.xml" ContentType="application/vnd.openxmlformats-officedocument.presentationml.slideLayout+xml"/>
  <Override PartName="/ppt/slideLayouts/slideLayout913.xml" ContentType="application/vnd.openxmlformats-officedocument.presentationml.slideLayout+xml"/>
  <Override PartName="/ppt/slideLayouts/slideLayout914.xml" ContentType="application/vnd.openxmlformats-officedocument.presentationml.slideLayout+xml"/>
  <Override PartName="/ppt/slideLayouts/slideLayout915.xml" ContentType="application/vnd.openxmlformats-officedocument.presentationml.slideLayout+xml"/>
  <Override PartName="/ppt/theme/theme76.xml" ContentType="application/vnd.openxmlformats-officedocument.theme+xml"/>
  <Override PartName="/ppt/slideLayouts/slideLayout916.xml" ContentType="application/vnd.openxmlformats-officedocument.presentationml.slideLayout+xml"/>
  <Override PartName="/ppt/slideLayouts/slideLayout917.xml" ContentType="application/vnd.openxmlformats-officedocument.presentationml.slideLayout+xml"/>
  <Override PartName="/ppt/slideLayouts/slideLayout918.xml" ContentType="application/vnd.openxmlformats-officedocument.presentationml.slideLayout+xml"/>
  <Override PartName="/ppt/slideLayouts/slideLayout919.xml" ContentType="application/vnd.openxmlformats-officedocument.presentationml.slideLayout+xml"/>
  <Override PartName="/ppt/slideLayouts/slideLayout920.xml" ContentType="application/vnd.openxmlformats-officedocument.presentationml.slideLayout+xml"/>
  <Override PartName="/ppt/slideLayouts/slideLayout921.xml" ContentType="application/vnd.openxmlformats-officedocument.presentationml.slideLayout+xml"/>
  <Override PartName="/ppt/slideLayouts/slideLayout922.xml" ContentType="application/vnd.openxmlformats-officedocument.presentationml.slideLayout+xml"/>
  <Override PartName="/ppt/slideLayouts/slideLayout923.xml" ContentType="application/vnd.openxmlformats-officedocument.presentationml.slideLayout+xml"/>
  <Override PartName="/ppt/slideLayouts/slideLayout924.xml" ContentType="application/vnd.openxmlformats-officedocument.presentationml.slideLayout+xml"/>
  <Override PartName="/ppt/slideLayouts/slideLayout925.xml" ContentType="application/vnd.openxmlformats-officedocument.presentationml.slideLayout+xml"/>
  <Override PartName="/ppt/slideLayouts/slideLayout926.xml" ContentType="application/vnd.openxmlformats-officedocument.presentationml.slideLayout+xml"/>
  <Override PartName="/ppt/theme/theme77.xml" ContentType="application/vnd.openxmlformats-officedocument.theme+xml"/>
  <Override PartName="/ppt/slideLayouts/slideLayout927.xml" ContentType="application/vnd.openxmlformats-officedocument.presentationml.slideLayout+xml"/>
  <Override PartName="/ppt/slideLayouts/slideLayout928.xml" ContentType="application/vnd.openxmlformats-officedocument.presentationml.slideLayout+xml"/>
  <Override PartName="/ppt/slideLayouts/slideLayout929.xml" ContentType="application/vnd.openxmlformats-officedocument.presentationml.slideLayout+xml"/>
  <Override PartName="/ppt/slideLayouts/slideLayout930.xml" ContentType="application/vnd.openxmlformats-officedocument.presentationml.slideLayout+xml"/>
  <Override PartName="/ppt/slideLayouts/slideLayout931.xml" ContentType="application/vnd.openxmlformats-officedocument.presentationml.slideLayout+xml"/>
  <Override PartName="/ppt/slideLayouts/slideLayout932.xml" ContentType="application/vnd.openxmlformats-officedocument.presentationml.slideLayout+xml"/>
  <Override PartName="/ppt/slideLayouts/slideLayout933.xml" ContentType="application/vnd.openxmlformats-officedocument.presentationml.slideLayout+xml"/>
  <Override PartName="/ppt/slideLayouts/slideLayout934.xml" ContentType="application/vnd.openxmlformats-officedocument.presentationml.slideLayout+xml"/>
  <Override PartName="/ppt/slideLayouts/slideLayout935.xml" ContentType="application/vnd.openxmlformats-officedocument.presentationml.slideLayout+xml"/>
  <Override PartName="/ppt/slideLayouts/slideLayout936.xml" ContentType="application/vnd.openxmlformats-officedocument.presentationml.slideLayout+xml"/>
  <Override PartName="/ppt/slideLayouts/slideLayout937.xml" ContentType="application/vnd.openxmlformats-officedocument.presentationml.slideLayout+xml"/>
  <Override PartName="/ppt/slideLayouts/slideLayout938.xml" ContentType="application/vnd.openxmlformats-officedocument.presentationml.slideLayout+xml"/>
  <Override PartName="/ppt/slideLayouts/slideLayout939.xml" ContentType="application/vnd.openxmlformats-officedocument.presentationml.slideLayout+xml"/>
  <Override PartName="/ppt/theme/theme78.xml" ContentType="application/vnd.openxmlformats-officedocument.theme+xml"/>
  <Override PartName="/ppt/tags/tag752.xml" ContentType="application/vnd.openxmlformats-officedocument.presentationml.tags+xml"/>
  <Override PartName="/ppt/tags/tag753.xml" ContentType="application/vnd.openxmlformats-officedocument.presentationml.tags+xml"/>
  <Override PartName="/ppt/tags/tag754.xml" ContentType="application/vnd.openxmlformats-officedocument.presentationml.tags+xml"/>
  <Override PartName="/ppt/slideLayouts/slideLayout940.xml" ContentType="application/vnd.openxmlformats-officedocument.presentationml.slideLayout+xml"/>
  <Override PartName="/ppt/slideLayouts/slideLayout941.xml" ContentType="application/vnd.openxmlformats-officedocument.presentationml.slideLayout+xml"/>
  <Override PartName="/ppt/slideLayouts/slideLayout942.xml" ContentType="application/vnd.openxmlformats-officedocument.presentationml.slideLayout+xml"/>
  <Override PartName="/ppt/slideLayouts/slideLayout943.xml" ContentType="application/vnd.openxmlformats-officedocument.presentationml.slideLayout+xml"/>
  <Override PartName="/ppt/slideLayouts/slideLayout944.xml" ContentType="application/vnd.openxmlformats-officedocument.presentationml.slideLayout+xml"/>
  <Override PartName="/ppt/slideLayouts/slideLayout945.xml" ContentType="application/vnd.openxmlformats-officedocument.presentationml.slideLayout+xml"/>
  <Override PartName="/ppt/slideLayouts/slideLayout946.xml" ContentType="application/vnd.openxmlformats-officedocument.presentationml.slideLayout+xml"/>
  <Override PartName="/ppt/slideLayouts/slideLayout947.xml" ContentType="application/vnd.openxmlformats-officedocument.presentationml.slideLayout+xml"/>
  <Override PartName="/ppt/slideLayouts/slideLayout948.xml" ContentType="application/vnd.openxmlformats-officedocument.presentationml.slideLayout+xml"/>
  <Override PartName="/ppt/slideLayouts/slideLayout949.xml" ContentType="application/vnd.openxmlformats-officedocument.presentationml.slideLayout+xml"/>
  <Override PartName="/ppt/slideLayouts/slideLayout950.xml" ContentType="application/vnd.openxmlformats-officedocument.presentationml.slideLayout+xml"/>
  <Override PartName="/ppt/slideLayouts/slideLayout951.xml" ContentType="application/vnd.openxmlformats-officedocument.presentationml.slideLayout+xml"/>
  <Override PartName="/ppt/slideLayouts/slideLayout952.xml" ContentType="application/vnd.openxmlformats-officedocument.presentationml.slideLayout+xml"/>
  <Override PartName="/ppt/theme/theme79.xml" ContentType="application/vnd.openxmlformats-officedocument.theme+xml"/>
  <Override PartName="/ppt/slideLayouts/slideLayout953.xml" ContentType="application/vnd.openxmlformats-officedocument.presentationml.slideLayout+xml"/>
  <Override PartName="/ppt/slideLayouts/slideLayout954.xml" ContentType="application/vnd.openxmlformats-officedocument.presentationml.slideLayout+xml"/>
  <Override PartName="/ppt/slideLayouts/slideLayout955.xml" ContentType="application/vnd.openxmlformats-officedocument.presentationml.slideLayout+xml"/>
  <Override PartName="/ppt/slideLayouts/slideLayout956.xml" ContentType="application/vnd.openxmlformats-officedocument.presentationml.slideLayout+xml"/>
  <Override PartName="/ppt/slideLayouts/slideLayout957.xml" ContentType="application/vnd.openxmlformats-officedocument.presentationml.slideLayout+xml"/>
  <Override PartName="/ppt/slideLayouts/slideLayout958.xml" ContentType="application/vnd.openxmlformats-officedocument.presentationml.slideLayout+xml"/>
  <Override PartName="/ppt/slideLayouts/slideLayout959.xml" ContentType="application/vnd.openxmlformats-officedocument.presentationml.slideLayout+xml"/>
  <Override PartName="/ppt/slideLayouts/slideLayout960.xml" ContentType="application/vnd.openxmlformats-officedocument.presentationml.slideLayout+xml"/>
  <Override PartName="/ppt/slideLayouts/slideLayout961.xml" ContentType="application/vnd.openxmlformats-officedocument.presentationml.slideLayout+xml"/>
  <Override PartName="/ppt/slideLayouts/slideLayout962.xml" ContentType="application/vnd.openxmlformats-officedocument.presentationml.slideLayout+xml"/>
  <Override PartName="/ppt/slideLayouts/slideLayout963.xml" ContentType="application/vnd.openxmlformats-officedocument.presentationml.slideLayout+xml"/>
  <Override PartName="/ppt/slideLayouts/slideLayout964.xml" ContentType="application/vnd.openxmlformats-officedocument.presentationml.slideLayout+xml"/>
  <Override PartName="/ppt/theme/theme80.xml" ContentType="application/vnd.openxmlformats-officedocument.theme+xml"/>
  <Override PartName="/ppt/slideLayouts/slideLayout965.xml" ContentType="application/vnd.openxmlformats-officedocument.presentationml.slideLayout+xml"/>
  <Override PartName="/ppt/slideLayouts/slideLayout966.xml" ContentType="application/vnd.openxmlformats-officedocument.presentationml.slideLayout+xml"/>
  <Override PartName="/ppt/slideLayouts/slideLayout967.xml" ContentType="application/vnd.openxmlformats-officedocument.presentationml.slideLayout+xml"/>
  <Override PartName="/ppt/slideLayouts/slideLayout968.xml" ContentType="application/vnd.openxmlformats-officedocument.presentationml.slideLayout+xml"/>
  <Override PartName="/ppt/slideLayouts/slideLayout969.xml" ContentType="application/vnd.openxmlformats-officedocument.presentationml.slideLayout+xml"/>
  <Override PartName="/ppt/slideLayouts/slideLayout970.xml" ContentType="application/vnd.openxmlformats-officedocument.presentationml.slideLayout+xml"/>
  <Override PartName="/ppt/slideLayouts/slideLayout971.xml" ContentType="application/vnd.openxmlformats-officedocument.presentationml.slideLayout+xml"/>
  <Override PartName="/ppt/slideLayouts/slideLayout972.xml" ContentType="application/vnd.openxmlformats-officedocument.presentationml.slideLayout+xml"/>
  <Override PartName="/ppt/slideLayouts/slideLayout973.xml" ContentType="application/vnd.openxmlformats-officedocument.presentationml.slideLayout+xml"/>
  <Override PartName="/ppt/slideLayouts/slideLayout974.xml" ContentType="application/vnd.openxmlformats-officedocument.presentationml.slideLayout+xml"/>
  <Override PartName="/ppt/slideLayouts/slideLayout975.xml" ContentType="application/vnd.openxmlformats-officedocument.presentationml.slideLayout+xml"/>
  <Override PartName="/ppt/theme/theme81.xml" ContentType="application/vnd.openxmlformats-officedocument.theme+xml"/>
  <Override PartName="/ppt/slideLayouts/slideLayout976.xml" ContentType="application/vnd.openxmlformats-officedocument.presentationml.slideLayout+xml"/>
  <Override PartName="/ppt/slideLayouts/slideLayout977.xml" ContentType="application/vnd.openxmlformats-officedocument.presentationml.slideLayout+xml"/>
  <Override PartName="/ppt/slideLayouts/slideLayout978.xml" ContentType="application/vnd.openxmlformats-officedocument.presentationml.slideLayout+xml"/>
  <Override PartName="/ppt/slideLayouts/slideLayout979.xml" ContentType="application/vnd.openxmlformats-officedocument.presentationml.slideLayout+xml"/>
  <Override PartName="/ppt/slideLayouts/slideLayout980.xml" ContentType="application/vnd.openxmlformats-officedocument.presentationml.slideLayout+xml"/>
  <Override PartName="/ppt/slideLayouts/slideLayout981.xml" ContentType="application/vnd.openxmlformats-officedocument.presentationml.slideLayout+xml"/>
  <Override PartName="/ppt/slideLayouts/slideLayout982.xml" ContentType="application/vnd.openxmlformats-officedocument.presentationml.slideLayout+xml"/>
  <Override PartName="/ppt/slideLayouts/slideLayout983.xml" ContentType="application/vnd.openxmlformats-officedocument.presentationml.slideLayout+xml"/>
  <Override PartName="/ppt/slideLayouts/slideLayout984.xml" ContentType="application/vnd.openxmlformats-officedocument.presentationml.slideLayout+xml"/>
  <Override PartName="/ppt/slideLayouts/slideLayout985.xml" ContentType="application/vnd.openxmlformats-officedocument.presentationml.slideLayout+xml"/>
  <Override PartName="/ppt/slideLayouts/slideLayout986.xml" ContentType="application/vnd.openxmlformats-officedocument.presentationml.slideLayout+xml"/>
  <Override PartName="/ppt/theme/theme82.xml" ContentType="application/vnd.openxmlformats-officedocument.theme+xml"/>
  <Override PartName="/ppt/slideLayouts/slideLayout987.xml" ContentType="application/vnd.openxmlformats-officedocument.presentationml.slideLayout+xml"/>
  <Override PartName="/ppt/slideLayouts/slideLayout988.xml" ContentType="application/vnd.openxmlformats-officedocument.presentationml.slideLayout+xml"/>
  <Override PartName="/ppt/slideLayouts/slideLayout989.xml" ContentType="application/vnd.openxmlformats-officedocument.presentationml.slideLayout+xml"/>
  <Override PartName="/ppt/slideLayouts/slideLayout990.xml" ContentType="application/vnd.openxmlformats-officedocument.presentationml.slideLayout+xml"/>
  <Override PartName="/ppt/slideLayouts/slideLayout991.xml" ContentType="application/vnd.openxmlformats-officedocument.presentationml.slideLayout+xml"/>
  <Override PartName="/ppt/slideLayouts/slideLayout992.xml" ContentType="application/vnd.openxmlformats-officedocument.presentationml.slideLayout+xml"/>
  <Override PartName="/ppt/slideLayouts/slideLayout993.xml" ContentType="application/vnd.openxmlformats-officedocument.presentationml.slideLayout+xml"/>
  <Override PartName="/ppt/slideLayouts/slideLayout994.xml" ContentType="application/vnd.openxmlformats-officedocument.presentationml.slideLayout+xml"/>
  <Override PartName="/ppt/slideLayouts/slideLayout995.xml" ContentType="application/vnd.openxmlformats-officedocument.presentationml.slideLayout+xml"/>
  <Override PartName="/ppt/slideLayouts/slideLayout996.xml" ContentType="application/vnd.openxmlformats-officedocument.presentationml.slideLayout+xml"/>
  <Override PartName="/ppt/slideLayouts/slideLayout997.xml" ContentType="application/vnd.openxmlformats-officedocument.presentationml.slideLayout+xml"/>
  <Override PartName="/ppt/theme/theme83.xml" ContentType="application/vnd.openxmlformats-officedocument.theme+xml"/>
  <Override PartName="/ppt/slideLayouts/slideLayout998.xml" ContentType="application/vnd.openxmlformats-officedocument.presentationml.slideLayout+xml"/>
  <Override PartName="/ppt/slideLayouts/slideLayout999.xml" ContentType="application/vnd.openxmlformats-officedocument.presentationml.slideLayout+xml"/>
  <Override PartName="/ppt/slideLayouts/slideLayout1000.xml" ContentType="application/vnd.openxmlformats-officedocument.presentationml.slideLayout+xml"/>
  <Override PartName="/ppt/slideLayouts/slideLayout1001.xml" ContentType="application/vnd.openxmlformats-officedocument.presentationml.slideLayout+xml"/>
  <Override PartName="/ppt/slideLayouts/slideLayout1002.xml" ContentType="application/vnd.openxmlformats-officedocument.presentationml.slideLayout+xml"/>
  <Override PartName="/ppt/slideLayouts/slideLayout1003.xml" ContentType="application/vnd.openxmlformats-officedocument.presentationml.slideLayout+xml"/>
  <Override PartName="/ppt/slideLayouts/slideLayout1004.xml" ContentType="application/vnd.openxmlformats-officedocument.presentationml.slideLayout+xml"/>
  <Override PartName="/ppt/slideLayouts/slideLayout1005.xml" ContentType="application/vnd.openxmlformats-officedocument.presentationml.slideLayout+xml"/>
  <Override PartName="/ppt/slideLayouts/slideLayout1006.xml" ContentType="application/vnd.openxmlformats-officedocument.presentationml.slideLayout+xml"/>
  <Override PartName="/ppt/slideLayouts/slideLayout1007.xml" ContentType="application/vnd.openxmlformats-officedocument.presentationml.slideLayout+xml"/>
  <Override PartName="/ppt/slideLayouts/slideLayout1008.xml" ContentType="application/vnd.openxmlformats-officedocument.presentationml.slideLayout+xml"/>
  <Override PartName="/ppt/theme/theme84.xml" ContentType="application/vnd.openxmlformats-officedocument.theme+xml"/>
  <Override PartName="/ppt/slideLayouts/slideLayout1009.xml" ContentType="application/vnd.openxmlformats-officedocument.presentationml.slideLayout+xml"/>
  <Override PartName="/ppt/slideLayouts/slideLayout1010.xml" ContentType="application/vnd.openxmlformats-officedocument.presentationml.slideLayout+xml"/>
  <Override PartName="/ppt/slideLayouts/slideLayout1011.xml" ContentType="application/vnd.openxmlformats-officedocument.presentationml.slideLayout+xml"/>
  <Override PartName="/ppt/slideLayouts/slideLayout1012.xml" ContentType="application/vnd.openxmlformats-officedocument.presentationml.slideLayout+xml"/>
  <Override PartName="/ppt/slideLayouts/slideLayout1013.xml" ContentType="application/vnd.openxmlformats-officedocument.presentationml.slideLayout+xml"/>
  <Override PartName="/ppt/slideLayouts/slideLayout1014.xml" ContentType="application/vnd.openxmlformats-officedocument.presentationml.slideLayout+xml"/>
  <Override PartName="/ppt/slideLayouts/slideLayout1015.xml" ContentType="application/vnd.openxmlformats-officedocument.presentationml.slideLayout+xml"/>
  <Override PartName="/ppt/slideLayouts/slideLayout1016.xml" ContentType="application/vnd.openxmlformats-officedocument.presentationml.slideLayout+xml"/>
  <Override PartName="/ppt/slideLayouts/slideLayout1017.xml" ContentType="application/vnd.openxmlformats-officedocument.presentationml.slideLayout+xml"/>
  <Override PartName="/ppt/slideLayouts/slideLayout1018.xml" ContentType="application/vnd.openxmlformats-officedocument.presentationml.slideLayout+xml"/>
  <Override PartName="/ppt/slideLayouts/slideLayout1019.xml" ContentType="application/vnd.openxmlformats-officedocument.presentationml.slideLayout+xml"/>
  <Override PartName="/ppt/slideLayouts/slideLayout1020.xml" ContentType="application/vnd.openxmlformats-officedocument.presentationml.slideLayout+xml"/>
  <Override PartName="/ppt/slideLayouts/slideLayout1021.xml" ContentType="application/vnd.openxmlformats-officedocument.presentationml.slideLayout+xml"/>
  <Override PartName="/ppt/theme/theme85.xml" ContentType="application/vnd.openxmlformats-officedocument.theme+xml"/>
  <Override PartName="/ppt/tags/tag755.xml" ContentType="application/vnd.openxmlformats-officedocument.presentationml.tags+xml"/>
  <Override PartName="/ppt/tags/tag756.xml" ContentType="application/vnd.openxmlformats-officedocument.presentationml.tags+xml"/>
  <Override PartName="/ppt/tags/tag757.xml" ContentType="application/vnd.openxmlformats-officedocument.presentationml.tags+xml"/>
  <Override PartName="/ppt/slideLayouts/slideLayout1022.xml" ContentType="application/vnd.openxmlformats-officedocument.presentationml.slideLayout+xml"/>
  <Override PartName="/ppt/slideLayouts/slideLayout1023.xml" ContentType="application/vnd.openxmlformats-officedocument.presentationml.slideLayout+xml"/>
  <Override PartName="/ppt/slideLayouts/slideLayout1024.xml" ContentType="application/vnd.openxmlformats-officedocument.presentationml.slideLayout+xml"/>
  <Override PartName="/ppt/slideLayouts/slideLayout1025.xml" ContentType="application/vnd.openxmlformats-officedocument.presentationml.slideLayout+xml"/>
  <Override PartName="/ppt/slideLayouts/slideLayout1026.xml" ContentType="application/vnd.openxmlformats-officedocument.presentationml.slideLayout+xml"/>
  <Override PartName="/ppt/slideLayouts/slideLayout1027.xml" ContentType="application/vnd.openxmlformats-officedocument.presentationml.slideLayout+xml"/>
  <Override PartName="/ppt/slideLayouts/slideLayout1028.xml" ContentType="application/vnd.openxmlformats-officedocument.presentationml.slideLayout+xml"/>
  <Override PartName="/ppt/slideLayouts/slideLayout1029.xml" ContentType="application/vnd.openxmlformats-officedocument.presentationml.slideLayout+xml"/>
  <Override PartName="/ppt/slideLayouts/slideLayout1030.xml" ContentType="application/vnd.openxmlformats-officedocument.presentationml.slideLayout+xml"/>
  <Override PartName="/ppt/slideLayouts/slideLayout1031.xml" ContentType="application/vnd.openxmlformats-officedocument.presentationml.slideLayout+xml"/>
  <Override PartName="/ppt/slideLayouts/slideLayout1032.xml" ContentType="application/vnd.openxmlformats-officedocument.presentationml.slideLayout+xml"/>
  <Override PartName="/ppt/theme/theme86.xml" ContentType="application/vnd.openxmlformats-officedocument.theme+xml"/>
  <Override PartName="/ppt/slideLayouts/slideLayout1033.xml" ContentType="application/vnd.openxmlformats-officedocument.presentationml.slideLayout+xml"/>
  <Override PartName="/ppt/slideLayouts/slideLayout1034.xml" ContentType="application/vnd.openxmlformats-officedocument.presentationml.slideLayout+xml"/>
  <Override PartName="/ppt/slideLayouts/slideLayout1035.xml" ContentType="application/vnd.openxmlformats-officedocument.presentationml.slideLayout+xml"/>
  <Override PartName="/ppt/slideLayouts/slideLayout1036.xml" ContentType="application/vnd.openxmlformats-officedocument.presentationml.slideLayout+xml"/>
  <Override PartName="/ppt/slideLayouts/slideLayout1037.xml" ContentType="application/vnd.openxmlformats-officedocument.presentationml.slideLayout+xml"/>
  <Override PartName="/ppt/slideLayouts/slideLayout1038.xml" ContentType="application/vnd.openxmlformats-officedocument.presentationml.slideLayout+xml"/>
  <Override PartName="/ppt/slideLayouts/slideLayout1039.xml" ContentType="application/vnd.openxmlformats-officedocument.presentationml.slideLayout+xml"/>
  <Override PartName="/ppt/slideLayouts/slideLayout1040.xml" ContentType="application/vnd.openxmlformats-officedocument.presentationml.slideLayout+xml"/>
  <Override PartName="/ppt/slideLayouts/slideLayout1041.xml" ContentType="application/vnd.openxmlformats-officedocument.presentationml.slideLayout+xml"/>
  <Override PartName="/ppt/slideLayouts/slideLayout1042.xml" ContentType="application/vnd.openxmlformats-officedocument.presentationml.slideLayout+xml"/>
  <Override PartName="/ppt/slideLayouts/slideLayout1043.xml" ContentType="application/vnd.openxmlformats-officedocument.presentationml.slideLayout+xml"/>
  <Override PartName="/ppt/slideLayouts/slideLayout1044.xml" ContentType="application/vnd.openxmlformats-officedocument.presentationml.slideLayout+xml"/>
  <Override PartName="/ppt/slideLayouts/slideLayout1045.xml" ContentType="application/vnd.openxmlformats-officedocument.presentationml.slideLayout+xml"/>
  <Override PartName="/ppt/theme/theme87.xml" ContentType="application/vnd.openxmlformats-officedocument.theme+xml"/>
  <Override PartName="/ppt/slideLayouts/slideLayout1046.xml" ContentType="application/vnd.openxmlformats-officedocument.presentationml.slideLayout+xml"/>
  <Override PartName="/ppt/slideLayouts/slideLayout1047.xml" ContentType="application/vnd.openxmlformats-officedocument.presentationml.slideLayout+xml"/>
  <Override PartName="/ppt/slideLayouts/slideLayout1048.xml" ContentType="application/vnd.openxmlformats-officedocument.presentationml.slideLayout+xml"/>
  <Override PartName="/ppt/slideLayouts/slideLayout1049.xml" ContentType="application/vnd.openxmlformats-officedocument.presentationml.slideLayout+xml"/>
  <Override PartName="/ppt/slideLayouts/slideLayout1050.xml" ContentType="application/vnd.openxmlformats-officedocument.presentationml.slideLayout+xml"/>
  <Override PartName="/ppt/slideLayouts/slideLayout1051.xml" ContentType="application/vnd.openxmlformats-officedocument.presentationml.slideLayout+xml"/>
  <Override PartName="/ppt/slideLayouts/slideLayout1052.xml" ContentType="application/vnd.openxmlformats-officedocument.presentationml.slideLayout+xml"/>
  <Override PartName="/ppt/slideLayouts/slideLayout1053.xml" ContentType="application/vnd.openxmlformats-officedocument.presentationml.slideLayout+xml"/>
  <Override PartName="/ppt/slideLayouts/slideLayout1054.xml" ContentType="application/vnd.openxmlformats-officedocument.presentationml.slideLayout+xml"/>
  <Override PartName="/ppt/slideLayouts/slideLayout1055.xml" ContentType="application/vnd.openxmlformats-officedocument.presentationml.slideLayout+xml"/>
  <Override PartName="/ppt/slideLayouts/slideLayout1056.xml" ContentType="application/vnd.openxmlformats-officedocument.presentationml.slideLayout+xml"/>
  <Override PartName="/ppt/theme/theme88.xml" ContentType="application/vnd.openxmlformats-officedocument.theme+xml"/>
  <Override PartName="/ppt/slideLayouts/slideLayout1057.xml" ContentType="application/vnd.openxmlformats-officedocument.presentationml.slideLayout+xml"/>
  <Override PartName="/ppt/slideLayouts/slideLayout1058.xml" ContentType="application/vnd.openxmlformats-officedocument.presentationml.slideLayout+xml"/>
  <Override PartName="/ppt/slideLayouts/slideLayout1059.xml" ContentType="application/vnd.openxmlformats-officedocument.presentationml.slideLayout+xml"/>
  <Override PartName="/ppt/slideLayouts/slideLayout1060.xml" ContentType="application/vnd.openxmlformats-officedocument.presentationml.slideLayout+xml"/>
  <Override PartName="/ppt/slideLayouts/slideLayout1061.xml" ContentType="application/vnd.openxmlformats-officedocument.presentationml.slideLayout+xml"/>
  <Override PartName="/ppt/slideLayouts/slideLayout1062.xml" ContentType="application/vnd.openxmlformats-officedocument.presentationml.slideLayout+xml"/>
  <Override PartName="/ppt/slideLayouts/slideLayout1063.xml" ContentType="application/vnd.openxmlformats-officedocument.presentationml.slideLayout+xml"/>
  <Override PartName="/ppt/slideLayouts/slideLayout1064.xml" ContentType="application/vnd.openxmlformats-officedocument.presentationml.slideLayout+xml"/>
  <Override PartName="/ppt/slideLayouts/slideLayout1065.xml" ContentType="application/vnd.openxmlformats-officedocument.presentationml.slideLayout+xml"/>
  <Override PartName="/ppt/slideLayouts/slideLayout1066.xml" ContentType="application/vnd.openxmlformats-officedocument.presentationml.slideLayout+xml"/>
  <Override PartName="/ppt/slideLayouts/slideLayout1067.xml" ContentType="application/vnd.openxmlformats-officedocument.presentationml.slideLayout+xml"/>
  <Override PartName="/ppt/theme/theme89.xml" ContentType="application/vnd.openxmlformats-officedocument.theme+xml"/>
  <Override PartName="/ppt/theme/theme90.xml" ContentType="application/vnd.openxmlformats-officedocument.theme+xml"/>
  <Override PartName="/ppt/theme/theme91.xml" ContentType="application/vnd.openxmlformats-officedocument.theme+xml"/>
  <Override PartName="/ppt/charts/chart1.xml" ContentType="application/vnd.openxmlformats-officedocument.drawingml.char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758.xml" ContentType="application/vnd.openxmlformats-officedocument.presentationml.tags+xml"/>
  <Override PartName="/ppt/tags/tag759.xml" ContentType="application/vnd.openxmlformats-officedocument.presentationml.tags+xml"/>
  <Override PartName="/ppt/tags/tag760.xml" ContentType="application/vnd.openxmlformats-officedocument.presentationml.tags+xml"/>
  <Override PartName="/ppt/tags/tag761.xml" ContentType="application/vnd.openxmlformats-officedocument.presentationml.tags+xml"/>
  <Override PartName="/ppt/tags/tag762.xml" ContentType="application/vnd.openxmlformats-officedocument.presentationml.tags+xml"/>
  <Override PartName="/ppt/tags/tag763.xml" ContentType="application/vnd.openxmlformats-officedocument.presentationml.tags+xml"/>
  <Override PartName="/ppt/tags/tag764.xml" ContentType="application/vnd.openxmlformats-officedocument.presentationml.tags+xml"/>
  <Override PartName="/ppt/tags/tag765.xml" ContentType="application/vnd.openxmlformats-officedocument.presentationml.tags+xml"/>
  <Override PartName="/ppt/tags/tag766.xml" ContentType="application/vnd.openxmlformats-officedocument.presentationml.tags+xml"/>
  <Override PartName="/ppt/tags/tag767.xml" ContentType="application/vnd.openxmlformats-officedocument.presentationml.tags+xml"/>
  <Override PartName="/ppt/tags/tag768.xml" ContentType="application/vnd.openxmlformats-officedocument.presentationml.tags+xml"/>
  <Override PartName="/ppt/tags/tag769.xml" ContentType="application/vnd.openxmlformats-officedocument.presentationml.tags+xml"/>
  <Override PartName="/ppt/tags/tag770.xml" ContentType="application/vnd.openxmlformats-officedocument.presentationml.tags+xml"/>
  <Override PartName="/ppt/tags/tag771.xml" ContentType="application/vnd.openxmlformats-officedocument.presentationml.tags+xml"/>
  <Override PartName="/ppt/tags/tag772.xml" ContentType="application/vnd.openxmlformats-officedocument.presentationml.tags+xml"/>
  <Override PartName="/ppt/tags/tag773.xml" ContentType="application/vnd.openxmlformats-officedocument.presentationml.tags+xml"/>
  <Override PartName="/ppt/tags/tag774.xml" ContentType="application/vnd.openxmlformats-officedocument.presentationml.tags+xml"/>
  <Override PartName="/ppt/tags/tag775.xml" ContentType="application/vnd.openxmlformats-officedocument.presentationml.tags+xml"/>
  <Override PartName="/ppt/tags/tag776.xml" ContentType="application/vnd.openxmlformats-officedocument.presentationml.tags+xml"/>
  <Override PartName="/ppt/tags/tag777.xml" ContentType="application/vnd.openxmlformats-officedocument.presentationml.tags+xml"/>
  <Override PartName="/ppt/tags/tag778.xml" ContentType="application/vnd.openxmlformats-officedocument.presentationml.tags+xml"/>
  <Override PartName="/ppt/tags/tag779.xml" ContentType="application/vnd.openxmlformats-officedocument.presentationml.tags+xml"/>
  <Override PartName="/ppt/tags/tag780.xml" ContentType="application/vnd.openxmlformats-officedocument.presentationml.tags+xml"/>
  <Override PartName="/ppt/tags/tag781.xml" ContentType="application/vnd.openxmlformats-officedocument.presentationml.tags+xml"/>
  <Override PartName="/ppt/tags/tag782.xml" ContentType="application/vnd.openxmlformats-officedocument.presentationml.tags+xml"/>
  <Override PartName="/ppt/tags/tag783.xml" ContentType="application/vnd.openxmlformats-officedocument.presentationml.tags+xml"/>
  <Override PartName="/ppt/tags/tag784.xml" ContentType="application/vnd.openxmlformats-officedocument.presentationml.tags+xml"/>
  <Override PartName="/ppt/tags/tag785.xml" ContentType="application/vnd.openxmlformats-officedocument.presentationml.tags+xml"/>
  <Override PartName="/ppt/tags/tag786.xml" ContentType="application/vnd.openxmlformats-officedocument.presentationml.tags+xml"/>
  <Override PartName="/ppt/tags/tag787.xml" ContentType="application/vnd.openxmlformats-officedocument.presentationml.tags+xml"/>
  <Override PartName="/ppt/theme/themeOverride1.xml" ContentType="application/vnd.openxmlformats-officedocument.themeOverride+xml"/>
  <Override PartName="/ppt/notesSlides/notesSlide9.xml" ContentType="application/vnd.openxmlformats-officedocument.presentationml.notesSlide+xml"/>
  <Override PartName="/ppt/theme/themeOverride2.xml" ContentType="application/vnd.openxmlformats-officedocument.themeOverr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heme/themeOverride3.xml" ContentType="application/vnd.openxmlformats-officedocument.themeOverride+xml"/>
  <Override PartName="/ppt/notesSlides/notesSlide16.xml" ContentType="application/vnd.openxmlformats-officedocument.presentationml.notesSlide+xml"/>
  <Override PartName="/ppt/tags/tag788.xml" ContentType="application/vnd.openxmlformats-officedocument.presentationml.tags+xml"/>
  <Override PartName="/ppt/tags/tag789.xml" ContentType="application/vnd.openxmlformats-officedocument.presentationml.tags+xml"/>
  <Override PartName="/ppt/tags/tag790.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heme/themeOverride4.xml" ContentType="application/vnd.openxmlformats-officedocument.themeOverride+xml"/>
  <Override PartName="/ppt/theme/themeOverride5.xml" ContentType="application/vnd.openxmlformats-officedocument.themeOverride+xml"/>
  <Override PartName="/ppt/theme/themeOverride6.xml" ContentType="application/vnd.openxmlformats-officedocument.themeOverr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theme/themeOverride7.xml" ContentType="application/vnd.openxmlformats-officedocument.themeOverr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theme/themeOverride8.xml" ContentType="application/vnd.openxmlformats-officedocument.themeOverride+xml"/>
  <Override PartName="/ppt/charts/chart2.xml" ContentType="application/vnd.openxmlformats-officedocument.drawingml.chart+xml"/>
  <Override PartName="/ppt/theme/themeOverride9.xml" ContentType="application/vnd.openxmlformats-officedocument.themeOverride+xml"/>
  <Override PartName="/ppt/charts/chart3.xml" ContentType="application/vnd.openxmlformats-officedocument.drawingml.chart+xml"/>
  <Override PartName="/ppt/theme/themeOverride10.xml" ContentType="application/vnd.openxmlformats-officedocument.themeOverride+xml"/>
  <Override PartName="/ppt/charts/chart4.xml" ContentType="application/vnd.openxmlformats-officedocument.drawingml.chart+xml"/>
  <Override PartName="/ppt/theme/themeOverride11.xml" ContentType="application/vnd.openxmlformats-officedocument.themeOverr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theme/themeOverride12.xml" ContentType="application/vnd.openxmlformats-officedocument.themeOverride+xml"/>
  <Override PartName="/ppt/tags/tag791.xml" ContentType="application/vnd.openxmlformats-officedocument.presentationml.tags+xml"/>
  <Override PartName="/ppt/tags/tag792.xml" ContentType="application/vnd.openxmlformats-officedocument.presentationml.tags+xml"/>
  <Override PartName="/ppt/tags/tag793.xml" ContentType="application/vnd.openxmlformats-officedocument.presentationml.tags+xml"/>
  <Override PartName="/ppt/tags/tag794.xml" ContentType="application/vnd.openxmlformats-officedocument.presentationml.tags+xml"/>
  <Override PartName="/ppt/tags/tag795.xml" ContentType="application/vnd.openxmlformats-officedocument.presentationml.tags+xml"/>
  <Override PartName="/ppt/notesSlides/notesSlide38.xml" ContentType="application/vnd.openxmlformats-officedocument.presentationml.notesSlide+xml"/>
  <Override PartName="/ppt/tags/tag796.xml" ContentType="application/vnd.openxmlformats-officedocument.presentationml.tags+xml"/>
  <Override PartName="/ppt/tags/tag797.xml" ContentType="application/vnd.openxmlformats-officedocument.presentationml.tags+xml"/>
  <Override PartName="/ppt/tags/tag798.xml" ContentType="application/vnd.openxmlformats-officedocument.presentationml.tags+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theme/themeOverride13.xml" ContentType="application/vnd.openxmlformats-officedocument.themeOverride+xml"/>
  <Override PartName="/ppt/tags/tag799.xml" ContentType="application/vnd.openxmlformats-officedocument.presentationml.tags+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4"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93285" r:id="rId1"/>
    <p:sldMasterId id="2147493300" r:id="rId2"/>
    <p:sldMasterId id="2147493312" r:id="rId3"/>
    <p:sldMasterId id="2147493338" r:id="rId4"/>
    <p:sldMasterId id="2147494786" r:id="rId5"/>
    <p:sldMasterId id="2147499984" r:id="rId6"/>
    <p:sldMasterId id="2147502556" r:id="rId7"/>
    <p:sldMasterId id="2147502570" r:id="rId8"/>
    <p:sldMasterId id="2147502584" r:id="rId9"/>
    <p:sldMasterId id="2147502996" r:id="rId10"/>
    <p:sldMasterId id="2147504175" r:id="rId11"/>
    <p:sldMasterId id="2147504922" r:id="rId12"/>
    <p:sldMasterId id="2147504934" r:id="rId13"/>
    <p:sldMasterId id="2147504946" r:id="rId14"/>
    <p:sldMasterId id="2147504958" r:id="rId15"/>
    <p:sldMasterId id="2147504970" r:id="rId16"/>
    <p:sldMasterId id="2147504982" r:id="rId17"/>
    <p:sldMasterId id="2147504984" r:id="rId18"/>
    <p:sldMasterId id="2147504986" r:id="rId19"/>
    <p:sldMasterId id="2147504995" r:id="rId20"/>
    <p:sldMasterId id="2147505008" r:id="rId21"/>
    <p:sldMasterId id="2147505020" r:id="rId22"/>
    <p:sldMasterId id="2147505032" r:id="rId23"/>
    <p:sldMasterId id="2147505046" r:id="rId24"/>
    <p:sldMasterId id="2147505058" r:id="rId25"/>
    <p:sldMasterId id="2147505072" r:id="rId26"/>
    <p:sldMasterId id="2147505084" r:id="rId27"/>
    <p:sldMasterId id="2147505098" r:id="rId28"/>
    <p:sldMasterId id="2147505112" r:id="rId29"/>
    <p:sldMasterId id="2147505115" r:id="rId30"/>
    <p:sldMasterId id="2147505127" r:id="rId31"/>
    <p:sldMasterId id="2147505141" r:id="rId32"/>
    <p:sldMasterId id="2147505157" r:id="rId33"/>
    <p:sldMasterId id="2147505173" r:id="rId34"/>
    <p:sldMasterId id="2147505185" r:id="rId35"/>
    <p:sldMasterId id="2147505197" r:id="rId36"/>
    <p:sldMasterId id="2147505209" r:id="rId37"/>
    <p:sldMasterId id="2147505224" r:id="rId38"/>
    <p:sldMasterId id="2147505882" r:id="rId39"/>
    <p:sldMasterId id="2147505908" r:id="rId40"/>
    <p:sldMasterId id="2147505922" r:id="rId41"/>
    <p:sldMasterId id="2147505960" r:id="rId42"/>
    <p:sldMasterId id="2147505974" r:id="rId43"/>
    <p:sldMasterId id="2147505988" r:id="rId44"/>
    <p:sldMasterId id="2147513281" r:id="rId45"/>
    <p:sldMasterId id="2147515628" r:id="rId46"/>
    <p:sldMasterId id="2147515691" r:id="rId47"/>
    <p:sldMasterId id="2147519606" r:id="rId48"/>
    <p:sldMasterId id="2147519630" r:id="rId49"/>
    <p:sldMasterId id="2147519644" r:id="rId50"/>
    <p:sldMasterId id="2147521292" r:id="rId51"/>
    <p:sldMasterId id="2147523268" r:id="rId52"/>
    <p:sldMasterId id="2147525305" r:id="rId53"/>
    <p:sldMasterId id="2147526156" r:id="rId54"/>
    <p:sldMasterId id="2147527017" r:id="rId55"/>
    <p:sldMasterId id="2147527031" r:id="rId56"/>
    <p:sldMasterId id="2147527045" r:id="rId57"/>
    <p:sldMasterId id="2147527059" r:id="rId58"/>
    <p:sldMasterId id="2147527073" r:id="rId59"/>
    <p:sldMasterId id="2147527085" r:id="rId60"/>
    <p:sldMasterId id="2147527099" r:id="rId61"/>
    <p:sldMasterId id="2147527113" r:id="rId62"/>
    <p:sldMasterId id="2147527187" r:id="rId63"/>
    <p:sldMasterId id="2147527201" r:id="rId64"/>
    <p:sldMasterId id="2147527215" r:id="rId65"/>
    <p:sldMasterId id="2147527229" r:id="rId66"/>
    <p:sldMasterId id="2147527243" r:id="rId67"/>
    <p:sldMasterId id="2147527257" r:id="rId68"/>
    <p:sldMasterId id="2147527273" r:id="rId69"/>
    <p:sldMasterId id="2147527299" r:id="rId70"/>
    <p:sldMasterId id="2147527421" r:id="rId71"/>
    <p:sldMasterId id="2147527445" r:id="rId72"/>
    <p:sldMasterId id="2147527472" r:id="rId73"/>
    <p:sldMasterId id="2147527499" r:id="rId74"/>
    <p:sldMasterId id="2147527513" r:id="rId75"/>
    <p:sldMasterId id="2147527539" r:id="rId76"/>
    <p:sldMasterId id="2147527547" r:id="rId77"/>
    <p:sldMasterId id="2147527559" r:id="rId78"/>
    <p:sldMasterId id="2147527573" r:id="rId79"/>
    <p:sldMasterId id="2147527587" r:id="rId80"/>
    <p:sldMasterId id="2147527600" r:id="rId81"/>
    <p:sldMasterId id="2147527612" r:id="rId82"/>
    <p:sldMasterId id="2147527624" r:id="rId83"/>
    <p:sldMasterId id="2147527636" r:id="rId84"/>
    <p:sldMasterId id="2147527648" r:id="rId85"/>
    <p:sldMasterId id="2147527662" r:id="rId86"/>
    <p:sldMasterId id="2147527674" r:id="rId87"/>
    <p:sldMasterId id="2147527688" r:id="rId88"/>
    <p:sldMasterId id="2147527700" r:id="rId89"/>
  </p:sldMasterIdLst>
  <p:notesMasterIdLst>
    <p:notesMasterId r:id="rId194"/>
  </p:notesMasterIdLst>
  <p:handoutMasterIdLst>
    <p:handoutMasterId r:id="rId195"/>
  </p:handoutMasterIdLst>
  <p:sldIdLst>
    <p:sldId id="5868" r:id="rId90"/>
    <p:sldId id="5836" r:id="rId91"/>
    <p:sldId id="5983" r:id="rId92"/>
    <p:sldId id="5987" r:id="rId93"/>
    <p:sldId id="5943" r:id="rId94"/>
    <p:sldId id="5870" r:id="rId95"/>
    <p:sldId id="5960" r:id="rId96"/>
    <p:sldId id="5894" r:id="rId97"/>
    <p:sldId id="5786" r:id="rId98"/>
    <p:sldId id="5944" r:id="rId99"/>
    <p:sldId id="5953" r:id="rId100"/>
    <p:sldId id="5954" r:id="rId101"/>
    <p:sldId id="5956" r:id="rId102"/>
    <p:sldId id="5985" r:id="rId103"/>
    <p:sldId id="5708" r:id="rId104"/>
    <p:sldId id="5710" r:id="rId105"/>
    <p:sldId id="5877" r:id="rId106"/>
    <p:sldId id="5871" r:id="rId107"/>
    <p:sldId id="5874" r:id="rId108"/>
    <p:sldId id="5872" r:id="rId109"/>
    <p:sldId id="5873" r:id="rId110"/>
    <p:sldId id="5876" r:id="rId111"/>
    <p:sldId id="5910" r:id="rId112"/>
    <p:sldId id="5911" r:id="rId113"/>
    <p:sldId id="5912" r:id="rId114"/>
    <p:sldId id="5913" r:id="rId115"/>
    <p:sldId id="5914" r:id="rId116"/>
    <p:sldId id="5915" r:id="rId117"/>
    <p:sldId id="5916" r:id="rId118"/>
    <p:sldId id="5917" r:id="rId119"/>
    <p:sldId id="5920" r:id="rId120"/>
    <p:sldId id="5918" r:id="rId121"/>
    <p:sldId id="5928" r:id="rId122"/>
    <p:sldId id="5935" r:id="rId123"/>
    <p:sldId id="5988" r:id="rId124"/>
    <p:sldId id="5989" r:id="rId125"/>
    <p:sldId id="5990" r:id="rId126"/>
    <p:sldId id="5937" r:id="rId127"/>
    <p:sldId id="5975" r:id="rId128"/>
    <p:sldId id="5974" r:id="rId129"/>
    <p:sldId id="5976" r:id="rId130"/>
    <p:sldId id="5936" r:id="rId131"/>
    <p:sldId id="5979" r:id="rId132"/>
    <p:sldId id="5980" r:id="rId133"/>
    <p:sldId id="5981" r:id="rId134"/>
    <p:sldId id="5982" r:id="rId135"/>
    <p:sldId id="5938" r:id="rId136"/>
    <p:sldId id="5939" r:id="rId137"/>
    <p:sldId id="5991" r:id="rId138"/>
    <p:sldId id="5992" r:id="rId139"/>
    <p:sldId id="5940" r:id="rId140"/>
    <p:sldId id="5941" r:id="rId141"/>
    <p:sldId id="5878" r:id="rId142"/>
    <p:sldId id="5905" r:id="rId143"/>
    <p:sldId id="5906" r:id="rId144"/>
    <p:sldId id="5907" r:id="rId145"/>
    <p:sldId id="5908" r:id="rId146"/>
    <p:sldId id="5909" r:id="rId147"/>
    <p:sldId id="5782" r:id="rId148"/>
    <p:sldId id="5783" r:id="rId149"/>
    <p:sldId id="5891" r:id="rId150"/>
    <p:sldId id="5892" r:id="rId151"/>
    <p:sldId id="5893" r:id="rId152"/>
    <p:sldId id="5896" r:id="rId153"/>
    <p:sldId id="5790" r:id="rId154"/>
    <p:sldId id="5787" r:id="rId155"/>
    <p:sldId id="5789" r:id="rId156"/>
    <p:sldId id="5900" r:id="rId157"/>
    <p:sldId id="5901" r:id="rId158"/>
    <p:sldId id="5902" r:id="rId159"/>
    <p:sldId id="5903" r:id="rId160"/>
    <p:sldId id="5904" r:id="rId161"/>
    <p:sldId id="5879" r:id="rId162"/>
    <p:sldId id="5660" r:id="rId163"/>
    <p:sldId id="5815" r:id="rId164"/>
    <p:sldId id="5819" r:id="rId165"/>
    <p:sldId id="5595" r:id="rId166"/>
    <p:sldId id="5379" r:id="rId167"/>
    <p:sldId id="5380" r:id="rId168"/>
    <p:sldId id="5381" r:id="rId169"/>
    <p:sldId id="5383" r:id="rId170"/>
    <p:sldId id="5605" r:id="rId171"/>
    <p:sldId id="5552" r:id="rId172"/>
    <p:sldId id="5881" r:id="rId173"/>
    <p:sldId id="5554" r:id="rId174"/>
    <p:sldId id="5639" r:id="rId175"/>
    <p:sldId id="5831" r:id="rId176"/>
    <p:sldId id="5832" r:id="rId177"/>
    <p:sldId id="5648" r:id="rId178"/>
    <p:sldId id="5649" r:id="rId179"/>
    <p:sldId id="5650" r:id="rId180"/>
    <p:sldId id="5929" r:id="rId181"/>
    <p:sldId id="5930" r:id="rId182"/>
    <p:sldId id="5931" r:id="rId183"/>
    <p:sldId id="5932" r:id="rId184"/>
    <p:sldId id="5933" r:id="rId185"/>
    <p:sldId id="5934" r:id="rId186"/>
    <p:sldId id="5923" r:id="rId187"/>
    <p:sldId id="5924" r:id="rId188"/>
    <p:sldId id="5925" r:id="rId189"/>
    <p:sldId id="5926" r:id="rId190"/>
    <p:sldId id="5927" r:id="rId191"/>
    <p:sldId id="5919" r:id="rId192"/>
    <p:sldId id="5921" r:id="rId193"/>
  </p:sldIdLst>
  <p:sldSz cx="9144000" cy="6858000" type="letter"/>
  <p:notesSz cx="7315200" cy="9601200"/>
  <p:defaultTextStyle>
    <a:defPPr>
      <a:defRPr lang="en-US"/>
    </a:defPPr>
    <a:lvl1pPr algn="l" rtl="0" fontAlgn="base">
      <a:spcBef>
        <a:spcPct val="0"/>
      </a:spcBef>
      <a:spcAft>
        <a:spcPct val="0"/>
      </a:spcAft>
      <a:defRPr sz="1200" b="1"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1200" b="1"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1200" b="1"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1200" b="1"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1200" b="1" kern="1200">
        <a:solidFill>
          <a:schemeClr val="tx1"/>
        </a:solidFill>
        <a:latin typeface="Arial" charset="0"/>
        <a:ea typeface="ＭＳ Ｐゴシック" charset="0"/>
        <a:cs typeface="ＭＳ Ｐゴシック" charset="0"/>
      </a:defRPr>
    </a:lvl5pPr>
    <a:lvl6pPr marL="2286000" algn="l" defTabSz="457200" rtl="0" eaLnBrk="1" latinLnBrk="0" hangingPunct="1">
      <a:defRPr sz="1200" b="1" kern="1200">
        <a:solidFill>
          <a:schemeClr val="tx1"/>
        </a:solidFill>
        <a:latin typeface="Arial" charset="0"/>
        <a:ea typeface="ＭＳ Ｐゴシック" charset="0"/>
        <a:cs typeface="ＭＳ Ｐゴシック" charset="0"/>
      </a:defRPr>
    </a:lvl6pPr>
    <a:lvl7pPr marL="2743200" algn="l" defTabSz="457200" rtl="0" eaLnBrk="1" latinLnBrk="0" hangingPunct="1">
      <a:defRPr sz="1200" b="1" kern="1200">
        <a:solidFill>
          <a:schemeClr val="tx1"/>
        </a:solidFill>
        <a:latin typeface="Arial" charset="0"/>
        <a:ea typeface="ＭＳ Ｐゴシック" charset="0"/>
        <a:cs typeface="ＭＳ Ｐゴシック" charset="0"/>
      </a:defRPr>
    </a:lvl7pPr>
    <a:lvl8pPr marL="3200400" algn="l" defTabSz="457200" rtl="0" eaLnBrk="1" latinLnBrk="0" hangingPunct="1">
      <a:defRPr sz="1200" b="1" kern="1200">
        <a:solidFill>
          <a:schemeClr val="tx1"/>
        </a:solidFill>
        <a:latin typeface="Arial" charset="0"/>
        <a:ea typeface="ＭＳ Ｐゴシック" charset="0"/>
        <a:cs typeface="ＭＳ Ｐゴシック" charset="0"/>
      </a:defRPr>
    </a:lvl8pPr>
    <a:lvl9pPr marL="3657600" algn="l" defTabSz="457200" rtl="0" eaLnBrk="1" latinLnBrk="0" hangingPunct="1">
      <a:defRPr sz="1200" b="1"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383">
          <p15:clr>
            <a:srgbClr val="A4A3A4"/>
          </p15:clr>
        </p15:guide>
        <p15:guide id="2" pos="2881">
          <p15:clr>
            <a:srgbClr val="A4A3A4"/>
          </p15:clr>
        </p15:guide>
      </p15:sldGuideLst>
    </p:ext>
    <p:ext uri="{2D200454-40CA-4A62-9FC3-DE9A4176ACB9}">
      <p15:notesGuideLst xmlns:p15="http://schemas.microsoft.com/office/powerpoint/2012/main">
        <p15:guide id="1" orient="horz" pos="3024">
          <p15:clr>
            <a:srgbClr val="A4A3A4"/>
          </p15:clr>
        </p15:guide>
        <p15:guide id="2" pos="2304">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useTimings="0">
    <p:present/>
    <p:sldAll/>
    <p:penClr>
      <a:schemeClr val="bg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EA08"/>
    <a:srgbClr val="00B400"/>
    <a:srgbClr val="68360F"/>
    <a:srgbClr val="20FF37"/>
    <a:srgbClr val="257FD7"/>
    <a:srgbClr val="FF7413"/>
    <a:srgbClr val="FFC5AD"/>
    <a:srgbClr val="4BAB50"/>
    <a:srgbClr val="0033CC"/>
    <a:srgbClr val="80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686" autoAdjust="0"/>
    <p:restoredTop sz="50000" autoAdjust="0"/>
  </p:normalViewPr>
  <p:slideViewPr>
    <p:cSldViewPr snapToGrid="0">
      <p:cViewPr varScale="1">
        <p:scale>
          <a:sx n="100" d="100"/>
          <a:sy n="100" d="100"/>
        </p:scale>
        <p:origin x="288" y="176"/>
      </p:cViewPr>
      <p:guideLst>
        <p:guide orient="horz" pos="2383"/>
        <p:guide pos="2881"/>
      </p:guideLst>
    </p:cSldViewPr>
  </p:slideViewPr>
  <p:outlineViewPr>
    <p:cViewPr>
      <p:scale>
        <a:sx n="33" d="100"/>
        <a:sy n="33" d="100"/>
      </p:scale>
      <p:origin x="0" y="33992"/>
    </p:cViewPr>
  </p:outlineViewPr>
  <p:notesTextViewPr>
    <p:cViewPr>
      <p:scale>
        <a:sx n="100" d="100"/>
        <a:sy n="100" d="100"/>
      </p:scale>
      <p:origin x="0" y="0"/>
    </p:cViewPr>
  </p:notesTextViewPr>
  <p:sorterViewPr>
    <p:cViewPr>
      <p:scale>
        <a:sx n="40" d="100"/>
        <a:sy n="40" d="100"/>
      </p:scale>
      <p:origin x="0" y="0"/>
    </p:cViewPr>
  </p:sorterViewPr>
  <p:notesViewPr>
    <p:cSldViewPr snapToGrid="0">
      <p:cViewPr varScale="1">
        <p:scale>
          <a:sx n="83" d="100"/>
          <a:sy n="83" d="100"/>
        </p:scale>
        <p:origin x="-2238" y="-78"/>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142" Type="http://schemas.openxmlformats.org/officeDocument/2006/relationships/slide" Target="slides/slide53.xml"/><Relationship Id="rId143" Type="http://schemas.openxmlformats.org/officeDocument/2006/relationships/slide" Target="slides/slide54.xml"/><Relationship Id="rId144" Type="http://schemas.openxmlformats.org/officeDocument/2006/relationships/slide" Target="slides/slide55.xml"/><Relationship Id="rId145" Type="http://schemas.openxmlformats.org/officeDocument/2006/relationships/slide" Target="slides/slide56.xml"/><Relationship Id="rId146" Type="http://schemas.openxmlformats.org/officeDocument/2006/relationships/slide" Target="slides/slide57.xml"/><Relationship Id="rId147" Type="http://schemas.openxmlformats.org/officeDocument/2006/relationships/slide" Target="slides/slide58.xml"/><Relationship Id="rId148" Type="http://schemas.openxmlformats.org/officeDocument/2006/relationships/slide" Target="slides/slide59.xml"/><Relationship Id="rId149" Type="http://schemas.openxmlformats.org/officeDocument/2006/relationships/slide" Target="slides/slide60.xml"/><Relationship Id="rId180" Type="http://schemas.openxmlformats.org/officeDocument/2006/relationships/slide" Target="slides/slide91.xml"/><Relationship Id="rId181" Type="http://schemas.openxmlformats.org/officeDocument/2006/relationships/slide" Target="slides/slide92.xml"/><Relationship Id="rId182" Type="http://schemas.openxmlformats.org/officeDocument/2006/relationships/slide" Target="slides/slide93.xml"/><Relationship Id="rId40" Type="http://schemas.openxmlformats.org/officeDocument/2006/relationships/slideMaster" Target="slideMasters/slideMaster40.xml"/><Relationship Id="rId41" Type="http://schemas.openxmlformats.org/officeDocument/2006/relationships/slideMaster" Target="slideMasters/slideMaster41.xml"/><Relationship Id="rId42" Type="http://schemas.openxmlformats.org/officeDocument/2006/relationships/slideMaster" Target="slideMasters/slideMaster42.xml"/><Relationship Id="rId43" Type="http://schemas.openxmlformats.org/officeDocument/2006/relationships/slideMaster" Target="slideMasters/slideMaster43.xml"/><Relationship Id="rId44" Type="http://schemas.openxmlformats.org/officeDocument/2006/relationships/slideMaster" Target="slideMasters/slideMaster44.xml"/><Relationship Id="rId45" Type="http://schemas.openxmlformats.org/officeDocument/2006/relationships/slideMaster" Target="slideMasters/slideMaster45.xml"/><Relationship Id="rId46" Type="http://schemas.openxmlformats.org/officeDocument/2006/relationships/slideMaster" Target="slideMasters/slideMaster46.xml"/><Relationship Id="rId47" Type="http://schemas.openxmlformats.org/officeDocument/2006/relationships/slideMaster" Target="slideMasters/slideMaster47.xml"/><Relationship Id="rId48" Type="http://schemas.openxmlformats.org/officeDocument/2006/relationships/slideMaster" Target="slideMasters/slideMaster48.xml"/><Relationship Id="rId49" Type="http://schemas.openxmlformats.org/officeDocument/2006/relationships/slideMaster" Target="slideMasters/slideMaster49.xml"/><Relationship Id="rId183" Type="http://schemas.openxmlformats.org/officeDocument/2006/relationships/slide" Target="slides/slide94.xml"/><Relationship Id="rId184" Type="http://schemas.openxmlformats.org/officeDocument/2006/relationships/slide" Target="slides/slide95.xml"/><Relationship Id="rId185" Type="http://schemas.openxmlformats.org/officeDocument/2006/relationships/slide" Target="slides/slide96.xml"/><Relationship Id="rId186" Type="http://schemas.openxmlformats.org/officeDocument/2006/relationships/slide" Target="slides/slide97.xml"/><Relationship Id="rId187" Type="http://schemas.openxmlformats.org/officeDocument/2006/relationships/slide" Target="slides/slide98.xml"/><Relationship Id="rId188" Type="http://schemas.openxmlformats.org/officeDocument/2006/relationships/slide" Target="slides/slide99.xml"/><Relationship Id="rId189" Type="http://schemas.openxmlformats.org/officeDocument/2006/relationships/slide" Target="slides/slide100.xml"/><Relationship Id="rId80" Type="http://schemas.openxmlformats.org/officeDocument/2006/relationships/slideMaster" Target="slideMasters/slideMaster80.xml"/><Relationship Id="rId81" Type="http://schemas.openxmlformats.org/officeDocument/2006/relationships/slideMaster" Target="slideMasters/slideMaster81.xml"/><Relationship Id="rId82" Type="http://schemas.openxmlformats.org/officeDocument/2006/relationships/slideMaster" Target="slideMasters/slideMaster82.xml"/><Relationship Id="rId83" Type="http://schemas.openxmlformats.org/officeDocument/2006/relationships/slideMaster" Target="slideMasters/slideMaster83.xml"/><Relationship Id="rId84" Type="http://schemas.openxmlformats.org/officeDocument/2006/relationships/slideMaster" Target="slideMasters/slideMaster84.xml"/><Relationship Id="rId85" Type="http://schemas.openxmlformats.org/officeDocument/2006/relationships/slideMaster" Target="slideMasters/slideMaster85.xml"/><Relationship Id="rId86" Type="http://schemas.openxmlformats.org/officeDocument/2006/relationships/slideMaster" Target="slideMasters/slideMaster86.xml"/><Relationship Id="rId87" Type="http://schemas.openxmlformats.org/officeDocument/2006/relationships/slideMaster" Target="slideMasters/slideMaster87.xml"/><Relationship Id="rId88" Type="http://schemas.openxmlformats.org/officeDocument/2006/relationships/slideMaster" Target="slideMasters/slideMaster88.xml"/><Relationship Id="rId89" Type="http://schemas.openxmlformats.org/officeDocument/2006/relationships/slideMaster" Target="slideMasters/slideMaster89.xml"/><Relationship Id="rId110" Type="http://schemas.openxmlformats.org/officeDocument/2006/relationships/slide" Target="slides/slide21.xml"/><Relationship Id="rId111" Type="http://schemas.openxmlformats.org/officeDocument/2006/relationships/slide" Target="slides/slide22.xml"/><Relationship Id="rId112" Type="http://schemas.openxmlformats.org/officeDocument/2006/relationships/slide" Target="slides/slide23.xml"/><Relationship Id="rId113" Type="http://schemas.openxmlformats.org/officeDocument/2006/relationships/slide" Target="slides/slide24.xml"/><Relationship Id="rId114" Type="http://schemas.openxmlformats.org/officeDocument/2006/relationships/slide" Target="slides/slide25.xml"/><Relationship Id="rId115" Type="http://schemas.openxmlformats.org/officeDocument/2006/relationships/slide" Target="slides/slide26.xml"/><Relationship Id="rId116" Type="http://schemas.openxmlformats.org/officeDocument/2006/relationships/slide" Target="slides/slide27.xml"/><Relationship Id="rId117" Type="http://schemas.openxmlformats.org/officeDocument/2006/relationships/slide" Target="slides/slide28.xml"/><Relationship Id="rId118" Type="http://schemas.openxmlformats.org/officeDocument/2006/relationships/slide" Target="slides/slide29.xml"/><Relationship Id="rId119" Type="http://schemas.openxmlformats.org/officeDocument/2006/relationships/slide" Target="slides/slide30.xml"/><Relationship Id="rId150" Type="http://schemas.openxmlformats.org/officeDocument/2006/relationships/slide" Target="slides/slide61.xml"/><Relationship Id="rId151" Type="http://schemas.openxmlformats.org/officeDocument/2006/relationships/slide" Target="slides/slide62.xml"/><Relationship Id="rId152" Type="http://schemas.openxmlformats.org/officeDocument/2006/relationships/slide" Target="slides/slide63.xml"/><Relationship Id="rId10" Type="http://schemas.openxmlformats.org/officeDocument/2006/relationships/slideMaster" Target="slideMasters/slideMaster10.xml"/><Relationship Id="rId11" Type="http://schemas.openxmlformats.org/officeDocument/2006/relationships/slideMaster" Target="slideMasters/slideMaster11.xml"/><Relationship Id="rId12" Type="http://schemas.openxmlformats.org/officeDocument/2006/relationships/slideMaster" Target="slideMasters/slideMaster12.xml"/><Relationship Id="rId13" Type="http://schemas.openxmlformats.org/officeDocument/2006/relationships/slideMaster" Target="slideMasters/slideMaster13.xml"/><Relationship Id="rId14" Type="http://schemas.openxmlformats.org/officeDocument/2006/relationships/slideMaster" Target="slideMasters/slideMaster14.xml"/><Relationship Id="rId15" Type="http://schemas.openxmlformats.org/officeDocument/2006/relationships/slideMaster" Target="slideMasters/slideMaster15.xml"/><Relationship Id="rId16" Type="http://schemas.openxmlformats.org/officeDocument/2006/relationships/slideMaster" Target="slideMasters/slideMaster16.xml"/><Relationship Id="rId17" Type="http://schemas.openxmlformats.org/officeDocument/2006/relationships/slideMaster" Target="slideMasters/slideMaster17.xml"/><Relationship Id="rId18" Type="http://schemas.openxmlformats.org/officeDocument/2006/relationships/slideMaster" Target="slideMasters/slideMaster18.xml"/><Relationship Id="rId19" Type="http://schemas.openxmlformats.org/officeDocument/2006/relationships/slideMaster" Target="slideMasters/slideMaster19.xml"/><Relationship Id="rId153" Type="http://schemas.openxmlformats.org/officeDocument/2006/relationships/slide" Target="slides/slide64.xml"/><Relationship Id="rId154" Type="http://schemas.openxmlformats.org/officeDocument/2006/relationships/slide" Target="slides/slide65.xml"/><Relationship Id="rId155" Type="http://schemas.openxmlformats.org/officeDocument/2006/relationships/slide" Target="slides/slide66.xml"/><Relationship Id="rId156" Type="http://schemas.openxmlformats.org/officeDocument/2006/relationships/slide" Target="slides/slide67.xml"/><Relationship Id="rId157" Type="http://schemas.openxmlformats.org/officeDocument/2006/relationships/slide" Target="slides/slide68.xml"/><Relationship Id="rId158" Type="http://schemas.openxmlformats.org/officeDocument/2006/relationships/slide" Target="slides/slide69.xml"/><Relationship Id="rId159" Type="http://schemas.openxmlformats.org/officeDocument/2006/relationships/slide" Target="slides/slide70.xml"/><Relationship Id="rId190" Type="http://schemas.openxmlformats.org/officeDocument/2006/relationships/slide" Target="slides/slide101.xml"/><Relationship Id="rId191" Type="http://schemas.openxmlformats.org/officeDocument/2006/relationships/slide" Target="slides/slide102.xml"/><Relationship Id="rId192" Type="http://schemas.openxmlformats.org/officeDocument/2006/relationships/slide" Target="slides/slide103.xml"/><Relationship Id="rId50" Type="http://schemas.openxmlformats.org/officeDocument/2006/relationships/slideMaster" Target="slideMasters/slideMaster50.xml"/><Relationship Id="rId51" Type="http://schemas.openxmlformats.org/officeDocument/2006/relationships/slideMaster" Target="slideMasters/slideMaster51.xml"/><Relationship Id="rId52" Type="http://schemas.openxmlformats.org/officeDocument/2006/relationships/slideMaster" Target="slideMasters/slideMaster52.xml"/><Relationship Id="rId53" Type="http://schemas.openxmlformats.org/officeDocument/2006/relationships/slideMaster" Target="slideMasters/slideMaster53.xml"/><Relationship Id="rId54" Type="http://schemas.openxmlformats.org/officeDocument/2006/relationships/slideMaster" Target="slideMasters/slideMaster54.xml"/><Relationship Id="rId55" Type="http://schemas.openxmlformats.org/officeDocument/2006/relationships/slideMaster" Target="slideMasters/slideMaster55.xml"/><Relationship Id="rId56" Type="http://schemas.openxmlformats.org/officeDocument/2006/relationships/slideMaster" Target="slideMasters/slideMaster56.xml"/><Relationship Id="rId57" Type="http://schemas.openxmlformats.org/officeDocument/2006/relationships/slideMaster" Target="slideMasters/slideMaster57.xml"/><Relationship Id="rId58" Type="http://schemas.openxmlformats.org/officeDocument/2006/relationships/slideMaster" Target="slideMasters/slideMaster58.xml"/><Relationship Id="rId59" Type="http://schemas.openxmlformats.org/officeDocument/2006/relationships/slideMaster" Target="slideMasters/slideMaster59.xml"/><Relationship Id="rId193" Type="http://schemas.openxmlformats.org/officeDocument/2006/relationships/slide" Target="slides/slide104.xml"/><Relationship Id="rId194" Type="http://schemas.openxmlformats.org/officeDocument/2006/relationships/notesMaster" Target="notesMasters/notesMaster1.xml"/><Relationship Id="rId195" Type="http://schemas.openxmlformats.org/officeDocument/2006/relationships/handoutMaster" Target="handoutMasters/handoutMaster1.xml"/><Relationship Id="rId196" Type="http://schemas.openxmlformats.org/officeDocument/2006/relationships/presProps" Target="presProps.xml"/><Relationship Id="rId197" Type="http://schemas.openxmlformats.org/officeDocument/2006/relationships/viewProps" Target="viewProps.xml"/><Relationship Id="rId198" Type="http://schemas.openxmlformats.org/officeDocument/2006/relationships/theme" Target="theme/theme1.xml"/><Relationship Id="rId199" Type="http://schemas.openxmlformats.org/officeDocument/2006/relationships/tableStyles" Target="tableStyles.xml"/><Relationship Id="rId90" Type="http://schemas.openxmlformats.org/officeDocument/2006/relationships/slide" Target="slides/slide1.xml"/><Relationship Id="rId91" Type="http://schemas.openxmlformats.org/officeDocument/2006/relationships/slide" Target="slides/slide2.xml"/><Relationship Id="rId92" Type="http://schemas.openxmlformats.org/officeDocument/2006/relationships/slide" Target="slides/slide3.xml"/><Relationship Id="rId93" Type="http://schemas.openxmlformats.org/officeDocument/2006/relationships/slide" Target="slides/slide4.xml"/><Relationship Id="rId94" Type="http://schemas.openxmlformats.org/officeDocument/2006/relationships/slide" Target="slides/slide5.xml"/><Relationship Id="rId95" Type="http://schemas.openxmlformats.org/officeDocument/2006/relationships/slide" Target="slides/slide6.xml"/><Relationship Id="rId96" Type="http://schemas.openxmlformats.org/officeDocument/2006/relationships/slide" Target="slides/slide7.xml"/><Relationship Id="rId97" Type="http://schemas.openxmlformats.org/officeDocument/2006/relationships/slide" Target="slides/slide8.xml"/><Relationship Id="rId98" Type="http://schemas.openxmlformats.org/officeDocument/2006/relationships/slide" Target="slides/slide9.xml"/><Relationship Id="rId99" Type="http://schemas.openxmlformats.org/officeDocument/2006/relationships/slide" Target="slides/slide10.xml"/><Relationship Id="rId120" Type="http://schemas.openxmlformats.org/officeDocument/2006/relationships/slide" Target="slides/slide31.xml"/><Relationship Id="rId121" Type="http://schemas.openxmlformats.org/officeDocument/2006/relationships/slide" Target="slides/slide32.xml"/><Relationship Id="rId122" Type="http://schemas.openxmlformats.org/officeDocument/2006/relationships/slide" Target="slides/slide33.xml"/><Relationship Id="rId123" Type="http://schemas.openxmlformats.org/officeDocument/2006/relationships/slide" Target="slides/slide34.xml"/><Relationship Id="rId124" Type="http://schemas.openxmlformats.org/officeDocument/2006/relationships/slide" Target="slides/slide35.xml"/><Relationship Id="rId125" Type="http://schemas.openxmlformats.org/officeDocument/2006/relationships/slide" Target="slides/slide36.xml"/><Relationship Id="rId126" Type="http://schemas.openxmlformats.org/officeDocument/2006/relationships/slide" Target="slides/slide37.xml"/><Relationship Id="rId127" Type="http://schemas.openxmlformats.org/officeDocument/2006/relationships/slide" Target="slides/slide38.xml"/><Relationship Id="rId128" Type="http://schemas.openxmlformats.org/officeDocument/2006/relationships/slide" Target="slides/slide39.xml"/><Relationship Id="rId129" Type="http://schemas.openxmlformats.org/officeDocument/2006/relationships/slide" Target="slides/slide40.xml"/><Relationship Id="rId160" Type="http://schemas.openxmlformats.org/officeDocument/2006/relationships/slide" Target="slides/slide71.xml"/><Relationship Id="rId161" Type="http://schemas.openxmlformats.org/officeDocument/2006/relationships/slide" Target="slides/slide72.xml"/><Relationship Id="rId162" Type="http://schemas.openxmlformats.org/officeDocument/2006/relationships/slide" Target="slides/slide73.xml"/><Relationship Id="rId20" Type="http://schemas.openxmlformats.org/officeDocument/2006/relationships/slideMaster" Target="slideMasters/slideMaster20.xml"/><Relationship Id="rId21" Type="http://schemas.openxmlformats.org/officeDocument/2006/relationships/slideMaster" Target="slideMasters/slideMaster21.xml"/><Relationship Id="rId22" Type="http://schemas.openxmlformats.org/officeDocument/2006/relationships/slideMaster" Target="slideMasters/slideMaster22.xml"/><Relationship Id="rId23" Type="http://schemas.openxmlformats.org/officeDocument/2006/relationships/slideMaster" Target="slideMasters/slideMaster23.xml"/><Relationship Id="rId24" Type="http://schemas.openxmlformats.org/officeDocument/2006/relationships/slideMaster" Target="slideMasters/slideMaster24.xml"/><Relationship Id="rId25" Type="http://schemas.openxmlformats.org/officeDocument/2006/relationships/slideMaster" Target="slideMasters/slideMaster25.xml"/><Relationship Id="rId26" Type="http://schemas.openxmlformats.org/officeDocument/2006/relationships/slideMaster" Target="slideMasters/slideMaster26.xml"/><Relationship Id="rId27" Type="http://schemas.openxmlformats.org/officeDocument/2006/relationships/slideMaster" Target="slideMasters/slideMaster27.xml"/><Relationship Id="rId28" Type="http://schemas.openxmlformats.org/officeDocument/2006/relationships/slideMaster" Target="slideMasters/slideMaster28.xml"/><Relationship Id="rId29" Type="http://schemas.openxmlformats.org/officeDocument/2006/relationships/slideMaster" Target="slideMasters/slideMaster29.xml"/><Relationship Id="rId163" Type="http://schemas.openxmlformats.org/officeDocument/2006/relationships/slide" Target="slides/slide74.xml"/><Relationship Id="rId164" Type="http://schemas.openxmlformats.org/officeDocument/2006/relationships/slide" Target="slides/slide75.xml"/><Relationship Id="rId165" Type="http://schemas.openxmlformats.org/officeDocument/2006/relationships/slide" Target="slides/slide76.xml"/><Relationship Id="rId166" Type="http://schemas.openxmlformats.org/officeDocument/2006/relationships/slide" Target="slides/slide77.xml"/><Relationship Id="rId167" Type="http://schemas.openxmlformats.org/officeDocument/2006/relationships/slide" Target="slides/slide78.xml"/><Relationship Id="rId168" Type="http://schemas.openxmlformats.org/officeDocument/2006/relationships/slide" Target="slides/slide79.xml"/><Relationship Id="rId169" Type="http://schemas.openxmlformats.org/officeDocument/2006/relationships/slide" Target="slides/slide80.xml"/><Relationship Id="rId60" Type="http://schemas.openxmlformats.org/officeDocument/2006/relationships/slideMaster" Target="slideMasters/slideMaster60.xml"/><Relationship Id="rId61" Type="http://schemas.openxmlformats.org/officeDocument/2006/relationships/slideMaster" Target="slideMasters/slideMaster61.xml"/><Relationship Id="rId62" Type="http://schemas.openxmlformats.org/officeDocument/2006/relationships/slideMaster" Target="slideMasters/slideMaster62.xml"/><Relationship Id="rId63" Type="http://schemas.openxmlformats.org/officeDocument/2006/relationships/slideMaster" Target="slideMasters/slideMaster63.xml"/><Relationship Id="rId64" Type="http://schemas.openxmlformats.org/officeDocument/2006/relationships/slideMaster" Target="slideMasters/slideMaster64.xml"/><Relationship Id="rId65" Type="http://schemas.openxmlformats.org/officeDocument/2006/relationships/slideMaster" Target="slideMasters/slideMaster65.xml"/><Relationship Id="rId66" Type="http://schemas.openxmlformats.org/officeDocument/2006/relationships/slideMaster" Target="slideMasters/slideMaster66.xml"/><Relationship Id="rId67" Type="http://schemas.openxmlformats.org/officeDocument/2006/relationships/slideMaster" Target="slideMasters/slideMaster67.xml"/><Relationship Id="rId68" Type="http://schemas.openxmlformats.org/officeDocument/2006/relationships/slideMaster" Target="slideMasters/slideMaster68.xml"/><Relationship Id="rId69" Type="http://schemas.openxmlformats.org/officeDocument/2006/relationships/slideMaster" Target="slideMasters/slideMaster69.xml"/><Relationship Id="rId130" Type="http://schemas.openxmlformats.org/officeDocument/2006/relationships/slide" Target="slides/slide41.xml"/><Relationship Id="rId131" Type="http://schemas.openxmlformats.org/officeDocument/2006/relationships/slide" Target="slides/slide42.xml"/><Relationship Id="rId132" Type="http://schemas.openxmlformats.org/officeDocument/2006/relationships/slide" Target="slides/slide43.xml"/><Relationship Id="rId133" Type="http://schemas.openxmlformats.org/officeDocument/2006/relationships/slide" Target="slides/slide44.xml"/><Relationship Id="rId134" Type="http://schemas.openxmlformats.org/officeDocument/2006/relationships/slide" Target="slides/slide45.xml"/><Relationship Id="rId135" Type="http://schemas.openxmlformats.org/officeDocument/2006/relationships/slide" Target="slides/slide46.xml"/><Relationship Id="rId136" Type="http://schemas.openxmlformats.org/officeDocument/2006/relationships/slide" Target="slides/slide47.xml"/><Relationship Id="rId137" Type="http://schemas.openxmlformats.org/officeDocument/2006/relationships/slide" Target="slides/slide48.xml"/><Relationship Id="rId138" Type="http://schemas.openxmlformats.org/officeDocument/2006/relationships/slide" Target="slides/slide49.xml"/><Relationship Id="rId139" Type="http://schemas.openxmlformats.org/officeDocument/2006/relationships/slide" Target="slides/slide50.xml"/><Relationship Id="rId170" Type="http://schemas.openxmlformats.org/officeDocument/2006/relationships/slide" Target="slides/slide81.xml"/><Relationship Id="rId171" Type="http://schemas.openxmlformats.org/officeDocument/2006/relationships/slide" Target="slides/slide82.xml"/><Relationship Id="rId172" Type="http://schemas.openxmlformats.org/officeDocument/2006/relationships/slide" Target="slides/slide83.xml"/><Relationship Id="rId30" Type="http://schemas.openxmlformats.org/officeDocument/2006/relationships/slideMaster" Target="slideMasters/slideMaster30.xml"/><Relationship Id="rId31" Type="http://schemas.openxmlformats.org/officeDocument/2006/relationships/slideMaster" Target="slideMasters/slideMaster31.xml"/><Relationship Id="rId32" Type="http://schemas.openxmlformats.org/officeDocument/2006/relationships/slideMaster" Target="slideMasters/slideMaster32.xml"/><Relationship Id="rId33" Type="http://schemas.openxmlformats.org/officeDocument/2006/relationships/slideMaster" Target="slideMasters/slideMaster33.xml"/><Relationship Id="rId34" Type="http://schemas.openxmlformats.org/officeDocument/2006/relationships/slideMaster" Target="slideMasters/slideMaster34.xml"/><Relationship Id="rId35" Type="http://schemas.openxmlformats.org/officeDocument/2006/relationships/slideMaster" Target="slideMasters/slideMaster35.xml"/><Relationship Id="rId36" Type="http://schemas.openxmlformats.org/officeDocument/2006/relationships/slideMaster" Target="slideMasters/slideMaster36.xml"/><Relationship Id="rId37" Type="http://schemas.openxmlformats.org/officeDocument/2006/relationships/slideMaster" Target="slideMasters/slideMaster37.xml"/><Relationship Id="rId38" Type="http://schemas.openxmlformats.org/officeDocument/2006/relationships/slideMaster" Target="slideMasters/slideMaster38.xml"/><Relationship Id="rId39" Type="http://schemas.openxmlformats.org/officeDocument/2006/relationships/slideMaster" Target="slideMasters/slideMaster39.xml"/><Relationship Id="rId173" Type="http://schemas.openxmlformats.org/officeDocument/2006/relationships/slide" Target="slides/slide84.xml"/><Relationship Id="rId174" Type="http://schemas.openxmlformats.org/officeDocument/2006/relationships/slide" Target="slides/slide85.xml"/><Relationship Id="rId175" Type="http://schemas.openxmlformats.org/officeDocument/2006/relationships/slide" Target="slides/slide86.xml"/><Relationship Id="rId176" Type="http://schemas.openxmlformats.org/officeDocument/2006/relationships/slide" Target="slides/slide87.xml"/><Relationship Id="rId177" Type="http://schemas.openxmlformats.org/officeDocument/2006/relationships/slide" Target="slides/slide88.xml"/><Relationship Id="rId178" Type="http://schemas.openxmlformats.org/officeDocument/2006/relationships/slide" Target="slides/slide89.xml"/><Relationship Id="rId179" Type="http://schemas.openxmlformats.org/officeDocument/2006/relationships/slide" Target="slides/slide90.xml"/><Relationship Id="rId70" Type="http://schemas.openxmlformats.org/officeDocument/2006/relationships/slideMaster" Target="slideMasters/slideMaster70.xml"/><Relationship Id="rId71" Type="http://schemas.openxmlformats.org/officeDocument/2006/relationships/slideMaster" Target="slideMasters/slideMaster71.xml"/><Relationship Id="rId72" Type="http://schemas.openxmlformats.org/officeDocument/2006/relationships/slideMaster" Target="slideMasters/slideMaster72.xml"/><Relationship Id="rId73" Type="http://schemas.openxmlformats.org/officeDocument/2006/relationships/slideMaster" Target="slideMasters/slideMaster73.xml"/><Relationship Id="rId74" Type="http://schemas.openxmlformats.org/officeDocument/2006/relationships/slideMaster" Target="slideMasters/slideMaster74.xml"/><Relationship Id="rId75" Type="http://schemas.openxmlformats.org/officeDocument/2006/relationships/slideMaster" Target="slideMasters/slideMaster75.xml"/><Relationship Id="rId76" Type="http://schemas.openxmlformats.org/officeDocument/2006/relationships/slideMaster" Target="slideMasters/slideMaster76.xml"/><Relationship Id="rId77" Type="http://schemas.openxmlformats.org/officeDocument/2006/relationships/slideMaster" Target="slideMasters/slideMaster77.xml"/><Relationship Id="rId78" Type="http://schemas.openxmlformats.org/officeDocument/2006/relationships/slideMaster" Target="slideMasters/slideMaster78.xml"/><Relationship Id="rId79" Type="http://schemas.openxmlformats.org/officeDocument/2006/relationships/slideMaster" Target="slideMasters/slideMaster79.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100" Type="http://schemas.openxmlformats.org/officeDocument/2006/relationships/slide" Target="slides/slide11.xml"/><Relationship Id="rId101" Type="http://schemas.openxmlformats.org/officeDocument/2006/relationships/slide" Target="slides/slide12.xml"/><Relationship Id="rId102" Type="http://schemas.openxmlformats.org/officeDocument/2006/relationships/slide" Target="slides/slide13.xml"/><Relationship Id="rId103" Type="http://schemas.openxmlformats.org/officeDocument/2006/relationships/slide" Target="slides/slide14.xml"/><Relationship Id="rId104" Type="http://schemas.openxmlformats.org/officeDocument/2006/relationships/slide" Target="slides/slide15.xml"/><Relationship Id="rId105" Type="http://schemas.openxmlformats.org/officeDocument/2006/relationships/slide" Target="slides/slide16.xml"/><Relationship Id="rId106" Type="http://schemas.openxmlformats.org/officeDocument/2006/relationships/slide" Target="slides/slide17.xml"/><Relationship Id="rId107" Type="http://schemas.openxmlformats.org/officeDocument/2006/relationships/slide" Target="slides/slide18.xml"/><Relationship Id="rId108" Type="http://schemas.openxmlformats.org/officeDocument/2006/relationships/slide" Target="slides/slide19.xml"/><Relationship Id="rId109" Type="http://schemas.openxmlformats.org/officeDocument/2006/relationships/slide" Target="slides/slide20.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Master" Target="slideMasters/slideMaster9.xml"/><Relationship Id="rId140" Type="http://schemas.openxmlformats.org/officeDocument/2006/relationships/slide" Target="slides/slide51.xml"/><Relationship Id="rId141" Type="http://schemas.openxmlformats.org/officeDocument/2006/relationships/slide" Target="slides/slide52.xml"/></Relationships>
</file>

<file path=ppt/charts/_rels/chart1.xml.rels><?xml version="1.0" encoding="UTF-8" standalone="yes"?>
<Relationships xmlns="http://schemas.openxmlformats.org/package/2006/relationships"><Relationship Id="rId1" Type="http://schemas.openxmlformats.org/officeDocument/2006/relationships/oleObject" Target="Macintosh%20HD:Users:cristinaYale:Documents:modEncode:Supplemental%20Information:AnnotationOct2013revised.xlsx" TargetMode="External"/></Relationships>
</file>

<file path=ppt/charts/_rels/chart2.xml.rels><?xml version="1.0" encoding="UTF-8" standalone="yes"?>
<Relationships xmlns="http://schemas.openxmlformats.org/package/2006/relationships"><Relationship Id="rId1" Type="http://schemas.openxmlformats.org/officeDocument/2006/relationships/themeOverride" Target="../theme/themeOverride9.xml"/><Relationship Id="rId2" Type="http://schemas.openxmlformats.org/officeDocument/2006/relationships/oleObject" Target="&#24037;&#20316;&#31807;1" TargetMode="External"/></Relationships>
</file>

<file path=ppt/charts/_rels/chart3.xml.rels><?xml version="1.0" encoding="UTF-8" standalone="yes"?>
<Relationships xmlns="http://schemas.openxmlformats.org/package/2006/relationships"><Relationship Id="rId1" Type="http://schemas.openxmlformats.org/officeDocument/2006/relationships/themeOverride" Target="../theme/themeOverride10.xml"/><Relationship Id="rId2" Type="http://schemas.openxmlformats.org/officeDocument/2006/relationships/package" Target="../embeddings/Microsoft_Excel_Worksheet1.xlsx"/></Relationships>
</file>

<file path=ppt/charts/_rels/chart4.xml.rels><?xml version="1.0" encoding="UTF-8" standalone="yes"?>
<Relationships xmlns="http://schemas.openxmlformats.org/package/2006/relationships"><Relationship Id="rId1" Type="http://schemas.openxmlformats.org/officeDocument/2006/relationships/themeOverride" Target="../theme/themeOverride11.xml"/><Relationship Id="rId2" Type="http://schemas.openxmlformats.org/officeDocument/2006/relationships/package" Target="../embeddings/Microsoft_Excel_Worksheet2.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barChart>
        <c:barDir val="col"/>
        <c:grouping val="clustered"/>
        <c:varyColors val="0"/>
        <c:ser>
          <c:idx val="0"/>
          <c:order val="0"/>
          <c:tx>
            <c:strRef>
              <c:f>[AnnotationOct2013revised.xlsx]Sheet1!$B$1</c:f>
              <c:strCache>
                <c:ptCount val="1"/>
                <c:pt idx="0">
                  <c:v>Human</c:v>
                </c:pt>
              </c:strCache>
            </c:strRef>
          </c:tx>
          <c:spPr>
            <a:solidFill>
              <a:srgbClr val="FF0000"/>
            </a:solidFill>
          </c:spPr>
          <c:invertIfNegative val="0"/>
          <c:dLbls>
            <c:delete val="1"/>
          </c:dLbls>
          <c:cat>
            <c:strRef>
              <c:f>[AnnotationOct2013revised.xlsx]Sheet1!$A$2:$A$83</c:f>
              <c:strCache>
                <c:ptCount val="82"/>
                <c:pt idx="0">
                  <c:v>Sep03</c:v>
                </c:pt>
                <c:pt idx="1">
                  <c:v>Nov03</c:v>
                </c:pt>
                <c:pt idx="2">
                  <c:v>Feb04</c:v>
                </c:pt>
                <c:pt idx="3">
                  <c:v>Apr04</c:v>
                </c:pt>
                <c:pt idx="4">
                  <c:v>Aug04</c:v>
                </c:pt>
                <c:pt idx="5">
                  <c:v>Oct04</c:v>
                </c:pt>
                <c:pt idx="6">
                  <c:v>Dec04</c:v>
                </c:pt>
                <c:pt idx="7">
                  <c:v>Feb05</c:v>
                </c:pt>
                <c:pt idx="8">
                  <c:v>May05</c:v>
                </c:pt>
                <c:pt idx="9">
                  <c:v>Jul05</c:v>
                </c:pt>
                <c:pt idx="10">
                  <c:v>Aug05</c:v>
                </c:pt>
                <c:pt idx="11">
                  <c:v>Sep05</c:v>
                </c:pt>
                <c:pt idx="12">
                  <c:v>Oct05</c:v>
                </c:pt>
                <c:pt idx="13">
                  <c:v>Nov05</c:v>
                </c:pt>
                <c:pt idx="14">
                  <c:v>Jun06</c:v>
                </c:pt>
                <c:pt idx="15">
                  <c:v>Jul06</c:v>
                </c:pt>
                <c:pt idx="16">
                  <c:v>Sep06</c:v>
                </c:pt>
                <c:pt idx="17">
                  <c:v>Dec06</c:v>
                </c:pt>
                <c:pt idx="18">
                  <c:v>Jan07</c:v>
                </c:pt>
                <c:pt idx="19">
                  <c:v>Feb07</c:v>
                </c:pt>
                <c:pt idx="20">
                  <c:v>Mar05</c:v>
                </c:pt>
                <c:pt idx="21">
                  <c:v>Apr07</c:v>
                </c:pt>
                <c:pt idx="22">
                  <c:v>May07</c:v>
                </c:pt>
                <c:pt idx="23">
                  <c:v>Jun07</c:v>
                </c:pt>
                <c:pt idx="24">
                  <c:v>Jul07</c:v>
                </c:pt>
                <c:pt idx="25">
                  <c:v>Aug07</c:v>
                </c:pt>
                <c:pt idx="26">
                  <c:v>Sep07</c:v>
                </c:pt>
                <c:pt idx="27">
                  <c:v>Nov07</c:v>
                </c:pt>
                <c:pt idx="28">
                  <c:v>Dec07</c:v>
                </c:pt>
                <c:pt idx="29">
                  <c:v>Jan08</c:v>
                </c:pt>
                <c:pt idx="30">
                  <c:v>Feb08</c:v>
                </c:pt>
                <c:pt idx="31">
                  <c:v>Mar08</c:v>
                </c:pt>
                <c:pt idx="32">
                  <c:v>Apr08</c:v>
                </c:pt>
                <c:pt idx="33">
                  <c:v>May08</c:v>
                </c:pt>
                <c:pt idx="34">
                  <c:v>Jun08</c:v>
                </c:pt>
                <c:pt idx="35">
                  <c:v>Jul08</c:v>
                </c:pt>
                <c:pt idx="36">
                  <c:v>Aug08</c:v>
                </c:pt>
                <c:pt idx="37">
                  <c:v>Sep08</c:v>
                </c:pt>
                <c:pt idx="38">
                  <c:v>Oct08</c:v>
                </c:pt>
                <c:pt idx="39">
                  <c:v>Nov08</c:v>
                </c:pt>
                <c:pt idx="40">
                  <c:v>Dec08</c:v>
                </c:pt>
                <c:pt idx="41">
                  <c:v>Jan09</c:v>
                </c:pt>
                <c:pt idx="42">
                  <c:v>Feb09</c:v>
                </c:pt>
                <c:pt idx="43">
                  <c:v>Mar09</c:v>
                </c:pt>
                <c:pt idx="44">
                  <c:v>Apr09</c:v>
                </c:pt>
                <c:pt idx="45">
                  <c:v>May09</c:v>
                </c:pt>
                <c:pt idx="46">
                  <c:v>Jun09</c:v>
                </c:pt>
                <c:pt idx="47">
                  <c:v>Jul09</c:v>
                </c:pt>
                <c:pt idx="48">
                  <c:v>Aug09</c:v>
                </c:pt>
                <c:pt idx="49">
                  <c:v>Sep09</c:v>
                </c:pt>
                <c:pt idx="50">
                  <c:v>Oct09</c:v>
                </c:pt>
                <c:pt idx="51">
                  <c:v>Nov09</c:v>
                </c:pt>
                <c:pt idx="52">
                  <c:v>Dec09</c:v>
                </c:pt>
                <c:pt idx="53">
                  <c:v>Jan10</c:v>
                </c:pt>
                <c:pt idx="54">
                  <c:v>Feb10</c:v>
                </c:pt>
                <c:pt idx="55">
                  <c:v>Mar10</c:v>
                </c:pt>
                <c:pt idx="56">
                  <c:v>Apr10</c:v>
                </c:pt>
                <c:pt idx="57">
                  <c:v>May10</c:v>
                </c:pt>
                <c:pt idx="58">
                  <c:v>Jun10</c:v>
                </c:pt>
                <c:pt idx="59">
                  <c:v>Jul10</c:v>
                </c:pt>
                <c:pt idx="60">
                  <c:v>Aug10</c:v>
                </c:pt>
                <c:pt idx="61">
                  <c:v>Sep10</c:v>
                </c:pt>
                <c:pt idx="62">
                  <c:v>Oct10</c:v>
                </c:pt>
                <c:pt idx="63">
                  <c:v>Nov10</c:v>
                </c:pt>
                <c:pt idx="64">
                  <c:v>Dec10</c:v>
                </c:pt>
                <c:pt idx="65">
                  <c:v>Jan11</c:v>
                </c:pt>
                <c:pt idx="66">
                  <c:v>Feb11</c:v>
                </c:pt>
                <c:pt idx="67">
                  <c:v>Mar11</c:v>
                </c:pt>
                <c:pt idx="68">
                  <c:v>Apr11</c:v>
                </c:pt>
                <c:pt idx="69">
                  <c:v>May11</c:v>
                </c:pt>
                <c:pt idx="70">
                  <c:v>Jun11</c:v>
                </c:pt>
                <c:pt idx="71">
                  <c:v>Jul11</c:v>
                </c:pt>
                <c:pt idx="72">
                  <c:v>Sep11</c:v>
                </c:pt>
                <c:pt idx="73">
                  <c:v>Oct11</c:v>
                </c:pt>
                <c:pt idx="74">
                  <c:v>Nov11</c:v>
                </c:pt>
                <c:pt idx="75">
                  <c:v>Dec11</c:v>
                </c:pt>
                <c:pt idx="76">
                  <c:v>Jan12</c:v>
                </c:pt>
                <c:pt idx="77">
                  <c:v>Feb12</c:v>
                </c:pt>
                <c:pt idx="78">
                  <c:v>Mar12</c:v>
                </c:pt>
                <c:pt idx="79">
                  <c:v>May12</c:v>
                </c:pt>
                <c:pt idx="80">
                  <c:v>Jun12</c:v>
                </c:pt>
                <c:pt idx="81">
                  <c:v>Aug12</c:v>
                </c:pt>
              </c:strCache>
            </c:strRef>
          </c:cat>
          <c:val>
            <c:numRef>
              <c:f>[AnnotationOct2013revised.xlsx]Sheet1!$B$2:$B$83</c:f>
              <c:numCache>
                <c:formatCode>General</c:formatCode>
                <c:ptCount val="82"/>
                <c:pt idx="0">
                  <c:v>0.0</c:v>
                </c:pt>
                <c:pt idx="1">
                  <c:v>0.0</c:v>
                </c:pt>
                <c:pt idx="2">
                  <c:v>0.0</c:v>
                </c:pt>
                <c:pt idx="3">
                  <c:v>0.0</c:v>
                </c:pt>
                <c:pt idx="4">
                  <c:v>0.0</c:v>
                </c:pt>
                <c:pt idx="5">
                  <c:v>19599.0</c:v>
                </c:pt>
                <c:pt idx="6">
                  <c:v>0.0</c:v>
                </c:pt>
                <c:pt idx="7">
                  <c:v>0.0</c:v>
                </c:pt>
                <c:pt idx="8">
                  <c:v>0.0</c:v>
                </c:pt>
                <c:pt idx="9">
                  <c:v>0.0</c:v>
                </c:pt>
                <c:pt idx="10">
                  <c:v>0.0</c:v>
                </c:pt>
                <c:pt idx="11">
                  <c:v>0.0</c:v>
                </c:pt>
                <c:pt idx="12">
                  <c:v>0.0</c:v>
                </c:pt>
                <c:pt idx="13">
                  <c:v>21416.0</c:v>
                </c:pt>
                <c:pt idx="14">
                  <c:v>0.0</c:v>
                </c:pt>
                <c:pt idx="15">
                  <c:v>0.0</c:v>
                </c:pt>
                <c:pt idx="16">
                  <c:v>0.0</c:v>
                </c:pt>
                <c:pt idx="17">
                  <c:v>0.0</c:v>
                </c:pt>
                <c:pt idx="18">
                  <c:v>0.0</c:v>
                </c:pt>
                <c:pt idx="19">
                  <c:v>0.0</c:v>
                </c:pt>
                <c:pt idx="20">
                  <c:v>0.0</c:v>
                </c:pt>
                <c:pt idx="21">
                  <c:v>0.0</c:v>
                </c:pt>
                <c:pt idx="22">
                  <c:v>0.0</c:v>
                </c:pt>
                <c:pt idx="23">
                  <c:v>0.0</c:v>
                </c:pt>
                <c:pt idx="24">
                  <c:v>0.0</c:v>
                </c:pt>
                <c:pt idx="25">
                  <c:v>0.0</c:v>
                </c:pt>
                <c:pt idx="26">
                  <c:v>0.0</c:v>
                </c:pt>
                <c:pt idx="27">
                  <c:v>0.0</c:v>
                </c:pt>
                <c:pt idx="28">
                  <c:v>0.0</c:v>
                </c:pt>
                <c:pt idx="29">
                  <c:v>0.0</c:v>
                </c:pt>
                <c:pt idx="30">
                  <c:v>0.0</c:v>
                </c:pt>
                <c:pt idx="31">
                  <c:v>0.0</c:v>
                </c:pt>
                <c:pt idx="32">
                  <c:v>0.0</c:v>
                </c:pt>
                <c:pt idx="33">
                  <c:v>0.0</c:v>
                </c:pt>
                <c:pt idx="34">
                  <c:v>0.0</c:v>
                </c:pt>
                <c:pt idx="35">
                  <c:v>0.0</c:v>
                </c:pt>
                <c:pt idx="36">
                  <c:v>0.0</c:v>
                </c:pt>
                <c:pt idx="37">
                  <c:v>0.0</c:v>
                </c:pt>
                <c:pt idx="38">
                  <c:v>0.0</c:v>
                </c:pt>
                <c:pt idx="39">
                  <c:v>0.0</c:v>
                </c:pt>
                <c:pt idx="40">
                  <c:v>0.0</c:v>
                </c:pt>
                <c:pt idx="41">
                  <c:v>0.0</c:v>
                </c:pt>
                <c:pt idx="42">
                  <c:v>0.0</c:v>
                </c:pt>
                <c:pt idx="43">
                  <c:v>0.0</c:v>
                </c:pt>
                <c:pt idx="44">
                  <c:v>0.0</c:v>
                </c:pt>
                <c:pt idx="45">
                  <c:v>0.0</c:v>
                </c:pt>
                <c:pt idx="46">
                  <c:v>0.0</c:v>
                </c:pt>
                <c:pt idx="47">
                  <c:v>22550.0</c:v>
                </c:pt>
                <c:pt idx="48">
                  <c:v>0.0</c:v>
                </c:pt>
                <c:pt idx="49">
                  <c:v>0.0</c:v>
                </c:pt>
                <c:pt idx="50">
                  <c:v>21304.0</c:v>
                </c:pt>
                <c:pt idx="51">
                  <c:v>0.0</c:v>
                </c:pt>
                <c:pt idx="52">
                  <c:v>0.0</c:v>
                </c:pt>
                <c:pt idx="53">
                  <c:v>0.0</c:v>
                </c:pt>
                <c:pt idx="54">
                  <c:v>0.0</c:v>
                </c:pt>
                <c:pt idx="55">
                  <c:v>0.0</c:v>
                </c:pt>
                <c:pt idx="56">
                  <c:v>0.0</c:v>
                </c:pt>
                <c:pt idx="57">
                  <c:v>0.0</c:v>
                </c:pt>
                <c:pt idx="58">
                  <c:v>0.0</c:v>
                </c:pt>
                <c:pt idx="59">
                  <c:v>0.0</c:v>
                </c:pt>
                <c:pt idx="60">
                  <c:v>0.0</c:v>
                </c:pt>
                <c:pt idx="61">
                  <c:v>20540.0</c:v>
                </c:pt>
                <c:pt idx="62">
                  <c:v>0.0</c:v>
                </c:pt>
                <c:pt idx="63">
                  <c:v>0.0</c:v>
                </c:pt>
                <c:pt idx="64">
                  <c:v>20687.0</c:v>
                </c:pt>
                <c:pt idx="65">
                  <c:v>0.0</c:v>
                </c:pt>
                <c:pt idx="66">
                  <c:v>0.0</c:v>
                </c:pt>
                <c:pt idx="67">
                  <c:v>20026.0</c:v>
                </c:pt>
                <c:pt idx="68">
                  <c:v>0.0</c:v>
                </c:pt>
                <c:pt idx="69">
                  <c:v>20012.0</c:v>
                </c:pt>
                <c:pt idx="70">
                  <c:v>0.0</c:v>
                </c:pt>
                <c:pt idx="71">
                  <c:v>20007.0</c:v>
                </c:pt>
                <c:pt idx="72">
                  <c:v>0.0</c:v>
                </c:pt>
                <c:pt idx="73">
                  <c:v>20107.0</c:v>
                </c:pt>
                <c:pt idx="74">
                  <c:v>0.0</c:v>
                </c:pt>
                <c:pt idx="75">
                  <c:v>20110.0</c:v>
                </c:pt>
                <c:pt idx="76">
                  <c:v>0.0</c:v>
                </c:pt>
                <c:pt idx="77">
                  <c:v>0.0</c:v>
                </c:pt>
                <c:pt idx="78">
                  <c:v>20070.0</c:v>
                </c:pt>
                <c:pt idx="79">
                  <c:v>0.0</c:v>
                </c:pt>
                <c:pt idx="80">
                  <c:v>20078.0</c:v>
                </c:pt>
                <c:pt idx="81">
                  <c:v>20447.0</c:v>
                </c:pt>
              </c:numCache>
            </c:numRef>
          </c:val>
        </c:ser>
        <c:ser>
          <c:idx val="1"/>
          <c:order val="1"/>
          <c:tx>
            <c:strRef>
              <c:f>[AnnotationOct2013revised.xlsx]Sheet1!$C$1</c:f>
              <c:strCache>
                <c:ptCount val="1"/>
                <c:pt idx="0">
                  <c:v>Worm</c:v>
                </c:pt>
              </c:strCache>
            </c:strRef>
          </c:tx>
          <c:spPr>
            <a:solidFill>
              <a:srgbClr val="008000"/>
            </a:solidFill>
          </c:spPr>
          <c:invertIfNegative val="0"/>
          <c:dLbls>
            <c:delete val="1"/>
          </c:dLbls>
          <c:cat>
            <c:strRef>
              <c:f>[AnnotationOct2013revised.xlsx]Sheet1!$A$2:$A$83</c:f>
              <c:strCache>
                <c:ptCount val="82"/>
                <c:pt idx="0">
                  <c:v>Sep03</c:v>
                </c:pt>
                <c:pt idx="1">
                  <c:v>Nov03</c:v>
                </c:pt>
                <c:pt idx="2">
                  <c:v>Feb04</c:v>
                </c:pt>
                <c:pt idx="3">
                  <c:v>Apr04</c:v>
                </c:pt>
                <c:pt idx="4">
                  <c:v>Aug04</c:v>
                </c:pt>
                <c:pt idx="5">
                  <c:v>Oct04</c:v>
                </c:pt>
                <c:pt idx="6">
                  <c:v>Dec04</c:v>
                </c:pt>
                <c:pt idx="7">
                  <c:v>Feb05</c:v>
                </c:pt>
                <c:pt idx="8">
                  <c:v>May05</c:v>
                </c:pt>
                <c:pt idx="9">
                  <c:v>Jul05</c:v>
                </c:pt>
                <c:pt idx="10">
                  <c:v>Aug05</c:v>
                </c:pt>
                <c:pt idx="11">
                  <c:v>Sep05</c:v>
                </c:pt>
                <c:pt idx="12">
                  <c:v>Oct05</c:v>
                </c:pt>
                <c:pt idx="13">
                  <c:v>Nov05</c:v>
                </c:pt>
                <c:pt idx="14">
                  <c:v>Jun06</c:v>
                </c:pt>
                <c:pt idx="15">
                  <c:v>Jul06</c:v>
                </c:pt>
                <c:pt idx="16">
                  <c:v>Sep06</c:v>
                </c:pt>
                <c:pt idx="17">
                  <c:v>Dec06</c:v>
                </c:pt>
                <c:pt idx="18">
                  <c:v>Jan07</c:v>
                </c:pt>
                <c:pt idx="19">
                  <c:v>Feb07</c:v>
                </c:pt>
                <c:pt idx="20">
                  <c:v>Mar05</c:v>
                </c:pt>
                <c:pt idx="21">
                  <c:v>Apr07</c:v>
                </c:pt>
                <c:pt idx="22">
                  <c:v>May07</c:v>
                </c:pt>
                <c:pt idx="23">
                  <c:v>Jun07</c:v>
                </c:pt>
                <c:pt idx="24">
                  <c:v>Jul07</c:v>
                </c:pt>
                <c:pt idx="25">
                  <c:v>Aug07</c:v>
                </c:pt>
                <c:pt idx="26">
                  <c:v>Sep07</c:v>
                </c:pt>
                <c:pt idx="27">
                  <c:v>Nov07</c:v>
                </c:pt>
                <c:pt idx="28">
                  <c:v>Dec07</c:v>
                </c:pt>
                <c:pt idx="29">
                  <c:v>Jan08</c:v>
                </c:pt>
                <c:pt idx="30">
                  <c:v>Feb08</c:v>
                </c:pt>
                <c:pt idx="31">
                  <c:v>Mar08</c:v>
                </c:pt>
                <c:pt idx="32">
                  <c:v>Apr08</c:v>
                </c:pt>
                <c:pt idx="33">
                  <c:v>May08</c:v>
                </c:pt>
                <c:pt idx="34">
                  <c:v>Jun08</c:v>
                </c:pt>
                <c:pt idx="35">
                  <c:v>Jul08</c:v>
                </c:pt>
                <c:pt idx="36">
                  <c:v>Aug08</c:v>
                </c:pt>
                <c:pt idx="37">
                  <c:v>Sep08</c:v>
                </c:pt>
                <c:pt idx="38">
                  <c:v>Oct08</c:v>
                </c:pt>
                <c:pt idx="39">
                  <c:v>Nov08</c:v>
                </c:pt>
                <c:pt idx="40">
                  <c:v>Dec08</c:v>
                </c:pt>
                <c:pt idx="41">
                  <c:v>Jan09</c:v>
                </c:pt>
                <c:pt idx="42">
                  <c:v>Feb09</c:v>
                </c:pt>
                <c:pt idx="43">
                  <c:v>Mar09</c:v>
                </c:pt>
                <c:pt idx="44">
                  <c:v>Apr09</c:v>
                </c:pt>
                <c:pt idx="45">
                  <c:v>May09</c:v>
                </c:pt>
                <c:pt idx="46">
                  <c:v>Jun09</c:v>
                </c:pt>
                <c:pt idx="47">
                  <c:v>Jul09</c:v>
                </c:pt>
                <c:pt idx="48">
                  <c:v>Aug09</c:v>
                </c:pt>
                <c:pt idx="49">
                  <c:v>Sep09</c:v>
                </c:pt>
                <c:pt idx="50">
                  <c:v>Oct09</c:v>
                </c:pt>
                <c:pt idx="51">
                  <c:v>Nov09</c:v>
                </c:pt>
                <c:pt idx="52">
                  <c:v>Dec09</c:v>
                </c:pt>
                <c:pt idx="53">
                  <c:v>Jan10</c:v>
                </c:pt>
                <c:pt idx="54">
                  <c:v>Feb10</c:v>
                </c:pt>
                <c:pt idx="55">
                  <c:v>Mar10</c:v>
                </c:pt>
                <c:pt idx="56">
                  <c:v>Apr10</c:v>
                </c:pt>
                <c:pt idx="57">
                  <c:v>May10</c:v>
                </c:pt>
                <c:pt idx="58">
                  <c:v>Jun10</c:v>
                </c:pt>
                <c:pt idx="59">
                  <c:v>Jul10</c:v>
                </c:pt>
                <c:pt idx="60">
                  <c:v>Aug10</c:v>
                </c:pt>
                <c:pt idx="61">
                  <c:v>Sep10</c:v>
                </c:pt>
                <c:pt idx="62">
                  <c:v>Oct10</c:v>
                </c:pt>
                <c:pt idx="63">
                  <c:v>Nov10</c:v>
                </c:pt>
                <c:pt idx="64">
                  <c:v>Dec10</c:v>
                </c:pt>
                <c:pt idx="65">
                  <c:v>Jan11</c:v>
                </c:pt>
                <c:pt idx="66">
                  <c:v>Feb11</c:v>
                </c:pt>
                <c:pt idx="67">
                  <c:v>Mar11</c:v>
                </c:pt>
                <c:pt idx="68">
                  <c:v>Apr11</c:v>
                </c:pt>
                <c:pt idx="69">
                  <c:v>May11</c:v>
                </c:pt>
                <c:pt idx="70">
                  <c:v>Jun11</c:v>
                </c:pt>
                <c:pt idx="71">
                  <c:v>Jul11</c:v>
                </c:pt>
                <c:pt idx="72">
                  <c:v>Sep11</c:v>
                </c:pt>
                <c:pt idx="73">
                  <c:v>Oct11</c:v>
                </c:pt>
                <c:pt idx="74">
                  <c:v>Nov11</c:v>
                </c:pt>
                <c:pt idx="75">
                  <c:v>Dec11</c:v>
                </c:pt>
                <c:pt idx="76">
                  <c:v>Jan12</c:v>
                </c:pt>
                <c:pt idx="77">
                  <c:v>Feb12</c:v>
                </c:pt>
                <c:pt idx="78">
                  <c:v>Mar12</c:v>
                </c:pt>
                <c:pt idx="79">
                  <c:v>May12</c:v>
                </c:pt>
                <c:pt idx="80">
                  <c:v>Jun12</c:v>
                </c:pt>
                <c:pt idx="81">
                  <c:v>Aug12</c:v>
                </c:pt>
              </c:strCache>
            </c:strRef>
          </c:cat>
          <c:val>
            <c:numRef>
              <c:f>[AnnotationOct2013revised.xlsx]Sheet1!$C$2:$C$83</c:f>
              <c:numCache>
                <c:formatCode>General</c:formatCode>
                <c:ptCount val="82"/>
                <c:pt idx="0">
                  <c:v>19916.0</c:v>
                </c:pt>
                <c:pt idx="1">
                  <c:v>19935.0</c:v>
                </c:pt>
                <c:pt idx="2">
                  <c:v>19889.0</c:v>
                </c:pt>
                <c:pt idx="3">
                  <c:v>19895.0</c:v>
                </c:pt>
                <c:pt idx="4">
                  <c:v>19775.0</c:v>
                </c:pt>
                <c:pt idx="5">
                  <c:v>19766.0</c:v>
                </c:pt>
                <c:pt idx="6">
                  <c:v>19719.0</c:v>
                </c:pt>
                <c:pt idx="7">
                  <c:v>19744.0</c:v>
                </c:pt>
                <c:pt idx="8">
                  <c:v>19851.0</c:v>
                </c:pt>
                <c:pt idx="9">
                  <c:v>20063.0</c:v>
                </c:pt>
                <c:pt idx="10">
                  <c:v>20055.0</c:v>
                </c:pt>
                <c:pt idx="11">
                  <c:v>19744.0</c:v>
                </c:pt>
                <c:pt idx="12">
                  <c:v>19851.0</c:v>
                </c:pt>
                <c:pt idx="13">
                  <c:v>0.0</c:v>
                </c:pt>
                <c:pt idx="14">
                  <c:v>20096.0</c:v>
                </c:pt>
                <c:pt idx="15">
                  <c:v>20063.0</c:v>
                </c:pt>
                <c:pt idx="16">
                  <c:v>20071.0</c:v>
                </c:pt>
                <c:pt idx="17">
                  <c:v>0.0</c:v>
                </c:pt>
                <c:pt idx="18">
                  <c:v>20083.0</c:v>
                </c:pt>
                <c:pt idx="19">
                  <c:v>20082.0</c:v>
                </c:pt>
                <c:pt idx="20">
                  <c:v>20085.0</c:v>
                </c:pt>
                <c:pt idx="21">
                  <c:v>20105.0</c:v>
                </c:pt>
                <c:pt idx="22">
                  <c:v>20101.0</c:v>
                </c:pt>
                <c:pt idx="23">
                  <c:v>20131.0</c:v>
                </c:pt>
                <c:pt idx="24">
                  <c:v>20140.0</c:v>
                </c:pt>
                <c:pt idx="25">
                  <c:v>20145.0</c:v>
                </c:pt>
                <c:pt idx="26">
                  <c:v>20147.0</c:v>
                </c:pt>
                <c:pt idx="27">
                  <c:v>20155.0</c:v>
                </c:pt>
                <c:pt idx="28">
                  <c:v>20168.0</c:v>
                </c:pt>
                <c:pt idx="29">
                  <c:v>20169.0</c:v>
                </c:pt>
                <c:pt idx="30">
                  <c:v>20170.0</c:v>
                </c:pt>
                <c:pt idx="31">
                  <c:v>20178.0</c:v>
                </c:pt>
                <c:pt idx="32">
                  <c:v>20181.0</c:v>
                </c:pt>
                <c:pt idx="33">
                  <c:v>20177.0</c:v>
                </c:pt>
                <c:pt idx="34">
                  <c:v>20195.0</c:v>
                </c:pt>
                <c:pt idx="35">
                  <c:v>20193.0</c:v>
                </c:pt>
                <c:pt idx="36">
                  <c:v>20195.0</c:v>
                </c:pt>
                <c:pt idx="37">
                  <c:v>20205.0</c:v>
                </c:pt>
                <c:pt idx="38">
                  <c:v>20198.0</c:v>
                </c:pt>
                <c:pt idx="39">
                  <c:v>20191.0</c:v>
                </c:pt>
                <c:pt idx="40">
                  <c:v>20191.0</c:v>
                </c:pt>
                <c:pt idx="41">
                  <c:v>20186.0</c:v>
                </c:pt>
                <c:pt idx="42">
                  <c:v>20178.0</c:v>
                </c:pt>
                <c:pt idx="43">
                  <c:v>20168.0</c:v>
                </c:pt>
                <c:pt idx="44">
                  <c:v>20171.0</c:v>
                </c:pt>
                <c:pt idx="45">
                  <c:v>20181.0</c:v>
                </c:pt>
                <c:pt idx="46">
                  <c:v>20178.0</c:v>
                </c:pt>
                <c:pt idx="47">
                  <c:v>20184.0</c:v>
                </c:pt>
                <c:pt idx="48">
                  <c:v>20197.0</c:v>
                </c:pt>
                <c:pt idx="49">
                  <c:v>20209.0</c:v>
                </c:pt>
                <c:pt idx="50">
                  <c:v>20231.0</c:v>
                </c:pt>
                <c:pt idx="51">
                  <c:v>20238.0</c:v>
                </c:pt>
                <c:pt idx="52">
                  <c:v>20245.0</c:v>
                </c:pt>
                <c:pt idx="53">
                  <c:v>20254.0</c:v>
                </c:pt>
                <c:pt idx="54">
                  <c:v>20269.0</c:v>
                </c:pt>
                <c:pt idx="55">
                  <c:v>20295.0</c:v>
                </c:pt>
                <c:pt idx="56">
                  <c:v>20316.0</c:v>
                </c:pt>
                <c:pt idx="57">
                  <c:v>20337.0</c:v>
                </c:pt>
                <c:pt idx="58">
                  <c:v>20349.0</c:v>
                </c:pt>
                <c:pt idx="59">
                  <c:v>20364.0</c:v>
                </c:pt>
                <c:pt idx="60">
                  <c:v>20387.0</c:v>
                </c:pt>
                <c:pt idx="61">
                  <c:v>20403.0</c:v>
                </c:pt>
                <c:pt idx="62">
                  <c:v>20408.0</c:v>
                </c:pt>
                <c:pt idx="63">
                  <c:v>20405.0</c:v>
                </c:pt>
                <c:pt idx="64">
                  <c:v>0.0</c:v>
                </c:pt>
                <c:pt idx="65">
                  <c:v>0.0</c:v>
                </c:pt>
                <c:pt idx="66">
                  <c:v>0.0</c:v>
                </c:pt>
                <c:pt idx="67">
                  <c:v>0.0</c:v>
                </c:pt>
                <c:pt idx="68">
                  <c:v>0.0</c:v>
                </c:pt>
                <c:pt idx="69">
                  <c:v>0.0</c:v>
                </c:pt>
                <c:pt idx="70">
                  <c:v>0.0</c:v>
                </c:pt>
                <c:pt idx="71">
                  <c:v>0.0</c:v>
                </c:pt>
                <c:pt idx="72">
                  <c:v>0.0</c:v>
                </c:pt>
                <c:pt idx="73">
                  <c:v>0.0</c:v>
                </c:pt>
                <c:pt idx="74">
                  <c:v>0.0</c:v>
                </c:pt>
                <c:pt idx="75">
                  <c:v>0.0</c:v>
                </c:pt>
                <c:pt idx="76">
                  <c:v>0.0</c:v>
                </c:pt>
                <c:pt idx="77">
                  <c:v>0.0</c:v>
                </c:pt>
                <c:pt idx="78">
                  <c:v>0.0</c:v>
                </c:pt>
                <c:pt idx="79">
                  <c:v>0.0</c:v>
                </c:pt>
                <c:pt idx="80">
                  <c:v>0.0</c:v>
                </c:pt>
                <c:pt idx="81">
                  <c:v>0.0</c:v>
                </c:pt>
              </c:numCache>
            </c:numRef>
          </c:val>
        </c:ser>
        <c:ser>
          <c:idx val="2"/>
          <c:order val="2"/>
          <c:tx>
            <c:strRef>
              <c:f>[AnnotationOct2013revised.xlsx]Sheet1!$D$1</c:f>
              <c:strCache>
                <c:ptCount val="1"/>
                <c:pt idx="0">
                  <c:v>Fly</c:v>
                </c:pt>
              </c:strCache>
            </c:strRef>
          </c:tx>
          <c:spPr>
            <a:solidFill>
              <a:srgbClr val="0000FF"/>
            </a:solidFill>
          </c:spPr>
          <c:invertIfNegative val="0"/>
          <c:dLbls>
            <c:delete val="1"/>
          </c:dLbls>
          <c:cat>
            <c:strRef>
              <c:f>[AnnotationOct2013revised.xlsx]Sheet1!$A$2:$A$83</c:f>
              <c:strCache>
                <c:ptCount val="82"/>
                <c:pt idx="0">
                  <c:v>Sep03</c:v>
                </c:pt>
                <c:pt idx="1">
                  <c:v>Nov03</c:v>
                </c:pt>
                <c:pt idx="2">
                  <c:v>Feb04</c:v>
                </c:pt>
                <c:pt idx="3">
                  <c:v>Apr04</c:v>
                </c:pt>
                <c:pt idx="4">
                  <c:v>Aug04</c:v>
                </c:pt>
                <c:pt idx="5">
                  <c:v>Oct04</c:v>
                </c:pt>
                <c:pt idx="6">
                  <c:v>Dec04</c:v>
                </c:pt>
                <c:pt idx="7">
                  <c:v>Feb05</c:v>
                </c:pt>
                <c:pt idx="8">
                  <c:v>May05</c:v>
                </c:pt>
                <c:pt idx="9">
                  <c:v>Jul05</c:v>
                </c:pt>
                <c:pt idx="10">
                  <c:v>Aug05</c:v>
                </c:pt>
                <c:pt idx="11">
                  <c:v>Sep05</c:v>
                </c:pt>
                <c:pt idx="12">
                  <c:v>Oct05</c:v>
                </c:pt>
                <c:pt idx="13">
                  <c:v>Nov05</c:v>
                </c:pt>
                <c:pt idx="14">
                  <c:v>Jun06</c:v>
                </c:pt>
                <c:pt idx="15">
                  <c:v>Jul06</c:v>
                </c:pt>
                <c:pt idx="16">
                  <c:v>Sep06</c:v>
                </c:pt>
                <c:pt idx="17">
                  <c:v>Dec06</c:v>
                </c:pt>
                <c:pt idx="18">
                  <c:v>Jan07</c:v>
                </c:pt>
                <c:pt idx="19">
                  <c:v>Feb07</c:v>
                </c:pt>
                <c:pt idx="20">
                  <c:v>Mar05</c:v>
                </c:pt>
                <c:pt idx="21">
                  <c:v>Apr07</c:v>
                </c:pt>
                <c:pt idx="22">
                  <c:v>May07</c:v>
                </c:pt>
                <c:pt idx="23">
                  <c:v>Jun07</c:v>
                </c:pt>
                <c:pt idx="24">
                  <c:v>Jul07</c:v>
                </c:pt>
                <c:pt idx="25">
                  <c:v>Aug07</c:v>
                </c:pt>
                <c:pt idx="26">
                  <c:v>Sep07</c:v>
                </c:pt>
                <c:pt idx="27">
                  <c:v>Nov07</c:v>
                </c:pt>
                <c:pt idx="28">
                  <c:v>Dec07</c:v>
                </c:pt>
                <c:pt idx="29">
                  <c:v>Jan08</c:v>
                </c:pt>
                <c:pt idx="30">
                  <c:v>Feb08</c:v>
                </c:pt>
                <c:pt idx="31">
                  <c:v>Mar08</c:v>
                </c:pt>
                <c:pt idx="32">
                  <c:v>Apr08</c:v>
                </c:pt>
                <c:pt idx="33">
                  <c:v>May08</c:v>
                </c:pt>
                <c:pt idx="34">
                  <c:v>Jun08</c:v>
                </c:pt>
                <c:pt idx="35">
                  <c:v>Jul08</c:v>
                </c:pt>
                <c:pt idx="36">
                  <c:v>Aug08</c:v>
                </c:pt>
                <c:pt idx="37">
                  <c:v>Sep08</c:v>
                </c:pt>
                <c:pt idx="38">
                  <c:v>Oct08</c:v>
                </c:pt>
                <c:pt idx="39">
                  <c:v>Nov08</c:v>
                </c:pt>
                <c:pt idx="40">
                  <c:v>Dec08</c:v>
                </c:pt>
                <c:pt idx="41">
                  <c:v>Jan09</c:v>
                </c:pt>
                <c:pt idx="42">
                  <c:v>Feb09</c:v>
                </c:pt>
                <c:pt idx="43">
                  <c:v>Mar09</c:v>
                </c:pt>
                <c:pt idx="44">
                  <c:v>Apr09</c:v>
                </c:pt>
                <c:pt idx="45">
                  <c:v>May09</c:v>
                </c:pt>
                <c:pt idx="46">
                  <c:v>Jun09</c:v>
                </c:pt>
                <c:pt idx="47">
                  <c:v>Jul09</c:v>
                </c:pt>
                <c:pt idx="48">
                  <c:v>Aug09</c:v>
                </c:pt>
                <c:pt idx="49">
                  <c:v>Sep09</c:v>
                </c:pt>
                <c:pt idx="50">
                  <c:v>Oct09</c:v>
                </c:pt>
                <c:pt idx="51">
                  <c:v>Nov09</c:v>
                </c:pt>
                <c:pt idx="52">
                  <c:v>Dec09</c:v>
                </c:pt>
                <c:pt idx="53">
                  <c:v>Jan10</c:v>
                </c:pt>
                <c:pt idx="54">
                  <c:v>Feb10</c:v>
                </c:pt>
                <c:pt idx="55">
                  <c:v>Mar10</c:v>
                </c:pt>
                <c:pt idx="56">
                  <c:v>Apr10</c:v>
                </c:pt>
                <c:pt idx="57">
                  <c:v>May10</c:v>
                </c:pt>
                <c:pt idx="58">
                  <c:v>Jun10</c:v>
                </c:pt>
                <c:pt idx="59">
                  <c:v>Jul10</c:v>
                </c:pt>
                <c:pt idx="60">
                  <c:v>Aug10</c:v>
                </c:pt>
                <c:pt idx="61">
                  <c:v>Sep10</c:v>
                </c:pt>
                <c:pt idx="62">
                  <c:v>Oct10</c:v>
                </c:pt>
                <c:pt idx="63">
                  <c:v>Nov10</c:v>
                </c:pt>
                <c:pt idx="64">
                  <c:v>Dec10</c:v>
                </c:pt>
                <c:pt idx="65">
                  <c:v>Jan11</c:v>
                </c:pt>
                <c:pt idx="66">
                  <c:v>Feb11</c:v>
                </c:pt>
                <c:pt idx="67">
                  <c:v>Mar11</c:v>
                </c:pt>
                <c:pt idx="68">
                  <c:v>Apr11</c:v>
                </c:pt>
                <c:pt idx="69">
                  <c:v>May11</c:v>
                </c:pt>
                <c:pt idx="70">
                  <c:v>Jun11</c:v>
                </c:pt>
                <c:pt idx="71">
                  <c:v>Jul11</c:v>
                </c:pt>
                <c:pt idx="72">
                  <c:v>Sep11</c:v>
                </c:pt>
                <c:pt idx="73">
                  <c:v>Oct11</c:v>
                </c:pt>
                <c:pt idx="74">
                  <c:v>Nov11</c:v>
                </c:pt>
                <c:pt idx="75">
                  <c:v>Dec11</c:v>
                </c:pt>
                <c:pt idx="76">
                  <c:v>Jan12</c:v>
                </c:pt>
                <c:pt idx="77">
                  <c:v>Feb12</c:v>
                </c:pt>
                <c:pt idx="78">
                  <c:v>Mar12</c:v>
                </c:pt>
                <c:pt idx="79">
                  <c:v>May12</c:v>
                </c:pt>
                <c:pt idx="80">
                  <c:v>Jun12</c:v>
                </c:pt>
                <c:pt idx="81">
                  <c:v>Aug12</c:v>
                </c:pt>
              </c:strCache>
            </c:strRef>
          </c:cat>
          <c:val>
            <c:numRef>
              <c:f>[AnnotationOct2013revised.xlsx]Sheet1!$D$2:$D$83</c:f>
              <c:numCache>
                <c:formatCode>General</c:formatCode>
                <c:ptCount val="82"/>
                <c:pt idx="0">
                  <c:v>0.0</c:v>
                </c:pt>
                <c:pt idx="1">
                  <c:v>0.0</c:v>
                </c:pt>
                <c:pt idx="2">
                  <c:v>0.0</c:v>
                </c:pt>
                <c:pt idx="3">
                  <c:v>0.0</c:v>
                </c:pt>
                <c:pt idx="4">
                  <c:v>0.0</c:v>
                </c:pt>
                <c:pt idx="5">
                  <c:v>0.0</c:v>
                </c:pt>
                <c:pt idx="6">
                  <c:v>0.0</c:v>
                </c:pt>
                <c:pt idx="7">
                  <c:v>0.0</c:v>
                </c:pt>
                <c:pt idx="8">
                  <c:v>0.0</c:v>
                </c:pt>
                <c:pt idx="9">
                  <c:v>0.0</c:v>
                </c:pt>
                <c:pt idx="10">
                  <c:v>0.0</c:v>
                </c:pt>
                <c:pt idx="11">
                  <c:v>0.0</c:v>
                </c:pt>
                <c:pt idx="12">
                  <c:v>0.0</c:v>
                </c:pt>
                <c:pt idx="13">
                  <c:v>0.0</c:v>
                </c:pt>
                <c:pt idx="14">
                  <c:v>0.0</c:v>
                </c:pt>
                <c:pt idx="15">
                  <c:v>0.0</c:v>
                </c:pt>
                <c:pt idx="16">
                  <c:v>0.0</c:v>
                </c:pt>
                <c:pt idx="17">
                  <c:v>13854.0</c:v>
                </c:pt>
                <c:pt idx="18">
                  <c:v>0.0</c:v>
                </c:pt>
                <c:pt idx="19">
                  <c:v>0.0</c:v>
                </c:pt>
                <c:pt idx="20">
                  <c:v>0.0</c:v>
                </c:pt>
                <c:pt idx="21">
                  <c:v>0.0</c:v>
                </c:pt>
                <c:pt idx="22">
                  <c:v>0.0</c:v>
                </c:pt>
                <c:pt idx="23">
                  <c:v>0.0</c:v>
                </c:pt>
                <c:pt idx="24">
                  <c:v>0.0</c:v>
                </c:pt>
                <c:pt idx="25">
                  <c:v>14218.0</c:v>
                </c:pt>
                <c:pt idx="26">
                  <c:v>14144.0</c:v>
                </c:pt>
                <c:pt idx="27">
                  <c:v>14141.0</c:v>
                </c:pt>
                <c:pt idx="28">
                  <c:v>0.0</c:v>
                </c:pt>
                <c:pt idx="29">
                  <c:v>14146.0</c:v>
                </c:pt>
                <c:pt idx="30">
                  <c:v>14140.0</c:v>
                </c:pt>
                <c:pt idx="31">
                  <c:v>14139.0</c:v>
                </c:pt>
                <c:pt idx="32">
                  <c:v>14108.0</c:v>
                </c:pt>
                <c:pt idx="33">
                  <c:v>14008.0</c:v>
                </c:pt>
                <c:pt idx="34">
                  <c:v>0.0</c:v>
                </c:pt>
                <c:pt idx="35">
                  <c:v>14023.0</c:v>
                </c:pt>
                <c:pt idx="36">
                  <c:v>0.0</c:v>
                </c:pt>
                <c:pt idx="37">
                  <c:v>14029.0</c:v>
                </c:pt>
                <c:pt idx="38">
                  <c:v>14058.0</c:v>
                </c:pt>
                <c:pt idx="39">
                  <c:v>14076.0</c:v>
                </c:pt>
                <c:pt idx="40">
                  <c:v>0.0</c:v>
                </c:pt>
                <c:pt idx="41">
                  <c:v>14082.0</c:v>
                </c:pt>
                <c:pt idx="42">
                  <c:v>14078.0</c:v>
                </c:pt>
                <c:pt idx="43">
                  <c:v>14086.0</c:v>
                </c:pt>
                <c:pt idx="44">
                  <c:v>14087.0</c:v>
                </c:pt>
                <c:pt idx="45">
                  <c:v>14080.0</c:v>
                </c:pt>
                <c:pt idx="46">
                  <c:v>0.0</c:v>
                </c:pt>
                <c:pt idx="47">
                  <c:v>13936.0</c:v>
                </c:pt>
                <c:pt idx="48">
                  <c:v>13929.0</c:v>
                </c:pt>
                <c:pt idx="49">
                  <c:v>13825.0</c:v>
                </c:pt>
                <c:pt idx="50">
                  <c:v>13831.0</c:v>
                </c:pt>
                <c:pt idx="51">
                  <c:v>13807.0</c:v>
                </c:pt>
                <c:pt idx="52">
                  <c:v>0.0</c:v>
                </c:pt>
                <c:pt idx="53">
                  <c:v>13808.0</c:v>
                </c:pt>
                <c:pt idx="54">
                  <c:v>13781.0</c:v>
                </c:pt>
                <c:pt idx="55">
                  <c:v>13732.0</c:v>
                </c:pt>
                <c:pt idx="56">
                  <c:v>13735.0</c:v>
                </c:pt>
                <c:pt idx="57">
                  <c:v>13751.0</c:v>
                </c:pt>
                <c:pt idx="58">
                  <c:v>13752.0</c:v>
                </c:pt>
                <c:pt idx="59">
                  <c:v>0.0</c:v>
                </c:pt>
                <c:pt idx="60">
                  <c:v>0.0</c:v>
                </c:pt>
                <c:pt idx="61">
                  <c:v>13773.0</c:v>
                </c:pt>
                <c:pt idx="62">
                  <c:v>13794.0</c:v>
                </c:pt>
                <c:pt idx="63">
                  <c:v>13827.0</c:v>
                </c:pt>
                <c:pt idx="64">
                  <c:v>0.0</c:v>
                </c:pt>
                <c:pt idx="65">
                  <c:v>13842.0</c:v>
                </c:pt>
                <c:pt idx="66">
                  <c:v>13906.0</c:v>
                </c:pt>
                <c:pt idx="67">
                  <c:v>13922.0</c:v>
                </c:pt>
                <c:pt idx="68">
                  <c:v>13919.0</c:v>
                </c:pt>
                <c:pt idx="69">
                  <c:v>13914.0</c:v>
                </c:pt>
                <c:pt idx="70">
                  <c:v>13918.0</c:v>
                </c:pt>
                <c:pt idx="71">
                  <c:v>13917.0</c:v>
                </c:pt>
                <c:pt idx="72">
                  <c:v>13907.0</c:v>
                </c:pt>
                <c:pt idx="73">
                  <c:v>13907.0</c:v>
                </c:pt>
                <c:pt idx="74">
                  <c:v>13913.0</c:v>
                </c:pt>
                <c:pt idx="75">
                  <c:v>0.0</c:v>
                </c:pt>
                <c:pt idx="76">
                  <c:v>13920.0</c:v>
                </c:pt>
                <c:pt idx="77">
                  <c:v>0.0</c:v>
                </c:pt>
                <c:pt idx="78">
                  <c:v>13909.0</c:v>
                </c:pt>
                <c:pt idx="79">
                  <c:v>13927.0</c:v>
                </c:pt>
                <c:pt idx="80">
                  <c:v>0.0</c:v>
                </c:pt>
                <c:pt idx="81">
                  <c:v>0.0</c:v>
                </c:pt>
              </c:numCache>
            </c:numRef>
          </c:val>
        </c:ser>
        <c:dLbls>
          <c:showLegendKey val="0"/>
          <c:showVal val="1"/>
          <c:showCatName val="0"/>
          <c:showSerName val="0"/>
          <c:showPercent val="0"/>
          <c:showBubbleSize val="0"/>
        </c:dLbls>
        <c:gapWidth val="75"/>
        <c:axId val="-2076851840"/>
        <c:axId val="-2076848208"/>
      </c:barChart>
      <c:catAx>
        <c:axId val="-2076851840"/>
        <c:scaling>
          <c:orientation val="minMax"/>
        </c:scaling>
        <c:delete val="0"/>
        <c:axPos val="b"/>
        <c:numFmt formatCode="General" sourceLinked="0"/>
        <c:majorTickMark val="none"/>
        <c:minorTickMark val="none"/>
        <c:tickLblPos val="nextTo"/>
        <c:txPr>
          <a:bodyPr/>
          <a:lstStyle/>
          <a:p>
            <a:pPr>
              <a:defRPr sz="800">
                <a:latin typeface="Arial"/>
                <a:cs typeface="Arial"/>
              </a:defRPr>
            </a:pPr>
            <a:endParaRPr lang="en-US"/>
          </a:p>
        </c:txPr>
        <c:crossAx val="-2076848208"/>
        <c:crosses val="autoZero"/>
        <c:auto val="1"/>
        <c:lblAlgn val="ctr"/>
        <c:lblOffset val="100"/>
        <c:noMultiLvlLbl val="0"/>
      </c:catAx>
      <c:valAx>
        <c:axId val="-2076848208"/>
        <c:scaling>
          <c:orientation val="minMax"/>
        </c:scaling>
        <c:delete val="0"/>
        <c:axPos val="l"/>
        <c:numFmt formatCode="General" sourceLinked="1"/>
        <c:majorTickMark val="none"/>
        <c:minorTickMark val="none"/>
        <c:tickLblPos val="nextTo"/>
        <c:txPr>
          <a:bodyPr/>
          <a:lstStyle/>
          <a:p>
            <a:pPr>
              <a:defRPr>
                <a:latin typeface="Arial"/>
                <a:cs typeface="Arial"/>
              </a:defRPr>
            </a:pPr>
            <a:endParaRPr lang="en-US"/>
          </a:p>
        </c:txPr>
        <c:crossAx val="-2076851840"/>
        <c:crosses val="autoZero"/>
        <c:crossBetween val="between"/>
      </c:valAx>
    </c:plotArea>
    <c:legend>
      <c:legendPos val="b"/>
      <c:layout/>
      <c:overlay val="0"/>
      <c:txPr>
        <a:bodyPr/>
        <a:lstStyle/>
        <a:p>
          <a:pPr>
            <a:defRPr>
              <a:latin typeface="Arial"/>
              <a:cs typeface="Arial"/>
            </a:defRPr>
          </a:pPr>
          <a:endParaRPr lang="en-US"/>
        </a:p>
      </c:txPr>
    </c:legend>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3154682875857"/>
          <c:y val="0.0650195058517555"/>
          <c:w val="0.576003879590526"/>
          <c:h val="0.744655763077867"/>
        </c:manualLayout>
      </c:layout>
      <c:scatterChart>
        <c:scatterStyle val="lineMarker"/>
        <c:varyColors val="0"/>
        <c:ser>
          <c:idx val="0"/>
          <c:order val="0"/>
          <c:tx>
            <c:v>Cell Type 2</c:v>
          </c:tx>
          <c:spPr>
            <a:ln w="19050" cap="rnd">
              <a:noFill/>
              <a:round/>
            </a:ln>
            <a:effectLst/>
          </c:spPr>
          <c:marker>
            <c:symbol val="circle"/>
            <c:size val="8"/>
            <c:spPr>
              <a:solidFill>
                <a:srgbClr val="0064F6"/>
              </a:solidFill>
              <a:ln w="9525">
                <a:noFill/>
              </a:ln>
              <a:effectLst/>
            </c:spPr>
          </c:marker>
          <c:dPt>
            <c:idx val="1"/>
            <c:marker>
              <c:spPr>
                <a:solidFill>
                  <a:srgbClr val="257FD7"/>
                </a:solidFill>
                <a:ln w="9525">
                  <a:noFill/>
                </a:ln>
                <a:effectLst/>
              </c:spPr>
            </c:marker>
            <c:bubble3D val="0"/>
          </c:dPt>
          <c:dPt>
            <c:idx val="3"/>
            <c:marker>
              <c:spPr>
                <a:solidFill>
                  <a:srgbClr val="257FD7"/>
                </a:solidFill>
                <a:ln w="9525">
                  <a:noFill/>
                </a:ln>
                <a:effectLst/>
              </c:spPr>
            </c:marker>
            <c:bubble3D val="0"/>
          </c:dPt>
          <c:xVal>
            <c:numRef>
              <c:f>Sheet1!$A$1:$A$5</c:f>
              <c:numCache>
                <c:formatCode>General</c:formatCode>
                <c:ptCount val="5"/>
                <c:pt idx="0">
                  <c:v>5.0</c:v>
                </c:pt>
                <c:pt idx="1">
                  <c:v>1.0</c:v>
                </c:pt>
                <c:pt idx="2">
                  <c:v>3.0</c:v>
                </c:pt>
                <c:pt idx="3">
                  <c:v>5.0</c:v>
                </c:pt>
                <c:pt idx="4">
                  <c:v>1.0</c:v>
                </c:pt>
              </c:numCache>
            </c:numRef>
          </c:xVal>
          <c:yVal>
            <c:numRef>
              <c:f>Sheet1!$B$1:$B$5</c:f>
              <c:numCache>
                <c:formatCode>General</c:formatCode>
                <c:ptCount val="5"/>
                <c:pt idx="0">
                  <c:v>2.0</c:v>
                </c:pt>
                <c:pt idx="1">
                  <c:v>1.0</c:v>
                </c:pt>
                <c:pt idx="2">
                  <c:v>2.0</c:v>
                </c:pt>
                <c:pt idx="3">
                  <c:v>7.0</c:v>
                </c:pt>
                <c:pt idx="4">
                  <c:v>1.0</c:v>
                </c:pt>
              </c:numCache>
            </c:numRef>
          </c:yVal>
          <c:smooth val="0"/>
        </c:ser>
        <c:ser>
          <c:idx val="1"/>
          <c:order val="1"/>
          <c:tx>
            <c:v>Cell Type1</c:v>
          </c:tx>
          <c:spPr>
            <a:ln w="25400" cap="rnd">
              <a:noFill/>
              <a:round/>
            </a:ln>
            <a:effectLst/>
          </c:spPr>
          <c:marker>
            <c:symbol val="circle"/>
            <c:size val="8"/>
            <c:spPr>
              <a:solidFill>
                <a:srgbClr val="3366FF"/>
              </a:solidFill>
              <a:ln w="9525">
                <a:noFill/>
              </a:ln>
              <a:effectLst/>
            </c:spPr>
          </c:marker>
          <c:xVal>
            <c:numRef>
              <c:f>Sheet1!$C$1:$C$5</c:f>
              <c:numCache>
                <c:formatCode>General</c:formatCode>
                <c:ptCount val="5"/>
                <c:pt idx="0">
                  <c:v>5.0</c:v>
                </c:pt>
                <c:pt idx="1">
                  <c:v>1.0</c:v>
                </c:pt>
                <c:pt idx="2">
                  <c:v>3.0</c:v>
                </c:pt>
                <c:pt idx="3">
                  <c:v>1.0</c:v>
                </c:pt>
                <c:pt idx="4">
                  <c:v>4.0</c:v>
                </c:pt>
              </c:numCache>
            </c:numRef>
          </c:xVal>
          <c:yVal>
            <c:numRef>
              <c:f>Sheet1!$D$1:$D$5</c:f>
              <c:numCache>
                <c:formatCode>General</c:formatCode>
                <c:ptCount val="5"/>
                <c:pt idx="0">
                  <c:v>5.0</c:v>
                </c:pt>
                <c:pt idx="1">
                  <c:v>0.0</c:v>
                </c:pt>
                <c:pt idx="2">
                  <c:v>3.0</c:v>
                </c:pt>
                <c:pt idx="3">
                  <c:v>2.0</c:v>
                </c:pt>
                <c:pt idx="4">
                  <c:v>4.0</c:v>
                </c:pt>
              </c:numCache>
            </c:numRef>
          </c:yVal>
          <c:smooth val="0"/>
        </c:ser>
        <c:dLbls>
          <c:showLegendKey val="0"/>
          <c:showVal val="0"/>
          <c:showCatName val="0"/>
          <c:showSerName val="0"/>
          <c:showPercent val="0"/>
          <c:showBubbleSize val="0"/>
        </c:dLbls>
        <c:axId val="-2060442272"/>
        <c:axId val="-2057490864"/>
      </c:scatterChart>
      <c:valAx>
        <c:axId val="-2060442272"/>
        <c:scaling>
          <c:orientation val="minMax"/>
        </c:scaling>
        <c:delete val="0"/>
        <c:axPos val="b"/>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title>
          <c:tx>
            <c:rich>
              <a:bodyPr rot="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r>
                  <a:rPr lang="en-US" altLang="zh-CN" sz="1800" b="1" i="0" baseline="0">
                    <a:solidFill>
                      <a:srgbClr val="FF0000"/>
                    </a:solidFill>
                    <a:latin typeface="Arial" panose="020B0604020202020204" pitchFamily="34" charset="0"/>
                    <a:cs typeface="Arial" panose="020B0604020202020204" pitchFamily="34" charset="0"/>
                  </a:rPr>
                  <a:t>Promotor Activity</a:t>
                </a:r>
                <a:endParaRPr lang="zh-CN" altLang="en-US" sz="1800" b="1" i="0" baseline="0">
                  <a:solidFill>
                    <a:srgbClr val="FF0000"/>
                  </a:solidFill>
                  <a:latin typeface="Arial" panose="020B0604020202020204" pitchFamily="34" charset="0"/>
                  <a:cs typeface="Arial" panose="020B0604020202020204" pitchFamily="34" charset="0"/>
                </a:endParaRPr>
              </a:p>
            </c:rich>
          </c:tx>
          <c:overlay val="0"/>
          <c:spPr>
            <a:noFill/>
            <a:ln>
              <a:noFill/>
            </a:ln>
            <a:effectLst/>
          </c:spPr>
        </c:title>
        <c:numFmt formatCode="General" sourceLinked="1"/>
        <c:majorTickMark val="out"/>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crossAx val="-2057490864"/>
        <c:crosses val="autoZero"/>
        <c:crossBetween val="midCat"/>
      </c:valAx>
      <c:valAx>
        <c:axId val="-2057490864"/>
        <c:scaling>
          <c:orientation val="minMax"/>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title>
          <c:tx>
            <c:rich>
              <a:bodyPr rot="-5400000" spcFirstLastPara="1" vertOverflow="ellipsis" vert="horz" wrap="square" anchor="ctr" anchorCtr="1"/>
              <a:lstStyle/>
              <a:p>
                <a:pPr>
                  <a:defRPr sz="1000" b="1" i="0" u="none" strike="noStrike" kern="1200" baseline="0">
                    <a:solidFill>
                      <a:srgbClr val="23BB48"/>
                    </a:solidFill>
                    <a:latin typeface="+mn-lt"/>
                    <a:ea typeface="+mn-ea"/>
                    <a:cs typeface="+mn-cs"/>
                  </a:defRPr>
                </a:pPr>
                <a:r>
                  <a:rPr lang="en-US" altLang="zh-CN" sz="2000" b="1" i="0" baseline="0" dirty="0" smtClean="0">
                    <a:solidFill>
                      <a:srgbClr val="23BB48"/>
                    </a:solidFill>
                    <a:latin typeface="Arial" panose="020B0604020202020204" pitchFamily="34" charset="0"/>
                    <a:cs typeface="Arial" panose="020B0604020202020204" pitchFamily="34" charset="0"/>
                  </a:rPr>
                  <a:t>Expression</a:t>
                </a:r>
                <a:endParaRPr lang="zh-CN" altLang="en-US" sz="2000" b="1" i="0" baseline="0" dirty="0">
                  <a:solidFill>
                    <a:srgbClr val="23BB48"/>
                  </a:solidFill>
                  <a:latin typeface="Arial" panose="020B0604020202020204" pitchFamily="34" charset="0"/>
                  <a:cs typeface="Arial" panose="020B0604020202020204" pitchFamily="34" charset="0"/>
                </a:endParaRPr>
              </a:p>
            </c:rich>
          </c:tx>
          <c:overlay val="0"/>
          <c:spPr>
            <a:noFill/>
            <a:ln>
              <a:noFill/>
            </a:ln>
            <a:effectLst/>
          </c:spPr>
        </c:title>
        <c:numFmt formatCode="General" sourceLinked="1"/>
        <c:majorTickMark val="out"/>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crossAx val="-2060442272"/>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n-US"/>
    </a:p>
  </c:tx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1"/>
    <c:plotArea>
      <c:layout/>
      <c:scatterChart>
        <c:scatterStyle val="lineMarker"/>
        <c:varyColors val="0"/>
        <c:ser>
          <c:idx val="0"/>
          <c:order val="0"/>
          <c:tx>
            <c:strRef>
              <c:f>Sheet1!$B$1</c:f>
              <c:strCache>
                <c:ptCount val="1"/>
                <c:pt idx="0">
                  <c:v>Experimental Gene Expression</c:v>
                </c:pt>
              </c:strCache>
            </c:strRef>
          </c:tx>
          <c:spPr>
            <a:ln w="47625">
              <a:noFill/>
            </a:ln>
          </c:spPr>
          <c:xVal>
            <c:numRef>
              <c:f>Sheet1!$A$2:$A$5</c:f>
              <c:numCache>
                <c:formatCode>General</c:formatCode>
                <c:ptCount val="4"/>
                <c:pt idx="0">
                  <c:v>5.0</c:v>
                </c:pt>
                <c:pt idx="1">
                  <c:v>1.0</c:v>
                </c:pt>
                <c:pt idx="2">
                  <c:v>3.0</c:v>
                </c:pt>
                <c:pt idx="3">
                  <c:v>6.0</c:v>
                </c:pt>
              </c:numCache>
            </c:numRef>
          </c:xVal>
          <c:yVal>
            <c:numRef>
              <c:f>Sheet1!$B$2:$B$5</c:f>
              <c:numCache>
                <c:formatCode>General</c:formatCode>
                <c:ptCount val="4"/>
                <c:pt idx="0">
                  <c:v>5.0</c:v>
                </c:pt>
                <c:pt idx="1">
                  <c:v>1.0</c:v>
                </c:pt>
                <c:pt idx="2">
                  <c:v>3.0</c:v>
                </c:pt>
                <c:pt idx="3">
                  <c:v>7.0</c:v>
                </c:pt>
              </c:numCache>
            </c:numRef>
          </c:yVal>
          <c:smooth val="0"/>
        </c:ser>
        <c:dLbls>
          <c:showLegendKey val="0"/>
          <c:showVal val="0"/>
          <c:showCatName val="0"/>
          <c:showSerName val="0"/>
          <c:showPercent val="0"/>
          <c:showBubbleSize val="0"/>
        </c:dLbls>
        <c:axId val="-2064498592"/>
        <c:axId val="-2064478992"/>
      </c:scatterChart>
      <c:valAx>
        <c:axId val="-2064498592"/>
        <c:scaling>
          <c:orientation val="minMax"/>
        </c:scaling>
        <c:delete val="0"/>
        <c:axPos val="b"/>
        <c:majorGridlines/>
        <c:minorGridlines/>
        <c:title>
          <c:tx>
            <c:rich>
              <a:bodyPr/>
              <a:lstStyle/>
              <a:p>
                <a:pPr>
                  <a:defRPr/>
                </a:pPr>
                <a:r>
                  <a:rPr lang="en-US" dirty="0" smtClean="0">
                    <a:solidFill>
                      <a:srgbClr val="FF0000"/>
                    </a:solidFill>
                  </a:rPr>
                  <a:t>Promoter</a:t>
                </a:r>
                <a:r>
                  <a:rPr lang="en-US" baseline="0" dirty="0" smtClean="0">
                    <a:solidFill>
                      <a:srgbClr val="FF0000"/>
                    </a:solidFill>
                  </a:rPr>
                  <a:t> Activity (X</a:t>
                </a:r>
                <a:r>
                  <a:rPr lang="en-US" baseline="-25000" dirty="0" smtClean="0">
                    <a:solidFill>
                      <a:srgbClr val="FF0000"/>
                    </a:solidFill>
                  </a:rPr>
                  <a:t>1</a:t>
                </a:r>
                <a:r>
                  <a:rPr lang="en-US" baseline="0" dirty="0" smtClean="0">
                    <a:solidFill>
                      <a:srgbClr val="FF0000"/>
                    </a:solidFill>
                  </a:rPr>
                  <a:t>)</a:t>
                </a:r>
                <a:endParaRPr lang="en-US" dirty="0">
                  <a:solidFill>
                    <a:srgbClr val="FF0000"/>
                  </a:solidFill>
                </a:endParaRPr>
              </a:p>
            </c:rich>
          </c:tx>
          <c:overlay val="0"/>
        </c:title>
        <c:numFmt formatCode="General" sourceLinked="1"/>
        <c:majorTickMark val="out"/>
        <c:minorTickMark val="none"/>
        <c:tickLblPos val="nextTo"/>
        <c:crossAx val="-2064478992"/>
        <c:crosses val="autoZero"/>
        <c:crossBetween val="midCat"/>
      </c:valAx>
      <c:valAx>
        <c:axId val="-2064478992"/>
        <c:scaling>
          <c:orientation val="minMax"/>
        </c:scaling>
        <c:delete val="0"/>
        <c:axPos val="l"/>
        <c:majorGridlines/>
        <c:minorGridlines/>
        <c:title>
          <c:tx>
            <c:rich>
              <a:bodyPr/>
              <a:lstStyle/>
              <a:p>
                <a:pPr>
                  <a:defRPr/>
                </a:pPr>
                <a:r>
                  <a:rPr lang="en-US" dirty="0" smtClean="0">
                    <a:solidFill>
                      <a:srgbClr val="23BB48"/>
                    </a:solidFill>
                  </a:rPr>
                  <a:t>Expression (Y)</a:t>
                </a:r>
                <a:endParaRPr lang="en-US" dirty="0">
                  <a:solidFill>
                    <a:srgbClr val="23BB48"/>
                  </a:solidFill>
                </a:endParaRPr>
              </a:p>
            </c:rich>
          </c:tx>
          <c:overlay val="0"/>
        </c:title>
        <c:numFmt formatCode="General" sourceLinked="1"/>
        <c:majorTickMark val="out"/>
        <c:minorTickMark val="none"/>
        <c:tickLblPos val="nextTo"/>
        <c:crossAx val="-2064498592"/>
        <c:crosses val="autoZero"/>
        <c:crossBetween val="midCat"/>
      </c:valAx>
    </c:plotArea>
    <c:plotVisOnly val="1"/>
    <c:dispBlanksAs val="gap"/>
    <c:showDLblsOverMax val="0"/>
  </c:chart>
  <c:txPr>
    <a:bodyPr/>
    <a:lstStyle/>
    <a:p>
      <a:pPr>
        <a:defRPr sz="1800"/>
      </a:pPr>
      <a:endParaRPr lang="en-US"/>
    </a:p>
  </c:txPr>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1"/>
    <c:plotArea>
      <c:layout/>
      <c:scatterChart>
        <c:scatterStyle val="lineMarker"/>
        <c:varyColors val="0"/>
        <c:ser>
          <c:idx val="0"/>
          <c:order val="0"/>
          <c:tx>
            <c:strRef>
              <c:f>Sheet1!$B$1</c:f>
              <c:strCache>
                <c:ptCount val="1"/>
                <c:pt idx="0">
                  <c:v>Y-Value 1</c:v>
                </c:pt>
              </c:strCache>
            </c:strRef>
          </c:tx>
          <c:spPr>
            <a:ln w="47625">
              <a:noFill/>
            </a:ln>
          </c:spPr>
          <c:trendline>
            <c:spPr>
              <a:ln>
                <a:noFill/>
              </a:ln>
            </c:spPr>
            <c:trendlineType val="linear"/>
            <c:dispRSqr val="0"/>
            <c:dispEq val="0"/>
          </c:trendline>
          <c:xVal>
            <c:numRef>
              <c:f>Sheet1!$A$2:$A$6</c:f>
              <c:numCache>
                <c:formatCode>General</c:formatCode>
                <c:ptCount val="5"/>
                <c:pt idx="0">
                  <c:v>2.0</c:v>
                </c:pt>
                <c:pt idx="1">
                  <c:v>6.0</c:v>
                </c:pt>
                <c:pt idx="2">
                  <c:v>4.0</c:v>
                </c:pt>
                <c:pt idx="3">
                  <c:v>0.0</c:v>
                </c:pt>
              </c:numCache>
            </c:numRef>
          </c:xVal>
          <c:yVal>
            <c:numRef>
              <c:f>Sheet1!$B$2:$B$6</c:f>
              <c:numCache>
                <c:formatCode>General</c:formatCode>
                <c:ptCount val="5"/>
                <c:pt idx="0">
                  <c:v>5.0</c:v>
                </c:pt>
                <c:pt idx="1">
                  <c:v>1.0</c:v>
                </c:pt>
                <c:pt idx="2">
                  <c:v>3.0</c:v>
                </c:pt>
                <c:pt idx="3">
                  <c:v>7.0</c:v>
                </c:pt>
              </c:numCache>
            </c:numRef>
          </c:yVal>
          <c:smooth val="0"/>
        </c:ser>
        <c:dLbls>
          <c:showLegendKey val="0"/>
          <c:showVal val="0"/>
          <c:showCatName val="0"/>
          <c:showSerName val="0"/>
          <c:showPercent val="0"/>
          <c:showBubbleSize val="0"/>
        </c:dLbls>
        <c:axId val="-2063759152"/>
        <c:axId val="-2064505920"/>
      </c:scatterChart>
      <c:valAx>
        <c:axId val="-2063759152"/>
        <c:scaling>
          <c:orientation val="minMax"/>
        </c:scaling>
        <c:delete val="0"/>
        <c:axPos val="b"/>
        <c:majorGridlines/>
        <c:minorGridlines/>
        <c:title>
          <c:tx>
            <c:rich>
              <a:bodyPr/>
              <a:lstStyle/>
              <a:p>
                <a:pPr>
                  <a:defRPr/>
                </a:pPr>
                <a:r>
                  <a:rPr lang="en-US" dirty="0" smtClean="0">
                    <a:solidFill>
                      <a:srgbClr val="766F40"/>
                    </a:solidFill>
                  </a:rPr>
                  <a:t>Repressor</a:t>
                </a:r>
                <a:r>
                  <a:rPr lang="en-US" baseline="0" dirty="0" smtClean="0">
                    <a:solidFill>
                      <a:srgbClr val="766F40"/>
                    </a:solidFill>
                  </a:rPr>
                  <a:t> Binding (X</a:t>
                </a:r>
                <a:r>
                  <a:rPr lang="en-US" baseline="-25000" dirty="0" smtClean="0">
                    <a:solidFill>
                      <a:srgbClr val="766F40"/>
                    </a:solidFill>
                  </a:rPr>
                  <a:t>2</a:t>
                </a:r>
                <a:r>
                  <a:rPr lang="en-US" baseline="0" dirty="0" smtClean="0">
                    <a:solidFill>
                      <a:srgbClr val="766F40"/>
                    </a:solidFill>
                  </a:rPr>
                  <a:t>)</a:t>
                </a:r>
                <a:endParaRPr lang="en-US" dirty="0">
                  <a:solidFill>
                    <a:srgbClr val="766F40"/>
                  </a:solidFill>
                </a:endParaRPr>
              </a:p>
            </c:rich>
          </c:tx>
          <c:overlay val="0"/>
        </c:title>
        <c:numFmt formatCode="General" sourceLinked="1"/>
        <c:majorTickMark val="out"/>
        <c:minorTickMark val="none"/>
        <c:tickLblPos val="nextTo"/>
        <c:crossAx val="-2064505920"/>
        <c:crosses val="autoZero"/>
        <c:crossBetween val="midCat"/>
      </c:valAx>
      <c:valAx>
        <c:axId val="-2064505920"/>
        <c:scaling>
          <c:orientation val="minMax"/>
        </c:scaling>
        <c:delete val="0"/>
        <c:axPos val="l"/>
        <c:majorGridlines/>
        <c:minorGridlines/>
        <c:title>
          <c:tx>
            <c:rich>
              <a:bodyPr/>
              <a:lstStyle/>
              <a:p>
                <a:pPr>
                  <a:defRPr/>
                </a:pPr>
                <a:r>
                  <a:rPr lang="en-US" dirty="0" smtClean="0">
                    <a:solidFill>
                      <a:srgbClr val="23BB48"/>
                    </a:solidFill>
                  </a:rPr>
                  <a:t>Expression (Y)</a:t>
                </a:r>
                <a:endParaRPr lang="en-US" dirty="0">
                  <a:solidFill>
                    <a:srgbClr val="23BB48"/>
                  </a:solidFill>
                </a:endParaRPr>
              </a:p>
            </c:rich>
          </c:tx>
          <c:overlay val="0"/>
        </c:title>
        <c:numFmt formatCode="General" sourceLinked="1"/>
        <c:majorTickMark val="out"/>
        <c:minorTickMark val="none"/>
        <c:tickLblPos val="nextTo"/>
        <c:crossAx val="-2063759152"/>
        <c:crosses val="autoZero"/>
        <c:crossBetween val="midCat"/>
      </c:valAx>
    </c:plotArea>
    <c:plotVisOnly val="1"/>
    <c:dispBlanksAs val="gap"/>
    <c:showDLblsOverMax val="0"/>
  </c:chart>
  <c:txPr>
    <a:bodyPr/>
    <a:lstStyle/>
    <a:p>
      <a:pPr>
        <a:defRPr sz="1800"/>
      </a:pPr>
      <a:endParaRPr lang="en-US"/>
    </a:p>
  </c:txPr>
  <c:externalData r:id="rId2">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75.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9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1588" y="0"/>
            <a:ext cx="3170238" cy="479425"/>
          </a:xfrm>
          <a:prstGeom prst="rect">
            <a:avLst/>
          </a:prstGeom>
          <a:noFill/>
          <a:ln w="9525">
            <a:noFill/>
            <a:miter lim="800000"/>
            <a:headEnd/>
            <a:tailEnd/>
          </a:ln>
          <a:effectLst/>
        </p:spPr>
        <p:txBody>
          <a:bodyPr vert="horz" wrap="square" lIns="103080" tIns="51540" rIns="103080" bIns="51540" numCol="1" anchor="t" anchorCtr="0" compatLnSpc="1">
            <a:prstTxWarp prst="textNoShape">
              <a:avLst/>
            </a:prstTxWarp>
          </a:bodyPr>
          <a:lstStyle>
            <a:lvl1pPr defTabSz="1023938" eaLnBrk="0" hangingPunct="0">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3075" name="Rectangle 3"/>
          <p:cNvSpPr>
            <a:spLocks noGrp="1" noChangeArrowheads="1"/>
          </p:cNvSpPr>
          <p:nvPr>
            <p:ph type="dt" sz="quarter" idx="1"/>
          </p:nvPr>
        </p:nvSpPr>
        <p:spPr bwMode="auto">
          <a:xfrm>
            <a:off x="4146550" y="0"/>
            <a:ext cx="3168650" cy="479425"/>
          </a:xfrm>
          <a:prstGeom prst="rect">
            <a:avLst/>
          </a:prstGeom>
          <a:noFill/>
          <a:ln w="9525">
            <a:noFill/>
            <a:miter lim="800000"/>
            <a:headEnd/>
            <a:tailEnd/>
          </a:ln>
          <a:effectLst/>
        </p:spPr>
        <p:txBody>
          <a:bodyPr vert="horz" wrap="square" lIns="103080" tIns="51540" rIns="103080" bIns="51540" numCol="1" anchor="t" anchorCtr="0" compatLnSpc="1">
            <a:prstTxWarp prst="textNoShape">
              <a:avLst/>
            </a:prstTxWarp>
          </a:bodyPr>
          <a:lstStyle>
            <a:lvl1pPr algn="r" defTabSz="1023938" eaLnBrk="0" hangingPunct="0">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3076" name="Rectangle 4"/>
          <p:cNvSpPr>
            <a:spLocks noGrp="1" noChangeArrowheads="1"/>
          </p:cNvSpPr>
          <p:nvPr>
            <p:ph type="ftr" sz="quarter" idx="2"/>
          </p:nvPr>
        </p:nvSpPr>
        <p:spPr bwMode="auto">
          <a:xfrm>
            <a:off x="-1588" y="9121775"/>
            <a:ext cx="3170238" cy="479425"/>
          </a:xfrm>
          <a:prstGeom prst="rect">
            <a:avLst/>
          </a:prstGeom>
          <a:noFill/>
          <a:ln w="9525">
            <a:noFill/>
            <a:miter lim="800000"/>
            <a:headEnd/>
            <a:tailEnd/>
          </a:ln>
          <a:effectLst/>
        </p:spPr>
        <p:txBody>
          <a:bodyPr vert="horz" wrap="square" lIns="103080" tIns="51540" rIns="103080" bIns="51540" numCol="1" anchor="b" anchorCtr="0" compatLnSpc="1">
            <a:prstTxWarp prst="textNoShape">
              <a:avLst/>
            </a:prstTxWarp>
          </a:bodyPr>
          <a:lstStyle>
            <a:lvl1pPr defTabSz="1023938" eaLnBrk="0" hangingPunct="0">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3077" name="Rectangle 5"/>
          <p:cNvSpPr>
            <a:spLocks noGrp="1" noChangeArrowheads="1"/>
          </p:cNvSpPr>
          <p:nvPr>
            <p:ph type="sldNum" sz="quarter" idx="3"/>
          </p:nvPr>
        </p:nvSpPr>
        <p:spPr bwMode="auto">
          <a:xfrm>
            <a:off x="4146550" y="9121775"/>
            <a:ext cx="3168650" cy="479425"/>
          </a:xfrm>
          <a:prstGeom prst="rect">
            <a:avLst/>
          </a:prstGeom>
          <a:noFill/>
          <a:ln w="9525">
            <a:noFill/>
            <a:miter lim="800000"/>
            <a:headEnd/>
            <a:tailEnd/>
          </a:ln>
          <a:effectLst/>
        </p:spPr>
        <p:txBody>
          <a:bodyPr vert="horz" wrap="square" lIns="103080" tIns="51540" rIns="103080" bIns="51540" numCol="1" anchor="b" anchorCtr="0" compatLnSpc="1">
            <a:prstTxWarp prst="textNoShape">
              <a:avLst/>
            </a:prstTxWarp>
          </a:bodyPr>
          <a:lstStyle>
            <a:lvl1pPr algn="r" defTabSz="1023938" eaLnBrk="0" hangingPunct="0">
              <a:defRPr sz="1400" b="0"/>
            </a:lvl1pPr>
          </a:lstStyle>
          <a:p>
            <a:pPr>
              <a:defRPr/>
            </a:pPr>
            <a:fld id="{67200F20-CDF5-C541-A52C-C7547537935B}" type="slidenum">
              <a:rPr lang="en-US"/>
              <a:pPr>
                <a:defRPr/>
              </a:pPr>
              <a:t>‹#›</a:t>
            </a:fld>
            <a:endParaRPr lang="en-US"/>
          </a:p>
        </p:txBody>
      </p:sp>
    </p:spTree>
    <p:extLst>
      <p:ext uri="{BB962C8B-B14F-4D97-AF65-F5344CB8AC3E}">
        <p14:creationId xmlns:p14="http://schemas.microsoft.com/office/powerpoint/2010/main" val="336024998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hdr" sz="quarter"/>
          </p:nvPr>
        </p:nvSpPr>
        <p:spPr bwMode="auto">
          <a:xfrm>
            <a:off x="-1588" y="0"/>
            <a:ext cx="3170238" cy="479425"/>
          </a:xfrm>
          <a:prstGeom prst="rect">
            <a:avLst/>
          </a:prstGeom>
          <a:noFill/>
          <a:ln w="9525">
            <a:noFill/>
            <a:miter lim="800000"/>
            <a:headEnd/>
            <a:tailEnd/>
          </a:ln>
          <a:effectLst/>
        </p:spPr>
        <p:txBody>
          <a:bodyPr vert="horz" wrap="square" lIns="103080" tIns="51540" rIns="103080" bIns="51540" numCol="1" anchor="t" anchorCtr="0" compatLnSpc="1">
            <a:prstTxWarp prst="textNoShape">
              <a:avLst/>
            </a:prstTxWarp>
          </a:bodyPr>
          <a:lstStyle>
            <a:lvl1pPr defTabSz="1023938" eaLnBrk="0" hangingPunct="0">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2051" name="Rectangle 3"/>
          <p:cNvSpPr>
            <a:spLocks noGrp="1" noChangeArrowheads="1"/>
          </p:cNvSpPr>
          <p:nvPr>
            <p:ph type="dt" idx="1"/>
          </p:nvPr>
        </p:nvSpPr>
        <p:spPr bwMode="auto">
          <a:xfrm>
            <a:off x="4146550" y="0"/>
            <a:ext cx="3168650" cy="479425"/>
          </a:xfrm>
          <a:prstGeom prst="rect">
            <a:avLst/>
          </a:prstGeom>
          <a:noFill/>
          <a:ln w="9525">
            <a:noFill/>
            <a:miter lim="800000"/>
            <a:headEnd/>
            <a:tailEnd/>
          </a:ln>
          <a:effectLst/>
        </p:spPr>
        <p:txBody>
          <a:bodyPr vert="horz" wrap="square" lIns="103080" tIns="51540" rIns="103080" bIns="51540" numCol="1" anchor="t" anchorCtr="0" compatLnSpc="1">
            <a:prstTxWarp prst="textNoShape">
              <a:avLst/>
            </a:prstTxWarp>
          </a:bodyPr>
          <a:lstStyle>
            <a:lvl1pPr algn="r" defTabSz="1023938" eaLnBrk="0" hangingPunct="0">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326660" name="Rectangle 4"/>
          <p:cNvSpPr>
            <a:spLocks noGrp="1" noRot="1" noChangeAspect="1" noChangeArrowheads="1" noTextEdit="1"/>
          </p:cNvSpPr>
          <p:nvPr>
            <p:ph type="sldImg" idx="2"/>
          </p:nvPr>
        </p:nvSpPr>
        <p:spPr bwMode="auto">
          <a:xfrm>
            <a:off x="1260475" y="720725"/>
            <a:ext cx="4799013" cy="3598863"/>
          </a:xfrm>
          <a:prstGeom prst="rect">
            <a:avLst/>
          </a:prstGeom>
          <a:noFill/>
          <a:ln w="12700">
            <a:solidFill>
              <a:srgbClr val="000000"/>
            </a:solidFill>
            <a:miter lim="800000"/>
            <a:headEnd/>
            <a:tailEnd/>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2053" name="Rectangle 5"/>
          <p:cNvSpPr>
            <a:spLocks noGrp="1" noChangeArrowheads="1"/>
          </p:cNvSpPr>
          <p:nvPr>
            <p:ph type="body" sz="quarter" idx="3"/>
          </p:nvPr>
        </p:nvSpPr>
        <p:spPr bwMode="auto">
          <a:xfrm>
            <a:off x="976313" y="4562475"/>
            <a:ext cx="5360987" cy="4318000"/>
          </a:xfrm>
          <a:prstGeom prst="rect">
            <a:avLst/>
          </a:prstGeom>
          <a:noFill/>
          <a:ln w="9525">
            <a:noFill/>
            <a:miter lim="800000"/>
            <a:headEnd/>
            <a:tailEnd/>
          </a:ln>
          <a:effectLst/>
        </p:spPr>
        <p:txBody>
          <a:bodyPr vert="horz" wrap="square" lIns="103080" tIns="51540" rIns="103080" bIns="5154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054" name="Rectangle 6"/>
          <p:cNvSpPr>
            <a:spLocks noGrp="1" noChangeArrowheads="1"/>
          </p:cNvSpPr>
          <p:nvPr>
            <p:ph type="ftr" sz="quarter" idx="4"/>
          </p:nvPr>
        </p:nvSpPr>
        <p:spPr bwMode="auto">
          <a:xfrm>
            <a:off x="-1588" y="9121775"/>
            <a:ext cx="3170238" cy="479425"/>
          </a:xfrm>
          <a:prstGeom prst="rect">
            <a:avLst/>
          </a:prstGeom>
          <a:noFill/>
          <a:ln w="9525">
            <a:noFill/>
            <a:miter lim="800000"/>
            <a:headEnd/>
            <a:tailEnd/>
          </a:ln>
          <a:effectLst/>
        </p:spPr>
        <p:txBody>
          <a:bodyPr vert="horz" wrap="square" lIns="103080" tIns="51540" rIns="103080" bIns="51540" numCol="1" anchor="b" anchorCtr="0" compatLnSpc="1">
            <a:prstTxWarp prst="textNoShape">
              <a:avLst/>
            </a:prstTxWarp>
          </a:bodyPr>
          <a:lstStyle>
            <a:lvl1pPr defTabSz="1023938" eaLnBrk="0" hangingPunct="0">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2055" name="Rectangle 7"/>
          <p:cNvSpPr>
            <a:spLocks noGrp="1" noChangeArrowheads="1"/>
          </p:cNvSpPr>
          <p:nvPr>
            <p:ph type="sldNum" sz="quarter" idx="5"/>
          </p:nvPr>
        </p:nvSpPr>
        <p:spPr bwMode="auto">
          <a:xfrm>
            <a:off x="4146550" y="9121775"/>
            <a:ext cx="3168650" cy="479425"/>
          </a:xfrm>
          <a:prstGeom prst="rect">
            <a:avLst/>
          </a:prstGeom>
          <a:noFill/>
          <a:ln w="9525">
            <a:noFill/>
            <a:miter lim="800000"/>
            <a:headEnd/>
            <a:tailEnd/>
          </a:ln>
          <a:effectLst/>
        </p:spPr>
        <p:txBody>
          <a:bodyPr vert="horz" wrap="square" lIns="103080" tIns="51540" rIns="103080" bIns="51540" numCol="1" anchor="b" anchorCtr="0" compatLnSpc="1">
            <a:prstTxWarp prst="textNoShape">
              <a:avLst/>
            </a:prstTxWarp>
          </a:bodyPr>
          <a:lstStyle>
            <a:lvl1pPr algn="r" defTabSz="1023938" eaLnBrk="0" hangingPunct="0">
              <a:defRPr sz="1400" b="0"/>
            </a:lvl1pPr>
          </a:lstStyle>
          <a:p>
            <a:pPr>
              <a:defRPr/>
            </a:pPr>
            <a:fld id="{0100BF89-F62E-4F4D-A171-8DD56B98F47F}" type="slidenum">
              <a:rPr lang="en-US"/>
              <a:pPr>
                <a:defRPr/>
              </a:pPr>
              <a:t>‹#›</a:t>
            </a:fld>
            <a:endParaRPr lang="en-US"/>
          </a:p>
        </p:txBody>
      </p:sp>
    </p:spTree>
    <p:extLst>
      <p:ext uri="{BB962C8B-B14F-4D97-AF65-F5344CB8AC3E}">
        <p14:creationId xmlns:p14="http://schemas.microsoft.com/office/powerpoint/2010/main" val="412086830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65" charset="0"/>
        <a:ea typeface="ＭＳ Ｐゴシック" pitchFamily="-65" charset="-128"/>
        <a:cs typeface="ＭＳ Ｐゴシック" pitchFamily="-65" charset="-128"/>
      </a:defRPr>
    </a:lvl1pPr>
    <a:lvl2pPr marL="457200" algn="l" rtl="0" eaLnBrk="0" fontAlgn="base" hangingPunct="0">
      <a:spcBef>
        <a:spcPct val="30000"/>
      </a:spcBef>
      <a:spcAft>
        <a:spcPct val="0"/>
      </a:spcAft>
      <a:defRPr sz="1200" kern="1200">
        <a:solidFill>
          <a:schemeClr val="tx1"/>
        </a:solidFill>
        <a:latin typeface="Arial" pitchFamily="-65" charset="0"/>
        <a:ea typeface="ＭＳ Ｐゴシック" pitchFamily="-65" charset="-128"/>
        <a:cs typeface="+mn-cs"/>
      </a:defRPr>
    </a:lvl2pPr>
    <a:lvl3pPr marL="914400" algn="l" rtl="0" eaLnBrk="0" fontAlgn="base" hangingPunct="0">
      <a:spcBef>
        <a:spcPct val="30000"/>
      </a:spcBef>
      <a:spcAft>
        <a:spcPct val="0"/>
      </a:spcAft>
      <a:defRPr sz="1200" kern="1200">
        <a:solidFill>
          <a:schemeClr val="tx1"/>
        </a:solidFill>
        <a:latin typeface="Arial" pitchFamily="-65" charset="0"/>
        <a:ea typeface="ＭＳ Ｐゴシック" pitchFamily="-65" charset="-128"/>
        <a:cs typeface="+mn-cs"/>
      </a:defRPr>
    </a:lvl3pPr>
    <a:lvl4pPr marL="1371600" algn="l" rtl="0" eaLnBrk="0" fontAlgn="base" hangingPunct="0">
      <a:spcBef>
        <a:spcPct val="30000"/>
      </a:spcBef>
      <a:spcAft>
        <a:spcPct val="0"/>
      </a:spcAft>
      <a:defRPr sz="1200" kern="1200">
        <a:solidFill>
          <a:schemeClr val="tx1"/>
        </a:solidFill>
        <a:latin typeface="Arial" pitchFamily="-65" charset="0"/>
        <a:ea typeface="ＭＳ Ｐゴシック" pitchFamily="-65" charset="-128"/>
        <a:cs typeface="+mn-cs"/>
      </a:defRPr>
    </a:lvl4pPr>
    <a:lvl5pPr marL="1828800" algn="l" rtl="0" eaLnBrk="0" fontAlgn="base" hangingPunct="0">
      <a:spcBef>
        <a:spcPct val="30000"/>
      </a:spcBef>
      <a:spcAft>
        <a:spcPct val="0"/>
      </a:spcAft>
      <a:defRPr sz="1200" kern="1200">
        <a:solidFill>
          <a:schemeClr val="tx1"/>
        </a:solidFill>
        <a:latin typeface="Arial" pitchFamily="-65" charset="0"/>
        <a:ea typeface="ＭＳ Ｐゴシック" pitchFamily="-65"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2.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3.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5.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0.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67937" name="Shape 65"/>
          <p:cNvSpPr>
            <a:spLocks noGrp="1" noRot="1" noChangeAspect="1" noTextEdit="1"/>
          </p:cNvSpPr>
          <p:nvPr>
            <p:ph type="sldImg" idx="2"/>
          </p:nvPr>
        </p:nvSpPr>
        <p:spPr bwMode="auto">
          <a:custGeom>
            <a:avLst/>
            <a:gdLst>
              <a:gd name="T0" fmla="*/ 0 w 120000"/>
              <a:gd name="T1" fmla="*/ 0 h 120000"/>
              <a:gd name="T2" fmla="*/ 2147483647 w 120000"/>
              <a:gd name="T3" fmla="*/ 0 h 120000"/>
              <a:gd name="T4" fmla="*/ 2147483647 w 120000"/>
              <a:gd name="T5" fmla="*/ 2147483647 h 120000"/>
              <a:gd name="T6" fmla="*/ 0 w 120000"/>
              <a:gd name="T7" fmla="*/ 2147483647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ln w="9525" cap="flat">
            <a:solidFill>
              <a:srgbClr val="000000"/>
            </a:solidFill>
            <a:round/>
            <a:headEnd type="none" w="med" len="med"/>
            <a:tailEnd type="none" w="med" len="med"/>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167938" name="Shape 66"/>
          <p:cNvSpPr>
            <a:spLocks noGrp="1"/>
          </p:cNvSpPr>
          <p:nvPr>
            <p:ph type="body" idx="1"/>
          </p:nvPr>
        </p:nvSpPr>
        <p:spPr bwMode="auto">
          <a:noFill/>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6645" tIns="96645" rIns="96645" bIns="96645" numCol="1" anchor="t" anchorCtr="0" compatLnSpc="1">
            <a:prstTxWarp prst="textNoShape">
              <a:avLst/>
            </a:prstTxWarp>
          </a:bodyPr>
          <a:lstStyle/>
          <a:p>
            <a:pPr>
              <a:spcBef>
                <a:spcPct val="0"/>
              </a:spcBef>
            </a:pPr>
            <a:endParaRPr lang="en-US">
              <a:latin typeface="Calibri" charset="0"/>
            </a:endParaRPr>
          </a:p>
        </p:txBody>
      </p:sp>
    </p:spTree>
    <p:extLst>
      <p:ext uri="{BB962C8B-B14F-4D97-AF65-F5344CB8AC3E}">
        <p14:creationId xmlns:p14="http://schemas.microsoft.com/office/powerpoint/2010/main" val="18322371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08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1023938" eaLnBrk="0" hangingPunct="0">
              <a:defRPr sz="1200" b="1">
                <a:solidFill>
                  <a:schemeClr val="tx1"/>
                </a:solidFill>
                <a:latin typeface="Arial" charset="0"/>
                <a:ea typeface="ＭＳ Ｐゴシック" charset="-128"/>
              </a:defRPr>
            </a:lvl1pPr>
            <a:lvl2pPr marL="742950" indent="-285750" defTabSz="1023938" eaLnBrk="0" hangingPunct="0">
              <a:defRPr sz="1200" b="1">
                <a:solidFill>
                  <a:schemeClr val="tx1"/>
                </a:solidFill>
                <a:latin typeface="Arial" charset="0"/>
                <a:ea typeface="ＭＳ Ｐゴシック" charset="-128"/>
              </a:defRPr>
            </a:lvl2pPr>
            <a:lvl3pPr marL="1143000" indent="-228600" defTabSz="1023938" eaLnBrk="0" hangingPunct="0">
              <a:defRPr sz="1200" b="1">
                <a:solidFill>
                  <a:schemeClr val="tx1"/>
                </a:solidFill>
                <a:latin typeface="Arial" charset="0"/>
                <a:ea typeface="ＭＳ Ｐゴシック" charset="-128"/>
              </a:defRPr>
            </a:lvl3pPr>
            <a:lvl4pPr marL="1600200" indent="-228600" defTabSz="1023938" eaLnBrk="0" hangingPunct="0">
              <a:defRPr sz="1200" b="1">
                <a:solidFill>
                  <a:schemeClr val="tx1"/>
                </a:solidFill>
                <a:latin typeface="Arial" charset="0"/>
                <a:ea typeface="ＭＳ Ｐゴシック" charset="-128"/>
              </a:defRPr>
            </a:lvl4pPr>
            <a:lvl5pPr marL="2057400" indent="-228600" defTabSz="1023938" eaLnBrk="0" hangingPunct="0">
              <a:defRPr sz="1200" b="1">
                <a:solidFill>
                  <a:schemeClr val="tx1"/>
                </a:solidFill>
                <a:latin typeface="Arial" charset="0"/>
                <a:ea typeface="ＭＳ Ｐゴシック" charset="-128"/>
              </a:defRPr>
            </a:lvl5pPr>
            <a:lvl6pPr marL="2514600" indent="-228600" defTabSz="1023938"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1023938"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1023938"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1023938" eaLnBrk="0" fontAlgn="base" hangingPunct="0">
              <a:spcBef>
                <a:spcPct val="0"/>
              </a:spcBef>
              <a:spcAft>
                <a:spcPct val="0"/>
              </a:spcAft>
              <a:defRPr sz="1200" b="1">
                <a:solidFill>
                  <a:schemeClr val="tx1"/>
                </a:solidFill>
                <a:latin typeface="Arial" charset="0"/>
                <a:ea typeface="ＭＳ Ｐゴシック" charset="-128"/>
              </a:defRPr>
            </a:lvl9pPr>
          </a:lstStyle>
          <a:p>
            <a:fld id="{02E53BC2-0675-9D47-8B6E-F6A2FF268243}" type="slidenum">
              <a:rPr lang="en-US" altLang="en-US" sz="1400" b="0">
                <a:solidFill>
                  <a:srgbClr val="000000"/>
                </a:solidFill>
                <a:latin typeface="Calibri" charset="0"/>
              </a:rPr>
              <a:pPr/>
              <a:t>24</a:t>
            </a:fld>
            <a:endParaRPr lang="en-US" altLang="en-US" sz="1400" b="0">
              <a:solidFill>
                <a:srgbClr val="000000"/>
              </a:solidFill>
              <a:latin typeface="Calibri" charset="0"/>
            </a:endParaRPr>
          </a:p>
        </p:txBody>
      </p:sp>
      <p:sp>
        <p:nvSpPr>
          <p:cNvPr id="420866" name="Rectangle 2"/>
          <p:cNvSpPr>
            <a:spLocks noGrp="1" noRot="1" noChangeAspect="1" noChangeArrowheads="1" noTextEdit="1"/>
          </p:cNvSpPr>
          <p:nvPr>
            <p:ph type="sldImg"/>
          </p:nvPr>
        </p:nvSpPr>
        <p:spPr>
          <a:ln/>
        </p:spPr>
      </p:sp>
      <p:sp>
        <p:nvSpPr>
          <p:cNvPr id="420867" name="Rectangle 3"/>
          <p:cNvSpPr>
            <a:spLocks noGrp="1" noChangeArrowheads="1"/>
          </p:cNvSpPr>
          <p:nvPr>
            <p:ph type="body" idx="1"/>
          </p:nvPr>
        </p:nvSpPr>
        <p:spPr>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tLang="en-US">
              <a:latin typeface="Arial" charset="0"/>
              <a:ea typeface="ＭＳ Ｐゴシック" charset="-128"/>
            </a:endParaRPr>
          </a:p>
        </p:txBody>
      </p:sp>
    </p:spTree>
    <p:extLst>
      <p:ext uri="{BB962C8B-B14F-4D97-AF65-F5344CB8AC3E}">
        <p14:creationId xmlns:p14="http://schemas.microsoft.com/office/powerpoint/2010/main" val="16497604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29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1023938" eaLnBrk="0" hangingPunct="0">
              <a:defRPr sz="1200" b="1">
                <a:solidFill>
                  <a:schemeClr val="tx1"/>
                </a:solidFill>
                <a:latin typeface="Arial" charset="0"/>
                <a:ea typeface="ＭＳ Ｐゴシック" charset="-128"/>
              </a:defRPr>
            </a:lvl1pPr>
            <a:lvl2pPr marL="742950" indent="-285750" defTabSz="1023938" eaLnBrk="0" hangingPunct="0">
              <a:defRPr sz="1200" b="1">
                <a:solidFill>
                  <a:schemeClr val="tx1"/>
                </a:solidFill>
                <a:latin typeface="Arial" charset="0"/>
                <a:ea typeface="ＭＳ Ｐゴシック" charset="-128"/>
              </a:defRPr>
            </a:lvl2pPr>
            <a:lvl3pPr marL="1143000" indent="-228600" defTabSz="1023938" eaLnBrk="0" hangingPunct="0">
              <a:defRPr sz="1200" b="1">
                <a:solidFill>
                  <a:schemeClr val="tx1"/>
                </a:solidFill>
                <a:latin typeface="Arial" charset="0"/>
                <a:ea typeface="ＭＳ Ｐゴシック" charset="-128"/>
              </a:defRPr>
            </a:lvl3pPr>
            <a:lvl4pPr marL="1600200" indent="-228600" defTabSz="1023938" eaLnBrk="0" hangingPunct="0">
              <a:defRPr sz="1200" b="1">
                <a:solidFill>
                  <a:schemeClr val="tx1"/>
                </a:solidFill>
                <a:latin typeface="Arial" charset="0"/>
                <a:ea typeface="ＭＳ Ｐゴシック" charset="-128"/>
              </a:defRPr>
            </a:lvl4pPr>
            <a:lvl5pPr marL="2057400" indent="-228600" defTabSz="1023938" eaLnBrk="0" hangingPunct="0">
              <a:defRPr sz="1200" b="1">
                <a:solidFill>
                  <a:schemeClr val="tx1"/>
                </a:solidFill>
                <a:latin typeface="Arial" charset="0"/>
                <a:ea typeface="ＭＳ Ｐゴシック" charset="-128"/>
              </a:defRPr>
            </a:lvl5pPr>
            <a:lvl6pPr marL="2514600" indent="-228600" defTabSz="1023938"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1023938"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1023938"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1023938" eaLnBrk="0" fontAlgn="base" hangingPunct="0">
              <a:spcBef>
                <a:spcPct val="0"/>
              </a:spcBef>
              <a:spcAft>
                <a:spcPct val="0"/>
              </a:spcAft>
              <a:defRPr sz="1200" b="1">
                <a:solidFill>
                  <a:schemeClr val="tx1"/>
                </a:solidFill>
                <a:latin typeface="Arial" charset="0"/>
                <a:ea typeface="ＭＳ Ｐゴシック" charset="-128"/>
              </a:defRPr>
            </a:lvl9pPr>
          </a:lstStyle>
          <a:p>
            <a:fld id="{CA337137-715B-1E4F-A08D-776F3DE3CC81}" type="slidenum">
              <a:rPr lang="en-US" altLang="en-US" sz="1400" b="0">
                <a:solidFill>
                  <a:srgbClr val="000000"/>
                </a:solidFill>
                <a:latin typeface="Calibri" charset="0"/>
              </a:rPr>
              <a:pPr/>
              <a:t>25</a:t>
            </a:fld>
            <a:endParaRPr lang="en-US" altLang="en-US" sz="1400" b="0">
              <a:solidFill>
                <a:srgbClr val="000000"/>
              </a:solidFill>
              <a:latin typeface="Calibri" charset="0"/>
            </a:endParaRPr>
          </a:p>
        </p:txBody>
      </p:sp>
      <p:sp>
        <p:nvSpPr>
          <p:cNvPr id="422914" name="Rectangle 2"/>
          <p:cNvSpPr>
            <a:spLocks noGrp="1" noRot="1" noChangeAspect="1" noChangeArrowheads="1" noTextEdit="1"/>
          </p:cNvSpPr>
          <p:nvPr>
            <p:ph type="sldImg"/>
          </p:nvPr>
        </p:nvSpPr>
        <p:spPr>
          <a:xfrm>
            <a:off x="1257300" y="720725"/>
            <a:ext cx="4802188" cy="3600450"/>
          </a:xfrm>
          <a:ln/>
        </p:spPr>
      </p:sp>
      <p:sp>
        <p:nvSpPr>
          <p:cNvPr id="422915" name="Rectangle 3"/>
          <p:cNvSpPr>
            <a:spLocks noGrp="1" noChangeArrowheads="1"/>
          </p:cNvSpPr>
          <p:nvPr>
            <p:ph type="body" idx="1"/>
          </p:nvPr>
        </p:nvSpPr>
        <p:spPr>
          <a:xfrm>
            <a:off x="731838" y="4560888"/>
            <a:ext cx="5851525" cy="4319587"/>
          </a:xfrm>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tLang="en-US">
              <a:latin typeface="Arial" charset="0"/>
              <a:ea typeface="ＭＳ Ｐゴシック" charset="-128"/>
            </a:endParaRPr>
          </a:p>
        </p:txBody>
      </p:sp>
    </p:spTree>
    <p:extLst>
      <p:ext uri="{BB962C8B-B14F-4D97-AF65-F5344CB8AC3E}">
        <p14:creationId xmlns:p14="http://schemas.microsoft.com/office/powerpoint/2010/main" val="5965166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49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1023938" eaLnBrk="0" hangingPunct="0">
              <a:defRPr sz="1200" b="1">
                <a:solidFill>
                  <a:schemeClr val="tx1"/>
                </a:solidFill>
                <a:latin typeface="Arial" charset="0"/>
                <a:ea typeface="ＭＳ Ｐゴシック" charset="-128"/>
              </a:defRPr>
            </a:lvl1pPr>
            <a:lvl2pPr marL="742950" indent="-285750" defTabSz="1023938" eaLnBrk="0" hangingPunct="0">
              <a:defRPr sz="1200" b="1">
                <a:solidFill>
                  <a:schemeClr val="tx1"/>
                </a:solidFill>
                <a:latin typeface="Arial" charset="0"/>
                <a:ea typeface="ＭＳ Ｐゴシック" charset="-128"/>
              </a:defRPr>
            </a:lvl2pPr>
            <a:lvl3pPr marL="1143000" indent="-228600" defTabSz="1023938" eaLnBrk="0" hangingPunct="0">
              <a:defRPr sz="1200" b="1">
                <a:solidFill>
                  <a:schemeClr val="tx1"/>
                </a:solidFill>
                <a:latin typeface="Arial" charset="0"/>
                <a:ea typeface="ＭＳ Ｐゴシック" charset="-128"/>
              </a:defRPr>
            </a:lvl3pPr>
            <a:lvl4pPr marL="1600200" indent="-228600" defTabSz="1023938" eaLnBrk="0" hangingPunct="0">
              <a:defRPr sz="1200" b="1">
                <a:solidFill>
                  <a:schemeClr val="tx1"/>
                </a:solidFill>
                <a:latin typeface="Arial" charset="0"/>
                <a:ea typeface="ＭＳ Ｐゴシック" charset="-128"/>
              </a:defRPr>
            </a:lvl4pPr>
            <a:lvl5pPr marL="2057400" indent="-228600" defTabSz="1023938" eaLnBrk="0" hangingPunct="0">
              <a:defRPr sz="1200" b="1">
                <a:solidFill>
                  <a:schemeClr val="tx1"/>
                </a:solidFill>
                <a:latin typeface="Arial" charset="0"/>
                <a:ea typeface="ＭＳ Ｐゴシック" charset="-128"/>
              </a:defRPr>
            </a:lvl5pPr>
            <a:lvl6pPr marL="2514600" indent="-228600" defTabSz="1023938"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1023938"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1023938"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1023938" eaLnBrk="0" fontAlgn="base" hangingPunct="0">
              <a:spcBef>
                <a:spcPct val="0"/>
              </a:spcBef>
              <a:spcAft>
                <a:spcPct val="0"/>
              </a:spcAft>
              <a:defRPr sz="1200" b="1">
                <a:solidFill>
                  <a:schemeClr val="tx1"/>
                </a:solidFill>
                <a:latin typeface="Arial" charset="0"/>
                <a:ea typeface="ＭＳ Ｐゴシック" charset="-128"/>
              </a:defRPr>
            </a:lvl9pPr>
          </a:lstStyle>
          <a:p>
            <a:fld id="{56CF924C-9223-5B44-98AD-A0844B515D6D}" type="slidenum">
              <a:rPr lang="en-US" altLang="en-US" sz="1400" b="0">
                <a:solidFill>
                  <a:srgbClr val="000000"/>
                </a:solidFill>
              </a:rPr>
              <a:pPr/>
              <a:t>26</a:t>
            </a:fld>
            <a:endParaRPr lang="en-US" altLang="en-US" sz="1400" b="0">
              <a:solidFill>
                <a:srgbClr val="000000"/>
              </a:solidFill>
            </a:endParaRPr>
          </a:p>
        </p:txBody>
      </p:sp>
      <p:sp>
        <p:nvSpPr>
          <p:cNvPr id="424962" name="Rectangle 2"/>
          <p:cNvSpPr>
            <a:spLocks noGrp="1" noRot="1" noChangeAspect="1" noChangeArrowheads="1" noTextEdit="1"/>
          </p:cNvSpPr>
          <p:nvPr>
            <p:ph type="sldImg"/>
          </p:nvPr>
        </p:nvSpPr>
        <p:spPr>
          <a:xfrm>
            <a:off x="1257300" y="720725"/>
            <a:ext cx="4800600" cy="3600450"/>
          </a:xfrm>
          <a:ln/>
        </p:spPr>
      </p:sp>
      <p:sp>
        <p:nvSpPr>
          <p:cNvPr id="424963" name="Rectangle 3"/>
          <p:cNvSpPr>
            <a:spLocks noGrp="1" noChangeArrowheads="1"/>
          </p:cNvSpPr>
          <p:nvPr>
            <p:ph type="body" idx="1"/>
          </p:nvPr>
        </p:nvSpPr>
        <p:spPr>
          <a:xfrm>
            <a:off x="731838" y="4560888"/>
            <a:ext cx="5851525" cy="4319587"/>
          </a:xfrm>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tLang="en-US">
              <a:latin typeface="Arial" charset="0"/>
              <a:ea typeface="ＭＳ Ｐゴシック" charset="-128"/>
            </a:endParaRPr>
          </a:p>
        </p:txBody>
      </p:sp>
    </p:spTree>
    <p:extLst>
      <p:ext uri="{BB962C8B-B14F-4D97-AF65-F5344CB8AC3E}">
        <p14:creationId xmlns:p14="http://schemas.microsoft.com/office/powerpoint/2010/main" val="11896414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80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1023938" eaLnBrk="0" hangingPunct="0">
              <a:defRPr sz="1200" b="1">
                <a:solidFill>
                  <a:schemeClr val="tx1"/>
                </a:solidFill>
                <a:latin typeface="Arial" charset="0"/>
                <a:ea typeface="ＭＳ Ｐゴシック" charset="-128"/>
              </a:defRPr>
            </a:lvl1pPr>
            <a:lvl2pPr marL="742950" indent="-285750" defTabSz="1023938" eaLnBrk="0" hangingPunct="0">
              <a:defRPr sz="1200" b="1">
                <a:solidFill>
                  <a:schemeClr val="tx1"/>
                </a:solidFill>
                <a:latin typeface="Arial" charset="0"/>
                <a:ea typeface="ＭＳ Ｐゴシック" charset="-128"/>
              </a:defRPr>
            </a:lvl2pPr>
            <a:lvl3pPr marL="1143000" indent="-228600" defTabSz="1023938" eaLnBrk="0" hangingPunct="0">
              <a:defRPr sz="1200" b="1">
                <a:solidFill>
                  <a:schemeClr val="tx1"/>
                </a:solidFill>
                <a:latin typeface="Arial" charset="0"/>
                <a:ea typeface="ＭＳ Ｐゴシック" charset="-128"/>
              </a:defRPr>
            </a:lvl3pPr>
            <a:lvl4pPr marL="1600200" indent="-228600" defTabSz="1023938" eaLnBrk="0" hangingPunct="0">
              <a:defRPr sz="1200" b="1">
                <a:solidFill>
                  <a:schemeClr val="tx1"/>
                </a:solidFill>
                <a:latin typeface="Arial" charset="0"/>
                <a:ea typeface="ＭＳ Ｐゴシック" charset="-128"/>
              </a:defRPr>
            </a:lvl4pPr>
            <a:lvl5pPr marL="2057400" indent="-228600" defTabSz="1023938" eaLnBrk="0" hangingPunct="0">
              <a:defRPr sz="1200" b="1">
                <a:solidFill>
                  <a:schemeClr val="tx1"/>
                </a:solidFill>
                <a:latin typeface="Arial" charset="0"/>
                <a:ea typeface="ＭＳ Ｐゴシック" charset="-128"/>
              </a:defRPr>
            </a:lvl5pPr>
            <a:lvl6pPr marL="2514600" indent="-228600" defTabSz="1023938"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1023938"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1023938"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1023938" eaLnBrk="0" fontAlgn="base" hangingPunct="0">
              <a:spcBef>
                <a:spcPct val="0"/>
              </a:spcBef>
              <a:spcAft>
                <a:spcPct val="0"/>
              </a:spcAft>
              <a:defRPr sz="1200" b="1">
                <a:solidFill>
                  <a:schemeClr val="tx1"/>
                </a:solidFill>
                <a:latin typeface="Arial" charset="0"/>
                <a:ea typeface="ＭＳ Ｐゴシック" charset="-128"/>
              </a:defRPr>
            </a:lvl9pPr>
          </a:lstStyle>
          <a:p>
            <a:fld id="{3AF5E78E-21AE-4D48-94EE-6E5CB705C4E4}" type="slidenum">
              <a:rPr lang="en-US" altLang="en-US" sz="1400" b="0">
                <a:solidFill>
                  <a:srgbClr val="000000"/>
                </a:solidFill>
              </a:rPr>
              <a:pPr/>
              <a:t>28</a:t>
            </a:fld>
            <a:endParaRPr lang="en-US" altLang="en-US" sz="1400" b="0">
              <a:solidFill>
                <a:srgbClr val="000000"/>
              </a:solidFill>
            </a:endParaRPr>
          </a:p>
        </p:txBody>
      </p:sp>
      <p:sp>
        <p:nvSpPr>
          <p:cNvPr id="428034" name="Rectangle 2"/>
          <p:cNvSpPr>
            <a:spLocks noGrp="1" noRot="1" noChangeAspect="1" noChangeArrowheads="1" noTextEdit="1"/>
          </p:cNvSpPr>
          <p:nvPr>
            <p:ph type="sldImg"/>
          </p:nvPr>
        </p:nvSpPr>
        <p:spPr>
          <a:ln/>
        </p:spPr>
      </p:sp>
      <p:sp>
        <p:nvSpPr>
          <p:cNvPr id="428035" name="Rectangle 3"/>
          <p:cNvSpPr>
            <a:spLocks noGrp="1" noChangeArrowheads="1"/>
          </p:cNvSpPr>
          <p:nvPr>
            <p:ph type="body" idx="1"/>
          </p:nvPr>
        </p:nvSpPr>
        <p:spPr>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spcBef>
                <a:spcPct val="0"/>
              </a:spcBef>
            </a:pPr>
            <a:endParaRPr lang="en-US" altLang="en-US">
              <a:latin typeface="Arial" charset="0"/>
              <a:ea typeface="ＭＳ Ｐゴシック" charset="-128"/>
            </a:endParaRPr>
          </a:p>
        </p:txBody>
      </p:sp>
    </p:spTree>
    <p:extLst>
      <p:ext uri="{BB962C8B-B14F-4D97-AF65-F5344CB8AC3E}">
        <p14:creationId xmlns:p14="http://schemas.microsoft.com/office/powerpoint/2010/main" val="10252023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1023938" eaLnBrk="0" hangingPunct="0">
              <a:defRPr sz="1200" b="1">
                <a:solidFill>
                  <a:schemeClr val="tx1"/>
                </a:solidFill>
                <a:latin typeface="Arial" charset="0"/>
                <a:ea typeface="ＭＳ Ｐゴシック" charset="-128"/>
              </a:defRPr>
            </a:lvl1pPr>
            <a:lvl2pPr marL="742950" indent="-285750" defTabSz="1023938" eaLnBrk="0" hangingPunct="0">
              <a:defRPr sz="1200" b="1">
                <a:solidFill>
                  <a:schemeClr val="tx1"/>
                </a:solidFill>
                <a:latin typeface="Arial" charset="0"/>
                <a:ea typeface="ＭＳ Ｐゴシック" charset="-128"/>
              </a:defRPr>
            </a:lvl2pPr>
            <a:lvl3pPr marL="1143000" indent="-228600" defTabSz="1023938" eaLnBrk="0" hangingPunct="0">
              <a:defRPr sz="1200" b="1">
                <a:solidFill>
                  <a:schemeClr val="tx1"/>
                </a:solidFill>
                <a:latin typeface="Arial" charset="0"/>
                <a:ea typeface="ＭＳ Ｐゴシック" charset="-128"/>
              </a:defRPr>
            </a:lvl3pPr>
            <a:lvl4pPr marL="1600200" indent="-228600" defTabSz="1023938" eaLnBrk="0" hangingPunct="0">
              <a:defRPr sz="1200" b="1">
                <a:solidFill>
                  <a:schemeClr val="tx1"/>
                </a:solidFill>
                <a:latin typeface="Arial" charset="0"/>
                <a:ea typeface="ＭＳ Ｐゴシック" charset="-128"/>
              </a:defRPr>
            </a:lvl4pPr>
            <a:lvl5pPr marL="2057400" indent="-228600" defTabSz="1023938" eaLnBrk="0" hangingPunct="0">
              <a:defRPr sz="1200" b="1">
                <a:solidFill>
                  <a:schemeClr val="tx1"/>
                </a:solidFill>
                <a:latin typeface="Arial" charset="0"/>
                <a:ea typeface="ＭＳ Ｐゴシック" charset="-128"/>
              </a:defRPr>
            </a:lvl5pPr>
            <a:lvl6pPr marL="2514600" indent="-228600" defTabSz="1023938"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1023938"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1023938"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1023938" eaLnBrk="0" fontAlgn="base" hangingPunct="0">
              <a:spcBef>
                <a:spcPct val="0"/>
              </a:spcBef>
              <a:spcAft>
                <a:spcPct val="0"/>
              </a:spcAft>
              <a:defRPr sz="1200" b="1">
                <a:solidFill>
                  <a:schemeClr val="tx1"/>
                </a:solidFill>
                <a:latin typeface="Arial" charset="0"/>
                <a:ea typeface="ＭＳ Ｐゴシック" charset="-128"/>
              </a:defRPr>
            </a:lvl9pPr>
          </a:lstStyle>
          <a:p>
            <a:fld id="{8679746C-6B81-2940-B386-099AD14EE0F8}" type="slidenum">
              <a:rPr lang="en-US" altLang="en-US" sz="1400" b="0">
                <a:solidFill>
                  <a:srgbClr val="000000"/>
                </a:solidFill>
              </a:rPr>
              <a:pPr/>
              <a:t>29</a:t>
            </a:fld>
            <a:endParaRPr lang="en-US" altLang="en-US" sz="1400" b="0">
              <a:solidFill>
                <a:srgbClr val="000000"/>
              </a:solidFill>
            </a:endParaRPr>
          </a:p>
        </p:txBody>
      </p:sp>
      <p:sp>
        <p:nvSpPr>
          <p:cNvPr id="430082" name="Rectangle 2"/>
          <p:cNvSpPr>
            <a:spLocks noGrp="1" noRot="1" noChangeAspect="1" noChangeArrowheads="1" noTextEdit="1"/>
          </p:cNvSpPr>
          <p:nvPr>
            <p:ph type="sldImg"/>
          </p:nvPr>
        </p:nvSpPr>
        <p:spPr>
          <a:ln/>
        </p:spPr>
      </p:sp>
      <p:sp>
        <p:nvSpPr>
          <p:cNvPr id="430083" name="Rectangle 3"/>
          <p:cNvSpPr>
            <a:spLocks noGrp="1" noChangeArrowheads="1"/>
          </p:cNvSpPr>
          <p:nvPr>
            <p:ph type="body" idx="1"/>
          </p:nvPr>
        </p:nvSpPr>
        <p:spPr>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spcBef>
                <a:spcPct val="0"/>
              </a:spcBef>
            </a:pPr>
            <a:endParaRPr lang="en-US" altLang="en-US">
              <a:latin typeface="Arial" charset="0"/>
              <a:ea typeface="ＭＳ Ｐゴシック" charset="-128"/>
            </a:endParaRPr>
          </a:p>
        </p:txBody>
      </p:sp>
    </p:spTree>
    <p:extLst>
      <p:ext uri="{BB962C8B-B14F-4D97-AF65-F5344CB8AC3E}">
        <p14:creationId xmlns:p14="http://schemas.microsoft.com/office/powerpoint/2010/main" val="13504900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21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1023938" eaLnBrk="0" hangingPunct="0">
              <a:defRPr sz="1200" b="1">
                <a:solidFill>
                  <a:schemeClr val="tx1"/>
                </a:solidFill>
                <a:latin typeface="Arial" charset="0"/>
                <a:ea typeface="ＭＳ Ｐゴシック" charset="-128"/>
              </a:defRPr>
            </a:lvl1pPr>
            <a:lvl2pPr marL="742950" indent="-285750" defTabSz="1023938" eaLnBrk="0" hangingPunct="0">
              <a:defRPr sz="1200" b="1">
                <a:solidFill>
                  <a:schemeClr val="tx1"/>
                </a:solidFill>
                <a:latin typeface="Arial" charset="0"/>
                <a:ea typeface="ＭＳ Ｐゴシック" charset="-128"/>
              </a:defRPr>
            </a:lvl2pPr>
            <a:lvl3pPr marL="1143000" indent="-228600" defTabSz="1023938" eaLnBrk="0" hangingPunct="0">
              <a:defRPr sz="1200" b="1">
                <a:solidFill>
                  <a:schemeClr val="tx1"/>
                </a:solidFill>
                <a:latin typeface="Arial" charset="0"/>
                <a:ea typeface="ＭＳ Ｐゴシック" charset="-128"/>
              </a:defRPr>
            </a:lvl3pPr>
            <a:lvl4pPr marL="1600200" indent="-228600" defTabSz="1023938" eaLnBrk="0" hangingPunct="0">
              <a:defRPr sz="1200" b="1">
                <a:solidFill>
                  <a:schemeClr val="tx1"/>
                </a:solidFill>
                <a:latin typeface="Arial" charset="0"/>
                <a:ea typeface="ＭＳ Ｐゴシック" charset="-128"/>
              </a:defRPr>
            </a:lvl4pPr>
            <a:lvl5pPr marL="2057400" indent="-228600" defTabSz="1023938" eaLnBrk="0" hangingPunct="0">
              <a:defRPr sz="1200" b="1">
                <a:solidFill>
                  <a:schemeClr val="tx1"/>
                </a:solidFill>
                <a:latin typeface="Arial" charset="0"/>
                <a:ea typeface="ＭＳ Ｐゴシック" charset="-128"/>
              </a:defRPr>
            </a:lvl5pPr>
            <a:lvl6pPr marL="2514600" indent="-228600" defTabSz="1023938"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1023938"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1023938"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1023938" eaLnBrk="0" fontAlgn="base" hangingPunct="0">
              <a:spcBef>
                <a:spcPct val="0"/>
              </a:spcBef>
              <a:spcAft>
                <a:spcPct val="0"/>
              </a:spcAft>
              <a:defRPr sz="1200" b="1">
                <a:solidFill>
                  <a:schemeClr val="tx1"/>
                </a:solidFill>
                <a:latin typeface="Arial" charset="0"/>
                <a:ea typeface="ＭＳ Ｐゴシック" charset="-128"/>
              </a:defRPr>
            </a:lvl9pPr>
          </a:lstStyle>
          <a:p>
            <a:fld id="{7F85422A-75FC-294D-B7AC-8C277032C71C}" type="slidenum">
              <a:rPr lang="en-US" altLang="en-US" sz="1400" b="0">
                <a:solidFill>
                  <a:srgbClr val="000000"/>
                </a:solidFill>
              </a:rPr>
              <a:pPr/>
              <a:t>30</a:t>
            </a:fld>
            <a:endParaRPr lang="en-US" altLang="en-US" sz="1400" b="0">
              <a:solidFill>
                <a:srgbClr val="000000"/>
              </a:solidFill>
            </a:endParaRPr>
          </a:p>
        </p:txBody>
      </p:sp>
      <p:sp>
        <p:nvSpPr>
          <p:cNvPr id="432130" name="Rectangle 7"/>
          <p:cNvSpPr txBox="1">
            <a:spLocks noGrp="1" noChangeArrowheads="1"/>
          </p:cNvSpPr>
          <p:nvPr/>
        </p:nvSpPr>
        <p:spPr bwMode="auto">
          <a:xfrm>
            <a:off x="4146550" y="9121775"/>
            <a:ext cx="3168650" cy="479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03070" tIns="51536" rIns="103070" bIns="51536" anchor="b"/>
          <a:lstStyle>
            <a:lvl1pPr defTabSz="1022350" eaLnBrk="0" hangingPunct="0">
              <a:defRPr sz="1200" b="1">
                <a:solidFill>
                  <a:schemeClr val="tx1"/>
                </a:solidFill>
                <a:latin typeface="Arial" charset="0"/>
                <a:ea typeface="ＭＳ Ｐゴシック" charset="-128"/>
              </a:defRPr>
            </a:lvl1pPr>
            <a:lvl2pPr marL="742950" indent="-285750" defTabSz="1022350" eaLnBrk="0" hangingPunct="0">
              <a:defRPr sz="1200" b="1">
                <a:solidFill>
                  <a:schemeClr val="tx1"/>
                </a:solidFill>
                <a:latin typeface="Arial" charset="0"/>
                <a:ea typeface="ＭＳ Ｐゴシック" charset="-128"/>
              </a:defRPr>
            </a:lvl2pPr>
            <a:lvl3pPr marL="1143000" indent="-228600" defTabSz="1022350" eaLnBrk="0" hangingPunct="0">
              <a:defRPr sz="1200" b="1">
                <a:solidFill>
                  <a:schemeClr val="tx1"/>
                </a:solidFill>
                <a:latin typeface="Arial" charset="0"/>
                <a:ea typeface="ＭＳ Ｐゴシック" charset="-128"/>
              </a:defRPr>
            </a:lvl3pPr>
            <a:lvl4pPr marL="1600200" indent="-228600" defTabSz="1022350" eaLnBrk="0" hangingPunct="0">
              <a:defRPr sz="1200" b="1">
                <a:solidFill>
                  <a:schemeClr val="tx1"/>
                </a:solidFill>
                <a:latin typeface="Arial" charset="0"/>
                <a:ea typeface="ＭＳ Ｐゴシック" charset="-128"/>
              </a:defRPr>
            </a:lvl4pPr>
            <a:lvl5pPr marL="2057400" indent="-228600" defTabSz="1022350" eaLnBrk="0" hangingPunct="0">
              <a:defRPr sz="1200" b="1">
                <a:solidFill>
                  <a:schemeClr val="tx1"/>
                </a:solidFill>
                <a:latin typeface="Arial" charset="0"/>
                <a:ea typeface="ＭＳ Ｐゴシック" charset="-128"/>
              </a:defRPr>
            </a:lvl5pPr>
            <a:lvl6pPr marL="2514600" indent="-228600" defTabSz="102235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102235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102235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1022350" eaLnBrk="0" fontAlgn="base" hangingPunct="0">
              <a:spcBef>
                <a:spcPct val="0"/>
              </a:spcBef>
              <a:spcAft>
                <a:spcPct val="0"/>
              </a:spcAft>
              <a:defRPr sz="1200" b="1">
                <a:solidFill>
                  <a:schemeClr val="tx1"/>
                </a:solidFill>
                <a:latin typeface="Arial" charset="0"/>
                <a:ea typeface="ＭＳ Ｐゴシック" charset="-128"/>
              </a:defRPr>
            </a:lvl9pPr>
          </a:lstStyle>
          <a:p>
            <a:pPr algn="r" eaLnBrk="1" hangingPunct="1"/>
            <a:fld id="{DC8C8805-7C79-2249-8127-64CB3A4A3F28}" type="slidenum">
              <a:rPr lang="en-US" altLang="en-US" sz="1400">
                <a:solidFill>
                  <a:srgbClr val="000000"/>
                </a:solidFill>
                <a:latin typeface="Calibri" charset="0"/>
                <a:cs typeface="+mn-cs"/>
              </a:rPr>
              <a:pPr algn="r" eaLnBrk="1" hangingPunct="1"/>
              <a:t>30</a:t>
            </a:fld>
            <a:endParaRPr lang="en-US" altLang="en-US" sz="1400">
              <a:solidFill>
                <a:srgbClr val="000000"/>
              </a:solidFill>
              <a:latin typeface="Calibri" charset="0"/>
              <a:cs typeface="+mn-cs"/>
            </a:endParaRPr>
          </a:p>
        </p:txBody>
      </p:sp>
      <p:sp>
        <p:nvSpPr>
          <p:cNvPr id="432131" name="Rectangle 2"/>
          <p:cNvSpPr>
            <a:spLocks noGrp="1" noRot="1" noChangeAspect="1" noChangeArrowheads="1" noTextEdit="1"/>
          </p:cNvSpPr>
          <p:nvPr>
            <p:ph type="sldImg"/>
          </p:nvPr>
        </p:nvSpPr>
        <p:spPr>
          <a:xfrm>
            <a:off x="1258888" y="720725"/>
            <a:ext cx="4800600" cy="3600450"/>
          </a:xfrm>
          <a:solidFill>
            <a:srgbClr val="FFFFFF"/>
          </a:solidFill>
          <a:ln/>
        </p:spPr>
      </p:sp>
      <p:sp>
        <p:nvSpPr>
          <p:cNvPr id="432132" name="Rectangle 3"/>
          <p:cNvSpPr>
            <a:spLocks noGrp="1" noChangeArrowheads="1"/>
          </p:cNvSpPr>
          <p:nvPr>
            <p:ph type="body" idx="1"/>
          </p:nvPr>
        </p:nvSpPr>
        <p:spPr>
          <a:xfrm>
            <a:off x="976313" y="4560888"/>
            <a:ext cx="5362575" cy="4319587"/>
          </a:xfrm>
          <a:noFill/>
          <a:ln>
            <a:solidFill>
              <a:srgbClr val="000000"/>
            </a:solid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Lst>
        </p:spPr>
        <p:txBody>
          <a:bodyPr lIns="103070" tIns="51536" rIns="103070" bIns="51536"/>
          <a:lstStyle/>
          <a:p>
            <a:pPr eaLnBrk="1" hangingPunct="1">
              <a:spcBef>
                <a:spcPct val="0"/>
              </a:spcBef>
            </a:pPr>
            <a:endParaRPr lang="en-US" altLang="en-US">
              <a:latin typeface="Arial" charset="0"/>
              <a:ea typeface="ＭＳ Ｐゴシック" charset="-128"/>
            </a:endParaRPr>
          </a:p>
        </p:txBody>
      </p:sp>
    </p:spTree>
    <p:extLst>
      <p:ext uri="{BB962C8B-B14F-4D97-AF65-F5344CB8AC3E}">
        <p14:creationId xmlns:p14="http://schemas.microsoft.com/office/powerpoint/2010/main" val="7833686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6529" name="Slide Image Placeholder 1"/>
          <p:cNvSpPr>
            <a:spLocks noGrp="1" noRot="1" noChangeAspect="1"/>
          </p:cNvSpPr>
          <p:nvPr>
            <p:ph type="sldImg"/>
          </p:nvPr>
        </p:nvSpPr>
        <p:spPr>
          <a:ln/>
        </p:spPr>
      </p:sp>
      <p:sp>
        <p:nvSpPr>
          <p:cNvPr id="406530"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spcBef>
                <a:spcPct val="0"/>
              </a:spcBef>
            </a:pPr>
            <a:r>
              <a:rPr lang="en-US">
                <a:latin typeface="Arial" charset="0"/>
                <a:ea typeface="ＭＳ Ｐゴシック" charset="0"/>
                <a:cs typeface="ＭＳ Ｐゴシック" charset="0"/>
              </a:rPr>
              <a:t>Layout the legend </a:t>
            </a:r>
          </a:p>
        </p:txBody>
      </p:sp>
      <p:sp>
        <p:nvSpPr>
          <p:cNvPr id="406531"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1023938" eaLnBrk="0" hangingPunct="0">
              <a:defRPr sz="1200" b="1">
                <a:solidFill>
                  <a:schemeClr val="tx1"/>
                </a:solidFill>
                <a:latin typeface="Arial" charset="0"/>
                <a:ea typeface="ＭＳ Ｐゴシック" charset="0"/>
                <a:cs typeface="ＭＳ Ｐゴシック" charset="0"/>
              </a:defRPr>
            </a:lvl1pPr>
            <a:lvl2pPr marL="742950" indent="-285750" defTabSz="1023938" eaLnBrk="0" hangingPunct="0">
              <a:defRPr sz="1200" b="1">
                <a:solidFill>
                  <a:schemeClr val="tx1"/>
                </a:solidFill>
                <a:latin typeface="Arial" charset="0"/>
                <a:ea typeface="ＭＳ Ｐゴシック" charset="0"/>
              </a:defRPr>
            </a:lvl2pPr>
            <a:lvl3pPr marL="1143000" indent="-228600" defTabSz="1023938" eaLnBrk="0" hangingPunct="0">
              <a:defRPr sz="1200" b="1">
                <a:solidFill>
                  <a:schemeClr val="tx1"/>
                </a:solidFill>
                <a:latin typeface="Arial" charset="0"/>
                <a:ea typeface="ＭＳ Ｐゴシック" charset="0"/>
              </a:defRPr>
            </a:lvl3pPr>
            <a:lvl4pPr marL="1600200" indent="-228600" defTabSz="1023938" eaLnBrk="0" hangingPunct="0">
              <a:defRPr sz="1200" b="1">
                <a:solidFill>
                  <a:schemeClr val="tx1"/>
                </a:solidFill>
                <a:latin typeface="Arial" charset="0"/>
                <a:ea typeface="ＭＳ Ｐゴシック" charset="0"/>
              </a:defRPr>
            </a:lvl4pPr>
            <a:lvl5pPr marL="2057400" indent="-228600" defTabSz="1023938" eaLnBrk="0" hangingPunct="0">
              <a:defRPr sz="1200" b="1">
                <a:solidFill>
                  <a:schemeClr val="tx1"/>
                </a:solidFill>
                <a:latin typeface="Arial" charset="0"/>
                <a:ea typeface="ＭＳ Ｐゴシック" charset="0"/>
              </a:defRPr>
            </a:lvl5pPr>
            <a:lvl6pPr marL="2514600" indent="-228600" defTabSz="1023938"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1023938"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1023938"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1023938" eaLnBrk="0" fontAlgn="base" hangingPunct="0">
              <a:spcBef>
                <a:spcPct val="0"/>
              </a:spcBef>
              <a:spcAft>
                <a:spcPct val="0"/>
              </a:spcAft>
              <a:defRPr sz="1200" b="1">
                <a:solidFill>
                  <a:schemeClr val="tx1"/>
                </a:solidFill>
                <a:latin typeface="Arial" charset="0"/>
                <a:ea typeface="ＭＳ Ｐゴシック" charset="0"/>
              </a:defRPr>
            </a:lvl9pPr>
          </a:lstStyle>
          <a:p>
            <a:fld id="{9BCFCEB9-3BC3-4F4D-96F7-82CED5FF90DD}" type="slidenum">
              <a:rPr lang="en-US" sz="1400" b="0">
                <a:solidFill>
                  <a:srgbClr val="000000"/>
                </a:solidFill>
                <a:latin typeface="Calibri" charset="0"/>
              </a:rPr>
              <a:pPr/>
              <a:t>41</a:t>
            </a:fld>
            <a:endParaRPr lang="en-US" sz="1400" b="0">
              <a:solidFill>
                <a:srgbClr val="000000"/>
              </a:solidFill>
              <a:latin typeface="Calibri" charset="0"/>
            </a:endParaRPr>
          </a:p>
        </p:txBody>
      </p:sp>
    </p:spTree>
    <p:extLst>
      <p:ext uri="{BB962C8B-B14F-4D97-AF65-F5344CB8AC3E}">
        <p14:creationId xmlns:p14="http://schemas.microsoft.com/office/powerpoint/2010/main" val="3904564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26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1023938" eaLnBrk="0" hangingPunct="0">
              <a:defRPr sz="1200" b="1">
                <a:solidFill>
                  <a:schemeClr val="tx1"/>
                </a:solidFill>
                <a:latin typeface="Arial" charset="0"/>
                <a:ea typeface="ＭＳ Ｐゴシック" charset="0"/>
                <a:cs typeface="ＭＳ Ｐゴシック" charset="0"/>
              </a:defRPr>
            </a:lvl1pPr>
            <a:lvl2pPr marL="742950" indent="-285750" defTabSz="1023938" eaLnBrk="0" hangingPunct="0">
              <a:defRPr sz="1200" b="1">
                <a:solidFill>
                  <a:schemeClr val="tx1"/>
                </a:solidFill>
                <a:latin typeface="Arial" charset="0"/>
                <a:ea typeface="ＭＳ Ｐゴシック" charset="0"/>
              </a:defRPr>
            </a:lvl2pPr>
            <a:lvl3pPr marL="1143000" indent="-228600" defTabSz="1023938" eaLnBrk="0" hangingPunct="0">
              <a:defRPr sz="1200" b="1">
                <a:solidFill>
                  <a:schemeClr val="tx1"/>
                </a:solidFill>
                <a:latin typeface="Arial" charset="0"/>
                <a:ea typeface="ＭＳ Ｐゴシック" charset="0"/>
              </a:defRPr>
            </a:lvl3pPr>
            <a:lvl4pPr marL="1600200" indent="-228600" defTabSz="1023938" eaLnBrk="0" hangingPunct="0">
              <a:defRPr sz="1200" b="1">
                <a:solidFill>
                  <a:schemeClr val="tx1"/>
                </a:solidFill>
                <a:latin typeface="Arial" charset="0"/>
                <a:ea typeface="ＭＳ Ｐゴシック" charset="0"/>
              </a:defRPr>
            </a:lvl4pPr>
            <a:lvl5pPr marL="2057400" indent="-228600" defTabSz="1023938" eaLnBrk="0" hangingPunct="0">
              <a:defRPr sz="1200" b="1">
                <a:solidFill>
                  <a:schemeClr val="tx1"/>
                </a:solidFill>
                <a:latin typeface="Arial" charset="0"/>
                <a:ea typeface="ＭＳ Ｐゴシック" charset="0"/>
              </a:defRPr>
            </a:lvl5pPr>
            <a:lvl6pPr marL="2514600" indent="-228600" defTabSz="1023938"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1023938"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1023938"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1023938" eaLnBrk="0" fontAlgn="base" hangingPunct="0">
              <a:spcBef>
                <a:spcPct val="0"/>
              </a:spcBef>
              <a:spcAft>
                <a:spcPct val="0"/>
              </a:spcAft>
              <a:defRPr sz="1200" b="1">
                <a:solidFill>
                  <a:schemeClr val="tx1"/>
                </a:solidFill>
                <a:latin typeface="Arial" charset="0"/>
                <a:ea typeface="ＭＳ Ｐゴシック" charset="0"/>
              </a:defRPr>
            </a:lvl9pPr>
          </a:lstStyle>
          <a:p>
            <a:fld id="{117D4126-8DF3-EC4D-A21E-AA2432BB0A6B}" type="slidenum">
              <a:rPr lang="en-US" sz="1400" b="0">
                <a:solidFill>
                  <a:srgbClr val="000000"/>
                </a:solidFill>
                <a:latin typeface="Helvetica Neue" charset="0"/>
              </a:rPr>
              <a:pPr/>
              <a:t>44</a:t>
            </a:fld>
            <a:endParaRPr lang="en-US" sz="1400" b="0">
              <a:solidFill>
                <a:srgbClr val="000000"/>
              </a:solidFill>
              <a:latin typeface="Helvetica Neue" charset="0"/>
            </a:endParaRPr>
          </a:p>
        </p:txBody>
      </p:sp>
      <p:sp>
        <p:nvSpPr>
          <p:cNvPr id="412674" name="Rectangle 2"/>
          <p:cNvSpPr>
            <a:spLocks noGrp="1" noRot="1" noChangeAspect="1" noChangeArrowheads="1" noTextEdit="1"/>
          </p:cNvSpPr>
          <p:nvPr>
            <p:ph type="sldImg"/>
          </p:nvPr>
        </p:nvSpPr>
        <p:spPr>
          <a:ln/>
        </p:spPr>
      </p:sp>
      <p:sp>
        <p:nvSpPr>
          <p:cNvPr id="412675" name="Rectangle 3"/>
          <p:cNvSpPr>
            <a:spLocks noGrp="1" noChangeArrowheads="1"/>
          </p:cNvSpPr>
          <p:nvPr>
            <p:ph type="body" idx="1"/>
          </p:nvPr>
        </p:nvSpPr>
        <p:spPr>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atin typeface="Helvetica Neue" charset="0"/>
              <a:ea typeface="ＭＳ Ｐゴシック" charset="0"/>
              <a:cs typeface="ＭＳ Ｐゴシック" charset="0"/>
            </a:endParaRPr>
          </a:p>
        </p:txBody>
      </p:sp>
    </p:spTree>
    <p:extLst>
      <p:ext uri="{BB962C8B-B14F-4D97-AF65-F5344CB8AC3E}">
        <p14:creationId xmlns:p14="http://schemas.microsoft.com/office/powerpoint/2010/main" val="18387278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7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1023938" eaLnBrk="0" hangingPunct="0">
              <a:defRPr sz="1200" b="1">
                <a:solidFill>
                  <a:schemeClr val="tx1"/>
                </a:solidFill>
                <a:latin typeface="Arial" charset="0"/>
                <a:ea typeface="ＭＳ Ｐゴシック" charset="0"/>
                <a:cs typeface="ＭＳ Ｐゴシック" charset="0"/>
              </a:defRPr>
            </a:lvl1pPr>
            <a:lvl2pPr marL="742950" indent="-285750" defTabSz="1023938" eaLnBrk="0" hangingPunct="0">
              <a:defRPr sz="1200" b="1">
                <a:solidFill>
                  <a:schemeClr val="tx1"/>
                </a:solidFill>
                <a:latin typeface="Arial" charset="0"/>
                <a:ea typeface="ＭＳ Ｐゴシック" charset="0"/>
              </a:defRPr>
            </a:lvl2pPr>
            <a:lvl3pPr marL="1143000" indent="-228600" defTabSz="1023938" eaLnBrk="0" hangingPunct="0">
              <a:defRPr sz="1200" b="1">
                <a:solidFill>
                  <a:schemeClr val="tx1"/>
                </a:solidFill>
                <a:latin typeface="Arial" charset="0"/>
                <a:ea typeface="ＭＳ Ｐゴシック" charset="0"/>
              </a:defRPr>
            </a:lvl3pPr>
            <a:lvl4pPr marL="1600200" indent="-228600" defTabSz="1023938" eaLnBrk="0" hangingPunct="0">
              <a:defRPr sz="1200" b="1">
                <a:solidFill>
                  <a:schemeClr val="tx1"/>
                </a:solidFill>
                <a:latin typeface="Arial" charset="0"/>
                <a:ea typeface="ＭＳ Ｐゴシック" charset="0"/>
              </a:defRPr>
            </a:lvl4pPr>
            <a:lvl5pPr marL="2057400" indent="-228600" defTabSz="1023938" eaLnBrk="0" hangingPunct="0">
              <a:defRPr sz="1200" b="1">
                <a:solidFill>
                  <a:schemeClr val="tx1"/>
                </a:solidFill>
                <a:latin typeface="Arial" charset="0"/>
                <a:ea typeface="ＭＳ Ｐゴシック" charset="0"/>
              </a:defRPr>
            </a:lvl5pPr>
            <a:lvl6pPr marL="2514600" indent="-228600" defTabSz="1023938"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1023938"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1023938"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1023938" eaLnBrk="0" fontAlgn="base" hangingPunct="0">
              <a:spcBef>
                <a:spcPct val="0"/>
              </a:spcBef>
              <a:spcAft>
                <a:spcPct val="0"/>
              </a:spcAft>
              <a:defRPr sz="1200" b="1">
                <a:solidFill>
                  <a:schemeClr val="tx1"/>
                </a:solidFill>
                <a:latin typeface="Arial" charset="0"/>
                <a:ea typeface="ＭＳ Ｐゴシック" charset="0"/>
              </a:defRPr>
            </a:lvl9pPr>
          </a:lstStyle>
          <a:p>
            <a:fld id="{E4FE800F-726B-054F-98CA-890DF3E7AD65}" type="slidenum">
              <a:rPr lang="en-US" sz="1400" b="0">
                <a:solidFill>
                  <a:srgbClr val="000000"/>
                </a:solidFill>
                <a:latin typeface="Helvetica Neue" charset="0"/>
              </a:rPr>
              <a:pPr/>
              <a:t>45</a:t>
            </a:fld>
            <a:endParaRPr lang="en-US" sz="1400" b="0">
              <a:solidFill>
                <a:srgbClr val="000000"/>
              </a:solidFill>
              <a:latin typeface="Helvetica Neue" charset="0"/>
            </a:endParaRPr>
          </a:p>
        </p:txBody>
      </p:sp>
      <p:sp>
        <p:nvSpPr>
          <p:cNvPr id="414722" name="Rectangle 2"/>
          <p:cNvSpPr>
            <a:spLocks noGrp="1" noRot="1" noChangeAspect="1" noChangeArrowheads="1" noTextEdit="1"/>
          </p:cNvSpPr>
          <p:nvPr>
            <p:ph type="sldImg"/>
          </p:nvPr>
        </p:nvSpPr>
        <p:spPr>
          <a:ln/>
        </p:spPr>
      </p:sp>
      <p:sp>
        <p:nvSpPr>
          <p:cNvPr id="414723" name="Rectangle 3"/>
          <p:cNvSpPr>
            <a:spLocks noGrp="1" noChangeArrowheads="1"/>
          </p:cNvSpPr>
          <p:nvPr>
            <p:ph type="body" idx="1"/>
          </p:nvPr>
        </p:nvSpPr>
        <p:spPr>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atin typeface="Helvetica Neue" charset="0"/>
              <a:ea typeface="ＭＳ Ｐゴシック" charset="0"/>
              <a:cs typeface="ＭＳ Ｐゴシック" charset="0"/>
            </a:endParaRPr>
          </a:p>
        </p:txBody>
      </p:sp>
    </p:spTree>
    <p:extLst>
      <p:ext uri="{BB962C8B-B14F-4D97-AF65-F5344CB8AC3E}">
        <p14:creationId xmlns:p14="http://schemas.microsoft.com/office/powerpoint/2010/main" val="12092273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67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1023938" eaLnBrk="0" hangingPunct="0">
              <a:defRPr sz="1200" b="1">
                <a:solidFill>
                  <a:schemeClr val="tx1"/>
                </a:solidFill>
                <a:latin typeface="Arial" charset="0"/>
                <a:ea typeface="ＭＳ Ｐゴシック" charset="0"/>
                <a:cs typeface="ＭＳ Ｐゴシック" charset="0"/>
              </a:defRPr>
            </a:lvl1pPr>
            <a:lvl2pPr marL="742950" indent="-285750" defTabSz="1023938" eaLnBrk="0" hangingPunct="0">
              <a:defRPr sz="1200" b="1">
                <a:solidFill>
                  <a:schemeClr val="tx1"/>
                </a:solidFill>
                <a:latin typeface="Arial" charset="0"/>
                <a:ea typeface="ＭＳ Ｐゴシック" charset="0"/>
              </a:defRPr>
            </a:lvl2pPr>
            <a:lvl3pPr marL="1143000" indent="-228600" defTabSz="1023938" eaLnBrk="0" hangingPunct="0">
              <a:defRPr sz="1200" b="1">
                <a:solidFill>
                  <a:schemeClr val="tx1"/>
                </a:solidFill>
                <a:latin typeface="Arial" charset="0"/>
                <a:ea typeface="ＭＳ Ｐゴシック" charset="0"/>
              </a:defRPr>
            </a:lvl3pPr>
            <a:lvl4pPr marL="1600200" indent="-228600" defTabSz="1023938" eaLnBrk="0" hangingPunct="0">
              <a:defRPr sz="1200" b="1">
                <a:solidFill>
                  <a:schemeClr val="tx1"/>
                </a:solidFill>
                <a:latin typeface="Arial" charset="0"/>
                <a:ea typeface="ＭＳ Ｐゴシック" charset="0"/>
              </a:defRPr>
            </a:lvl4pPr>
            <a:lvl5pPr marL="2057400" indent="-228600" defTabSz="1023938" eaLnBrk="0" hangingPunct="0">
              <a:defRPr sz="1200" b="1">
                <a:solidFill>
                  <a:schemeClr val="tx1"/>
                </a:solidFill>
                <a:latin typeface="Arial" charset="0"/>
                <a:ea typeface="ＭＳ Ｐゴシック" charset="0"/>
              </a:defRPr>
            </a:lvl5pPr>
            <a:lvl6pPr marL="2514600" indent="-228600" defTabSz="1023938"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1023938"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1023938"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1023938" eaLnBrk="0" fontAlgn="base" hangingPunct="0">
              <a:spcBef>
                <a:spcPct val="0"/>
              </a:spcBef>
              <a:spcAft>
                <a:spcPct val="0"/>
              </a:spcAft>
              <a:defRPr sz="1200" b="1">
                <a:solidFill>
                  <a:schemeClr val="tx1"/>
                </a:solidFill>
                <a:latin typeface="Arial" charset="0"/>
                <a:ea typeface="ＭＳ Ｐゴシック" charset="0"/>
              </a:defRPr>
            </a:lvl9pPr>
          </a:lstStyle>
          <a:p>
            <a:fld id="{E7BEEB8E-A0CA-A74C-8D64-1752AE88C0D2}" type="slidenum">
              <a:rPr lang="en-US" sz="1400" b="0">
                <a:solidFill>
                  <a:srgbClr val="000000"/>
                </a:solidFill>
                <a:latin typeface="Calibri" charset="0"/>
              </a:rPr>
              <a:pPr/>
              <a:t>46</a:t>
            </a:fld>
            <a:endParaRPr lang="en-US" sz="1400" b="0">
              <a:solidFill>
                <a:srgbClr val="000000"/>
              </a:solidFill>
              <a:latin typeface="Calibri" charset="0"/>
            </a:endParaRPr>
          </a:p>
        </p:txBody>
      </p:sp>
      <p:sp>
        <p:nvSpPr>
          <p:cNvPr id="416770" name="Rectangle 2"/>
          <p:cNvSpPr>
            <a:spLocks noGrp="1" noRot="1" noChangeAspect="1" noChangeArrowheads="1"/>
          </p:cNvSpPr>
          <p:nvPr>
            <p:ph type="sldImg"/>
          </p:nvPr>
        </p:nvSpPr>
        <p:spPr>
          <a:solidFill>
            <a:srgbClr val="FFFFFF"/>
          </a:solidFill>
          <a:ln/>
        </p:spPr>
      </p:sp>
      <p:sp>
        <p:nvSpPr>
          <p:cNvPr id="4167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8470257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lgn="ctr" defTabSz="1023938" eaLnBrk="0" hangingPunct="0">
              <a:defRPr sz="1200" b="1">
                <a:solidFill>
                  <a:schemeClr val="tx1"/>
                </a:solidFill>
                <a:latin typeface="Arial" charset="0"/>
                <a:ea typeface="ＭＳ Ｐゴシック" charset="0"/>
                <a:cs typeface="ＭＳ Ｐゴシック" charset="0"/>
              </a:defRPr>
            </a:lvl1pPr>
            <a:lvl2pPr marL="37931725" indent="-37474525" algn="ctr" defTabSz="1023938" eaLnBrk="0" hangingPunct="0">
              <a:defRPr sz="1200" b="1">
                <a:solidFill>
                  <a:schemeClr val="tx1"/>
                </a:solidFill>
                <a:latin typeface="Arial" charset="0"/>
                <a:ea typeface="ＭＳ Ｐゴシック" charset="0"/>
              </a:defRPr>
            </a:lvl2pPr>
            <a:lvl3pPr eaLnBrk="0" hangingPunct="0">
              <a:defRPr sz="1200" b="1">
                <a:solidFill>
                  <a:schemeClr val="tx1"/>
                </a:solidFill>
                <a:latin typeface="Arial" charset="0"/>
                <a:ea typeface="ＭＳ Ｐゴシック" charset="0"/>
              </a:defRPr>
            </a:lvl3pPr>
            <a:lvl4pPr eaLnBrk="0" hangingPunct="0">
              <a:defRPr sz="1200" b="1">
                <a:solidFill>
                  <a:schemeClr val="tx1"/>
                </a:solidFill>
                <a:latin typeface="Arial" charset="0"/>
                <a:ea typeface="ＭＳ Ｐゴシック" charset="0"/>
              </a:defRPr>
            </a:lvl4pPr>
            <a:lvl5pPr eaLnBrk="0" hangingPunct="0">
              <a:defRPr sz="1200" b="1">
                <a:solidFill>
                  <a:schemeClr val="tx1"/>
                </a:solidFill>
                <a:latin typeface="Arial" charset="0"/>
                <a:ea typeface="ＭＳ Ｐゴシック" charset="0"/>
              </a:defRPr>
            </a:lvl5pPr>
            <a:lvl6pPr marL="457200" eaLnBrk="0" fontAlgn="base" hangingPunct="0">
              <a:spcBef>
                <a:spcPct val="0"/>
              </a:spcBef>
              <a:spcAft>
                <a:spcPct val="0"/>
              </a:spcAft>
              <a:defRPr sz="1200" b="1">
                <a:solidFill>
                  <a:schemeClr val="tx1"/>
                </a:solidFill>
                <a:latin typeface="Arial" charset="0"/>
                <a:ea typeface="ＭＳ Ｐゴシック" charset="0"/>
              </a:defRPr>
            </a:lvl6pPr>
            <a:lvl7pPr marL="914400" eaLnBrk="0" fontAlgn="base" hangingPunct="0">
              <a:spcBef>
                <a:spcPct val="0"/>
              </a:spcBef>
              <a:spcAft>
                <a:spcPct val="0"/>
              </a:spcAft>
              <a:defRPr sz="1200" b="1">
                <a:solidFill>
                  <a:schemeClr val="tx1"/>
                </a:solidFill>
                <a:latin typeface="Arial" charset="0"/>
                <a:ea typeface="ＭＳ Ｐゴシック" charset="0"/>
              </a:defRPr>
            </a:lvl7pPr>
            <a:lvl8pPr marL="1371600" eaLnBrk="0" fontAlgn="base" hangingPunct="0">
              <a:spcBef>
                <a:spcPct val="0"/>
              </a:spcBef>
              <a:spcAft>
                <a:spcPct val="0"/>
              </a:spcAft>
              <a:defRPr sz="1200" b="1">
                <a:solidFill>
                  <a:schemeClr val="tx1"/>
                </a:solidFill>
                <a:latin typeface="Arial" charset="0"/>
                <a:ea typeface="ＭＳ Ｐゴシック" charset="0"/>
              </a:defRPr>
            </a:lvl8pPr>
            <a:lvl9pPr marL="1828800" eaLnBrk="0" fontAlgn="base" hangingPunct="0">
              <a:spcBef>
                <a:spcPct val="0"/>
              </a:spcBef>
              <a:spcAft>
                <a:spcPct val="0"/>
              </a:spcAft>
              <a:defRPr sz="1200" b="1">
                <a:solidFill>
                  <a:schemeClr val="tx1"/>
                </a:solidFill>
                <a:latin typeface="Arial" charset="0"/>
                <a:ea typeface="ＭＳ Ｐゴシック" charset="0"/>
              </a:defRPr>
            </a:lvl9pPr>
          </a:lstStyle>
          <a:p>
            <a:pPr algn="r"/>
            <a:fld id="{64BBEEFA-FEE7-7B40-8849-B4B33AD3C4DC}" type="slidenum">
              <a:rPr lang="en-US" sz="1400" b="0">
                <a:solidFill>
                  <a:prstClr val="black"/>
                </a:solidFill>
              </a:rPr>
              <a:pPr algn="r"/>
              <a:t>5</a:t>
            </a:fld>
            <a:endParaRPr lang="en-US" sz="1400" b="0">
              <a:solidFill>
                <a:prstClr val="black"/>
              </a:solidFill>
            </a:endParaRPr>
          </a:p>
        </p:txBody>
      </p:sp>
      <p:sp>
        <p:nvSpPr>
          <p:cNvPr id="153603" name="Rectangle 7"/>
          <p:cNvSpPr txBox="1">
            <a:spLocks noGrp="1" noChangeArrowheads="1"/>
          </p:cNvSpPr>
          <p:nvPr/>
        </p:nvSpPr>
        <p:spPr bwMode="auto">
          <a:xfrm>
            <a:off x="4146550" y="9121775"/>
            <a:ext cx="3168650" cy="479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03080" tIns="51540" rIns="103080" bIns="51540" anchor="b"/>
          <a:lstStyle>
            <a:lvl1pPr algn="ctr" defTabSz="1023938" eaLnBrk="0" hangingPunct="0">
              <a:defRPr sz="1200" b="1">
                <a:solidFill>
                  <a:schemeClr val="tx1"/>
                </a:solidFill>
                <a:latin typeface="Arial" charset="0"/>
                <a:ea typeface="ＭＳ Ｐゴシック" charset="0"/>
                <a:cs typeface="ＭＳ Ｐゴシック" charset="0"/>
              </a:defRPr>
            </a:lvl1pPr>
            <a:lvl2pPr marL="37931725" indent="-37474525" algn="ctr" defTabSz="1023938" eaLnBrk="0" hangingPunct="0">
              <a:defRPr sz="1200" b="1">
                <a:solidFill>
                  <a:schemeClr val="tx1"/>
                </a:solidFill>
                <a:latin typeface="Arial" charset="0"/>
                <a:ea typeface="ＭＳ Ｐゴシック" charset="0"/>
              </a:defRPr>
            </a:lvl2pPr>
            <a:lvl3pPr eaLnBrk="0" hangingPunct="0">
              <a:defRPr sz="1200" b="1">
                <a:solidFill>
                  <a:schemeClr val="tx1"/>
                </a:solidFill>
                <a:latin typeface="Arial" charset="0"/>
                <a:ea typeface="ＭＳ Ｐゴシック" charset="0"/>
              </a:defRPr>
            </a:lvl3pPr>
            <a:lvl4pPr eaLnBrk="0" hangingPunct="0">
              <a:defRPr sz="1200" b="1">
                <a:solidFill>
                  <a:schemeClr val="tx1"/>
                </a:solidFill>
                <a:latin typeface="Arial" charset="0"/>
                <a:ea typeface="ＭＳ Ｐゴシック" charset="0"/>
              </a:defRPr>
            </a:lvl4pPr>
            <a:lvl5pPr eaLnBrk="0" hangingPunct="0">
              <a:defRPr sz="1200" b="1">
                <a:solidFill>
                  <a:schemeClr val="tx1"/>
                </a:solidFill>
                <a:latin typeface="Arial" charset="0"/>
                <a:ea typeface="ＭＳ Ｐゴシック" charset="0"/>
              </a:defRPr>
            </a:lvl5pPr>
            <a:lvl6pPr marL="457200" eaLnBrk="0" fontAlgn="base" hangingPunct="0">
              <a:spcBef>
                <a:spcPct val="0"/>
              </a:spcBef>
              <a:spcAft>
                <a:spcPct val="0"/>
              </a:spcAft>
              <a:defRPr sz="1200" b="1">
                <a:solidFill>
                  <a:schemeClr val="tx1"/>
                </a:solidFill>
                <a:latin typeface="Arial" charset="0"/>
                <a:ea typeface="ＭＳ Ｐゴシック" charset="0"/>
              </a:defRPr>
            </a:lvl6pPr>
            <a:lvl7pPr marL="914400" eaLnBrk="0" fontAlgn="base" hangingPunct="0">
              <a:spcBef>
                <a:spcPct val="0"/>
              </a:spcBef>
              <a:spcAft>
                <a:spcPct val="0"/>
              </a:spcAft>
              <a:defRPr sz="1200" b="1">
                <a:solidFill>
                  <a:schemeClr val="tx1"/>
                </a:solidFill>
                <a:latin typeface="Arial" charset="0"/>
                <a:ea typeface="ＭＳ Ｐゴシック" charset="0"/>
              </a:defRPr>
            </a:lvl7pPr>
            <a:lvl8pPr marL="1371600" eaLnBrk="0" fontAlgn="base" hangingPunct="0">
              <a:spcBef>
                <a:spcPct val="0"/>
              </a:spcBef>
              <a:spcAft>
                <a:spcPct val="0"/>
              </a:spcAft>
              <a:defRPr sz="1200" b="1">
                <a:solidFill>
                  <a:schemeClr val="tx1"/>
                </a:solidFill>
                <a:latin typeface="Arial" charset="0"/>
                <a:ea typeface="ＭＳ Ｐゴシック" charset="0"/>
              </a:defRPr>
            </a:lvl8pPr>
            <a:lvl9pPr marL="1828800" eaLnBrk="0" fontAlgn="base" hangingPunct="0">
              <a:spcBef>
                <a:spcPct val="0"/>
              </a:spcBef>
              <a:spcAft>
                <a:spcPct val="0"/>
              </a:spcAft>
              <a:defRPr sz="1200" b="1">
                <a:solidFill>
                  <a:schemeClr val="tx1"/>
                </a:solidFill>
                <a:latin typeface="Arial" charset="0"/>
                <a:ea typeface="ＭＳ Ｐゴシック" charset="0"/>
              </a:defRPr>
            </a:lvl9pPr>
          </a:lstStyle>
          <a:p>
            <a:pPr algn="r"/>
            <a:fld id="{5AFC9C3D-04B8-054C-AD02-F3D5716E9BF7}" type="slidenum">
              <a:rPr lang="en-US" sz="1400" b="0" smtClean="0">
                <a:solidFill>
                  <a:prstClr val="black"/>
                </a:solidFill>
              </a:rPr>
              <a:pPr algn="r"/>
              <a:t>5</a:t>
            </a:fld>
            <a:endParaRPr lang="en-US" sz="1400" b="0" smtClean="0">
              <a:solidFill>
                <a:prstClr val="black"/>
              </a:solidFill>
            </a:endParaRPr>
          </a:p>
        </p:txBody>
      </p:sp>
      <p:sp>
        <p:nvSpPr>
          <p:cNvPr id="153604" name="Rectangle 2"/>
          <p:cNvSpPr>
            <a:spLocks noGrp="1" noRot="1" noChangeAspect="1" noChangeArrowheads="1" noTextEdit="1"/>
          </p:cNvSpPr>
          <p:nvPr>
            <p:ph type="sldImg"/>
          </p:nvPr>
        </p:nvSpPr>
        <p:spPr>
          <a:xfrm>
            <a:off x="1257300" y="720725"/>
            <a:ext cx="4800600" cy="3600450"/>
          </a:xfrm>
          <a:ln/>
        </p:spPr>
      </p:sp>
      <p:sp>
        <p:nvSpPr>
          <p:cNvPr id="153605" name="Rectangle 3"/>
          <p:cNvSpPr>
            <a:spLocks noGrp="1" noChangeArrowheads="1"/>
          </p:cNvSpPr>
          <p:nvPr>
            <p:ph type="body" idx="1"/>
          </p:nvPr>
        </p:nvSpPr>
        <p:spPr>
          <a:xfrm>
            <a:off x="731838" y="4560888"/>
            <a:ext cx="5851525" cy="4319587"/>
          </a:xfrm>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44244198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2" name="Shape 1082"/>
          <p:cNvSpPr>
            <a:spLocks noGrp="1" noRot="1" noChangeAspect="1"/>
          </p:cNvSpPr>
          <p:nvPr>
            <p:ph type="sldImg"/>
          </p:nvPr>
        </p:nvSpPr>
        <p:spPr>
          <a:prstGeom prst="rect">
            <a:avLst/>
          </a:prstGeom>
        </p:spPr>
        <p:txBody>
          <a:bodyPr lIns="96653" tIns="48326" rIns="96653" bIns="48326"/>
          <a:lstStyle/>
          <a:p>
            <a:pPr lvl="0"/>
            <a:endParaRPr/>
          </a:p>
        </p:txBody>
      </p:sp>
      <p:sp>
        <p:nvSpPr>
          <p:cNvPr id="1083" name="Shape 1083"/>
          <p:cNvSpPr>
            <a:spLocks noGrp="1"/>
          </p:cNvSpPr>
          <p:nvPr>
            <p:ph type="body" sz="quarter" idx="1"/>
          </p:nvPr>
        </p:nvSpPr>
        <p:spPr>
          <a:prstGeom prst="rect">
            <a:avLst/>
          </a:prstGeom>
        </p:spPr>
        <p:txBody>
          <a:bodyPr/>
          <a:lstStyle/>
          <a:p>
            <a:pPr lvl="0">
              <a:defRPr sz="1800"/>
            </a:pPr>
            <a:endParaRPr sz="2100" dirty="0"/>
          </a:p>
        </p:txBody>
      </p:sp>
    </p:spTree>
    <p:extLst>
      <p:ext uri="{BB962C8B-B14F-4D97-AF65-F5344CB8AC3E}">
        <p14:creationId xmlns:p14="http://schemas.microsoft.com/office/powerpoint/2010/main" val="108621749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4" name="Shape 1114"/>
          <p:cNvSpPr>
            <a:spLocks noGrp="1" noRot="1" noChangeAspect="1"/>
          </p:cNvSpPr>
          <p:nvPr>
            <p:ph type="sldImg"/>
          </p:nvPr>
        </p:nvSpPr>
        <p:spPr>
          <a:prstGeom prst="rect">
            <a:avLst/>
          </a:prstGeom>
        </p:spPr>
        <p:txBody>
          <a:bodyPr lIns="96653" tIns="48326" rIns="96653" bIns="48326"/>
          <a:lstStyle/>
          <a:p>
            <a:pPr lvl="0"/>
            <a:endParaRPr/>
          </a:p>
        </p:txBody>
      </p:sp>
      <p:sp>
        <p:nvSpPr>
          <p:cNvPr id="1115" name="Shape 1115"/>
          <p:cNvSpPr>
            <a:spLocks noGrp="1"/>
          </p:cNvSpPr>
          <p:nvPr>
            <p:ph type="body" sz="quarter" idx="1"/>
          </p:nvPr>
        </p:nvSpPr>
        <p:spPr>
          <a:prstGeom prst="rect">
            <a:avLst/>
          </a:prstGeom>
        </p:spPr>
        <p:txBody>
          <a:bodyPr/>
          <a:lstStyle/>
          <a:p>
            <a:pPr lvl="0">
              <a:defRPr sz="1800"/>
            </a:pPr>
            <a:endParaRPr sz="2100" dirty="0"/>
          </a:p>
        </p:txBody>
      </p:sp>
    </p:spTree>
    <p:extLst>
      <p:ext uri="{BB962C8B-B14F-4D97-AF65-F5344CB8AC3E}">
        <p14:creationId xmlns:p14="http://schemas.microsoft.com/office/powerpoint/2010/main" val="29897212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2" name="Shape 1132"/>
          <p:cNvSpPr>
            <a:spLocks noGrp="1" noRot="1" noChangeAspect="1"/>
          </p:cNvSpPr>
          <p:nvPr>
            <p:ph type="sldImg"/>
          </p:nvPr>
        </p:nvSpPr>
        <p:spPr>
          <a:prstGeom prst="rect">
            <a:avLst/>
          </a:prstGeom>
        </p:spPr>
        <p:txBody>
          <a:bodyPr lIns="96653" tIns="48326" rIns="96653" bIns="48326"/>
          <a:lstStyle/>
          <a:p>
            <a:pPr lvl="0"/>
            <a:endParaRPr/>
          </a:p>
        </p:txBody>
      </p:sp>
      <p:sp>
        <p:nvSpPr>
          <p:cNvPr id="1133" name="Shape 1133"/>
          <p:cNvSpPr>
            <a:spLocks noGrp="1"/>
          </p:cNvSpPr>
          <p:nvPr>
            <p:ph type="body" sz="quarter" idx="1"/>
          </p:nvPr>
        </p:nvSpPr>
        <p:spPr>
          <a:prstGeom prst="rect">
            <a:avLst/>
          </a:prstGeom>
        </p:spPr>
        <p:txBody>
          <a:bodyPr/>
          <a:lstStyle/>
          <a:p>
            <a:pPr lvl="0">
              <a:defRPr sz="1800"/>
            </a:pPr>
            <a:endParaRPr sz="2100" dirty="0"/>
          </a:p>
        </p:txBody>
      </p:sp>
    </p:spTree>
    <p:extLst>
      <p:ext uri="{BB962C8B-B14F-4D97-AF65-F5344CB8AC3E}">
        <p14:creationId xmlns:p14="http://schemas.microsoft.com/office/powerpoint/2010/main" val="186025454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2" name="Shape 1132"/>
          <p:cNvSpPr>
            <a:spLocks noGrp="1" noRot="1" noChangeAspect="1"/>
          </p:cNvSpPr>
          <p:nvPr>
            <p:ph type="sldImg"/>
          </p:nvPr>
        </p:nvSpPr>
        <p:spPr>
          <a:prstGeom prst="rect">
            <a:avLst/>
          </a:prstGeom>
        </p:spPr>
        <p:txBody>
          <a:bodyPr lIns="96653" tIns="48326" rIns="96653" bIns="48326"/>
          <a:lstStyle/>
          <a:p>
            <a:pPr lvl="0"/>
            <a:endParaRPr/>
          </a:p>
        </p:txBody>
      </p:sp>
      <p:sp>
        <p:nvSpPr>
          <p:cNvPr id="1133" name="Shape 1133"/>
          <p:cNvSpPr>
            <a:spLocks noGrp="1"/>
          </p:cNvSpPr>
          <p:nvPr>
            <p:ph type="body" sz="quarter" idx="1"/>
          </p:nvPr>
        </p:nvSpPr>
        <p:spPr>
          <a:prstGeom prst="rect">
            <a:avLst/>
          </a:prstGeom>
        </p:spPr>
        <p:txBody>
          <a:bodyPr/>
          <a:lstStyle/>
          <a:p>
            <a:pPr lvl="0">
              <a:defRPr sz="1800"/>
            </a:pPr>
            <a:endParaRPr sz="2100" dirty="0"/>
          </a:p>
        </p:txBody>
      </p:sp>
    </p:spTree>
    <p:extLst>
      <p:ext uri="{BB962C8B-B14F-4D97-AF65-F5344CB8AC3E}">
        <p14:creationId xmlns:p14="http://schemas.microsoft.com/office/powerpoint/2010/main" val="8367072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2" name="Shape 1132"/>
          <p:cNvSpPr>
            <a:spLocks noGrp="1" noRot="1" noChangeAspect="1"/>
          </p:cNvSpPr>
          <p:nvPr>
            <p:ph type="sldImg"/>
          </p:nvPr>
        </p:nvSpPr>
        <p:spPr>
          <a:prstGeom prst="rect">
            <a:avLst/>
          </a:prstGeom>
        </p:spPr>
        <p:txBody>
          <a:bodyPr lIns="96653" tIns="48326" rIns="96653" bIns="48326"/>
          <a:lstStyle/>
          <a:p>
            <a:pPr lvl="0"/>
            <a:endParaRPr/>
          </a:p>
        </p:txBody>
      </p:sp>
      <p:sp>
        <p:nvSpPr>
          <p:cNvPr id="1133" name="Shape 1133"/>
          <p:cNvSpPr>
            <a:spLocks noGrp="1"/>
          </p:cNvSpPr>
          <p:nvPr>
            <p:ph type="body" sz="quarter" idx="1"/>
          </p:nvPr>
        </p:nvSpPr>
        <p:spPr>
          <a:prstGeom prst="rect">
            <a:avLst/>
          </a:prstGeom>
        </p:spPr>
        <p:txBody>
          <a:bodyPr/>
          <a:lstStyle/>
          <a:p>
            <a:pPr lvl="0">
              <a:defRPr sz="1800"/>
            </a:pPr>
            <a:endParaRPr sz="2100" dirty="0"/>
          </a:p>
        </p:txBody>
      </p:sp>
    </p:spTree>
    <p:extLst>
      <p:ext uri="{BB962C8B-B14F-4D97-AF65-F5344CB8AC3E}">
        <p14:creationId xmlns:p14="http://schemas.microsoft.com/office/powerpoint/2010/main" val="179950270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62C8E73C-5D9F-1B44-B1BF-23C8ABF6BE4D}" type="slidenum">
              <a:rPr lang="en-US" smtClean="0">
                <a:solidFill>
                  <a:prstClr val="black"/>
                </a:solidFill>
                <a:latin typeface="Calibri"/>
              </a:rPr>
              <a:pPr/>
              <a:t>59</a:t>
            </a:fld>
            <a:endParaRPr lang="en-US">
              <a:solidFill>
                <a:prstClr val="black"/>
              </a:solidFill>
              <a:latin typeface="Calibri"/>
            </a:endParaRPr>
          </a:p>
        </p:txBody>
      </p:sp>
    </p:spTree>
    <p:extLst>
      <p:ext uri="{BB962C8B-B14F-4D97-AF65-F5344CB8AC3E}">
        <p14:creationId xmlns:p14="http://schemas.microsoft.com/office/powerpoint/2010/main" val="127707173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62C8E73C-5D9F-1B44-B1BF-23C8ABF6BE4D}" type="slidenum">
              <a:rPr lang="en-US" smtClean="0">
                <a:solidFill>
                  <a:prstClr val="black"/>
                </a:solidFill>
                <a:latin typeface="Calibri"/>
              </a:rPr>
              <a:pPr/>
              <a:t>60</a:t>
            </a:fld>
            <a:endParaRPr lang="en-US">
              <a:solidFill>
                <a:prstClr val="black"/>
              </a:solidFill>
              <a:latin typeface="Calibri"/>
            </a:endParaRPr>
          </a:p>
        </p:txBody>
      </p:sp>
    </p:spTree>
    <p:extLst>
      <p:ext uri="{BB962C8B-B14F-4D97-AF65-F5344CB8AC3E}">
        <p14:creationId xmlns:p14="http://schemas.microsoft.com/office/powerpoint/2010/main" val="127707173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2" name="Shape 1532"/>
          <p:cNvSpPr>
            <a:spLocks noGrp="1" noRot="1" noChangeAspect="1"/>
          </p:cNvSpPr>
          <p:nvPr>
            <p:ph type="sldImg"/>
          </p:nvPr>
        </p:nvSpPr>
        <p:spPr>
          <a:prstGeom prst="rect">
            <a:avLst/>
          </a:prstGeom>
        </p:spPr>
        <p:txBody>
          <a:bodyPr lIns="96661" tIns="48331" rIns="96661" bIns="48331"/>
          <a:lstStyle/>
          <a:p>
            <a:pPr lvl="0"/>
            <a:endParaRPr/>
          </a:p>
        </p:txBody>
      </p:sp>
      <p:sp>
        <p:nvSpPr>
          <p:cNvPr id="1533" name="Shape 1533"/>
          <p:cNvSpPr>
            <a:spLocks noGrp="1"/>
          </p:cNvSpPr>
          <p:nvPr>
            <p:ph type="body" sz="quarter" idx="1"/>
          </p:nvPr>
        </p:nvSpPr>
        <p:spPr>
          <a:prstGeom prst="rect">
            <a:avLst/>
          </a:prstGeom>
        </p:spPr>
        <p:txBody>
          <a:bodyPr/>
          <a:lstStyle/>
          <a:p>
            <a:pPr lvl="0">
              <a:defRPr sz="1800"/>
            </a:pPr>
            <a:endParaRPr sz="2100" dirty="0"/>
          </a:p>
        </p:txBody>
      </p:sp>
    </p:spTree>
    <p:extLst>
      <p:ext uri="{BB962C8B-B14F-4D97-AF65-F5344CB8AC3E}">
        <p14:creationId xmlns:p14="http://schemas.microsoft.com/office/powerpoint/2010/main" val="48271162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0" name="Shape 1540"/>
          <p:cNvSpPr>
            <a:spLocks noGrp="1" noRot="1" noChangeAspect="1"/>
          </p:cNvSpPr>
          <p:nvPr>
            <p:ph type="sldImg"/>
          </p:nvPr>
        </p:nvSpPr>
        <p:spPr>
          <a:prstGeom prst="rect">
            <a:avLst/>
          </a:prstGeom>
        </p:spPr>
        <p:txBody>
          <a:bodyPr lIns="96661" tIns="48331" rIns="96661" bIns="48331"/>
          <a:lstStyle/>
          <a:p>
            <a:pPr lvl="0"/>
            <a:endParaRPr/>
          </a:p>
        </p:txBody>
      </p:sp>
      <p:sp>
        <p:nvSpPr>
          <p:cNvPr id="1541" name="Shape 1541"/>
          <p:cNvSpPr>
            <a:spLocks noGrp="1"/>
          </p:cNvSpPr>
          <p:nvPr>
            <p:ph type="body" sz="quarter" idx="1"/>
          </p:nvPr>
        </p:nvSpPr>
        <p:spPr>
          <a:prstGeom prst="rect">
            <a:avLst/>
          </a:prstGeom>
        </p:spPr>
        <p:txBody>
          <a:bodyPr/>
          <a:lstStyle/>
          <a:p>
            <a:pPr lvl="0">
              <a:defRPr sz="1800"/>
            </a:pPr>
            <a:endParaRPr sz="2100" dirty="0"/>
          </a:p>
        </p:txBody>
      </p:sp>
    </p:spTree>
    <p:extLst>
      <p:ext uri="{BB962C8B-B14F-4D97-AF65-F5344CB8AC3E}">
        <p14:creationId xmlns:p14="http://schemas.microsoft.com/office/powerpoint/2010/main" val="188861388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7" name="Shape 1547"/>
          <p:cNvSpPr>
            <a:spLocks noGrp="1" noRot="1" noChangeAspect="1"/>
          </p:cNvSpPr>
          <p:nvPr>
            <p:ph type="sldImg"/>
          </p:nvPr>
        </p:nvSpPr>
        <p:spPr>
          <a:prstGeom prst="rect">
            <a:avLst/>
          </a:prstGeom>
        </p:spPr>
        <p:txBody>
          <a:bodyPr lIns="96661" tIns="48331" rIns="96661" bIns="48331"/>
          <a:lstStyle/>
          <a:p>
            <a:pPr lvl="0"/>
            <a:endParaRPr/>
          </a:p>
        </p:txBody>
      </p:sp>
      <p:sp>
        <p:nvSpPr>
          <p:cNvPr id="1548" name="Shape 1548"/>
          <p:cNvSpPr>
            <a:spLocks noGrp="1"/>
          </p:cNvSpPr>
          <p:nvPr>
            <p:ph type="body" sz="quarter" idx="1"/>
          </p:nvPr>
        </p:nvSpPr>
        <p:spPr>
          <a:prstGeom prst="rect">
            <a:avLst/>
          </a:prstGeom>
        </p:spPr>
        <p:txBody>
          <a:bodyPr/>
          <a:lstStyle/>
          <a:p>
            <a:pPr lvl="0">
              <a:defRPr sz="1800"/>
            </a:pPr>
            <a:endParaRPr sz="2100" dirty="0"/>
          </a:p>
        </p:txBody>
      </p:sp>
    </p:spTree>
    <p:extLst>
      <p:ext uri="{BB962C8B-B14F-4D97-AF65-F5344CB8AC3E}">
        <p14:creationId xmlns:p14="http://schemas.microsoft.com/office/powerpoint/2010/main" val="21252457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lgn="ctr" defTabSz="1023938" eaLnBrk="0" hangingPunct="0">
              <a:defRPr sz="1200" b="1">
                <a:solidFill>
                  <a:schemeClr val="tx1"/>
                </a:solidFill>
                <a:latin typeface="Arial" charset="0"/>
                <a:ea typeface="ＭＳ Ｐゴシック" charset="0"/>
                <a:cs typeface="ＭＳ Ｐゴシック" charset="0"/>
              </a:defRPr>
            </a:lvl1pPr>
            <a:lvl2pPr marL="37931725" indent="-37474525" algn="ctr" defTabSz="1023938" eaLnBrk="0" hangingPunct="0">
              <a:defRPr sz="1200" b="1">
                <a:solidFill>
                  <a:schemeClr val="tx1"/>
                </a:solidFill>
                <a:latin typeface="Arial" charset="0"/>
                <a:ea typeface="ＭＳ Ｐゴシック" charset="0"/>
              </a:defRPr>
            </a:lvl2pPr>
            <a:lvl3pPr eaLnBrk="0" hangingPunct="0">
              <a:defRPr sz="1200" b="1">
                <a:solidFill>
                  <a:schemeClr val="tx1"/>
                </a:solidFill>
                <a:latin typeface="Arial" charset="0"/>
                <a:ea typeface="ＭＳ Ｐゴシック" charset="0"/>
              </a:defRPr>
            </a:lvl3pPr>
            <a:lvl4pPr eaLnBrk="0" hangingPunct="0">
              <a:defRPr sz="1200" b="1">
                <a:solidFill>
                  <a:schemeClr val="tx1"/>
                </a:solidFill>
                <a:latin typeface="Arial" charset="0"/>
                <a:ea typeface="ＭＳ Ｐゴシック" charset="0"/>
              </a:defRPr>
            </a:lvl4pPr>
            <a:lvl5pPr eaLnBrk="0" hangingPunct="0">
              <a:defRPr sz="1200" b="1">
                <a:solidFill>
                  <a:schemeClr val="tx1"/>
                </a:solidFill>
                <a:latin typeface="Arial" charset="0"/>
                <a:ea typeface="ＭＳ Ｐゴシック" charset="0"/>
              </a:defRPr>
            </a:lvl5pPr>
            <a:lvl6pPr marL="457200" eaLnBrk="0" fontAlgn="base" hangingPunct="0">
              <a:spcBef>
                <a:spcPct val="0"/>
              </a:spcBef>
              <a:spcAft>
                <a:spcPct val="0"/>
              </a:spcAft>
              <a:defRPr sz="1200" b="1">
                <a:solidFill>
                  <a:schemeClr val="tx1"/>
                </a:solidFill>
                <a:latin typeface="Arial" charset="0"/>
                <a:ea typeface="ＭＳ Ｐゴシック" charset="0"/>
              </a:defRPr>
            </a:lvl6pPr>
            <a:lvl7pPr marL="914400" eaLnBrk="0" fontAlgn="base" hangingPunct="0">
              <a:spcBef>
                <a:spcPct val="0"/>
              </a:spcBef>
              <a:spcAft>
                <a:spcPct val="0"/>
              </a:spcAft>
              <a:defRPr sz="1200" b="1">
                <a:solidFill>
                  <a:schemeClr val="tx1"/>
                </a:solidFill>
                <a:latin typeface="Arial" charset="0"/>
                <a:ea typeface="ＭＳ Ｐゴシック" charset="0"/>
              </a:defRPr>
            </a:lvl7pPr>
            <a:lvl8pPr marL="1371600" eaLnBrk="0" fontAlgn="base" hangingPunct="0">
              <a:spcBef>
                <a:spcPct val="0"/>
              </a:spcBef>
              <a:spcAft>
                <a:spcPct val="0"/>
              </a:spcAft>
              <a:defRPr sz="1200" b="1">
                <a:solidFill>
                  <a:schemeClr val="tx1"/>
                </a:solidFill>
                <a:latin typeface="Arial" charset="0"/>
                <a:ea typeface="ＭＳ Ｐゴシック" charset="0"/>
              </a:defRPr>
            </a:lvl8pPr>
            <a:lvl9pPr marL="1828800" eaLnBrk="0" fontAlgn="base" hangingPunct="0">
              <a:spcBef>
                <a:spcPct val="0"/>
              </a:spcBef>
              <a:spcAft>
                <a:spcPct val="0"/>
              </a:spcAft>
              <a:defRPr sz="1200" b="1">
                <a:solidFill>
                  <a:schemeClr val="tx1"/>
                </a:solidFill>
                <a:latin typeface="Arial" charset="0"/>
                <a:ea typeface="ＭＳ Ｐゴシック" charset="0"/>
              </a:defRPr>
            </a:lvl9pPr>
          </a:lstStyle>
          <a:p>
            <a:pPr algn="r"/>
            <a:fld id="{FD7507FE-1E4C-0545-98D6-15FF5F35E4C5}" type="slidenum">
              <a:rPr lang="en-US" sz="1400" b="0">
                <a:solidFill>
                  <a:prstClr val="black"/>
                </a:solidFill>
              </a:rPr>
              <a:pPr algn="r"/>
              <a:t>7</a:t>
            </a:fld>
            <a:endParaRPr lang="en-US" sz="1400" b="0">
              <a:solidFill>
                <a:prstClr val="black"/>
              </a:solidFill>
            </a:endParaRPr>
          </a:p>
        </p:txBody>
      </p:sp>
      <p:sp>
        <p:nvSpPr>
          <p:cNvPr id="186371" name="Rectangle 7"/>
          <p:cNvSpPr txBox="1">
            <a:spLocks noGrp="1" noChangeArrowheads="1"/>
          </p:cNvSpPr>
          <p:nvPr/>
        </p:nvSpPr>
        <p:spPr bwMode="auto">
          <a:xfrm>
            <a:off x="4146550" y="9121775"/>
            <a:ext cx="3168650" cy="479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03080" tIns="51540" rIns="103080" bIns="51540" anchor="b"/>
          <a:lstStyle>
            <a:lvl1pPr algn="ctr" defTabSz="1023938" eaLnBrk="0" hangingPunct="0">
              <a:defRPr sz="1200" b="1">
                <a:solidFill>
                  <a:schemeClr val="tx1"/>
                </a:solidFill>
                <a:latin typeface="Arial" charset="0"/>
                <a:ea typeface="ＭＳ Ｐゴシック" charset="0"/>
                <a:cs typeface="ＭＳ Ｐゴシック" charset="0"/>
              </a:defRPr>
            </a:lvl1pPr>
            <a:lvl2pPr marL="37931725" indent="-37474525" algn="ctr" defTabSz="1023938" eaLnBrk="0" hangingPunct="0">
              <a:defRPr sz="1200" b="1">
                <a:solidFill>
                  <a:schemeClr val="tx1"/>
                </a:solidFill>
                <a:latin typeface="Arial" charset="0"/>
                <a:ea typeface="ＭＳ Ｐゴシック" charset="0"/>
              </a:defRPr>
            </a:lvl2pPr>
            <a:lvl3pPr eaLnBrk="0" hangingPunct="0">
              <a:defRPr sz="1200" b="1">
                <a:solidFill>
                  <a:schemeClr val="tx1"/>
                </a:solidFill>
                <a:latin typeface="Arial" charset="0"/>
                <a:ea typeface="ＭＳ Ｐゴシック" charset="0"/>
              </a:defRPr>
            </a:lvl3pPr>
            <a:lvl4pPr eaLnBrk="0" hangingPunct="0">
              <a:defRPr sz="1200" b="1">
                <a:solidFill>
                  <a:schemeClr val="tx1"/>
                </a:solidFill>
                <a:latin typeface="Arial" charset="0"/>
                <a:ea typeface="ＭＳ Ｐゴシック" charset="0"/>
              </a:defRPr>
            </a:lvl4pPr>
            <a:lvl5pPr eaLnBrk="0" hangingPunct="0">
              <a:defRPr sz="1200" b="1">
                <a:solidFill>
                  <a:schemeClr val="tx1"/>
                </a:solidFill>
                <a:latin typeface="Arial" charset="0"/>
                <a:ea typeface="ＭＳ Ｐゴシック" charset="0"/>
              </a:defRPr>
            </a:lvl5pPr>
            <a:lvl6pPr marL="457200" eaLnBrk="0" fontAlgn="base" hangingPunct="0">
              <a:spcBef>
                <a:spcPct val="0"/>
              </a:spcBef>
              <a:spcAft>
                <a:spcPct val="0"/>
              </a:spcAft>
              <a:defRPr sz="1200" b="1">
                <a:solidFill>
                  <a:schemeClr val="tx1"/>
                </a:solidFill>
                <a:latin typeface="Arial" charset="0"/>
                <a:ea typeface="ＭＳ Ｐゴシック" charset="0"/>
              </a:defRPr>
            </a:lvl6pPr>
            <a:lvl7pPr marL="914400" eaLnBrk="0" fontAlgn="base" hangingPunct="0">
              <a:spcBef>
                <a:spcPct val="0"/>
              </a:spcBef>
              <a:spcAft>
                <a:spcPct val="0"/>
              </a:spcAft>
              <a:defRPr sz="1200" b="1">
                <a:solidFill>
                  <a:schemeClr val="tx1"/>
                </a:solidFill>
                <a:latin typeface="Arial" charset="0"/>
                <a:ea typeface="ＭＳ Ｐゴシック" charset="0"/>
              </a:defRPr>
            </a:lvl7pPr>
            <a:lvl8pPr marL="1371600" eaLnBrk="0" fontAlgn="base" hangingPunct="0">
              <a:spcBef>
                <a:spcPct val="0"/>
              </a:spcBef>
              <a:spcAft>
                <a:spcPct val="0"/>
              </a:spcAft>
              <a:defRPr sz="1200" b="1">
                <a:solidFill>
                  <a:schemeClr val="tx1"/>
                </a:solidFill>
                <a:latin typeface="Arial" charset="0"/>
                <a:ea typeface="ＭＳ Ｐゴシック" charset="0"/>
              </a:defRPr>
            </a:lvl8pPr>
            <a:lvl9pPr marL="1828800" eaLnBrk="0" fontAlgn="base" hangingPunct="0">
              <a:spcBef>
                <a:spcPct val="0"/>
              </a:spcBef>
              <a:spcAft>
                <a:spcPct val="0"/>
              </a:spcAft>
              <a:defRPr sz="1200" b="1">
                <a:solidFill>
                  <a:schemeClr val="tx1"/>
                </a:solidFill>
                <a:latin typeface="Arial" charset="0"/>
                <a:ea typeface="ＭＳ Ｐゴシック" charset="0"/>
              </a:defRPr>
            </a:lvl9pPr>
          </a:lstStyle>
          <a:p>
            <a:pPr algn="r"/>
            <a:fld id="{034C29F8-C950-F646-B730-ED9851D6DCF5}" type="slidenum">
              <a:rPr lang="en-US" sz="1400" b="0" smtClean="0">
                <a:solidFill>
                  <a:prstClr val="black"/>
                </a:solidFill>
              </a:rPr>
              <a:pPr algn="r"/>
              <a:t>7</a:t>
            </a:fld>
            <a:endParaRPr lang="en-US" sz="1400" b="0" smtClean="0">
              <a:solidFill>
                <a:prstClr val="black"/>
              </a:solidFill>
            </a:endParaRPr>
          </a:p>
        </p:txBody>
      </p:sp>
      <p:sp>
        <p:nvSpPr>
          <p:cNvPr id="186372" name="Rectangle 2"/>
          <p:cNvSpPr>
            <a:spLocks noGrp="1" noRot="1" noChangeAspect="1" noChangeArrowheads="1" noTextEdit="1"/>
          </p:cNvSpPr>
          <p:nvPr>
            <p:ph type="sldImg"/>
          </p:nvPr>
        </p:nvSpPr>
        <p:spPr>
          <a:xfrm>
            <a:off x="1257300" y="720725"/>
            <a:ext cx="4800600" cy="3600450"/>
          </a:xfrm>
          <a:ln/>
        </p:spPr>
      </p:sp>
      <p:sp>
        <p:nvSpPr>
          <p:cNvPr id="186373" name="Rectangle 3"/>
          <p:cNvSpPr>
            <a:spLocks noGrp="1" noChangeArrowheads="1"/>
          </p:cNvSpPr>
          <p:nvPr>
            <p:ph type="body" idx="1"/>
          </p:nvPr>
        </p:nvSpPr>
        <p:spPr>
          <a:xfrm>
            <a:off x="976313" y="4560888"/>
            <a:ext cx="5362575" cy="4319587"/>
          </a:xfrm>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40548151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 name="Shape 1628"/>
          <p:cNvSpPr>
            <a:spLocks noGrp="1" noRot="1" noChangeAspect="1"/>
          </p:cNvSpPr>
          <p:nvPr>
            <p:ph type="sldImg"/>
          </p:nvPr>
        </p:nvSpPr>
        <p:spPr>
          <a:prstGeom prst="rect">
            <a:avLst/>
          </a:prstGeom>
        </p:spPr>
        <p:txBody>
          <a:bodyPr lIns="96661" tIns="48331" rIns="96661" bIns="48331"/>
          <a:lstStyle/>
          <a:p>
            <a:pPr lvl="0"/>
            <a:endParaRPr/>
          </a:p>
        </p:txBody>
      </p:sp>
      <p:sp>
        <p:nvSpPr>
          <p:cNvPr id="1629" name="Shape 1629"/>
          <p:cNvSpPr>
            <a:spLocks noGrp="1"/>
          </p:cNvSpPr>
          <p:nvPr>
            <p:ph type="body" sz="quarter" idx="1"/>
          </p:nvPr>
        </p:nvSpPr>
        <p:spPr>
          <a:prstGeom prst="rect">
            <a:avLst/>
          </a:prstGeom>
        </p:spPr>
        <p:txBody>
          <a:bodyPr/>
          <a:lstStyle/>
          <a:p>
            <a:pPr lvl="0">
              <a:defRPr sz="1800"/>
            </a:pPr>
            <a:endParaRPr sz="2100" dirty="0"/>
          </a:p>
        </p:txBody>
      </p:sp>
    </p:spTree>
    <p:extLst>
      <p:ext uri="{BB962C8B-B14F-4D97-AF65-F5344CB8AC3E}">
        <p14:creationId xmlns:p14="http://schemas.microsoft.com/office/powerpoint/2010/main" val="69113133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08" name="Shape 1708"/>
          <p:cNvSpPr>
            <a:spLocks noGrp="1" noRot="1" noChangeAspect="1"/>
          </p:cNvSpPr>
          <p:nvPr>
            <p:ph type="sldImg"/>
          </p:nvPr>
        </p:nvSpPr>
        <p:spPr>
          <a:prstGeom prst="rect">
            <a:avLst/>
          </a:prstGeom>
        </p:spPr>
        <p:txBody>
          <a:bodyPr lIns="96661" tIns="48331" rIns="96661" bIns="48331"/>
          <a:lstStyle/>
          <a:p>
            <a:pPr lvl="0"/>
            <a:endParaRPr/>
          </a:p>
        </p:txBody>
      </p:sp>
      <p:sp>
        <p:nvSpPr>
          <p:cNvPr id="1709" name="Shape 1709"/>
          <p:cNvSpPr>
            <a:spLocks noGrp="1"/>
          </p:cNvSpPr>
          <p:nvPr>
            <p:ph type="body" sz="quarter" idx="1"/>
          </p:nvPr>
        </p:nvSpPr>
        <p:spPr>
          <a:prstGeom prst="rect">
            <a:avLst/>
          </a:prstGeom>
        </p:spPr>
        <p:txBody>
          <a:bodyPr/>
          <a:lstStyle/>
          <a:p>
            <a:pPr lvl="0">
              <a:defRPr sz="1800"/>
            </a:pPr>
            <a:endParaRPr sz="2100" dirty="0"/>
          </a:p>
        </p:txBody>
      </p:sp>
    </p:spTree>
    <p:extLst>
      <p:ext uri="{BB962C8B-B14F-4D97-AF65-F5344CB8AC3E}">
        <p14:creationId xmlns:p14="http://schemas.microsoft.com/office/powerpoint/2010/main" val="10535114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8" name="Shape 1728"/>
          <p:cNvSpPr>
            <a:spLocks noGrp="1" noRot="1" noChangeAspect="1"/>
          </p:cNvSpPr>
          <p:nvPr>
            <p:ph type="sldImg"/>
          </p:nvPr>
        </p:nvSpPr>
        <p:spPr>
          <a:prstGeom prst="rect">
            <a:avLst/>
          </a:prstGeom>
        </p:spPr>
        <p:txBody>
          <a:bodyPr lIns="96661" tIns="48331" rIns="96661" bIns="48331"/>
          <a:lstStyle/>
          <a:p>
            <a:pPr lvl="0"/>
            <a:endParaRPr/>
          </a:p>
        </p:txBody>
      </p:sp>
      <p:sp>
        <p:nvSpPr>
          <p:cNvPr id="1729" name="Shape 1729"/>
          <p:cNvSpPr>
            <a:spLocks noGrp="1"/>
          </p:cNvSpPr>
          <p:nvPr>
            <p:ph type="body" sz="quarter" idx="1"/>
          </p:nvPr>
        </p:nvSpPr>
        <p:spPr>
          <a:prstGeom prst="rect">
            <a:avLst/>
          </a:prstGeom>
        </p:spPr>
        <p:txBody>
          <a:bodyPr/>
          <a:lstStyle/>
          <a:p>
            <a:pPr lvl="0">
              <a:defRPr sz="1800"/>
            </a:pPr>
            <a:endParaRPr sz="2100" dirty="0"/>
          </a:p>
        </p:txBody>
      </p:sp>
    </p:spTree>
    <p:extLst>
      <p:ext uri="{BB962C8B-B14F-4D97-AF65-F5344CB8AC3E}">
        <p14:creationId xmlns:p14="http://schemas.microsoft.com/office/powerpoint/2010/main" val="111013527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 name="Shape 1740"/>
          <p:cNvSpPr>
            <a:spLocks noGrp="1" noRot="1" noChangeAspect="1"/>
          </p:cNvSpPr>
          <p:nvPr>
            <p:ph type="sldImg"/>
          </p:nvPr>
        </p:nvSpPr>
        <p:spPr>
          <a:prstGeom prst="rect">
            <a:avLst/>
          </a:prstGeom>
        </p:spPr>
        <p:txBody>
          <a:bodyPr lIns="96661" tIns="48331" rIns="96661" bIns="48331"/>
          <a:lstStyle/>
          <a:p>
            <a:pPr lvl="0"/>
            <a:endParaRPr/>
          </a:p>
        </p:txBody>
      </p:sp>
      <p:sp>
        <p:nvSpPr>
          <p:cNvPr id="1741" name="Shape 1741"/>
          <p:cNvSpPr>
            <a:spLocks noGrp="1"/>
          </p:cNvSpPr>
          <p:nvPr>
            <p:ph type="body" sz="quarter" idx="1"/>
          </p:nvPr>
        </p:nvSpPr>
        <p:spPr>
          <a:prstGeom prst="rect">
            <a:avLst/>
          </a:prstGeom>
        </p:spPr>
        <p:txBody>
          <a:bodyPr/>
          <a:lstStyle/>
          <a:p>
            <a:pPr lvl="0">
              <a:defRPr sz="1800"/>
            </a:pPr>
            <a:endParaRPr sz="2100" dirty="0"/>
          </a:p>
        </p:txBody>
      </p:sp>
    </p:spTree>
    <p:extLst>
      <p:ext uri="{BB962C8B-B14F-4D97-AF65-F5344CB8AC3E}">
        <p14:creationId xmlns:p14="http://schemas.microsoft.com/office/powerpoint/2010/main" val="70560817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5" name="Shape 1755"/>
          <p:cNvSpPr>
            <a:spLocks noGrp="1" noRot="1" noChangeAspect="1"/>
          </p:cNvSpPr>
          <p:nvPr>
            <p:ph type="sldImg"/>
          </p:nvPr>
        </p:nvSpPr>
        <p:spPr>
          <a:prstGeom prst="rect">
            <a:avLst/>
          </a:prstGeom>
        </p:spPr>
        <p:txBody>
          <a:bodyPr lIns="96661" tIns="48331" rIns="96661" bIns="48331"/>
          <a:lstStyle/>
          <a:p>
            <a:pPr lvl="0"/>
            <a:endParaRPr/>
          </a:p>
        </p:txBody>
      </p:sp>
      <p:sp>
        <p:nvSpPr>
          <p:cNvPr id="1756" name="Shape 1756"/>
          <p:cNvSpPr>
            <a:spLocks noGrp="1"/>
          </p:cNvSpPr>
          <p:nvPr>
            <p:ph type="body" sz="quarter" idx="1"/>
          </p:nvPr>
        </p:nvSpPr>
        <p:spPr>
          <a:prstGeom prst="rect">
            <a:avLst/>
          </a:prstGeom>
        </p:spPr>
        <p:txBody>
          <a:bodyPr/>
          <a:lstStyle/>
          <a:p>
            <a:pPr lvl="0">
              <a:defRPr sz="1800"/>
            </a:pPr>
            <a:endParaRPr sz="2100" dirty="0"/>
          </a:p>
        </p:txBody>
      </p:sp>
    </p:spTree>
    <p:extLst>
      <p:ext uri="{BB962C8B-B14F-4D97-AF65-F5344CB8AC3E}">
        <p14:creationId xmlns:p14="http://schemas.microsoft.com/office/powerpoint/2010/main" val="75189849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0" name="Shape 1770"/>
          <p:cNvSpPr>
            <a:spLocks noGrp="1" noRot="1" noChangeAspect="1"/>
          </p:cNvSpPr>
          <p:nvPr>
            <p:ph type="sldImg"/>
          </p:nvPr>
        </p:nvSpPr>
        <p:spPr>
          <a:prstGeom prst="rect">
            <a:avLst/>
          </a:prstGeom>
        </p:spPr>
        <p:txBody>
          <a:bodyPr lIns="96661" tIns="48331" rIns="96661" bIns="48331"/>
          <a:lstStyle/>
          <a:p>
            <a:pPr lvl="0"/>
            <a:endParaRPr/>
          </a:p>
        </p:txBody>
      </p:sp>
      <p:sp>
        <p:nvSpPr>
          <p:cNvPr id="1771" name="Shape 1771"/>
          <p:cNvSpPr>
            <a:spLocks noGrp="1"/>
          </p:cNvSpPr>
          <p:nvPr>
            <p:ph type="body" sz="quarter" idx="1"/>
          </p:nvPr>
        </p:nvSpPr>
        <p:spPr>
          <a:prstGeom prst="rect">
            <a:avLst/>
          </a:prstGeom>
        </p:spPr>
        <p:txBody>
          <a:bodyPr/>
          <a:lstStyle/>
          <a:p>
            <a:pPr lvl="0">
              <a:defRPr sz="1800"/>
            </a:pPr>
            <a:endParaRPr sz="2100" dirty="0">
              <a:solidFill>
                <a:srgbClr val="FF2600"/>
              </a:solidFill>
            </a:endParaRPr>
          </a:p>
        </p:txBody>
      </p:sp>
    </p:spTree>
    <p:extLst>
      <p:ext uri="{BB962C8B-B14F-4D97-AF65-F5344CB8AC3E}">
        <p14:creationId xmlns:p14="http://schemas.microsoft.com/office/powerpoint/2010/main" val="136415928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353" name="Slide Image Placeholder 1"/>
          <p:cNvSpPr>
            <a:spLocks noGrp="1" noRot="1" noChangeAspect="1"/>
          </p:cNvSpPr>
          <p:nvPr>
            <p:ph type="sldImg"/>
          </p:nvPr>
        </p:nvSpPr>
        <p:spPr>
          <a:ln/>
        </p:spPr>
      </p:sp>
      <p:sp>
        <p:nvSpPr>
          <p:cNvPr id="356354" name="Notes Placeholder 2"/>
          <p:cNvSpPr>
            <a:spLocks noGrp="1"/>
          </p:cNvSpPr>
          <p:nvPr>
            <p:ph type="body" idx="1"/>
          </p:nvPr>
        </p:nvSpPr>
        <p:spPr>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spcBef>
                <a:spcPct val="0"/>
              </a:spcBef>
            </a:pPr>
            <a:endParaRPr lang="en-US">
              <a:latin typeface="Times New Roman" charset="0"/>
              <a:ea typeface="新細明體" charset="0"/>
              <a:cs typeface="新細明體" charset="0"/>
            </a:endParaRPr>
          </a:p>
        </p:txBody>
      </p:sp>
      <p:sp>
        <p:nvSpPr>
          <p:cNvPr id="356355"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1023938" eaLnBrk="0" hangingPunct="0">
              <a:defRPr sz="1200" b="1">
                <a:solidFill>
                  <a:schemeClr val="tx1"/>
                </a:solidFill>
                <a:latin typeface="Arial" charset="0"/>
                <a:ea typeface="ＭＳ Ｐゴシック" charset="0"/>
                <a:cs typeface="ＭＳ Ｐゴシック" charset="0"/>
              </a:defRPr>
            </a:lvl1pPr>
            <a:lvl2pPr marL="742950" indent="-285750" defTabSz="1023938" eaLnBrk="0" hangingPunct="0">
              <a:defRPr sz="1200" b="1">
                <a:solidFill>
                  <a:schemeClr val="tx1"/>
                </a:solidFill>
                <a:latin typeface="Arial" charset="0"/>
                <a:ea typeface="ＭＳ Ｐゴシック" charset="0"/>
              </a:defRPr>
            </a:lvl2pPr>
            <a:lvl3pPr marL="1143000" indent="-228600" defTabSz="1023938" eaLnBrk="0" hangingPunct="0">
              <a:defRPr sz="1200" b="1">
                <a:solidFill>
                  <a:schemeClr val="tx1"/>
                </a:solidFill>
                <a:latin typeface="Arial" charset="0"/>
                <a:ea typeface="ＭＳ Ｐゴシック" charset="0"/>
              </a:defRPr>
            </a:lvl3pPr>
            <a:lvl4pPr marL="1600200" indent="-228600" defTabSz="1023938" eaLnBrk="0" hangingPunct="0">
              <a:defRPr sz="1200" b="1">
                <a:solidFill>
                  <a:schemeClr val="tx1"/>
                </a:solidFill>
                <a:latin typeface="Arial" charset="0"/>
                <a:ea typeface="ＭＳ Ｐゴシック" charset="0"/>
              </a:defRPr>
            </a:lvl4pPr>
            <a:lvl5pPr marL="2057400" indent="-228600" defTabSz="1023938" eaLnBrk="0" hangingPunct="0">
              <a:defRPr sz="1200" b="1">
                <a:solidFill>
                  <a:schemeClr val="tx1"/>
                </a:solidFill>
                <a:latin typeface="Arial" charset="0"/>
                <a:ea typeface="ＭＳ Ｐゴシック" charset="0"/>
              </a:defRPr>
            </a:lvl5pPr>
            <a:lvl6pPr marL="2514600" indent="-228600" defTabSz="1023938"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1023938"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1023938"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1023938" eaLnBrk="0" fontAlgn="base" hangingPunct="0">
              <a:spcBef>
                <a:spcPct val="0"/>
              </a:spcBef>
              <a:spcAft>
                <a:spcPct val="0"/>
              </a:spcAft>
              <a:defRPr sz="1200" b="1">
                <a:solidFill>
                  <a:schemeClr val="tx1"/>
                </a:solidFill>
                <a:latin typeface="Arial" charset="0"/>
                <a:ea typeface="ＭＳ Ｐゴシック" charset="0"/>
              </a:defRPr>
            </a:lvl9pPr>
          </a:lstStyle>
          <a:p>
            <a:fld id="{11F5C194-F875-C543-A077-5DBC4691015B}" type="slidenum">
              <a:rPr lang="zh-TW" altLang="en-US" sz="1400" b="0">
                <a:solidFill>
                  <a:srgbClr val="000000"/>
                </a:solidFill>
                <a:latin typeface="Calibri" charset="0"/>
                <a:ea typeface="新細明體" charset="0"/>
                <a:cs typeface="新細明體" charset="0"/>
              </a:rPr>
              <a:pPr/>
              <a:t>78</a:t>
            </a:fld>
            <a:endParaRPr lang="zh-TW" altLang="en-US" sz="1400" b="0">
              <a:solidFill>
                <a:srgbClr val="000000"/>
              </a:solidFill>
              <a:latin typeface="Calibri" charset="0"/>
              <a:ea typeface="新細明體" charset="0"/>
              <a:cs typeface="新細明體" charset="0"/>
            </a:endParaRPr>
          </a:p>
        </p:txBody>
      </p:sp>
    </p:spTree>
    <p:extLst>
      <p:ext uri="{BB962C8B-B14F-4D97-AF65-F5344CB8AC3E}">
        <p14:creationId xmlns:p14="http://schemas.microsoft.com/office/powerpoint/2010/main" val="88975485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49" name="Slide Image Placeholder 1"/>
          <p:cNvSpPr>
            <a:spLocks noGrp="1" noRot="1" noChangeAspect="1"/>
          </p:cNvSpPr>
          <p:nvPr>
            <p:ph type="sldImg"/>
          </p:nvPr>
        </p:nvSpPr>
        <p:spPr>
          <a:ln/>
        </p:spPr>
      </p:sp>
      <p:sp>
        <p:nvSpPr>
          <p:cNvPr id="360450" name="Notes Placeholder 2"/>
          <p:cNvSpPr>
            <a:spLocks noGrp="1"/>
          </p:cNvSpPr>
          <p:nvPr>
            <p:ph type="body" idx="1"/>
          </p:nvPr>
        </p:nvSpPr>
        <p:spPr>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atin typeface="Arial" charset="0"/>
              <a:ea typeface="ＭＳ Ｐゴシック" charset="0"/>
              <a:cs typeface="ＭＳ Ｐゴシック" charset="0"/>
            </a:endParaRPr>
          </a:p>
        </p:txBody>
      </p:sp>
      <p:sp>
        <p:nvSpPr>
          <p:cNvPr id="360451"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1023938" eaLnBrk="0" hangingPunct="0">
              <a:defRPr sz="1200" b="1">
                <a:solidFill>
                  <a:schemeClr val="tx1"/>
                </a:solidFill>
                <a:latin typeface="Arial" charset="0"/>
                <a:ea typeface="ＭＳ Ｐゴシック" charset="0"/>
                <a:cs typeface="ＭＳ Ｐゴシック" charset="0"/>
              </a:defRPr>
            </a:lvl1pPr>
            <a:lvl2pPr marL="742950" indent="-285750" defTabSz="1023938" eaLnBrk="0" hangingPunct="0">
              <a:defRPr sz="1200" b="1">
                <a:solidFill>
                  <a:schemeClr val="tx1"/>
                </a:solidFill>
                <a:latin typeface="Arial" charset="0"/>
                <a:ea typeface="ＭＳ Ｐゴシック" charset="0"/>
              </a:defRPr>
            </a:lvl2pPr>
            <a:lvl3pPr marL="1143000" indent="-228600" defTabSz="1023938" eaLnBrk="0" hangingPunct="0">
              <a:defRPr sz="1200" b="1">
                <a:solidFill>
                  <a:schemeClr val="tx1"/>
                </a:solidFill>
                <a:latin typeface="Arial" charset="0"/>
                <a:ea typeface="ＭＳ Ｐゴシック" charset="0"/>
              </a:defRPr>
            </a:lvl3pPr>
            <a:lvl4pPr marL="1600200" indent="-228600" defTabSz="1023938" eaLnBrk="0" hangingPunct="0">
              <a:defRPr sz="1200" b="1">
                <a:solidFill>
                  <a:schemeClr val="tx1"/>
                </a:solidFill>
                <a:latin typeface="Arial" charset="0"/>
                <a:ea typeface="ＭＳ Ｐゴシック" charset="0"/>
              </a:defRPr>
            </a:lvl4pPr>
            <a:lvl5pPr marL="2057400" indent="-228600" defTabSz="1023938" eaLnBrk="0" hangingPunct="0">
              <a:defRPr sz="1200" b="1">
                <a:solidFill>
                  <a:schemeClr val="tx1"/>
                </a:solidFill>
                <a:latin typeface="Arial" charset="0"/>
                <a:ea typeface="ＭＳ Ｐゴシック" charset="0"/>
              </a:defRPr>
            </a:lvl5pPr>
            <a:lvl6pPr marL="2514600" indent="-228600" defTabSz="1023938"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1023938"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1023938"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1023938" eaLnBrk="0" fontAlgn="base" hangingPunct="0">
              <a:spcBef>
                <a:spcPct val="0"/>
              </a:spcBef>
              <a:spcAft>
                <a:spcPct val="0"/>
              </a:spcAft>
              <a:defRPr sz="1200" b="1">
                <a:solidFill>
                  <a:schemeClr val="tx1"/>
                </a:solidFill>
                <a:latin typeface="Arial" charset="0"/>
                <a:ea typeface="ＭＳ Ｐゴシック" charset="0"/>
              </a:defRPr>
            </a:lvl9pPr>
          </a:lstStyle>
          <a:p>
            <a:fld id="{B88CC2C2-79F2-FB45-A06A-3AFA974BCC99}" type="slidenum">
              <a:rPr lang="en-US" sz="1400" b="0">
                <a:solidFill>
                  <a:srgbClr val="000000"/>
                </a:solidFill>
                <a:latin typeface="Calibri" charset="0"/>
              </a:rPr>
              <a:pPr/>
              <a:t>80</a:t>
            </a:fld>
            <a:endParaRPr lang="en-US" sz="1400" b="0">
              <a:solidFill>
                <a:srgbClr val="000000"/>
              </a:solidFill>
              <a:latin typeface="Calibri" charset="0"/>
            </a:endParaRPr>
          </a:p>
        </p:txBody>
      </p:sp>
    </p:spTree>
    <p:extLst>
      <p:ext uri="{BB962C8B-B14F-4D97-AF65-F5344CB8AC3E}">
        <p14:creationId xmlns:p14="http://schemas.microsoft.com/office/powerpoint/2010/main" val="118114669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01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1023938" eaLnBrk="0" hangingPunct="0">
              <a:defRPr sz="1200" b="1">
                <a:solidFill>
                  <a:schemeClr val="tx1"/>
                </a:solidFill>
                <a:latin typeface="Arial" charset="0"/>
                <a:ea typeface="ＭＳ Ｐゴシック" charset="0"/>
                <a:cs typeface="ＭＳ Ｐゴシック" charset="0"/>
              </a:defRPr>
            </a:lvl1pPr>
            <a:lvl2pPr marL="742950" indent="-285750" defTabSz="1023938" eaLnBrk="0" hangingPunct="0">
              <a:defRPr sz="1200" b="1">
                <a:solidFill>
                  <a:schemeClr val="tx1"/>
                </a:solidFill>
                <a:latin typeface="Arial" charset="0"/>
                <a:ea typeface="ＭＳ Ｐゴシック" charset="0"/>
              </a:defRPr>
            </a:lvl2pPr>
            <a:lvl3pPr marL="1143000" indent="-228600" defTabSz="1023938" eaLnBrk="0" hangingPunct="0">
              <a:defRPr sz="1200" b="1">
                <a:solidFill>
                  <a:schemeClr val="tx1"/>
                </a:solidFill>
                <a:latin typeface="Arial" charset="0"/>
                <a:ea typeface="ＭＳ Ｐゴシック" charset="0"/>
              </a:defRPr>
            </a:lvl3pPr>
            <a:lvl4pPr marL="1600200" indent="-228600" defTabSz="1023938" eaLnBrk="0" hangingPunct="0">
              <a:defRPr sz="1200" b="1">
                <a:solidFill>
                  <a:schemeClr val="tx1"/>
                </a:solidFill>
                <a:latin typeface="Arial" charset="0"/>
                <a:ea typeface="ＭＳ Ｐゴシック" charset="0"/>
              </a:defRPr>
            </a:lvl4pPr>
            <a:lvl5pPr marL="2057400" indent="-228600" defTabSz="1023938" eaLnBrk="0" hangingPunct="0">
              <a:defRPr sz="1200" b="1">
                <a:solidFill>
                  <a:schemeClr val="tx1"/>
                </a:solidFill>
                <a:latin typeface="Arial" charset="0"/>
                <a:ea typeface="ＭＳ Ｐゴシック" charset="0"/>
              </a:defRPr>
            </a:lvl5pPr>
            <a:lvl6pPr marL="2514600" indent="-228600" defTabSz="1023938"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1023938"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1023938"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1023938" eaLnBrk="0" fontAlgn="base" hangingPunct="0">
              <a:spcBef>
                <a:spcPct val="0"/>
              </a:spcBef>
              <a:spcAft>
                <a:spcPct val="0"/>
              </a:spcAft>
              <a:defRPr sz="1200" b="1">
                <a:solidFill>
                  <a:schemeClr val="tx1"/>
                </a:solidFill>
                <a:latin typeface="Arial" charset="0"/>
                <a:ea typeface="ＭＳ Ｐゴシック" charset="0"/>
              </a:defRPr>
            </a:lvl9pPr>
          </a:lstStyle>
          <a:p>
            <a:fld id="{1DE389F5-3E8F-2146-B30A-953EA34CAE60}" type="slidenum">
              <a:rPr lang="en-US" sz="1400" b="0">
                <a:solidFill>
                  <a:prstClr val="black"/>
                </a:solidFill>
              </a:rPr>
              <a:pPr/>
              <a:t>87</a:t>
            </a:fld>
            <a:endParaRPr lang="en-US" sz="1400" b="0">
              <a:solidFill>
                <a:prstClr val="black"/>
              </a:solidFill>
            </a:endParaRPr>
          </a:p>
        </p:txBody>
      </p:sp>
      <p:sp>
        <p:nvSpPr>
          <p:cNvPr id="520194" name="Rectangle 2"/>
          <p:cNvSpPr>
            <a:spLocks noGrp="1" noRot="1" noChangeAspect="1" noChangeArrowheads="1" noTextEdit="1"/>
          </p:cNvSpPr>
          <p:nvPr>
            <p:ph type="sldImg"/>
          </p:nvPr>
        </p:nvSpPr>
        <p:spPr>
          <a:ln/>
        </p:spPr>
      </p:sp>
      <p:sp>
        <p:nvSpPr>
          <p:cNvPr id="520195" name="Rectangle 3"/>
          <p:cNvSpPr>
            <a:spLocks noGrp="1" noChangeArrowheads="1"/>
          </p:cNvSpPr>
          <p:nvPr>
            <p:ph type="body" idx="1"/>
          </p:nvPr>
        </p:nvSpPr>
        <p:spPr>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69797014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6465" name="Slide Image Placeholder 1"/>
          <p:cNvSpPr>
            <a:spLocks noGrp="1" noRot="1" noChangeAspect="1"/>
          </p:cNvSpPr>
          <p:nvPr>
            <p:ph type="sldImg"/>
          </p:nvPr>
        </p:nvSpPr>
        <p:spPr>
          <a:xfrm>
            <a:off x="1257300" y="720725"/>
            <a:ext cx="4800600" cy="3600450"/>
          </a:xfrm>
          <a:ln/>
        </p:spPr>
      </p:sp>
      <p:sp>
        <p:nvSpPr>
          <p:cNvPr id="446466" name="Notes Placeholder 2"/>
          <p:cNvSpPr>
            <a:spLocks noGrp="1"/>
          </p:cNvSpPr>
          <p:nvPr>
            <p:ph type="body" idx="1"/>
          </p:nvPr>
        </p:nvSpPr>
        <p:spPr>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tLang="en-US">
              <a:latin typeface="Arial" charset="0"/>
              <a:ea typeface="ＭＳ Ｐゴシック" charset="-128"/>
            </a:endParaRPr>
          </a:p>
        </p:txBody>
      </p:sp>
      <p:sp>
        <p:nvSpPr>
          <p:cNvPr id="446467"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1023938" eaLnBrk="0" hangingPunct="0">
              <a:defRPr sz="1200" b="1">
                <a:solidFill>
                  <a:schemeClr val="tx1"/>
                </a:solidFill>
                <a:latin typeface="Arial" charset="0"/>
                <a:ea typeface="ＭＳ Ｐゴシック" charset="-128"/>
              </a:defRPr>
            </a:lvl1pPr>
            <a:lvl2pPr marL="742950" indent="-285750" defTabSz="1023938" eaLnBrk="0" hangingPunct="0">
              <a:defRPr sz="1200" b="1">
                <a:solidFill>
                  <a:schemeClr val="tx1"/>
                </a:solidFill>
                <a:latin typeface="Arial" charset="0"/>
                <a:ea typeface="ＭＳ Ｐゴシック" charset="-128"/>
              </a:defRPr>
            </a:lvl2pPr>
            <a:lvl3pPr marL="1143000" indent="-228600" defTabSz="1023938" eaLnBrk="0" hangingPunct="0">
              <a:defRPr sz="1200" b="1">
                <a:solidFill>
                  <a:schemeClr val="tx1"/>
                </a:solidFill>
                <a:latin typeface="Arial" charset="0"/>
                <a:ea typeface="ＭＳ Ｐゴシック" charset="-128"/>
              </a:defRPr>
            </a:lvl3pPr>
            <a:lvl4pPr marL="1600200" indent="-228600" defTabSz="1023938" eaLnBrk="0" hangingPunct="0">
              <a:defRPr sz="1200" b="1">
                <a:solidFill>
                  <a:schemeClr val="tx1"/>
                </a:solidFill>
                <a:latin typeface="Arial" charset="0"/>
                <a:ea typeface="ＭＳ Ｐゴシック" charset="-128"/>
              </a:defRPr>
            </a:lvl4pPr>
            <a:lvl5pPr marL="2057400" indent="-228600" defTabSz="1023938" eaLnBrk="0" hangingPunct="0">
              <a:defRPr sz="1200" b="1">
                <a:solidFill>
                  <a:schemeClr val="tx1"/>
                </a:solidFill>
                <a:latin typeface="Arial" charset="0"/>
                <a:ea typeface="ＭＳ Ｐゴシック" charset="-128"/>
              </a:defRPr>
            </a:lvl5pPr>
            <a:lvl6pPr marL="2514600" indent="-228600" defTabSz="1023938"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1023938"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1023938"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1023938" eaLnBrk="0" fontAlgn="base" hangingPunct="0">
              <a:spcBef>
                <a:spcPct val="0"/>
              </a:spcBef>
              <a:spcAft>
                <a:spcPct val="0"/>
              </a:spcAft>
              <a:defRPr sz="1200" b="1">
                <a:solidFill>
                  <a:schemeClr val="tx1"/>
                </a:solidFill>
                <a:latin typeface="Arial" charset="0"/>
                <a:ea typeface="ＭＳ Ｐゴシック" charset="-128"/>
              </a:defRPr>
            </a:lvl9pPr>
          </a:lstStyle>
          <a:p>
            <a:fld id="{BBE671DA-EFB6-3541-B8A1-ADE4BCE75A5A}" type="slidenum">
              <a:rPr lang="en-US" altLang="en-US" sz="1400" b="0">
                <a:solidFill>
                  <a:srgbClr val="000000"/>
                </a:solidFill>
                <a:latin typeface="Calibri" charset="0"/>
              </a:rPr>
              <a:pPr/>
              <a:t>92</a:t>
            </a:fld>
            <a:endParaRPr lang="en-US" altLang="en-US" sz="1400" b="0">
              <a:solidFill>
                <a:srgbClr val="000000"/>
              </a:solidFill>
              <a:latin typeface="Calibri" charset="0"/>
            </a:endParaRPr>
          </a:p>
        </p:txBody>
      </p:sp>
    </p:spTree>
    <p:extLst>
      <p:ext uri="{BB962C8B-B14F-4D97-AF65-F5344CB8AC3E}">
        <p14:creationId xmlns:p14="http://schemas.microsoft.com/office/powerpoint/2010/main" val="20448977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9" name="Shape 1579"/>
          <p:cNvSpPr>
            <a:spLocks noGrp="1" noRot="1" noChangeAspect="1"/>
          </p:cNvSpPr>
          <p:nvPr>
            <p:ph type="sldImg"/>
          </p:nvPr>
        </p:nvSpPr>
        <p:spPr>
          <a:prstGeom prst="rect">
            <a:avLst/>
          </a:prstGeom>
        </p:spPr>
        <p:txBody>
          <a:bodyPr lIns="96661" tIns="48331" rIns="96661" bIns="48331"/>
          <a:lstStyle/>
          <a:p>
            <a:pPr lvl="0"/>
            <a:endParaRPr/>
          </a:p>
        </p:txBody>
      </p:sp>
      <p:sp>
        <p:nvSpPr>
          <p:cNvPr id="1580" name="Shape 1580"/>
          <p:cNvSpPr>
            <a:spLocks noGrp="1"/>
          </p:cNvSpPr>
          <p:nvPr>
            <p:ph type="body" sz="quarter" idx="1"/>
          </p:nvPr>
        </p:nvSpPr>
        <p:spPr>
          <a:prstGeom prst="rect">
            <a:avLst/>
          </a:prstGeom>
        </p:spPr>
        <p:txBody>
          <a:bodyPr/>
          <a:lstStyle/>
          <a:p>
            <a:pPr lvl="0">
              <a:defRPr sz="1800"/>
            </a:pPr>
            <a:endParaRPr sz="2100" dirty="0"/>
          </a:p>
        </p:txBody>
      </p:sp>
    </p:spTree>
    <p:extLst>
      <p:ext uri="{BB962C8B-B14F-4D97-AF65-F5344CB8AC3E}">
        <p14:creationId xmlns:p14="http://schemas.microsoft.com/office/powerpoint/2010/main" val="205693359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8513" name="Slide Image Placeholder 1"/>
          <p:cNvSpPr>
            <a:spLocks noGrp="1" noRot="1" noChangeAspect="1"/>
          </p:cNvSpPr>
          <p:nvPr>
            <p:ph type="sldImg"/>
          </p:nvPr>
        </p:nvSpPr>
        <p:spPr>
          <a:xfrm>
            <a:off x="1257300" y="720725"/>
            <a:ext cx="4800600" cy="3600450"/>
          </a:xfrm>
          <a:ln/>
        </p:spPr>
      </p:sp>
      <p:sp>
        <p:nvSpPr>
          <p:cNvPr id="448514"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tLang="en-US">
                <a:latin typeface="Arial" charset="0"/>
                <a:ea typeface="ＭＳ Ｐゴシック" charset="-128"/>
              </a:rPr>
              <a:t>Split-read and paired-end approaches</a:t>
            </a:r>
          </a:p>
        </p:txBody>
      </p:sp>
      <p:sp>
        <p:nvSpPr>
          <p:cNvPr id="448515"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1023938" eaLnBrk="0" hangingPunct="0">
              <a:defRPr sz="1200" b="1">
                <a:solidFill>
                  <a:schemeClr val="tx1"/>
                </a:solidFill>
                <a:latin typeface="Arial" charset="0"/>
                <a:ea typeface="ＭＳ Ｐゴシック" charset="-128"/>
              </a:defRPr>
            </a:lvl1pPr>
            <a:lvl2pPr marL="742950" indent="-285750" defTabSz="1023938" eaLnBrk="0" hangingPunct="0">
              <a:defRPr sz="1200" b="1">
                <a:solidFill>
                  <a:schemeClr val="tx1"/>
                </a:solidFill>
                <a:latin typeface="Arial" charset="0"/>
                <a:ea typeface="ＭＳ Ｐゴシック" charset="-128"/>
              </a:defRPr>
            </a:lvl2pPr>
            <a:lvl3pPr marL="1143000" indent="-228600" defTabSz="1023938" eaLnBrk="0" hangingPunct="0">
              <a:defRPr sz="1200" b="1">
                <a:solidFill>
                  <a:schemeClr val="tx1"/>
                </a:solidFill>
                <a:latin typeface="Arial" charset="0"/>
                <a:ea typeface="ＭＳ Ｐゴシック" charset="-128"/>
              </a:defRPr>
            </a:lvl3pPr>
            <a:lvl4pPr marL="1600200" indent="-228600" defTabSz="1023938" eaLnBrk="0" hangingPunct="0">
              <a:defRPr sz="1200" b="1">
                <a:solidFill>
                  <a:schemeClr val="tx1"/>
                </a:solidFill>
                <a:latin typeface="Arial" charset="0"/>
                <a:ea typeface="ＭＳ Ｐゴシック" charset="-128"/>
              </a:defRPr>
            </a:lvl4pPr>
            <a:lvl5pPr marL="2057400" indent="-228600" defTabSz="1023938" eaLnBrk="0" hangingPunct="0">
              <a:defRPr sz="1200" b="1">
                <a:solidFill>
                  <a:schemeClr val="tx1"/>
                </a:solidFill>
                <a:latin typeface="Arial" charset="0"/>
                <a:ea typeface="ＭＳ Ｐゴシック" charset="-128"/>
              </a:defRPr>
            </a:lvl5pPr>
            <a:lvl6pPr marL="2514600" indent="-228600" defTabSz="1023938"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1023938"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1023938"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1023938" eaLnBrk="0" fontAlgn="base" hangingPunct="0">
              <a:spcBef>
                <a:spcPct val="0"/>
              </a:spcBef>
              <a:spcAft>
                <a:spcPct val="0"/>
              </a:spcAft>
              <a:defRPr sz="1200" b="1">
                <a:solidFill>
                  <a:schemeClr val="tx1"/>
                </a:solidFill>
                <a:latin typeface="Arial" charset="0"/>
                <a:ea typeface="ＭＳ Ｐゴシック" charset="-128"/>
              </a:defRPr>
            </a:lvl9pPr>
          </a:lstStyle>
          <a:p>
            <a:fld id="{923B3943-35BA-0142-B902-BDD0A763DEC8}" type="slidenum">
              <a:rPr lang="en-US" altLang="en-US" sz="1400" b="0">
                <a:solidFill>
                  <a:srgbClr val="000000"/>
                </a:solidFill>
                <a:latin typeface="Calibri" charset="0"/>
              </a:rPr>
              <a:pPr/>
              <a:t>93</a:t>
            </a:fld>
            <a:endParaRPr lang="en-US" altLang="en-US" sz="1400" b="0">
              <a:solidFill>
                <a:srgbClr val="000000"/>
              </a:solidFill>
              <a:latin typeface="Calibri" charset="0"/>
            </a:endParaRPr>
          </a:p>
        </p:txBody>
      </p:sp>
    </p:spTree>
    <p:extLst>
      <p:ext uri="{BB962C8B-B14F-4D97-AF65-F5344CB8AC3E}">
        <p14:creationId xmlns:p14="http://schemas.microsoft.com/office/powerpoint/2010/main" val="196751392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p:cNvSpPr txBox="1">
            <a:spLocks noChangeArrowheads="1"/>
          </p:cNvSpPr>
          <p:nvPr/>
        </p:nvSpPr>
        <p:spPr bwMode="auto">
          <a:xfrm>
            <a:off x="1493838" y="960438"/>
            <a:ext cx="4325937" cy="3290887"/>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86749" tIns="43375" rIns="86749" bIns="43375" anchor="ctr"/>
          <a:lstStyle/>
          <a:p>
            <a:pPr defTabSz="433700" hangingPunct="0">
              <a:lnSpc>
                <a:spcPct val="93000"/>
              </a:lnSpc>
              <a:buClr>
                <a:srgbClr val="000000"/>
              </a:buClr>
              <a:buSzPct val="45000"/>
              <a:defRPr/>
            </a:pPr>
            <a:endParaRPr lang="en-US" sz="2300" b="0">
              <a:solidFill>
                <a:prstClr val="black"/>
              </a:solidFill>
              <a:latin typeface="Times New Roman" charset="0"/>
              <a:cs typeface="msgothic" charset="0"/>
            </a:endParaRPr>
          </a:p>
        </p:txBody>
      </p:sp>
      <p:sp>
        <p:nvSpPr>
          <p:cNvPr id="4098" name="Text Box 2"/>
          <p:cNvSpPr txBox="1">
            <a:spLocks noGrp="1" noChangeArrowheads="1"/>
          </p:cNvSpPr>
          <p:nvPr>
            <p:ph type="body"/>
          </p:nvPr>
        </p:nvSpPr>
        <p:spPr>
          <a:xfrm>
            <a:off x="1116013" y="4570413"/>
            <a:ext cx="5089525" cy="3651250"/>
          </a:xfrm>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85725" indent="-85725" eaLnBrk="1">
              <a:lnSpc>
                <a:spcPct val="93000"/>
              </a:lnSpc>
              <a:spcBef>
                <a:spcPct val="0"/>
              </a:spcBef>
              <a:buSzPct val="45000"/>
              <a:buFont typeface="Wingdings" charset="2"/>
              <a:buNone/>
              <a:tabLst>
                <a:tab pos="723900" algn="l"/>
                <a:tab pos="1447800" algn="l"/>
                <a:tab pos="2171700" algn="l"/>
                <a:tab pos="2895600" algn="l"/>
                <a:tab pos="3619500" algn="l"/>
                <a:tab pos="4343400" algn="l"/>
                <a:tab pos="5067300" algn="l"/>
              </a:tabLst>
            </a:pPr>
            <a:r>
              <a:rPr lang="en-GB" altLang="en-US">
                <a:solidFill>
                  <a:srgbClr val="000000"/>
                </a:solidFill>
                <a:latin typeface="Arial" charset="0"/>
                <a:ea typeface="ＭＳ Ｐゴシック" charset="-128"/>
              </a:rPr>
              <a:t>Frequency of novel retroduplications by populations. Most of the novel retroduplications are discovered in only one population (due to conservative calling) but are present in a few more as evident from genotyping. The phylogenetic tree was constructed based on the overlap of novel retroduplications between different populations. The tree shows that, except in one case, populations separate perfectly by continental groups. Outlier clustering of the Finnish population (FIN) is likely due to its distinct data properties allowing discovery of more unique retroduplications (see text). Admixed populations and the Iberian population (with just a few sequenced individuals) were excluded from phylogenetic analysis.</a:t>
            </a:r>
          </a:p>
        </p:txBody>
      </p:sp>
    </p:spTree>
    <p:extLst>
      <p:ext uri="{BB962C8B-B14F-4D97-AF65-F5344CB8AC3E}">
        <p14:creationId xmlns:p14="http://schemas.microsoft.com/office/powerpoint/2010/main" val="136518054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1345" name="Slide Image Placeholder 1"/>
          <p:cNvSpPr>
            <a:spLocks noGrp="1" noRot="1" noChangeAspect="1"/>
          </p:cNvSpPr>
          <p:nvPr>
            <p:ph type="sldImg"/>
          </p:nvPr>
        </p:nvSpPr>
        <p:spPr>
          <a:ln/>
        </p:spPr>
      </p:sp>
      <p:sp>
        <p:nvSpPr>
          <p:cNvPr id="441346" name="Notes Placeholder 2"/>
          <p:cNvSpPr>
            <a:spLocks noGrp="1"/>
          </p:cNvSpPr>
          <p:nvPr>
            <p:ph type="body" idx="1"/>
          </p:nvPr>
        </p:nvSpPr>
        <p:spPr>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spcBef>
                <a:spcPct val="0"/>
              </a:spcBef>
            </a:pPr>
            <a:endParaRPr lang="en-US" altLang="en-US">
              <a:latin typeface="Calibri" charset="0"/>
              <a:ea typeface="ＭＳ Ｐゴシック" charset="-128"/>
            </a:endParaRPr>
          </a:p>
        </p:txBody>
      </p:sp>
      <p:sp>
        <p:nvSpPr>
          <p:cNvPr id="441347"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1023938" eaLnBrk="0" hangingPunct="0">
              <a:defRPr sz="1200" b="1">
                <a:solidFill>
                  <a:schemeClr val="tx1"/>
                </a:solidFill>
                <a:latin typeface="Arial" charset="0"/>
                <a:ea typeface="ＭＳ Ｐゴシック" charset="-128"/>
              </a:defRPr>
            </a:lvl1pPr>
            <a:lvl2pPr marL="742950" indent="-285750" defTabSz="1023938" eaLnBrk="0" hangingPunct="0">
              <a:defRPr sz="1200" b="1">
                <a:solidFill>
                  <a:schemeClr val="tx1"/>
                </a:solidFill>
                <a:latin typeface="Arial" charset="0"/>
                <a:ea typeface="ＭＳ Ｐゴシック" charset="-128"/>
              </a:defRPr>
            </a:lvl2pPr>
            <a:lvl3pPr marL="1143000" indent="-228600" defTabSz="1023938" eaLnBrk="0" hangingPunct="0">
              <a:defRPr sz="1200" b="1">
                <a:solidFill>
                  <a:schemeClr val="tx1"/>
                </a:solidFill>
                <a:latin typeface="Arial" charset="0"/>
                <a:ea typeface="ＭＳ Ｐゴシック" charset="-128"/>
              </a:defRPr>
            </a:lvl3pPr>
            <a:lvl4pPr marL="1600200" indent="-228600" defTabSz="1023938" eaLnBrk="0" hangingPunct="0">
              <a:defRPr sz="1200" b="1">
                <a:solidFill>
                  <a:schemeClr val="tx1"/>
                </a:solidFill>
                <a:latin typeface="Arial" charset="0"/>
                <a:ea typeface="ＭＳ Ｐゴシック" charset="-128"/>
              </a:defRPr>
            </a:lvl4pPr>
            <a:lvl5pPr marL="2057400" indent="-228600" defTabSz="1023938" eaLnBrk="0" hangingPunct="0">
              <a:defRPr sz="1200" b="1">
                <a:solidFill>
                  <a:schemeClr val="tx1"/>
                </a:solidFill>
                <a:latin typeface="Arial" charset="0"/>
                <a:ea typeface="ＭＳ Ｐゴシック" charset="-128"/>
              </a:defRPr>
            </a:lvl5pPr>
            <a:lvl6pPr marL="2514600" indent="-228600" defTabSz="1023938"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1023938"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1023938"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1023938"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fld id="{83EA7F21-B7F3-B242-8D71-467B2B3BCAA5}" type="slidenum">
              <a:rPr lang="en-US" altLang="en-US" sz="1400" b="0">
                <a:solidFill>
                  <a:srgbClr val="000000"/>
                </a:solidFill>
                <a:latin typeface="Calibri" charset="0"/>
              </a:rPr>
              <a:pPr eaLnBrk="1" hangingPunct="1"/>
              <a:t>100</a:t>
            </a:fld>
            <a:endParaRPr lang="en-US" altLang="en-US" sz="1400" b="0">
              <a:solidFill>
                <a:srgbClr val="000000"/>
              </a:solidFill>
              <a:latin typeface="Calibri" charset="0"/>
            </a:endParaRPr>
          </a:p>
        </p:txBody>
      </p:sp>
    </p:spTree>
    <p:extLst>
      <p:ext uri="{BB962C8B-B14F-4D97-AF65-F5344CB8AC3E}">
        <p14:creationId xmlns:p14="http://schemas.microsoft.com/office/powerpoint/2010/main" val="11025200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lgn="ctr" defTabSz="1023938" eaLnBrk="0" hangingPunct="0">
              <a:defRPr sz="1200" b="1">
                <a:solidFill>
                  <a:schemeClr val="tx1"/>
                </a:solidFill>
                <a:latin typeface="Arial" charset="0"/>
                <a:ea typeface="ＭＳ Ｐゴシック" charset="0"/>
                <a:cs typeface="ＭＳ Ｐゴシック" charset="0"/>
              </a:defRPr>
            </a:lvl1pPr>
            <a:lvl2pPr marL="37931725" indent="-37474525" algn="ctr" defTabSz="1023938" eaLnBrk="0" hangingPunct="0">
              <a:defRPr sz="1200" b="1">
                <a:solidFill>
                  <a:schemeClr val="tx1"/>
                </a:solidFill>
                <a:latin typeface="Arial" charset="0"/>
                <a:ea typeface="ＭＳ Ｐゴシック" charset="0"/>
              </a:defRPr>
            </a:lvl2pPr>
            <a:lvl3pPr eaLnBrk="0" hangingPunct="0">
              <a:defRPr sz="1200" b="1">
                <a:solidFill>
                  <a:schemeClr val="tx1"/>
                </a:solidFill>
                <a:latin typeface="Arial" charset="0"/>
                <a:ea typeface="ＭＳ Ｐゴシック" charset="0"/>
              </a:defRPr>
            </a:lvl3pPr>
            <a:lvl4pPr eaLnBrk="0" hangingPunct="0">
              <a:defRPr sz="1200" b="1">
                <a:solidFill>
                  <a:schemeClr val="tx1"/>
                </a:solidFill>
                <a:latin typeface="Arial" charset="0"/>
                <a:ea typeface="ＭＳ Ｐゴシック" charset="0"/>
              </a:defRPr>
            </a:lvl4pPr>
            <a:lvl5pPr eaLnBrk="0" hangingPunct="0">
              <a:defRPr sz="1200" b="1">
                <a:solidFill>
                  <a:schemeClr val="tx1"/>
                </a:solidFill>
                <a:latin typeface="Arial" charset="0"/>
                <a:ea typeface="ＭＳ Ｐゴシック" charset="0"/>
              </a:defRPr>
            </a:lvl5pPr>
            <a:lvl6pPr marL="457200" eaLnBrk="0" fontAlgn="base" hangingPunct="0">
              <a:spcBef>
                <a:spcPct val="0"/>
              </a:spcBef>
              <a:spcAft>
                <a:spcPct val="0"/>
              </a:spcAft>
              <a:defRPr sz="1200" b="1">
                <a:solidFill>
                  <a:schemeClr val="tx1"/>
                </a:solidFill>
                <a:latin typeface="Arial" charset="0"/>
                <a:ea typeface="ＭＳ Ｐゴシック" charset="0"/>
              </a:defRPr>
            </a:lvl6pPr>
            <a:lvl7pPr marL="914400" eaLnBrk="0" fontAlgn="base" hangingPunct="0">
              <a:spcBef>
                <a:spcPct val="0"/>
              </a:spcBef>
              <a:spcAft>
                <a:spcPct val="0"/>
              </a:spcAft>
              <a:defRPr sz="1200" b="1">
                <a:solidFill>
                  <a:schemeClr val="tx1"/>
                </a:solidFill>
                <a:latin typeface="Arial" charset="0"/>
                <a:ea typeface="ＭＳ Ｐゴシック" charset="0"/>
              </a:defRPr>
            </a:lvl7pPr>
            <a:lvl8pPr marL="1371600" eaLnBrk="0" fontAlgn="base" hangingPunct="0">
              <a:spcBef>
                <a:spcPct val="0"/>
              </a:spcBef>
              <a:spcAft>
                <a:spcPct val="0"/>
              </a:spcAft>
              <a:defRPr sz="1200" b="1">
                <a:solidFill>
                  <a:schemeClr val="tx1"/>
                </a:solidFill>
                <a:latin typeface="Arial" charset="0"/>
                <a:ea typeface="ＭＳ Ｐゴシック" charset="0"/>
              </a:defRPr>
            </a:lvl8pPr>
            <a:lvl9pPr marL="1828800" eaLnBrk="0" fontAlgn="base" hangingPunct="0">
              <a:spcBef>
                <a:spcPct val="0"/>
              </a:spcBef>
              <a:spcAft>
                <a:spcPct val="0"/>
              </a:spcAft>
              <a:defRPr sz="1200" b="1">
                <a:solidFill>
                  <a:schemeClr val="tx1"/>
                </a:solidFill>
                <a:latin typeface="Arial" charset="0"/>
                <a:ea typeface="ＭＳ Ｐゴシック" charset="0"/>
              </a:defRPr>
            </a:lvl9pPr>
          </a:lstStyle>
          <a:p>
            <a:pPr algn="r"/>
            <a:fld id="{0815B03E-2A31-354A-9BA5-96139373B0CA}" type="slidenum">
              <a:rPr lang="en-US" sz="1400" b="0">
                <a:solidFill>
                  <a:prstClr val="black"/>
                </a:solidFill>
              </a:rPr>
              <a:pPr algn="r"/>
              <a:t>10</a:t>
            </a:fld>
            <a:endParaRPr lang="en-US" sz="1400" b="0">
              <a:solidFill>
                <a:prstClr val="black"/>
              </a:solidFill>
            </a:endParaRPr>
          </a:p>
        </p:txBody>
      </p:sp>
      <p:sp>
        <p:nvSpPr>
          <p:cNvPr id="155651" name="Rectangle 2"/>
          <p:cNvSpPr>
            <a:spLocks noGrp="1" noRot="1" noChangeAspect="1" noChangeArrowheads="1" noTextEdit="1"/>
          </p:cNvSpPr>
          <p:nvPr>
            <p:ph type="sldImg"/>
          </p:nvPr>
        </p:nvSpPr>
        <p:spPr>
          <a:xfrm>
            <a:off x="1257300" y="720725"/>
            <a:ext cx="4800600" cy="3600450"/>
          </a:xfrm>
          <a:ln/>
        </p:spPr>
      </p:sp>
      <p:sp>
        <p:nvSpPr>
          <p:cNvPr id="155652" name="Rectangle 3"/>
          <p:cNvSpPr>
            <a:spLocks noGrp="1" noChangeArrowheads="1"/>
          </p:cNvSpPr>
          <p:nvPr>
            <p:ph type="body" idx="1"/>
          </p:nvPr>
        </p:nvSpPr>
        <p:spPr>
          <a:xfrm>
            <a:off x="731838" y="4560888"/>
            <a:ext cx="5851525" cy="4319587"/>
          </a:xfrm>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796181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lgn="ctr" defTabSz="1023938" eaLnBrk="0" hangingPunct="0">
              <a:defRPr sz="1200" b="1">
                <a:solidFill>
                  <a:schemeClr val="tx1"/>
                </a:solidFill>
                <a:latin typeface="Arial" charset="0"/>
                <a:ea typeface="ＭＳ Ｐゴシック" charset="0"/>
                <a:cs typeface="ＭＳ Ｐゴシック" charset="0"/>
              </a:defRPr>
            </a:lvl1pPr>
            <a:lvl2pPr marL="37931725" indent="-37474525" algn="ctr" defTabSz="1023938" eaLnBrk="0" hangingPunct="0">
              <a:defRPr sz="1200" b="1">
                <a:solidFill>
                  <a:schemeClr val="tx1"/>
                </a:solidFill>
                <a:latin typeface="Arial" charset="0"/>
                <a:ea typeface="ＭＳ Ｐゴシック" charset="0"/>
              </a:defRPr>
            </a:lvl2pPr>
            <a:lvl3pPr eaLnBrk="0" hangingPunct="0">
              <a:defRPr sz="1200" b="1">
                <a:solidFill>
                  <a:schemeClr val="tx1"/>
                </a:solidFill>
                <a:latin typeface="Arial" charset="0"/>
                <a:ea typeface="ＭＳ Ｐゴシック" charset="0"/>
              </a:defRPr>
            </a:lvl3pPr>
            <a:lvl4pPr eaLnBrk="0" hangingPunct="0">
              <a:defRPr sz="1200" b="1">
                <a:solidFill>
                  <a:schemeClr val="tx1"/>
                </a:solidFill>
                <a:latin typeface="Arial" charset="0"/>
                <a:ea typeface="ＭＳ Ｐゴシック" charset="0"/>
              </a:defRPr>
            </a:lvl4pPr>
            <a:lvl5pPr eaLnBrk="0" hangingPunct="0">
              <a:defRPr sz="1200" b="1">
                <a:solidFill>
                  <a:schemeClr val="tx1"/>
                </a:solidFill>
                <a:latin typeface="Arial" charset="0"/>
                <a:ea typeface="ＭＳ Ｐゴシック" charset="0"/>
              </a:defRPr>
            </a:lvl5pPr>
            <a:lvl6pPr marL="457200" eaLnBrk="0" fontAlgn="base" hangingPunct="0">
              <a:spcBef>
                <a:spcPct val="0"/>
              </a:spcBef>
              <a:spcAft>
                <a:spcPct val="0"/>
              </a:spcAft>
              <a:defRPr sz="1200" b="1">
                <a:solidFill>
                  <a:schemeClr val="tx1"/>
                </a:solidFill>
                <a:latin typeface="Arial" charset="0"/>
                <a:ea typeface="ＭＳ Ｐゴシック" charset="0"/>
              </a:defRPr>
            </a:lvl6pPr>
            <a:lvl7pPr marL="914400" eaLnBrk="0" fontAlgn="base" hangingPunct="0">
              <a:spcBef>
                <a:spcPct val="0"/>
              </a:spcBef>
              <a:spcAft>
                <a:spcPct val="0"/>
              </a:spcAft>
              <a:defRPr sz="1200" b="1">
                <a:solidFill>
                  <a:schemeClr val="tx1"/>
                </a:solidFill>
                <a:latin typeface="Arial" charset="0"/>
                <a:ea typeface="ＭＳ Ｐゴシック" charset="0"/>
              </a:defRPr>
            </a:lvl7pPr>
            <a:lvl8pPr marL="1371600" eaLnBrk="0" fontAlgn="base" hangingPunct="0">
              <a:spcBef>
                <a:spcPct val="0"/>
              </a:spcBef>
              <a:spcAft>
                <a:spcPct val="0"/>
              </a:spcAft>
              <a:defRPr sz="1200" b="1">
                <a:solidFill>
                  <a:schemeClr val="tx1"/>
                </a:solidFill>
                <a:latin typeface="Arial" charset="0"/>
                <a:ea typeface="ＭＳ Ｐゴシック" charset="0"/>
              </a:defRPr>
            </a:lvl8pPr>
            <a:lvl9pPr marL="1828800" eaLnBrk="0" fontAlgn="base" hangingPunct="0">
              <a:spcBef>
                <a:spcPct val="0"/>
              </a:spcBef>
              <a:spcAft>
                <a:spcPct val="0"/>
              </a:spcAft>
              <a:defRPr sz="1200" b="1">
                <a:solidFill>
                  <a:schemeClr val="tx1"/>
                </a:solidFill>
                <a:latin typeface="Arial" charset="0"/>
                <a:ea typeface="ＭＳ Ｐゴシック" charset="0"/>
              </a:defRPr>
            </a:lvl9pPr>
          </a:lstStyle>
          <a:p>
            <a:pPr algn="r"/>
            <a:fld id="{48B19B24-CEFF-2D4C-8066-D68ADE733E53}" type="slidenum">
              <a:rPr lang="en-US" sz="1400" b="0">
                <a:solidFill>
                  <a:prstClr val="black"/>
                </a:solidFill>
              </a:rPr>
              <a:pPr algn="r"/>
              <a:t>11</a:t>
            </a:fld>
            <a:endParaRPr lang="en-US" sz="1400" b="0">
              <a:solidFill>
                <a:prstClr val="black"/>
              </a:solidFill>
            </a:endParaRPr>
          </a:p>
        </p:txBody>
      </p:sp>
      <p:sp>
        <p:nvSpPr>
          <p:cNvPr id="172035" name="Rectangle 2"/>
          <p:cNvSpPr>
            <a:spLocks noGrp="1" noRot="1" noChangeAspect="1" noChangeArrowheads="1" noTextEdit="1"/>
          </p:cNvSpPr>
          <p:nvPr>
            <p:ph type="sldImg"/>
          </p:nvPr>
        </p:nvSpPr>
        <p:spPr>
          <a:ln/>
        </p:spPr>
      </p:sp>
      <p:sp>
        <p:nvSpPr>
          <p:cNvPr id="172036" name="Rectangle 3"/>
          <p:cNvSpPr>
            <a:spLocks noGrp="1" noChangeArrowheads="1"/>
          </p:cNvSpPr>
          <p:nvPr>
            <p:ph type="body" idx="1"/>
          </p:nvPr>
        </p:nvSpPr>
        <p:spPr>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9909774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08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lgn="ctr" defTabSz="1023938" eaLnBrk="0" hangingPunct="0">
              <a:defRPr sz="1200" b="1">
                <a:solidFill>
                  <a:schemeClr val="tx1"/>
                </a:solidFill>
                <a:latin typeface="Arial" charset="0"/>
                <a:ea typeface="ＭＳ Ｐゴシック" charset="0"/>
                <a:cs typeface="ＭＳ Ｐゴシック" charset="0"/>
              </a:defRPr>
            </a:lvl1pPr>
            <a:lvl2pPr marL="37931725" indent="-37474525" algn="ctr" defTabSz="1023938" eaLnBrk="0" hangingPunct="0">
              <a:defRPr sz="1200" b="1">
                <a:solidFill>
                  <a:schemeClr val="tx1"/>
                </a:solidFill>
                <a:latin typeface="Arial" charset="0"/>
                <a:ea typeface="ＭＳ Ｐゴシック" charset="0"/>
              </a:defRPr>
            </a:lvl2pPr>
            <a:lvl3pPr eaLnBrk="0" hangingPunct="0">
              <a:defRPr sz="1200" b="1">
                <a:solidFill>
                  <a:schemeClr val="tx1"/>
                </a:solidFill>
                <a:latin typeface="Arial" charset="0"/>
                <a:ea typeface="ＭＳ Ｐゴシック" charset="0"/>
              </a:defRPr>
            </a:lvl3pPr>
            <a:lvl4pPr eaLnBrk="0" hangingPunct="0">
              <a:defRPr sz="1200" b="1">
                <a:solidFill>
                  <a:schemeClr val="tx1"/>
                </a:solidFill>
                <a:latin typeface="Arial" charset="0"/>
                <a:ea typeface="ＭＳ Ｐゴシック" charset="0"/>
              </a:defRPr>
            </a:lvl4pPr>
            <a:lvl5pPr eaLnBrk="0" hangingPunct="0">
              <a:defRPr sz="1200" b="1">
                <a:solidFill>
                  <a:schemeClr val="tx1"/>
                </a:solidFill>
                <a:latin typeface="Arial" charset="0"/>
                <a:ea typeface="ＭＳ Ｐゴシック" charset="0"/>
              </a:defRPr>
            </a:lvl5pPr>
            <a:lvl6pPr marL="457200" eaLnBrk="0" fontAlgn="base" hangingPunct="0">
              <a:spcBef>
                <a:spcPct val="0"/>
              </a:spcBef>
              <a:spcAft>
                <a:spcPct val="0"/>
              </a:spcAft>
              <a:defRPr sz="1200" b="1">
                <a:solidFill>
                  <a:schemeClr val="tx1"/>
                </a:solidFill>
                <a:latin typeface="Arial" charset="0"/>
                <a:ea typeface="ＭＳ Ｐゴシック" charset="0"/>
              </a:defRPr>
            </a:lvl6pPr>
            <a:lvl7pPr marL="914400" eaLnBrk="0" fontAlgn="base" hangingPunct="0">
              <a:spcBef>
                <a:spcPct val="0"/>
              </a:spcBef>
              <a:spcAft>
                <a:spcPct val="0"/>
              </a:spcAft>
              <a:defRPr sz="1200" b="1">
                <a:solidFill>
                  <a:schemeClr val="tx1"/>
                </a:solidFill>
                <a:latin typeface="Arial" charset="0"/>
                <a:ea typeface="ＭＳ Ｐゴシック" charset="0"/>
              </a:defRPr>
            </a:lvl7pPr>
            <a:lvl8pPr marL="1371600" eaLnBrk="0" fontAlgn="base" hangingPunct="0">
              <a:spcBef>
                <a:spcPct val="0"/>
              </a:spcBef>
              <a:spcAft>
                <a:spcPct val="0"/>
              </a:spcAft>
              <a:defRPr sz="1200" b="1">
                <a:solidFill>
                  <a:schemeClr val="tx1"/>
                </a:solidFill>
                <a:latin typeface="Arial" charset="0"/>
                <a:ea typeface="ＭＳ Ｐゴシック" charset="0"/>
              </a:defRPr>
            </a:lvl8pPr>
            <a:lvl9pPr marL="1828800" eaLnBrk="0" fontAlgn="base" hangingPunct="0">
              <a:spcBef>
                <a:spcPct val="0"/>
              </a:spcBef>
              <a:spcAft>
                <a:spcPct val="0"/>
              </a:spcAft>
              <a:defRPr sz="1200" b="1">
                <a:solidFill>
                  <a:schemeClr val="tx1"/>
                </a:solidFill>
                <a:latin typeface="Arial" charset="0"/>
                <a:ea typeface="ＭＳ Ｐゴシック" charset="0"/>
              </a:defRPr>
            </a:lvl9pPr>
          </a:lstStyle>
          <a:p>
            <a:pPr algn="r"/>
            <a:fld id="{05D44552-B51B-AC4F-81D1-95694AAA42C1}" type="slidenum">
              <a:rPr lang="en-US" sz="1400" b="0">
                <a:solidFill>
                  <a:prstClr val="black"/>
                </a:solidFill>
              </a:rPr>
              <a:pPr algn="r"/>
              <a:t>12</a:t>
            </a:fld>
            <a:endParaRPr lang="en-US" sz="1400" b="0">
              <a:solidFill>
                <a:prstClr val="black"/>
              </a:solidFill>
            </a:endParaRPr>
          </a:p>
        </p:txBody>
      </p:sp>
      <p:sp>
        <p:nvSpPr>
          <p:cNvPr id="174083" name="Text Box 2"/>
          <p:cNvSpPr>
            <a:spLocks noGrp="1" noRot="1" noChangeAspect="1" noChangeArrowheads="1" noTextEdit="1"/>
          </p:cNvSpPr>
          <p:nvPr>
            <p:ph type="sldImg"/>
          </p:nvPr>
        </p:nvSpPr>
        <p:spPr>
          <a:xfrm>
            <a:off x="1698625" y="903288"/>
            <a:ext cx="4127500" cy="3095625"/>
          </a:xfrm>
          <a:ln/>
        </p:spPr>
      </p:sp>
      <p:sp>
        <p:nvSpPr>
          <p:cNvPr id="174084" name="Text Box 3"/>
          <p:cNvSpPr>
            <a:spLocks noGrp="1" noChangeArrowheads="1"/>
          </p:cNvSpPr>
          <p:nvPr>
            <p:ph type="body" idx="1"/>
          </p:nvPr>
        </p:nvSpPr>
        <p:spPr>
          <a:xfrm>
            <a:off x="1147763" y="4298950"/>
            <a:ext cx="5233987" cy="3349625"/>
          </a:xfrm>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6224541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817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lgn="ctr" defTabSz="1023938" eaLnBrk="0" hangingPunct="0">
              <a:defRPr sz="1200" b="1">
                <a:solidFill>
                  <a:schemeClr val="tx1"/>
                </a:solidFill>
                <a:latin typeface="Arial" charset="0"/>
                <a:ea typeface="ＭＳ Ｐゴシック" charset="0"/>
                <a:cs typeface="ＭＳ Ｐゴシック" charset="0"/>
              </a:defRPr>
            </a:lvl1pPr>
            <a:lvl2pPr marL="37931725" indent="-37474525" algn="ctr" defTabSz="1023938" eaLnBrk="0" hangingPunct="0">
              <a:defRPr sz="1200" b="1">
                <a:solidFill>
                  <a:schemeClr val="tx1"/>
                </a:solidFill>
                <a:latin typeface="Arial" charset="0"/>
                <a:ea typeface="ＭＳ Ｐゴシック" charset="0"/>
              </a:defRPr>
            </a:lvl2pPr>
            <a:lvl3pPr eaLnBrk="0" hangingPunct="0">
              <a:defRPr sz="1200" b="1">
                <a:solidFill>
                  <a:schemeClr val="tx1"/>
                </a:solidFill>
                <a:latin typeface="Arial" charset="0"/>
                <a:ea typeface="ＭＳ Ｐゴシック" charset="0"/>
              </a:defRPr>
            </a:lvl3pPr>
            <a:lvl4pPr eaLnBrk="0" hangingPunct="0">
              <a:defRPr sz="1200" b="1">
                <a:solidFill>
                  <a:schemeClr val="tx1"/>
                </a:solidFill>
                <a:latin typeface="Arial" charset="0"/>
                <a:ea typeface="ＭＳ Ｐゴシック" charset="0"/>
              </a:defRPr>
            </a:lvl4pPr>
            <a:lvl5pPr eaLnBrk="0" hangingPunct="0">
              <a:defRPr sz="1200" b="1">
                <a:solidFill>
                  <a:schemeClr val="tx1"/>
                </a:solidFill>
                <a:latin typeface="Arial" charset="0"/>
                <a:ea typeface="ＭＳ Ｐゴシック" charset="0"/>
              </a:defRPr>
            </a:lvl5pPr>
            <a:lvl6pPr marL="457200" eaLnBrk="0" fontAlgn="base" hangingPunct="0">
              <a:spcBef>
                <a:spcPct val="0"/>
              </a:spcBef>
              <a:spcAft>
                <a:spcPct val="0"/>
              </a:spcAft>
              <a:defRPr sz="1200" b="1">
                <a:solidFill>
                  <a:schemeClr val="tx1"/>
                </a:solidFill>
                <a:latin typeface="Arial" charset="0"/>
                <a:ea typeface="ＭＳ Ｐゴシック" charset="0"/>
              </a:defRPr>
            </a:lvl6pPr>
            <a:lvl7pPr marL="914400" eaLnBrk="0" fontAlgn="base" hangingPunct="0">
              <a:spcBef>
                <a:spcPct val="0"/>
              </a:spcBef>
              <a:spcAft>
                <a:spcPct val="0"/>
              </a:spcAft>
              <a:defRPr sz="1200" b="1">
                <a:solidFill>
                  <a:schemeClr val="tx1"/>
                </a:solidFill>
                <a:latin typeface="Arial" charset="0"/>
                <a:ea typeface="ＭＳ Ｐゴシック" charset="0"/>
              </a:defRPr>
            </a:lvl7pPr>
            <a:lvl8pPr marL="1371600" eaLnBrk="0" fontAlgn="base" hangingPunct="0">
              <a:spcBef>
                <a:spcPct val="0"/>
              </a:spcBef>
              <a:spcAft>
                <a:spcPct val="0"/>
              </a:spcAft>
              <a:defRPr sz="1200" b="1">
                <a:solidFill>
                  <a:schemeClr val="tx1"/>
                </a:solidFill>
                <a:latin typeface="Arial" charset="0"/>
                <a:ea typeface="ＭＳ Ｐゴシック" charset="0"/>
              </a:defRPr>
            </a:lvl8pPr>
            <a:lvl9pPr marL="1828800" eaLnBrk="0" fontAlgn="base" hangingPunct="0">
              <a:spcBef>
                <a:spcPct val="0"/>
              </a:spcBef>
              <a:spcAft>
                <a:spcPct val="0"/>
              </a:spcAft>
              <a:defRPr sz="1200" b="1">
                <a:solidFill>
                  <a:schemeClr val="tx1"/>
                </a:solidFill>
                <a:latin typeface="Arial" charset="0"/>
                <a:ea typeface="ＭＳ Ｐゴシック" charset="0"/>
              </a:defRPr>
            </a:lvl9pPr>
          </a:lstStyle>
          <a:p>
            <a:pPr algn="r"/>
            <a:fld id="{D4FC23B5-6408-4741-8660-A57FF1DA309E}" type="slidenum">
              <a:rPr lang="en-US" sz="1400" b="0">
                <a:solidFill>
                  <a:prstClr val="black"/>
                </a:solidFill>
              </a:rPr>
              <a:pPr algn="r"/>
              <a:t>13</a:t>
            </a:fld>
            <a:endParaRPr lang="en-US" sz="1400" b="0">
              <a:solidFill>
                <a:prstClr val="black"/>
              </a:solidFill>
            </a:endParaRPr>
          </a:p>
        </p:txBody>
      </p:sp>
      <p:sp>
        <p:nvSpPr>
          <p:cNvPr id="178179" name="Rectangle 2"/>
          <p:cNvSpPr>
            <a:spLocks noGrp="1" noRot="1" noChangeAspect="1" noChangeArrowheads="1" noTextEdit="1"/>
          </p:cNvSpPr>
          <p:nvPr>
            <p:ph type="sldImg"/>
          </p:nvPr>
        </p:nvSpPr>
        <p:spPr>
          <a:xfrm>
            <a:off x="1463675" y="960438"/>
            <a:ext cx="4389438" cy="3292475"/>
          </a:xfrm>
          <a:solidFill>
            <a:srgbClr val="FFFFFF"/>
          </a:solidFill>
          <a:ln/>
        </p:spPr>
      </p:sp>
      <p:sp>
        <p:nvSpPr>
          <p:cNvPr id="178180" name="Text Box 3"/>
          <p:cNvSpPr>
            <a:spLocks noGrp="1" noChangeArrowheads="1"/>
          </p:cNvSpPr>
          <p:nvPr>
            <p:ph type="body" idx="1"/>
          </p:nvPr>
        </p:nvSpPr>
        <p:spPr>
          <a:xfrm>
            <a:off x="1116013" y="4570413"/>
            <a:ext cx="5087937" cy="3652837"/>
          </a:xfrm>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9451183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2338" name="Text Box 1"/>
          <p:cNvSpPr txBox="1">
            <a:spLocks noChangeArrowheads="1"/>
          </p:cNvSpPr>
          <p:nvPr/>
        </p:nvSpPr>
        <p:spPr bwMode="auto">
          <a:xfrm>
            <a:off x="1493839" y="960438"/>
            <a:ext cx="4325937" cy="3290887"/>
          </a:xfrm>
          <a:prstGeom prst="rect">
            <a:avLst/>
          </a:prstGeom>
          <a:solidFill>
            <a:srgbClr val="FFFFFF"/>
          </a:solidFill>
          <a:ln w="9525">
            <a:solidFill>
              <a:srgbClr val="000000"/>
            </a:solidFill>
            <a:miter lim="800000"/>
            <a:headEnd/>
            <a:tailEnd/>
          </a:ln>
        </p:spPr>
        <p:txBody>
          <a:bodyPr wrap="none" lIns="86741" tIns="43371" rIns="86741" bIns="43371" anchor="ct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defTabSz="914319" eaLnBrk="1" hangingPunct="1"/>
            <a:endParaRPr lang="en-US">
              <a:solidFill>
                <a:srgbClr val="000000"/>
              </a:solidFill>
            </a:endParaRPr>
          </a:p>
        </p:txBody>
      </p:sp>
      <p:sp>
        <p:nvSpPr>
          <p:cNvPr id="142339" name="Text Box 2"/>
          <p:cNvSpPr>
            <a:spLocks noGrp="1" noChangeArrowheads="1"/>
          </p:cNvSpPr>
          <p:nvPr>
            <p:ph type="body"/>
          </p:nvPr>
        </p:nvSpPr>
        <p:spPr>
          <a:xfrm>
            <a:off x="1116014" y="4570413"/>
            <a:ext cx="5089525" cy="365125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0" tIns="0" rIns="0" bIns="0"/>
          <a:lstStyle/>
          <a:p>
            <a:pPr marL="80956" indent="-80956">
              <a:lnSpc>
                <a:spcPct val="93000"/>
              </a:lnSpc>
              <a:spcBef>
                <a:spcPct val="0"/>
              </a:spcBef>
              <a:buSzPct val="45000"/>
              <a:tabLst>
                <a:tab pos="685739" algn="l"/>
                <a:tab pos="1373066" algn="l"/>
                <a:tab pos="2058805" algn="l"/>
                <a:tab pos="2746130" algn="l"/>
                <a:tab pos="3433457" algn="l"/>
                <a:tab pos="4119196" algn="l"/>
                <a:tab pos="4806522" algn="l"/>
              </a:tabLst>
            </a:pPr>
            <a:r>
              <a:rPr lang="en-GB">
                <a:latin typeface="Arial" charset="0"/>
                <a:ea typeface="ＭＳ Ｐゴシック" charset="0"/>
                <a:cs typeface="ＭＳ Ｐゴシック" charset="0"/>
              </a:rPr>
              <a:t>Distributions of nine genomic feature values. The distributions of values of the nine features are shown for the gold-standard set (for the definition of the gold-standard set, see Supplemental Methods) of the four types of genomic elements: known ncRNAs, coding sequences (CDSs), untranslated regions (UTRs), and intergenic regions. The values of each expression feature are the maximum of the corresponding values from all the expression data sets of the same type. (A) Box plots of individual features (normalized values). (B) Two-dimensional scatter-plot of the maximum small RNA-seq signal against the maximum poly-A+ RNA-seq signal. (C) Two-dimensional scatter-plot of the maximum poly-A+ RNA tiling array signal against the predicted secondary structure conservation. Expression values in B and C are the log-transformed normalized read counts (DCPM, depth of coverage per million reads).</a:t>
            </a:r>
          </a:p>
        </p:txBody>
      </p:sp>
    </p:spTree>
    <p:extLst>
      <p:ext uri="{BB962C8B-B14F-4D97-AF65-F5344CB8AC3E}">
        <p14:creationId xmlns:p14="http://schemas.microsoft.com/office/powerpoint/2010/main" val="646389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00.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1001.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1002.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1003.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1004.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1005.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1006.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1007.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1008.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1009.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0.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1011.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1012.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1013.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1014.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1015.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1016.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1017.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1018.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1019.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0.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1021.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1022.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1023.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1024.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1025.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1026.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1027.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1028.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1029.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0.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1031.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1032.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1033.xml.rels><?xml version="1.0" encoding="UTF-8" standalone="yes"?>
<Relationships xmlns="http://schemas.openxmlformats.org/package/2006/relationships"><Relationship Id="rId1" Type="http://schemas.openxmlformats.org/officeDocument/2006/relationships/slideMaster" Target="../slideMasters/slideMaster87.xml"/></Relationships>
</file>

<file path=ppt/slideLayouts/_rels/slideLayout1034.xml.rels><?xml version="1.0" encoding="UTF-8" standalone="yes"?>
<Relationships xmlns="http://schemas.openxmlformats.org/package/2006/relationships"><Relationship Id="rId1" Type="http://schemas.openxmlformats.org/officeDocument/2006/relationships/slideMaster" Target="../slideMasters/slideMaster87.xml"/></Relationships>
</file>

<file path=ppt/slideLayouts/_rels/slideLayout1035.xml.rels><?xml version="1.0" encoding="UTF-8" standalone="yes"?>
<Relationships xmlns="http://schemas.openxmlformats.org/package/2006/relationships"><Relationship Id="rId1" Type="http://schemas.openxmlformats.org/officeDocument/2006/relationships/slideMaster" Target="../slideMasters/slideMaster87.xml"/></Relationships>
</file>

<file path=ppt/slideLayouts/_rels/slideLayout1036.xml.rels><?xml version="1.0" encoding="UTF-8" standalone="yes"?>
<Relationships xmlns="http://schemas.openxmlformats.org/package/2006/relationships"><Relationship Id="rId1" Type="http://schemas.openxmlformats.org/officeDocument/2006/relationships/slideMaster" Target="../slideMasters/slideMaster87.xml"/></Relationships>
</file>

<file path=ppt/slideLayouts/_rels/slideLayout1037.xml.rels><?xml version="1.0" encoding="UTF-8" standalone="yes"?>
<Relationships xmlns="http://schemas.openxmlformats.org/package/2006/relationships"><Relationship Id="rId1" Type="http://schemas.openxmlformats.org/officeDocument/2006/relationships/slideMaster" Target="../slideMasters/slideMaster87.xml"/></Relationships>
</file>

<file path=ppt/slideLayouts/_rels/slideLayout1038.xml.rels><?xml version="1.0" encoding="UTF-8" standalone="yes"?>
<Relationships xmlns="http://schemas.openxmlformats.org/package/2006/relationships"><Relationship Id="rId1" Type="http://schemas.openxmlformats.org/officeDocument/2006/relationships/slideMaster" Target="../slideMasters/slideMaster87.xml"/></Relationships>
</file>

<file path=ppt/slideLayouts/_rels/slideLayout1039.xml.rels><?xml version="1.0" encoding="UTF-8" standalone="yes"?>
<Relationships xmlns="http://schemas.openxmlformats.org/package/2006/relationships"><Relationship Id="rId1" Type="http://schemas.openxmlformats.org/officeDocument/2006/relationships/slideMaster" Target="../slideMasters/slideMaster8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0.xml.rels><?xml version="1.0" encoding="UTF-8" standalone="yes"?>
<Relationships xmlns="http://schemas.openxmlformats.org/package/2006/relationships"><Relationship Id="rId1" Type="http://schemas.openxmlformats.org/officeDocument/2006/relationships/slideMaster" Target="../slideMasters/slideMaster87.xml"/></Relationships>
</file>

<file path=ppt/slideLayouts/_rels/slideLayout1041.xml.rels><?xml version="1.0" encoding="UTF-8" standalone="yes"?>
<Relationships xmlns="http://schemas.openxmlformats.org/package/2006/relationships"><Relationship Id="rId1" Type="http://schemas.openxmlformats.org/officeDocument/2006/relationships/slideMaster" Target="../slideMasters/slideMaster87.xml"/></Relationships>
</file>

<file path=ppt/slideLayouts/_rels/slideLayout1042.xml.rels><?xml version="1.0" encoding="UTF-8" standalone="yes"?>
<Relationships xmlns="http://schemas.openxmlformats.org/package/2006/relationships"><Relationship Id="rId1" Type="http://schemas.openxmlformats.org/officeDocument/2006/relationships/slideMaster" Target="../slideMasters/slideMaster87.xml"/></Relationships>
</file>

<file path=ppt/slideLayouts/_rels/slideLayout1043.xml.rels><?xml version="1.0" encoding="UTF-8" standalone="yes"?>
<Relationships xmlns="http://schemas.openxmlformats.org/package/2006/relationships"><Relationship Id="rId1" Type="http://schemas.openxmlformats.org/officeDocument/2006/relationships/slideMaster" Target="../slideMasters/slideMaster87.xml"/></Relationships>
</file>

<file path=ppt/slideLayouts/_rels/slideLayout1044.xml.rels><?xml version="1.0" encoding="UTF-8" standalone="yes"?>
<Relationships xmlns="http://schemas.openxmlformats.org/package/2006/relationships"><Relationship Id="rId1" Type="http://schemas.openxmlformats.org/officeDocument/2006/relationships/slideMaster" Target="../slideMasters/slideMaster87.xml"/></Relationships>
</file>

<file path=ppt/slideLayouts/_rels/slideLayout1045.xml.rels><?xml version="1.0" encoding="UTF-8" standalone="yes"?>
<Relationships xmlns="http://schemas.openxmlformats.org/package/2006/relationships"><Relationship Id="rId1" Type="http://schemas.openxmlformats.org/officeDocument/2006/relationships/slideMaster" Target="../slideMasters/slideMaster87.xml"/></Relationships>
</file>

<file path=ppt/slideLayouts/_rels/slideLayout1046.xml.rels><?xml version="1.0" encoding="UTF-8" standalone="yes"?>
<Relationships xmlns="http://schemas.openxmlformats.org/package/2006/relationships"><Relationship Id="rId1" Type="http://schemas.openxmlformats.org/officeDocument/2006/relationships/slideMaster" Target="../slideMasters/slideMaster88.xml"/></Relationships>
</file>

<file path=ppt/slideLayouts/_rels/slideLayout1047.xml.rels><?xml version="1.0" encoding="UTF-8" standalone="yes"?>
<Relationships xmlns="http://schemas.openxmlformats.org/package/2006/relationships"><Relationship Id="rId1" Type="http://schemas.openxmlformats.org/officeDocument/2006/relationships/slideMaster" Target="../slideMasters/slideMaster88.xml"/></Relationships>
</file>

<file path=ppt/slideLayouts/_rels/slideLayout1048.xml.rels><?xml version="1.0" encoding="UTF-8" standalone="yes"?>
<Relationships xmlns="http://schemas.openxmlformats.org/package/2006/relationships"><Relationship Id="rId1" Type="http://schemas.openxmlformats.org/officeDocument/2006/relationships/slideMaster" Target="../slideMasters/slideMaster88.xml"/></Relationships>
</file>

<file path=ppt/slideLayouts/_rels/slideLayout1049.xml.rels><?xml version="1.0" encoding="UTF-8" standalone="yes"?>
<Relationships xmlns="http://schemas.openxmlformats.org/package/2006/relationships"><Relationship Id="rId1" Type="http://schemas.openxmlformats.org/officeDocument/2006/relationships/slideMaster" Target="../slideMasters/slideMaster8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0.xml.rels><?xml version="1.0" encoding="UTF-8" standalone="yes"?>
<Relationships xmlns="http://schemas.openxmlformats.org/package/2006/relationships"><Relationship Id="rId1" Type="http://schemas.openxmlformats.org/officeDocument/2006/relationships/slideMaster" Target="../slideMasters/slideMaster88.xml"/></Relationships>
</file>

<file path=ppt/slideLayouts/_rels/slideLayout1051.xml.rels><?xml version="1.0" encoding="UTF-8" standalone="yes"?>
<Relationships xmlns="http://schemas.openxmlformats.org/package/2006/relationships"><Relationship Id="rId1" Type="http://schemas.openxmlformats.org/officeDocument/2006/relationships/slideMaster" Target="../slideMasters/slideMaster88.xml"/></Relationships>
</file>

<file path=ppt/slideLayouts/_rels/slideLayout1052.xml.rels><?xml version="1.0" encoding="UTF-8" standalone="yes"?>
<Relationships xmlns="http://schemas.openxmlformats.org/package/2006/relationships"><Relationship Id="rId1" Type="http://schemas.openxmlformats.org/officeDocument/2006/relationships/slideMaster" Target="../slideMasters/slideMaster88.xml"/></Relationships>
</file>

<file path=ppt/slideLayouts/_rels/slideLayout1053.xml.rels><?xml version="1.0" encoding="UTF-8" standalone="yes"?>
<Relationships xmlns="http://schemas.openxmlformats.org/package/2006/relationships"><Relationship Id="rId1" Type="http://schemas.openxmlformats.org/officeDocument/2006/relationships/slideMaster" Target="../slideMasters/slideMaster88.xml"/></Relationships>
</file>

<file path=ppt/slideLayouts/_rels/slideLayout1054.xml.rels><?xml version="1.0" encoding="UTF-8" standalone="yes"?>
<Relationships xmlns="http://schemas.openxmlformats.org/package/2006/relationships"><Relationship Id="rId1" Type="http://schemas.openxmlformats.org/officeDocument/2006/relationships/slideMaster" Target="../slideMasters/slideMaster88.xml"/></Relationships>
</file>

<file path=ppt/slideLayouts/_rels/slideLayout1055.xml.rels><?xml version="1.0" encoding="UTF-8" standalone="yes"?>
<Relationships xmlns="http://schemas.openxmlformats.org/package/2006/relationships"><Relationship Id="rId1" Type="http://schemas.openxmlformats.org/officeDocument/2006/relationships/slideMaster" Target="../slideMasters/slideMaster88.xml"/></Relationships>
</file>

<file path=ppt/slideLayouts/_rels/slideLayout1056.xml.rels><?xml version="1.0" encoding="UTF-8" standalone="yes"?>
<Relationships xmlns="http://schemas.openxmlformats.org/package/2006/relationships"><Relationship Id="rId1" Type="http://schemas.openxmlformats.org/officeDocument/2006/relationships/slideMaster" Target="../slideMasters/slideMaster88.xml"/></Relationships>
</file>

<file path=ppt/slideLayouts/_rels/slideLayout1057.xml.rels><?xml version="1.0" encoding="UTF-8" standalone="yes"?>
<Relationships xmlns="http://schemas.openxmlformats.org/package/2006/relationships"><Relationship Id="rId1" Type="http://schemas.openxmlformats.org/officeDocument/2006/relationships/slideMaster" Target="../slideMasters/slideMaster89.xml"/></Relationships>
</file>

<file path=ppt/slideLayouts/_rels/slideLayout1058.xml.rels><?xml version="1.0" encoding="UTF-8" standalone="yes"?>
<Relationships xmlns="http://schemas.openxmlformats.org/package/2006/relationships"><Relationship Id="rId1" Type="http://schemas.openxmlformats.org/officeDocument/2006/relationships/slideMaster" Target="../slideMasters/slideMaster89.xml"/></Relationships>
</file>

<file path=ppt/slideLayouts/_rels/slideLayout1059.xml.rels><?xml version="1.0" encoding="UTF-8" standalone="yes"?>
<Relationships xmlns="http://schemas.openxmlformats.org/package/2006/relationships"><Relationship Id="rId1" Type="http://schemas.openxmlformats.org/officeDocument/2006/relationships/slideMaster" Target="../slideMasters/slideMaster8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0.xml.rels><?xml version="1.0" encoding="UTF-8" standalone="yes"?>
<Relationships xmlns="http://schemas.openxmlformats.org/package/2006/relationships"><Relationship Id="rId1" Type="http://schemas.openxmlformats.org/officeDocument/2006/relationships/slideMaster" Target="../slideMasters/slideMaster89.xml"/></Relationships>
</file>

<file path=ppt/slideLayouts/_rels/slideLayout1061.xml.rels><?xml version="1.0" encoding="UTF-8" standalone="yes"?>
<Relationships xmlns="http://schemas.openxmlformats.org/package/2006/relationships"><Relationship Id="rId1" Type="http://schemas.openxmlformats.org/officeDocument/2006/relationships/slideMaster" Target="../slideMasters/slideMaster89.xml"/></Relationships>
</file>

<file path=ppt/slideLayouts/_rels/slideLayout1062.xml.rels><?xml version="1.0" encoding="UTF-8" standalone="yes"?>
<Relationships xmlns="http://schemas.openxmlformats.org/package/2006/relationships"><Relationship Id="rId1" Type="http://schemas.openxmlformats.org/officeDocument/2006/relationships/slideMaster" Target="../slideMasters/slideMaster89.xml"/></Relationships>
</file>

<file path=ppt/slideLayouts/_rels/slideLayout1063.xml.rels><?xml version="1.0" encoding="UTF-8" standalone="yes"?>
<Relationships xmlns="http://schemas.openxmlformats.org/package/2006/relationships"><Relationship Id="rId1" Type="http://schemas.openxmlformats.org/officeDocument/2006/relationships/slideMaster" Target="../slideMasters/slideMaster89.xml"/></Relationships>
</file>

<file path=ppt/slideLayouts/_rels/slideLayout1064.xml.rels><?xml version="1.0" encoding="UTF-8" standalone="yes"?>
<Relationships xmlns="http://schemas.openxmlformats.org/package/2006/relationships"><Relationship Id="rId1" Type="http://schemas.openxmlformats.org/officeDocument/2006/relationships/slideMaster" Target="../slideMasters/slideMaster89.xml"/></Relationships>
</file>

<file path=ppt/slideLayouts/_rels/slideLayout1065.xml.rels><?xml version="1.0" encoding="UTF-8" standalone="yes"?>
<Relationships xmlns="http://schemas.openxmlformats.org/package/2006/relationships"><Relationship Id="rId1" Type="http://schemas.openxmlformats.org/officeDocument/2006/relationships/slideMaster" Target="../slideMasters/slideMaster89.xml"/></Relationships>
</file>

<file path=ppt/slideLayouts/_rels/slideLayout1066.xml.rels><?xml version="1.0" encoding="UTF-8" standalone="yes"?>
<Relationships xmlns="http://schemas.openxmlformats.org/package/2006/relationships"><Relationship Id="rId1" Type="http://schemas.openxmlformats.org/officeDocument/2006/relationships/slideMaster" Target="../slideMasters/slideMaster89.xml"/></Relationships>
</file>

<file path=ppt/slideLayouts/_rels/slideLayout1067.xml.rels><?xml version="1.0" encoding="UTF-8" standalone="yes"?>
<Relationships xmlns="http://schemas.openxmlformats.org/package/2006/relationships"><Relationship Id="rId1" Type="http://schemas.openxmlformats.org/officeDocument/2006/relationships/slideMaster" Target="../slideMasters/slideMaster8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xml.rels><?xml version="1.0" encoding="UTF-8" standalone="yes"?>
<Relationships xmlns="http://schemas.openxmlformats.org/package/2006/relationships"><Relationship Id="rId3" Type="http://schemas.openxmlformats.org/officeDocument/2006/relationships/tags" Target="../tags/tag11.xml"/><Relationship Id="rId4" Type="http://schemas.openxmlformats.org/officeDocument/2006/relationships/slideMaster" Target="../slideMasters/slideMaster2.xml"/><Relationship Id="rId1" Type="http://schemas.openxmlformats.org/officeDocument/2006/relationships/tags" Target="../tags/tag9.xml"/><Relationship Id="rId2" Type="http://schemas.openxmlformats.org/officeDocument/2006/relationships/tags" Target="../tags/tag10.xml"/></Relationships>
</file>

<file path=ppt/slideLayouts/_rels/slideLayout150.xml.rels><?xml version="1.0" encoding="UTF-8" standalone="yes"?>
<Relationships xmlns="http://schemas.openxmlformats.org/package/2006/relationships"><Relationship Id="rId3" Type="http://schemas.openxmlformats.org/officeDocument/2006/relationships/tags" Target="../tags/tag103.xml"/><Relationship Id="rId4" Type="http://schemas.openxmlformats.org/officeDocument/2006/relationships/slideMaster" Target="../slideMasters/slideMaster12.xml"/><Relationship Id="rId1" Type="http://schemas.openxmlformats.org/officeDocument/2006/relationships/tags" Target="../tags/tag101.xml"/><Relationship Id="rId2" Type="http://schemas.openxmlformats.org/officeDocument/2006/relationships/tags" Target="../tags/tag102.xml"/></Relationships>
</file>

<file path=ppt/slideLayouts/_rels/slideLayout151.xml.rels><?xml version="1.0" encoding="UTF-8" standalone="yes"?>
<Relationships xmlns="http://schemas.openxmlformats.org/package/2006/relationships"><Relationship Id="rId3" Type="http://schemas.openxmlformats.org/officeDocument/2006/relationships/tags" Target="../tags/tag106.xml"/><Relationship Id="rId4" Type="http://schemas.openxmlformats.org/officeDocument/2006/relationships/slideMaster" Target="../slideMasters/slideMaster12.xml"/><Relationship Id="rId1" Type="http://schemas.openxmlformats.org/officeDocument/2006/relationships/tags" Target="../tags/tag104.xml"/><Relationship Id="rId2" Type="http://schemas.openxmlformats.org/officeDocument/2006/relationships/tags" Target="../tags/tag105.xml"/></Relationships>
</file>

<file path=ppt/slideLayouts/_rels/slideLayout152.xml.rels><?xml version="1.0" encoding="UTF-8" standalone="yes"?>
<Relationships xmlns="http://schemas.openxmlformats.org/package/2006/relationships"><Relationship Id="rId3" Type="http://schemas.openxmlformats.org/officeDocument/2006/relationships/tags" Target="../tags/tag109.xml"/><Relationship Id="rId4" Type="http://schemas.openxmlformats.org/officeDocument/2006/relationships/slideMaster" Target="../slideMasters/slideMaster12.xml"/><Relationship Id="rId1" Type="http://schemas.openxmlformats.org/officeDocument/2006/relationships/tags" Target="../tags/tag107.xml"/><Relationship Id="rId2" Type="http://schemas.openxmlformats.org/officeDocument/2006/relationships/tags" Target="../tags/tag108.xml"/></Relationships>
</file>

<file path=ppt/slideLayouts/_rels/slideLayout153.xml.rels><?xml version="1.0" encoding="UTF-8" standalone="yes"?>
<Relationships xmlns="http://schemas.openxmlformats.org/package/2006/relationships"><Relationship Id="rId3" Type="http://schemas.openxmlformats.org/officeDocument/2006/relationships/tags" Target="../tags/tag112.xml"/><Relationship Id="rId4" Type="http://schemas.openxmlformats.org/officeDocument/2006/relationships/slideMaster" Target="../slideMasters/slideMaster12.xml"/><Relationship Id="rId1" Type="http://schemas.openxmlformats.org/officeDocument/2006/relationships/tags" Target="../tags/tag110.xml"/><Relationship Id="rId2" Type="http://schemas.openxmlformats.org/officeDocument/2006/relationships/tags" Target="../tags/tag111.xml"/></Relationships>
</file>

<file path=ppt/slideLayouts/_rels/slideLayout154.xml.rels><?xml version="1.0" encoding="UTF-8" standalone="yes"?>
<Relationships xmlns="http://schemas.openxmlformats.org/package/2006/relationships"><Relationship Id="rId3" Type="http://schemas.openxmlformats.org/officeDocument/2006/relationships/tags" Target="../tags/tag115.xml"/><Relationship Id="rId4" Type="http://schemas.openxmlformats.org/officeDocument/2006/relationships/slideMaster" Target="../slideMasters/slideMaster12.xml"/><Relationship Id="rId1" Type="http://schemas.openxmlformats.org/officeDocument/2006/relationships/tags" Target="../tags/tag113.xml"/><Relationship Id="rId2" Type="http://schemas.openxmlformats.org/officeDocument/2006/relationships/tags" Target="../tags/tag114.xml"/></Relationships>
</file>

<file path=ppt/slideLayouts/_rels/slideLayout155.xml.rels><?xml version="1.0" encoding="UTF-8" standalone="yes"?>
<Relationships xmlns="http://schemas.openxmlformats.org/package/2006/relationships"><Relationship Id="rId3" Type="http://schemas.openxmlformats.org/officeDocument/2006/relationships/tags" Target="../tags/tag118.xml"/><Relationship Id="rId4" Type="http://schemas.openxmlformats.org/officeDocument/2006/relationships/slideMaster" Target="../slideMasters/slideMaster12.xml"/><Relationship Id="rId1" Type="http://schemas.openxmlformats.org/officeDocument/2006/relationships/tags" Target="../tags/tag116.xml"/><Relationship Id="rId2" Type="http://schemas.openxmlformats.org/officeDocument/2006/relationships/tags" Target="../tags/tag117.xml"/></Relationships>
</file>

<file path=ppt/slideLayouts/_rels/slideLayout156.xml.rels><?xml version="1.0" encoding="UTF-8" standalone="yes"?>
<Relationships xmlns="http://schemas.openxmlformats.org/package/2006/relationships"><Relationship Id="rId3" Type="http://schemas.openxmlformats.org/officeDocument/2006/relationships/tags" Target="../tags/tag121.xml"/><Relationship Id="rId4" Type="http://schemas.openxmlformats.org/officeDocument/2006/relationships/slideMaster" Target="../slideMasters/slideMaster12.xml"/><Relationship Id="rId1" Type="http://schemas.openxmlformats.org/officeDocument/2006/relationships/tags" Target="../tags/tag119.xml"/><Relationship Id="rId2" Type="http://schemas.openxmlformats.org/officeDocument/2006/relationships/tags" Target="../tags/tag120.xml"/></Relationships>
</file>

<file path=ppt/slideLayouts/_rels/slideLayout157.xml.rels><?xml version="1.0" encoding="UTF-8" standalone="yes"?>
<Relationships xmlns="http://schemas.openxmlformats.org/package/2006/relationships"><Relationship Id="rId3" Type="http://schemas.openxmlformats.org/officeDocument/2006/relationships/tags" Target="../tags/tag124.xml"/><Relationship Id="rId4" Type="http://schemas.openxmlformats.org/officeDocument/2006/relationships/slideMaster" Target="../slideMasters/slideMaster12.xml"/><Relationship Id="rId1" Type="http://schemas.openxmlformats.org/officeDocument/2006/relationships/tags" Target="../tags/tag122.xml"/><Relationship Id="rId2" Type="http://schemas.openxmlformats.org/officeDocument/2006/relationships/tags" Target="../tags/tag123.xml"/></Relationships>
</file>

<file path=ppt/slideLayouts/_rels/slideLayout158.xml.rels><?xml version="1.0" encoding="UTF-8" standalone="yes"?>
<Relationships xmlns="http://schemas.openxmlformats.org/package/2006/relationships"><Relationship Id="rId3" Type="http://schemas.openxmlformats.org/officeDocument/2006/relationships/tags" Target="../tags/tag127.xml"/><Relationship Id="rId4" Type="http://schemas.openxmlformats.org/officeDocument/2006/relationships/slideMaster" Target="../slideMasters/slideMaster12.xml"/><Relationship Id="rId1" Type="http://schemas.openxmlformats.org/officeDocument/2006/relationships/tags" Target="../tags/tag125.xml"/><Relationship Id="rId2" Type="http://schemas.openxmlformats.org/officeDocument/2006/relationships/tags" Target="../tags/tag126.xml"/></Relationships>
</file>

<file path=ppt/slideLayouts/_rels/slideLayout159.xml.rels><?xml version="1.0" encoding="UTF-8" standalone="yes"?>
<Relationships xmlns="http://schemas.openxmlformats.org/package/2006/relationships"><Relationship Id="rId3" Type="http://schemas.openxmlformats.org/officeDocument/2006/relationships/tags" Target="../tags/tag130.xml"/><Relationship Id="rId4" Type="http://schemas.openxmlformats.org/officeDocument/2006/relationships/slideMaster" Target="../slideMasters/slideMaster12.xml"/><Relationship Id="rId1" Type="http://schemas.openxmlformats.org/officeDocument/2006/relationships/tags" Target="../tags/tag128.xml"/><Relationship Id="rId2" Type="http://schemas.openxmlformats.org/officeDocument/2006/relationships/tags" Target="../tags/tag129.xml"/></Relationships>
</file>

<file path=ppt/slideLayouts/_rels/slideLayout16.xml.rels><?xml version="1.0" encoding="UTF-8" standalone="yes"?>
<Relationships xmlns="http://schemas.openxmlformats.org/package/2006/relationships"><Relationship Id="rId3" Type="http://schemas.openxmlformats.org/officeDocument/2006/relationships/tags" Target="../tags/tag14.xml"/><Relationship Id="rId4" Type="http://schemas.openxmlformats.org/officeDocument/2006/relationships/slideMaster" Target="../slideMasters/slideMaster2.xml"/><Relationship Id="rId1" Type="http://schemas.openxmlformats.org/officeDocument/2006/relationships/tags" Target="../tags/tag12.xml"/><Relationship Id="rId2" Type="http://schemas.openxmlformats.org/officeDocument/2006/relationships/tags" Target="../tags/tag13.xml"/></Relationships>
</file>

<file path=ppt/slideLayouts/_rels/slideLayout160.xml.rels><?xml version="1.0" encoding="UTF-8" standalone="yes"?>
<Relationships xmlns="http://schemas.openxmlformats.org/package/2006/relationships"><Relationship Id="rId3" Type="http://schemas.openxmlformats.org/officeDocument/2006/relationships/tags" Target="../tags/tag133.xml"/><Relationship Id="rId4" Type="http://schemas.openxmlformats.org/officeDocument/2006/relationships/slideMaster" Target="../slideMasters/slideMaster12.xml"/><Relationship Id="rId1" Type="http://schemas.openxmlformats.org/officeDocument/2006/relationships/tags" Target="../tags/tag131.xml"/><Relationship Id="rId2" Type="http://schemas.openxmlformats.org/officeDocument/2006/relationships/tags" Target="../tags/tag132.xml"/></Relationships>
</file>

<file path=ppt/slideLayouts/_rels/slideLayout161.xml.rels><?xml version="1.0" encoding="UTF-8" standalone="yes"?>
<Relationships xmlns="http://schemas.openxmlformats.org/package/2006/relationships"><Relationship Id="rId3" Type="http://schemas.openxmlformats.org/officeDocument/2006/relationships/tags" Target="../tags/tag141.xml"/><Relationship Id="rId4" Type="http://schemas.openxmlformats.org/officeDocument/2006/relationships/slideMaster" Target="../slideMasters/slideMaster13.xml"/><Relationship Id="rId1" Type="http://schemas.openxmlformats.org/officeDocument/2006/relationships/tags" Target="../tags/tag139.xml"/><Relationship Id="rId2" Type="http://schemas.openxmlformats.org/officeDocument/2006/relationships/tags" Target="../tags/tag140.xml"/></Relationships>
</file>

<file path=ppt/slideLayouts/_rels/slideLayout162.xml.rels><?xml version="1.0" encoding="UTF-8" standalone="yes"?>
<Relationships xmlns="http://schemas.openxmlformats.org/package/2006/relationships"><Relationship Id="rId3" Type="http://schemas.openxmlformats.org/officeDocument/2006/relationships/tags" Target="../tags/tag144.xml"/><Relationship Id="rId4" Type="http://schemas.openxmlformats.org/officeDocument/2006/relationships/slideMaster" Target="../slideMasters/slideMaster13.xml"/><Relationship Id="rId1" Type="http://schemas.openxmlformats.org/officeDocument/2006/relationships/tags" Target="../tags/tag142.xml"/><Relationship Id="rId2" Type="http://schemas.openxmlformats.org/officeDocument/2006/relationships/tags" Target="../tags/tag143.xml"/></Relationships>
</file>

<file path=ppt/slideLayouts/_rels/slideLayout163.xml.rels><?xml version="1.0" encoding="UTF-8" standalone="yes"?>
<Relationships xmlns="http://schemas.openxmlformats.org/package/2006/relationships"><Relationship Id="rId3" Type="http://schemas.openxmlformats.org/officeDocument/2006/relationships/tags" Target="../tags/tag147.xml"/><Relationship Id="rId4" Type="http://schemas.openxmlformats.org/officeDocument/2006/relationships/slideMaster" Target="../slideMasters/slideMaster13.xml"/><Relationship Id="rId1" Type="http://schemas.openxmlformats.org/officeDocument/2006/relationships/tags" Target="../tags/tag145.xml"/><Relationship Id="rId2" Type="http://schemas.openxmlformats.org/officeDocument/2006/relationships/tags" Target="../tags/tag146.xml"/></Relationships>
</file>

<file path=ppt/slideLayouts/_rels/slideLayout164.xml.rels><?xml version="1.0" encoding="UTF-8" standalone="yes"?>
<Relationships xmlns="http://schemas.openxmlformats.org/package/2006/relationships"><Relationship Id="rId3" Type="http://schemas.openxmlformats.org/officeDocument/2006/relationships/tags" Target="../tags/tag150.xml"/><Relationship Id="rId4" Type="http://schemas.openxmlformats.org/officeDocument/2006/relationships/slideMaster" Target="../slideMasters/slideMaster13.xml"/><Relationship Id="rId1" Type="http://schemas.openxmlformats.org/officeDocument/2006/relationships/tags" Target="../tags/tag148.xml"/><Relationship Id="rId2" Type="http://schemas.openxmlformats.org/officeDocument/2006/relationships/tags" Target="../tags/tag149.xml"/></Relationships>
</file>

<file path=ppt/slideLayouts/_rels/slideLayout165.xml.rels><?xml version="1.0" encoding="UTF-8" standalone="yes"?>
<Relationships xmlns="http://schemas.openxmlformats.org/package/2006/relationships"><Relationship Id="rId3" Type="http://schemas.openxmlformats.org/officeDocument/2006/relationships/tags" Target="../tags/tag153.xml"/><Relationship Id="rId4" Type="http://schemas.openxmlformats.org/officeDocument/2006/relationships/slideMaster" Target="../slideMasters/slideMaster13.xml"/><Relationship Id="rId1" Type="http://schemas.openxmlformats.org/officeDocument/2006/relationships/tags" Target="../tags/tag151.xml"/><Relationship Id="rId2" Type="http://schemas.openxmlformats.org/officeDocument/2006/relationships/tags" Target="../tags/tag152.xml"/></Relationships>
</file>

<file path=ppt/slideLayouts/_rels/slideLayout166.xml.rels><?xml version="1.0" encoding="UTF-8" standalone="yes"?>
<Relationships xmlns="http://schemas.openxmlformats.org/package/2006/relationships"><Relationship Id="rId3" Type="http://schemas.openxmlformats.org/officeDocument/2006/relationships/tags" Target="../tags/tag156.xml"/><Relationship Id="rId4" Type="http://schemas.openxmlformats.org/officeDocument/2006/relationships/slideMaster" Target="../slideMasters/slideMaster13.xml"/><Relationship Id="rId1" Type="http://schemas.openxmlformats.org/officeDocument/2006/relationships/tags" Target="../tags/tag154.xml"/><Relationship Id="rId2" Type="http://schemas.openxmlformats.org/officeDocument/2006/relationships/tags" Target="../tags/tag155.xml"/></Relationships>
</file>

<file path=ppt/slideLayouts/_rels/slideLayout167.xml.rels><?xml version="1.0" encoding="UTF-8" standalone="yes"?>
<Relationships xmlns="http://schemas.openxmlformats.org/package/2006/relationships"><Relationship Id="rId3" Type="http://schemas.openxmlformats.org/officeDocument/2006/relationships/tags" Target="../tags/tag159.xml"/><Relationship Id="rId4" Type="http://schemas.openxmlformats.org/officeDocument/2006/relationships/slideMaster" Target="../slideMasters/slideMaster13.xml"/><Relationship Id="rId1" Type="http://schemas.openxmlformats.org/officeDocument/2006/relationships/tags" Target="../tags/tag157.xml"/><Relationship Id="rId2" Type="http://schemas.openxmlformats.org/officeDocument/2006/relationships/tags" Target="../tags/tag158.xml"/></Relationships>
</file>

<file path=ppt/slideLayouts/_rels/slideLayout168.xml.rels><?xml version="1.0" encoding="UTF-8" standalone="yes"?>
<Relationships xmlns="http://schemas.openxmlformats.org/package/2006/relationships"><Relationship Id="rId3" Type="http://schemas.openxmlformats.org/officeDocument/2006/relationships/tags" Target="../tags/tag162.xml"/><Relationship Id="rId4" Type="http://schemas.openxmlformats.org/officeDocument/2006/relationships/slideMaster" Target="../slideMasters/slideMaster13.xml"/><Relationship Id="rId1" Type="http://schemas.openxmlformats.org/officeDocument/2006/relationships/tags" Target="../tags/tag160.xml"/><Relationship Id="rId2" Type="http://schemas.openxmlformats.org/officeDocument/2006/relationships/tags" Target="../tags/tag161.xml"/></Relationships>
</file>

<file path=ppt/slideLayouts/_rels/slideLayout169.xml.rels><?xml version="1.0" encoding="UTF-8" standalone="yes"?>
<Relationships xmlns="http://schemas.openxmlformats.org/package/2006/relationships"><Relationship Id="rId3" Type="http://schemas.openxmlformats.org/officeDocument/2006/relationships/tags" Target="../tags/tag165.xml"/><Relationship Id="rId4" Type="http://schemas.openxmlformats.org/officeDocument/2006/relationships/slideMaster" Target="../slideMasters/slideMaster13.xml"/><Relationship Id="rId1" Type="http://schemas.openxmlformats.org/officeDocument/2006/relationships/tags" Target="../tags/tag163.xml"/><Relationship Id="rId2" Type="http://schemas.openxmlformats.org/officeDocument/2006/relationships/tags" Target="../tags/tag164.xml"/></Relationships>
</file>

<file path=ppt/slideLayouts/_rels/slideLayout17.xml.rels><?xml version="1.0" encoding="UTF-8" standalone="yes"?>
<Relationships xmlns="http://schemas.openxmlformats.org/package/2006/relationships"><Relationship Id="rId3" Type="http://schemas.openxmlformats.org/officeDocument/2006/relationships/tags" Target="../tags/tag17.xml"/><Relationship Id="rId4" Type="http://schemas.openxmlformats.org/officeDocument/2006/relationships/slideMaster" Target="../slideMasters/slideMaster2.xml"/><Relationship Id="rId1" Type="http://schemas.openxmlformats.org/officeDocument/2006/relationships/tags" Target="../tags/tag15.xml"/><Relationship Id="rId2" Type="http://schemas.openxmlformats.org/officeDocument/2006/relationships/tags" Target="../tags/tag16.xml"/></Relationships>
</file>

<file path=ppt/slideLayouts/_rels/slideLayout170.xml.rels><?xml version="1.0" encoding="UTF-8" standalone="yes"?>
<Relationships xmlns="http://schemas.openxmlformats.org/package/2006/relationships"><Relationship Id="rId3" Type="http://schemas.openxmlformats.org/officeDocument/2006/relationships/tags" Target="../tags/tag168.xml"/><Relationship Id="rId4" Type="http://schemas.openxmlformats.org/officeDocument/2006/relationships/slideMaster" Target="../slideMasters/slideMaster13.xml"/><Relationship Id="rId1" Type="http://schemas.openxmlformats.org/officeDocument/2006/relationships/tags" Target="../tags/tag166.xml"/><Relationship Id="rId2" Type="http://schemas.openxmlformats.org/officeDocument/2006/relationships/tags" Target="../tags/tag167.xml"/></Relationships>
</file>

<file path=ppt/slideLayouts/_rels/slideLayout171.xml.rels><?xml version="1.0" encoding="UTF-8" standalone="yes"?>
<Relationships xmlns="http://schemas.openxmlformats.org/package/2006/relationships"><Relationship Id="rId3" Type="http://schemas.openxmlformats.org/officeDocument/2006/relationships/tags" Target="../tags/tag171.xml"/><Relationship Id="rId4" Type="http://schemas.openxmlformats.org/officeDocument/2006/relationships/slideMaster" Target="../slideMasters/slideMaster13.xml"/><Relationship Id="rId1" Type="http://schemas.openxmlformats.org/officeDocument/2006/relationships/tags" Target="../tags/tag169.xml"/><Relationship Id="rId2" Type="http://schemas.openxmlformats.org/officeDocument/2006/relationships/tags" Target="../tags/tag170.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xml.rels><?xml version="1.0" encoding="UTF-8" standalone="yes"?>
<Relationships xmlns="http://schemas.openxmlformats.org/package/2006/relationships"><Relationship Id="rId3" Type="http://schemas.openxmlformats.org/officeDocument/2006/relationships/tags" Target="../tags/tag20.xml"/><Relationship Id="rId4" Type="http://schemas.openxmlformats.org/officeDocument/2006/relationships/slideMaster" Target="../slideMasters/slideMaster2.xml"/><Relationship Id="rId1" Type="http://schemas.openxmlformats.org/officeDocument/2006/relationships/tags" Target="../tags/tag18.xml"/><Relationship Id="rId2" Type="http://schemas.openxmlformats.org/officeDocument/2006/relationships/tags" Target="../tags/tag19.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3.xml.rels><?xml version="1.0" encoding="UTF-8" standalone="yes"?>
<Relationships xmlns="http://schemas.openxmlformats.org/package/2006/relationships"><Relationship Id="rId3" Type="http://schemas.openxmlformats.org/officeDocument/2006/relationships/tags" Target="../tags/tag187.xml"/><Relationship Id="rId4" Type="http://schemas.openxmlformats.org/officeDocument/2006/relationships/slideMaster" Target="../slideMasters/slideMaster15.xml"/><Relationship Id="rId1" Type="http://schemas.openxmlformats.org/officeDocument/2006/relationships/tags" Target="../tags/tag185.xml"/><Relationship Id="rId2" Type="http://schemas.openxmlformats.org/officeDocument/2006/relationships/tags" Target="../tags/tag186.xml"/></Relationships>
</file>

<file path=ppt/slideLayouts/_rels/slideLayout184.xml.rels><?xml version="1.0" encoding="UTF-8" standalone="yes"?>
<Relationships xmlns="http://schemas.openxmlformats.org/package/2006/relationships"><Relationship Id="rId3" Type="http://schemas.openxmlformats.org/officeDocument/2006/relationships/tags" Target="../tags/tag190.xml"/><Relationship Id="rId4" Type="http://schemas.openxmlformats.org/officeDocument/2006/relationships/slideMaster" Target="../slideMasters/slideMaster15.xml"/><Relationship Id="rId1" Type="http://schemas.openxmlformats.org/officeDocument/2006/relationships/tags" Target="../tags/tag188.xml"/><Relationship Id="rId2" Type="http://schemas.openxmlformats.org/officeDocument/2006/relationships/tags" Target="../tags/tag189.xml"/></Relationships>
</file>

<file path=ppt/slideLayouts/_rels/slideLayout185.xml.rels><?xml version="1.0" encoding="UTF-8" standalone="yes"?>
<Relationships xmlns="http://schemas.openxmlformats.org/package/2006/relationships"><Relationship Id="rId3" Type="http://schemas.openxmlformats.org/officeDocument/2006/relationships/tags" Target="../tags/tag193.xml"/><Relationship Id="rId4" Type="http://schemas.openxmlformats.org/officeDocument/2006/relationships/slideMaster" Target="../slideMasters/slideMaster15.xml"/><Relationship Id="rId1" Type="http://schemas.openxmlformats.org/officeDocument/2006/relationships/tags" Target="../tags/tag191.xml"/><Relationship Id="rId2" Type="http://schemas.openxmlformats.org/officeDocument/2006/relationships/tags" Target="../tags/tag192.xml"/></Relationships>
</file>

<file path=ppt/slideLayouts/_rels/slideLayout186.xml.rels><?xml version="1.0" encoding="UTF-8" standalone="yes"?>
<Relationships xmlns="http://schemas.openxmlformats.org/package/2006/relationships"><Relationship Id="rId3" Type="http://schemas.openxmlformats.org/officeDocument/2006/relationships/tags" Target="../tags/tag196.xml"/><Relationship Id="rId4" Type="http://schemas.openxmlformats.org/officeDocument/2006/relationships/slideMaster" Target="../slideMasters/slideMaster15.xml"/><Relationship Id="rId1" Type="http://schemas.openxmlformats.org/officeDocument/2006/relationships/tags" Target="../tags/tag194.xml"/><Relationship Id="rId2" Type="http://schemas.openxmlformats.org/officeDocument/2006/relationships/tags" Target="../tags/tag195.xml"/></Relationships>
</file>

<file path=ppt/slideLayouts/_rels/slideLayout187.xml.rels><?xml version="1.0" encoding="UTF-8" standalone="yes"?>
<Relationships xmlns="http://schemas.openxmlformats.org/package/2006/relationships"><Relationship Id="rId3" Type="http://schemas.openxmlformats.org/officeDocument/2006/relationships/tags" Target="../tags/tag199.xml"/><Relationship Id="rId4" Type="http://schemas.openxmlformats.org/officeDocument/2006/relationships/slideMaster" Target="../slideMasters/slideMaster15.xml"/><Relationship Id="rId1" Type="http://schemas.openxmlformats.org/officeDocument/2006/relationships/tags" Target="../tags/tag197.xml"/><Relationship Id="rId2" Type="http://schemas.openxmlformats.org/officeDocument/2006/relationships/tags" Target="../tags/tag198.xml"/></Relationships>
</file>

<file path=ppt/slideLayouts/_rels/slideLayout188.xml.rels><?xml version="1.0" encoding="UTF-8" standalone="yes"?>
<Relationships xmlns="http://schemas.openxmlformats.org/package/2006/relationships"><Relationship Id="rId3" Type="http://schemas.openxmlformats.org/officeDocument/2006/relationships/tags" Target="../tags/tag202.xml"/><Relationship Id="rId4" Type="http://schemas.openxmlformats.org/officeDocument/2006/relationships/slideMaster" Target="../slideMasters/slideMaster15.xml"/><Relationship Id="rId1" Type="http://schemas.openxmlformats.org/officeDocument/2006/relationships/tags" Target="../tags/tag200.xml"/><Relationship Id="rId2" Type="http://schemas.openxmlformats.org/officeDocument/2006/relationships/tags" Target="../tags/tag201.xml"/></Relationships>
</file>

<file path=ppt/slideLayouts/_rels/slideLayout189.xml.rels><?xml version="1.0" encoding="UTF-8" standalone="yes"?>
<Relationships xmlns="http://schemas.openxmlformats.org/package/2006/relationships"><Relationship Id="rId3" Type="http://schemas.openxmlformats.org/officeDocument/2006/relationships/tags" Target="../tags/tag205.xml"/><Relationship Id="rId4" Type="http://schemas.openxmlformats.org/officeDocument/2006/relationships/slideMaster" Target="../slideMasters/slideMaster15.xml"/><Relationship Id="rId1" Type="http://schemas.openxmlformats.org/officeDocument/2006/relationships/tags" Target="../tags/tag203.xml"/><Relationship Id="rId2" Type="http://schemas.openxmlformats.org/officeDocument/2006/relationships/tags" Target="../tags/tag204.xml"/></Relationships>
</file>

<file path=ppt/slideLayouts/_rels/slideLayout19.xml.rels><?xml version="1.0" encoding="UTF-8" standalone="yes"?>
<Relationships xmlns="http://schemas.openxmlformats.org/package/2006/relationships"><Relationship Id="rId3" Type="http://schemas.openxmlformats.org/officeDocument/2006/relationships/tags" Target="../tags/tag23.xml"/><Relationship Id="rId4" Type="http://schemas.openxmlformats.org/officeDocument/2006/relationships/slideMaster" Target="../slideMasters/slideMaster2.xml"/><Relationship Id="rId1" Type="http://schemas.openxmlformats.org/officeDocument/2006/relationships/tags" Target="../tags/tag21.xml"/><Relationship Id="rId2" Type="http://schemas.openxmlformats.org/officeDocument/2006/relationships/tags" Target="../tags/tag22.xml"/></Relationships>
</file>

<file path=ppt/slideLayouts/_rels/slideLayout190.xml.rels><?xml version="1.0" encoding="UTF-8" standalone="yes"?>
<Relationships xmlns="http://schemas.openxmlformats.org/package/2006/relationships"><Relationship Id="rId3" Type="http://schemas.openxmlformats.org/officeDocument/2006/relationships/tags" Target="../tags/tag208.xml"/><Relationship Id="rId4" Type="http://schemas.openxmlformats.org/officeDocument/2006/relationships/slideMaster" Target="../slideMasters/slideMaster15.xml"/><Relationship Id="rId1" Type="http://schemas.openxmlformats.org/officeDocument/2006/relationships/tags" Target="../tags/tag206.xml"/><Relationship Id="rId2" Type="http://schemas.openxmlformats.org/officeDocument/2006/relationships/tags" Target="../tags/tag207.xml"/></Relationships>
</file>

<file path=ppt/slideLayouts/_rels/slideLayout191.xml.rels><?xml version="1.0" encoding="UTF-8" standalone="yes"?>
<Relationships xmlns="http://schemas.openxmlformats.org/package/2006/relationships"><Relationship Id="rId3" Type="http://schemas.openxmlformats.org/officeDocument/2006/relationships/tags" Target="../tags/tag211.xml"/><Relationship Id="rId4" Type="http://schemas.openxmlformats.org/officeDocument/2006/relationships/slideMaster" Target="../slideMasters/slideMaster15.xml"/><Relationship Id="rId1" Type="http://schemas.openxmlformats.org/officeDocument/2006/relationships/tags" Target="../tags/tag209.xml"/><Relationship Id="rId2" Type="http://schemas.openxmlformats.org/officeDocument/2006/relationships/tags" Target="../tags/tag210.xml"/></Relationships>
</file>

<file path=ppt/slideLayouts/_rels/slideLayout192.xml.rels><?xml version="1.0" encoding="UTF-8" standalone="yes"?>
<Relationships xmlns="http://schemas.openxmlformats.org/package/2006/relationships"><Relationship Id="rId3" Type="http://schemas.openxmlformats.org/officeDocument/2006/relationships/tags" Target="../tags/tag214.xml"/><Relationship Id="rId4" Type="http://schemas.openxmlformats.org/officeDocument/2006/relationships/slideMaster" Target="../slideMasters/slideMaster15.xml"/><Relationship Id="rId1" Type="http://schemas.openxmlformats.org/officeDocument/2006/relationships/tags" Target="../tags/tag212.xml"/><Relationship Id="rId2" Type="http://schemas.openxmlformats.org/officeDocument/2006/relationships/tags" Target="../tags/tag213.xml"/></Relationships>
</file>

<file path=ppt/slideLayouts/_rels/slideLayout193.xml.rels><?xml version="1.0" encoding="UTF-8" standalone="yes"?>
<Relationships xmlns="http://schemas.openxmlformats.org/package/2006/relationships"><Relationship Id="rId3" Type="http://schemas.openxmlformats.org/officeDocument/2006/relationships/tags" Target="../tags/tag217.xml"/><Relationship Id="rId4" Type="http://schemas.openxmlformats.org/officeDocument/2006/relationships/slideMaster" Target="../slideMasters/slideMaster15.xml"/><Relationship Id="rId1" Type="http://schemas.openxmlformats.org/officeDocument/2006/relationships/tags" Target="../tags/tag215.xml"/><Relationship Id="rId2" Type="http://schemas.openxmlformats.org/officeDocument/2006/relationships/tags" Target="../tags/tag216.xml"/></Relationships>
</file>

<file path=ppt/slideLayouts/_rels/slideLayout194.xml.rels><?xml version="1.0" encoding="UTF-8" standalone="yes"?>
<Relationships xmlns="http://schemas.openxmlformats.org/package/2006/relationships"><Relationship Id="rId3" Type="http://schemas.openxmlformats.org/officeDocument/2006/relationships/tags" Target="../tags/tag231.xml"/><Relationship Id="rId4" Type="http://schemas.openxmlformats.org/officeDocument/2006/relationships/slideMaster" Target="../slideMasters/slideMaster16.xml"/><Relationship Id="rId1" Type="http://schemas.openxmlformats.org/officeDocument/2006/relationships/tags" Target="../tags/tag229.xml"/><Relationship Id="rId2" Type="http://schemas.openxmlformats.org/officeDocument/2006/relationships/tags" Target="../tags/tag230.xml"/></Relationships>
</file>

<file path=ppt/slideLayouts/_rels/slideLayout195.xml.rels><?xml version="1.0" encoding="UTF-8" standalone="yes"?>
<Relationships xmlns="http://schemas.openxmlformats.org/package/2006/relationships"><Relationship Id="rId3" Type="http://schemas.openxmlformats.org/officeDocument/2006/relationships/tags" Target="../tags/tag234.xml"/><Relationship Id="rId4" Type="http://schemas.openxmlformats.org/officeDocument/2006/relationships/slideMaster" Target="../slideMasters/slideMaster16.xml"/><Relationship Id="rId1" Type="http://schemas.openxmlformats.org/officeDocument/2006/relationships/tags" Target="../tags/tag232.xml"/><Relationship Id="rId2" Type="http://schemas.openxmlformats.org/officeDocument/2006/relationships/tags" Target="../tags/tag233.xml"/></Relationships>
</file>

<file path=ppt/slideLayouts/_rels/slideLayout196.xml.rels><?xml version="1.0" encoding="UTF-8" standalone="yes"?>
<Relationships xmlns="http://schemas.openxmlformats.org/package/2006/relationships"><Relationship Id="rId3" Type="http://schemas.openxmlformats.org/officeDocument/2006/relationships/tags" Target="../tags/tag237.xml"/><Relationship Id="rId4" Type="http://schemas.openxmlformats.org/officeDocument/2006/relationships/slideMaster" Target="../slideMasters/slideMaster16.xml"/><Relationship Id="rId1" Type="http://schemas.openxmlformats.org/officeDocument/2006/relationships/tags" Target="../tags/tag235.xml"/><Relationship Id="rId2" Type="http://schemas.openxmlformats.org/officeDocument/2006/relationships/tags" Target="../tags/tag236.xml"/></Relationships>
</file>

<file path=ppt/slideLayouts/_rels/slideLayout197.xml.rels><?xml version="1.0" encoding="UTF-8" standalone="yes"?>
<Relationships xmlns="http://schemas.openxmlformats.org/package/2006/relationships"><Relationship Id="rId3" Type="http://schemas.openxmlformats.org/officeDocument/2006/relationships/tags" Target="../tags/tag240.xml"/><Relationship Id="rId4" Type="http://schemas.openxmlformats.org/officeDocument/2006/relationships/slideMaster" Target="../slideMasters/slideMaster16.xml"/><Relationship Id="rId1" Type="http://schemas.openxmlformats.org/officeDocument/2006/relationships/tags" Target="../tags/tag238.xml"/><Relationship Id="rId2" Type="http://schemas.openxmlformats.org/officeDocument/2006/relationships/tags" Target="../tags/tag239.xml"/></Relationships>
</file>

<file path=ppt/slideLayouts/_rels/slideLayout198.xml.rels><?xml version="1.0" encoding="UTF-8" standalone="yes"?>
<Relationships xmlns="http://schemas.openxmlformats.org/package/2006/relationships"><Relationship Id="rId3" Type="http://schemas.openxmlformats.org/officeDocument/2006/relationships/tags" Target="../tags/tag243.xml"/><Relationship Id="rId4" Type="http://schemas.openxmlformats.org/officeDocument/2006/relationships/slideMaster" Target="../slideMasters/slideMaster16.xml"/><Relationship Id="rId1" Type="http://schemas.openxmlformats.org/officeDocument/2006/relationships/tags" Target="../tags/tag241.xml"/><Relationship Id="rId2" Type="http://schemas.openxmlformats.org/officeDocument/2006/relationships/tags" Target="../tags/tag242.xml"/></Relationships>
</file>

<file path=ppt/slideLayouts/_rels/slideLayout199.xml.rels><?xml version="1.0" encoding="UTF-8" standalone="yes"?>
<Relationships xmlns="http://schemas.openxmlformats.org/package/2006/relationships"><Relationship Id="rId3" Type="http://schemas.openxmlformats.org/officeDocument/2006/relationships/tags" Target="../tags/tag246.xml"/><Relationship Id="rId4" Type="http://schemas.openxmlformats.org/officeDocument/2006/relationships/slideMaster" Target="../slideMasters/slideMaster16.xml"/><Relationship Id="rId1" Type="http://schemas.openxmlformats.org/officeDocument/2006/relationships/tags" Target="../tags/tag244.xml"/><Relationship Id="rId2" Type="http://schemas.openxmlformats.org/officeDocument/2006/relationships/tags" Target="../tags/tag24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tags" Target="../tags/tag26.xml"/><Relationship Id="rId4" Type="http://schemas.openxmlformats.org/officeDocument/2006/relationships/slideMaster" Target="../slideMasters/slideMaster2.xml"/><Relationship Id="rId1" Type="http://schemas.openxmlformats.org/officeDocument/2006/relationships/tags" Target="../tags/tag24.xml"/><Relationship Id="rId2" Type="http://schemas.openxmlformats.org/officeDocument/2006/relationships/tags" Target="../tags/tag25.xml"/></Relationships>
</file>

<file path=ppt/slideLayouts/_rels/slideLayout200.xml.rels><?xml version="1.0" encoding="UTF-8" standalone="yes"?>
<Relationships xmlns="http://schemas.openxmlformats.org/package/2006/relationships"><Relationship Id="rId3" Type="http://schemas.openxmlformats.org/officeDocument/2006/relationships/tags" Target="../tags/tag249.xml"/><Relationship Id="rId4" Type="http://schemas.openxmlformats.org/officeDocument/2006/relationships/slideMaster" Target="../slideMasters/slideMaster16.xml"/><Relationship Id="rId1" Type="http://schemas.openxmlformats.org/officeDocument/2006/relationships/tags" Target="../tags/tag247.xml"/><Relationship Id="rId2" Type="http://schemas.openxmlformats.org/officeDocument/2006/relationships/tags" Target="../tags/tag248.xml"/></Relationships>
</file>

<file path=ppt/slideLayouts/_rels/slideLayout201.xml.rels><?xml version="1.0" encoding="UTF-8" standalone="yes"?>
<Relationships xmlns="http://schemas.openxmlformats.org/package/2006/relationships"><Relationship Id="rId3" Type="http://schemas.openxmlformats.org/officeDocument/2006/relationships/tags" Target="../tags/tag252.xml"/><Relationship Id="rId4" Type="http://schemas.openxmlformats.org/officeDocument/2006/relationships/slideMaster" Target="../slideMasters/slideMaster16.xml"/><Relationship Id="rId1" Type="http://schemas.openxmlformats.org/officeDocument/2006/relationships/tags" Target="../tags/tag250.xml"/><Relationship Id="rId2" Type="http://schemas.openxmlformats.org/officeDocument/2006/relationships/tags" Target="../tags/tag251.xml"/></Relationships>
</file>

<file path=ppt/slideLayouts/_rels/slideLayout202.xml.rels><?xml version="1.0" encoding="UTF-8" standalone="yes"?>
<Relationships xmlns="http://schemas.openxmlformats.org/package/2006/relationships"><Relationship Id="rId3" Type="http://schemas.openxmlformats.org/officeDocument/2006/relationships/tags" Target="../tags/tag255.xml"/><Relationship Id="rId4" Type="http://schemas.openxmlformats.org/officeDocument/2006/relationships/slideMaster" Target="../slideMasters/slideMaster16.xml"/><Relationship Id="rId1" Type="http://schemas.openxmlformats.org/officeDocument/2006/relationships/tags" Target="../tags/tag253.xml"/><Relationship Id="rId2" Type="http://schemas.openxmlformats.org/officeDocument/2006/relationships/tags" Target="../tags/tag254.xml"/></Relationships>
</file>

<file path=ppt/slideLayouts/_rels/slideLayout203.xml.rels><?xml version="1.0" encoding="UTF-8" standalone="yes"?>
<Relationships xmlns="http://schemas.openxmlformats.org/package/2006/relationships"><Relationship Id="rId3" Type="http://schemas.openxmlformats.org/officeDocument/2006/relationships/tags" Target="../tags/tag258.xml"/><Relationship Id="rId4" Type="http://schemas.openxmlformats.org/officeDocument/2006/relationships/slideMaster" Target="../slideMasters/slideMaster16.xml"/><Relationship Id="rId1" Type="http://schemas.openxmlformats.org/officeDocument/2006/relationships/tags" Target="../tags/tag256.xml"/><Relationship Id="rId2" Type="http://schemas.openxmlformats.org/officeDocument/2006/relationships/tags" Target="../tags/tag257.xml"/></Relationships>
</file>

<file path=ppt/slideLayouts/_rels/slideLayout204.xml.rels><?xml version="1.0" encoding="UTF-8" standalone="yes"?>
<Relationships xmlns="http://schemas.openxmlformats.org/package/2006/relationships"><Relationship Id="rId3" Type="http://schemas.openxmlformats.org/officeDocument/2006/relationships/tags" Target="../tags/tag261.xml"/><Relationship Id="rId4" Type="http://schemas.openxmlformats.org/officeDocument/2006/relationships/slideMaster" Target="../slideMasters/slideMaster16.xml"/><Relationship Id="rId1" Type="http://schemas.openxmlformats.org/officeDocument/2006/relationships/tags" Target="../tags/tag259.xml"/><Relationship Id="rId2" Type="http://schemas.openxmlformats.org/officeDocument/2006/relationships/tags" Target="../tags/tag260.xml"/></Relationships>
</file>

<file path=ppt/slideLayouts/_rels/slideLayout205.xml.rels><?xml version="1.0" encoding="UTF-8" standalone="yes"?>
<Relationships xmlns="http://schemas.openxmlformats.org/package/2006/relationships"><Relationship Id="rId3" Type="http://schemas.openxmlformats.org/officeDocument/2006/relationships/tags" Target="../tags/tag267.xml"/><Relationship Id="rId4" Type="http://schemas.openxmlformats.org/officeDocument/2006/relationships/slideMaster" Target="../slideMasters/slideMaster17.xml"/><Relationship Id="rId1" Type="http://schemas.openxmlformats.org/officeDocument/2006/relationships/tags" Target="../tags/tag265.xml"/><Relationship Id="rId2" Type="http://schemas.openxmlformats.org/officeDocument/2006/relationships/tags" Target="../tags/tag266.xml"/></Relationships>
</file>

<file path=ppt/slideLayouts/_rels/slideLayout206.xml.rels><?xml version="1.0" encoding="UTF-8" standalone="yes"?>
<Relationships xmlns="http://schemas.openxmlformats.org/package/2006/relationships"><Relationship Id="rId3" Type="http://schemas.openxmlformats.org/officeDocument/2006/relationships/tags" Target="../tags/tag275.xml"/><Relationship Id="rId4" Type="http://schemas.openxmlformats.org/officeDocument/2006/relationships/slideMaster" Target="../slideMasters/slideMaster18.xml"/><Relationship Id="rId1" Type="http://schemas.openxmlformats.org/officeDocument/2006/relationships/tags" Target="../tags/tag273.xml"/><Relationship Id="rId2" Type="http://schemas.openxmlformats.org/officeDocument/2006/relationships/tags" Target="../tags/tag274.xml"/></Relationships>
</file>

<file path=ppt/slideLayouts/_rels/slideLayout207.xml.rels><?xml version="1.0" encoding="UTF-8" standalone="yes"?>
<Relationships xmlns="http://schemas.openxmlformats.org/package/2006/relationships"><Relationship Id="rId1" Type="http://schemas.openxmlformats.org/officeDocument/2006/relationships/tags" Target="../tags/tag278.xml"/><Relationship Id="rId2" Type="http://schemas.openxmlformats.org/officeDocument/2006/relationships/tags" Target="../tags/tag279.xml"/><Relationship Id="rId3"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tags" Target="../tags/tag280.xml"/><Relationship Id="rId2" Type="http://schemas.openxmlformats.org/officeDocument/2006/relationships/tags" Target="../tags/tag281.xml"/><Relationship Id="rId3"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tags" Target="../tags/tag282.xml"/><Relationship Id="rId2" Type="http://schemas.openxmlformats.org/officeDocument/2006/relationships/tags" Target="../tags/tag283.xml"/><Relationship Id="rId3"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3" Type="http://schemas.openxmlformats.org/officeDocument/2006/relationships/tags" Target="../tags/tag29.xml"/><Relationship Id="rId4" Type="http://schemas.openxmlformats.org/officeDocument/2006/relationships/slideMaster" Target="../slideMasters/slideMaster2.xml"/><Relationship Id="rId1" Type="http://schemas.openxmlformats.org/officeDocument/2006/relationships/tags" Target="../tags/tag27.xml"/><Relationship Id="rId2" Type="http://schemas.openxmlformats.org/officeDocument/2006/relationships/tags" Target="../tags/tag28.xml"/></Relationships>
</file>

<file path=ppt/slideLayouts/_rels/slideLayout210.xml.rels><?xml version="1.0" encoding="UTF-8" standalone="yes"?>
<Relationships xmlns="http://schemas.openxmlformats.org/package/2006/relationships"><Relationship Id="rId1" Type="http://schemas.openxmlformats.org/officeDocument/2006/relationships/tags" Target="../tags/tag284.xml"/><Relationship Id="rId2" Type="http://schemas.openxmlformats.org/officeDocument/2006/relationships/tags" Target="../tags/tag285.xml"/><Relationship Id="rId3" Type="http://schemas.openxmlformats.org/officeDocument/2006/relationships/slideMaster" Target="../slideMasters/slideMaster19.xml"/></Relationships>
</file>

<file path=ppt/slideLayouts/_rels/slideLayout211.xml.rels><?xml version="1.0" encoding="UTF-8" standalone="yes"?>
<Relationships xmlns="http://schemas.openxmlformats.org/package/2006/relationships"><Relationship Id="rId1" Type="http://schemas.openxmlformats.org/officeDocument/2006/relationships/tags" Target="../tags/tag286.xml"/><Relationship Id="rId2" Type="http://schemas.openxmlformats.org/officeDocument/2006/relationships/tags" Target="../tags/tag287.xml"/><Relationship Id="rId3" Type="http://schemas.openxmlformats.org/officeDocument/2006/relationships/slideMaster" Target="../slideMasters/slideMaster19.xml"/></Relationships>
</file>

<file path=ppt/slideLayouts/_rels/slideLayout212.xml.rels><?xml version="1.0" encoding="UTF-8" standalone="yes"?>
<Relationships xmlns="http://schemas.openxmlformats.org/package/2006/relationships"><Relationship Id="rId1" Type="http://schemas.openxmlformats.org/officeDocument/2006/relationships/tags" Target="../tags/tag288.xml"/><Relationship Id="rId2" Type="http://schemas.openxmlformats.org/officeDocument/2006/relationships/tags" Target="../tags/tag289.xml"/><Relationship Id="rId3" Type="http://schemas.openxmlformats.org/officeDocument/2006/relationships/slideMaster" Target="../slideMasters/slideMaster19.xml"/></Relationships>
</file>

<file path=ppt/slideLayouts/_rels/slideLayout213.xml.rels><?xml version="1.0" encoding="UTF-8" standalone="yes"?>
<Relationships xmlns="http://schemas.openxmlformats.org/package/2006/relationships"><Relationship Id="rId1" Type="http://schemas.openxmlformats.org/officeDocument/2006/relationships/tags" Target="../tags/tag290.xml"/><Relationship Id="rId2" Type="http://schemas.openxmlformats.org/officeDocument/2006/relationships/tags" Target="../tags/tag291.xml"/><Relationship Id="rId3" Type="http://schemas.openxmlformats.org/officeDocument/2006/relationships/slideMaster" Target="../slideMasters/slideMaster19.xml"/></Relationships>
</file>

<file path=ppt/slideLayouts/_rels/slideLayout214.xml.rels><?xml version="1.0" encoding="UTF-8" standalone="yes"?>
<Relationships xmlns="http://schemas.openxmlformats.org/package/2006/relationships"><Relationship Id="rId1" Type="http://schemas.openxmlformats.org/officeDocument/2006/relationships/tags" Target="../tags/tag292.xml"/><Relationship Id="rId2" Type="http://schemas.openxmlformats.org/officeDocument/2006/relationships/tags" Target="../tags/tag293.xml"/><Relationship Id="rId3" Type="http://schemas.openxmlformats.org/officeDocument/2006/relationships/slideMaster" Target="../slideMasters/slideMaster19.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3" Type="http://schemas.openxmlformats.org/officeDocument/2006/relationships/tags" Target="../tags/tag32.xml"/><Relationship Id="rId4" Type="http://schemas.openxmlformats.org/officeDocument/2006/relationships/slideMaster" Target="../slideMasters/slideMaster2.xml"/><Relationship Id="rId1" Type="http://schemas.openxmlformats.org/officeDocument/2006/relationships/tags" Target="../tags/tag30.xml"/><Relationship Id="rId2" Type="http://schemas.openxmlformats.org/officeDocument/2006/relationships/tags" Target="../tags/tag31.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4.xml.rels><?xml version="1.0" encoding="UTF-8" standalone="yes"?>
<Relationships xmlns="http://schemas.openxmlformats.org/package/2006/relationships"><Relationship Id="rId1" Type="http://schemas.openxmlformats.org/officeDocument/2006/relationships/tags" Target="../tags/tag299.xml"/><Relationship Id="rId2" Type="http://schemas.openxmlformats.org/officeDocument/2006/relationships/slideMaster" Target="../slideMasters/slideMaster20.xml"/></Relationships>
</file>

<file path=ppt/slideLayouts/_rels/slideLayout225.xml.rels><?xml version="1.0" encoding="UTF-8" standalone="yes"?>
<Relationships xmlns="http://schemas.openxmlformats.org/package/2006/relationships"><Relationship Id="rId1" Type="http://schemas.openxmlformats.org/officeDocument/2006/relationships/tags" Target="../tags/tag300.xml"/><Relationship Id="rId2" Type="http://schemas.openxmlformats.org/officeDocument/2006/relationships/slideMaster" Target="../slideMasters/slideMaster20.xml"/></Relationships>
</file>

<file path=ppt/slideLayouts/_rels/slideLayout226.xml.rels><?xml version="1.0" encoding="UTF-8" standalone="yes"?>
<Relationships xmlns="http://schemas.openxmlformats.org/package/2006/relationships"><Relationship Id="rId1" Type="http://schemas.openxmlformats.org/officeDocument/2006/relationships/tags" Target="../tags/tag301.xml"/><Relationship Id="rId2" Type="http://schemas.openxmlformats.org/officeDocument/2006/relationships/slideMaster" Target="../slideMasters/slideMaster20.xml"/></Relationships>
</file>

<file path=ppt/slideLayouts/_rels/slideLayout227.xml.rels><?xml version="1.0" encoding="UTF-8" standalone="yes"?>
<Relationships xmlns="http://schemas.openxmlformats.org/package/2006/relationships"><Relationship Id="rId1" Type="http://schemas.openxmlformats.org/officeDocument/2006/relationships/tags" Target="../tags/tag307.xml"/><Relationship Id="rId2"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tags" Target="../tags/tag308.xml"/><Relationship Id="rId2"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tags" Target="../tags/tag309.xml"/><Relationship Id="rId2"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3" Type="http://schemas.openxmlformats.org/officeDocument/2006/relationships/tags" Target="../tags/tag35.xml"/><Relationship Id="rId4" Type="http://schemas.openxmlformats.org/officeDocument/2006/relationships/slideMaster" Target="../slideMasters/slideMaster2.xml"/><Relationship Id="rId1" Type="http://schemas.openxmlformats.org/officeDocument/2006/relationships/tags" Target="../tags/tag33.xml"/><Relationship Id="rId2" Type="http://schemas.openxmlformats.org/officeDocument/2006/relationships/tags" Target="../tags/tag34.xml"/></Relationships>
</file>

<file path=ppt/slideLayouts/_rels/slideLayout230.xml.rels><?xml version="1.0" encoding="UTF-8" standalone="yes"?>
<Relationships xmlns="http://schemas.openxmlformats.org/package/2006/relationships"><Relationship Id="rId1" Type="http://schemas.openxmlformats.org/officeDocument/2006/relationships/tags" Target="../tags/tag310.xml"/><Relationship Id="rId2"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tags" Target="../tags/tag311.xml"/><Relationship Id="rId2"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tags" Target="../tags/tag312.xml"/><Relationship Id="rId2" Type="http://schemas.openxmlformats.org/officeDocument/2006/relationships/slideMaster" Target="../slideMasters/slideMaster21.xml"/></Relationships>
</file>

<file path=ppt/slideLayouts/_rels/slideLayout233.xml.rels><?xml version="1.0" encoding="UTF-8" standalone="yes"?>
<Relationships xmlns="http://schemas.openxmlformats.org/package/2006/relationships"><Relationship Id="rId1" Type="http://schemas.openxmlformats.org/officeDocument/2006/relationships/tags" Target="../tags/tag313.xml"/><Relationship Id="rId2" Type="http://schemas.openxmlformats.org/officeDocument/2006/relationships/slideMaster" Target="../slideMasters/slideMaster21.xml"/></Relationships>
</file>

<file path=ppt/slideLayouts/_rels/slideLayout234.xml.rels><?xml version="1.0" encoding="UTF-8" standalone="yes"?>
<Relationships xmlns="http://schemas.openxmlformats.org/package/2006/relationships"><Relationship Id="rId1" Type="http://schemas.openxmlformats.org/officeDocument/2006/relationships/tags" Target="../tags/tag314.xml"/><Relationship Id="rId2" Type="http://schemas.openxmlformats.org/officeDocument/2006/relationships/slideMaster" Target="../slideMasters/slideMaster21.xml"/></Relationships>
</file>

<file path=ppt/slideLayouts/_rels/slideLayout235.xml.rels><?xml version="1.0" encoding="UTF-8" standalone="yes"?>
<Relationships xmlns="http://schemas.openxmlformats.org/package/2006/relationships"><Relationship Id="rId1" Type="http://schemas.openxmlformats.org/officeDocument/2006/relationships/tags" Target="../tags/tag315.xml"/><Relationship Id="rId2" Type="http://schemas.openxmlformats.org/officeDocument/2006/relationships/slideMaster" Target="../slideMasters/slideMaster21.xml"/></Relationships>
</file>

<file path=ppt/slideLayouts/_rels/slideLayout236.xml.rels><?xml version="1.0" encoding="UTF-8" standalone="yes"?>
<Relationships xmlns="http://schemas.openxmlformats.org/package/2006/relationships"><Relationship Id="rId1" Type="http://schemas.openxmlformats.org/officeDocument/2006/relationships/tags" Target="../tags/tag316.xml"/><Relationship Id="rId2" Type="http://schemas.openxmlformats.org/officeDocument/2006/relationships/slideMaster" Target="../slideMasters/slideMaster21.xml"/></Relationships>
</file>

<file path=ppt/slideLayouts/_rels/slideLayout237.xml.rels><?xml version="1.0" encoding="UTF-8" standalone="yes"?>
<Relationships xmlns="http://schemas.openxmlformats.org/package/2006/relationships"><Relationship Id="rId1" Type="http://schemas.openxmlformats.org/officeDocument/2006/relationships/tags" Target="../tags/tag317.xml"/><Relationship Id="rId2" Type="http://schemas.openxmlformats.org/officeDocument/2006/relationships/slideMaster" Target="../slideMasters/slideMaster21.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3" Type="http://schemas.openxmlformats.org/officeDocument/2006/relationships/tags" Target="../tags/tag38.xml"/><Relationship Id="rId4" Type="http://schemas.openxmlformats.org/officeDocument/2006/relationships/slideMaster" Target="../slideMasters/slideMaster2.xml"/><Relationship Id="rId1" Type="http://schemas.openxmlformats.org/officeDocument/2006/relationships/tags" Target="../tags/tag36.xml"/><Relationship Id="rId2" Type="http://schemas.openxmlformats.org/officeDocument/2006/relationships/tags" Target="../tags/tag37.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6.xml.rels><?xml version="1.0" encoding="UTF-8" standalone="yes"?>
<Relationships xmlns="http://schemas.openxmlformats.org/package/2006/relationships"><Relationship Id="rId1" Type="http://schemas.openxmlformats.org/officeDocument/2006/relationships/tags" Target="../tags/tag323.xml"/><Relationship Id="rId2" Type="http://schemas.openxmlformats.org/officeDocument/2006/relationships/slideMaster" Target="../slideMasters/slideMaster22.xml"/></Relationships>
</file>

<file path=ppt/slideLayouts/_rels/slideLayout247.xml.rels><?xml version="1.0" encoding="UTF-8" standalone="yes"?>
<Relationships xmlns="http://schemas.openxmlformats.org/package/2006/relationships"><Relationship Id="rId1" Type="http://schemas.openxmlformats.org/officeDocument/2006/relationships/tags" Target="../tags/tag324.xml"/><Relationship Id="rId2" Type="http://schemas.openxmlformats.org/officeDocument/2006/relationships/slideMaster" Target="../slideMasters/slideMaster22.xml"/></Relationships>
</file>

<file path=ppt/slideLayouts/_rels/slideLayout248.xml.rels><?xml version="1.0" encoding="UTF-8" standalone="yes"?>
<Relationships xmlns="http://schemas.openxmlformats.org/package/2006/relationships"><Relationship Id="rId1" Type="http://schemas.openxmlformats.org/officeDocument/2006/relationships/tags" Target="../tags/tag325.xml"/><Relationship Id="rId2" Type="http://schemas.openxmlformats.org/officeDocument/2006/relationships/slideMaster" Target="../slideMasters/slideMaster22.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xml.rels><?xml version="1.0" encoding="UTF-8" standalone="yes"?>
<Relationships xmlns="http://schemas.openxmlformats.org/package/2006/relationships"><Relationship Id="rId3" Type="http://schemas.openxmlformats.org/officeDocument/2006/relationships/tags" Target="../tags/tag41.xml"/><Relationship Id="rId4" Type="http://schemas.openxmlformats.org/officeDocument/2006/relationships/slideMaster" Target="../slideMasters/slideMaster2.xml"/><Relationship Id="rId1" Type="http://schemas.openxmlformats.org/officeDocument/2006/relationships/tags" Target="../tags/tag39.xml"/><Relationship Id="rId2" Type="http://schemas.openxmlformats.org/officeDocument/2006/relationships/tags" Target="../tags/tag40.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xml.rels><?xml version="1.0" encoding="UTF-8" standalone="yes"?>
<Relationships xmlns="http://schemas.openxmlformats.org/package/2006/relationships"><Relationship Id="rId1" Type="http://schemas.openxmlformats.org/officeDocument/2006/relationships/tags" Target="../tags/tag42.xml"/><Relationship Id="rId2"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2.xml.rels><?xml version="1.0" encoding="UTF-8" standalone="yes"?>
<Relationships xmlns="http://schemas.openxmlformats.org/package/2006/relationships"><Relationship Id="rId3" Type="http://schemas.openxmlformats.org/officeDocument/2006/relationships/tags" Target="../tags/tag336.xml"/><Relationship Id="rId4" Type="http://schemas.openxmlformats.org/officeDocument/2006/relationships/slideMaster" Target="../slideMasters/slideMaster24.xml"/><Relationship Id="rId1" Type="http://schemas.openxmlformats.org/officeDocument/2006/relationships/tags" Target="../tags/tag334.xml"/><Relationship Id="rId2" Type="http://schemas.openxmlformats.org/officeDocument/2006/relationships/tags" Target="../tags/tag335.xml"/></Relationships>
</file>

<file path=ppt/slideLayouts/_rels/slideLayout263.xml.rels><?xml version="1.0" encoding="UTF-8" standalone="yes"?>
<Relationships xmlns="http://schemas.openxmlformats.org/package/2006/relationships"><Relationship Id="rId3" Type="http://schemas.openxmlformats.org/officeDocument/2006/relationships/tags" Target="../tags/tag339.xml"/><Relationship Id="rId4" Type="http://schemas.openxmlformats.org/officeDocument/2006/relationships/slideMaster" Target="../slideMasters/slideMaster24.xml"/><Relationship Id="rId1" Type="http://schemas.openxmlformats.org/officeDocument/2006/relationships/tags" Target="../tags/tag337.xml"/><Relationship Id="rId2" Type="http://schemas.openxmlformats.org/officeDocument/2006/relationships/tags" Target="../tags/tag338.xml"/></Relationships>
</file>

<file path=ppt/slideLayouts/_rels/slideLayout264.xml.rels><?xml version="1.0" encoding="UTF-8" standalone="yes"?>
<Relationships xmlns="http://schemas.openxmlformats.org/package/2006/relationships"><Relationship Id="rId3" Type="http://schemas.openxmlformats.org/officeDocument/2006/relationships/tags" Target="../tags/tag342.xml"/><Relationship Id="rId4" Type="http://schemas.openxmlformats.org/officeDocument/2006/relationships/slideMaster" Target="../slideMasters/slideMaster24.xml"/><Relationship Id="rId1" Type="http://schemas.openxmlformats.org/officeDocument/2006/relationships/tags" Target="../tags/tag340.xml"/><Relationship Id="rId2" Type="http://schemas.openxmlformats.org/officeDocument/2006/relationships/tags" Target="../tags/tag341.xml"/></Relationships>
</file>

<file path=ppt/slideLayouts/_rels/slideLayout265.xml.rels><?xml version="1.0" encoding="UTF-8" standalone="yes"?>
<Relationships xmlns="http://schemas.openxmlformats.org/package/2006/relationships"><Relationship Id="rId3" Type="http://schemas.openxmlformats.org/officeDocument/2006/relationships/tags" Target="../tags/tag345.xml"/><Relationship Id="rId4" Type="http://schemas.openxmlformats.org/officeDocument/2006/relationships/slideMaster" Target="../slideMasters/slideMaster24.xml"/><Relationship Id="rId1" Type="http://schemas.openxmlformats.org/officeDocument/2006/relationships/tags" Target="../tags/tag343.xml"/><Relationship Id="rId2" Type="http://schemas.openxmlformats.org/officeDocument/2006/relationships/tags" Target="../tags/tag344.xml"/></Relationships>
</file>

<file path=ppt/slideLayouts/_rels/slideLayout266.xml.rels><?xml version="1.0" encoding="UTF-8" standalone="yes"?>
<Relationships xmlns="http://schemas.openxmlformats.org/package/2006/relationships"><Relationship Id="rId3" Type="http://schemas.openxmlformats.org/officeDocument/2006/relationships/tags" Target="../tags/tag348.xml"/><Relationship Id="rId4" Type="http://schemas.openxmlformats.org/officeDocument/2006/relationships/slideMaster" Target="../slideMasters/slideMaster24.xml"/><Relationship Id="rId1" Type="http://schemas.openxmlformats.org/officeDocument/2006/relationships/tags" Target="../tags/tag346.xml"/><Relationship Id="rId2" Type="http://schemas.openxmlformats.org/officeDocument/2006/relationships/tags" Target="../tags/tag347.xml"/></Relationships>
</file>

<file path=ppt/slideLayouts/_rels/slideLayout267.xml.rels><?xml version="1.0" encoding="UTF-8" standalone="yes"?>
<Relationships xmlns="http://schemas.openxmlformats.org/package/2006/relationships"><Relationship Id="rId3" Type="http://schemas.openxmlformats.org/officeDocument/2006/relationships/tags" Target="../tags/tag351.xml"/><Relationship Id="rId4" Type="http://schemas.openxmlformats.org/officeDocument/2006/relationships/slideMaster" Target="../slideMasters/slideMaster24.xml"/><Relationship Id="rId1" Type="http://schemas.openxmlformats.org/officeDocument/2006/relationships/tags" Target="../tags/tag349.xml"/><Relationship Id="rId2" Type="http://schemas.openxmlformats.org/officeDocument/2006/relationships/tags" Target="../tags/tag350.xml"/></Relationships>
</file>

<file path=ppt/slideLayouts/_rels/slideLayout268.xml.rels><?xml version="1.0" encoding="UTF-8" standalone="yes"?>
<Relationships xmlns="http://schemas.openxmlformats.org/package/2006/relationships"><Relationship Id="rId3" Type="http://schemas.openxmlformats.org/officeDocument/2006/relationships/tags" Target="../tags/tag354.xml"/><Relationship Id="rId4" Type="http://schemas.openxmlformats.org/officeDocument/2006/relationships/slideMaster" Target="../slideMasters/slideMaster24.xml"/><Relationship Id="rId1" Type="http://schemas.openxmlformats.org/officeDocument/2006/relationships/tags" Target="../tags/tag352.xml"/><Relationship Id="rId2" Type="http://schemas.openxmlformats.org/officeDocument/2006/relationships/tags" Target="../tags/tag353.xml"/></Relationships>
</file>

<file path=ppt/slideLayouts/_rels/slideLayout269.xml.rels><?xml version="1.0" encoding="UTF-8" standalone="yes"?>
<Relationships xmlns="http://schemas.openxmlformats.org/package/2006/relationships"><Relationship Id="rId3" Type="http://schemas.openxmlformats.org/officeDocument/2006/relationships/tags" Target="../tags/tag357.xml"/><Relationship Id="rId4" Type="http://schemas.openxmlformats.org/officeDocument/2006/relationships/slideMaster" Target="../slideMasters/slideMaster24.xml"/><Relationship Id="rId1" Type="http://schemas.openxmlformats.org/officeDocument/2006/relationships/tags" Target="../tags/tag355.xml"/><Relationship Id="rId2" Type="http://schemas.openxmlformats.org/officeDocument/2006/relationships/tags" Target="../tags/tag356.xml"/></Relationships>
</file>

<file path=ppt/slideLayouts/_rels/slideLayout27.xml.rels><?xml version="1.0" encoding="UTF-8" standalone="yes"?>
<Relationships xmlns="http://schemas.openxmlformats.org/package/2006/relationships"><Relationship Id="rId3" Type="http://schemas.openxmlformats.org/officeDocument/2006/relationships/tags" Target="../tags/tag45.xml"/><Relationship Id="rId4" Type="http://schemas.openxmlformats.org/officeDocument/2006/relationships/slideMaster" Target="../slideMasters/slideMaster2.xml"/><Relationship Id="rId1" Type="http://schemas.openxmlformats.org/officeDocument/2006/relationships/tags" Target="../tags/tag43.xml"/><Relationship Id="rId2" Type="http://schemas.openxmlformats.org/officeDocument/2006/relationships/tags" Target="../tags/tag44.xml"/></Relationships>
</file>

<file path=ppt/slideLayouts/_rels/slideLayout270.xml.rels><?xml version="1.0" encoding="UTF-8" standalone="yes"?>
<Relationships xmlns="http://schemas.openxmlformats.org/package/2006/relationships"><Relationship Id="rId3" Type="http://schemas.openxmlformats.org/officeDocument/2006/relationships/tags" Target="../tags/tag360.xml"/><Relationship Id="rId4" Type="http://schemas.openxmlformats.org/officeDocument/2006/relationships/slideMaster" Target="../slideMasters/slideMaster24.xml"/><Relationship Id="rId1" Type="http://schemas.openxmlformats.org/officeDocument/2006/relationships/tags" Target="../tags/tag358.xml"/><Relationship Id="rId2" Type="http://schemas.openxmlformats.org/officeDocument/2006/relationships/tags" Target="../tags/tag359.xml"/></Relationships>
</file>

<file path=ppt/slideLayouts/_rels/slideLayout271.xml.rels><?xml version="1.0" encoding="UTF-8" standalone="yes"?>
<Relationships xmlns="http://schemas.openxmlformats.org/package/2006/relationships"><Relationship Id="rId3" Type="http://schemas.openxmlformats.org/officeDocument/2006/relationships/tags" Target="../tags/tag363.xml"/><Relationship Id="rId4" Type="http://schemas.openxmlformats.org/officeDocument/2006/relationships/slideMaster" Target="../slideMasters/slideMaster24.xml"/><Relationship Id="rId1" Type="http://schemas.openxmlformats.org/officeDocument/2006/relationships/tags" Target="../tags/tag361.xml"/><Relationship Id="rId2" Type="http://schemas.openxmlformats.org/officeDocument/2006/relationships/tags" Target="../tags/tag362.xml"/></Relationships>
</file>

<file path=ppt/slideLayouts/_rels/slideLayout272.xml.rels><?xml version="1.0" encoding="UTF-8" standalone="yes"?>
<Relationships xmlns="http://schemas.openxmlformats.org/package/2006/relationships"><Relationship Id="rId3" Type="http://schemas.openxmlformats.org/officeDocument/2006/relationships/tags" Target="../tags/tag366.xml"/><Relationship Id="rId4" Type="http://schemas.openxmlformats.org/officeDocument/2006/relationships/slideMaster" Target="../slideMasters/slideMaster24.xml"/><Relationship Id="rId1" Type="http://schemas.openxmlformats.org/officeDocument/2006/relationships/tags" Target="../tags/tag364.xml"/><Relationship Id="rId2" Type="http://schemas.openxmlformats.org/officeDocument/2006/relationships/tags" Target="../tags/tag365.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6.xml.rels><?xml version="1.0" encoding="UTF-8" standalone="yes"?>
<Relationships xmlns="http://schemas.openxmlformats.org/package/2006/relationships"><Relationship Id="rId3" Type="http://schemas.openxmlformats.org/officeDocument/2006/relationships/tags" Target="../tags/tag377.xml"/><Relationship Id="rId4" Type="http://schemas.openxmlformats.org/officeDocument/2006/relationships/slideMaster" Target="../slideMasters/slideMaster26.xml"/><Relationship Id="rId1" Type="http://schemas.openxmlformats.org/officeDocument/2006/relationships/tags" Target="../tags/tag375.xml"/><Relationship Id="rId2" Type="http://schemas.openxmlformats.org/officeDocument/2006/relationships/tags" Target="../tags/tag376.xml"/></Relationships>
</file>

<file path=ppt/slideLayouts/_rels/slideLayout287.xml.rels><?xml version="1.0" encoding="UTF-8" standalone="yes"?>
<Relationships xmlns="http://schemas.openxmlformats.org/package/2006/relationships"><Relationship Id="rId3" Type="http://schemas.openxmlformats.org/officeDocument/2006/relationships/tags" Target="../tags/tag380.xml"/><Relationship Id="rId4" Type="http://schemas.openxmlformats.org/officeDocument/2006/relationships/slideMaster" Target="../slideMasters/slideMaster26.xml"/><Relationship Id="rId1" Type="http://schemas.openxmlformats.org/officeDocument/2006/relationships/tags" Target="../tags/tag378.xml"/><Relationship Id="rId2" Type="http://schemas.openxmlformats.org/officeDocument/2006/relationships/tags" Target="../tags/tag379.xml"/></Relationships>
</file>

<file path=ppt/slideLayouts/_rels/slideLayout288.xml.rels><?xml version="1.0" encoding="UTF-8" standalone="yes"?>
<Relationships xmlns="http://schemas.openxmlformats.org/package/2006/relationships"><Relationship Id="rId3" Type="http://schemas.openxmlformats.org/officeDocument/2006/relationships/tags" Target="../tags/tag383.xml"/><Relationship Id="rId4" Type="http://schemas.openxmlformats.org/officeDocument/2006/relationships/slideMaster" Target="../slideMasters/slideMaster26.xml"/><Relationship Id="rId1" Type="http://schemas.openxmlformats.org/officeDocument/2006/relationships/tags" Target="../tags/tag381.xml"/><Relationship Id="rId2" Type="http://schemas.openxmlformats.org/officeDocument/2006/relationships/tags" Target="../tags/tag382.xml"/></Relationships>
</file>

<file path=ppt/slideLayouts/_rels/slideLayout289.xml.rels><?xml version="1.0" encoding="UTF-8" standalone="yes"?>
<Relationships xmlns="http://schemas.openxmlformats.org/package/2006/relationships"><Relationship Id="rId3" Type="http://schemas.openxmlformats.org/officeDocument/2006/relationships/tags" Target="../tags/tag386.xml"/><Relationship Id="rId4" Type="http://schemas.openxmlformats.org/officeDocument/2006/relationships/slideMaster" Target="../slideMasters/slideMaster26.xml"/><Relationship Id="rId1" Type="http://schemas.openxmlformats.org/officeDocument/2006/relationships/tags" Target="../tags/tag384.xml"/><Relationship Id="rId2" Type="http://schemas.openxmlformats.org/officeDocument/2006/relationships/tags" Target="../tags/tag38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3" Type="http://schemas.openxmlformats.org/officeDocument/2006/relationships/tags" Target="../tags/tag389.xml"/><Relationship Id="rId4" Type="http://schemas.openxmlformats.org/officeDocument/2006/relationships/slideMaster" Target="../slideMasters/slideMaster26.xml"/><Relationship Id="rId1" Type="http://schemas.openxmlformats.org/officeDocument/2006/relationships/tags" Target="../tags/tag387.xml"/><Relationship Id="rId2" Type="http://schemas.openxmlformats.org/officeDocument/2006/relationships/tags" Target="../tags/tag388.xml"/></Relationships>
</file>

<file path=ppt/slideLayouts/_rels/slideLayout291.xml.rels><?xml version="1.0" encoding="UTF-8" standalone="yes"?>
<Relationships xmlns="http://schemas.openxmlformats.org/package/2006/relationships"><Relationship Id="rId3" Type="http://schemas.openxmlformats.org/officeDocument/2006/relationships/tags" Target="../tags/tag392.xml"/><Relationship Id="rId4" Type="http://schemas.openxmlformats.org/officeDocument/2006/relationships/slideMaster" Target="../slideMasters/slideMaster26.xml"/><Relationship Id="rId1" Type="http://schemas.openxmlformats.org/officeDocument/2006/relationships/tags" Target="../tags/tag390.xml"/><Relationship Id="rId2" Type="http://schemas.openxmlformats.org/officeDocument/2006/relationships/tags" Target="../tags/tag391.xml"/></Relationships>
</file>

<file path=ppt/slideLayouts/_rels/slideLayout292.xml.rels><?xml version="1.0" encoding="UTF-8" standalone="yes"?>
<Relationships xmlns="http://schemas.openxmlformats.org/package/2006/relationships"><Relationship Id="rId3" Type="http://schemas.openxmlformats.org/officeDocument/2006/relationships/tags" Target="../tags/tag395.xml"/><Relationship Id="rId4" Type="http://schemas.openxmlformats.org/officeDocument/2006/relationships/slideMaster" Target="../slideMasters/slideMaster26.xml"/><Relationship Id="rId1" Type="http://schemas.openxmlformats.org/officeDocument/2006/relationships/tags" Target="../tags/tag393.xml"/><Relationship Id="rId2" Type="http://schemas.openxmlformats.org/officeDocument/2006/relationships/tags" Target="../tags/tag394.xml"/></Relationships>
</file>

<file path=ppt/slideLayouts/_rels/slideLayout293.xml.rels><?xml version="1.0" encoding="UTF-8" standalone="yes"?>
<Relationships xmlns="http://schemas.openxmlformats.org/package/2006/relationships"><Relationship Id="rId3" Type="http://schemas.openxmlformats.org/officeDocument/2006/relationships/tags" Target="../tags/tag398.xml"/><Relationship Id="rId4" Type="http://schemas.openxmlformats.org/officeDocument/2006/relationships/slideMaster" Target="../slideMasters/slideMaster26.xml"/><Relationship Id="rId1" Type="http://schemas.openxmlformats.org/officeDocument/2006/relationships/tags" Target="../tags/tag396.xml"/><Relationship Id="rId2" Type="http://schemas.openxmlformats.org/officeDocument/2006/relationships/tags" Target="../tags/tag397.xml"/></Relationships>
</file>

<file path=ppt/slideLayouts/_rels/slideLayout294.xml.rels><?xml version="1.0" encoding="UTF-8" standalone="yes"?>
<Relationships xmlns="http://schemas.openxmlformats.org/package/2006/relationships"><Relationship Id="rId3" Type="http://schemas.openxmlformats.org/officeDocument/2006/relationships/tags" Target="../tags/tag401.xml"/><Relationship Id="rId4" Type="http://schemas.openxmlformats.org/officeDocument/2006/relationships/slideMaster" Target="../slideMasters/slideMaster26.xml"/><Relationship Id="rId1" Type="http://schemas.openxmlformats.org/officeDocument/2006/relationships/tags" Target="../tags/tag399.xml"/><Relationship Id="rId2" Type="http://schemas.openxmlformats.org/officeDocument/2006/relationships/tags" Target="../tags/tag400.xml"/></Relationships>
</file>

<file path=ppt/slideLayouts/_rels/slideLayout295.xml.rels><?xml version="1.0" encoding="UTF-8" standalone="yes"?>
<Relationships xmlns="http://schemas.openxmlformats.org/package/2006/relationships"><Relationship Id="rId3" Type="http://schemas.openxmlformats.org/officeDocument/2006/relationships/tags" Target="../tags/tag404.xml"/><Relationship Id="rId4" Type="http://schemas.openxmlformats.org/officeDocument/2006/relationships/slideMaster" Target="../slideMasters/slideMaster26.xml"/><Relationship Id="rId1" Type="http://schemas.openxmlformats.org/officeDocument/2006/relationships/tags" Target="../tags/tag402.xml"/><Relationship Id="rId2" Type="http://schemas.openxmlformats.org/officeDocument/2006/relationships/tags" Target="../tags/tag403.xml"/></Relationships>
</file>

<file path=ppt/slideLayouts/_rels/slideLayout296.xml.rels><?xml version="1.0" encoding="UTF-8" standalone="yes"?>
<Relationships xmlns="http://schemas.openxmlformats.org/package/2006/relationships"><Relationship Id="rId3" Type="http://schemas.openxmlformats.org/officeDocument/2006/relationships/tags" Target="../tags/tag407.xml"/><Relationship Id="rId4" Type="http://schemas.openxmlformats.org/officeDocument/2006/relationships/slideMaster" Target="../slideMasters/slideMaster26.xml"/><Relationship Id="rId1" Type="http://schemas.openxmlformats.org/officeDocument/2006/relationships/tags" Target="../tags/tag405.xml"/><Relationship Id="rId2" Type="http://schemas.openxmlformats.org/officeDocument/2006/relationships/tags" Target="../tags/tag406.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3.xml.rels><?xml version="1.0" encoding="UTF-8" standalone="yes"?>
<Relationships xmlns="http://schemas.openxmlformats.org/package/2006/relationships"><Relationship Id="rId1" Type="http://schemas.openxmlformats.org/officeDocument/2006/relationships/tags" Target="../tags/tag421.xml"/><Relationship Id="rId2" Type="http://schemas.openxmlformats.org/officeDocument/2006/relationships/tags" Target="../tags/tag422.xml"/><Relationship Id="rId3" Type="http://schemas.openxmlformats.org/officeDocument/2006/relationships/slideMaster" Target="../slideMasters/slideMaster29.xml"/></Relationships>
</file>

<file path=ppt/slideLayouts/_rels/slideLayout324.xml.rels><?xml version="1.0" encoding="UTF-8" standalone="yes"?>
<Relationships xmlns="http://schemas.openxmlformats.org/package/2006/relationships"><Relationship Id="rId1" Type="http://schemas.openxmlformats.org/officeDocument/2006/relationships/tags" Target="../tags/tag423.xml"/><Relationship Id="rId2" Type="http://schemas.openxmlformats.org/officeDocument/2006/relationships/tags" Target="../tags/tag424.xml"/><Relationship Id="rId3" Type="http://schemas.openxmlformats.org/officeDocument/2006/relationships/slideMaster" Target="../slideMasters/slideMaster29.xml"/></Relationships>
</file>

<file path=ppt/slideLayouts/_rels/slideLayout325.xml.rels><?xml version="1.0" encoding="UTF-8" standalone="yes"?>
<Relationships xmlns="http://schemas.openxmlformats.org/package/2006/relationships"><Relationship Id="rId1" Type="http://schemas.openxmlformats.org/officeDocument/2006/relationships/tags" Target="../tags/tag433.xml"/><Relationship Id="rId2" Type="http://schemas.openxmlformats.org/officeDocument/2006/relationships/tags" Target="../tags/tag434.xml"/><Relationship Id="rId3" Type="http://schemas.openxmlformats.org/officeDocument/2006/relationships/slideMaster" Target="../slideMasters/slideMaster30.xml"/></Relationships>
</file>

<file path=ppt/slideLayouts/_rels/slideLayout326.xml.rels><?xml version="1.0" encoding="UTF-8" standalone="yes"?>
<Relationships xmlns="http://schemas.openxmlformats.org/package/2006/relationships"><Relationship Id="rId1" Type="http://schemas.openxmlformats.org/officeDocument/2006/relationships/tags" Target="../tags/tag435.xml"/><Relationship Id="rId2" Type="http://schemas.openxmlformats.org/officeDocument/2006/relationships/tags" Target="../tags/tag436.xml"/><Relationship Id="rId3" Type="http://schemas.openxmlformats.org/officeDocument/2006/relationships/slideMaster" Target="../slideMasters/slideMaster30.xml"/></Relationships>
</file>

<file path=ppt/slideLayouts/_rels/slideLayout327.xml.rels><?xml version="1.0" encoding="UTF-8" standalone="yes"?>
<Relationships xmlns="http://schemas.openxmlformats.org/package/2006/relationships"><Relationship Id="rId1" Type="http://schemas.openxmlformats.org/officeDocument/2006/relationships/tags" Target="../tags/tag437.xml"/><Relationship Id="rId2" Type="http://schemas.openxmlformats.org/officeDocument/2006/relationships/tags" Target="../tags/tag438.xml"/><Relationship Id="rId3" Type="http://schemas.openxmlformats.org/officeDocument/2006/relationships/slideMaster" Target="../slideMasters/slideMaster30.xml"/></Relationships>
</file>

<file path=ppt/slideLayouts/_rels/slideLayout328.xml.rels><?xml version="1.0" encoding="UTF-8" standalone="yes"?>
<Relationships xmlns="http://schemas.openxmlformats.org/package/2006/relationships"><Relationship Id="rId1" Type="http://schemas.openxmlformats.org/officeDocument/2006/relationships/tags" Target="../tags/tag439.xml"/><Relationship Id="rId2" Type="http://schemas.openxmlformats.org/officeDocument/2006/relationships/tags" Target="../tags/tag440.xml"/><Relationship Id="rId3" Type="http://schemas.openxmlformats.org/officeDocument/2006/relationships/slideMaster" Target="../slideMasters/slideMaster30.xml"/></Relationships>
</file>

<file path=ppt/slideLayouts/_rels/slideLayout329.xml.rels><?xml version="1.0" encoding="UTF-8" standalone="yes"?>
<Relationships xmlns="http://schemas.openxmlformats.org/package/2006/relationships"><Relationship Id="rId1" Type="http://schemas.openxmlformats.org/officeDocument/2006/relationships/tags" Target="../tags/tag441.xml"/><Relationship Id="rId2" Type="http://schemas.openxmlformats.org/officeDocument/2006/relationships/tags" Target="../tags/tag442.xml"/><Relationship Id="rId3" Type="http://schemas.openxmlformats.org/officeDocument/2006/relationships/slideMaster" Target="../slideMasters/slideMaster30.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tags" Target="../tags/tag443.xml"/><Relationship Id="rId2" Type="http://schemas.openxmlformats.org/officeDocument/2006/relationships/tags" Target="../tags/tag444.xml"/><Relationship Id="rId3" Type="http://schemas.openxmlformats.org/officeDocument/2006/relationships/slideMaster" Target="../slideMasters/slideMaster30.xml"/></Relationships>
</file>

<file path=ppt/slideLayouts/_rels/slideLayout331.xml.rels><?xml version="1.0" encoding="UTF-8" standalone="yes"?>
<Relationships xmlns="http://schemas.openxmlformats.org/package/2006/relationships"><Relationship Id="rId1" Type="http://schemas.openxmlformats.org/officeDocument/2006/relationships/tags" Target="../tags/tag445.xml"/><Relationship Id="rId2" Type="http://schemas.openxmlformats.org/officeDocument/2006/relationships/tags" Target="../tags/tag446.xml"/><Relationship Id="rId3" Type="http://schemas.openxmlformats.org/officeDocument/2006/relationships/slideMaster" Target="../slideMasters/slideMaster30.xml"/></Relationships>
</file>

<file path=ppt/slideLayouts/_rels/slideLayout332.xml.rels><?xml version="1.0" encoding="UTF-8" standalone="yes"?>
<Relationships xmlns="http://schemas.openxmlformats.org/package/2006/relationships"><Relationship Id="rId1" Type="http://schemas.openxmlformats.org/officeDocument/2006/relationships/tags" Target="../tags/tag447.xml"/><Relationship Id="rId2" Type="http://schemas.openxmlformats.org/officeDocument/2006/relationships/tags" Target="../tags/tag448.xml"/><Relationship Id="rId3" Type="http://schemas.openxmlformats.org/officeDocument/2006/relationships/slideMaster" Target="../slideMasters/slideMaster30.xml"/></Relationships>
</file>

<file path=ppt/slideLayouts/_rels/slideLayout333.xml.rels><?xml version="1.0" encoding="UTF-8" standalone="yes"?>
<Relationships xmlns="http://schemas.openxmlformats.org/package/2006/relationships"><Relationship Id="rId1" Type="http://schemas.openxmlformats.org/officeDocument/2006/relationships/tags" Target="../tags/tag449.xml"/><Relationship Id="rId2" Type="http://schemas.openxmlformats.org/officeDocument/2006/relationships/tags" Target="../tags/tag450.xml"/><Relationship Id="rId3" Type="http://schemas.openxmlformats.org/officeDocument/2006/relationships/slideMaster" Target="../slideMasters/slideMaster30.xml"/></Relationships>
</file>

<file path=ppt/slideLayouts/_rels/slideLayout334.xml.rels><?xml version="1.0" encoding="UTF-8" standalone="yes"?>
<Relationships xmlns="http://schemas.openxmlformats.org/package/2006/relationships"><Relationship Id="rId1" Type="http://schemas.openxmlformats.org/officeDocument/2006/relationships/tags" Target="../tags/tag451.xml"/><Relationship Id="rId2" Type="http://schemas.openxmlformats.org/officeDocument/2006/relationships/tags" Target="../tags/tag452.xml"/><Relationship Id="rId3" Type="http://schemas.openxmlformats.org/officeDocument/2006/relationships/slideMaster" Target="../slideMasters/slideMaster30.xml"/></Relationships>
</file>

<file path=ppt/slideLayouts/_rels/slideLayout335.xml.rels><?xml version="1.0" encoding="UTF-8" standalone="yes"?>
<Relationships xmlns="http://schemas.openxmlformats.org/package/2006/relationships"><Relationship Id="rId1" Type="http://schemas.openxmlformats.org/officeDocument/2006/relationships/tags" Target="../tags/tag453.xml"/><Relationship Id="rId2" Type="http://schemas.openxmlformats.org/officeDocument/2006/relationships/tags" Target="../tags/tag454.xml"/><Relationship Id="rId3" Type="http://schemas.openxmlformats.org/officeDocument/2006/relationships/slideMaster" Target="../slideMasters/slideMaster30.xml"/></Relationships>
</file>

<file path=ppt/slideLayouts/_rels/slideLayout336.xml.rels><?xml version="1.0" encoding="UTF-8" standalone="yes"?>
<Relationships xmlns="http://schemas.openxmlformats.org/package/2006/relationships"><Relationship Id="rId3" Type="http://schemas.openxmlformats.org/officeDocument/2006/relationships/tags" Target="../tags/tag474.xml"/><Relationship Id="rId4" Type="http://schemas.openxmlformats.org/officeDocument/2006/relationships/slideMaster" Target="../slideMasters/slideMaster31.xml"/><Relationship Id="rId1" Type="http://schemas.openxmlformats.org/officeDocument/2006/relationships/tags" Target="../tags/tag472.xml"/><Relationship Id="rId2" Type="http://schemas.openxmlformats.org/officeDocument/2006/relationships/tags" Target="../tags/tag473.xml"/></Relationships>
</file>

<file path=ppt/slideLayouts/_rels/slideLayout337.xml.rels><?xml version="1.0" encoding="UTF-8" standalone="yes"?>
<Relationships xmlns="http://schemas.openxmlformats.org/package/2006/relationships"><Relationship Id="rId1" Type="http://schemas.openxmlformats.org/officeDocument/2006/relationships/tags" Target="../tags/tag475.xml"/><Relationship Id="rId2" Type="http://schemas.openxmlformats.org/officeDocument/2006/relationships/slideMaster" Target="../slideMasters/slideMaster31.xml"/></Relationships>
</file>

<file path=ppt/slideLayouts/_rels/slideLayout338.xml.rels><?xml version="1.0" encoding="UTF-8" standalone="yes"?>
<Relationships xmlns="http://schemas.openxmlformats.org/package/2006/relationships"><Relationship Id="rId1" Type="http://schemas.openxmlformats.org/officeDocument/2006/relationships/tags" Target="../tags/tag476.xml"/><Relationship Id="rId2" Type="http://schemas.openxmlformats.org/officeDocument/2006/relationships/slideMaster" Target="../slideMasters/slideMaster31.xml"/></Relationships>
</file>

<file path=ppt/slideLayouts/_rels/slideLayout339.xml.rels><?xml version="1.0" encoding="UTF-8" standalone="yes"?>
<Relationships xmlns="http://schemas.openxmlformats.org/package/2006/relationships"><Relationship Id="rId1" Type="http://schemas.openxmlformats.org/officeDocument/2006/relationships/tags" Target="../tags/tag477.xml"/><Relationship Id="rId2" Type="http://schemas.openxmlformats.org/officeDocument/2006/relationships/slideMaster" Target="../slideMasters/slideMaster3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0.xml.rels><?xml version="1.0" encoding="UTF-8" standalone="yes"?>
<Relationships xmlns="http://schemas.openxmlformats.org/package/2006/relationships"><Relationship Id="rId1" Type="http://schemas.openxmlformats.org/officeDocument/2006/relationships/tags" Target="../tags/tag478.xml"/><Relationship Id="rId2" Type="http://schemas.openxmlformats.org/officeDocument/2006/relationships/slideMaster" Target="../slideMasters/slideMaster31.xml"/></Relationships>
</file>

<file path=ppt/slideLayouts/_rels/slideLayout341.xml.rels><?xml version="1.0" encoding="UTF-8" standalone="yes"?>
<Relationships xmlns="http://schemas.openxmlformats.org/package/2006/relationships"><Relationship Id="rId1" Type="http://schemas.openxmlformats.org/officeDocument/2006/relationships/tags" Target="../tags/tag479.xml"/><Relationship Id="rId2" Type="http://schemas.openxmlformats.org/officeDocument/2006/relationships/slideMaster" Target="../slideMasters/slideMaster31.xml"/></Relationships>
</file>

<file path=ppt/slideLayouts/_rels/slideLayout342.xml.rels><?xml version="1.0" encoding="UTF-8" standalone="yes"?>
<Relationships xmlns="http://schemas.openxmlformats.org/package/2006/relationships"><Relationship Id="rId1" Type="http://schemas.openxmlformats.org/officeDocument/2006/relationships/tags" Target="../tags/tag480.xml"/><Relationship Id="rId2" Type="http://schemas.openxmlformats.org/officeDocument/2006/relationships/slideMaster" Target="../slideMasters/slideMaster31.xml"/></Relationships>
</file>

<file path=ppt/slideLayouts/_rels/slideLayout343.xml.rels><?xml version="1.0" encoding="UTF-8" standalone="yes"?>
<Relationships xmlns="http://schemas.openxmlformats.org/package/2006/relationships"><Relationship Id="rId1" Type="http://schemas.openxmlformats.org/officeDocument/2006/relationships/tags" Target="../tags/tag481.xml"/><Relationship Id="rId2" Type="http://schemas.openxmlformats.org/officeDocument/2006/relationships/slideMaster" Target="../slideMasters/slideMaster31.xml"/></Relationships>
</file>

<file path=ppt/slideLayouts/_rels/slideLayout344.xml.rels><?xml version="1.0" encoding="UTF-8" standalone="yes"?>
<Relationships xmlns="http://schemas.openxmlformats.org/package/2006/relationships"><Relationship Id="rId1" Type="http://schemas.openxmlformats.org/officeDocument/2006/relationships/tags" Target="../tags/tag482.xml"/><Relationship Id="rId2" Type="http://schemas.openxmlformats.org/officeDocument/2006/relationships/slideMaster" Target="../slideMasters/slideMaster31.xml"/></Relationships>
</file>

<file path=ppt/slideLayouts/_rels/slideLayout345.xml.rels><?xml version="1.0" encoding="UTF-8" standalone="yes"?>
<Relationships xmlns="http://schemas.openxmlformats.org/package/2006/relationships"><Relationship Id="rId1" Type="http://schemas.openxmlformats.org/officeDocument/2006/relationships/tags" Target="../tags/tag483.xml"/><Relationship Id="rId2" Type="http://schemas.openxmlformats.org/officeDocument/2006/relationships/slideMaster" Target="../slideMasters/slideMaster31.xml"/></Relationships>
</file>

<file path=ppt/slideLayouts/_rels/slideLayout346.xml.rels><?xml version="1.0" encoding="UTF-8" standalone="yes"?>
<Relationships xmlns="http://schemas.openxmlformats.org/package/2006/relationships"><Relationship Id="rId1" Type="http://schemas.openxmlformats.org/officeDocument/2006/relationships/tags" Target="../tags/tag484.xml"/><Relationship Id="rId2" Type="http://schemas.openxmlformats.org/officeDocument/2006/relationships/slideMaster" Target="../slideMasters/slideMaster31.xml"/></Relationships>
</file>

<file path=ppt/slideLayouts/_rels/slideLayout347.xml.rels><?xml version="1.0" encoding="UTF-8" standalone="yes"?>
<Relationships xmlns="http://schemas.openxmlformats.org/package/2006/relationships"><Relationship Id="rId1" Type="http://schemas.openxmlformats.org/officeDocument/2006/relationships/tags" Target="../tags/tag485.xml"/><Relationship Id="rId2" Type="http://schemas.openxmlformats.org/officeDocument/2006/relationships/slideMaster" Target="../slideMasters/slideMaster31.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2.xml.rels><?xml version="1.0" encoding="UTF-8" standalone="yes"?>
<Relationships xmlns="http://schemas.openxmlformats.org/package/2006/relationships"><Relationship Id="rId3" Type="http://schemas.openxmlformats.org/officeDocument/2006/relationships/tags" Target="../tags/tag491.xml"/><Relationship Id="rId4" Type="http://schemas.openxmlformats.org/officeDocument/2006/relationships/slideMaster" Target="../slideMasters/slideMaster32.xml"/><Relationship Id="rId1" Type="http://schemas.openxmlformats.org/officeDocument/2006/relationships/tags" Target="../tags/tag489.xml"/><Relationship Id="rId2" Type="http://schemas.openxmlformats.org/officeDocument/2006/relationships/tags" Target="../tags/tag490.xml"/></Relationships>
</file>

<file path=ppt/slideLayouts/_rels/slideLayout363.xml.rels><?xml version="1.0" encoding="UTF-8" standalone="yes"?>
<Relationships xmlns="http://schemas.openxmlformats.org/package/2006/relationships"><Relationship Id="rId3" Type="http://schemas.openxmlformats.org/officeDocument/2006/relationships/tags" Target="../tags/tag494.xml"/><Relationship Id="rId4" Type="http://schemas.openxmlformats.org/officeDocument/2006/relationships/slideMaster" Target="../slideMasters/slideMaster32.xml"/><Relationship Id="rId1" Type="http://schemas.openxmlformats.org/officeDocument/2006/relationships/tags" Target="../tags/tag492.xml"/><Relationship Id="rId2" Type="http://schemas.openxmlformats.org/officeDocument/2006/relationships/tags" Target="../tags/tag493.xml"/></Relationships>
</file>

<file path=ppt/slideLayouts/_rels/slideLayout364.xml.rels><?xml version="1.0" encoding="UTF-8" standalone="yes"?>
<Relationships xmlns="http://schemas.openxmlformats.org/package/2006/relationships"><Relationship Id="rId1" Type="http://schemas.openxmlformats.org/officeDocument/2006/relationships/tags" Target="../tags/tag500.xml"/><Relationship Id="rId2" Type="http://schemas.openxmlformats.org/officeDocument/2006/relationships/slideMaster" Target="../slideMasters/slideMaster33.xml"/></Relationships>
</file>

<file path=ppt/slideLayouts/_rels/slideLayout365.xml.rels><?xml version="1.0" encoding="UTF-8" standalone="yes"?>
<Relationships xmlns="http://schemas.openxmlformats.org/package/2006/relationships"><Relationship Id="rId1" Type="http://schemas.openxmlformats.org/officeDocument/2006/relationships/tags" Target="../tags/tag501.xml"/><Relationship Id="rId2" Type="http://schemas.openxmlformats.org/officeDocument/2006/relationships/slideMaster" Target="../slideMasters/slideMaster33.xml"/></Relationships>
</file>

<file path=ppt/slideLayouts/_rels/slideLayout366.xml.rels><?xml version="1.0" encoding="UTF-8" standalone="yes"?>
<Relationships xmlns="http://schemas.openxmlformats.org/package/2006/relationships"><Relationship Id="rId1" Type="http://schemas.openxmlformats.org/officeDocument/2006/relationships/tags" Target="../tags/tag502.xml"/><Relationship Id="rId2" Type="http://schemas.openxmlformats.org/officeDocument/2006/relationships/slideMaster" Target="../slideMasters/slideMaster33.xml"/></Relationships>
</file>

<file path=ppt/slideLayouts/_rels/slideLayout367.xml.rels><?xml version="1.0" encoding="UTF-8" standalone="yes"?>
<Relationships xmlns="http://schemas.openxmlformats.org/package/2006/relationships"><Relationship Id="rId1" Type="http://schemas.openxmlformats.org/officeDocument/2006/relationships/tags" Target="../tags/tag503.xml"/><Relationship Id="rId2" Type="http://schemas.openxmlformats.org/officeDocument/2006/relationships/slideMaster" Target="../slideMasters/slideMaster33.xml"/></Relationships>
</file>

<file path=ppt/slideLayouts/_rels/slideLayout368.xml.rels><?xml version="1.0" encoding="UTF-8" standalone="yes"?>
<Relationships xmlns="http://schemas.openxmlformats.org/package/2006/relationships"><Relationship Id="rId1" Type="http://schemas.openxmlformats.org/officeDocument/2006/relationships/tags" Target="../tags/tag504.xml"/><Relationship Id="rId2" Type="http://schemas.openxmlformats.org/officeDocument/2006/relationships/slideMaster" Target="../slideMasters/slideMaster33.xml"/></Relationships>
</file>

<file path=ppt/slideLayouts/_rels/slideLayout369.xml.rels><?xml version="1.0" encoding="UTF-8" standalone="yes"?>
<Relationships xmlns="http://schemas.openxmlformats.org/package/2006/relationships"><Relationship Id="rId1" Type="http://schemas.openxmlformats.org/officeDocument/2006/relationships/tags" Target="../tags/tag505.xml"/><Relationship Id="rId2" Type="http://schemas.openxmlformats.org/officeDocument/2006/relationships/slideMaster" Target="../slideMasters/slideMaster3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0.xml.rels><?xml version="1.0" encoding="UTF-8" standalone="yes"?>
<Relationships xmlns="http://schemas.openxmlformats.org/package/2006/relationships"><Relationship Id="rId1" Type="http://schemas.openxmlformats.org/officeDocument/2006/relationships/tags" Target="../tags/tag506.xml"/><Relationship Id="rId2" Type="http://schemas.openxmlformats.org/officeDocument/2006/relationships/slideMaster" Target="../slideMasters/slideMaster33.xml"/></Relationships>
</file>

<file path=ppt/slideLayouts/_rels/slideLayout371.xml.rels><?xml version="1.0" encoding="UTF-8" standalone="yes"?>
<Relationships xmlns="http://schemas.openxmlformats.org/package/2006/relationships"><Relationship Id="rId1" Type="http://schemas.openxmlformats.org/officeDocument/2006/relationships/tags" Target="../tags/tag507.xml"/><Relationship Id="rId2" Type="http://schemas.openxmlformats.org/officeDocument/2006/relationships/slideMaster" Target="../slideMasters/slideMaster33.xml"/></Relationships>
</file>

<file path=ppt/slideLayouts/_rels/slideLayout372.xml.rels><?xml version="1.0" encoding="UTF-8" standalone="yes"?>
<Relationships xmlns="http://schemas.openxmlformats.org/package/2006/relationships"><Relationship Id="rId1" Type="http://schemas.openxmlformats.org/officeDocument/2006/relationships/tags" Target="../tags/tag508.xml"/><Relationship Id="rId2" Type="http://schemas.openxmlformats.org/officeDocument/2006/relationships/slideMaster" Target="../slideMasters/slideMaster33.xml"/></Relationships>
</file>

<file path=ppt/slideLayouts/_rels/slideLayout373.xml.rels><?xml version="1.0" encoding="UTF-8" standalone="yes"?>
<Relationships xmlns="http://schemas.openxmlformats.org/package/2006/relationships"><Relationship Id="rId1" Type="http://schemas.openxmlformats.org/officeDocument/2006/relationships/tags" Target="../tags/tag509.xml"/><Relationship Id="rId2" Type="http://schemas.openxmlformats.org/officeDocument/2006/relationships/slideMaster" Target="../slideMasters/slideMaster33.xml"/></Relationships>
</file>

<file path=ppt/slideLayouts/_rels/slideLayout374.xml.rels><?xml version="1.0" encoding="UTF-8" standalone="yes"?>
<Relationships xmlns="http://schemas.openxmlformats.org/package/2006/relationships"><Relationship Id="rId1" Type="http://schemas.openxmlformats.org/officeDocument/2006/relationships/tags" Target="../tags/tag510.xml"/><Relationship Id="rId2" Type="http://schemas.openxmlformats.org/officeDocument/2006/relationships/slideMaster" Target="../slideMasters/slideMaster33.xml"/></Relationships>
</file>

<file path=ppt/slideLayouts/_rels/slideLayout375.xml.rels><?xml version="1.0" encoding="UTF-8" standalone="yes"?>
<Relationships xmlns="http://schemas.openxmlformats.org/package/2006/relationships"><Relationship Id="rId3" Type="http://schemas.openxmlformats.org/officeDocument/2006/relationships/tags" Target="../tags/tag513.xml"/><Relationship Id="rId4" Type="http://schemas.openxmlformats.org/officeDocument/2006/relationships/slideMaster" Target="../slideMasters/slideMaster33.xml"/><Relationship Id="rId1" Type="http://schemas.openxmlformats.org/officeDocument/2006/relationships/tags" Target="../tags/tag511.xml"/><Relationship Id="rId2" Type="http://schemas.openxmlformats.org/officeDocument/2006/relationships/tags" Target="../tags/tag512.xml"/></Relationships>
</file>

<file path=ppt/slideLayouts/_rels/slideLayout376.xml.rels><?xml version="1.0" encoding="UTF-8" standalone="yes"?>
<Relationships xmlns="http://schemas.openxmlformats.org/package/2006/relationships"><Relationship Id="rId3" Type="http://schemas.openxmlformats.org/officeDocument/2006/relationships/tags" Target="../tags/tag516.xml"/><Relationship Id="rId4" Type="http://schemas.openxmlformats.org/officeDocument/2006/relationships/slideMaster" Target="../slideMasters/slideMaster33.xml"/><Relationship Id="rId1" Type="http://schemas.openxmlformats.org/officeDocument/2006/relationships/tags" Target="../tags/tag514.xml"/><Relationship Id="rId2" Type="http://schemas.openxmlformats.org/officeDocument/2006/relationships/tags" Target="../tags/tag515.xml"/></Relationships>
</file>

<file path=ppt/slideLayouts/_rels/slideLayout377.xml.rels><?xml version="1.0" encoding="UTF-8" standalone="yes"?>
<Relationships xmlns="http://schemas.openxmlformats.org/package/2006/relationships"><Relationship Id="rId3" Type="http://schemas.openxmlformats.org/officeDocument/2006/relationships/tags" Target="../tags/tag519.xml"/><Relationship Id="rId4" Type="http://schemas.openxmlformats.org/officeDocument/2006/relationships/slideMaster" Target="../slideMasters/slideMaster33.xml"/><Relationship Id="rId1" Type="http://schemas.openxmlformats.org/officeDocument/2006/relationships/tags" Target="../tags/tag517.xml"/><Relationship Id="rId2" Type="http://schemas.openxmlformats.org/officeDocument/2006/relationships/tags" Target="../tags/tag518.xml"/></Relationships>
</file>

<file path=ppt/slideLayouts/_rels/slideLayout378.xml.rels><?xml version="1.0" encoding="UTF-8" standalone="yes"?>
<Relationships xmlns="http://schemas.openxmlformats.org/package/2006/relationships"><Relationship Id="rId3" Type="http://schemas.openxmlformats.org/officeDocument/2006/relationships/tags" Target="../tags/tag522.xml"/><Relationship Id="rId4" Type="http://schemas.openxmlformats.org/officeDocument/2006/relationships/slideMaster" Target="../slideMasters/slideMaster33.xml"/><Relationship Id="rId1" Type="http://schemas.openxmlformats.org/officeDocument/2006/relationships/tags" Target="../tags/tag520.xml"/><Relationship Id="rId2" Type="http://schemas.openxmlformats.org/officeDocument/2006/relationships/tags" Target="../tags/tag521.xml"/></Relationships>
</file>

<file path=ppt/slideLayouts/_rels/slideLayout379.xml.rels><?xml version="1.0" encoding="UTF-8" standalone="yes"?>
<Relationships xmlns="http://schemas.openxmlformats.org/package/2006/relationships"><Relationship Id="rId3" Type="http://schemas.openxmlformats.org/officeDocument/2006/relationships/tags" Target="../tags/tag528.xml"/><Relationship Id="rId4" Type="http://schemas.openxmlformats.org/officeDocument/2006/relationships/slideMaster" Target="../slideMasters/slideMaster34.xml"/><Relationship Id="rId1" Type="http://schemas.openxmlformats.org/officeDocument/2006/relationships/tags" Target="../tags/tag526.xml"/><Relationship Id="rId2" Type="http://schemas.openxmlformats.org/officeDocument/2006/relationships/tags" Target="../tags/tag527.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0.xml.rels><?xml version="1.0" encoding="UTF-8" standalone="yes"?>
<Relationships xmlns="http://schemas.openxmlformats.org/package/2006/relationships"><Relationship Id="rId3" Type="http://schemas.openxmlformats.org/officeDocument/2006/relationships/tags" Target="../tags/tag531.xml"/><Relationship Id="rId4" Type="http://schemas.openxmlformats.org/officeDocument/2006/relationships/slideMaster" Target="../slideMasters/slideMaster34.xml"/><Relationship Id="rId1" Type="http://schemas.openxmlformats.org/officeDocument/2006/relationships/tags" Target="../tags/tag529.xml"/><Relationship Id="rId2" Type="http://schemas.openxmlformats.org/officeDocument/2006/relationships/tags" Target="../tags/tag530.xml"/></Relationships>
</file>

<file path=ppt/slideLayouts/_rels/slideLayout381.xml.rels><?xml version="1.0" encoding="UTF-8" standalone="yes"?>
<Relationships xmlns="http://schemas.openxmlformats.org/package/2006/relationships"><Relationship Id="rId3" Type="http://schemas.openxmlformats.org/officeDocument/2006/relationships/tags" Target="../tags/tag534.xml"/><Relationship Id="rId4" Type="http://schemas.openxmlformats.org/officeDocument/2006/relationships/slideMaster" Target="../slideMasters/slideMaster34.xml"/><Relationship Id="rId1" Type="http://schemas.openxmlformats.org/officeDocument/2006/relationships/tags" Target="../tags/tag532.xml"/><Relationship Id="rId2" Type="http://schemas.openxmlformats.org/officeDocument/2006/relationships/tags" Target="../tags/tag533.xml"/></Relationships>
</file>

<file path=ppt/slideLayouts/_rels/slideLayout382.xml.rels><?xml version="1.0" encoding="UTF-8" standalone="yes"?>
<Relationships xmlns="http://schemas.openxmlformats.org/package/2006/relationships"><Relationship Id="rId3" Type="http://schemas.openxmlformats.org/officeDocument/2006/relationships/tags" Target="../tags/tag537.xml"/><Relationship Id="rId4" Type="http://schemas.openxmlformats.org/officeDocument/2006/relationships/slideMaster" Target="../slideMasters/slideMaster34.xml"/><Relationship Id="rId1" Type="http://schemas.openxmlformats.org/officeDocument/2006/relationships/tags" Target="../tags/tag535.xml"/><Relationship Id="rId2" Type="http://schemas.openxmlformats.org/officeDocument/2006/relationships/tags" Target="../tags/tag536.xml"/></Relationships>
</file>

<file path=ppt/slideLayouts/_rels/slideLayout383.xml.rels><?xml version="1.0" encoding="UTF-8" standalone="yes"?>
<Relationships xmlns="http://schemas.openxmlformats.org/package/2006/relationships"><Relationship Id="rId3" Type="http://schemas.openxmlformats.org/officeDocument/2006/relationships/tags" Target="../tags/tag540.xml"/><Relationship Id="rId4" Type="http://schemas.openxmlformats.org/officeDocument/2006/relationships/slideMaster" Target="../slideMasters/slideMaster34.xml"/><Relationship Id="rId1" Type="http://schemas.openxmlformats.org/officeDocument/2006/relationships/tags" Target="../tags/tag538.xml"/><Relationship Id="rId2" Type="http://schemas.openxmlformats.org/officeDocument/2006/relationships/tags" Target="../tags/tag539.xml"/></Relationships>
</file>

<file path=ppt/slideLayouts/_rels/slideLayout384.xml.rels><?xml version="1.0" encoding="UTF-8" standalone="yes"?>
<Relationships xmlns="http://schemas.openxmlformats.org/package/2006/relationships"><Relationship Id="rId3" Type="http://schemas.openxmlformats.org/officeDocument/2006/relationships/tags" Target="../tags/tag543.xml"/><Relationship Id="rId4" Type="http://schemas.openxmlformats.org/officeDocument/2006/relationships/slideMaster" Target="../slideMasters/slideMaster34.xml"/><Relationship Id="rId1" Type="http://schemas.openxmlformats.org/officeDocument/2006/relationships/tags" Target="../tags/tag541.xml"/><Relationship Id="rId2" Type="http://schemas.openxmlformats.org/officeDocument/2006/relationships/tags" Target="../tags/tag542.xml"/></Relationships>
</file>

<file path=ppt/slideLayouts/_rels/slideLayout385.xml.rels><?xml version="1.0" encoding="UTF-8" standalone="yes"?>
<Relationships xmlns="http://schemas.openxmlformats.org/package/2006/relationships"><Relationship Id="rId3" Type="http://schemas.openxmlformats.org/officeDocument/2006/relationships/tags" Target="../tags/tag546.xml"/><Relationship Id="rId4" Type="http://schemas.openxmlformats.org/officeDocument/2006/relationships/slideMaster" Target="../slideMasters/slideMaster34.xml"/><Relationship Id="rId1" Type="http://schemas.openxmlformats.org/officeDocument/2006/relationships/tags" Target="../tags/tag544.xml"/><Relationship Id="rId2" Type="http://schemas.openxmlformats.org/officeDocument/2006/relationships/tags" Target="../tags/tag545.xml"/></Relationships>
</file>

<file path=ppt/slideLayouts/_rels/slideLayout386.xml.rels><?xml version="1.0" encoding="UTF-8" standalone="yes"?>
<Relationships xmlns="http://schemas.openxmlformats.org/package/2006/relationships"><Relationship Id="rId3" Type="http://schemas.openxmlformats.org/officeDocument/2006/relationships/tags" Target="../tags/tag549.xml"/><Relationship Id="rId4" Type="http://schemas.openxmlformats.org/officeDocument/2006/relationships/slideMaster" Target="../slideMasters/slideMaster34.xml"/><Relationship Id="rId1" Type="http://schemas.openxmlformats.org/officeDocument/2006/relationships/tags" Target="../tags/tag547.xml"/><Relationship Id="rId2" Type="http://schemas.openxmlformats.org/officeDocument/2006/relationships/tags" Target="../tags/tag548.xml"/></Relationships>
</file>

<file path=ppt/slideLayouts/_rels/slideLayout387.xml.rels><?xml version="1.0" encoding="UTF-8" standalone="yes"?>
<Relationships xmlns="http://schemas.openxmlformats.org/package/2006/relationships"><Relationship Id="rId3" Type="http://schemas.openxmlformats.org/officeDocument/2006/relationships/tags" Target="../tags/tag552.xml"/><Relationship Id="rId4" Type="http://schemas.openxmlformats.org/officeDocument/2006/relationships/slideMaster" Target="../slideMasters/slideMaster34.xml"/><Relationship Id="rId1" Type="http://schemas.openxmlformats.org/officeDocument/2006/relationships/tags" Target="../tags/tag550.xml"/><Relationship Id="rId2" Type="http://schemas.openxmlformats.org/officeDocument/2006/relationships/tags" Target="../tags/tag551.xml"/></Relationships>
</file>

<file path=ppt/slideLayouts/_rels/slideLayout388.xml.rels><?xml version="1.0" encoding="UTF-8" standalone="yes"?>
<Relationships xmlns="http://schemas.openxmlformats.org/package/2006/relationships"><Relationship Id="rId3" Type="http://schemas.openxmlformats.org/officeDocument/2006/relationships/tags" Target="../tags/tag555.xml"/><Relationship Id="rId4" Type="http://schemas.openxmlformats.org/officeDocument/2006/relationships/slideMaster" Target="../slideMasters/slideMaster34.xml"/><Relationship Id="rId1" Type="http://schemas.openxmlformats.org/officeDocument/2006/relationships/tags" Target="../tags/tag553.xml"/><Relationship Id="rId2" Type="http://schemas.openxmlformats.org/officeDocument/2006/relationships/tags" Target="../tags/tag554.xml"/></Relationships>
</file>

<file path=ppt/slideLayouts/_rels/slideLayout389.xml.rels><?xml version="1.0" encoding="UTF-8" standalone="yes"?>
<Relationships xmlns="http://schemas.openxmlformats.org/package/2006/relationships"><Relationship Id="rId3" Type="http://schemas.openxmlformats.org/officeDocument/2006/relationships/tags" Target="../tags/tag558.xml"/><Relationship Id="rId4" Type="http://schemas.openxmlformats.org/officeDocument/2006/relationships/slideMaster" Target="../slideMasters/slideMaster34.xml"/><Relationship Id="rId1" Type="http://schemas.openxmlformats.org/officeDocument/2006/relationships/tags" Target="../tags/tag556.xml"/><Relationship Id="rId2" Type="http://schemas.openxmlformats.org/officeDocument/2006/relationships/tags" Target="../tags/tag557.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0.xml.rels><?xml version="1.0" encoding="UTF-8" standalone="yes"?>
<Relationships xmlns="http://schemas.openxmlformats.org/package/2006/relationships"><Relationship Id="rId3" Type="http://schemas.openxmlformats.org/officeDocument/2006/relationships/tags" Target="../tags/tag566.xml"/><Relationship Id="rId4" Type="http://schemas.openxmlformats.org/officeDocument/2006/relationships/slideMaster" Target="../slideMasters/slideMaster35.xml"/><Relationship Id="rId1" Type="http://schemas.openxmlformats.org/officeDocument/2006/relationships/tags" Target="../tags/tag564.xml"/><Relationship Id="rId2" Type="http://schemas.openxmlformats.org/officeDocument/2006/relationships/tags" Target="../tags/tag565.xml"/></Relationships>
</file>

<file path=ppt/slideLayouts/_rels/slideLayout391.xml.rels><?xml version="1.0" encoding="UTF-8" standalone="yes"?>
<Relationships xmlns="http://schemas.openxmlformats.org/package/2006/relationships"><Relationship Id="rId3" Type="http://schemas.openxmlformats.org/officeDocument/2006/relationships/tags" Target="../tags/tag569.xml"/><Relationship Id="rId4" Type="http://schemas.openxmlformats.org/officeDocument/2006/relationships/slideMaster" Target="../slideMasters/slideMaster35.xml"/><Relationship Id="rId1" Type="http://schemas.openxmlformats.org/officeDocument/2006/relationships/tags" Target="../tags/tag567.xml"/><Relationship Id="rId2" Type="http://schemas.openxmlformats.org/officeDocument/2006/relationships/tags" Target="../tags/tag568.xml"/></Relationships>
</file>

<file path=ppt/slideLayouts/_rels/slideLayout392.xml.rels><?xml version="1.0" encoding="UTF-8" standalone="yes"?>
<Relationships xmlns="http://schemas.openxmlformats.org/package/2006/relationships"><Relationship Id="rId3" Type="http://schemas.openxmlformats.org/officeDocument/2006/relationships/tags" Target="../tags/tag572.xml"/><Relationship Id="rId4" Type="http://schemas.openxmlformats.org/officeDocument/2006/relationships/slideMaster" Target="../slideMasters/slideMaster35.xml"/><Relationship Id="rId1" Type="http://schemas.openxmlformats.org/officeDocument/2006/relationships/tags" Target="../tags/tag570.xml"/><Relationship Id="rId2" Type="http://schemas.openxmlformats.org/officeDocument/2006/relationships/tags" Target="../tags/tag571.xml"/></Relationships>
</file>

<file path=ppt/slideLayouts/_rels/slideLayout393.xml.rels><?xml version="1.0" encoding="UTF-8" standalone="yes"?>
<Relationships xmlns="http://schemas.openxmlformats.org/package/2006/relationships"><Relationship Id="rId3" Type="http://schemas.openxmlformats.org/officeDocument/2006/relationships/tags" Target="../tags/tag575.xml"/><Relationship Id="rId4" Type="http://schemas.openxmlformats.org/officeDocument/2006/relationships/slideMaster" Target="../slideMasters/slideMaster35.xml"/><Relationship Id="rId1" Type="http://schemas.openxmlformats.org/officeDocument/2006/relationships/tags" Target="../tags/tag573.xml"/><Relationship Id="rId2" Type="http://schemas.openxmlformats.org/officeDocument/2006/relationships/tags" Target="../tags/tag574.xml"/></Relationships>
</file>

<file path=ppt/slideLayouts/_rels/slideLayout394.xml.rels><?xml version="1.0" encoding="UTF-8" standalone="yes"?>
<Relationships xmlns="http://schemas.openxmlformats.org/package/2006/relationships"><Relationship Id="rId3" Type="http://schemas.openxmlformats.org/officeDocument/2006/relationships/tags" Target="../tags/tag578.xml"/><Relationship Id="rId4" Type="http://schemas.openxmlformats.org/officeDocument/2006/relationships/slideMaster" Target="../slideMasters/slideMaster35.xml"/><Relationship Id="rId1" Type="http://schemas.openxmlformats.org/officeDocument/2006/relationships/tags" Target="../tags/tag576.xml"/><Relationship Id="rId2" Type="http://schemas.openxmlformats.org/officeDocument/2006/relationships/tags" Target="../tags/tag577.xml"/></Relationships>
</file>

<file path=ppt/slideLayouts/_rels/slideLayout395.xml.rels><?xml version="1.0" encoding="UTF-8" standalone="yes"?>
<Relationships xmlns="http://schemas.openxmlformats.org/package/2006/relationships"><Relationship Id="rId3" Type="http://schemas.openxmlformats.org/officeDocument/2006/relationships/tags" Target="../tags/tag581.xml"/><Relationship Id="rId4" Type="http://schemas.openxmlformats.org/officeDocument/2006/relationships/slideMaster" Target="../slideMasters/slideMaster35.xml"/><Relationship Id="rId1" Type="http://schemas.openxmlformats.org/officeDocument/2006/relationships/tags" Target="../tags/tag579.xml"/><Relationship Id="rId2" Type="http://schemas.openxmlformats.org/officeDocument/2006/relationships/tags" Target="../tags/tag580.xml"/></Relationships>
</file>

<file path=ppt/slideLayouts/_rels/slideLayout396.xml.rels><?xml version="1.0" encoding="UTF-8" standalone="yes"?>
<Relationships xmlns="http://schemas.openxmlformats.org/package/2006/relationships"><Relationship Id="rId3" Type="http://schemas.openxmlformats.org/officeDocument/2006/relationships/tags" Target="../tags/tag584.xml"/><Relationship Id="rId4" Type="http://schemas.openxmlformats.org/officeDocument/2006/relationships/slideMaster" Target="../slideMasters/slideMaster35.xml"/><Relationship Id="rId1" Type="http://schemas.openxmlformats.org/officeDocument/2006/relationships/tags" Target="../tags/tag582.xml"/><Relationship Id="rId2" Type="http://schemas.openxmlformats.org/officeDocument/2006/relationships/tags" Target="../tags/tag583.xml"/></Relationships>
</file>

<file path=ppt/slideLayouts/_rels/slideLayout397.xml.rels><?xml version="1.0" encoding="UTF-8" standalone="yes"?>
<Relationships xmlns="http://schemas.openxmlformats.org/package/2006/relationships"><Relationship Id="rId3" Type="http://schemas.openxmlformats.org/officeDocument/2006/relationships/tags" Target="../tags/tag587.xml"/><Relationship Id="rId4" Type="http://schemas.openxmlformats.org/officeDocument/2006/relationships/slideMaster" Target="../slideMasters/slideMaster35.xml"/><Relationship Id="rId1" Type="http://schemas.openxmlformats.org/officeDocument/2006/relationships/tags" Target="../tags/tag585.xml"/><Relationship Id="rId2" Type="http://schemas.openxmlformats.org/officeDocument/2006/relationships/tags" Target="../tags/tag586.xml"/></Relationships>
</file>

<file path=ppt/slideLayouts/_rels/slideLayout398.xml.rels><?xml version="1.0" encoding="UTF-8" standalone="yes"?>
<Relationships xmlns="http://schemas.openxmlformats.org/package/2006/relationships"><Relationship Id="rId3" Type="http://schemas.openxmlformats.org/officeDocument/2006/relationships/tags" Target="../tags/tag590.xml"/><Relationship Id="rId4" Type="http://schemas.openxmlformats.org/officeDocument/2006/relationships/slideMaster" Target="../slideMasters/slideMaster35.xml"/><Relationship Id="rId1" Type="http://schemas.openxmlformats.org/officeDocument/2006/relationships/tags" Target="../tags/tag588.xml"/><Relationship Id="rId2" Type="http://schemas.openxmlformats.org/officeDocument/2006/relationships/tags" Target="../tags/tag589.xml"/></Relationships>
</file>

<file path=ppt/slideLayouts/_rels/slideLayout399.xml.rels><?xml version="1.0" encoding="UTF-8" standalone="yes"?>
<Relationships xmlns="http://schemas.openxmlformats.org/package/2006/relationships"><Relationship Id="rId3" Type="http://schemas.openxmlformats.org/officeDocument/2006/relationships/tags" Target="../tags/tag593.xml"/><Relationship Id="rId4" Type="http://schemas.openxmlformats.org/officeDocument/2006/relationships/slideMaster" Target="../slideMasters/slideMaster35.xml"/><Relationship Id="rId1" Type="http://schemas.openxmlformats.org/officeDocument/2006/relationships/tags" Target="../tags/tag591.xml"/><Relationship Id="rId2" Type="http://schemas.openxmlformats.org/officeDocument/2006/relationships/tags" Target="../tags/tag59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00.xml.rels><?xml version="1.0" encoding="UTF-8" standalone="yes"?>
<Relationships xmlns="http://schemas.openxmlformats.org/package/2006/relationships"><Relationship Id="rId3" Type="http://schemas.openxmlformats.org/officeDocument/2006/relationships/tags" Target="../tags/tag596.xml"/><Relationship Id="rId4" Type="http://schemas.openxmlformats.org/officeDocument/2006/relationships/slideMaster" Target="../slideMasters/slideMaster35.xml"/><Relationship Id="rId1" Type="http://schemas.openxmlformats.org/officeDocument/2006/relationships/tags" Target="../tags/tag594.xml"/><Relationship Id="rId2" Type="http://schemas.openxmlformats.org/officeDocument/2006/relationships/tags" Target="../tags/tag595.xml"/></Relationships>
</file>

<file path=ppt/slideLayouts/_rels/slideLayout401.xml.rels><?xml version="1.0" encoding="UTF-8" standalone="yes"?>
<Relationships xmlns="http://schemas.openxmlformats.org/package/2006/relationships"><Relationship Id="rId3" Type="http://schemas.openxmlformats.org/officeDocument/2006/relationships/tags" Target="../tags/tag604.xml"/><Relationship Id="rId4" Type="http://schemas.openxmlformats.org/officeDocument/2006/relationships/slideMaster" Target="../slideMasters/slideMaster36.xml"/><Relationship Id="rId1" Type="http://schemas.openxmlformats.org/officeDocument/2006/relationships/tags" Target="../tags/tag602.xml"/><Relationship Id="rId2" Type="http://schemas.openxmlformats.org/officeDocument/2006/relationships/tags" Target="../tags/tag603.xml"/></Relationships>
</file>

<file path=ppt/slideLayouts/_rels/slideLayout402.xml.rels><?xml version="1.0" encoding="UTF-8" standalone="yes"?>
<Relationships xmlns="http://schemas.openxmlformats.org/package/2006/relationships"><Relationship Id="rId3" Type="http://schemas.openxmlformats.org/officeDocument/2006/relationships/tags" Target="../tags/tag607.xml"/><Relationship Id="rId4" Type="http://schemas.openxmlformats.org/officeDocument/2006/relationships/slideMaster" Target="../slideMasters/slideMaster36.xml"/><Relationship Id="rId1" Type="http://schemas.openxmlformats.org/officeDocument/2006/relationships/tags" Target="../tags/tag605.xml"/><Relationship Id="rId2" Type="http://schemas.openxmlformats.org/officeDocument/2006/relationships/tags" Target="../tags/tag606.xml"/></Relationships>
</file>

<file path=ppt/slideLayouts/_rels/slideLayout403.xml.rels><?xml version="1.0" encoding="UTF-8" standalone="yes"?>
<Relationships xmlns="http://schemas.openxmlformats.org/package/2006/relationships"><Relationship Id="rId3" Type="http://schemas.openxmlformats.org/officeDocument/2006/relationships/tags" Target="../tags/tag610.xml"/><Relationship Id="rId4" Type="http://schemas.openxmlformats.org/officeDocument/2006/relationships/slideMaster" Target="../slideMasters/slideMaster36.xml"/><Relationship Id="rId1" Type="http://schemas.openxmlformats.org/officeDocument/2006/relationships/tags" Target="../tags/tag608.xml"/><Relationship Id="rId2" Type="http://schemas.openxmlformats.org/officeDocument/2006/relationships/tags" Target="../tags/tag609.xml"/></Relationships>
</file>

<file path=ppt/slideLayouts/_rels/slideLayout404.xml.rels><?xml version="1.0" encoding="UTF-8" standalone="yes"?>
<Relationships xmlns="http://schemas.openxmlformats.org/package/2006/relationships"><Relationship Id="rId3" Type="http://schemas.openxmlformats.org/officeDocument/2006/relationships/tags" Target="../tags/tag613.xml"/><Relationship Id="rId4" Type="http://schemas.openxmlformats.org/officeDocument/2006/relationships/slideMaster" Target="../slideMasters/slideMaster36.xml"/><Relationship Id="rId1" Type="http://schemas.openxmlformats.org/officeDocument/2006/relationships/tags" Target="../tags/tag611.xml"/><Relationship Id="rId2" Type="http://schemas.openxmlformats.org/officeDocument/2006/relationships/tags" Target="../tags/tag612.xml"/></Relationships>
</file>

<file path=ppt/slideLayouts/_rels/slideLayout405.xml.rels><?xml version="1.0" encoding="UTF-8" standalone="yes"?>
<Relationships xmlns="http://schemas.openxmlformats.org/package/2006/relationships"><Relationship Id="rId3" Type="http://schemas.openxmlformats.org/officeDocument/2006/relationships/tags" Target="../tags/tag616.xml"/><Relationship Id="rId4" Type="http://schemas.openxmlformats.org/officeDocument/2006/relationships/slideMaster" Target="../slideMasters/slideMaster36.xml"/><Relationship Id="rId1" Type="http://schemas.openxmlformats.org/officeDocument/2006/relationships/tags" Target="../tags/tag614.xml"/><Relationship Id="rId2" Type="http://schemas.openxmlformats.org/officeDocument/2006/relationships/tags" Target="../tags/tag615.xml"/></Relationships>
</file>

<file path=ppt/slideLayouts/_rels/slideLayout406.xml.rels><?xml version="1.0" encoding="UTF-8" standalone="yes"?>
<Relationships xmlns="http://schemas.openxmlformats.org/package/2006/relationships"><Relationship Id="rId3" Type="http://schemas.openxmlformats.org/officeDocument/2006/relationships/tags" Target="../tags/tag619.xml"/><Relationship Id="rId4" Type="http://schemas.openxmlformats.org/officeDocument/2006/relationships/slideMaster" Target="../slideMasters/slideMaster36.xml"/><Relationship Id="rId1" Type="http://schemas.openxmlformats.org/officeDocument/2006/relationships/tags" Target="../tags/tag617.xml"/><Relationship Id="rId2" Type="http://schemas.openxmlformats.org/officeDocument/2006/relationships/tags" Target="../tags/tag618.xml"/></Relationships>
</file>

<file path=ppt/slideLayouts/_rels/slideLayout407.xml.rels><?xml version="1.0" encoding="UTF-8" standalone="yes"?>
<Relationships xmlns="http://schemas.openxmlformats.org/package/2006/relationships"><Relationship Id="rId3" Type="http://schemas.openxmlformats.org/officeDocument/2006/relationships/tags" Target="../tags/tag622.xml"/><Relationship Id="rId4" Type="http://schemas.openxmlformats.org/officeDocument/2006/relationships/slideMaster" Target="../slideMasters/slideMaster36.xml"/><Relationship Id="rId1" Type="http://schemas.openxmlformats.org/officeDocument/2006/relationships/tags" Target="../tags/tag620.xml"/><Relationship Id="rId2" Type="http://schemas.openxmlformats.org/officeDocument/2006/relationships/tags" Target="../tags/tag621.xml"/></Relationships>
</file>

<file path=ppt/slideLayouts/_rels/slideLayout408.xml.rels><?xml version="1.0" encoding="UTF-8" standalone="yes"?>
<Relationships xmlns="http://schemas.openxmlformats.org/package/2006/relationships"><Relationship Id="rId3" Type="http://schemas.openxmlformats.org/officeDocument/2006/relationships/tags" Target="../tags/tag625.xml"/><Relationship Id="rId4" Type="http://schemas.openxmlformats.org/officeDocument/2006/relationships/slideMaster" Target="../slideMasters/slideMaster36.xml"/><Relationship Id="rId1" Type="http://schemas.openxmlformats.org/officeDocument/2006/relationships/tags" Target="../tags/tag623.xml"/><Relationship Id="rId2" Type="http://schemas.openxmlformats.org/officeDocument/2006/relationships/tags" Target="../tags/tag624.xml"/></Relationships>
</file>

<file path=ppt/slideLayouts/_rels/slideLayout409.xml.rels><?xml version="1.0" encoding="UTF-8" standalone="yes"?>
<Relationships xmlns="http://schemas.openxmlformats.org/package/2006/relationships"><Relationship Id="rId3" Type="http://schemas.openxmlformats.org/officeDocument/2006/relationships/tags" Target="../tags/tag628.xml"/><Relationship Id="rId4" Type="http://schemas.openxmlformats.org/officeDocument/2006/relationships/slideMaster" Target="../slideMasters/slideMaster36.xml"/><Relationship Id="rId1" Type="http://schemas.openxmlformats.org/officeDocument/2006/relationships/tags" Target="../tags/tag626.xml"/><Relationship Id="rId2" Type="http://schemas.openxmlformats.org/officeDocument/2006/relationships/tags" Target="../tags/tag627.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0.xml.rels><?xml version="1.0" encoding="UTF-8" standalone="yes"?>
<Relationships xmlns="http://schemas.openxmlformats.org/package/2006/relationships"><Relationship Id="rId3" Type="http://schemas.openxmlformats.org/officeDocument/2006/relationships/tags" Target="../tags/tag631.xml"/><Relationship Id="rId4" Type="http://schemas.openxmlformats.org/officeDocument/2006/relationships/slideMaster" Target="../slideMasters/slideMaster36.xml"/><Relationship Id="rId1" Type="http://schemas.openxmlformats.org/officeDocument/2006/relationships/tags" Target="../tags/tag629.xml"/><Relationship Id="rId2" Type="http://schemas.openxmlformats.org/officeDocument/2006/relationships/tags" Target="../tags/tag630.xml"/></Relationships>
</file>

<file path=ppt/slideLayouts/_rels/slideLayout411.xml.rels><?xml version="1.0" encoding="UTF-8" standalone="yes"?>
<Relationships xmlns="http://schemas.openxmlformats.org/package/2006/relationships"><Relationship Id="rId3" Type="http://schemas.openxmlformats.org/officeDocument/2006/relationships/tags" Target="../tags/tag634.xml"/><Relationship Id="rId4" Type="http://schemas.openxmlformats.org/officeDocument/2006/relationships/slideMaster" Target="../slideMasters/slideMaster36.xml"/><Relationship Id="rId1" Type="http://schemas.openxmlformats.org/officeDocument/2006/relationships/tags" Target="../tags/tag632.xml"/><Relationship Id="rId2" Type="http://schemas.openxmlformats.org/officeDocument/2006/relationships/tags" Target="../tags/tag633.xml"/></Relationships>
</file>

<file path=ppt/slideLayouts/_rels/slideLayout412.xml.rels><?xml version="1.0" encoding="UTF-8" standalone="yes"?>
<Relationships xmlns="http://schemas.openxmlformats.org/package/2006/relationships"><Relationship Id="rId1" Type="http://schemas.openxmlformats.org/officeDocument/2006/relationships/tags" Target="../tags/tag640.xml"/><Relationship Id="rId2" Type="http://schemas.openxmlformats.org/officeDocument/2006/relationships/slideMaster" Target="../slideMasters/slideMaster37.xml"/></Relationships>
</file>

<file path=ppt/slideLayouts/_rels/slideLayout413.xml.rels><?xml version="1.0" encoding="UTF-8" standalone="yes"?>
<Relationships xmlns="http://schemas.openxmlformats.org/package/2006/relationships"><Relationship Id="rId1" Type="http://schemas.openxmlformats.org/officeDocument/2006/relationships/tags" Target="../tags/tag641.xml"/><Relationship Id="rId2" Type="http://schemas.openxmlformats.org/officeDocument/2006/relationships/slideMaster" Target="../slideMasters/slideMaster37.xml"/></Relationships>
</file>

<file path=ppt/slideLayouts/_rels/slideLayout414.xml.rels><?xml version="1.0" encoding="UTF-8" standalone="yes"?>
<Relationships xmlns="http://schemas.openxmlformats.org/package/2006/relationships"><Relationship Id="rId1" Type="http://schemas.openxmlformats.org/officeDocument/2006/relationships/tags" Target="../tags/tag642.xml"/><Relationship Id="rId2" Type="http://schemas.openxmlformats.org/officeDocument/2006/relationships/slideMaster" Target="../slideMasters/slideMaster37.xml"/></Relationships>
</file>

<file path=ppt/slideLayouts/_rels/slideLayout415.xml.rels><?xml version="1.0" encoding="UTF-8" standalone="yes"?>
<Relationships xmlns="http://schemas.openxmlformats.org/package/2006/relationships"><Relationship Id="rId1" Type="http://schemas.openxmlformats.org/officeDocument/2006/relationships/tags" Target="../tags/tag643.xml"/><Relationship Id="rId2" Type="http://schemas.openxmlformats.org/officeDocument/2006/relationships/slideMaster" Target="../slideMasters/slideMaster37.xml"/></Relationships>
</file>

<file path=ppt/slideLayouts/_rels/slideLayout416.xml.rels><?xml version="1.0" encoding="UTF-8" standalone="yes"?>
<Relationships xmlns="http://schemas.openxmlformats.org/package/2006/relationships"><Relationship Id="rId1" Type="http://schemas.openxmlformats.org/officeDocument/2006/relationships/tags" Target="../tags/tag644.xml"/><Relationship Id="rId2" Type="http://schemas.openxmlformats.org/officeDocument/2006/relationships/slideMaster" Target="../slideMasters/slideMaster37.xml"/></Relationships>
</file>

<file path=ppt/slideLayouts/_rels/slideLayout417.xml.rels><?xml version="1.0" encoding="UTF-8" standalone="yes"?>
<Relationships xmlns="http://schemas.openxmlformats.org/package/2006/relationships"><Relationship Id="rId1" Type="http://schemas.openxmlformats.org/officeDocument/2006/relationships/tags" Target="../tags/tag645.xml"/><Relationship Id="rId2" Type="http://schemas.openxmlformats.org/officeDocument/2006/relationships/slideMaster" Target="../slideMasters/slideMaster37.xml"/></Relationships>
</file>

<file path=ppt/slideLayouts/_rels/slideLayout418.xml.rels><?xml version="1.0" encoding="UTF-8" standalone="yes"?>
<Relationships xmlns="http://schemas.openxmlformats.org/package/2006/relationships"><Relationship Id="rId1" Type="http://schemas.openxmlformats.org/officeDocument/2006/relationships/tags" Target="../tags/tag646.xml"/><Relationship Id="rId2" Type="http://schemas.openxmlformats.org/officeDocument/2006/relationships/slideMaster" Target="../slideMasters/slideMaster37.xml"/></Relationships>
</file>

<file path=ppt/slideLayouts/_rels/slideLayout419.xml.rels><?xml version="1.0" encoding="UTF-8" standalone="yes"?>
<Relationships xmlns="http://schemas.openxmlformats.org/package/2006/relationships"><Relationship Id="rId1" Type="http://schemas.openxmlformats.org/officeDocument/2006/relationships/tags" Target="../tags/tag647.xml"/><Relationship Id="rId2" Type="http://schemas.openxmlformats.org/officeDocument/2006/relationships/slideMaster" Target="../slideMasters/slideMaster37.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0.xml.rels><?xml version="1.0" encoding="UTF-8" standalone="yes"?>
<Relationships xmlns="http://schemas.openxmlformats.org/package/2006/relationships"><Relationship Id="rId1" Type="http://schemas.openxmlformats.org/officeDocument/2006/relationships/tags" Target="../tags/tag648.xml"/><Relationship Id="rId2" Type="http://schemas.openxmlformats.org/officeDocument/2006/relationships/slideMaster" Target="../slideMasters/slideMaster37.xml"/></Relationships>
</file>

<file path=ppt/slideLayouts/_rels/slideLayout421.xml.rels><?xml version="1.0" encoding="UTF-8" standalone="yes"?>
<Relationships xmlns="http://schemas.openxmlformats.org/package/2006/relationships"><Relationship Id="rId1" Type="http://schemas.openxmlformats.org/officeDocument/2006/relationships/tags" Target="../tags/tag649.xml"/><Relationship Id="rId2" Type="http://schemas.openxmlformats.org/officeDocument/2006/relationships/slideMaster" Target="../slideMasters/slideMaster37.xml"/></Relationships>
</file>

<file path=ppt/slideLayouts/_rels/slideLayout422.xml.rels><?xml version="1.0" encoding="UTF-8" standalone="yes"?>
<Relationships xmlns="http://schemas.openxmlformats.org/package/2006/relationships"><Relationship Id="rId1" Type="http://schemas.openxmlformats.org/officeDocument/2006/relationships/tags" Target="../tags/tag650.xml"/><Relationship Id="rId2" Type="http://schemas.openxmlformats.org/officeDocument/2006/relationships/slideMaster" Target="../slideMasters/slideMaster37.xml"/></Relationships>
</file>

<file path=ppt/slideLayouts/_rels/slideLayout423.xml.rels><?xml version="1.0" encoding="UTF-8" standalone="yes"?>
<Relationships xmlns="http://schemas.openxmlformats.org/package/2006/relationships"><Relationship Id="rId1" Type="http://schemas.openxmlformats.org/officeDocument/2006/relationships/tags" Target="../tags/tag651.xml"/><Relationship Id="rId2" Type="http://schemas.openxmlformats.org/officeDocument/2006/relationships/slideMaster" Target="../slideMasters/slideMaster37.xml"/></Relationships>
</file>

<file path=ppt/slideLayouts/_rels/slideLayout424.xml.rels><?xml version="1.0" encoding="UTF-8" standalone="yes"?>
<Relationships xmlns="http://schemas.openxmlformats.org/package/2006/relationships"><Relationship Id="rId1" Type="http://schemas.openxmlformats.org/officeDocument/2006/relationships/tags" Target="../tags/tag652.xml"/><Relationship Id="rId2" Type="http://schemas.openxmlformats.org/officeDocument/2006/relationships/slideMaster" Target="../slideMasters/slideMaster37.xml"/></Relationships>
</file>

<file path=ppt/slideLayouts/_rels/slideLayout425.xml.rels><?xml version="1.0" encoding="UTF-8" standalone="yes"?>
<Relationships xmlns="http://schemas.openxmlformats.org/package/2006/relationships"><Relationship Id="rId1" Type="http://schemas.openxmlformats.org/officeDocument/2006/relationships/tags" Target="../tags/tag653.xml"/><Relationship Id="rId2" Type="http://schemas.openxmlformats.org/officeDocument/2006/relationships/slideMaster" Target="../slideMasters/slideMaster37.xml"/></Relationships>
</file>

<file path=ppt/slideLayouts/_rels/slideLayout426.xml.rels><?xml version="1.0" encoding="UTF-8" standalone="yes"?>
<Relationships xmlns="http://schemas.openxmlformats.org/package/2006/relationships"><Relationship Id="rId3" Type="http://schemas.openxmlformats.org/officeDocument/2006/relationships/tags" Target="../tags/tag661.xml"/><Relationship Id="rId4" Type="http://schemas.openxmlformats.org/officeDocument/2006/relationships/slideMaster" Target="../slideMasters/slideMaster38.xml"/><Relationship Id="rId1" Type="http://schemas.openxmlformats.org/officeDocument/2006/relationships/tags" Target="../tags/tag659.xml"/><Relationship Id="rId2" Type="http://schemas.openxmlformats.org/officeDocument/2006/relationships/tags" Target="../tags/tag660.xml"/></Relationships>
</file>

<file path=ppt/slideLayouts/_rels/slideLayout427.xml.rels><?xml version="1.0" encoding="UTF-8" standalone="yes"?>
<Relationships xmlns="http://schemas.openxmlformats.org/package/2006/relationships"><Relationship Id="rId3" Type="http://schemas.openxmlformats.org/officeDocument/2006/relationships/tags" Target="../tags/tag664.xml"/><Relationship Id="rId4" Type="http://schemas.openxmlformats.org/officeDocument/2006/relationships/slideMaster" Target="../slideMasters/slideMaster38.xml"/><Relationship Id="rId1" Type="http://schemas.openxmlformats.org/officeDocument/2006/relationships/tags" Target="../tags/tag662.xml"/><Relationship Id="rId2" Type="http://schemas.openxmlformats.org/officeDocument/2006/relationships/tags" Target="../tags/tag663.xml"/></Relationships>
</file>

<file path=ppt/slideLayouts/_rels/slideLayout428.xml.rels><?xml version="1.0" encoding="UTF-8" standalone="yes"?>
<Relationships xmlns="http://schemas.openxmlformats.org/package/2006/relationships"><Relationship Id="rId3" Type="http://schemas.openxmlformats.org/officeDocument/2006/relationships/tags" Target="../tags/tag667.xml"/><Relationship Id="rId4" Type="http://schemas.openxmlformats.org/officeDocument/2006/relationships/slideMaster" Target="../slideMasters/slideMaster38.xml"/><Relationship Id="rId1" Type="http://schemas.openxmlformats.org/officeDocument/2006/relationships/tags" Target="../tags/tag665.xml"/><Relationship Id="rId2" Type="http://schemas.openxmlformats.org/officeDocument/2006/relationships/tags" Target="../tags/tag666.xml"/></Relationships>
</file>

<file path=ppt/slideLayouts/_rels/slideLayout429.xml.rels><?xml version="1.0" encoding="UTF-8" standalone="yes"?>
<Relationships xmlns="http://schemas.openxmlformats.org/package/2006/relationships"><Relationship Id="rId3" Type="http://schemas.openxmlformats.org/officeDocument/2006/relationships/tags" Target="../tags/tag670.xml"/><Relationship Id="rId4" Type="http://schemas.openxmlformats.org/officeDocument/2006/relationships/slideMaster" Target="../slideMasters/slideMaster38.xml"/><Relationship Id="rId1" Type="http://schemas.openxmlformats.org/officeDocument/2006/relationships/tags" Target="../tags/tag668.xml"/><Relationship Id="rId2" Type="http://schemas.openxmlformats.org/officeDocument/2006/relationships/tags" Target="../tags/tag669.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0.xml.rels><?xml version="1.0" encoding="UTF-8" standalone="yes"?>
<Relationships xmlns="http://schemas.openxmlformats.org/package/2006/relationships"><Relationship Id="rId3" Type="http://schemas.openxmlformats.org/officeDocument/2006/relationships/tags" Target="../tags/tag673.xml"/><Relationship Id="rId4" Type="http://schemas.openxmlformats.org/officeDocument/2006/relationships/slideMaster" Target="../slideMasters/slideMaster38.xml"/><Relationship Id="rId1" Type="http://schemas.openxmlformats.org/officeDocument/2006/relationships/tags" Target="../tags/tag671.xml"/><Relationship Id="rId2" Type="http://schemas.openxmlformats.org/officeDocument/2006/relationships/tags" Target="../tags/tag672.xml"/></Relationships>
</file>

<file path=ppt/slideLayouts/_rels/slideLayout431.xml.rels><?xml version="1.0" encoding="UTF-8" standalone="yes"?>
<Relationships xmlns="http://schemas.openxmlformats.org/package/2006/relationships"><Relationship Id="rId3" Type="http://schemas.openxmlformats.org/officeDocument/2006/relationships/tags" Target="../tags/tag676.xml"/><Relationship Id="rId4" Type="http://schemas.openxmlformats.org/officeDocument/2006/relationships/slideMaster" Target="../slideMasters/slideMaster38.xml"/><Relationship Id="rId1" Type="http://schemas.openxmlformats.org/officeDocument/2006/relationships/tags" Target="../tags/tag674.xml"/><Relationship Id="rId2" Type="http://schemas.openxmlformats.org/officeDocument/2006/relationships/tags" Target="../tags/tag675.xml"/></Relationships>
</file>

<file path=ppt/slideLayouts/_rels/slideLayout432.xml.rels><?xml version="1.0" encoding="UTF-8" standalone="yes"?>
<Relationships xmlns="http://schemas.openxmlformats.org/package/2006/relationships"><Relationship Id="rId3" Type="http://schemas.openxmlformats.org/officeDocument/2006/relationships/tags" Target="../tags/tag679.xml"/><Relationship Id="rId4" Type="http://schemas.openxmlformats.org/officeDocument/2006/relationships/slideMaster" Target="../slideMasters/slideMaster38.xml"/><Relationship Id="rId1" Type="http://schemas.openxmlformats.org/officeDocument/2006/relationships/tags" Target="../tags/tag677.xml"/><Relationship Id="rId2" Type="http://schemas.openxmlformats.org/officeDocument/2006/relationships/tags" Target="../tags/tag678.xml"/></Relationships>
</file>

<file path=ppt/slideLayouts/_rels/slideLayout433.xml.rels><?xml version="1.0" encoding="UTF-8" standalone="yes"?>
<Relationships xmlns="http://schemas.openxmlformats.org/package/2006/relationships"><Relationship Id="rId3" Type="http://schemas.openxmlformats.org/officeDocument/2006/relationships/tags" Target="../tags/tag682.xml"/><Relationship Id="rId4" Type="http://schemas.openxmlformats.org/officeDocument/2006/relationships/slideMaster" Target="../slideMasters/slideMaster38.xml"/><Relationship Id="rId1" Type="http://schemas.openxmlformats.org/officeDocument/2006/relationships/tags" Target="../tags/tag680.xml"/><Relationship Id="rId2" Type="http://schemas.openxmlformats.org/officeDocument/2006/relationships/tags" Target="../tags/tag681.xml"/></Relationships>
</file>

<file path=ppt/slideLayouts/_rels/slideLayout434.xml.rels><?xml version="1.0" encoding="UTF-8" standalone="yes"?>
<Relationships xmlns="http://schemas.openxmlformats.org/package/2006/relationships"><Relationship Id="rId3" Type="http://schemas.openxmlformats.org/officeDocument/2006/relationships/tags" Target="../tags/tag685.xml"/><Relationship Id="rId4" Type="http://schemas.openxmlformats.org/officeDocument/2006/relationships/slideMaster" Target="../slideMasters/slideMaster38.xml"/><Relationship Id="rId1" Type="http://schemas.openxmlformats.org/officeDocument/2006/relationships/tags" Target="../tags/tag683.xml"/><Relationship Id="rId2" Type="http://schemas.openxmlformats.org/officeDocument/2006/relationships/tags" Target="../tags/tag684.xml"/></Relationships>
</file>

<file path=ppt/slideLayouts/_rels/slideLayout435.xml.rels><?xml version="1.0" encoding="UTF-8" standalone="yes"?>
<Relationships xmlns="http://schemas.openxmlformats.org/package/2006/relationships"><Relationship Id="rId3" Type="http://schemas.openxmlformats.org/officeDocument/2006/relationships/tags" Target="../tags/tag688.xml"/><Relationship Id="rId4" Type="http://schemas.openxmlformats.org/officeDocument/2006/relationships/slideMaster" Target="../slideMasters/slideMaster38.xml"/><Relationship Id="rId1" Type="http://schemas.openxmlformats.org/officeDocument/2006/relationships/tags" Target="../tags/tag686.xml"/><Relationship Id="rId2" Type="http://schemas.openxmlformats.org/officeDocument/2006/relationships/tags" Target="../tags/tag687.xml"/></Relationships>
</file>

<file path=ppt/slideLayouts/_rels/slideLayout436.xml.rels><?xml version="1.0" encoding="UTF-8" standalone="yes"?>
<Relationships xmlns="http://schemas.openxmlformats.org/package/2006/relationships"><Relationship Id="rId3" Type="http://schemas.openxmlformats.org/officeDocument/2006/relationships/tags" Target="../tags/tag691.xml"/><Relationship Id="rId4" Type="http://schemas.openxmlformats.org/officeDocument/2006/relationships/slideMaster" Target="../slideMasters/slideMaster38.xml"/><Relationship Id="rId1" Type="http://schemas.openxmlformats.org/officeDocument/2006/relationships/tags" Target="../tags/tag689.xml"/><Relationship Id="rId2" Type="http://schemas.openxmlformats.org/officeDocument/2006/relationships/tags" Target="../tags/tag690.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28.xml.rels><?xml version="1.0" encoding="UTF-8" standalone="yes"?>
<Relationships xmlns="http://schemas.openxmlformats.org/package/2006/relationships"><Relationship Id="rId3" Type="http://schemas.openxmlformats.org/officeDocument/2006/relationships/tags" Target="../tags/tag715.xml"/><Relationship Id="rId4" Type="http://schemas.openxmlformats.org/officeDocument/2006/relationships/slideMaster" Target="../slideMasters/slideMaster45.xml"/><Relationship Id="rId1" Type="http://schemas.openxmlformats.org/officeDocument/2006/relationships/tags" Target="../tags/tag713.xml"/><Relationship Id="rId2" Type="http://schemas.openxmlformats.org/officeDocument/2006/relationships/tags" Target="../tags/tag714.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4.xml.rels><?xml version="1.0" encoding="UTF-8" standalone="yes"?>
<Relationships xmlns="http://schemas.openxmlformats.org/package/2006/relationships"><Relationship Id="rId1" Type="http://schemas.openxmlformats.org/officeDocument/2006/relationships/tags" Target="../tags/tag57.xml"/><Relationship Id="rId2" Type="http://schemas.openxmlformats.org/officeDocument/2006/relationships/slideMaster" Target="../slideMasters/slideMaster4.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5.xml.rels><?xml version="1.0" encoding="UTF-8" standalone="yes"?>
<Relationships xmlns="http://schemas.openxmlformats.org/package/2006/relationships"><Relationship Id="rId3" Type="http://schemas.openxmlformats.org/officeDocument/2006/relationships/tags" Target="../tags/tag60.xml"/><Relationship Id="rId4" Type="http://schemas.openxmlformats.org/officeDocument/2006/relationships/slideMaster" Target="../slideMasters/slideMaster4.xml"/><Relationship Id="rId1" Type="http://schemas.openxmlformats.org/officeDocument/2006/relationships/tags" Target="../tags/tag58.xml"/><Relationship Id="rId2" Type="http://schemas.openxmlformats.org/officeDocument/2006/relationships/tags" Target="../tags/tag59.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55.xml.rels><?xml version="1.0" encoding="UTF-8" standalone="yes"?>
<Relationships xmlns="http://schemas.openxmlformats.org/package/2006/relationships"><Relationship Id="rId3" Type="http://schemas.openxmlformats.org/officeDocument/2006/relationships/tags" Target="../tags/tag724.xml"/><Relationship Id="rId4" Type="http://schemas.openxmlformats.org/officeDocument/2006/relationships/slideMaster" Target="../slideMasters/slideMaster47.xml"/><Relationship Id="rId1" Type="http://schemas.openxmlformats.org/officeDocument/2006/relationships/tags" Target="../tags/tag722.xml"/><Relationship Id="rId2" Type="http://schemas.openxmlformats.org/officeDocument/2006/relationships/tags" Target="../tags/tag723.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6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6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71.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7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7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7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7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76.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77.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7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7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8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8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8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8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8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8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87.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8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8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9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9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93.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9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9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9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97.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98.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99.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00.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60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602.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603.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60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60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606.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0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0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09.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0.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11.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1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13.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14.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15.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16.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1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1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19.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0.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21.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22.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23.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24.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25.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26.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27.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28.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29.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0.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31.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32.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33.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34.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35.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36.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37.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38.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39.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0.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41.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42.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43.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44.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45.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46.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47.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48.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49.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0.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51.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52.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53.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54.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55.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56.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57.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58.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59.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0.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61.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62.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63.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64.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65.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66.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67.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68.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69.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0.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71.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72.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73.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74.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75.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76.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77.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78.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79.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0.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81.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82.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83.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84.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85.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86.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87.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88.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89.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9.xml.rels><?xml version="1.0" encoding="UTF-8" standalone="yes"?>
<Relationships xmlns="http://schemas.openxmlformats.org/package/2006/relationships"><Relationship Id="rId3" Type="http://schemas.openxmlformats.org/officeDocument/2006/relationships/tags" Target="../tags/tag66.xml"/><Relationship Id="rId4" Type="http://schemas.openxmlformats.org/officeDocument/2006/relationships/slideMaster" Target="../slideMasters/slideMaster5.xml"/><Relationship Id="rId1" Type="http://schemas.openxmlformats.org/officeDocument/2006/relationships/tags" Target="../tags/tag64.xml"/><Relationship Id="rId2" Type="http://schemas.openxmlformats.org/officeDocument/2006/relationships/tags" Target="../tags/tag65.xml"/></Relationships>
</file>

<file path=ppt/slideLayouts/_rels/slideLayout690.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91.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92.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93.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94.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95.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96.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97.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98.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99.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00.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701.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702.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703.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704.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705.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706.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707.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708.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709.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0.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711.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712.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713.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714.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715.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716.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717.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718.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719.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0.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721.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722.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723.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724.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725.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726.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727.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728.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729.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0.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31.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32.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33.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34.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35.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36.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37.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38.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39.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0.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41.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42.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43.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44.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45.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46.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47.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48.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49.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0.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51.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52.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53.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54.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55.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56.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57.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58.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59.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0.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61.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62.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63.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64.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65.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66.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67.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68.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69.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0.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71.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72.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73.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74.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75.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76.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77.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78.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79.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0.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81.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82.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83.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84.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85.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86.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87.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88.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89.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0.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91.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92.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93.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94.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95.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96.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97.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98.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99.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00.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801.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802.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803.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804.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805.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806.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807.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808.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809.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0.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811.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812.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813.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814.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815.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816.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817.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818.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819.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0.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821.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822.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823.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824.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825.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826.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827.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828.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829.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83.xml.rels><?xml version="1.0" encoding="UTF-8" standalone="yes"?>
<Relationships xmlns="http://schemas.openxmlformats.org/package/2006/relationships"><Relationship Id="rId3" Type="http://schemas.openxmlformats.org/officeDocument/2006/relationships/tags" Target="../tags/tag72.xml"/><Relationship Id="rId4" Type="http://schemas.openxmlformats.org/officeDocument/2006/relationships/slideMaster" Target="../slideMasters/slideMaster6.xml"/><Relationship Id="rId1" Type="http://schemas.openxmlformats.org/officeDocument/2006/relationships/tags" Target="../tags/tag70.xml"/><Relationship Id="rId2" Type="http://schemas.openxmlformats.org/officeDocument/2006/relationships/tags" Target="../tags/tag71.xml"/></Relationships>
</file>

<file path=ppt/slideLayouts/_rels/slideLayout830.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831.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832.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833.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834.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835.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836.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837.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838.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839.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84.xml.rels><?xml version="1.0" encoding="UTF-8" standalone="yes"?>
<Relationships xmlns="http://schemas.openxmlformats.org/package/2006/relationships"><Relationship Id="rId3" Type="http://schemas.openxmlformats.org/officeDocument/2006/relationships/tags" Target="../tags/tag75.xml"/><Relationship Id="rId4" Type="http://schemas.openxmlformats.org/officeDocument/2006/relationships/slideMaster" Target="../slideMasters/slideMaster6.xml"/><Relationship Id="rId1" Type="http://schemas.openxmlformats.org/officeDocument/2006/relationships/tags" Target="../tags/tag73.xml"/><Relationship Id="rId2" Type="http://schemas.openxmlformats.org/officeDocument/2006/relationships/tags" Target="../tags/tag74.xml"/></Relationships>
</file>

<file path=ppt/slideLayouts/_rels/slideLayout840.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841.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842.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843.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844.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845.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846.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847.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848.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849.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0.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851.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852.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853.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854.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855.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856.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857.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858.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859.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0.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861.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862.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863.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864.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865.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866.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867.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868.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869.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0.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871.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872.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873.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874.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875.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876.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877.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878.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879.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0.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881.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882.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883.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884.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85.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86.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87.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88.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89.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0.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91.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92.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93.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94.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95.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96.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97.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898.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899.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00.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901.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902.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903.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904.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905.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906.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907.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908.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909.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0.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911.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912.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913.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914.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915.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916.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917.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918.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919.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0.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921.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922.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923.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924.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925.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926.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927.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928.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929.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0.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931.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932.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933.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934.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935.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936.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937.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938.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939.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0.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941.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942.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943.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944.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945.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946.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947.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948.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949.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0.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951.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952.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953.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954.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955.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956.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957.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958.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959.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0.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961.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962.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963.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964.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965.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966.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967.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968.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969.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0.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971.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972.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973.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974.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975.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976.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977.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978.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979.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0.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981.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982.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983.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984.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985.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986.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987.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988.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989.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0.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991.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992.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993.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994.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995.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996.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997.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998.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999.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97291012"/>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63768446"/>
      </p:ext>
    </p:extLst>
  </p:cSld>
  <p:clrMapOvr>
    <a:masterClrMapping/>
  </p:clrMapOvr>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96" indent="0">
              <a:buNone/>
              <a:defRPr sz="1800"/>
            </a:lvl2pPr>
            <a:lvl3pPr marL="914391" indent="0">
              <a:buNone/>
              <a:defRPr sz="1600"/>
            </a:lvl3pPr>
            <a:lvl4pPr marL="1371587" indent="0">
              <a:buNone/>
              <a:defRPr sz="1400"/>
            </a:lvl4pPr>
            <a:lvl5pPr marL="1828782" indent="0">
              <a:buNone/>
              <a:defRPr sz="1400"/>
            </a:lvl5pPr>
            <a:lvl6pPr marL="2285978" indent="0">
              <a:buNone/>
              <a:defRPr sz="1400"/>
            </a:lvl6pPr>
            <a:lvl7pPr marL="2743173" indent="0">
              <a:buNone/>
              <a:defRPr sz="1400"/>
            </a:lvl7pPr>
            <a:lvl8pPr marL="3200368" indent="0">
              <a:buNone/>
              <a:defRPr sz="1400"/>
            </a:lvl8pPr>
            <a:lvl9pPr marL="3657563" indent="0">
              <a:buNone/>
              <a:defRPr sz="1400"/>
            </a:lvl9pPr>
          </a:lstStyle>
          <a:p>
            <a:pPr lvl="0"/>
            <a:r>
              <a:rPr lang="en-US" smtClean="0"/>
              <a:t>Click to edit Master text styles</a:t>
            </a:r>
          </a:p>
        </p:txBody>
      </p:sp>
    </p:spTree>
    <p:extLst>
      <p:ext uri="{BB962C8B-B14F-4D97-AF65-F5344CB8AC3E}">
        <p14:creationId xmlns:p14="http://schemas.microsoft.com/office/powerpoint/2010/main" val="2837305690"/>
      </p:ext>
    </p:extLst>
  </p:cSld>
  <p:clrMapOvr>
    <a:masterClrMapping/>
  </p:clrMapOvr>
  <p:transition/>
</p:sldLayout>
</file>

<file path=ppt/slideLayouts/slideLayout10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880" y="4406863"/>
            <a:ext cx="7771680" cy="1362383"/>
          </a:xfrm>
        </p:spPr>
        <p:txBody>
          <a:bodyPr anchor="t"/>
          <a:lstStyle>
            <a:lvl1pPr algn="l">
              <a:defRPr sz="3600" b="1" cap="all"/>
            </a:lvl1pPr>
          </a:lstStyle>
          <a:p>
            <a:r>
              <a:rPr lang="en-US" smtClean="0"/>
              <a:t>Click to edit Master title style</a:t>
            </a:r>
            <a:endParaRPr lang="en-US"/>
          </a:p>
        </p:txBody>
      </p:sp>
      <p:sp>
        <p:nvSpPr>
          <p:cNvPr id="3" name="Text Placeholder 2"/>
          <p:cNvSpPr>
            <a:spLocks noGrp="1"/>
          </p:cNvSpPr>
          <p:nvPr>
            <p:ph type="body" idx="1"/>
          </p:nvPr>
        </p:nvSpPr>
        <p:spPr>
          <a:xfrm>
            <a:off x="722880" y="2906225"/>
            <a:ext cx="7771680" cy="1500638"/>
          </a:xfrm>
        </p:spPr>
        <p:txBody>
          <a:bodyPr anchor="b"/>
          <a:lstStyle>
            <a:lvl1pPr marL="0" indent="0">
              <a:buNone/>
              <a:defRPr sz="1800"/>
            </a:lvl1pPr>
            <a:lvl2pPr marL="414726" indent="0">
              <a:buNone/>
              <a:defRPr sz="1600"/>
            </a:lvl2pPr>
            <a:lvl3pPr marL="829452" indent="0">
              <a:buNone/>
              <a:defRPr sz="1500"/>
            </a:lvl3pPr>
            <a:lvl4pPr marL="1244178" indent="0">
              <a:buNone/>
              <a:defRPr sz="1300"/>
            </a:lvl4pPr>
            <a:lvl5pPr marL="1658904" indent="0">
              <a:buNone/>
              <a:defRPr sz="1300"/>
            </a:lvl5pPr>
            <a:lvl6pPr marL="2073631" indent="0">
              <a:buNone/>
              <a:defRPr sz="1300"/>
            </a:lvl6pPr>
            <a:lvl7pPr marL="2488357" indent="0">
              <a:buNone/>
              <a:defRPr sz="1300"/>
            </a:lvl7pPr>
            <a:lvl8pPr marL="2903083" indent="0">
              <a:buNone/>
              <a:defRPr sz="1300"/>
            </a:lvl8pPr>
            <a:lvl9pPr marL="3317809" indent="0">
              <a:buNone/>
              <a:defRPr sz="1300"/>
            </a:lvl9pPr>
          </a:lstStyle>
          <a:p>
            <a:pPr lvl="0"/>
            <a:r>
              <a:rPr lang="en-US" smtClean="0"/>
              <a:t>Click to edit Master text styles</a:t>
            </a:r>
          </a:p>
        </p:txBody>
      </p:sp>
    </p:spTree>
    <p:extLst>
      <p:ext uri="{BB962C8B-B14F-4D97-AF65-F5344CB8AC3E}">
        <p14:creationId xmlns:p14="http://schemas.microsoft.com/office/powerpoint/2010/main" val="2786209261"/>
      </p:ext>
    </p:extLst>
  </p:cSld>
  <p:clrMapOvr>
    <a:masterClrMapping/>
  </p:clrMapOvr>
</p:sldLayout>
</file>

<file path=ppt/slideLayouts/slideLayout10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71040" y="1906761"/>
            <a:ext cx="3833280" cy="4319014"/>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2561" y="1906761"/>
            <a:ext cx="3834720" cy="4319014"/>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19230968"/>
      </p:ext>
    </p:extLst>
  </p:cSld>
  <p:clrMapOvr>
    <a:masterClrMapping/>
  </p:clrMapOvr>
</p:sldLayout>
</file>

<file path=ppt/slideLayouts/slideLayout10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921" y="275070"/>
            <a:ext cx="8229600" cy="1142039"/>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920" y="1535201"/>
            <a:ext cx="4039200" cy="639427"/>
          </a:xfrm>
        </p:spPr>
        <p:txBody>
          <a:bodyPr anchor="b"/>
          <a:lstStyle>
            <a:lvl1pPr marL="0" indent="0">
              <a:buNone/>
              <a:defRPr sz="2200" b="1"/>
            </a:lvl1pPr>
            <a:lvl2pPr marL="414726" indent="0">
              <a:buNone/>
              <a:defRPr sz="1800" b="1"/>
            </a:lvl2pPr>
            <a:lvl3pPr marL="829452" indent="0">
              <a:buNone/>
              <a:defRPr sz="1600" b="1"/>
            </a:lvl3pPr>
            <a:lvl4pPr marL="1244178" indent="0">
              <a:buNone/>
              <a:defRPr sz="1500" b="1"/>
            </a:lvl4pPr>
            <a:lvl5pPr marL="1658904" indent="0">
              <a:buNone/>
              <a:defRPr sz="1500" b="1"/>
            </a:lvl5pPr>
            <a:lvl6pPr marL="2073631" indent="0">
              <a:buNone/>
              <a:defRPr sz="1500" b="1"/>
            </a:lvl6pPr>
            <a:lvl7pPr marL="2488357" indent="0">
              <a:buNone/>
              <a:defRPr sz="1500" b="1"/>
            </a:lvl7pPr>
            <a:lvl8pPr marL="2903083" indent="0">
              <a:buNone/>
              <a:defRPr sz="1500" b="1"/>
            </a:lvl8pPr>
            <a:lvl9pPr marL="3317809" indent="0">
              <a:buNone/>
              <a:defRPr sz="1500" b="1"/>
            </a:lvl9pPr>
          </a:lstStyle>
          <a:p>
            <a:pPr lvl="0"/>
            <a:r>
              <a:rPr lang="en-US" smtClean="0"/>
              <a:t>Click to edit Master text styles</a:t>
            </a:r>
          </a:p>
        </p:txBody>
      </p:sp>
      <p:sp>
        <p:nvSpPr>
          <p:cNvPr id="4" name="Content Placeholder 3"/>
          <p:cNvSpPr>
            <a:spLocks noGrp="1"/>
          </p:cNvSpPr>
          <p:nvPr>
            <p:ph sz="half" idx="2"/>
          </p:nvPr>
        </p:nvSpPr>
        <p:spPr>
          <a:xfrm>
            <a:off x="457920" y="2174628"/>
            <a:ext cx="4039200" cy="3951775"/>
          </a:xfrm>
        </p:spPr>
        <p:txBody>
          <a:bodyPr/>
          <a:lstStyle>
            <a:lvl1pPr>
              <a:defRPr sz="2200"/>
            </a:lvl1pPr>
            <a:lvl2pPr>
              <a:defRPr sz="1800"/>
            </a:lvl2pPr>
            <a:lvl3pPr>
              <a:defRPr sz="16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441" y="1535201"/>
            <a:ext cx="4042080" cy="639427"/>
          </a:xfrm>
        </p:spPr>
        <p:txBody>
          <a:bodyPr anchor="b"/>
          <a:lstStyle>
            <a:lvl1pPr marL="0" indent="0">
              <a:buNone/>
              <a:defRPr sz="2200" b="1"/>
            </a:lvl1pPr>
            <a:lvl2pPr marL="414726" indent="0">
              <a:buNone/>
              <a:defRPr sz="1800" b="1"/>
            </a:lvl2pPr>
            <a:lvl3pPr marL="829452" indent="0">
              <a:buNone/>
              <a:defRPr sz="1600" b="1"/>
            </a:lvl3pPr>
            <a:lvl4pPr marL="1244178" indent="0">
              <a:buNone/>
              <a:defRPr sz="1500" b="1"/>
            </a:lvl4pPr>
            <a:lvl5pPr marL="1658904" indent="0">
              <a:buNone/>
              <a:defRPr sz="1500" b="1"/>
            </a:lvl5pPr>
            <a:lvl6pPr marL="2073631" indent="0">
              <a:buNone/>
              <a:defRPr sz="1500" b="1"/>
            </a:lvl6pPr>
            <a:lvl7pPr marL="2488357" indent="0">
              <a:buNone/>
              <a:defRPr sz="1500" b="1"/>
            </a:lvl7pPr>
            <a:lvl8pPr marL="2903083" indent="0">
              <a:buNone/>
              <a:defRPr sz="1500" b="1"/>
            </a:lvl8pPr>
            <a:lvl9pPr marL="3317809" indent="0">
              <a:buNone/>
              <a:defRPr sz="1500" b="1"/>
            </a:lvl9pPr>
          </a:lstStyle>
          <a:p>
            <a:pPr lvl="0"/>
            <a:r>
              <a:rPr lang="en-US" smtClean="0"/>
              <a:t>Click to edit Master text styles</a:t>
            </a:r>
          </a:p>
        </p:txBody>
      </p:sp>
      <p:sp>
        <p:nvSpPr>
          <p:cNvPr id="6" name="Content Placeholder 5"/>
          <p:cNvSpPr>
            <a:spLocks noGrp="1"/>
          </p:cNvSpPr>
          <p:nvPr>
            <p:ph sz="quarter" idx="4"/>
          </p:nvPr>
        </p:nvSpPr>
        <p:spPr>
          <a:xfrm>
            <a:off x="4645441" y="2174628"/>
            <a:ext cx="4042080" cy="3951775"/>
          </a:xfrm>
        </p:spPr>
        <p:txBody>
          <a:bodyPr/>
          <a:lstStyle>
            <a:lvl1pPr>
              <a:defRPr sz="2200"/>
            </a:lvl1pPr>
            <a:lvl2pPr>
              <a:defRPr sz="1800"/>
            </a:lvl2pPr>
            <a:lvl3pPr>
              <a:defRPr sz="16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89588469"/>
      </p:ext>
    </p:extLst>
  </p:cSld>
  <p:clrMapOvr>
    <a:masterClrMapping/>
  </p:clrMapOvr>
</p:sldLayout>
</file>

<file path=ppt/slideLayouts/slideLayout10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977563212"/>
      </p:ext>
    </p:extLst>
  </p:cSld>
  <p:clrMapOvr>
    <a:masterClrMapping/>
  </p:clrMapOvr>
</p:sldLayout>
</file>

<file path=ppt/slideLayouts/slideLayout10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8485659"/>
      </p:ext>
    </p:extLst>
  </p:cSld>
  <p:clrMapOvr>
    <a:masterClrMapping/>
  </p:clrMapOvr>
</p:sldLayout>
</file>

<file path=ppt/slideLayouts/slideLayout10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920" y="273629"/>
            <a:ext cx="3008160" cy="1160762"/>
          </a:xfrm>
        </p:spPr>
        <p:txBody>
          <a:bodyPr anchor="b"/>
          <a:lstStyle>
            <a:lvl1pPr algn="l">
              <a:defRPr sz="1800" b="1"/>
            </a:lvl1pPr>
          </a:lstStyle>
          <a:p>
            <a:r>
              <a:rPr lang="en-US" smtClean="0"/>
              <a:t>Click to edit Master title style</a:t>
            </a:r>
            <a:endParaRPr lang="en-US"/>
          </a:p>
        </p:txBody>
      </p:sp>
      <p:sp>
        <p:nvSpPr>
          <p:cNvPr id="3" name="Content Placeholder 2"/>
          <p:cNvSpPr>
            <a:spLocks noGrp="1"/>
          </p:cNvSpPr>
          <p:nvPr>
            <p:ph idx="1"/>
          </p:nvPr>
        </p:nvSpPr>
        <p:spPr>
          <a:xfrm>
            <a:off x="3575521" y="273629"/>
            <a:ext cx="5112000" cy="5852774"/>
          </a:xfrm>
        </p:spPr>
        <p:txBody>
          <a:bodyPr/>
          <a:lstStyle>
            <a:lvl1pPr>
              <a:defRPr sz="2900"/>
            </a:lvl1pPr>
            <a:lvl2pPr>
              <a:defRPr sz="2500"/>
            </a:lvl2pPr>
            <a:lvl3pPr>
              <a:defRPr sz="22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920" y="1434391"/>
            <a:ext cx="3008160" cy="4692013"/>
          </a:xfrm>
        </p:spPr>
        <p:txBody>
          <a:bodyPr/>
          <a:lstStyle>
            <a:lvl1pPr marL="0" indent="0">
              <a:buNone/>
              <a:defRPr sz="1300"/>
            </a:lvl1pPr>
            <a:lvl2pPr marL="414726" indent="0">
              <a:buNone/>
              <a:defRPr sz="1100"/>
            </a:lvl2pPr>
            <a:lvl3pPr marL="829452" indent="0">
              <a:buNone/>
              <a:defRPr sz="900"/>
            </a:lvl3pPr>
            <a:lvl4pPr marL="1244178" indent="0">
              <a:buNone/>
              <a:defRPr sz="800"/>
            </a:lvl4pPr>
            <a:lvl5pPr marL="1658904" indent="0">
              <a:buNone/>
              <a:defRPr sz="800"/>
            </a:lvl5pPr>
            <a:lvl6pPr marL="2073631" indent="0">
              <a:buNone/>
              <a:defRPr sz="800"/>
            </a:lvl6pPr>
            <a:lvl7pPr marL="2488357" indent="0">
              <a:buNone/>
              <a:defRPr sz="800"/>
            </a:lvl7pPr>
            <a:lvl8pPr marL="2903083" indent="0">
              <a:buNone/>
              <a:defRPr sz="800"/>
            </a:lvl8pPr>
            <a:lvl9pPr marL="3317809" indent="0">
              <a:buNone/>
              <a:defRPr sz="800"/>
            </a:lvl9pPr>
          </a:lstStyle>
          <a:p>
            <a:pPr lvl="0"/>
            <a:r>
              <a:rPr lang="en-US" smtClean="0"/>
              <a:t>Click to edit Master text styles</a:t>
            </a:r>
          </a:p>
        </p:txBody>
      </p:sp>
    </p:spTree>
    <p:extLst>
      <p:ext uri="{BB962C8B-B14F-4D97-AF65-F5344CB8AC3E}">
        <p14:creationId xmlns:p14="http://schemas.microsoft.com/office/powerpoint/2010/main" val="1325539085"/>
      </p:ext>
    </p:extLst>
  </p:cSld>
  <p:clrMapOvr>
    <a:masterClrMapping/>
  </p:clrMapOvr>
</p:sldLayout>
</file>

<file path=ppt/slideLayouts/slideLayout10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801" y="4800025"/>
            <a:ext cx="5486400" cy="567420"/>
          </a:xfrm>
        </p:spPr>
        <p:txBody>
          <a:bodyPr anchor="b"/>
          <a:lstStyle>
            <a:lvl1pPr algn="l">
              <a:defRPr sz="1800" b="1"/>
            </a:lvl1pPr>
          </a:lstStyle>
          <a:p>
            <a:r>
              <a:rPr lang="en-US" smtClean="0"/>
              <a:t>Click to edit Master title style</a:t>
            </a:r>
            <a:endParaRPr lang="en-US"/>
          </a:p>
        </p:txBody>
      </p:sp>
      <p:sp>
        <p:nvSpPr>
          <p:cNvPr id="3" name="Picture Placeholder 2"/>
          <p:cNvSpPr>
            <a:spLocks noGrp="1"/>
          </p:cNvSpPr>
          <p:nvPr>
            <p:ph type="pic" idx="1"/>
          </p:nvPr>
        </p:nvSpPr>
        <p:spPr>
          <a:xfrm>
            <a:off x="1792801" y="612065"/>
            <a:ext cx="5486400" cy="4115952"/>
          </a:xfrm>
        </p:spPr>
        <p:txBody>
          <a:bodyPr/>
          <a:lstStyle>
            <a:lvl1pPr marL="0" indent="0">
              <a:buNone/>
              <a:defRPr sz="2900"/>
            </a:lvl1pPr>
            <a:lvl2pPr marL="414726" indent="0">
              <a:buNone/>
              <a:defRPr sz="2500"/>
            </a:lvl2pPr>
            <a:lvl3pPr marL="829452" indent="0">
              <a:buNone/>
              <a:defRPr sz="2200"/>
            </a:lvl3pPr>
            <a:lvl4pPr marL="1244178" indent="0">
              <a:buNone/>
              <a:defRPr sz="1800"/>
            </a:lvl4pPr>
            <a:lvl5pPr marL="1658904" indent="0">
              <a:buNone/>
              <a:defRPr sz="1800"/>
            </a:lvl5pPr>
            <a:lvl6pPr marL="2073631" indent="0">
              <a:buNone/>
              <a:defRPr sz="1800"/>
            </a:lvl6pPr>
            <a:lvl7pPr marL="2488357" indent="0">
              <a:buNone/>
              <a:defRPr sz="1800"/>
            </a:lvl7pPr>
            <a:lvl8pPr marL="2903083" indent="0">
              <a:buNone/>
              <a:defRPr sz="1800"/>
            </a:lvl8pPr>
            <a:lvl9pPr marL="3317809" indent="0">
              <a:buNone/>
              <a:defRPr sz="1800"/>
            </a:lvl9pPr>
          </a:lstStyle>
          <a:p>
            <a:pPr lvl="0"/>
            <a:endParaRPr lang="en-US" noProof="0"/>
          </a:p>
        </p:txBody>
      </p:sp>
      <p:sp>
        <p:nvSpPr>
          <p:cNvPr id="4" name="Text Placeholder 3"/>
          <p:cNvSpPr>
            <a:spLocks noGrp="1"/>
          </p:cNvSpPr>
          <p:nvPr>
            <p:ph type="body" sz="half" idx="2"/>
          </p:nvPr>
        </p:nvSpPr>
        <p:spPr>
          <a:xfrm>
            <a:off x="1792801" y="5367444"/>
            <a:ext cx="5486400" cy="805044"/>
          </a:xfrm>
        </p:spPr>
        <p:txBody>
          <a:bodyPr/>
          <a:lstStyle>
            <a:lvl1pPr marL="0" indent="0">
              <a:buNone/>
              <a:defRPr sz="1300"/>
            </a:lvl1pPr>
            <a:lvl2pPr marL="414726" indent="0">
              <a:buNone/>
              <a:defRPr sz="1100"/>
            </a:lvl2pPr>
            <a:lvl3pPr marL="829452" indent="0">
              <a:buNone/>
              <a:defRPr sz="900"/>
            </a:lvl3pPr>
            <a:lvl4pPr marL="1244178" indent="0">
              <a:buNone/>
              <a:defRPr sz="800"/>
            </a:lvl4pPr>
            <a:lvl5pPr marL="1658904" indent="0">
              <a:buNone/>
              <a:defRPr sz="800"/>
            </a:lvl5pPr>
            <a:lvl6pPr marL="2073631" indent="0">
              <a:buNone/>
              <a:defRPr sz="800"/>
            </a:lvl6pPr>
            <a:lvl7pPr marL="2488357" indent="0">
              <a:buNone/>
              <a:defRPr sz="800"/>
            </a:lvl7pPr>
            <a:lvl8pPr marL="2903083" indent="0">
              <a:buNone/>
              <a:defRPr sz="800"/>
            </a:lvl8pPr>
            <a:lvl9pPr marL="3317809" indent="0">
              <a:buNone/>
              <a:defRPr sz="800"/>
            </a:lvl9pPr>
          </a:lstStyle>
          <a:p>
            <a:pPr lvl="0"/>
            <a:r>
              <a:rPr lang="en-US" smtClean="0"/>
              <a:t>Click to edit Master text styles</a:t>
            </a:r>
          </a:p>
        </p:txBody>
      </p:sp>
    </p:spTree>
    <p:extLst>
      <p:ext uri="{BB962C8B-B14F-4D97-AF65-F5344CB8AC3E}">
        <p14:creationId xmlns:p14="http://schemas.microsoft.com/office/powerpoint/2010/main" val="1721351817"/>
      </p:ext>
    </p:extLst>
  </p:cSld>
  <p:clrMapOvr>
    <a:masterClrMapping/>
  </p:clrMapOvr>
</p:sldLayout>
</file>

<file path=ppt/slideLayouts/slideLayout10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05664115"/>
      </p:ext>
    </p:extLst>
  </p:cSld>
  <p:clrMapOvr>
    <a:masterClrMapping/>
  </p:clrMapOvr>
</p:sldLayout>
</file>

<file path=ppt/slideLayouts/slideLayout10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26081" y="568860"/>
            <a:ext cx="1951200" cy="565691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71040" y="568860"/>
            <a:ext cx="5716800" cy="565691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99010036"/>
      </p:ext>
    </p:extLst>
  </p:cSld>
  <p:clrMapOvr>
    <a:masterClrMapping/>
  </p:clrMapOvr>
</p:sldLayout>
</file>

<file path=ppt/slideLayouts/slideLayout10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625" indent="0" algn="ctr">
              <a:buNone/>
              <a:defRPr/>
            </a:lvl2pPr>
            <a:lvl3pPr marL="913254" indent="0" algn="ctr">
              <a:buNone/>
              <a:defRPr/>
            </a:lvl3pPr>
            <a:lvl4pPr marL="1369882" indent="0" algn="ctr">
              <a:buNone/>
              <a:defRPr/>
            </a:lvl4pPr>
            <a:lvl5pPr marL="1826508" indent="0" algn="ctr">
              <a:buNone/>
              <a:defRPr/>
            </a:lvl5pPr>
            <a:lvl6pPr marL="2283135" indent="0" algn="ctr">
              <a:buNone/>
              <a:defRPr/>
            </a:lvl6pPr>
            <a:lvl7pPr marL="2739763" indent="0" algn="ctr">
              <a:buNone/>
              <a:defRPr/>
            </a:lvl7pPr>
            <a:lvl8pPr marL="3196385" indent="0" algn="ctr">
              <a:buNone/>
              <a:defRPr/>
            </a:lvl8pPr>
            <a:lvl9pPr marL="3653016"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721411355"/>
      </p:ext>
    </p:extLst>
  </p:cSld>
  <p:clrMapOvr>
    <a:masterClrMapping/>
  </p:clrMapOvr>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1"/>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1"/>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84786605"/>
      </p:ext>
    </p:extLst>
  </p:cSld>
  <p:clrMapOvr>
    <a:masterClrMapping/>
  </p:clrMapOvr>
  <p:transition/>
</p:sldLayout>
</file>

<file path=ppt/slideLayouts/slideLayout10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87110785"/>
      </p:ext>
    </p:extLst>
  </p:cSld>
  <p:clrMapOvr>
    <a:masterClrMapping/>
  </p:clrMapOvr>
  <p:transition/>
</p:sldLayout>
</file>

<file path=ppt/slideLayouts/slideLayout10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625" indent="0">
              <a:buNone/>
              <a:defRPr sz="1800"/>
            </a:lvl2pPr>
            <a:lvl3pPr marL="913254" indent="0">
              <a:buNone/>
              <a:defRPr sz="1600"/>
            </a:lvl3pPr>
            <a:lvl4pPr marL="1369882" indent="0">
              <a:buNone/>
              <a:defRPr sz="1400"/>
            </a:lvl4pPr>
            <a:lvl5pPr marL="1826508" indent="0">
              <a:buNone/>
              <a:defRPr sz="1400"/>
            </a:lvl5pPr>
            <a:lvl6pPr marL="2283135" indent="0">
              <a:buNone/>
              <a:defRPr sz="1400"/>
            </a:lvl6pPr>
            <a:lvl7pPr marL="2739763" indent="0">
              <a:buNone/>
              <a:defRPr sz="1400"/>
            </a:lvl7pPr>
            <a:lvl8pPr marL="3196385" indent="0">
              <a:buNone/>
              <a:defRPr sz="1400"/>
            </a:lvl8pPr>
            <a:lvl9pPr marL="3653016" indent="0">
              <a:buNone/>
              <a:defRPr sz="1400"/>
            </a:lvl9pPr>
          </a:lstStyle>
          <a:p>
            <a:pPr lvl="0"/>
            <a:r>
              <a:rPr lang="en-US" smtClean="0"/>
              <a:t>Click to edit Master text styles</a:t>
            </a:r>
          </a:p>
        </p:txBody>
      </p:sp>
    </p:spTree>
    <p:extLst>
      <p:ext uri="{BB962C8B-B14F-4D97-AF65-F5344CB8AC3E}">
        <p14:creationId xmlns:p14="http://schemas.microsoft.com/office/powerpoint/2010/main" val="978594175"/>
      </p:ext>
    </p:extLst>
  </p:cSld>
  <p:clrMapOvr>
    <a:masterClrMapping/>
  </p:clrMapOvr>
  <p:transition/>
</p:sldLayout>
</file>

<file path=ppt/slideLayouts/slideLayout10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8301874"/>
      </p:ext>
    </p:extLst>
  </p:cSld>
  <p:clrMapOvr>
    <a:masterClrMapping/>
  </p:clrMapOvr>
  <p:transition/>
</p:sldLayout>
</file>

<file path=ppt/slideLayouts/slideLayout10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25" indent="0">
              <a:buNone/>
              <a:defRPr sz="2000" b="1"/>
            </a:lvl2pPr>
            <a:lvl3pPr marL="913254" indent="0">
              <a:buNone/>
              <a:defRPr sz="1800" b="1"/>
            </a:lvl3pPr>
            <a:lvl4pPr marL="1369882" indent="0">
              <a:buNone/>
              <a:defRPr sz="1600" b="1"/>
            </a:lvl4pPr>
            <a:lvl5pPr marL="1826508" indent="0">
              <a:buNone/>
              <a:defRPr sz="1600" b="1"/>
            </a:lvl5pPr>
            <a:lvl6pPr marL="2283135" indent="0">
              <a:buNone/>
              <a:defRPr sz="1600" b="1"/>
            </a:lvl6pPr>
            <a:lvl7pPr marL="2739763" indent="0">
              <a:buNone/>
              <a:defRPr sz="1600" b="1"/>
            </a:lvl7pPr>
            <a:lvl8pPr marL="3196385" indent="0">
              <a:buNone/>
              <a:defRPr sz="1600" b="1"/>
            </a:lvl8pPr>
            <a:lvl9pPr marL="3653016"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4"/>
            <a:ext cx="4041775" cy="639762"/>
          </a:xfrm>
        </p:spPr>
        <p:txBody>
          <a:bodyPr anchor="b"/>
          <a:lstStyle>
            <a:lvl1pPr marL="0" indent="0">
              <a:buNone/>
              <a:defRPr sz="2400" b="1"/>
            </a:lvl1pPr>
            <a:lvl2pPr marL="456625" indent="0">
              <a:buNone/>
              <a:defRPr sz="2000" b="1"/>
            </a:lvl2pPr>
            <a:lvl3pPr marL="913254" indent="0">
              <a:buNone/>
              <a:defRPr sz="1800" b="1"/>
            </a:lvl3pPr>
            <a:lvl4pPr marL="1369882" indent="0">
              <a:buNone/>
              <a:defRPr sz="1600" b="1"/>
            </a:lvl4pPr>
            <a:lvl5pPr marL="1826508" indent="0">
              <a:buNone/>
              <a:defRPr sz="1600" b="1"/>
            </a:lvl5pPr>
            <a:lvl6pPr marL="2283135" indent="0">
              <a:buNone/>
              <a:defRPr sz="1600" b="1"/>
            </a:lvl6pPr>
            <a:lvl7pPr marL="2739763" indent="0">
              <a:buNone/>
              <a:defRPr sz="1600" b="1"/>
            </a:lvl7pPr>
            <a:lvl8pPr marL="3196385" indent="0">
              <a:buNone/>
              <a:defRPr sz="1600" b="1"/>
            </a:lvl8pPr>
            <a:lvl9pPr marL="3653016"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55628765"/>
      </p:ext>
    </p:extLst>
  </p:cSld>
  <p:clrMapOvr>
    <a:masterClrMapping/>
  </p:clrMapOvr>
  <p:transition/>
</p:sldLayout>
</file>

<file path=ppt/slideLayouts/slideLayout10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082869306"/>
      </p:ext>
    </p:extLst>
  </p:cSld>
  <p:clrMapOvr>
    <a:masterClrMapping/>
  </p:clrMapOvr>
  <p:transition/>
</p:sldLayout>
</file>

<file path=ppt/slideLayouts/slideLayout10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78937893"/>
      </p:ext>
    </p:extLst>
  </p:cSld>
  <p:clrMapOvr>
    <a:masterClrMapping/>
  </p:clrMapOvr>
  <p:transition/>
</p:sldLayout>
</file>

<file path=ppt/slideLayouts/slideLayout10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25" indent="0">
              <a:buNone/>
              <a:defRPr sz="1200"/>
            </a:lvl2pPr>
            <a:lvl3pPr marL="913254" indent="0">
              <a:buNone/>
              <a:defRPr sz="1000"/>
            </a:lvl3pPr>
            <a:lvl4pPr marL="1369882" indent="0">
              <a:buNone/>
              <a:defRPr sz="900"/>
            </a:lvl4pPr>
            <a:lvl5pPr marL="1826508" indent="0">
              <a:buNone/>
              <a:defRPr sz="900"/>
            </a:lvl5pPr>
            <a:lvl6pPr marL="2283135" indent="0">
              <a:buNone/>
              <a:defRPr sz="900"/>
            </a:lvl6pPr>
            <a:lvl7pPr marL="2739763" indent="0">
              <a:buNone/>
              <a:defRPr sz="900"/>
            </a:lvl7pPr>
            <a:lvl8pPr marL="3196385" indent="0">
              <a:buNone/>
              <a:defRPr sz="900"/>
            </a:lvl8pPr>
            <a:lvl9pPr marL="3653016" indent="0">
              <a:buNone/>
              <a:defRPr sz="900"/>
            </a:lvl9pPr>
          </a:lstStyle>
          <a:p>
            <a:pPr lvl="0"/>
            <a:r>
              <a:rPr lang="en-US" smtClean="0"/>
              <a:t>Click to edit Master text styles</a:t>
            </a:r>
          </a:p>
        </p:txBody>
      </p:sp>
    </p:spTree>
    <p:extLst>
      <p:ext uri="{BB962C8B-B14F-4D97-AF65-F5344CB8AC3E}">
        <p14:creationId xmlns:p14="http://schemas.microsoft.com/office/powerpoint/2010/main" val="1252458651"/>
      </p:ext>
    </p:extLst>
  </p:cSld>
  <p:clrMapOvr>
    <a:masterClrMapping/>
  </p:clrMapOvr>
  <p:transition/>
</p:sldLayout>
</file>

<file path=ppt/slideLayouts/slideLayout10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25" indent="0">
              <a:buNone/>
              <a:defRPr sz="2800"/>
            </a:lvl2pPr>
            <a:lvl3pPr marL="913254" indent="0">
              <a:buNone/>
              <a:defRPr sz="2400"/>
            </a:lvl3pPr>
            <a:lvl4pPr marL="1369882" indent="0">
              <a:buNone/>
              <a:defRPr sz="2000"/>
            </a:lvl4pPr>
            <a:lvl5pPr marL="1826508" indent="0">
              <a:buNone/>
              <a:defRPr sz="2000"/>
            </a:lvl5pPr>
            <a:lvl6pPr marL="2283135" indent="0">
              <a:buNone/>
              <a:defRPr sz="2000"/>
            </a:lvl6pPr>
            <a:lvl7pPr marL="2739763" indent="0">
              <a:buNone/>
              <a:defRPr sz="2000"/>
            </a:lvl7pPr>
            <a:lvl8pPr marL="3196385" indent="0">
              <a:buNone/>
              <a:defRPr sz="2000"/>
            </a:lvl8pPr>
            <a:lvl9pPr marL="3653016"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6625" indent="0">
              <a:buNone/>
              <a:defRPr sz="1200"/>
            </a:lvl2pPr>
            <a:lvl3pPr marL="913254" indent="0">
              <a:buNone/>
              <a:defRPr sz="1000"/>
            </a:lvl3pPr>
            <a:lvl4pPr marL="1369882" indent="0">
              <a:buNone/>
              <a:defRPr sz="900"/>
            </a:lvl4pPr>
            <a:lvl5pPr marL="1826508" indent="0">
              <a:buNone/>
              <a:defRPr sz="900"/>
            </a:lvl5pPr>
            <a:lvl6pPr marL="2283135" indent="0">
              <a:buNone/>
              <a:defRPr sz="900"/>
            </a:lvl6pPr>
            <a:lvl7pPr marL="2739763" indent="0">
              <a:buNone/>
              <a:defRPr sz="900"/>
            </a:lvl7pPr>
            <a:lvl8pPr marL="3196385" indent="0">
              <a:buNone/>
              <a:defRPr sz="900"/>
            </a:lvl8pPr>
            <a:lvl9pPr marL="3653016" indent="0">
              <a:buNone/>
              <a:defRPr sz="900"/>
            </a:lvl9pPr>
          </a:lstStyle>
          <a:p>
            <a:pPr lvl="0"/>
            <a:r>
              <a:rPr lang="en-US" smtClean="0"/>
              <a:t>Click to edit Master text styles</a:t>
            </a:r>
          </a:p>
        </p:txBody>
      </p:sp>
    </p:spTree>
    <p:extLst>
      <p:ext uri="{BB962C8B-B14F-4D97-AF65-F5344CB8AC3E}">
        <p14:creationId xmlns:p14="http://schemas.microsoft.com/office/powerpoint/2010/main" val="182514593"/>
      </p:ext>
    </p:extLst>
  </p:cSld>
  <p:clrMapOvr>
    <a:masterClrMapping/>
  </p:clrMapOvr>
  <p:transition/>
</p:sldLayout>
</file>

<file path=ppt/slideLayouts/slideLayout10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94551230"/>
      </p:ext>
    </p:extLst>
  </p:cSld>
  <p:clrMapOvr>
    <a:masterClrMapping/>
  </p:clrMapOvr>
  <p:transition/>
</p:sldLayout>
</file>

<file path=ppt/slideLayouts/slideLayout10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3"/>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13"/>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47178613"/>
      </p:ext>
    </p:extLst>
  </p:cSld>
  <p:clrMapOvr>
    <a:masterClrMapping/>
  </p:clrMapOvr>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96" indent="0">
              <a:buNone/>
              <a:defRPr sz="2000" b="1"/>
            </a:lvl2pPr>
            <a:lvl3pPr marL="914391" indent="0">
              <a:buNone/>
              <a:defRPr sz="1800" b="1"/>
            </a:lvl3pPr>
            <a:lvl4pPr marL="1371587" indent="0">
              <a:buNone/>
              <a:defRPr sz="1600" b="1"/>
            </a:lvl4pPr>
            <a:lvl5pPr marL="1828782" indent="0">
              <a:buNone/>
              <a:defRPr sz="1600" b="1"/>
            </a:lvl5pPr>
            <a:lvl6pPr marL="2285978" indent="0">
              <a:buNone/>
              <a:defRPr sz="1600" b="1"/>
            </a:lvl6pPr>
            <a:lvl7pPr marL="2743173" indent="0">
              <a:buNone/>
              <a:defRPr sz="1600" b="1"/>
            </a:lvl7pPr>
            <a:lvl8pPr marL="3200368" indent="0">
              <a:buNone/>
              <a:defRPr sz="1600" b="1"/>
            </a:lvl8pPr>
            <a:lvl9pPr marL="365756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96" indent="0">
              <a:buNone/>
              <a:defRPr sz="2000" b="1"/>
            </a:lvl2pPr>
            <a:lvl3pPr marL="914391" indent="0">
              <a:buNone/>
              <a:defRPr sz="1800" b="1"/>
            </a:lvl3pPr>
            <a:lvl4pPr marL="1371587" indent="0">
              <a:buNone/>
              <a:defRPr sz="1600" b="1"/>
            </a:lvl4pPr>
            <a:lvl5pPr marL="1828782" indent="0">
              <a:buNone/>
              <a:defRPr sz="1600" b="1"/>
            </a:lvl5pPr>
            <a:lvl6pPr marL="2285978" indent="0">
              <a:buNone/>
              <a:defRPr sz="1600" b="1"/>
            </a:lvl6pPr>
            <a:lvl7pPr marL="2743173" indent="0">
              <a:buNone/>
              <a:defRPr sz="1600" b="1"/>
            </a:lvl7pPr>
            <a:lvl8pPr marL="3200368" indent="0">
              <a:buNone/>
              <a:defRPr sz="1600" b="1"/>
            </a:lvl8pPr>
            <a:lvl9pPr marL="365756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61018610"/>
      </p:ext>
    </p:extLst>
  </p:cSld>
  <p:clrMapOvr>
    <a:masterClrMapping/>
  </p:clrMapOvr>
  <p:transition/>
</p:sldLayout>
</file>

<file path=ppt/slideLayouts/slideLayout102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94352756"/>
      </p:ext>
    </p:extLst>
  </p:cSld>
  <p:clrMapOvr>
    <a:masterClrMapping/>
  </p:clrMapOvr>
  <p:transition/>
</p:sldLayout>
</file>

<file path=ppt/slideLayouts/slideLayout1021.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2007818850"/>
      </p:ext>
    </p:extLst>
  </p:cSld>
  <p:clrMapOvr>
    <a:masterClrMapping/>
  </p:clrMapOvr>
</p:sldLayout>
</file>

<file path=ppt/slideLayouts/slideLayout10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defTabSz="914400">
              <a:defRPr b="1"/>
            </a:lvl1pPr>
          </a:lstStyle>
          <a:p>
            <a:fld id="{237AD8AF-D30B-2D43-B551-771A51D1C7F3}" type="datetime1">
              <a:rPr lang="en-US" altLang="en-US"/>
              <a:pPr/>
              <a:t>5/27/16</a:t>
            </a:fld>
            <a:endParaRPr lang="en-US" alt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a:defRPr b="1"/>
            </a:lvl1pPr>
          </a:lstStyle>
          <a:p>
            <a:fld id="{B09DA948-AD80-2140-9903-9070D9D0D8BD}" type="slidenum">
              <a:rPr lang="en-US" altLang="en-US"/>
              <a:pPr/>
              <a:t>‹#›</a:t>
            </a:fld>
            <a:endParaRPr lang="en-US" altLang="en-US"/>
          </a:p>
        </p:txBody>
      </p:sp>
    </p:spTree>
    <p:extLst>
      <p:ext uri="{BB962C8B-B14F-4D97-AF65-F5344CB8AC3E}">
        <p14:creationId xmlns:p14="http://schemas.microsoft.com/office/powerpoint/2010/main" val="2895924420"/>
      </p:ext>
    </p:extLst>
  </p:cSld>
  <p:clrMapOvr>
    <a:masterClrMapping/>
  </p:clrMapOvr>
</p:sldLayout>
</file>

<file path=ppt/slideLayouts/slideLayout10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4400">
              <a:defRPr b="1"/>
            </a:lvl1pPr>
          </a:lstStyle>
          <a:p>
            <a:fld id="{4D9AC131-FEA1-384C-8704-DF11B99EDA1B}" type="datetime1">
              <a:rPr lang="en-US" altLang="en-US"/>
              <a:pPr/>
              <a:t>5/27/16</a:t>
            </a:fld>
            <a:endParaRPr lang="en-US" alt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a:defRPr b="1"/>
            </a:lvl1pPr>
          </a:lstStyle>
          <a:p>
            <a:fld id="{654CD2A8-68E0-A346-95DF-37DD195A81F7}" type="slidenum">
              <a:rPr lang="en-US" altLang="en-US"/>
              <a:pPr/>
              <a:t>‹#›</a:t>
            </a:fld>
            <a:endParaRPr lang="en-US" altLang="en-US"/>
          </a:p>
        </p:txBody>
      </p:sp>
    </p:spTree>
    <p:extLst>
      <p:ext uri="{BB962C8B-B14F-4D97-AF65-F5344CB8AC3E}">
        <p14:creationId xmlns:p14="http://schemas.microsoft.com/office/powerpoint/2010/main" val="74823393"/>
      </p:ext>
    </p:extLst>
  </p:cSld>
  <p:clrMapOvr>
    <a:masterClrMapping/>
  </p:clrMapOvr>
</p:sldLayout>
</file>

<file path=ppt/slideLayouts/slideLayout10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defTabSz="914400">
              <a:defRPr b="1"/>
            </a:lvl1pPr>
          </a:lstStyle>
          <a:p>
            <a:fld id="{B896AE2E-CA75-1C4B-BC90-0823C141249C}" type="datetime1">
              <a:rPr lang="en-US" altLang="en-US"/>
              <a:pPr/>
              <a:t>5/27/16</a:t>
            </a:fld>
            <a:endParaRPr lang="en-US" alt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a:defRPr b="1"/>
            </a:lvl1pPr>
          </a:lstStyle>
          <a:p>
            <a:fld id="{7717A7F0-6787-1043-A44D-2A31D4DA2465}" type="slidenum">
              <a:rPr lang="en-US" altLang="en-US"/>
              <a:pPr/>
              <a:t>‹#›</a:t>
            </a:fld>
            <a:endParaRPr lang="en-US" altLang="en-US"/>
          </a:p>
        </p:txBody>
      </p:sp>
    </p:spTree>
    <p:extLst>
      <p:ext uri="{BB962C8B-B14F-4D97-AF65-F5344CB8AC3E}">
        <p14:creationId xmlns:p14="http://schemas.microsoft.com/office/powerpoint/2010/main" val="541662078"/>
      </p:ext>
    </p:extLst>
  </p:cSld>
  <p:clrMapOvr>
    <a:masterClrMapping/>
  </p:clrMapOvr>
</p:sldLayout>
</file>

<file path=ppt/slideLayouts/slideLayout10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defTabSz="914400">
              <a:defRPr b="1"/>
            </a:lvl1pPr>
          </a:lstStyle>
          <a:p>
            <a:fld id="{51EA9122-DA6E-3843-A6A7-07D404DBFC8E}" type="datetime1">
              <a:rPr lang="en-US" altLang="en-US"/>
              <a:pPr/>
              <a:t>5/27/16</a:t>
            </a:fld>
            <a:endParaRPr lang="en-US" altLang="en-US"/>
          </a:p>
        </p:txBody>
      </p:sp>
      <p:sp>
        <p:nvSpPr>
          <p:cNvPr id="6" name="Footer Placeholder 5"/>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a:defRPr b="1"/>
            </a:lvl1pPr>
          </a:lstStyle>
          <a:p>
            <a:fld id="{9F6E02A8-728C-B145-9987-B9ABFD40EC1B}" type="slidenum">
              <a:rPr lang="en-US" altLang="en-US"/>
              <a:pPr/>
              <a:t>‹#›</a:t>
            </a:fld>
            <a:endParaRPr lang="en-US" altLang="en-US"/>
          </a:p>
        </p:txBody>
      </p:sp>
    </p:spTree>
    <p:extLst>
      <p:ext uri="{BB962C8B-B14F-4D97-AF65-F5344CB8AC3E}">
        <p14:creationId xmlns:p14="http://schemas.microsoft.com/office/powerpoint/2010/main" val="4080850049"/>
      </p:ext>
    </p:extLst>
  </p:cSld>
  <p:clrMapOvr>
    <a:masterClrMapping/>
  </p:clrMapOvr>
</p:sldLayout>
</file>

<file path=ppt/slideLayouts/slideLayout10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defTabSz="914400">
              <a:defRPr b="1"/>
            </a:lvl1pPr>
          </a:lstStyle>
          <a:p>
            <a:fld id="{3D98F600-40FF-334F-9BB9-D5963F04A0A7}" type="datetime1">
              <a:rPr lang="en-US" altLang="en-US"/>
              <a:pPr/>
              <a:t>5/27/16</a:t>
            </a:fld>
            <a:endParaRPr lang="en-US" altLang="en-US"/>
          </a:p>
        </p:txBody>
      </p:sp>
      <p:sp>
        <p:nvSpPr>
          <p:cNvPr id="8" name="Footer Placeholder 7"/>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defTabSz="914400">
              <a:defRPr b="1"/>
            </a:lvl1pPr>
          </a:lstStyle>
          <a:p>
            <a:fld id="{00CC8B82-F5F7-034A-B31E-E047158F8519}" type="slidenum">
              <a:rPr lang="en-US" altLang="en-US"/>
              <a:pPr/>
              <a:t>‹#›</a:t>
            </a:fld>
            <a:endParaRPr lang="en-US" altLang="en-US"/>
          </a:p>
        </p:txBody>
      </p:sp>
    </p:spTree>
    <p:extLst>
      <p:ext uri="{BB962C8B-B14F-4D97-AF65-F5344CB8AC3E}">
        <p14:creationId xmlns:p14="http://schemas.microsoft.com/office/powerpoint/2010/main" val="1108004335"/>
      </p:ext>
    </p:extLst>
  </p:cSld>
  <p:clrMapOvr>
    <a:masterClrMapping/>
  </p:clrMapOvr>
</p:sldLayout>
</file>

<file path=ppt/slideLayouts/slideLayout10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defTabSz="914400">
              <a:defRPr b="1"/>
            </a:lvl1pPr>
          </a:lstStyle>
          <a:p>
            <a:fld id="{9110170C-56F2-3F4C-A11D-FFDE3BEB2A08}" type="datetime1">
              <a:rPr lang="en-US" altLang="en-US"/>
              <a:pPr/>
              <a:t>5/27/16</a:t>
            </a:fld>
            <a:endParaRPr lang="en-US" altLang="en-US"/>
          </a:p>
        </p:txBody>
      </p:sp>
      <p:sp>
        <p:nvSpPr>
          <p:cNvPr id="4" name="Footer Placeholder 3"/>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defTabSz="914400">
              <a:defRPr b="1"/>
            </a:lvl1pPr>
          </a:lstStyle>
          <a:p>
            <a:fld id="{9453B0FA-0A37-BB4F-9A39-FB01CD40170C}" type="slidenum">
              <a:rPr lang="en-US" altLang="en-US"/>
              <a:pPr/>
              <a:t>‹#›</a:t>
            </a:fld>
            <a:endParaRPr lang="en-US" altLang="en-US"/>
          </a:p>
        </p:txBody>
      </p:sp>
    </p:spTree>
    <p:extLst>
      <p:ext uri="{BB962C8B-B14F-4D97-AF65-F5344CB8AC3E}">
        <p14:creationId xmlns:p14="http://schemas.microsoft.com/office/powerpoint/2010/main" val="623071865"/>
      </p:ext>
    </p:extLst>
  </p:cSld>
  <p:clrMapOvr>
    <a:masterClrMapping/>
  </p:clrMapOvr>
</p:sldLayout>
</file>

<file path=ppt/slideLayouts/slideLayout10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914400">
              <a:defRPr b="1"/>
            </a:lvl1pPr>
          </a:lstStyle>
          <a:p>
            <a:fld id="{029C2401-5805-2040-9409-7C25EEA7806A}" type="datetime1">
              <a:rPr lang="en-US" altLang="en-US"/>
              <a:pPr/>
              <a:t>5/27/16</a:t>
            </a:fld>
            <a:endParaRPr lang="en-US" altLang="en-US"/>
          </a:p>
        </p:txBody>
      </p:sp>
      <p:sp>
        <p:nvSpPr>
          <p:cNvPr id="3" name="Footer Placeholder 2"/>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defTabSz="914400">
              <a:defRPr b="1"/>
            </a:lvl1pPr>
          </a:lstStyle>
          <a:p>
            <a:fld id="{32DE3EA1-945E-A345-AECF-0509DCFCBDEC}" type="slidenum">
              <a:rPr lang="en-US" altLang="en-US"/>
              <a:pPr/>
              <a:t>‹#›</a:t>
            </a:fld>
            <a:endParaRPr lang="en-US" altLang="en-US"/>
          </a:p>
        </p:txBody>
      </p:sp>
    </p:spTree>
    <p:extLst>
      <p:ext uri="{BB962C8B-B14F-4D97-AF65-F5344CB8AC3E}">
        <p14:creationId xmlns:p14="http://schemas.microsoft.com/office/powerpoint/2010/main" val="690329822"/>
      </p:ext>
    </p:extLst>
  </p:cSld>
  <p:clrMapOvr>
    <a:masterClrMapping/>
  </p:clrMapOvr>
</p:sldLayout>
</file>

<file path=ppt/slideLayouts/slideLayout10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defTabSz="914400">
              <a:defRPr b="1"/>
            </a:lvl1pPr>
          </a:lstStyle>
          <a:p>
            <a:fld id="{82DED5AB-0801-D24D-8CE1-A9193A498EDB}" type="datetime1">
              <a:rPr lang="en-US" altLang="en-US"/>
              <a:pPr/>
              <a:t>5/27/16</a:t>
            </a:fld>
            <a:endParaRPr lang="en-US" altLang="en-US"/>
          </a:p>
        </p:txBody>
      </p:sp>
      <p:sp>
        <p:nvSpPr>
          <p:cNvPr id="6" name="Footer Placeholder 5"/>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a:defRPr b="1"/>
            </a:lvl1pPr>
          </a:lstStyle>
          <a:p>
            <a:fld id="{937F9502-02AA-454D-AF93-03762A1B4F77}" type="slidenum">
              <a:rPr lang="en-US" altLang="en-US"/>
              <a:pPr/>
              <a:t>‹#›</a:t>
            </a:fld>
            <a:endParaRPr lang="en-US" altLang="en-US"/>
          </a:p>
        </p:txBody>
      </p:sp>
    </p:spTree>
    <p:extLst>
      <p:ext uri="{BB962C8B-B14F-4D97-AF65-F5344CB8AC3E}">
        <p14:creationId xmlns:p14="http://schemas.microsoft.com/office/powerpoint/2010/main" val="21683790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81119277"/>
      </p:ext>
    </p:extLst>
  </p:cSld>
  <p:clrMapOvr>
    <a:masterClrMapping/>
  </p:clrMapOvr>
  <p:transition/>
</p:sldLayout>
</file>

<file path=ppt/slideLayouts/slideLayout10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defTabSz="914400">
              <a:defRPr b="1"/>
            </a:lvl1pPr>
          </a:lstStyle>
          <a:p>
            <a:fld id="{D459D283-6DA9-E743-9968-CD7D09E0F90E}" type="datetime1">
              <a:rPr lang="en-US" altLang="en-US"/>
              <a:pPr/>
              <a:t>5/27/16</a:t>
            </a:fld>
            <a:endParaRPr lang="en-US" altLang="en-US"/>
          </a:p>
        </p:txBody>
      </p:sp>
      <p:sp>
        <p:nvSpPr>
          <p:cNvPr id="6" name="Footer Placeholder 5"/>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a:defRPr b="1"/>
            </a:lvl1pPr>
          </a:lstStyle>
          <a:p>
            <a:fld id="{A577255B-156E-074C-A896-76EF8C3EBDCC}" type="slidenum">
              <a:rPr lang="en-US" altLang="en-US"/>
              <a:pPr/>
              <a:t>‹#›</a:t>
            </a:fld>
            <a:endParaRPr lang="en-US" altLang="en-US"/>
          </a:p>
        </p:txBody>
      </p:sp>
    </p:spTree>
    <p:extLst>
      <p:ext uri="{BB962C8B-B14F-4D97-AF65-F5344CB8AC3E}">
        <p14:creationId xmlns:p14="http://schemas.microsoft.com/office/powerpoint/2010/main" val="599861279"/>
      </p:ext>
    </p:extLst>
  </p:cSld>
  <p:clrMapOvr>
    <a:masterClrMapping/>
  </p:clrMapOvr>
</p:sldLayout>
</file>

<file path=ppt/slideLayouts/slideLayout10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4400">
              <a:defRPr b="1"/>
            </a:lvl1pPr>
          </a:lstStyle>
          <a:p>
            <a:fld id="{EE3407F1-D2A6-4D42-8736-F763EAAE224F}" type="datetime1">
              <a:rPr lang="en-US" altLang="en-US"/>
              <a:pPr/>
              <a:t>5/27/16</a:t>
            </a:fld>
            <a:endParaRPr lang="en-US" alt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a:defRPr b="1"/>
            </a:lvl1pPr>
          </a:lstStyle>
          <a:p>
            <a:fld id="{DB8B8E78-7F9B-C94C-9D1A-3EF03CEA9202}" type="slidenum">
              <a:rPr lang="en-US" altLang="en-US"/>
              <a:pPr/>
              <a:t>‹#›</a:t>
            </a:fld>
            <a:endParaRPr lang="en-US" altLang="en-US"/>
          </a:p>
        </p:txBody>
      </p:sp>
    </p:spTree>
    <p:extLst>
      <p:ext uri="{BB962C8B-B14F-4D97-AF65-F5344CB8AC3E}">
        <p14:creationId xmlns:p14="http://schemas.microsoft.com/office/powerpoint/2010/main" val="598157295"/>
      </p:ext>
    </p:extLst>
  </p:cSld>
  <p:clrMapOvr>
    <a:masterClrMapping/>
  </p:clrMapOvr>
</p:sldLayout>
</file>

<file path=ppt/slideLayouts/slideLayout10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4400">
              <a:defRPr b="1"/>
            </a:lvl1pPr>
          </a:lstStyle>
          <a:p>
            <a:fld id="{F096B002-F34A-8A49-9522-DA4B63DC0BC2}" type="datetime1">
              <a:rPr lang="en-US" altLang="en-US"/>
              <a:pPr/>
              <a:t>5/27/16</a:t>
            </a:fld>
            <a:endParaRPr lang="en-US" alt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a:defRPr b="1"/>
            </a:lvl1pPr>
          </a:lstStyle>
          <a:p>
            <a:fld id="{C4ED9E11-BE5F-B243-A6E8-BC7BBCBC07CC}" type="slidenum">
              <a:rPr lang="en-US" altLang="en-US"/>
              <a:pPr/>
              <a:t>‹#›</a:t>
            </a:fld>
            <a:endParaRPr lang="en-US" altLang="en-US"/>
          </a:p>
        </p:txBody>
      </p:sp>
    </p:spTree>
    <p:extLst>
      <p:ext uri="{BB962C8B-B14F-4D97-AF65-F5344CB8AC3E}">
        <p14:creationId xmlns:p14="http://schemas.microsoft.com/office/powerpoint/2010/main" val="3689973147"/>
      </p:ext>
    </p:extLst>
  </p:cSld>
  <p:clrMapOvr>
    <a:masterClrMapping/>
  </p:clrMapOvr>
</p:sldLayout>
</file>

<file path=ppt/slideLayouts/slideLayout10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77128122"/>
      </p:ext>
    </p:extLst>
  </p:cSld>
  <p:clrMapOvr>
    <a:masterClrMapping/>
  </p:clrMapOvr>
  <p:transition/>
</p:sldLayout>
</file>

<file path=ppt/slideLayouts/slideLayout10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76570525"/>
      </p:ext>
    </p:extLst>
  </p:cSld>
  <p:clrMapOvr>
    <a:masterClrMapping/>
  </p:clrMapOvr>
  <p:transition/>
</p:sldLayout>
</file>

<file path=ppt/slideLayouts/slideLayout10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48046983"/>
      </p:ext>
    </p:extLst>
  </p:cSld>
  <p:clrMapOvr>
    <a:masterClrMapping/>
  </p:clrMapOvr>
  <p:transition/>
</p:sldLayout>
</file>

<file path=ppt/slideLayouts/slideLayout10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2677291"/>
      </p:ext>
    </p:extLst>
  </p:cSld>
  <p:clrMapOvr>
    <a:masterClrMapping/>
  </p:clrMapOvr>
  <p:transition/>
</p:sldLayout>
</file>

<file path=ppt/slideLayouts/slideLayout10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06913665"/>
      </p:ext>
    </p:extLst>
  </p:cSld>
  <p:clrMapOvr>
    <a:masterClrMapping/>
  </p:clrMapOvr>
  <p:transition/>
</p:sldLayout>
</file>

<file path=ppt/slideLayouts/slideLayout10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043187590"/>
      </p:ext>
    </p:extLst>
  </p:cSld>
  <p:clrMapOvr>
    <a:masterClrMapping/>
  </p:clrMapOvr>
  <p:transition/>
</p:sldLayout>
</file>

<file path=ppt/slideLayouts/slideLayout10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3499721"/>
      </p:ext>
    </p:extLst>
  </p:cSld>
  <p:clrMapOvr>
    <a:masterClrMapping/>
  </p:clrMapOvr>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07913484"/>
      </p:ext>
    </p:extLst>
  </p:cSld>
  <p:clrMapOvr>
    <a:masterClrMapping/>
  </p:clrMapOvr>
  <p:transition/>
</p:sldLayout>
</file>

<file path=ppt/slideLayouts/slideLayout10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603151427"/>
      </p:ext>
    </p:extLst>
  </p:cSld>
  <p:clrMapOvr>
    <a:masterClrMapping/>
  </p:clrMapOvr>
  <p:transition/>
</p:sldLayout>
</file>

<file path=ppt/slideLayouts/slideLayout10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8881397"/>
      </p:ext>
    </p:extLst>
  </p:cSld>
  <p:clrMapOvr>
    <a:masterClrMapping/>
  </p:clrMapOvr>
  <p:transition/>
</p:sldLayout>
</file>

<file path=ppt/slideLayouts/slideLayout10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13865534"/>
      </p:ext>
    </p:extLst>
  </p:cSld>
  <p:clrMapOvr>
    <a:masterClrMapping/>
  </p:clrMapOvr>
  <p:transition/>
</p:sldLayout>
</file>

<file path=ppt/slideLayouts/slideLayout10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60788916"/>
      </p:ext>
    </p:extLst>
  </p:cSld>
  <p:clrMapOvr>
    <a:masterClrMapping/>
  </p:clrMapOvr>
  <p:transition/>
</p:sldLayout>
</file>

<file path=ppt/slideLayouts/slideLayout104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31545239"/>
      </p:ext>
    </p:extLst>
  </p:cSld>
  <p:clrMapOvr>
    <a:masterClrMapping/>
  </p:clrMapOvr>
  <p:transition/>
</p:sldLayout>
</file>

<file path=ppt/slideLayouts/slideLayout1045.xml><?xml version="1.0" encoding="utf-8"?>
<p:sldLayout xmlns:a="http://schemas.openxmlformats.org/drawingml/2006/main" xmlns:r="http://schemas.openxmlformats.org/officeDocument/2006/relationships" xmlns:p="http://schemas.openxmlformats.org/presentationml/2006/main" showMasterSp="0" type="twoObjOverTx">
  <p:cSld name="Title and 2 Content over Text">
    <p:spTree>
      <p:nvGrpSpPr>
        <p:cNvPr id="1" name=""/>
        <p:cNvGrpSpPr/>
        <p:nvPr/>
      </p:nvGrpSpPr>
      <p:grpSpPr>
        <a:xfrm>
          <a:off x="0" y="0"/>
          <a:ext cx="0" cy="0"/>
          <a:chOff x="0" y="0"/>
          <a:chExt cx="0" cy="0"/>
        </a:xfrm>
      </p:grpSpPr>
      <p:sp>
        <p:nvSpPr>
          <p:cNvPr id="6" name="Rectangle 5"/>
          <p:cNvSpPr>
            <a:spLocks noChangeArrowheads="1"/>
          </p:cNvSpPr>
          <p:nvPr/>
        </p:nvSpPr>
        <p:spPr bwMode="auto">
          <a:xfrm>
            <a:off x="7215188" y="6673850"/>
            <a:ext cx="1695450" cy="184150"/>
          </a:xfrm>
          <a:prstGeom prst="rect">
            <a:avLst/>
          </a:prstGeom>
          <a:noFill/>
          <a:ln w="9525">
            <a:noFill/>
            <a:miter lim="800000"/>
            <a:headEnd/>
            <a:tailEnd/>
          </a:ln>
          <a:effectLst/>
        </p:spPr>
        <p:txBody>
          <a:bodyPr lIns="92066" tIns="46033" rIns="92066" bIns="46033"/>
          <a:lstStyle/>
          <a:p>
            <a:pPr algn="ctr" defTabSz="912813" eaLnBrk="0" hangingPunct="0"/>
            <a:r>
              <a:rPr lang="en-US" sz="700" b="0" smtClean="0">
                <a:solidFill>
                  <a:srgbClr val="FFFFFF"/>
                </a:solidFill>
              </a:rPr>
              <a:t>Do not reproduce without permission</a:t>
            </a:r>
          </a:p>
        </p:txBody>
      </p:sp>
      <p:sp>
        <p:nvSpPr>
          <p:cNvPr id="7" name="Rectangle 6"/>
          <p:cNvSpPr>
            <a:spLocks noChangeArrowheads="1"/>
          </p:cNvSpPr>
          <p:nvPr/>
        </p:nvSpPr>
        <p:spPr bwMode="auto">
          <a:xfrm rot="16200000">
            <a:off x="7601744" y="5363369"/>
            <a:ext cx="2820987" cy="263525"/>
          </a:xfrm>
          <a:prstGeom prst="rect">
            <a:avLst/>
          </a:prstGeom>
          <a:noFill/>
          <a:ln w="9525">
            <a:noFill/>
            <a:miter lim="800000"/>
            <a:headEnd/>
            <a:tailEnd/>
          </a:ln>
          <a:effectLst/>
        </p:spPr>
        <p:txBody>
          <a:bodyPr lIns="92066" tIns="46033" rIns="92066" bIns="46033"/>
          <a:lstStyle/>
          <a:p>
            <a:pPr defTabSz="912813" eaLnBrk="0" hangingPunct="0"/>
            <a:fld id="{E34FFC0A-75B5-214E-8D75-E539ADECA60E}" type="slidenum">
              <a:rPr lang="en-US" smtClean="0">
                <a:solidFill>
                  <a:srgbClr val="808080"/>
                </a:solidFill>
              </a:rPr>
              <a:pPr defTabSz="912813" eaLnBrk="0" hangingPunct="0"/>
              <a:t>‹#›</a:t>
            </a:fld>
            <a:r>
              <a:rPr lang="en-US" smtClean="0">
                <a:solidFill>
                  <a:srgbClr val="808080"/>
                </a:solidFill>
              </a:rPr>
              <a:t> Lectures.GersteinLab.org </a:t>
            </a:r>
            <a:r>
              <a:rPr lang="en-US" b="0" smtClean="0">
                <a:solidFill>
                  <a:srgbClr val="808080"/>
                </a:solidFill>
              </a:rPr>
              <a:t> </a:t>
            </a:r>
            <a:r>
              <a:rPr lang="en-US" sz="900" b="0" smtClean="0">
                <a:solidFill>
                  <a:srgbClr val="808080"/>
                </a:solidFill>
              </a:rPr>
              <a:t>(c) 2007</a:t>
            </a:r>
          </a:p>
        </p:txBody>
      </p:sp>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half" idx="3"/>
          </p:nvPr>
        </p:nvSpPr>
        <p:spPr>
          <a:xfrm>
            <a:off x="685800" y="4114800"/>
            <a:ext cx="77724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Date Placeholder 5"/>
          <p:cNvSpPr>
            <a:spLocks noGrp="1"/>
          </p:cNvSpPr>
          <p:nvPr>
            <p:ph type="dt" sz="half" idx="10"/>
          </p:nvPr>
        </p:nvSpPr>
        <p:spPr>
          <a:xfrm>
            <a:off x="6858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a:defRPr/>
            </a:lvl1pPr>
          </a:lstStyle>
          <a:p>
            <a:endParaRPr lang="en-US" smtClean="0">
              <a:solidFill>
                <a:srgbClr val="000000"/>
              </a:solidFill>
            </a:endParaRPr>
          </a:p>
        </p:txBody>
      </p:sp>
      <p:sp>
        <p:nvSpPr>
          <p:cNvPr id="9" name="Footer Placeholder 6"/>
          <p:cNvSpPr>
            <a:spLocks noGrp="1"/>
          </p:cNvSpPr>
          <p:nvPr>
            <p:ph type="ftr" sz="quarter" idx="11"/>
          </p:nvPr>
        </p:nvSpPr>
        <p:spPr>
          <a:xfrm>
            <a:off x="3124200" y="6248400"/>
            <a:ext cx="2895600" cy="457200"/>
          </a:xfrm>
          <a:prstGeom prst="rect">
            <a:avLst/>
          </a:prstGeom>
        </p:spPr>
        <p:txBody>
          <a:bodyPr vert="horz" wrap="square" lIns="91440" tIns="45720" rIns="91440" bIns="45720" numCol="1" anchor="t" anchorCtr="0" compatLnSpc="1">
            <a:prstTxWarp prst="textNoShape">
              <a:avLst/>
            </a:prstTxWarp>
          </a:bodyPr>
          <a:lstStyle>
            <a:lvl1pPr algn="ctr">
              <a:defRPr/>
            </a:lvl1pPr>
          </a:lstStyle>
          <a:p>
            <a:endParaRPr lang="en-US" smtClean="0">
              <a:solidFill>
                <a:srgbClr val="000000"/>
              </a:solidFill>
            </a:endParaRPr>
          </a:p>
        </p:txBody>
      </p:sp>
      <p:sp>
        <p:nvSpPr>
          <p:cNvPr id="10" name="Slide Number Placeholder 7"/>
          <p:cNvSpPr>
            <a:spLocks noGrp="1"/>
          </p:cNvSpPr>
          <p:nvPr>
            <p:ph type="sldNum" sz="quarter" idx="12"/>
          </p:nvPr>
        </p:nvSpPr>
        <p:spPr bwMode="auto">
          <a:xfrm>
            <a:off x="6553200" y="6248400"/>
            <a:ext cx="1905000" cy="457200"/>
          </a:xfrm>
          <a:prstGeom prst="rect">
            <a:avLst/>
          </a:prstGeom>
          <a:ln>
            <a:miter lim="800000"/>
            <a:headEnd/>
            <a:tailEnd/>
          </a:ln>
        </p:spPr>
        <p:txBody>
          <a:bodyPr vert="horz" wrap="square" lIns="92066" tIns="46033" rIns="92066" bIns="46033" numCol="1" anchor="t" anchorCtr="0" compatLnSpc="1">
            <a:prstTxWarp prst="textNoShape">
              <a:avLst/>
            </a:prstTxWarp>
          </a:bodyPr>
          <a:lstStyle>
            <a:lvl1pPr eaLnBrk="0" hangingPunct="0">
              <a:defRPr>
                <a:solidFill>
                  <a:schemeClr val="bg1"/>
                </a:solidFill>
              </a:defRPr>
            </a:lvl1pPr>
          </a:lstStyle>
          <a:p>
            <a:fld id="{45A046B8-C33C-634B-81C2-AA4D3E7247A5}" type="slidenum">
              <a:rPr lang="en-US" smtClean="0">
                <a:solidFill>
                  <a:srgbClr val="FFFFFF"/>
                </a:solidFill>
              </a:rPr>
              <a:pPr/>
              <a:t>‹#›</a:t>
            </a:fld>
            <a:endParaRPr lang="en-US" smtClean="0">
              <a:solidFill>
                <a:srgbClr val="FFFFFF"/>
              </a:solidFill>
            </a:endParaRPr>
          </a:p>
        </p:txBody>
      </p:sp>
    </p:spTree>
    <p:extLst>
      <p:ext uri="{BB962C8B-B14F-4D97-AF65-F5344CB8AC3E}">
        <p14:creationId xmlns:p14="http://schemas.microsoft.com/office/powerpoint/2010/main" val="2572367506"/>
      </p:ext>
    </p:extLst>
  </p:cSld>
  <p:clrMapOvr>
    <a:masterClrMapping/>
  </p:clrMapOvr>
</p:sldLayout>
</file>

<file path=ppt/slideLayouts/slideLayout10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US"/>
          </a:p>
        </p:txBody>
      </p:sp>
      <p:sp>
        <p:nvSpPr>
          <p:cNvPr id="4" name="Date Placeholder 3"/>
          <p:cNvSpPr>
            <a:spLocks noGrp="1"/>
          </p:cNvSpPr>
          <p:nvPr>
            <p:ph type="dt" sz="half" idx="10"/>
          </p:nvPr>
        </p:nvSpPr>
        <p:spPr/>
        <p:txBody>
          <a:bodyPr/>
          <a:lstStyle/>
          <a:p>
            <a:fld id="{39EC8353-4C08-F544-A1B7-568527BADA14}" type="datetime1">
              <a:rPr lang="en-GB" smtClean="0">
                <a:solidFill>
                  <a:prstClr val="black">
                    <a:tint val="75000"/>
                  </a:prstClr>
                </a:solidFill>
              </a:rPr>
              <a:pPr/>
              <a:t>27/05/2016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33C4136-90D4-964A-B8F6-2876651198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72532984"/>
      </p:ext>
    </p:extLst>
  </p:cSld>
  <p:clrMapOvr>
    <a:masterClrMapping/>
  </p:clrMapOvr>
</p:sldLayout>
</file>

<file path=ppt/slideLayouts/slideLayout10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596090C3-7217-0841-84DB-779CE6739C78}" type="datetime1">
              <a:rPr lang="en-GB" smtClean="0">
                <a:solidFill>
                  <a:prstClr val="black">
                    <a:tint val="75000"/>
                  </a:prstClr>
                </a:solidFill>
              </a:rPr>
              <a:pPr/>
              <a:t>27/05/2016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33C4136-90D4-964A-B8F6-2876651198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2244869"/>
      </p:ext>
    </p:extLst>
  </p:cSld>
  <p:clrMapOvr>
    <a:masterClrMapping/>
  </p:clrMapOvr>
</p:sldLayout>
</file>

<file path=ppt/slideLayouts/slideLayout10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p:txBody>
          <a:bodyPr/>
          <a:lstStyle/>
          <a:p>
            <a:fld id="{60EA72A7-41E7-8C4B-ABBE-68127B2E14C8}" type="datetime1">
              <a:rPr lang="en-GB" smtClean="0">
                <a:solidFill>
                  <a:prstClr val="black">
                    <a:tint val="75000"/>
                  </a:prstClr>
                </a:solidFill>
              </a:rPr>
              <a:pPr/>
              <a:t>27/05/2016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33C4136-90D4-964A-B8F6-2876651198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92012845"/>
      </p:ext>
    </p:extLst>
  </p:cSld>
  <p:clrMapOvr>
    <a:masterClrMapping/>
  </p:clrMapOvr>
</p:sldLayout>
</file>

<file path=ppt/slideLayouts/slideLayout10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4"/>
          <p:cNvSpPr>
            <a:spLocks noGrp="1"/>
          </p:cNvSpPr>
          <p:nvPr>
            <p:ph type="dt" sz="half" idx="10"/>
          </p:nvPr>
        </p:nvSpPr>
        <p:spPr/>
        <p:txBody>
          <a:bodyPr/>
          <a:lstStyle/>
          <a:p>
            <a:fld id="{7F0657C2-4574-CC42-BD94-BA9D15B80A31}" type="datetime1">
              <a:rPr lang="en-GB" smtClean="0">
                <a:solidFill>
                  <a:prstClr val="black">
                    <a:tint val="75000"/>
                  </a:prstClr>
                </a:solidFill>
              </a:rPr>
              <a:pPr/>
              <a:t>27/05/2016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33C4136-90D4-964A-B8F6-2876651198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5179737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0"/>
            <a:ext cx="3008313" cy="4691063"/>
          </a:xfrm>
        </p:spPr>
        <p:txBody>
          <a:bodyPr/>
          <a:lstStyle>
            <a:lvl1pPr marL="0" indent="0">
              <a:buNone/>
              <a:defRPr sz="1400"/>
            </a:lvl1pPr>
            <a:lvl2pPr marL="457196" indent="0">
              <a:buNone/>
              <a:defRPr sz="1200"/>
            </a:lvl2pPr>
            <a:lvl3pPr marL="914391" indent="0">
              <a:buNone/>
              <a:defRPr sz="1000"/>
            </a:lvl3pPr>
            <a:lvl4pPr marL="1371587" indent="0">
              <a:buNone/>
              <a:defRPr sz="900"/>
            </a:lvl4pPr>
            <a:lvl5pPr marL="1828782" indent="0">
              <a:buNone/>
              <a:defRPr sz="900"/>
            </a:lvl5pPr>
            <a:lvl6pPr marL="2285978" indent="0">
              <a:buNone/>
              <a:defRPr sz="900"/>
            </a:lvl6pPr>
            <a:lvl7pPr marL="2743173" indent="0">
              <a:buNone/>
              <a:defRPr sz="900"/>
            </a:lvl7pPr>
            <a:lvl8pPr marL="3200368" indent="0">
              <a:buNone/>
              <a:defRPr sz="900"/>
            </a:lvl8pPr>
            <a:lvl9pPr marL="3657563" indent="0">
              <a:buNone/>
              <a:defRPr sz="900"/>
            </a:lvl9pPr>
          </a:lstStyle>
          <a:p>
            <a:pPr lvl="0"/>
            <a:r>
              <a:rPr lang="en-US" smtClean="0"/>
              <a:t>Click to edit Master text styles</a:t>
            </a:r>
          </a:p>
        </p:txBody>
      </p:sp>
    </p:spTree>
    <p:extLst>
      <p:ext uri="{BB962C8B-B14F-4D97-AF65-F5344CB8AC3E}">
        <p14:creationId xmlns:p14="http://schemas.microsoft.com/office/powerpoint/2010/main" val="1857591378"/>
      </p:ext>
    </p:extLst>
  </p:cSld>
  <p:clrMapOvr>
    <a:masterClrMapping/>
  </p:clrMapOvr>
  <p:transition/>
</p:sldLayout>
</file>

<file path=ppt/slideLayouts/slideLayout10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Date Placeholder 6"/>
          <p:cNvSpPr>
            <a:spLocks noGrp="1"/>
          </p:cNvSpPr>
          <p:nvPr>
            <p:ph type="dt" sz="half" idx="10"/>
          </p:nvPr>
        </p:nvSpPr>
        <p:spPr/>
        <p:txBody>
          <a:bodyPr/>
          <a:lstStyle/>
          <a:p>
            <a:fld id="{27C96C94-43CC-1348-AB2E-07B73F5E3092}" type="datetime1">
              <a:rPr lang="en-GB" smtClean="0">
                <a:solidFill>
                  <a:prstClr val="black">
                    <a:tint val="75000"/>
                  </a:prstClr>
                </a:solidFill>
              </a:rPr>
              <a:pPr/>
              <a:t>27/05/2016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133C4136-90D4-964A-B8F6-2876651198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48764241"/>
      </p:ext>
    </p:extLst>
  </p:cSld>
  <p:clrMapOvr>
    <a:masterClrMapping/>
  </p:clrMapOvr>
</p:sldLayout>
</file>

<file path=ppt/slideLayouts/slideLayout10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2"/>
          <p:cNvSpPr>
            <a:spLocks noGrp="1"/>
          </p:cNvSpPr>
          <p:nvPr>
            <p:ph type="dt" sz="half" idx="10"/>
          </p:nvPr>
        </p:nvSpPr>
        <p:spPr/>
        <p:txBody>
          <a:bodyPr/>
          <a:lstStyle/>
          <a:p>
            <a:fld id="{75A07AFC-060B-C747-9470-8B48D6172E7D}" type="datetime1">
              <a:rPr lang="en-GB" smtClean="0">
                <a:solidFill>
                  <a:prstClr val="black">
                    <a:tint val="75000"/>
                  </a:prstClr>
                </a:solidFill>
              </a:rPr>
              <a:pPr/>
              <a:t>27/05/2016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33C4136-90D4-964A-B8F6-2876651198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24891762"/>
      </p:ext>
    </p:extLst>
  </p:cSld>
  <p:clrMapOvr>
    <a:masterClrMapping/>
  </p:clrMapOvr>
</p:sldLayout>
</file>

<file path=ppt/slideLayouts/slideLayout10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BC60369-2AFF-A849-B405-FBA1C843B704}" type="datetime1">
              <a:rPr lang="en-GB" smtClean="0">
                <a:solidFill>
                  <a:prstClr val="black">
                    <a:tint val="75000"/>
                  </a:prstClr>
                </a:solidFill>
              </a:rPr>
              <a:pPr/>
              <a:t>27/05/2016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33C4136-90D4-964A-B8F6-2876651198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85804986"/>
      </p:ext>
    </p:extLst>
  </p:cSld>
  <p:clrMapOvr>
    <a:masterClrMapping/>
  </p:clrMapOvr>
</p:sldLayout>
</file>

<file path=ppt/slideLayouts/slideLayout10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68BC2262-5C0E-CA4C-A071-1E1F5AEE1C82}" type="datetime1">
              <a:rPr lang="en-GB" smtClean="0">
                <a:solidFill>
                  <a:prstClr val="black">
                    <a:tint val="75000"/>
                  </a:prstClr>
                </a:solidFill>
              </a:rPr>
              <a:pPr/>
              <a:t>27/05/2016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33C4136-90D4-964A-B8F6-2876651198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09203380"/>
      </p:ext>
    </p:extLst>
  </p:cSld>
  <p:clrMapOvr>
    <a:masterClrMapping/>
  </p:clrMapOvr>
</p:sldLayout>
</file>

<file path=ppt/slideLayouts/slideLayout10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smtClean="0"/>
              <a:t>Drag picture to placeholder or click icon to add</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A27AE91B-1D2C-584A-88E1-82668BEC31FE}" type="datetime1">
              <a:rPr lang="en-GB" smtClean="0">
                <a:solidFill>
                  <a:prstClr val="black">
                    <a:tint val="75000"/>
                  </a:prstClr>
                </a:solidFill>
              </a:rPr>
              <a:pPr/>
              <a:t>27/05/2016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33C4136-90D4-964A-B8F6-2876651198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93875355"/>
      </p:ext>
    </p:extLst>
  </p:cSld>
  <p:clrMapOvr>
    <a:masterClrMapping/>
  </p:clrMapOvr>
</p:sldLayout>
</file>

<file path=ppt/slideLayouts/slideLayout10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BA97A65C-B695-3345-8E07-037D27A983CE}" type="datetime1">
              <a:rPr lang="en-GB" smtClean="0">
                <a:solidFill>
                  <a:prstClr val="black">
                    <a:tint val="75000"/>
                  </a:prstClr>
                </a:solidFill>
              </a:rPr>
              <a:pPr/>
              <a:t>27/05/2016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33C4136-90D4-964A-B8F6-2876651198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9174588"/>
      </p:ext>
    </p:extLst>
  </p:cSld>
  <p:clrMapOvr>
    <a:masterClrMapping/>
  </p:clrMapOvr>
</p:sldLayout>
</file>

<file path=ppt/slideLayouts/slideLayout10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15D6C357-F64D-C143-8485-0AEA7ABE8241}" type="datetime1">
              <a:rPr lang="en-GB" smtClean="0">
                <a:solidFill>
                  <a:prstClr val="black">
                    <a:tint val="75000"/>
                  </a:prstClr>
                </a:solidFill>
              </a:rPr>
              <a:pPr/>
              <a:t>27/05/2016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33C4136-90D4-964A-B8F6-2876651198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78382185"/>
      </p:ext>
    </p:extLst>
  </p:cSld>
  <p:clrMapOvr>
    <a:masterClrMapping/>
  </p:clrMapOvr>
</p:sldLayout>
</file>

<file path=ppt/slideLayouts/slideLayout10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US"/>
          </a:p>
        </p:txBody>
      </p:sp>
      <p:sp>
        <p:nvSpPr>
          <p:cNvPr id="4" name="Date Placeholder 3"/>
          <p:cNvSpPr>
            <a:spLocks noGrp="1"/>
          </p:cNvSpPr>
          <p:nvPr>
            <p:ph type="dt" sz="half" idx="10"/>
          </p:nvPr>
        </p:nvSpPr>
        <p:spPr/>
        <p:txBody>
          <a:bodyPr/>
          <a:lstStyle/>
          <a:p>
            <a:fld id="{39EC8353-4C08-F544-A1B7-568527BADA14}" type="datetime1">
              <a:rPr lang="en-GB" smtClean="0">
                <a:solidFill>
                  <a:prstClr val="black">
                    <a:tint val="75000"/>
                  </a:prstClr>
                </a:solidFill>
              </a:rPr>
              <a:pPr/>
              <a:t>27/05/2016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33C4136-90D4-964A-B8F6-2876651198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42690546"/>
      </p:ext>
    </p:extLst>
  </p:cSld>
  <p:clrMapOvr>
    <a:masterClrMapping/>
  </p:clrMapOvr>
</p:sldLayout>
</file>

<file path=ppt/slideLayouts/slideLayout10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596090C3-7217-0841-84DB-779CE6739C78}" type="datetime1">
              <a:rPr lang="en-GB" smtClean="0">
                <a:solidFill>
                  <a:prstClr val="black">
                    <a:tint val="75000"/>
                  </a:prstClr>
                </a:solidFill>
              </a:rPr>
              <a:pPr/>
              <a:t>27/05/2016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33C4136-90D4-964A-B8F6-2876651198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48933986"/>
      </p:ext>
    </p:extLst>
  </p:cSld>
  <p:clrMapOvr>
    <a:masterClrMapping/>
  </p:clrMapOvr>
</p:sldLayout>
</file>

<file path=ppt/slideLayouts/slideLayout10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p:txBody>
          <a:bodyPr/>
          <a:lstStyle/>
          <a:p>
            <a:fld id="{60EA72A7-41E7-8C4B-ABBE-68127B2E14C8}" type="datetime1">
              <a:rPr lang="en-GB" smtClean="0">
                <a:solidFill>
                  <a:prstClr val="black">
                    <a:tint val="75000"/>
                  </a:prstClr>
                </a:solidFill>
              </a:rPr>
              <a:pPr/>
              <a:t>27/05/2016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33C4136-90D4-964A-B8F6-2876651198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868745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96" indent="0">
              <a:buNone/>
              <a:defRPr sz="2800"/>
            </a:lvl2pPr>
            <a:lvl3pPr marL="914391" indent="0">
              <a:buNone/>
              <a:defRPr sz="2400"/>
            </a:lvl3pPr>
            <a:lvl4pPr marL="1371587" indent="0">
              <a:buNone/>
              <a:defRPr sz="2000"/>
            </a:lvl4pPr>
            <a:lvl5pPr marL="1828782" indent="0">
              <a:buNone/>
              <a:defRPr sz="2000"/>
            </a:lvl5pPr>
            <a:lvl6pPr marL="2285978" indent="0">
              <a:buNone/>
              <a:defRPr sz="2000"/>
            </a:lvl6pPr>
            <a:lvl7pPr marL="2743173" indent="0">
              <a:buNone/>
              <a:defRPr sz="2000"/>
            </a:lvl7pPr>
            <a:lvl8pPr marL="3200368" indent="0">
              <a:buNone/>
              <a:defRPr sz="2000"/>
            </a:lvl8pPr>
            <a:lvl9pPr marL="3657563"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196" indent="0">
              <a:buNone/>
              <a:defRPr sz="1200"/>
            </a:lvl2pPr>
            <a:lvl3pPr marL="914391" indent="0">
              <a:buNone/>
              <a:defRPr sz="1000"/>
            </a:lvl3pPr>
            <a:lvl4pPr marL="1371587" indent="0">
              <a:buNone/>
              <a:defRPr sz="900"/>
            </a:lvl4pPr>
            <a:lvl5pPr marL="1828782" indent="0">
              <a:buNone/>
              <a:defRPr sz="900"/>
            </a:lvl5pPr>
            <a:lvl6pPr marL="2285978" indent="0">
              <a:buNone/>
              <a:defRPr sz="900"/>
            </a:lvl6pPr>
            <a:lvl7pPr marL="2743173" indent="0">
              <a:buNone/>
              <a:defRPr sz="900"/>
            </a:lvl7pPr>
            <a:lvl8pPr marL="3200368" indent="0">
              <a:buNone/>
              <a:defRPr sz="900"/>
            </a:lvl8pPr>
            <a:lvl9pPr marL="3657563" indent="0">
              <a:buNone/>
              <a:defRPr sz="900"/>
            </a:lvl9pPr>
          </a:lstStyle>
          <a:p>
            <a:pPr lvl="0"/>
            <a:r>
              <a:rPr lang="en-US" smtClean="0"/>
              <a:t>Click to edit Master text styles</a:t>
            </a:r>
          </a:p>
        </p:txBody>
      </p:sp>
    </p:spTree>
    <p:extLst>
      <p:ext uri="{BB962C8B-B14F-4D97-AF65-F5344CB8AC3E}">
        <p14:creationId xmlns:p14="http://schemas.microsoft.com/office/powerpoint/2010/main" val="2749915694"/>
      </p:ext>
    </p:extLst>
  </p:cSld>
  <p:clrMapOvr>
    <a:masterClrMapping/>
  </p:clrMapOvr>
  <p:transition/>
</p:sldLayout>
</file>

<file path=ppt/slideLayouts/slideLayout10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4"/>
          <p:cNvSpPr>
            <a:spLocks noGrp="1"/>
          </p:cNvSpPr>
          <p:nvPr>
            <p:ph type="dt" sz="half" idx="10"/>
          </p:nvPr>
        </p:nvSpPr>
        <p:spPr/>
        <p:txBody>
          <a:bodyPr/>
          <a:lstStyle/>
          <a:p>
            <a:fld id="{7F0657C2-4574-CC42-BD94-BA9D15B80A31}" type="datetime1">
              <a:rPr lang="en-GB" smtClean="0">
                <a:solidFill>
                  <a:prstClr val="black">
                    <a:tint val="75000"/>
                  </a:prstClr>
                </a:solidFill>
              </a:rPr>
              <a:pPr/>
              <a:t>27/05/2016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33C4136-90D4-964A-B8F6-2876651198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50431949"/>
      </p:ext>
    </p:extLst>
  </p:cSld>
  <p:clrMapOvr>
    <a:masterClrMapping/>
  </p:clrMapOvr>
</p:sldLayout>
</file>

<file path=ppt/slideLayouts/slideLayout10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Date Placeholder 6"/>
          <p:cNvSpPr>
            <a:spLocks noGrp="1"/>
          </p:cNvSpPr>
          <p:nvPr>
            <p:ph type="dt" sz="half" idx="10"/>
          </p:nvPr>
        </p:nvSpPr>
        <p:spPr/>
        <p:txBody>
          <a:bodyPr/>
          <a:lstStyle/>
          <a:p>
            <a:fld id="{27C96C94-43CC-1348-AB2E-07B73F5E3092}" type="datetime1">
              <a:rPr lang="en-GB" smtClean="0">
                <a:solidFill>
                  <a:prstClr val="black">
                    <a:tint val="75000"/>
                  </a:prstClr>
                </a:solidFill>
              </a:rPr>
              <a:pPr/>
              <a:t>27/05/2016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133C4136-90D4-964A-B8F6-2876651198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56040049"/>
      </p:ext>
    </p:extLst>
  </p:cSld>
  <p:clrMapOvr>
    <a:masterClrMapping/>
  </p:clrMapOvr>
</p:sldLayout>
</file>

<file path=ppt/slideLayouts/slideLayout10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2"/>
          <p:cNvSpPr>
            <a:spLocks noGrp="1"/>
          </p:cNvSpPr>
          <p:nvPr>
            <p:ph type="dt" sz="half" idx="10"/>
          </p:nvPr>
        </p:nvSpPr>
        <p:spPr/>
        <p:txBody>
          <a:bodyPr/>
          <a:lstStyle/>
          <a:p>
            <a:fld id="{75A07AFC-060B-C747-9470-8B48D6172E7D}" type="datetime1">
              <a:rPr lang="en-GB" smtClean="0">
                <a:solidFill>
                  <a:prstClr val="black">
                    <a:tint val="75000"/>
                  </a:prstClr>
                </a:solidFill>
              </a:rPr>
              <a:pPr/>
              <a:t>27/05/2016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33C4136-90D4-964A-B8F6-2876651198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03192956"/>
      </p:ext>
    </p:extLst>
  </p:cSld>
  <p:clrMapOvr>
    <a:masterClrMapping/>
  </p:clrMapOvr>
</p:sldLayout>
</file>

<file path=ppt/slideLayouts/slideLayout10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BC60369-2AFF-A849-B405-FBA1C843B704}" type="datetime1">
              <a:rPr lang="en-GB" smtClean="0">
                <a:solidFill>
                  <a:prstClr val="black">
                    <a:tint val="75000"/>
                  </a:prstClr>
                </a:solidFill>
              </a:rPr>
              <a:pPr/>
              <a:t>27/05/2016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33C4136-90D4-964A-B8F6-2876651198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57974646"/>
      </p:ext>
    </p:extLst>
  </p:cSld>
  <p:clrMapOvr>
    <a:masterClrMapping/>
  </p:clrMapOvr>
</p:sldLayout>
</file>

<file path=ppt/slideLayouts/slideLayout10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68BC2262-5C0E-CA4C-A071-1E1F5AEE1C82}" type="datetime1">
              <a:rPr lang="en-GB" smtClean="0">
                <a:solidFill>
                  <a:prstClr val="black">
                    <a:tint val="75000"/>
                  </a:prstClr>
                </a:solidFill>
              </a:rPr>
              <a:pPr/>
              <a:t>27/05/2016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33C4136-90D4-964A-B8F6-2876651198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62635617"/>
      </p:ext>
    </p:extLst>
  </p:cSld>
  <p:clrMapOvr>
    <a:masterClrMapping/>
  </p:clrMapOvr>
</p:sldLayout>
</file>

<file path=ppt/slideLayouts/slideLayout10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smtClean="0"/>
              <a:t>Drag picture to placeholder or click icon to add</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A27AE91B-1D2C-584A-88E1-82668BEC31FE}" type="datetime1">
              <a:rPr lang="en-GB" smtClean="0">
                <a:solidFill>
                  <a:prstClr val="black">
                    <a:tint val="75000"/>
                  </a:prstClr>
                </a:solidFill>
              </a:rPr>
              <a:pPr/>
              <a:t>27/05/2016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33C4136-90D4-964A-B8F6-2876651198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29787311"/>
      </p:ext>
    </p:extLst>
  </p:cSld>
  <p:clrMapOvr>
    <a:masterClrMapping/>
  </p:clrMapOvr>
</p:sldLayout>
</file>

<file path=ppt/slideLayouts/slideLayout10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BA97A65C-B695-3345-8E07-037D27A983CE}" type="datetime1">
              <a:rPr lang="en-GB" smtClean="0">
                <a:solidFill>
                  <a:prstClr val="black">
                    <a:tint val="75000"/>
                  </a:prstClr>
                </a:solidFill>
              </a:rPr>
              <a:pPr/>
              <a:t>27/05/2016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33C4136-90D4-964A-B8F6-2876651198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19037227"/>
      </p:ext>
    </p:extLst>
  </p:cSld>
  <p:clrMapOvr>
    <a:masterClrMapping/>
  </p:clrMapOvr>
</p:sldLayout>
</file>

<file path=ppt/slideLayouts/slideLayout10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15D6C357-F64D-C143-8485-0AEA7ABE8241}" type="datetime1">
              <a:rPr lang="en-GB" smtClean="0">
                <a:solidFill>
                  <a:prstClr val="black">
                    <a:tint val="75000"/>
                  </a:prstClr>
                </a:solidFill>
              </a:rPr>
              <a:pPr/>
              <a:t>27/05/2016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33C4136-90D4-964A-B8F6-2876651198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36785472"/>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05586904"/>
      </p:ext>
    </p:extLst>
  </p:cSld>
  <p:clrMapOvr>
    <a:masterClrMapping/>
  </p:clrMapOvr>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1"/>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01"/>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64817687"/>
      </p:ext>
    </p:extLst>
  </p:cSld>
  <p:clrMapOvr>
    <a:masterClrMapping/>
  </p:clrMapOvr>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1"/>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1"/>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5800851"/>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76118855"/>
      </p:ext>
    </p:extLst>
  </p:cSld>
  <p:clrMapOvr>
    <a:masterClrMapping/>
  </p:clrMapOvr>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303694085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7196" indent="0" algn="ctr">
              <a:buNone/>
              <a:defRPr/>
            </a:lvl2pPr>
            <a:lvl3pPr marL="914391" indent="0" algn="ctr">
              <a:buNone/>
              <a:defRPr/>
            </a:lvl3pPr>
            <a:lvl4pPr marL="1371587" indent="0" algn="ctr">
              <a:buNone/>
              <a:defRPr/>
            </a:lvl4pPr>
            <a:lvl5pPr marL="1828782" indent="0" algn="ctr">
              <a:buNone/>
              <a:defRPr/>
            </a:lvl5pPr>
            <a:lvl6pPr marL="2285978" indent="0" algn="ctr">
              <a:buNone/>
              <a:defRPr/>
            </a:lvl6pPr>
            <a:lvl7pPr marL="2743173" indent="0" algn="ctr">
              <a:buNone/>
              <a:defRPr/>
            </a:lvl7pPr>
            <a:lvl8pPr marL="3200368" indent="0" algn="ctr">
              <a:buNone/>
              <a:defRPr/>
            </a:lvl8pPr>
            <a:lvl9pPr marL="3657563"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755996846"/>
      </p:ext>
    </p:extLst>
  </p:cSld>
  <p:clrMapOvr>
    <a:masterClrMapping/>
  </p:clrMapOvr>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68315522"/>
      </p:ext>
    </p:extLst>
  </p:cSld>
  <p:clrMapOvr>
    <a:masterClrMapping/>
  </p:clrMapOvr>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96" indent="0">
              <a:buNone/>
              <a:defRPr sz="1800"/>
            </a:lvl2pPr>
            <a:lvl3pPr marL="914391" indent="0">
              <a:buNone/>
              <a:defRPr sz="1600"/>
            </a:lvl3pPr>
            <a:lvl4pPr marL="1371587" indent="0">
              <a:buNone/>
              <a:defRPr sz="1400"/>
            </a:lvl4pPr>
            <a:lvl5pPr marL="1828782" indent="0">
              <a:buNone/>
              <a:defRPr sz="1400"/>
            </a:lvl5pPr>
            <a:lvl6pPr marL="2285978" indent="0">
              <a:buNone/>
              <a:defRPr sz="1400"/>
            </a:lvl6pPr>
            <a:lvl7pPr marL="2743173" indent="0">
              <a:buNone/>
              <a:defRPr sz="1400"/>
            </a:lvl7pPr>
            <a:lvl8pPr marL="3200368" indent="0">
              <a:buNone/>
              <a:defRPr sz="1400"/>
            </a:lvl8pPr>
            <a:lvl9pPr marL="3657563" indent="0">
              <a:buNone/>
              <a:defRPr sz="1400"/>
            </a:lvl9pPr>
          </a:lstStyle>
          <a:p>
            <a:pPr lvl="0"/>
            <a:r>
              <a:rPr lang="en-US" smtClean="0"/>
              <a:t>Click to edit Master text styles</a:t>
            </a:r>
          </a:p>
        </p:txBody>
      </p:sp>
    </p:spTree>
    <p:extLst>
      <p:ext uri="{BB962C8B-B14F-4D97-AF65-F5344CB8AC3E}">
        <p14:creationId xmlns:p14="http://schemas.microsoft.com/office/powerpoint/2010/main" val="3741812740"/>
      </p:ext>
    </p:extLst>
  </p:cSld>
  <p:clrMapOvr>
    <a:masterClrMapping/>
  </p:clrMapOvr>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1"/>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1"/>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99348919"/>
      </p:ext>
    </p:extLst>
  </p:cSld>
  <p:clrMapOvr>
    <a:masterClrMapping/>
  </p:clrMapOvr>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96" indent="0">
              <a:buNone/>
              <a:defRPr sz="2000" b="1"/>
            </a:lvl2pPr>
            <a:lvl3pPr marL="914391" indent="0">
              <a:buNone/>
              <a:defRPr sz="1800" b="1"/>
            </a:lvl3pPr>
            <a:lvl4pPr marL="1371587" indent="0">
              <a:buNone/>
              <a:defRPr sz="1600" b="1"/>
            </a:lvl4pPr>
            <a:lvl5pPr marL="1828782" indent="0">
              <a:buNone/>
              <a:defRPr sz="1600" b="1"/>
            </a:lvl5pPr>
            <a:lvl6pPr marL="2285978" indent="0">
              <a:buNone/>
              <a:defRPr sz="1600" b="1"/>
            </a:lvl6pPr>
            <a:lvl7pPr marL="2743173" indent="0">
              <a:buNone/>
              <a:defRPr sz="1600" b="1"/>
            </a:lvl7pPr>
            <a:lvl8pPr marL="3200368" indent="0">
              <a:buNone/>
              <a:defRPr sz="1600" b="1"/>
            </a:lvl8pPr>
            <a:lvl9pPr marL="365756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96" indent="0">
              <a:buNone/>
              <a:defRPr sz="2000" b="1"/>
            </a:lvl2pPr>
            <a:lvl3pPr marL="914391" indent="0">
              <a:buNone/>
              <a:defRPr sz="1800" b="1"/>
            </a:lvl3pPr>
            <a:lvl4pPr marL="1371587" indent="0">
              <a:buNone/>
              <a:defRPr sz="1600" b="1"/>
            </a:lvl4pPr>
            <a:lvl5pPr marL="1828782" indent="0">
              <a:buNone/>
              <a:defRPr sz="1600" b="1"/>
            </a:lvl5pPr>
            <a:lvl6pPr marL="2285978" indent="0">
              <a:buNone/>
              <a:defRPr sz="1600" b="1"/>
            </a:lvl6pPr>
            <a:lvl7pPr marL="2743173" indent="0">
              <a:buNone/>
              <a:defRPr sz="1600" b="1"/>
            </a:lvl7pPr>
            <a:lvl8pPr marL="3200368" indent="0">
              <a:buNone/>
              <a:defRPr sz="1600" b="1"/>
            </a:lvl8pPr>
            <a:lvl9pPr marL="365756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28989056"/>
      </p:ext>
    </p:extLst>
  </p:cSld>
  <p:clrMapOvr>
    <a:masterClrMapping/>
  </p:clrMapOvr>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960507352"/>
      </p:ext>
    </p:extLst>
  </p:cSld>
  <p:clrMapOvr>
    <a:masterClrMapping/>
  </p:clrMapOvr>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8364131"/>
      </p:ext>
    </p:extLst>
  </p:cSld>
  <p:clrMapOvr>
    <a:masterClrMapping/>
  </p:clrMapOvr>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0"/>
            <a:ext cx="3008313" cy="4691063"/>
          </a:xfrm>
        </p:spPr>
        <p:txBody>
          <a:bodyPr/>
          <a:lstStyle>
            <a:lvl1pPr marL="0" indent="0">
              <a:buNone/>
              <a:defRPr sz="1400"/>
            </a:lvl1pPr>
            <a:lvl2pPr marL="457196" indent="0">
              <a:buNone/>
              <a:defRPr sz="1200"/>
            </a:lvl2pPr>
            <a:lvl3pPr marL="914391" indent="0">
              <a:buNone/>
              <a:defRPr sz="1000"/>
            </a:lvl3pPr>
            <a:lvl4pPr marL="1371587" indent="0">
              <a:buNone/>
              <a:defRPr sz="900"/>
            </a:lvl4pPr>
            <a:lvl5pPr marL="1828782" indent="0">
              <a:buNone/>
              <a:defRPr sz="900"/>
            </a:lvl5pPr>
            <a:lvl6pPr marL="2285978" indent="0">
              <a:buNone/>
              <a:defRPr sz="900"/>
            </a:lvl6pPr>
            <a:lvl7pPr marL="2743173" indent="0">
              <a:buNone/>
              <a:defRPr sz="900"/>
            </a:lvl7pPr>
            <a:lvl8pPr marL="3200368" indent="0">
              <a:buNone/>
              <a:defRPr sz="900"/>
            </a:lvl8pPr>
            <a:lvl9pPr marL="3657563" indent="0">
              <a:buNone/>
              <a:defRPr sz="900"/>
            </a:lvl9pPr>
          </a:lstStyle>
          <a:p>
            <a:pPr lvl="0"/>
            <a:r>
              <a:rPr lang="en-US" smtClean="0"/>
              <a:t>Click to edit Master text styles</a:t>
            </a:r>
          </a:p>
        </p:txBody>
      </p:sp>
    </p:spTree>
    <p:extLst>
      <p:ext uri="{BB962C8B-B14F-4D97-AF65-F5344CB8AC3E}">
        <p14:creationId xmlns:p14="http://schemas.microsoft.com/office/powerpoint/2010/main" val="1254154657"/>
      </p:ext>
    </p:extLst>
  </p:cSld>
  <p:clrMapOvr>
    <a:masterClrMapping/>
  </p:clrMapOvr>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96" indent="0">
              <a:buNone/>
              <a:defRPr sz="2800"/>
            </a:lvl2pPr>
            <a:lvl3pPr marL="914391" indent="0">
              <a:buNone/>
              <a:defRPr sz="2400"/>
            </a:lvl3pPr>
            <a:lvl4pPr marL="1371587" indent="0">
              <a:buNone/>
              <a:defRPr sz="2000"/>
            </a:lvl4pPr>
            <a:lvl5pPr marL="1828782" indent="0">
              <a:buNone/>
              <a:defRPr sz="2000"/>
            </a:lvl5pPr>
            <a:lvl6pPr marL="2285978" indent="0">
              <a:buNone/>
              <a:defRPr sz="2000"/>
            </a:lvl6pPr>
            <a:lvl7pPr marL="2743173" indent="0">
              <a:buNone/>
              <a:defRPr sz="2000"/>
            </a:lvl7pPr>
            <a:lvl8pPr marL="3200368" indent="0">
              <a:buNone/>
              <a:defRPr sz="2000"/>
            </a:lvl8pPr>
            <a:lvl9pPr marL="3657563"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196" indent="0">
              <a:buNone/>
              <a:defRPr sz="1200"/>
            </a:lvl2pPr>
            <a:lvl3pPr marL="914391" indent="0">
              <a:buNone/>
              <a:defRPr sz="1000"/>
            </a:lvl3pPr>
            <a:lvl4pPr marL="1371587" indent="0">
              <a:buNone/>
              <a:defRPr sz="900"/>
            </a:lvl4pPr>
            <a:lvl5pPr marL="1828782" indent="0">
              <a:buNone/>
              <a:defRPr sz="900"/>
            </a:lvl5pPr>
            <a:lvl6pPr marL="2285978" indent="0">
              <a:buNone/>
              <a:defRPr sz="900"/>
            </a:lvl6pPr>
            <a:lvl7pPr marL="2743173" indent="0">
              <a:buNone/>
              <a:defRPr sz="900"/>
            </a:lvl7pPr>
            <a:lvl8pPr marL="3200368" indent="0">
              <a:buNone/>
              <a:defRPr sz="900"/>
            </a:lvl8pPr>
            <a:lvl9pPr marL="3657563" indent="0">
              <a:buNone/>
              <a:defRPr sz="900"/>
            </a:lvl9pPr>
          </a:lstStyle>
          <a:p>
            <a:pPr lvl="0"/>
            <a:r>
              <a:rPr lang="en-US" smtClean="0"/>
              <a:t>Click to edit Master text styles</a:t>
            </a:r>
          </a:p>
        </p:txBody>
      </p:sp>
    </p:spTree>
    <p:extLst>
      <p:ext uri="{BB962C8B-B14F-4D97-AF65-F5344CB8AC3E}">
        <p14:creationId xmlns:p14="http://schemas.microsoft.com/office/powerpoint/2010/main" val="460303277"/>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95574196"/>
      </p:ext>
    </p:extLst>
  </p:cSld>
  <p:clrMapOvr>
    <a:masterClrMapping/>
  </p:clrMapOvr>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965898"/>
      </p:ext>
    </p:extLst>
  </p:cSld>
  <p:clrMapOvr>
    <a:masterClrMapping/>
  </p:clrMapOvr>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1"/>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01"/>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20767859"/>
      </p:ext>
    </p:extLst>
  </p:cSld>
  <p:clrMapOvr>
    <a:masterClrMapping/>
  </p:clrMapOvr>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1"/>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1"/>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65404811"/>
      </p:ext>
    </p:extLst>
  </p:cSld>
  <p:clrMapOvr>
    <a:masterClrMapping/>
  </p:clrMapOvr>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4063172261"/>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7196" indent="0" algn="ctr">
              <a:buNone/>
              <a:defRPr/>
            </a:lvl2pPr>
            <a:lvl3pPr marL="914391" indent="0" algn="ctr">
              <a:buNone/>
              <a:defRPr/>
            </a:lvl3pPr>
            <a:lvl4pPr marL="1371587" indent="0" algn="ctr">
              <a:buNone/>
              <a:defRPr/>
            </a:lvl4pPr>
            <a:lvl5pPr marL="1828782" indent="0" algn="ctr">
              <a:buNone/>
              <a:defRPr/>
            </a:lvl5pPr>
            <a:lvl6pPr marL="2285978" indent="0" algn="ctr">
              <a:buNone/>
              <a:defRPr/>
            </a:lvl6pPr>
            <a:lvl7pPr marL="2743173" indent="0" algn="ctr">
              <a:buNone/>
              <a:defRPr/>
            </a:lvl7pPr>
            <a:lvl8pPr marL="3200368" indent="0" algn="ctr">
              <a:buNone/>
              <a:defRPr/>
            </a:lvl8pPr>
            <a:lvl9pPr marL="3657563"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010901271"/>
      </p:ext>
    </p:extLst>
  </p:cSld>
  <p:clrMapOvr>
    <a:masterClrMapping/>
  </p:clrMapOvr>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10852010"/>
      </p:ext>
    </p:extLst>
  </p:cSld>
  <p:clrMapOvr>
    <a:masterClrMapping/>
  </p:clrMapOvr>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96" indent="0">
              <a:buNone/>
              <a:defRPr sz="1800"/>
            </a:lvl2pPr>
            <a:lvl3pPr marL="914391" indent="0">
              <a:buNone/>
              <a:defRPr sz="1600"/>
            </a:lvl3pPr>
            <a:lvl4pPr marL="1371587" indent="0">
              <a:buNone/>
              <a:defRPr sz="1400"/>
            </a:lvl4pPr>
            <a:lvl5pPr marL="1828782" indent="0">
              <a:buNone/>
              <a:defRPr sz="1400"/>
            </a:lvl5pPr>
            <a:lvl6pPr marL="2285978" indent="0">
              <a:buNone/>
              <a:defRPr sz="1400"/>
            </a:lvl6pPr>
            <a:lvl7pPr marL="2743173" indent="0">
              <a:buNone/>
              <a:defRPr sz="1400"/>
            </a:lvl7pPr>
            <a:lvl8pPr marL="3200368" indent="0">
              <a:buNone/>
              <a:defRPr sz="1400"/>
            </a:lvl8pPr>
            <a:lvl9pPr marL="3657563" indent="0">
              <a:buNone/>
              <a:defRPr sz="1400"/>
            </a:lvl9pPr>
          </a:lstStyle>
          <a:p>
            <a:pPr lvl="0"/>
            <a:r>
              <a:rPr lang="en-US" smtClean="0"/>
              <a:t>Click to edit Master text styles</a:t>
            </a:r>
          </a:p>
        </p:txBody>
      </p:sp>
    </p:spTree>
    <p:extLst>
      <p:ext uri="{BB962C8B-B14F-4D97-AF65-F5344CB8AC3E}">
        <p14:creationId xmlns:p14="http://schemas.microsoft.com/office/powerpoint/2010/main" val="1740713940"/>
      </p:ext>
    </p:extLst>
  </p:cSld>
  <p:clrMapOvr>
    <a:masterClrMapping/>
  </p:clrMapOvr>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1"/>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1"/>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01741901"/>
      </p:ext>
    </p:extLst>
  </p:cSld>
  <p:clrMapOvr>
    <a:masterClrMapping/>
  </p:clrMapOvr>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96" indent="0">
              <a:buNone/>
              <a:defRPr sz="2000" b="1"/>
            </a:lvl2pPr>
            <a:lvl3pPr marL="914391" indent="0">
              <a:buNone/>
              <a:defRPr sz="1800" b="1"/>
            </a:lvl3pPr>
            <a:lvl4pPr marL="1371587" indent="0">
              <a:buNone/>
              <a:defRPr sz="1600" b="1"/>
            </a:lvl4pPr>
            <a:lvl5pPr marL="1828782" indent="0">
              <a:buNone/>
              <a:defRPr sz="1600" b="1"/>
            </a:lvl5pPr>
            <a:lvl6pPr marL="2285978" indent="0">
              <a:buNone/>
              <a:defRPr sz="1600" b="1"/>
            </a:lvl6pPr>
            <a:lvl7pPr marL="2743173" indent="0">
              <a:buNone/>
              <a:defRPr sz="1600" b="1"/>
            </a:lvl7pPr>
            <a:lvl8pPr marL="3200368" indent="0">
              <a:buNone/>
              <a:defRPr sz="1600" b="1"/>
            </a:lvl8pPr>
            <a:lvl9pPr marL="365756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96" indent="0">
              <a:buNone/>
              <a:defRPr sz="2000" b="1"/>
            </a:lvl2pPr>
            <a:lvl3pPr marL="914391" indent="0">
              <a:buNone/>
              <a:defRPr sz="1800" b="1"/>
            </a:lvl3pPr>
            <a:lvl4pPr marL="1371587" indent="0">
              <a:buNone/>
              <a:defRPr sz="1600" b="1"/>
            </a:lvl4pPr>
            <a:lvl5pPr marL="1828782" indent="0">
              <a:buNone/>
              <a:defRPr sz="1600" b="1"/>
            </a:lvl5pPr>
            <a:lvl6pPr marL="2285978" indent="0">
              <a:buNone/>
              <a:defRPr sz="1600" b="1"/>
            </a:lvl6pPr>
            <a:lvl7pPr marL="2743173" indent="0">
              <a:buNone/>
              <a:defRPr sz="1600" b="1"/>
            </a:lvl7pPr>
            <a:lvl8pPr marL="3200368" indent="0">
              <a:buNone/>
              <a:defRPr sz="1600" b="1"/>
            </a:lvl8pPr>
            <a:lvl9pPr marL="365756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55154819"/>
      </p:ext>
    </p:extLst>
  </p:cSld>
  <p:clrMapOvr>
    <a:masterClrMapping/>
  </p:clrMapOvr>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749163573"/>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545188429"/>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2378512"/>
      </p:ext>
    </p:extLst>
  </p:cSld>
  <p:clrMapOvr>
    <a:masterClrMapping/>
  </p:clrMapOvr>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0"/>
            <a:ext cx="3008313" cy="4691063"/>
          </a:xfrm>
        </p:spPr>
        <p:txBody>
          <a:bodyPr/>
          <a:lstStyle>
            <a:lvl1pPr marL="0" indent="0">
              <a:buNone/>
              <a:defRPr sz="1400"/>
            </a:lvl1pPr>
            <a:lvl2pPr marL="457196" indent="0">
              <a:buNone/>
              <a:defRPr sz="1200"/>
            </a:lvl2pPr>
            <a:lvl3pPr marL="914391" indent="0">
              <a:buNone/>
              <a:defRPr sz="1000"/>
            </a:lvl3pPr>
            <a:lvl4pPr marL="1371587" indent="0">
              <a:buNone/>
              <a:defRPr sz="900"/>
            </a:lvl4pPr>
            <a:lvl5pPr marL="1828782" indent="0">
              <a:buNone/>
              <a:defRPr sz="900"/>
            </a:lvl5pPr>
            <a:lvl6pPr marL="2285978" indent="0">
              <a:buNone/>
              <a:defRPr sz="900"/>
            </a:lvl6pPr>
            <a:lvl7pPr marL="2743173" indent="0">
              <a:buNone/>
              <a:defRPr sz="900"/>
            </a:lvl7pPr>
            <a:lvl8pPr marL="3200368" indent="0">
              <a:buNone/>
              <a:defRPr sz="900"/>
            </a:lvl8pPr>
            <a:lvl9pPr marL="3657563" indent="0">
              <a:buNone/>
              <a:defRPr sz="900"/>
            </a:lvl9pPr>
          </a:lstStyle>
          <a:p>
            <a:pPr lvl="0"/>
            <a:r>
              <a:rPr lang="en-US" smtClean="0"/>
              <a:t>Click to edit Master text styles</a:t>
            </a:r>
          </a:p>
        </p:txBody>
      </p:sp>
    </p:spTree>
    <p:extLst>
      <p:ext uri="{BB962C8B-B14F-4D97-AF65-F5344CB8AC3E}">
        <p14:creationId xmlns:p14="http://schemas.microsoft.com/office/powerpoint/2010/main" val="830043226"/>
      </p:ext>
    </p:extLst>
  </p:cSld>
  <p:clrMapOvr>
    <a:masterClrMapping/>
  </p:clrMapOvr>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96" indent="0">
              <a:buNone/>
              <a:defRPr sz="2800"/>
            </a:lvl2pPr>
            <a:lvl3pPr marL="914391" indent="0">
              <a:buNone/>
              <a:defRPr sz="2400"/>
            </a:lvl3pPr>
            <a:lvl4pPr marL="1371587" indent="0">
              <a:buNone/>
              <a:defRPr sz="2000"/>
            </a:lvl4pPr>
            <a:lvl5pPr marL="1828782" indent="0">
              <a:buNone/>
              <a:defRPr sz="2000"/>
            </a:lvl5pPr>
            <a:lvl6pPr marL="2285978" indent="0">
              <a:buNone/>
              <a:defRPr sz="2000"/>
            </a:lvl6pPr>
            <a:lvl7pPr marL="2743173" indent="0">
              <a:buNone/>
              <a:defRPr sz="2000"/>
            </a:lvl7pPr>
            <a:lvl8pPr marL="3200368" indent="0">
              <a:buNone/>
              <a:defRPr sz="2000"/>
            </a:lvl8pPr>
            <a:lvl9pPr marL="3657563"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196" indent="0">
              <a:buNone/>
              <a:defRPr sz="1200"/>
            </a:lvl2pPr>
            <a:lvl3pPr marL="914391" indent="0">
              <a:buNone/>
              <a:defRPr sz="1000"/>
            </a:lvl3pPr>
            <a:lvl4pPr marL="1371587" indent="0">
              <a:buNone/>
              <a:defRPr sz="900"/>
            </a:lvl4pPr>
            <a:lvl5pPr marL="1828782" indent="0">
              <a:buNone/>
              <a:defRPr sz="900"/>
            </a:lvl5pPr>
            <a:lvl6pPr marL="2285978" indent="0">
              <a:buNone/>
              <a:defRPr sz="900"/>
            </a:lvl6pPr>
            <a:lvl7pPr marL="2743173" indent="0">
              <a:buNone/>
              <a:defRPr sz="900"/>
            </a:lvl7pPr>
            <a:lvl8pPr marL="3200368" indent="0">
              <a:buNone/>
              <a:defRPr sz="900"/>
            </a:lvl8pPr>
            <a:lvl9pPr marL="3657563" indent="0">
              <a:buNone/>
              <a:defRPr sz="900"/>
            </a:lvl9pPr>
          </a:lstStyle>
          <a:p>
            <a:pPr lvl="0"/>
            <a:r>
              <a:rPr lang="en-US" smtClean="0"/>
              <a:t>Click to edit Master text styles</a:t>
            </a:r>
          </a:p>
        </p:txBody>
      </p:sp>
    </p:spTree>
    <p:extLst>
      <p:ext uri="{BB962C8B-B14F-4D97-AF65-F5344CB8AC3E}">
        <p14:creationId xmlns:p14="http://schemas.microsoft.com/office/powerpoint/2010/main" val="2958577356"/>
      </p:ext>
    </p:extLst>
  </p:cSld>
  <p:clrMapOvr>
    <a:masterClrMapping/>
  </p:clrMapOvr>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12898312"/>
      </p:ext>
    </p:extLst>
  </p:cSld>
  <p:clrMapOvr>
    <a:masterClrMapping/>
  </p:clrMapOvr>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1"/>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01"/>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97044940"/>
      </p:ext>
    </p:extLst>
  </p:cSld>
  <p:clrMapOvr>
    <a:masterClrMapping/>
  </p:clrMapOvr>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1"/>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1"/>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3744832"/>
      </p:ext>
    </p:extLst>
  </p:cSld>
  <p:clrMapOvr>
    <a:masterClrMapping/>
  </p:clrMapOvr>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3089949584"/>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7196" indent="0" algn="ctr">
              <a:buNone/>
              <a:defRPr/>
            </a:lvl2pPr>
            <a:lvl3pPr marL="914391" indent="0" algn="ctr">
              <a:buNone/>
              <a:defRPr/>
            </a:lvl3pPr>
            <a:lvl4pPr marL="1371587" indent="0" algn="ctr">
              <a:buNone/>
              <a:defRPr/>
            </a:lvl4pPr>
            <a:lvl5pPr marL="1828782" indent="0" algn="ctr">
              <a:buNone/>
              <a:defRPr/>
            </a:lvl5pPr>
            <a:lvl6pPr marL="2285978" indent="0" algn="ctr">
              <a:buNone/>
              <a:defRPr/>
            </a:lvl6pPr>
            <a:lvl7pPr marL="2743173" indent="0" algn="ctr">
              <a:buNone/>
              <a:defRPr/>
            </a:lvl7pPr>
            <a:lvl8pPr marL="3200368" indent="0" algn="ctr">
              <a:buNone/>
              <a:defRPr/>
            </a:lvl8pPr>
            <a:lvl9pPr marL="3657563"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4107911627"/>
      </p:ext>
    </p:extLst>
  </p:cSld>
  <p:clrMapOvr>
    <a:masterClrMapping/>
  </p:clrMapOvr>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91292607"/>
      </p:ext>
    </p:extLst>
  </p:cSld>
  <p:clrMapOvr>
    <a:masterClrMapping/>
  </p:clrMapOvr>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96" indent="0">
              <a:buNone/>
              <a:defRPr sz="1800"/>
            </a:lvl2pPr>
            <a:lvl3pPr marL="914391" indent="0">
              <a:buNone/>
              <a:defRPr sz="1600"/>
            </a:lvl3pPr>
            <a:lvl4pPr marL="1371587" indent="0">
              <a:buNone/>
              <a:defRPr sz="1400"/>
            </a:lvl4pPr>
            <a:lvl5pPr marL="1828782" indent="0">
              <a:buNone/>
              <a:defRPr sz="1400"/>
            </a:lvl5pPr>
            <a:lvl6pPr marL="2285978" indent="0">
              <a:buNone/>
              <a:defRPr sz="1400"/>
            </a:lvl6pPr>
            <a:lvl7pPr marL="2743173" indent="0">
              <a:buNone/>
              <a:defRPr sz="1400"/>
            </a:lvl7pPr>
            <a:lvl8pPr marL="3200368" indent="0">
              <a:buNone/>
              <a:defRPr sz="1400"/>
            </a:lvl8pPr>
            <a:lvl9pPr marL="3657563" indent="0">
              <a:buNone/>
              <a:defRPr sz="1400"/>
            </a:lvl9pPr>
          </a:lstStyle>
          <a:p>
            <a:pPr lvl="0"/>
            <a:r>
              <a:rPr lang="en-US" smtClean="0"/>
              <a:t>Click to edit Master text styles</a:t>
            </a:r>
          </a:p>
        </p:txBody>
      </p:sp>
    </p:spTree>
    <p:extLst>
      <p:ext uri="{BB962C8B-B14F-4D97-AF65-F5344CB8AC3E}">
        <p14:creationId xmlns:p14="http://schemas.microsoft.com/office/powerpoint/2010/main" val="2980561494"/>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25"/>
        <p:cNvGrpSpPr/>
        <p:nvPr/>
      </p:nvGrpSpPr>
      <p:grpSpPr>
        <a:xfrm>
          <a:off x="0" y="0"/>
          <a:ext cx="0" cy="0"/>
          <a:chOff x="0" y="0"/>
          <a:chExt cx="0" cy="0"/>
        </a:xfrm>
      </p:grpSpPr>
      <p:sp>
        <p:nvSpPr>
          <p:cNvPr id="26" name="Shape 26"/>
          <p:cNvSpPr txBox="1">
            <a:spLocks noGrp="1"/>
          </p:cNvSpPr>
          <p:nvPr>
            <p:ph type="title"/>
          </p:nvPr>
        </p:nvSpPr>
        <p:spPr>
          <a:xfrm>
            <a:off x="457200" y="274637"/>
            <a:ext cx="8229600" cy="1143000"/>
          </a:xfrm>
          <a:prstGeom prst="rect">
            <a:avLst/>
          </a:prstGeom>
          <a:noFill/>
          <a:ln>
            <a:noFill/>
          </a:ln>
        </p:spPr>
        <p:txBody>
          <a:bodyPr lIns="91425" tIns="91425" rIns="91425" bIns="91425" anchor="b"/>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7" name="Shape 27"/>
          <p:cNvSpPr txBox="1">
            <a:spLocks noGrp="1"/>
          </p:cNvSpPr>
          <p:nvPr>
            <p:ph type="body" idx="1"/>
          </p:nvPr>
        </p:nvSpPr>
        <p:spPr>
          <a:xfrm>
            <a:off x="457200" y="1600201"/>
            <a:ext cx="8229600" cy="4967572"/>
          </a:xfrm>
          <a:prstGeom prst="rect">
            <a:avLst/>
          </a:prstGeom>
          <a:noFill/>
          <a:ln>
            <a:noFill/>
          </a:ln>
        </p:spPr>
        <p:txBody>
          <a:bodyPr lIns="91425" tIns="91425" rIns="91425" bIns="91425"/>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extLst>
      <p:ext uri="{BB962C8B-B14F-4D97-AF65-F5344CB8AC3E}">
        <p14:creationId xmlns:p14="http://schemas.microsoft.com/office/powerpoint/2010/main" val="4127384261"/>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1"/>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1"/>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30261261"/>
      </p:ext>
    </p:extLst>
  </p:cSld>
  <p:clrMapOvr>
    <a:masterClrMapping/>
  </p:clrMapOvr>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96" indent="0">
              <a:buNone/>
              <a:defRPr sz="2000" b="1"/>
            </a:lvl2pPr>
            <a:lvl3pPr marL="914391" indent="0">
              <a:buNone/>
              <a:defRPr sz="1800" b="1"/>
            </a:lvl3pPr>
            <a:lvl4pPr marL="1371587" indent="0">
              <a:buNone/>
              <a:defRPr sz="1600" b="1"/>
            </a:lvl4pPr>
            <a:lvl5pPr marL="1828782" indent="0">
              <a:buNone/>
              <a:defRPr sz="1600" b="1"/>
            </a:lvl5pPr>
            <a:lvl6pPr marL="2285978" indent="0">
              <a:buNone/>
              <a:defRPr sz="1600" b="1"/>
            </a:lvl6pPr>
            <a:lvl7pPr marL="2743173" indent="0">
              <a:buNone/>
              <a:defRPr sz="1600" b="1"/>
            </a:lvl7pPr>
            <a:lvl8pPr marL="3200368" indent="0">
              <a:buNone/>
              <a:defRPr sz="1600" b="1"/>
            </a:lvl8pPr>
            <a:lvl9pPr marL="365756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96" indent="0">
              <a:buNone/>
              <a:defRPr sz="2000" b="1"/>
            </a:lvl2pPr>
            <a:lvl3pPr marL="914391" indent="0">
              <a:buNone/>
              <a:defRPr sz="1800" b="1"/>
            </a:lvl3pPr>
            <a:lvl4pPr marL="1371587" indent="0">
              <a:buNone/>
              <a:defRPr sz="1600" b="1"/>
            </a:lvl4pPr>
            <a:lvl5pPr marL="1828782" indent="0">
              <a:buNone/>
              <a:defRPr sz="1600" b="1"/>
            </a:lvl5pPr>
            <a:lvl6pPr marL="2285978" indent="0">
              <a:buNone/>
              <a:defRPr sz="1600" b="1"/>
            </a:lvl6pPr>
            <a:lvl7pPr marL="2743173" indent="0">
              <a:buNone/>
              <a:defRPr sz="1600" b="1"/>
            </a:lvl7pPr>
            <a:lvl8pPr marL="3200368" indent="0">
              <a:buNone/>
              <a:defRPr sz="1600" b="1"/>
            </a:lvl8pPr>
            <a:lvl9pPr marL="365756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79348356"/>
      </p:ext>
    </p:extLst>
  </p:cSld>
  <p:clrMapOvr>
    <a:masterClrMapping/>
  </p:clrMapOvr>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388712209"/>
      </p:ext>
    </p:extLst>
  </p:cSld>
  <p:clrMapOvr>
    <a:masterClrMapping/>
  </p:clrMapOvr>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65511048"/>
      </p:ext>
    </p:extLst>
  </p:cSld>
  <p:clrMapOvr>
    <a:masterClrMapping/>
  </p:clrMapOvr>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0"/>
            <a:ext cx="3008313" cy="4691063"/>
          </a:xfrm>
        </p:spPr>
        <p:txBody>
          <a:bodyPr/>
          <a:lstStyle>
            <a:lvl1pPr marL="0" indent="0">
              <a:buNone/>
              <a:defRPr sz="1400"/>
            </a:lvl1pPr>
            <a:lvl2pPr marL="457196" indent="0">
              <a:buNone/>
              <a:defRPr sz="1200"/>
            </a:lvl2pPr>
            <a:lvl3pPr marL="914391" indent="0">
              <a:buNone/>
              <a:defRPr sz="1000"/>
            </a:lvl3pPr>
            <a:lvl4pPr marL="1371587" indent="0">
              <a:buNone/>
              <a:defRPr sz="900"/>
            </a:lvl4pPr>
            <a:lvl5pPr marL="1828782" indent="0">
              <a:buNone/>
              <a:defRPr sz="900"/>
            </a:lvl5pPr>
            <a:lvl6pPr marL="2285978" indent="0">
              <a:buNone/>
              <a:defRPr sz="900"/>
            </a:lvl6pPr>
            <a:lvl7pPr marL="2743173" indent="0">
              <a:buNone/>
              <a:defRPr sz="900"/>
            </a:lvl7pPr>
            <a:lvl8pPr marL="3200368" indent="0">
              <a:buNone/>
              <a:defRPr sz="900"/>
            </a:lvl8pPr>
            <a:lvl9pPr marL="3657563" indent="0">
              <a:buNone/>
              <a:defRPr sz="900"/>
            </a:lvl9pPr>
          </a:lstStyle>
          <a:p>
            <a:pPr lvl="0"/>
            <a:r>
              <a:rPr lang="en-US" smtClean="0"/>
              <a:t>Click to edit Master text styles</a:t>
            </a:r>
          </a:p>
        </p:txBody>
      </p:sp>
    </p:spTree>
    <p:extLst>
      <p:ext uri="{BB962C8B-B14F-4D97-AF65-F5344CB8AC3E}">
        <p14:creationId xmlns:p14="http://schemas.microsoft.com/office/powerpoint/2010/main" val="1117002635"/>
      </p:ext>
    </p:extLst>
  </p:cSld>
  <p:clrMapOvr>
    <a:masterClrMapping/>
  </p:clrMapOvr>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96" indent="0">
              <a:buNone/>
              <a:defRPr sz="2800"/>
            </a:lvl2pPr>
            <a:lvl3pPr marL="914391" indent="0">
              <a:buNone/>
              <a:defRPr sz="2400"/>
            </a:lvl3pPr>
            <a:lvl4pPr marL="1371587" indent="0">
              <a:buNone/>
              <a:defRPr sz="2000"/>
            </a:lvl4pPr>
            <a:lvl5pPr marL="1828782" indent="0">
              <a:buNone/>
              <a:defRPr sz="2000"/>
            </a:lvl5pPr>
            <a:lvl6pPr marL="2285978" indent="0">
              <a:buNone/>
              <a:defRPr sz="2000"/>
            </a:lvl6pPr>
            <a:lvl7pPr marL="2743173" indent="0">
              <a:buNone/>
              <a:defRPr sz="2000"/>
            </a:lvl7pPr>
            <a:lvl8pPr marL="3200368" indent="0">
              <a:buNone/>
              <a:defRPr sz="2000"/>
            </a:lvl8pPr>
            <a:lvl9pPr marL="3657563"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196" indent="0">
              <a:buNone/>
              <a:defRPr sz="1200"/>
            </a:lvl2pPr>
            <a:lvl3pPr marL="914391" indent="0">
              <a:buNone/>
              <a:defRPr sz="1000"/>
            </a:lvl3pPr>
            <a:lvl4pPr marL="1371587" indent="0">
              <a:buNone/>
              <a:defRPr sz="900"/>
            </a:lvl4pPr>
            <a:lvl5pPr marL="1828782" indent="0">
              <a:buNone/>
              <a:defRPr sz="900"/>
            </a:lvl5pPr>
            <a:lvl6pPr marL="2285978" indent="0">
              <a:buNone/>
              <a:defRPr sz="900"/>
            </a:lvl6pPr>
            <a:lvl7pPr marL="2743173" indent="0">
              <a:buNone/>
              <a:defRPr sz="900"/>
            </a:lvl7pPr>
            <a:lvl8pPr marL="3200368" indent="0">
              <a:buNone/>
              <a:defRPr sz="900"/>
            </a:lvl8pPr>
            <a:lvl9pPr marL="3657563" indent="0">
              <a:buNone/>
              <a:defRPr sz="900"/>
            </a:lvl9pPr>
          </a:lstStyle>
          <a:p>
            <a:pPr lvl="0"/>
            <a:r>
              <a:rPr lang="en-US" smtClean="0"/>
              <a:t>Click to edit Master text styles</a:t>
            </a:r>
          </a:p>
        </p:txBody>
      </p:sp>
    </p:spTree>
    <p:extLst>
      <p:ext uri="{BB962C8B-B14F-4D97-AF65-F5344CB8AC3E}">
        <p14:creationId xmlns:p14="http://schemas.microsoft.com/office/powerpoint/2010/main" val="2146774432"/>
      </p:ext>
    </p:extLst>
  </p:cSld>
  <p:clrMapOvr>
    <a:masterClrMapping/>
  </p:clrMapOvr>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28294391"/>
      </p:ext>
    </p:extLst>
  </p:cSld>
  <p:clrMapOvr>
    <a:masterClrMapping/>
  </p:clrMapOvr>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1"/>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01"/>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19424356"/>
      </p:ext>
    </p:extLst>
  </p:cSld>
  <p:clrMapOvr>
    <a:masterClrMapping/>
  </p:clrMapOvr>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1"/>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1"/>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32319819"/>
      </p:ext>
    </p:extLst>
  </p:cSld>
  <p:clrMapOvr>
    <a:masterClrMapping/>
  </p:clrMapOvr>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29131462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custDataLst>
              <p:tags r:id="rId1"/>
            </p:custDataLst>
          </p:nvPr>
        </p:nvSpPr>
        <p:spPr/>
        <p:txBody>
          <a:bodyPr/>
          <a:lstStyle>
            <a:lvl1pPr>
              <a:defRPr/>
            </a:lvl1pPr>
          </a:lstStyle>
          <a:p>
            <a:pPr>
              <a:defRPr/>
            </a:pPr>
            <a:fld id="{D9EB6D2D-E2A0-2046-BC1A-CB53CAB42EC4}" type="datetime1">
              <a:rPr lang="en-US"/>
              <a:pPr>
                <a:defRPr/>
              </a:pPr>
              <a:t>5/27/16</a:t>
            </a:fld>
            <a:endParaRPr lang="en-US"/>
          </a:p>
        </p:txBody>
      </p:sp>
      <p:sp>
        <p:nvSpPr>
          <p:cNvPr id="5"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a:defRPr/>
            </a:lvl1pPr>
          </a:lstStyle>
          <a:p>
            <a:pPr>
              <a:defRPr/>
            </a:pPr>
            <a:fld id="{8AF87DA5-BCC3-C04C-B82D-BC8DB1DD073C}" type="slidenum">
              <a:rPr lang="en-US"/>
              <a:pPr>
                <a:defRPr/>
              </a:pPr>
              <a:t>‹#›</a:t>
            </a:fld>
            <a:endParaRPr lang="en-US"/>
          </a:p>
        </p:txBody>
      </p:sp>
    </p:spTree>
    <p:extLst>
      <p:ext uri="{BB962C8B-B14F-4D97-AF65-F5344CB8AC3E}">
        <p14:creationId xmlns:p14="http://schemas.microsoft.com/office/powerpoint/2010/main" val="3071009137"/>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926466" name="Rectangle 2"/>
          <p:cNvSpPr>
            <a:spLocks noGrp="1" noChangeArrowheads="1"/>
          </p:cNvSpPr>
          <p:nvPr>
            <p:ph type="ctrTitle"/>
          </p:nvPr>
        </p:nvSpPr>
        <p:spPr>
          <a:xfrm>
            <a:off x="685800" y="2130425"/>
            <a:ext cx="7772400" cy="1470025"/>
          </a:xfrm>
        </p:spPr>
        <p:txBody>
          <a:bodyPr/>
          <a:lstStyle>
            <a:lvl1pPr>
              <a:defRPr/>
            </a:lvl1pPr>
          </a:lstStyle>
          <a:p>
            <a:r>
              <a:rPr lang="en-US" smtClean="0"/>
              <a:t>Click to edit Master title style</a:t>
            </a:r>
            <a:endParaRPr lang="en-US"/>
          </a:p>
        </p:txBody>
      </p:sp>
      <p:sp>
        <p:nvSpPr>
          <p:cNvPr id="4926467" name="Rectangle 3"/>
          <p:cNvSpPr>
            <a:spLocks noGrp="1" noChangeArrowheads="1"/>
          </p:cNvSpPr>
          <p:nvPr>
            <p:ph type="subTitle" idx="1"/>
          </p:nvPr>
        </p:nvSpPr>
        <p:spPr>
          <a:xfrm>
            <a:off x="1371600" y="3886200"/>
            <a:ext cx="6400800" cy="1752600"/>
          </a:xfrm>
        </p:spPr>
        <p:txBody>
          <a:bodyPr/>
          <a:lstStyle>
            <a:lvl1pPr marL="0" indent="0" algn="ctr">
              <a:buFont typeface="Times New Roman" pitchFamily="-65" charset="0"/>
              <a:buNone/>
              <a:defRPr/>
            </a:lvl1pPr>
          </a:lstStyle>
          <a:p>
            <a:r>
              <a:rPr lang="en-US" smtClean="0"/>
              <a:t>Click to edit Master subtitle style</a:t>
            </a:r>
            <a:endParaRPr lang="en-US"/>
          </a:p>
        </p:txBody>
      </p:sp>
      <p:sp>
        <p:nvSpPr>
          <p:cNvPr id="4" name="Rectangle 3"/>
          <p:cNvSpPr>
            <a:spLocks noGrp="1" noChangeArrowheads="1"/>
          </p:cNvSpPr>
          <p:nvPr>
            <p:ph type="dt" sz="half" idx="10"/>
            <p:custDataLst>
              <p:tags r:id="rId1"/>
            </p:custDataLst>
          </p:nvPr>
        </p:nvSpPr>
        <p:spPr/>
        <p:txBody>
          <a:bodyPr/>
          <a:lstStyle>
            <a:lvl1pPr>
              <a:defRPr>
                <a:solidFill>
                  <a:prstClr val="black">
                    <a:tint val="75000"/>
                  </a:prstClr>
                </a:solidFill>
                <a:latin typeface="Calibri"/>
              </a:defRPr>
            </a:lvl1pPr>
          </a:lstStyle>
          <a:p>
            <a:pPr>
              <a:defRPr/>
            </a:pPr>
            <a:fld id="{8D385D55-34A5-EE4F-90AA-8922219634B2}" type="datetimeFigureOut">
              <a:rPr lang="en-US"/>
              <a:pPr>
                <a:defRPr/>
              </a:pPr>
              <a:t>5/27/16</a:t>
            </a:fld>
            <a:endParaRPr lang="en-US"/>
          </a:p>
        </p:txBody>
      </p:sp>
      <p:sp>
        <p:nvSpPr>
          <p:cNvPr id="5" name="Rectangle 4"/>
          <p:cNvSpPr>
            <a:spLocks noGrp="1" noChangeArrowheads="1"/>
          </p:cNvSpPr>
          <p:nvPr>
            <p:ph type="ftr" sz="quarter" idx="11"/>
            <p:custDataLst>
              <p:tags r:id="rId2"/>
            </p:custDataLst>
          </p:nvPr>
        </p:nvSpPr>
        <p:spPr/>
        <p:txBody>
          <a:bodyPr/>
          <a:lstStyle>
            <a:lvl1pPr>
              <a:defRPr>
                <a:solidFill>
                  <a:prstClr val="black">
                    <a:tint val="75000"/>
                  </a:prstClr>
                </a:solidFill>
                <a:latin typeface="Calibri"/>
              </a:defRPr>
            </a:lvl1pPr>
          </a:lstStyle>
          <a:p>
            <a:pPr>
              <a:defRPr/>
            </a:pPr>
            <a:endParaRPr lang="en-US"/>
          </a:p>
        </p:txBody>
      </p:sp>
      <p:sp>
        <p:nvSpPr>
          <p:cNvPr id="6" name="Rectangle 5"/>
          <p:cNvSpPr>
            <a:spLocks noGrp="1" noChangeArrowheads="1"/>
          </p:cNvSpPr>
          <p:nvPr>
            <p:ph type="sldNum" sz="quarter" idx="12"/>
            <p:custDataLst>
              <p:tags r:id="rId3"/>
            </p:custDataLst>
          </p:nvPr>
        </p:nvSpPr>
        <p:spPr/>
        <p:txBody>
          <a:bodyPr/>
          <a:lstStyle>
            <a:lvl1pPr>
              <a:defRPr>
                <a:solidFill>
                  <a:prstClr val="black">
                    <a:tint val="75000"/>
                  </a:prstClr>
                </a:solidFill>
                <a:latin typeface="Calibri"/>
              </a:defRPr>
            </a:lvl1pPr>
          </a:lstStyle>
          <a:p>
            <a:pPr>
              <a:defRPr/>
            </a:pPr>
            <a:fld id="{FFCE4730-B372-5E4E-8660-A3A805EF64D2}" type="slidenum">
              <a:rPr lang="en-US"/>
              <a:pPr>
                <a:defRPr/>
              </a:pPr>
              <a:t>‹#›</a:t>
            </a:fld>
            <a:endParaRPr lang="en-US"/>
          </a:p>
        </p:txBody>
      </p:sp>
    </p:spTree>
    <p:extLst>
      <p:ext uri="{BB962C8B-B14F-4D97-AF65-F5344CB8AC3E}">
        <p14:creationId xmlns:p14="http://schemas.microsoft.com/office/powerpoint/2010/main" val="589781120"/>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sz="half" idx="10"/>
            <p:custDataLst>
              <p:tags r:id="rId1"/>
            </p:custDataLst>
          </p:nvPr>
        </p:nvSpPr>
        <p:spPr/>
        <p:txBody>
          <a:bodyPr/>
          <a:lstStyle>
            <a:lvl1pPr>
              <a:defRPr>
                <a:solidFill>
                  <a:prstClr val="black">
                    <a:tint val="75000"/>
                  </a:prstClr>
                </a:solidFill>
                <a:latin typeface="Calibri"/>
              </a:defRPr>
            </a:lvl1pPr>
          </a:lstStyle>
          <a:p>
            <a:pPr>
              <a:defRPr/>
            </a:pPr>
            <a:fld id="{8D385D55-34A5-EE4F-90AA-8922219634B2}" type="datetimeFigureOut">
              <a:rPr lang="en-US"/>
              <a:pPr>
                <a:defRPr/>
              </a:pPr>
              <a:t>5/27/16</a:t>
            </a:fld>
            <a:endParaRPr lang="en-US"/>
          </a:p>
        </p:txBody>
      </p:sp>
      <p:sp>
        <p:nvSpPr>
          <p:cNvPr id="5" name="Rectangle 4"/>
          <p:cNvSpPr>
            <a:spLocks noGrp="1" noChangeArrowheads="1"/>
          </p:cNvSpPr>
          <p:nvPr>
            <p:ph type="ftr" sz="quarter" idx="11"/>
            <p:custDataLst>
              <p:tags r:id="rId2"/>
            </p:custDataLst>
          </p:nvPr>
        </p:nvSpPr>
        <p:spPr/>
        <p:txBody>
          <a:bodyPr/>
          <a:lstStyle>
            <a:lvl1pPr>
              <a:defRPr>
                <a:solidFill>
                  <a:prstClr val="black">
                    <a:tint val="75000"/>
                  </a:prstClr>
                </a:solidFill>
                <a:latin typeface="Calibri"/>
              </a:defRPr>
            </a:lvl1pPr>
          </a:lstStyle>
          <a:p>
            <a:pPr>
              <a:defRPr/>
            </a:pPr>
            <a:endParaRPr lang="en-US"/>
          </a:p>
        </p:txBody>
      </p:sp>
      <p:sp>
        <p:nvSpPr>
          <p:cNvPr id="6" name="Rectangle 5"/>
          <p:cNvSpPr>
            <a:spLocks noGrp="1" noChangeArrowheads="1"/>
          </p:cNvSpPr>
          <p:nvPr>
            <p:ph type="sldNum" sz="quarter" idx="12"/>
            <p:custDataLst>
              <p:tags r:id="rId3"/>
            </p:custDataLst>
          </p:nvPr>
        </p:nvSpPr>
        <p:spPr/>
        <p:txBody>
          <a:bodyPr/>
          <a:lstStyle>
            <a:lvl1pPr>
              <a:defRPr>
                <a:solidFill>
                  <a:prstClr val="black">
                    <a:tint val="75000"/>
                  </a:prstClr>
                </a:solidFill>
                <a:latin typeface="Calibri"/>
              </a:defRPr>
            </a:lvl1pPr>
          </a:lstStyle>
          <a:p>
            <a:pPr>
              <a:defRPr/>
            </a:pPr>
            <a:fld id="{4AED134D-9117-364B-9F0F-3158233C2093}" type="slidenum">
              <a:rPr lang="en-US"/>
              <a:pPr>
                <a:defRPr/>
              </a:pPr>
              <a:t>‹#›</a:t>
            </a:fld>
            <a:endParaRPr lang="en-US"/>
          </a:p>
        </p:txBody>
      </p:sp>
    </p:spTree>
    <p:extLst>
      <p:ext uri="{BB962C8B-B14F-4D97-AF65-F5344CB8AC3E}">
        <p14:creationId xmlns:p14="http://schemas.microsoft.com/office/powerpoint/2010/main" val="3505791994"/>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27" indent="0">
              <a:buNone/>
              <a:defRPr sz="1800"/>
            </a:lvl2pPr>
            <a:lvl3pPr marL="914254" indent="0">
              <a:buNone/>
              <a:defRPr sz="1600"/>
            </a:lvl3pPr>
            <a:lvl4pPr marL="1371381" indent="0">
              <a:buNone/>
              <a:defRPr sz="1400"/>
            </a:lvl4pPr>
            <a:lvl5pPr marL="1828507" indent="0">
              <a:buNone/>
              <a:defRPr sz="1400"/>
            </a:lvl5pPr>
            <a:lvl6pPr marL="2285634" indent="0">
              <a:buNone/>
              <a:defRPr sz="1400"/>
            </a:lvl6pPr>
            <a:lvl7pPr marL="2742761" indent="0">
              <a:buNone/>
              <a:defRPr sz="1400"/>
            </a:lvl7pPr>
            <a:lvl8pPr marL="3199888" indent="0">
              <a:buNone/>
              <a:defRPr sz="1400"/>
            </a:lvl8pPr>
            <a:lvl9pPr marL="3657015" indent="0">
              <a:buNone/>
              <a:defRPr sz="1400"/>
            </a:lvl9pPr>
          </a:lstStyle>
          <a:p>
            <a:pPr lvl="0"/>
            <a:r>
              <a:rPr lang="en-US" smtClean="0"/>
              <a:t>Click to edit Master text styles</a:t>
            </a:r>
          </a:p>
        </p:txBody>
      </p:sp>
      <p:sp>
        <p:nvSpPr>
          <p:cNvPr id="4" name="Rectangle 3"/>
          <p:cNvSpPr>
            <a:spLocks noGrp="1" noChangeArrowheads="1"/>
          </p:cNvSpPr>
          <p:nvPr>
            <p:ph type="dt" sz="half" idx="10"/>
            <p:custDataLst>
              <p:tags r:id="rId1"/>
            </p:custDataLst>
          </p:nvPr>
        </p:nvSpPr>
        <p:spPr/>
        <p:txBody>
          <a:bodyPr/>
          <a:lstStyle>
            <a:lvl1pPr>
              <a:defRPr>
                <a:solidFill>
                  <a:prstClr val="black">
                    <a:tint val="75000"/>
                  </a:prstClr>
                </a:solidFill>
                <a:latin typeface="Calibri"/>
              </a:defRPr>
            </a:lvl1pPr>
          </a:lstStyle>
          <a:p>
            <a:pPr>
              <a:defRPr/>
            </a:pPr>
            <a:fld id="{8D385D55-34A5-EE4F-90AA-8922219634B2}" type="datetimeFigureOut">
              <a:rPr lang="en-US"/>
              <a:pPr>
                <a:defRPr/>
              </a:pPr>
              <a:t>5/27/16</a:t>
            </a:fld>
            <a:endParaRPr lang="en-US"/>
          </a:p>
        </p:txBody>
      </p:sp>
      <p:sp>
        <p:nvSpPr>
          <p:cNvPr id="5" name="Rectangle 4"/>
          <p:cNvSpPr>
            <a:spLocks noGrp="1" noChangeArrowheads="1"/>
          </p:cNvSpPr>
          <p:nvPr>
            <p:ph type="ftr" sz="quarter" idx="11"/>
            <p:custDataLst>
              <p:tags r:id="rId2"/>
            </p:custDataLst>
          </p:nvPr>
        </p:nvSpPr>
        <p:spPr/>
        <p:txBody>
          <a:bodyPr/>
          <a:lstStyle>
            <a:lvl1pPr>
              <a:defRPr>
                <a:solidFill>
                  <a:prstClr val="black">
                    <a:tint val="75000"/>
                  </a:prstClr>
                </a:solidFill>
                <a:latin typeface="Calibri"/>
              </a:defRPr>
            </a:lvl1pPr>
          </a:lstStyle>
          <a:p>
            <a:pPr>
              <a:defRPr/>
            </a:pPr>
            <a:endParaRPr lang="en-US"/>
          </a:p>
        </p:txBody>
      </p:sp>
      <p:sp>
        <p:nvSpPr>
          <p:cNvPr id="6" name="Rectangle 5"/>
          <p:cNvSpPr>
            <a:spLocks noGrp="1" noChangeArrowheads="1"/>
          </p:cNvSpPr>
          <p:nvPr>
            <p:ph type="sldNum" sz="quarter" idx="12"/>
            <p:custDataLst>
              <p:tags r:id="rId3"/>
            </p:custDataLst>
          </p:nvPr>
        </p:nvSpPr>
        <p:spPr/>
        <p:txBody>
          <a:bodyPr/>
          <a:lstStyle>
            <a:lvl1pPr>
              <a:defRPr>
                <a:solidFill>
                  <a:prstClr val="black">
                    <a:tint val="75000"/>
                  </a:prstClr>
                </a:solidFill>
                <a:latin typeface="Calibri"/>
              </a:defRPr>
            </a:lvl1pPr>
          </a:lstStyle>
          <a:p>
            <a:pPr>
              <a:defRPr/>
            </a:pPr>
            <a:fld id="{96042781-61E8-624E-8348-32BD5C750A37}" type="slidenum">
              <a:rPr lang="en-US"/>
              <a:pPr>
                <a:defRPr/>
              </a:pPr>
              <a:t>‹#›</a:t>
            </a:fld>
            <a:endParaRPr lang="en-US"/>
          </a:p>
        </p:txBody>
      </p:sp>
    </p:spTree>
    <p:extLst>
      <p:ext uri="{BB962C8B-B14F-4D97-AF65-F5344CB8AC3E}">
        <p14:creationId xmlns:p14="http://schemas.microsoft.com/office/powerpoint/2010/main" val="2551646810"/>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143001"/>
            <a:ext cx="4038600" cy="49831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143001"/>
            <a:ext cx="4038600" cy="49831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
          <p:cNvSpPr>
            <a:spLocks noGrp="1" noChangeArrowheads="1"/>
          </p:cNvSpPr>
          <p:nvPr>
            <p:ph type="dt" sz="half" idx="10"/>
            <p:custDataLst>
              <p:tags r:id="rId1"/>
            </p:custDataLst>
          </p:nvPr>
        </p:nvSpPr>
        <p:spPr/>
        <p:txBody>
          <a:bodyPr/>
          <a:lstStyle>
            <a:lvl1pPr>
              <a:defRPr>
                <a:solidFill>
                  <a:prstClr val="black">
                    <a:tint val="75000"/>
                  </a:prstClr>
                </a:solidFill>
                <a:latin typeface="Calibri"/>
              </a:defRPr>
            </a:lvl1pPr>
          </a:lstStyle>
          <a:p>
            <a:pPr>
              <a:defRPr/>
            </a:pPr>
            <a:fld id="{8D385D55-34A5-EE4F-90AA-8922219634B2}" type="datetimeFigureOut">
              <a:rPr lang="en-US"/>
              <a:pPr>
                <a:defRPr/>
              </a:pPr>
              <a:t>5/27/16</a:t>
            </a:fld>
            <a:endParaRPr lang="en-US"/>
          </a:p>
        </p:txBody>
      </p:sp>
      <p:sp>
        <p:nvSpPr>
          <p:cNvPr id="6" name="Rectangle 4"/>
          <p:cNvSpPr>
            <a:spLocks noGrp="1" noChangeArrowheads="1"/>
          </p:cNvSpPr>
          <p:nvPr>
            <p:ph type="ftr" sz="quarter" idx="11"/>
            <p:custDataLst>
              <p:tags r:id="rId2"/>
            </p:custDataLst>
          </p:nvPr>
        </p:nvSpPr>
        <p:spPr/>
        <p:txBody>
          <a:bodyPr/>
          <a:lstStyle>
            <a:lvl1pPr>
              <a:defRPr>
                <a:solidFill>
                  <a:prstClr val="black">
                    <a:tint val="75000"/>
                  </a:prstClr>
                </a:solidFill>
                <a:latin typeface="Calibri"/>
              </a:defRPr>
            </a:lvl1pPr>
          </a:lstStyle>
          <a:p>
            <a:pPr>
              <a:defRPr/>
            </a:pPr>
            <a:endParaRPr lang="en-US"/>
          </a:p>
        </p:txBody>
      </p:sp>
      <p:sp>
        <p:nvSpPr>
          <p:cNvPr id="7" name="Rectangle 5"/>
          <p:cNvSpPr>
            <a:spLocks noGrp="1" noChangeArrowheads="1"/>
          </p:cNvSpPr>
          <p:nvPr>
            <p:ph type="sldNum" sz="quarter" idx="12"/>
            <p:custDataLst>
              <p:tags r:id="rId3"/>
            </p:custDataLst>
          </p:nvPr>
        </p:nvSpPr>
        <p:spPr/>
        <p:txBody>
          <a:bodyPr/>
          <a:lstStyle>
            <a:lvl1pPr>
              <a:defRPr>
                <a:solidFill>
                  <a:prstClr val="black">
                    <a:tint val="75000"/>
                  </a:prstClr>
                </a:solidFill>
                <a:latin typeface="Calibri"/>
              </a:defRPr>
            </a:lvl1pPr>
          </a:lstStyle>
          <a:p>
            <a:pPr>
              <a:defRPr/>
            </a:pPr>
            <a:fld id="{D5940BA7-231F-6E4B-8743-D8F079CD9D59}" type="slidenum">
              <a:rPr lang="en-US"/>
              <a:pPr>
                <a:defRPr/>
              </a:pPr>
              <a:t>‹#›</a:t>
            </a:fld>
            <a:endParaRPr lang="en-US"/>
          </a:p>
        </p:txBody>
      </p:sp>
    </p:spTree>
    <p:extLst>
      <p:ext uri="{BB962C8B-B14F-4D97-AF65-F5344CB8AC3E}">
        <p14:creationId xmlns:p14="http://schemas.microsoft.com/office/powerpoint/2010/main" val="566281237"/>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27" indent="0">
              <a:buNone/>
              <a:defRPr sz="2000" b="1"/>
            </a:lvl2pPr>
            <a:lvl3pPr marL="914254" indent="0">
              <a:buNone/>
              <a:defRPr sz="1800" b="1"/>
            </a:lvl3pPr>
            <a:lvl4pPr marL="1371381" indent="0">
              <a:buNone/>
              <a:defRPr sz="1600" b="1"/>
            </a:lvl4pPr>
            <a:lvl5pPr marL="1828507" indent="0">
              <a:buNone/>
              <a:defRPr sz="1600" b="1"/>
            </a:lvl5pPr>
            <a:lvl6pPr marL="2285634" indent="0">
              <a:buNone/>
              <a:defRPr sz="1600" b="1"/>
            </a:lvl6pPr>
            <a:lvl7pPr marL="2742761" indent="0">
              <a:buNone/>
              <a:defRPr sz="1600" b="1"/>
            </a:lvl7pPr>
            <a:lvl8pPr marL="3199888" indent="0">
              <a:buNone/>
              <a:defRPr sz="1600" b="1"/>
            </a:lvl8pPr>
            <a:lvl9pPr marL="365701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127" indent="0">
              <a:buNone/>
              <a:defRPr sz="2000" b="1"/>
            </a:lvl2pPr>
            <a:lvl3pPr marL="914254" indent="0">
              <a:buNone/>
              <a:defRPr sz="1800" b="1"/>
            </a:lvl3pPr>
            <a:lvl4pPr marL="1371381" indent="0">
              <a:buNone/>
              <a:defRPr sz="1600" b="1"/>
            </a:lvl4pPr>
            <a:lvl5pPr marL="1828507" indent="0">
              <a:buNone/>
              <a:defRPr sz="1600" b="1"/>
            </a:lvl5pPr>
            <a:lvl6pPr marL="2285634" indent="0">
              <a:buNone/>
              <a:defRPr sz="1600" b="1"/>
            </a:lvl6pPr>
            <a:lvl7pPr marL="2742761" indent="0">
              <a:buNone/>
              <a:defRPr sz="1600" b="1"/>
            </a:lvl7pPr>
            <a:lvl8pPr marL="3199888" indent="0">
              <a:buNone/>
              <a:defRPr sz="1600" b="1"/>
            </a:lvl8pPr>
            <a:lvl9pPr marL="365701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3"/>
          <p:cNvSpPr>
            <a:spLocks noGrp="1" noChangeArrowheads="1"/>
          </p:cNvSpPr>
          <p:nvPr>
            <p:ph type="dt" sz="half" idx="10"/>
            <p:custDataLst>
              <p:tags r:id="rId1"/>
            </p:custDataLst>
          </p:nvPr>
        </p:nvSpPr>
        <p:spPr/>
        <p:txBody>
          <a:bodyPr/>
          <a:lstStyle>
            <a:lvl1pPr>
              <a:defRPr>
                <a:solidFill>
                  <a:prstClr val="black">
                    <a:tint val="75000"/>
                  </a:prstClr>
                </a:solidFill>
                <a:latin typeface="Calibri"/>
              </a:defRPr>
            </a:lvl1pPr>
          </a:lstStyle>
          <a:p>
            <a:pPr>
              <a:defRPr/>
            </a:pPr>
            <a:fld id="{8D385D55-34A5-EE4F-90AA-8922219634B2}" type="datetimeFigureOut">
              <a:rPr lang="en-US"/>
              <a:pPr>
                <a:defRPr/>
              </a:pPr>
              <a:t>5/27/16</a:t>
            </a:fld>
            <a:endParaRPr lang="en-US"/>
          </a:p>
        </p:txBody>
      </p:sp>
      <p:sp>
        <p:nvSpPr>
          <p:cNvPr id="8" name="Rectangle 4"/>
          <p:cNvSpPr>
            <a:spLocks noGrp="1" noChangeArrowheads="1"/>
          </p:cNvSpPr>
          <p:nvPr>
            <p:ph type="ftr" sz="quarter" idx="11"/>
            <p:custDataLst>
              <p:tags r:id="rId2"/>
            </p:custDataLst>
          </p:nvPr>
        </p:nvSpPr>
        <p:spPr/>
        <p:txBody>
          <a:bodyPr/>
          <a:lstStyle>
            <a:lvl1pPr>
              <a:defRPr>
                <a:solidFill>
                  <a:prstClr val="black">
                    <a:tint val="75000"/>
                  </a:prstClr>
                </a:solidFill>
                <a:latin typeface="Calibri"/>
              </a:defRPr>
            </a:lvl1pPr>
          </a:lstStyle>
          <a:p>
            <a:pPr>
              <a:defRPr/>
            </a:pPr>
            <a:endParaRPr lang="en-US"/>
          </a:p>
        </p:txBody>
      </p:sp>
      <p:sp>
        <p:nvSpPr>
          <p:cNvPr id="9" name="Rectangle 5"/>
          <p:cNvSpPr>
            <a:spLocks noGrp="1" noChangeArrowheads="1"/>
          </p:cNvSpPr>
          <p:nvPr>
            <p:ph type="sldNum" sz="quarter" idx="12"/>
            <p:custDataLst>
              <p:tags r:id="rId3"/>
            </p:custDataLst>
          </p:nvPr>
        </p:nvSpPr>
        <p:spPr/>
        <p:txBody>
          <a:bodyPr/>
          <a:lstStyle>
            <a:lvl1pPr>
              <a:defRPr>
                <a:solidFill>
                  <a:prstClr val="black">
                    <a:tint val="75000"/>
                  </a:prstClr>
                </a:solidFill>
                <a:latin typeface="Calibri"/>
              </a:defRPr>
            </a:lvl1pPr>
          </a:lstStyle>
          <a:p>
            <a:pPr>
              <a:defRPr/>
            </a:pPr>
            <a:fld id="{38D7D563-E704-DC4E-AEA6-25A4EEABD3F8}" type="slidenum">
              <a:rPr lang="en-US"/>
              <a:pPr>
                <a:defRPr/>
              </a:pPr>
              <a:t>‹#›</a:t>
            </a:fld>
            <a:endParaRPr lang="en-US"/>
          </a:p>
        </p:txBody>
      </p:sp>
    </p:spTree>
    <p:extLst>
      <p:ext uri="{BB962C8B-B14F-4D97-AF65-F5344CB8AC3E}">
        <p14:creationId xmlns:p14="http://schemas.microsoft.com/office/powerpoint/2010/main" val="2746967485"/>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3"/>
          <p:cNvSpPr>
            <a:spLocks noGrp="1" noChangeArrowheads="1"/>
          </p:cNvSpPr>
          <p:nvPr>
            <p:ph type="dt" sz="half" idx="10"/>
            <p:custDataLst>
              <p:tags r:id="rId1"/>
            </p:custDataLst>
          </p:nvPr>
        </p:nvSpPr>
        <p:spPr/>
        <p:txBody>
          <a:bodyPr/>
          <a:lstStyle>
            <a:lvl1pPr>
              <a:defRPr>
                <a:solidFill>
                  <a:prstClr val="black">
                    <a:tint val="75000"/>
                  </a:prstClr>
                </a:solidFill>
                <a:latin typeface="Calibri"/>
              </a:defRPr>
            </a:lvl1pPr>
          </a:lstStyle>
          <a:p>
            <a:pPr>
              <a:defRPr/>
            </a:pPr>
            <a:fld id="{8D385D55-34A5-EE4F-90AA-8922219634B2}" type="datetimeFigureOut">
              <a:rPr lang="en-US"/>
              <a:pPr>
                <a:defRPr/>
              </a:pPr>
              <a:t>5/27/16</a:t>
            </a:fld>
            <a:endParaRPr lang="en-US"/>
          </a:p>
        </p:txBody>
      </p:sp>
      <p:sp>
        <p:nvSpPr>
          <p:cNvPr id="4" name="Rectangle 4"/>
          <p:cNvSpPr>
            <a:spLocks noGrp="1" noChangeArrowheads="1"/>
          </p:cNvSpPr>
          <p:nvPr>
            <p:ph type="ftr" sz="quarter" idx="11"/>
            <p:custDataLst>
              <p:tags r:id="rId2"/>
            </p:custDataLst>
          </p:nvPr>
        </p:nvSpPr>
        <p:spPr/>
        <p:txBody>
          <a:bodyPr/>
          <a:lstStyle>
            <a:lvl1pPr>
              <a:defRPr>
                <a:solidFill>
                  <a:prstClr val="black">
                    <a:tint val="75000"/>
                  </a:prstClr>
                </a:solidFill>
                <a:latin typeface="Calibri"/>
              </a:defRPr>
            </a:lvl1pPr>
          </a:lstStyle>
          <a:p>
            <a:pPr>
              <a:defRPr/>
            </a:pPr>
            <a:endParaRPr lang="en-US"/>
          </a:p>
        </p:txBody>
      </p:sp>
      <p:sp>
        <p:nvSpPr>
          <p:cNvPr id="5" name="Rectangle 5"/>
          <p:cNvSpPr>
            <a:spLocks noGrp="1" noChangeArrowheads="1"/>
          </p:cNvSpPr>
          <p:nvPr>
            <p:ph type="sldNum" sz="quarter" idx="12"/>
            <p:custDataLst>
              <p:tags r:id="rId3"/>
            </p:custDataLst>
          </p:nvPr>
        </p:nvSpPr>
        <p:spPr/>
        <p:txBody>
          <a:bodyPr/>
          <a:lstStyle>
            <a:lvl1pPr>
              <a:defRPr>
                <a:solidFill>
                  <a:prstClr val="black">
                    <a:tint val="75000"/>
                  </a:prstClr>
                </a:solidFill>
                <a:latin typeface="Calibri"/>
              </a:defRPr>
            </a:lvl1pPr>
          </a:lstStyle>
          <a:p>
            <a:pPr>
              <a:defRPr/>
            </a:pPr>
            <a:fld id="{2D57A8EA-BD38-AB43-869A-8A4261104D1F}" type="slidenum">
              <a:rPr lang="en-US"/>
              <a:pPr>
                <a:defRPr/>
              </a:pPr>
              <a:t>‹#›</a:t>
            </a:fld>
            <a:endParaRPr lang="en-US"/>
          </a:p>
        </p:txBody>
      </p:sp>
    </p:spTree>
    <p:extLst>
      <p:ext uri="{BB962C8B-B14F-4D97-AF65-F5344CB8AC3E}">
        <p14:creationId xmlns:p14="http://schemas.microsoft.com/office/powerpoint/2010/main" val="516700285"/>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custDataLst>
              <p:tags r:id="rId1"/>
            </p:custDataLst>
          </p:nvPr>
        </p:nvSpPr>
        <p:spPr/>
        <p:txBody>
          <a:bodyPr/>
          <a:lstStyle>
            <a:lvl1pPr>
              <a:defRPr>
                <a:solidFill>
                  <a:prstClr val="black">
                    <a:tint val="75000"/>
                  </a:prstClr>
                </a:solidFill>
                <a:latin typeface="Calibri"/>
              </a:defRPr>
            </a:lvl1pPr>
          </a:lstStyle>
          <a:p>
            <a:pPr>
              <a:defRPr/>
            </a:pPr>
            <a:fld id="{8D385D55-34A5-EE4F-90AA-8922219634B2}" type="datetimeFigureOut">
              <a:rPr lang="en-US"/>
              <a:pPr>
                <a:defRPr/>
              </a:pPr>
              <a:t>5/27/16</a:t>
            </a:fld>
            <a:endParaRPr lang="en-US"/>
          </a:p>
        </p:txBody>
      </p:sp>
      <p:sp>
        <p:nvSpPr>
          <p:cNvPr id="3" name="Rectangle 4"/>
          <p:cNvSpPr>
            <a:spLocks noGrp="1" noChangeArrowheads="1"/>
          </p:cNvSpPr>
          <p:nvPr>
            <p:ph type="ftr" sz="quarter" idx="11"/>
            <p:custDataLst>
              <p:tags r:id="rId2"/>
            </p:custDataLst>
          </p:nvPr>
        </p:nvSpPr>
        <p:spPr/>
        <p:txBody>
          <a:bodyPr/>
          <a:lstStyle>
            <a:lvl1pPr>
              <a:defRPr>
                <a:solidFill>
                  <a:prstClr val="black">
                    <a:tint val="75000"/>
                  </a:prstClr>
                </a:solidFill>
                <a:latin typeface="Calibri"/>
              </a:defRPr>
            </a:lvl1pPr>
          </a:lstStyle>
          <a:p>
            <a:pPr>
              <a:defRPr/>
            </a:pPr>
            <a:endParaRPr lang="en-US"/>
          </a:p>
        </p:txBody>
      </p:sp>
      <p:sp>
        <p:nvSpPr>
          <p:cNvPr id="4" name="Rectangle 5"/>
          <p:cNvSpPr>
            <a:spLocks noGrp="1" noChangeArrowheads="1"/>
          </p:cNvSpPr>
          <p:nvPr>
            <p:ph type="sldNum" sz="quarter" idx="12"/>
            <p:custDataLst>
              <p:tags r:id="rId3"/>
            </p:custDataLst>
          </p:nvPr>
        </p:nvSpPr>
        <p:spPr/>
        <p:txBody>
          <a:bodyPr/>
          <a:lstStyle>
            <a:lvl1pPr>
              <a:defRPr>
                <a:solidFill>
                  <a:prstClr val="black">
                    <a:tint val="75000"/>
                  </a:prstClr>
                </a:solidFill>
                <a:latin typeface="Calibri"/>
              </a:defRPr>
            </a:lvl1pPr>
          </a:lstStyle>
          <a:p>
            <a:pPr>
              <a:defRPr/>
            </a:pPr>
            <a:fld id="{323A9077-6948-9447-B276-89353EC72932}" type="slidenum">
              <a:rPr lang="en-US"/>
              <a:pPr>
                <a:defRPr/>
              </a:pPr>
              <a:t>‹#›</a:t>
            </a:fld>
            <a:endParaRPr lang="en-US"/>
          </a:p>
        </p:txBody>
      </p:sp>
    </p:spTree>
    <p:extLst>
      <p:ext uri="{BB962C8B-B14F-4D97-AF65-F5344CB8AC3E}">
        <p14:creationId xmlns:p14="http://schemas.microsoft.com/office/powerpoint/2010/main" val="1392519655"/>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27" indent="0">
              <a:buNone/>
              <a:defRPr sz="1200"/>
            </a:lvl2pPr>
            <a:lvl3pPr marL="914254" indent="0">
              <a:buNone/>
              <a:defRPr sz="1000"/>
            </a:lvl3pPr>
            <a:lvl4pPr marL="1371381" indent="0">
              <a:buNone/>
              <a:defRPr sz="900"/>
            </a:lvl4pPr>
            <a:lvl5pPr marL="1828507" indent="0">
              <a:buNone/>
              <a:defRPr sz="900"/>
            </a:lvl5pPr>
            <a:lvl6pPr marL="2285634" indent="0">
              <a:buNone/>
              <a:defRPr sz="900"/>
            </a:lvl6pPr>
            <a:lvl7pPr marL="2742761" indent="0">
              <a:buNone/>
              <a:defRPr sz="900"/>
            </a:lvl7pPr>
            <a:lvl8pPr marL="3199888" indent="0">
              <a:buNone/>
              <a:defRPr sz="900"/>
            </a:lvl8pPr>
            <a:lvl9pPr marL="3657015" indent="0">
              <a:buNone/>
              <a:defRPr sz="900"/>
            </a:lvl9pPr>
          </a:lstStyle>
          <a:p>
            <a:pPr lvl="0"/>
            <a:r>
              <a:rPr lang="en-US" smtClean="0"/>
              <a:t>Click to edit Master text styles</a:t>
            </a:r>
          </a:p>
        </p:txBody>
      </p:sp>
      <p:sp>
        <p:nvSpPr>
          <p:cNvPr id="5" name="Rectangle 3"/>
          <p:cNvSpPr>
            <a:spLocks noGrp="1" noChangeArrowheads="1"/>
          </p:cNvSpPr>
          <p:nvPr>
            <p:ph type="dt" sz="half" idx="10"/>
            <p:custDataLst>
              <p:tags r:id="rId1"/>
            </p:custDataLst>
          </p:nvPr>
        </p:nvSpPr>
        <p:spPr/>
        <p:txBody>
          <a:bodyPr/>
          <a:lstStyle>
            <a:lvl1pPr>
              <a:defRPr>
                <a:solidFill>
                  <a:prstClr val="black">
                    <a:tint val="75000"/>
                  </a:prstClr>
                </a:solidFill>
                <a:latin typeface="Calibri"/>
              </a:defRPr>
            </a:lvl1pPr>
          </a:lstStyle>
          <a:p>
            <a:pPr>
              <a:defRPr/>
            </a:pPr>
            <a:fld id="{8D385D55-34A5-EE4F-90AA-8922219634B2}" type="datetimeFigureOut">
              <a:rPr lang="en-US"/>
              <a:pPr>
                <a:defRPr/>
              </a:pPr>
              <a:t>5/27/16</a:t>
            </a:fld>
            <a:endParaRPr lang="en-US"/>
          </a:p>
        </p:txBody>
      </p:sp>
      <p:sp>
        <p:nvSpPr>
          <p:cNvPr id="6" name="Rectangle 4"/>
          <p:cNvSpPr>
            <a:spLocks noGrp="1" noChangeArrowheads="1"/>
          </p:cNvSpPr>
          <p:nvPr>
            <p:ph type="ftr" sz="quarter" idx="11"/>
            <p:custDataLst>
              <p:tags r:id="rId2"/>
            </p:custDataLst>
          </p:nvPr>
        </p:nvSpPr>
        <p:spPr/>
        <p:txBody>
          <a:bodyPr/>
          <a:lstStyle>
            <a:lvl1pPr>
              <a:defRPr>
                <a:solidFill>
                  <a:prstClr val="black">
                    <a:tint val="75000"/>
                  </a:prstClr>
                </a:solidFill>
                <a:latin typeface="Calibri"/>
              </a:defRPr>
            </a:lvl1pPr>
          </a:lstStyle>
          <a:p>
            <a:pPr>
              <a:defRPr/>
            </a:pPr>
            <a:endParaRPr lang="en-US"/>
          </a:p>
        </p:txBody>
      </p:sp>
      <p:sp>
        <p:nvSpPr>
          <p:cNvPr id="7" name="Rectangle 5"/>
          <p:cNvSpPr>
            <a:spLocks noGrp="1" noChangeArrowheads="1"/>
          </p:cNvSpPr>
          <p:nvPr>
            <p:ph type="sldNum" sz="quarter" idx="12"/>
            <p:custDataLst>
              <p:tags r:id="rId3"/>
            </p:custDataLst>
          </p:nvPr>
        </p:nvSpPr>
        <p:spPr/>
        <p:txBody>
          <a:bodyPr/>
          <a:lstStyle>
            <a:lvl1pPr>
              <a:defRPr>
                <a:solidFill>
                  <a:prstClr val="black">
                    <a:tint val="75000"/>
                  </a:prstClr>
                </a:solidFill>
                <a:latin typeface="Calibri"/>
              </a:defRPr>
            </a:lvl1pPr>
          </a:lstStyle>
          <a:p>
            <a:pPr>
              <a:defRPr/>
            </a:pPr>
            <a:fld id="{1ECE2947-2C8C-5A4C-9A26-A4C6BEBA04A2}" type="slidenum">
              <a:rPr lang="en-US"/>
              <a:pPr>
                <a:defRPr/>
              </a:pPr>
              <a:t>‹#›</a:t>
            </a:fld>
            <a:endParaRPr lang="en-US"/>
          </a:p>
        </p:txBody>
      </p:sp>
    </p:spTree>
    <p:extLst>
      <p:ext uri="{BB962C8B-B14F-4D97-AF65-F5344CB8AC3E}">
        <p14:creationId xmlns:p14="http://schemas.microsoft.com/office/powerpoint/2010/main" val="3551452978"/>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27" indent="0">
              <a:buNone/>
              <a:defRPr sz="2800"/>
            </a:lvl2pPr>
            <a:lvl3pPr marL="914254" indent="0">
              <a:buNone/>
              <a:defRPr sz="2400"/>
            </a:lvl3pPr>
            <a:lvl4pPr marL="1371381" indent="0">
              <a:buNone/>
              <a:defRPr sz="2000"/>
            </a:lvl4pPr>
            <a:lvl5pPr marL="1828507" indent="0">
              <a:buNone/>
              <a:defRPr sz="2000"/>
            </a:lvl5pPr>
            <a:lvl6pPr marL="2285634" indent="0">
              <a:buNone/>
              <a:defRPr sz="2000"/>
            </a:lvl6pPr>
            <a:lvl7pPr marL="2742761" indent="0">
              <a:buNone/>
              <a:defRPr sz="2000"/>
            </a:lvl7pPr>
            <a:lvl8pPr marL="3199888" indent="0">
              <a:buNone/>
              <a:defRPr sz="2000"/>
            </a:lvl8pPr>
            <a:lvl9pPr marL="3657015"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27" indent="0">
              <a:buNone/>
              <a:defRPr sz="1200"/>
            </a:lvl2pPr>
            <a:lvl3pPr marL="914254" indent="0">
              <a:buNone/>
              <a:defRPr sz="1000"/>
            </a:lvl3pPr>
            <a:lvl4pPr marL="1371381" indent="0">
              <a:buNone/>
              <a:defRPr sz="900"/>
            </a:lvl4pPr>
            <a:lvl5pPr marL="1828507" indent="0">
              <a:buNone/>
              <a:defRPr sz="900"/>
            </a:lvl5pPr>
            <a:lvl6pPr marL="2285634" indent="0">
              <a:buNone/>
              <a:defRPr sz="900"/>
            </a:lvl6pPr>
            <a:lvl7pPr marL="2742761" indent="0">
              <a:buNone/>
              <a:defRPr sz="900"/>
            </a:lvl7pPr>
            <a:lvl8pPr marL="3199888" indent="0">
              <a:buNone/>
              <a:defRPr sz="900"/>
            </a:lvl8pPr>
            <a:lvl9pPr marL="3657015" indent="0">
              <a:buNone/>
              <a:defRPr sz="900"/>
            </a:lvl9pPr>
          </a:lstStyle>
          <a:p>
            <a:pPr lvl="0"/>
            <a:r>
              <a:rPr lang="en-US" smtClean="0"/>
              <a:t>Click to edit Master text styles</a:t>
            </a:r>
          </a:p>
        </p:txBody>
      </p:sp>
      <p:sp>
        <p:nvSpPr>
          <p:cNvPr id="5" name="Rectangle 3"/>
          <p:cNvSpPr>
            <a:spLocks noGrp="1" noChangeArrowheads="1"/>
          </p:cNvSpPr>
          <p:nvPr>
            <p:ph type="dt" sz="half" idx="10"/>
            <p:custDataLst>
              <p:tags r:id="rId1"/>
            </p:custDataLst>
          </p:nvPr>
        </p:nvSpPr>
        <p:spPr/>
        <p:txBody>
          <a:bodyPr/>
          <a:lstStyle>
            <a:lvl1pPr>
              <a:defRPr>
                <a:solidFill>
                  <a:prstClr val="black">
                    <a:tint val="75000"/>
                  </a:prstClr>
                </a:solidFill>
                <a:latin typeface="Calibri"/>
              </a:defRPr>
            </a:lvl1pPr>
          </a:lstStyle>
          <a:p>
            <a:pPr>
              <a:defRPr/>
            </a:pPr>
            <a:fld id="{8D385D55-34A5-EE4F-90AA-8922219634B2}" type="datetimeFigureOut">
              <a:rPr lang="en-US"/>
              <a:pPr>
                <a:defRPr/>
              </a:pPr>
              <a:t>5/27/16</a:t>
            </a:fld>
            <a:endParaRPr lang="en-US"/>
          </a:p>
        </p:txBody>
      </p:sp>
      <p:sp>
        <p:nvSpPr>
          <p:cNvPr id="6" name="Rectangle 4"/>
          <p:cNvSpPr>
            <a:spLocks noGrp="1" noChangeArrowheads="1"/>
          </p:cNvSpPr>
          <p:nvPr>
            <p:ph type="ftr" sz="quarter" idx="11"/>
            <p:custDataLst>
              <p:tags r:id="rId2"/>
            </p:custDataLst>
          </p:nvPr>
        </p:nvSpPr>
        <p:spPr/>
        <p:txBody>
          <a:bodyPr/>
          <a:lstStyle>
            <a:lvl1pPr>
              <a:defRPr>
                <a:solidFill>
                  <a:prstClr val="black">
                    <a:tint val="75000"/>
                  </a:prstClr>
                </a:solidFill>
                <a:latin typeface="Calibri"/>
              </a:defRPr>
            </a:lvl1pPr>
          </a:lstStyle>
          <a:p>
            <a:pPr>
              <a:defRPr/>
            </a:pPr>
            <a:endParaRPr lang="en-US"/>
          </a:p>
        </p:txBody>
      </p:sp>
      <p:sp>
        <p:nvSpPr>
          <p:cNvPr id="7" name="Rectangle 5"/>
          <p:cNvSpPr>
            <a:spLocks noGrp="1" noChangeArrowheads="1"/>
          </p:cNvSpPr>
          <p:nvPr>
            <p:ph type="sldNum" sz="quarter" idx="12"/>
            <p:custDataLst>
              <p:tags r:id="rId3"/>
            </p:custDataLst>
          </p:nvPr>
        </p:nvSpPr>
        <p:spPr/>
        <p:txBody>
          <a:bodyPr/>
          <a:lstStyle>
            <a:lvl1pPr>
              <a:defRPr>
                <a:solidFill>
                  <a:prstClr val="black">
                    <a:tint val="75000"/>
                  </a:prstClr>
                </a:solidFill>
                <a:latin typeface="Calibri"/>
              </a:defRPr>
            </a:lvl1pPr>
          </a:lstStyle>
          <a:p>
            <a:pPr>
              <a:defRPr/>
            </a:pPr>
            <a:fld id="{0CC1CD0B-2786-3247-8DEB-80F707DD2305}" type="slidenum">
              <a:rPr lang="en-US"/>
              <a:pPr>
                <a:defRPr/>
              </a:pPr>
              <a:t>‹#›</a:t>
            </a:fld>
            <a:endParaRPr lang="en-US"/>
          </a:p>
        </p:txBody>
      </p:sp>
    </p:spTree>
    <p:extLst>
      <p:ext uri="{BB962C8B-B14F-4D97-AF65-F5344CB8AC3E}">
        <p14:creationId xmlns:p14="http://schemas.microsoft.com/office/powerpoint/2010/main" val="2573494005"/>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sz="half" idx="10"/>
            <p:custDataLst>
              <p:tags r:id="rId1"/>
            </p:custDataLst>
          </p:nvPr>
        </p:nvSpPr>
        <p:spPr/>
        <p:txBody>
          <a:bodyPr/>
          <a:lstStyle>
            <a:lvl1pPr>
              <a:defRPr>
                <a:solidFill>
                  <a:prstClr val="black">
                    <a:tint val="75000"/>
                  </a:prstClr>
                </a:solidFill>
                <a:latin typeface="Calibri"/>
              </a:defRPr>
            </a:lvl1pPr>
          </a:lstStyle>
          <a:p>
            <a:pPr>
              <a:defRPr/>
            </a:pPr>
            <a:fld id="{8D385D55-34A5-EE4F-90AA-8922219634B2}" type="datetimeFigureOut">
              <a:rPr lang="en-US"/>
              <a:pPr>
                <a:defRPr/>
              </a:pPr>
              <a:t>5/27/16</a:t>
            </a:fld>
            <a:endParaRPr lang="en-US"/>
          </a:p>
        </p:txBody>
      </p:sp>
      <p:sp>
        <p:nvSpPr>
          <p:cNvPr id="5" name="Rectangle 4"/>
          <p:cNvSpPr>
            <a:spLocks noGrp="1" noChangeArrowheads="1"/>
          </p:cNvSpPr>
          <p:nvPr>
            <p:ph type="ftr" sz="quarter" idx="11"/>
            <p:custDataLst>
              <p:tags r:id="rId2"/>
            </p:custDataLst>
          </p:nvPr>
        </p:nvSpPr>
        <p:spPr/>
        <p:txBody>
          <a:bodyPr/>
          <a:lstStyle>
            <a:lvl1pPr>
              <a:defRPr>
                <a:solidFill>
                  <a:prstClr val="black">
                    <a:tint val="75000"/>
                  </a:prstClr>
                </a:solidFill>
                <a:latin typeface="Calibri"/>
              </a:defRPr>
            </a:lvl1pPr>
          </a:lstStyle>
          <a:p>
            <a:pPr>
              <a:defRPr/>
            </a:pPr>
            <a:endParaRPr lang="en-US"/>
          </a:p>
        </p:txBody>
      </p:sp>
      <p:sp>
        <p:nvSpPr>
          <p:cNvPr id="6" name="Rectangle 5"/>
          <p:cNvSpPr>
            <a:spLocks noGrp="1" noChangeArrowheads="1"/>
          </p:cNvSpPr>
          <p:nvPr>
            <p:ph type="sldNum" sz="quarter" idx="12"/>
            <p:custDataLst>
              <p:tags r:id="rId3"/>
            </p:custDataLst>
          </p:nvPr>
        </p:nvSpPr>
        <p:spPr/>
        <p:txBody>
          <a:bodyPr/>
          <a:lstStyle>
            <a:lvl1pPr>
              <a:defRPr>
                <a:solidFill>
                  <a:prstClr val="black">
                    <a:tint val="75000"/>
                  </a:prstClr>
                </a:solidFill>
                <a:latin typeface="Calibri"/>
              </a:defRPr>
            </a:lvl1pPr>
          </a:lstStyle>
          <a:p>
            <a:pPr>
              <a:defRPr/>
            </a:pPr>
            <a:fld id="{CDE090F5-8E5E-6045-A6E2-EEBC1555B506}" type="slidenum">
              <a:rPr lang="en-US"/>
              <a:pPr>
                <a:defRPr/>
              </a:pPr>
              <a:t>‹#›</a:t>
            </a:fld>
            <a:endParaRPr lang="en-US"/>
          </a:p>
        </p:txBody>
      </p:sp>
    </p:spTree>
    <p:extLst>
      <p:ext uri="{BB962C8B-B14F-4D97-AF65-F5344CB8AC3E}">
        <p14:creationId xmlns:p14="http://schemas.microsoft.com/office/powerpoint/2010/main" val="42140646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custDataLst>
              <p:tags r:id="rId1"/>
            </p:custDataLst>
          </p:nvPr>
        </p:nvSpPr>
        <p:spPr/>
        <p:txBody>
          <a:bodyPr/>
          <a:lstStyle>
            <a:lvl1pPr>
              <a:defRPr/>
            </a:lvl1pPr>
          </a:lstStyle>
          <a:p>
            <a:pPr>
              <a:defRPr/>
            </a:pPr>
            <a:fld id="{00E30955-6350-CF4A-9BC8-88C9B156F7A9}" type="datetime1">
              <a:rPr lang="en-US"/>
              <a:pPr>
                <a:defRPr/>
              </a:pPr>
              <a:t>5/27/16</a:t>
            </a:fld>
            <a:endParaRPr lang="en-US"/>
          </a:p>
        </p:txBody>
      </p:sp>
      <p:sp>
        <p:nvSpPr>
          <p:cNvPr id="5"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a:defRPr/>
            </a:lvl1pPr>
          </a:lstStyle>
          <a:p>
            <a:pPr>
              <a:defRPr/>
            </a:pPr>
            <a:fld id="{F6EEAD3A-058F-2041-A0E8-BA1BD8829DD3}" type="slidenum">
              <a:rPr lang="en-US"/>
              <a:pPr>
                <a:defRPr/>
              </a:pPr>
              <a:t>‹#›</a:t>
            </a:fld>
            <a:endParaRPr lang="en-US"/>
          </a:p>
        </p:txBody>
      </p:sp>
    </p:spTree>
    <p:extLst>
      <p:ext uri="{BB962C8B-B14F-4D97-AF65-F5344CB8AC3E}">
        <p14:creationId xmlns:p14="http://schemas.microsoft.com/office/powerpoint/2010/main" val="1964733148"/>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457201"/>
            <a:ext cx="2057400" cy="56689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457201"/>
            <a:ext cx="6019800" cy="56689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sz="half" idx="10"/>
            <p:custDataLst>
              <p:tags r:id="rId1"/>
            </p:custDataLst>
          </p:nvPr>
        </p:nvSpPr>
        <p:spPr/>
        <p:txBody>
          <a:bodyPr/>
          <a:lstStyle>
            <a:lvl1pPr>
              <a:defRPr>
                <a:solidFill>
                  <a:prstClr val="black">
                    <a:tint val="75000"/>
                  </a:prstClr>
                </a:solidFill>
                <a:latin typeface="Calibri"/>
              </a:defRPr>
            </a:lvl1pPr>
          </a:lstStyle>
          <a:p>
            <a:pPr>
              <a:defRPr/>
            </a:pPr>
            <a:fld id="{8D385D55-34A5-EE4F-90AA-8922219634B2}" type="datetimeFigureOut">
              <a:rPr lang="en-US"/>
              <a:pPr>
                <a:defRPr/>
              </a:pPr>
              <a:t>5/27/16</a:t>
            </a:fld>
            <a:endParaRPr lang="en-US"/>
          </a:p>
        </p:txBody>
      </p:sp>
      <p:sp>
        <p:nvSpPr>
          <p:cNvPr id="5" name="Rectangle 4"/>
          <p:cNvSpPr>
            <a:spLocks noGrp="1" noChangeArrowheads="1"/>
          </p:cNvSpPr>
          <p:nvPr>
            <p:ph type="ftr" sz="quarter" idx="11"/>
            <p:custDataLst>
              <p:tags r:id="rId2"/>
            </p:custDataLst>
          </p:nvPr>
        </p:nvSpPr>
        <p:spPr/>
        <p:txBody>
          <a:bodyPr/>
          <a:lstStyle>
            <a:lvl1pPr>
              <a:defRPr>
                <a:solidFill>
                  <a:prstClr val="black">
                    <a:tint val="75000"/>
                  </a:prstClr>
                </a:solidFill>
                <a:latin typeface="Calibri"/>
              </a:defRPr>
            </a:lvl1pPr>
          </a:lstStyle>
          <a:p>
            <a:pPr>
              <a:defRPr/>
            </a:pPr>
            <a:endParaRPr lang="en-US"/>
          </a:p>
        </p:txBody>
      </p:sp>
      <p:sp>
        <p:nvSpPr>
          <p:cNvPr id="6" name="Rectangle 5"/>
          <p:cNvSpPr>
            <a:spLocks noGrp="1" noChangeArrowheads="1"/>
          </p:cNvSpPr>
          <p:nvPr>
            <p:ph type="sldNum" sz="quarter" idx="12"/>
            <p:custDataLst>
              <p:tags r:id="rId3"/>
            </p:custDataLst>
          </p:nvPr>
        </p:nvSpPr>
        <p:spPr/>
        <p:txBody>
          <a:bodyPr/>
          <a:lstStyle>
            <a:lvl1pPr>
              <a:defRPr>
                <a:solidFill>
                  <a:prstClr val="black">
                    <a:tint val="75000"/>
                  </a:prstClr>
                </a:solidFill>
                <a:latin typeface="Calibri"/>
              </a:defRPr>
            </a:lvl1pPr>
          </a:lstStyle>
          <a:p>
            <a:pPr>
              <a:defRPr/>
            </a:pPr>
            <a:fld id="{6480E749-A51F-1648-93BF-49B09062336C}" type="slidenum">
              <a:rPr lang="en-US"/>
              <a:pPr>
                <a:defRPr/>
              </a:pPr>
              <a:t>‹#›</a:t>
            </a:fld>
            <a:endParaRPr lang="en-US"/>
          </a:p>
        </p:txBody>
      </p:sp>
    </p:spTree>
    <p:extLst>
      <p:ext uri="{BB962C8B-B14F-4D97-AF65-F5344CB8AC3E}">
        <p14:creationId xmlns:p14="http://schemas.microsoft.com/office/powerpoint/2010/main" val="2273311766"/>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27" indent="0" algn="ctr">
              <a:buNone/>
              <a:defRPr/>
            </a:lvl2pPr>
            <a:lvl3pPr marL="914254" indent="0" algn="ctr">
              <a:buNone/>
              <a:defRPr/>
            </a:lvl3pPr>
            <a:lvl4pPr marL="1371381" indent="0" algn="ctr">
              <a:buNone/>
              <a:defRPr/>
            </a:lvl4pPr>
            <a:lvl5pPr marL="1828507" indent="0" algn="ctr">
              <a:buNone/>
              <a:defRPr/>
            </a:lvl5pPr>
            <a:lvl6pPr marL="2285634" indent="0" algn="ctr">
              <a:buNone/>
              <a:defRPr/>
            </a:lvl6pPr>
            <a:lvl7pPr marL="2742761" indent="0" algn="ctr">
              <a:buNone/>
              <a:defRPr/>
            </a:lvl7pPr>
            <a:lvl8pPr marL="3199888" indent="0" algn="ctr">
              <a:buNone/>
              <a:defRPr/>
            </a:lvl8pPr>
            <a:lvl9pPr marL="3657015"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23DB8581-C04F-184A-A397-8E3CB673F502}" type="slidenum">
              <a:rPr lang="en-US"/>
              <a:pPr>
                <a:defRPr/>
              </a:pPr>
              <a:t>‹#›</a:t>
            </a:fld>
            <a:endParaRPr lang="en-US"/>
          </a:p>
        </p:txBody>
      </p:sp>
    </p:spTree>
    <p:extLst>
      <p:ext uri="{BB962C8B-B14F-4D97-AF65-F5344CB8AC3E}">
        <p14:creationId xmlns:p14="http://schemas.microsoft.com/office/powerpoint/2010/main" val="245524853"/>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A839247B-F574-0C46-A31C-5BBBB2D6FAB3}" type="slidenum">
              <a:rPr lang="en-US"/>
              <a:pPr>
                <a:defRPr/>
              </a:pPr>
              <a:t>‹#›</a:t>
            </a:fld>
            <a:endParaRPr lang="en-US"/>
          </a:p>
        </p:txBody>
      </p:sp>
    </p:spTree>
    <p:extLst>
      <p:ext uri="{BB962C8B-B14F-4D97-AF65-F5344CB8AC3E}">
        <p14:creationId xmlns:p14="http://schemas.microsoft.com/office/powerpoint/2010/main" val="92008883"/>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27" indent="0">
              <a:buNone/>
              <a:defRPr sz="1800"/>
            </a:lvl2pPr>
            <a:lvl3pPr marL="914254" indent="0">
              <a:buNone/>
              <a:defRPr sz="1600"/>
            </a:lvl3pPr>
            <a:lvl4pPr marL="1371381" indent="0">
              <a:buNone/>
              <a:defRPr sz="1400"/>
            </a:lvl4pPr>
            <a:lvl5pPr marL="1828507" indent="0">
              <a:buNone/>
              <a:defRPr sz="1400"/>
            </a:lvl5pPr>
            <a:lvl6pPr marL="2285634" indent="0">
              <a:buNone/>
              <a:defRPr sz="1400"/>
            </a:lvl6pPr>
            <a:lvl7pPr marL="2742761" indent="0">
              <a:buNone/>
              <a:defRPr sz="1400"/>
            </a:lvl7pPr>
            <a:lvl8pPr marL="3199888" indent="0">
              <a:buNone/>
              <a:defRPr sz="1400"/>
            </a:lvl8pPr>
            <a:lvl9pPr marL="3657015" indent="0">
              <a:buNone/>
              <a:defRPr sz="1400"/>
            </a:lvl9pPr>
          </a:lstStyle>
          <a:p>
            <a:pPr lvl="0"/>
            <a:r>
              <a:rPr lang="en-US" smtClean="0"/>
              <a:t>Click to edit Master text styles</a:t>
            </a:r>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60253847-BE30-FB4C-854A-A38B482F2B3C}" type="slidenum">
              <a:rPr lang="en-US"/>
              <a:pPr>
                <a:defRPr/>
              </a:pPr>
              <a:t>‹#›</a:t>
            </a:fld>
            <a:endParaRPr lang="en-US"/>
          </a:p>
        </p:txBody>
      </p:sp>
    </p:spTree>
    <p:extLst>
      <p:ext uri="{BB962C8B-B14F-4D97-AF65-F5344CB8AC3E}">
        <p14:creationId xmlns:p14="http://schemas.microsoft.com/office/powerpoint/2010/main" val="1890552359"/>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6"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custDataLst>
              <p:tags r:id="rId3"/>
            </p:custDataLst>
          </p:nvPr>
        </p:nvSpPr>
        <p:spPr>
          <a:ln/>
        </p:spPr>
        <p:txBody>
          <a:bodyPr/>
          <a:lstStyle>
            <a:lvl1pPr>
              <a:defRPr/>
            </a:lvl1pPr>
          </a:lstStyle>
          <a:p>
            <a:pPr>
              <a:defRPr/>
            </a:pPr>
            <a:fld id="{17CD08BD-DD36-2943-86B6-6811E38713D5}" type="slidenum">
              <a:rPr lang="en-US"/>
              <a:pPr>
                <a:defRPr/>
              </a:pPr>
              <a:t>‹#›</a:t>
            </a:fld>
            <a:endParaRPr lang="en-US"/>
          </a:p>
        </p:txBody>
      </p:sp>
    </p:spTree>
    <p:extLst>
      <p:ext uri="{BB962C8B-B14F-4D97-AF65-F5344CB8AC3E}">
        <p14:creationId xmlns:p14="http://schemas.microsoft.com/office/powerpoint/2010/main" val="995306979"/>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27" indent="0">
              <a:buNone/>
              <a:defRPr sz="2000" b="1"/>
            </a:lvl2pPr>
            <a:lvl3pPr marL="914254" indent="0">
              <a:buNone/>
              <a:defRPr sz="1800" b="1"/>
            </a:lvl3pPr>
            <a:lvl4pPr marL="1371381" indent="0">
              <a:buNone/>
              <a:defRPr sz="1600" b="1"/>
            </a:lvl4pPr>
            <a:lvl5pPr marL="1828507" indent="0">
              <a:buNone/>
              <a:defRPr sz="1600" b="1"/>
            </a:lvl5pPr>
            <a:lvl6pPr marL="2285634" indent="0">
              <a:buNone/>
              <a:defRPr sz="1600" b="1"/>
            </a:lvl6pPr>
            <a:lvl7pPr marL="2742761" indent="0">
              <a:buNone/>
              <a:defRPr sz="1600" b="1"/>
            </a:lvl7pPr>
            <a:lvl8pPr marL="3199888" indent="0">
              <a:buNone/>
              <a:defRPr sz="1600" b="1"/>
            </a:lvl8pPr>
            <a:lvl9pPr marL="365701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127" indent="0">
              <a:buNone/>
              <a:defRPr sz="2000" b="1"/>
            </a:lvl2pPr>
            <a:lvl3pPr marL="914254" indent="0">
              <a:buNone/>
              <a:defRPr sz="1800" b="1"/>
            </a:lvl3pPr>
            <a:lvl4pPr marL="1371381" indent="0">
              <a:buNone/>
              <a:defRPr sz="1600" b="1"/>
            </a:lvl4pPr>
            <a:lvl5pPr marL="1828507" indent="0">
              <a:buNone/>
              <a:defRPr sz="1600" b="1"/>
            </a:lvl5pPr>
            <a:lvl6pPr marL="2285634" indent="0">
              <a:buNone/>
              <a:defRPr sz="1600" b="1"/>
            </a:lvl6pPr>
            <a:lvl7pPr marL="2742761" indent="0">
              <a:buNone/>
              <a:defRPr sz="1600" b="1"/>
            </a:lvl7pPr>
            <a:lvl8pPr marL="3199888" indent="0">
              <a:buNone/>
              <a:defRPr sz="1600" b="1"/>
            </a:lvl8pPr>
            <a:lvl9pPr marL="365701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8"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custDataLst>
              <p:tags r:id="rId3"/>
            </p:custDataLst>
          </p:nvPr>
        </p:nvSpPr>
        <p:spPr>
          <a:ln/>
        </p:spPr>
        <p:txBody>
          <a:bodyPr/>
          <a:lstStyle>
            <a:lvl1pPr>
              <a:defRPr/>
            </a:lvl1pPr>
          </a:lstStyle>
          <a:p>
            <a:pPr>
              <a:defRPr/>
            </a:pPr>
            <a:fld id="{81A3B8A6-E1AE-094E-A224-15CF81608CEA}" type="slidenum">
              <a:rPr lang="en-US"/>
              <a:pPr>
                <a:defRPr/>
              </a:pPr>
              <a:t>‹#›</a:t>
            </a:fld>
            <a:endParaRPr lang="en-US"/>
          </a:p>
        </p:txBody>
      </p:sp>
    </p:spTree>
    <p:extLst>
      <p:ext uri="{BB962C8B-B14F-4D97-AF65-F5344CB8AC3E}">
        <p14:creationId xmlns:p14="http://schemas.microsoft.com/office/powerpoint/2010/main" val="1043805948"/>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4"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custDataLst>
              <p:tags r:id="rId3"/>
            </p:custDataLst>
          </p:nvPr>
        </p:nvSpPr>
        <p:spPr>
          <a:ln/>
        </p:spPr>
        <p:txBody>
          <a:bodyPr/>
          <a:lstStyle>
            <a:lvl1pPr>
              <a:defRPr/>
            </a:lvl1pPr>
          </a:lstStyle>
          <a:p>
            <a:pPr>
              <a:defRPr/>
            </a:pPr>
            <a:fld id="{678B47C7-640C-A74E-972C-F7B4F4136814}" type="slidenum">
              <a:rPr lang="en-US"/>
              <a:pPr>
                <a:defRPr/>
              </a:pPr>
              <a:t>‹#›</a:t>
            </a:fld>
            <a:endParaRPr lang="en-US"/>
          </a:p>
        </p:txBody>
      </p:sp>
    </p:spTree>
    <p:extLst>
      <p:ext uri="{BB962C8B-B14F-4D97-AF65-F5344CB8AC3E}">
        <p14:creationId xmlns:p14="http://schemas.microsoft.com/office/powerpoint/2010/main" val="282478193"/>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3"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custDataLst>
              <p:tags r:id="rId3"/>
            </p:custDataLst>
          </p:nvPr>
        </p:nvSpPr>
        <p:spPr>
          <a:ln/>
        </p:spPr>
        <p:txBody>
          <a:bodyPr/>
          <a:lstStyle>
            <a:lvl1pPr>
              <a:defRPr/>
            </a:lvl1pPr>
          </a:lstStyle>
          <a:p>
            <a:pPr>
              <a:defRPr/>
            </a:pPr>
            <a:fld id="{C914D7CA-21F4-9E46-AB29-760EE1FF0604}" type="slidenum">
              <a:rPr lang="en-US"/>
              <a:pPr>
                <a:defRPr/>
              </a:pPr>
              <a:t>‹#›</a:t>
            </a:fld>
            <a:endParaRPr lang="en-US"/>
          </a:p>
        </p:txBody>
      </p:sp>
    </p:spTree>
    <p:extLst>
      <p:ext uri="{BB962C8B-B14F-4D97-AF65-F5344CB8AC3E}">
        <p14:creationId xmlns:p14="http://schemas.microsoft.com/office/powerpoint/2010/main" val="1444646424"/>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27" indent="0">
              <a:buNone/>
              <a:defRPr sz="1200"/>
            </a:lvl2pPr>
            <a:lvl3pPr marL="914254" indent="0">
              <a:buNone/>
              <a:defRPr sz="1000"/>
            </a:lvl3pPr>
            <a:lvl4pPr marL="1371381" indent="0">
              <a:buNone/>
              <a:defRPr sz="900"/>
            </a:lvl4pPr>
            <a:lvl5pPr marL="1828507" indent="0">
              <a:buNone/>
              <a:defRPr sz="900"/>
            </a:lvl5pPr>
            <a:lvl6pPr marL="2285634" indent="0">
              <a:buNone/>
              <a:defRPr sz="900"/>
            </a:lvl6pPr>
            <a:lvl7pPr marL="2742761" indent="0">
              <a:buNone/>
              <a:defRPr sz="900"/>
            </a:lvl7pPr>
            <a:lvl8pPr marL="3199888" indent="0">
              <a:buNone/>
              <a:defRPr sz="900"/>
            </a:lvl8pPr>
            <a:lvl9pPr marL="3657015" indent="0">
              <a:buNone/>
              <a:defRPr sz="900"/>
            </a:lvl9pPr>
          </a:lstStyle>
          <a:p>
            <a:pPr lvl="0"/>
            <a:r>
              <a:rPr lang="en-US" smtClean="0"/>
              <a:t>Click to edit Master text styles</a:t>
            </a:r>
          </a:p>
        </p:txBody>
      </p:sp>
      <p:sp>
        <p:nvSpPr>
          <p:cNvPr id="5"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6"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custDataLst>
              <p:tags r:id="rId3"/>
            </p:custDataLst>
          </p:nvPr>
        </p:nvSpPr>
        <p:spPr>
          <a:ln/>
        </p:spPr>
        <p:txBody>
          <a:bodyPr/>
          <a:lstStyle>
            <a:lvl1pPr>
              <a:defRPr/>
            </a:lvl1pPr>
          </a:lstStyle>
          <a:p>
            <a:pPr>
              <a:defRPr/>
            </a:pPr>
            <a:fld id="{33CEDD51-E14D-1744-B5CD-C5817F908EEA}" type="slidenum">
              <a:rPr lang="en-US"/>
              <a:pPr>
                <a:defRPr/>
              </a:pPr>
              <a:t>‹#›</a:t>
            </a:fld>
            <a:endParaRPr lang="en-US"/>
          </a:p>
        </p:txBody>
      </p:sp>
    </p:spTree>
    <p:extLst>
      <p:ext uri="{BB962C8B-B14F-4D97-AF65-F5344CB8AC3E}">
        <p14:creationId xmlns:p14="http://schemas.microsoft.com/office/powerpoint/2010/main" val="1434859471"/>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27" indent="0">
              <a:buNone/>
              <a:defRPr sz="2800"/>
            </a:lvl2pPr>
            <a:lvl3pPr marL="914254" indent="0">
              <a:buNone/>
              <a:defRPr sz="2400"/>
            </a:lvl3pPr>
            <a:lvl4pPr marL="1371381" indent="0">
              <a:buNone/>
              <a:defRPr sz="2000"/>
            </a:lvl4pPr>
            <a:lvl5pPr marL="1828507" indent="0">
              <a:buNone/>
              <a:defRPr sz="2000"/>
            </a:lvl5pPr>
            <a:lvl6pPr marL="2285634" indent="0">
              <a:buNone/>
              <a:defRPr sz="2000"/>
            </a:lvl6pPr>
            <a:lvl7pPr marL="2742761" indent="0">
              <a:buNone/>
              <a:defRPr sz="2000"/>
            </a:lvl7pPr>
            <a:lvl8pPr marL="3199888" indent="0">
              <a:buNone/>
              <a:defRPr sz="2000"/>
            </a:lvl8pPr>
            <a:lvl9pPr marL="3657015"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27" indent="0">
              <a:buNone/>
              <a:defRPr sz="1200"/>
            </a:lvl2pPr>
            <a:lvl3pPr marL="914254" indent="0">
              <a:buNone/>
              <a:defRPr sz="1000"/>
            </a:lvl3pPr>
            <a:lvl4pPr marL="1371381" indent="0">
              <a:buNone/>
              <a:defRPr sz="900"/>
            </a:lvl4pPr>
            <a:lvl5pPr marL="1828507" indent="0">
              <a:buNone/>
              <a:defRPr sz="900"/>
            </a:lvl5pPr>
            <a:lvl6pPr marL="2285634" indent="0">
              <a:buNone/>
              <a:defRPr sz="900"/>
            </a:lvl6pPr>
            <a:lvl7pPr marL="2742761" indent="0">
              <a:buNone/>
              <a:defRPr sz="900"/>
            </a:lvl7pPr>
            <a:lvl8pPr marL="3199888" indent="0">
              <a:buNone/>
              <a:defRPr sz="900"/>
            </a:lvl8pPr>
            <a:lvl9pPr marL="3657015" indent="0">
              <a:buNone/>
              <a:defRPr sz="900"/>
            </a:lvl9pPr>
          </a:lstStyle>
          <a:p>
            <a:pPr lvl="0"/>
            <a:r>
              <a:rPr lang="en-US" smtClean="0"/>
              <a:t>Click to edit Master text styles</a:t>
            </a:r>
          </a:p>
        </p:txBody>
      </p:sp>
      <p:sp>
        <p:nvSpPr>
          <p:cNvPr id="5"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6"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custDataLst>
              <p:tags r:id="rId3"/>
            </p:custDataLst>
          </p:nvPr>
        </p:nvSpPr>
        <p:spPr>
          <a:ln/>
        </p:spPr>
        <p:txBody>
          <a:bodyPr/>
          <a:lstStyle>
            <a:lvl1pPr>
              <a:defRPr/>
            </a:lvl1pPr>
          </a:lstStyle>
          <a:p>
            <a:pPr>
              <a:defRPr/>
            </a:pPr>
            <a:fld id="{F4F47733-7F28-2448-AF18-C9878AAFA24C}" type="slidenum">
              <a:rPr lang="en-US"/>
              <a:pPr>
                <a:defRPr/>
              </a:pPr>
              <a:t>‹#›</a:t>
            </a:fld>
            <a:endParaRPr lang="en-US"/>
          </a:p>
        </p:txBody>
      </p:sp>
    </p:spTree>
    <p:extLst>
      <p:ext uri="{BB962C8B-B14F-4D97-AF65-F5344CB8AC3E}">
        <p14:creationId xmlns:p14="http://schemas.microsoft.com/office/powerpoint/2010/main" val="11111371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custDataLst>
              <p:tags r:id="rId1"/>
            </p:custDataLst>
          </p:nvPr>
        </p:nvSpPr>
        <p:spPr/>
        <p:txBody>
          <a:bodyPr/>
          <a:lstStyle>
            <a:lvl1pPr>
              <a:defRPr/>
            </a:lvl1pPr>
          </a:lstStyle>
          <a:p>
            <a:pPr>
              <a:defRPr/>
            </a:pPr>
            <a:fld id="{5318E93F-9DF1-C945-B4A4-0C22DDF2A72F}" type="datetime1">
              <a:rPr lang="en-US"/>
              <a:pPr>
                <a:defRPr/>
              </a:pPr>
              <a:t>5/27/16</a:t>
            </a:fld>
            <a:endParaRPr lang="en-US"/>
          </a:p>
        </p:txBody>
      </p:sp>
      <p:sp>
        <p:nvSpPr>
          <p:cNvPr id="5"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a:defRPr/>
            </a:lvl1pPr>
          </a:lstStyle>
          <a:p>
            <a:pPr>
              <a:defRPr/>
            </a:pPr>
            <a:fld id="{7607FEBB-A341-B34E-BB8B-2355B80B097C}" type="slidenum">
              <a:rPr lang="en-US"/>
              <a:pPr>
                <a:defRPr/>
              </a:pPr>
              <a:t>‹#›</a:t>
            </a:fld>
            <a:endParaRPr lang="en-US"/>
          </a:p>
        </p:txBody>
      </p:sp>
    </p:spTree>
    <p:extLst>
      <p:ext uri="{BB962C8B-B14F-4D97-AF65-F5344CB8AC3E}">
        <p14:creationId xmlns:p14="http://schemas.microsoft.com/office/powerpoint/2010/main" val="3146675503"/>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720DFA20-1B29-5843-839C-735D358936CD}" type="slidenum">
              <a:rPr lang="en-US"/>
              <a:pPr>
                <a:defRPr/>
              </a:pPr>
              <a:t>‹#›</a:t>
            </a:fld>
            <a:endParaRPr lang="en-US"/>
          </a:p>
        </p:txBody>
      </p:sp>
    </p:spTree>
    <p:extLst>
      <p:ext uri="{BB962C8B-B14F-4D97-AF65-F5344CB8AC3E}">
        <p14:creationId xmlns:p14="http://schemas.microsoft.com/office/powerpoint/2010/main" val="651742124"/>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4E748D4A-2424-4043-AEAD-EF270AACCA89}" type="slidenum">
              <a:rPr lang="en-US"/>
              <a:pPr>
                <a:defRPr/>
              </a:pPr>
              <a:t>‹#›</a:t>
            </a:fld>
            <a:endParaRPr lang="en-US"/>
          </a:p>
        </p:txBody>
      </p:sp>
    </p:spTree>
    <p:extLst>
      <p:ext uri="{BB962C8B-B14F-4D97-AF65-F5344CB8AC3E}">
        <p14:creationId xmlns:p14="http://schemas.microsoft.com/office/powerpoint/2010/main" val="3213552924"/>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27" indent="0" algn="ctr">
              <a:buNone/>
              <a:defRPr/>
            </a:lvl2pPr>
            <a:lvl3pPr marL="914254" indent="0" algn="ctr">
              <a:buNone/>
              <a:defRPr/>
            </a:lvl3pPr>
            <a:lvl4pPr marL="1371381" indent="0" algn="ctr">
              <a:buNone/>
              <a:defRPr/>
            </a:lvl4pPr>
            <a:lvl5pPr marL="1828507" indent="0" algn="ctr">
              <a:buNone/>
              <a:defRPr/>
            </a:lvl5pPr>
            <a:lvl6pPr marL="2285634" indent="0" algn="ctr">
              <a:buNone/>
              <a:defRPr/>
            </a:lvl6pPr>
            <a:lvl7pPr marL="2742761" indent="0" algn="ctr">
              <a:buNone/>
              <a:defRPr/>
            </a:lvl7pPr>
            <a:lvl8pPr marL="3199888" indent="0" algn="ctr">
              <a:buNone/>
              <a:defRPr/>
            </a:lvl8pPr>
            <a:lvl9pPr marL="3657015"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096685526"/>
      </p:ext>
    </p:extLst>
  </p:cSld>
  <p:clrMapOvr>
    <a:masterClrMapping/>
  </p:clrMapOvr>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21217180"/>
      </p:ext>
    </p:extLst>
  </p:cSld>
  <p:clrMapOvr>
    <a:masterClrMapping/>
  </p:clrMapOvr>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27" indent="0">
              <a:buNone/>
              <a:defRPr sz="1800"/>
            </a:lvl2pPr>
            <a:lvl3pPr marL="914254" indent="0">
              <a:buNone/>
              <a:defRPr sz="1600"/>
            </a:lvl3pPr>
            <a:lvl4pPr marL="1371381" indent="0">
              <a:buNone/>
              <a:defRPr sz="1400"/>
            </a:lvl4pPr>
            <a:lvl5pPr marL="1828507" indent="0">
              <a:buNone/>
              <a:defRPr sz="1400"/>
            </a:lvl5pPr>
            <a:lvl6pPr marL="2285634" indent="0">
              <a:buNone/>
              <a:defRPr sz="1400"/>
            </a:lvl6pPr>
            <a:lvl7pPr marL="2742761" indent="0">
              <a:buNone/>
              <a:defRPr sz="1400"/>
            </a:lvl7pPr>
            <a:lvl8pPr marL="3199888" indent="0">
              <a:buNone/>
              <a:defRPr sz="1400"/>
            </a:lvl8pPr>
            <a:lvl9pPr marL="3657015" indent="0">
              <a:buNone/>
              <a:defRPr sz="1400"/>
            </a:lvl9pPr>
          </a:lstStyle>
          <a:p>
            <a:pPr lvl="0"/>
            <a:r>
              <a:rPr lang="en-US" smtClean="0"/>
              <a:t>Click to edit Master text styles</a:t>
            </a:r>
          </a:p>
        </p:txBody>
      </p:sp>
    </p:spTree>
    <p:extLst>
      <p:ext uri="{BB962C8B-B14F-4D97-AF65-F5344CB8AC3E}">
        <p14:creationId xmlns:p14="http://schemas.microsoft.com/office/powerpoint/2010/main" val="1972059178"/>
      </p:ext>
    </p:extLst>
  </p:cSld>
  <p:clrMapOvr>
    <a:masterClrMapping/>
  </p:clrMapOvr>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15941091"/>
      </p:ext>
    </p:extLst>
  </p:cSld>
  <p:clrMapOvr>
    <a:masterClrMapping/>
  </p:clrMapOvr>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27" indent="0">
              <a:buNone/>
              <a:defRPr sz="2000" b="1"/>
            </a:lvl2pPr>
            <a:lvl3pPr marL="914254" indent="0">
              <a:buNone/>
              <a:defRPr sz="1800" b="1"/>
            </a:lvl3pPr>
            <a:lvl4pPr marL="1371381" indent="0">
              <a:buNone/>
              <a:defRPr sz="1600" b="1"/>
            </a:lvl4pPr>
            <a:lvl5pPr marL="1828507" indent="0">
              <a:buNone/>
              <a:defRPr sz="1600" b="1"/>
            </a:lvl5pPr>
            <a:lvl6pPr marL="2285634" indent="0">
              <a:buNone/>
              <a:defRPr sz="1600" b="1"/>
            </a:lvl6pPr>
            <a:lvl7pPr marL="2742761" indent="0">
              <a:buNone/>
              <a:defRPr sz="1600" b="1"/>
            </a:lvl7pPr>
            <a:lvl8pPr marL="3199888" indent="0">
              <a:buNone/>
              <a:defRPr sz="1600" b="1"/>
            </a:lvl8pPr>
            <a:lvl9pPr marL="365701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127" indent="0">
              <a:buNone/>
              <a:defRPr sz="2000" b="1"/>
            </a:lvl2pPr>
            <a:lvl3pPr marL="914254" indent="0">
              <a:buNone/>
              <a:defRPr sz="1800" b="1"/>
            </a:lvl3pPr>
            <a:lvl4pPr marL="1371381" indent="0">
              <a:buNone/>
              <a:defRPr sz="1600" b="1"/>
            </a:lvl4pPr>
            <a:lvl5pPr marL="1828507" indent="0">
              <a:buNone/>
              <a:defRPr sz="1600" b="1"/>
            </a:lvl5pPr>
            <a:lvl6pPr marL="2285634" indent="0">
              <a:buNone/>
              <a:defRPr sz="1600" b="1"/>
            </a:lvl6pPr>
            <a:lvl7pPr marL="2742761" indent="0">
              <a:buNone/>
              <a:defRPr sz="1600" b="1"/>
            </a:lvl7pPr>
            <a:lvl8pPr marL="3199888" indent="0">
              <a:buNone/>
              <a:defRPr sz="1600" b="1"/>
            </a:lvl8pPr>
            <a:lvl9pPr marL="365701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54948377"/>
      </p:ext>
    </p:extLst>
  </p:cSld>
  <p:clrMapOvr>
    <a:masterClrMapping/>
  </p:clrMapOvr>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864536833"/>
      </p:ext>
    </p:extLst>
  </p:cSld>
  <p:clrMapOvr>
    <a:masterClrMapping/>
  </p:clrMapOvr>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14157274"/>
      </p:ext>
    </p:extLst>
  </p:cSld>
  <p:clrMapOvr>
    <a:masterClrMapping/>
  </p:clrMapOvr>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27" indent="0">
              <a:buNone/>
              <a:defRPr sz="1200"/>
            </a:lvl2pPr>
            <a:lvl3pPr marL="914254" indent="0">
              <a:buNone/>
              <a:defRPr sz="1000"/>
            </a:lvl3pPr>
            <a:lvl4pPr marL="1371381" indent="0">
              <a:buNone/>
              <a:defRPr sz="900"/>
            </a:lvl4pPr>
            <a:lvl5pPr marL="1828507" indent="0">
              <a:buNone/>
              <a:defRPr sz="900"/>
            </a:lvl5pPr>
            <a:lvl6pPr marL="2285634" indent="0">
              <a:buNone/>
              <a:defRPr sz="900"/>
            </a:lvl6pPr>
            <a:lvl7pPr marL="2742761" indent="0">
              <a:buNone/>
              <a:defRPr sz="900"/>
            </a:lvl7pPr>
            <a:lvl8pPr marL="3199888" indent="0">
              <a:buNone/>
              <a:defRPr sz="900"/>
            </a:lvl8pPr>
            <a:lvl9pPr marL="3657015" indent="0">
              <a:buNone/>
              <a:defRPr sz="900"/>
            </a:lvl9pPr>
          </a:lstStyle>
          <a:p>
            <a:pPr lvl="0"/>
            <a:r>
              <a:rPr lang="en-US" smtClean="0"/>
              <a:t>Click to edit Master text styles</a:t>
            </a:r>
          </a:p>
        </p:txBody>
      </p:sp>
    </p:spTree>
    <p:extLst>
      <p:ext uri="{BB962C8B-B14F-4D97-AF65-F5344CB8AC3E}">
        <p14:creationId xmlns:p14="http://schemas.microsoft.com/office/powerpoint/2010/main" val="952430013"/>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custDataLst>
              <p:tags r:id="rId1"/>
            </p:custDataLst>
          </p:nvPr>
        </p:nvSpPr>
        <p:spPr/>
        <p:txBody>
          <a:bodyPr/>
          <a:lstStyle>
            <a:lvl1pPr>
              <a:defRPr/>
            </a:lvl1pPr>
          </a:lstStyle>
          <a:p>
            <a:pPr>
              <a:defRPr/>
            </a:pPr>
            <a:fld id="{D3D69595-1E8C-BA41-97AC-C7303B762062}" type="datetime1">
              <a:rPr lang="en-US"/>
              <a:pPr>
                <a:defRPr/>
              </a:pPr>
              <a:t>5/27/16</a:t>
            </a:fld>
            <a:endParaRPr lang="en-US"/>
          </a:p>
        </p:txBody>
      </p:sp>
      <p:sp>
        <p:nvSpPr>
          <p:cNvPr id="6"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7" name="Slide Number Placeholder 5"/>
          <p:cNvSpPr>
            <a:spLocks noGrp="1"/>
          </p:cNvSpPr>
          <p:nvPr>
            <p:ph type="sldNum" sz="quarter" idx="12"/>
            <p:custDataLst>
              <p:tags r:id="rId3"/>
            </p:custDataLst>
          </p:nvPr>
        </p:nvSpPr>
        <p:spPr/>
        <p:txBody>
          <a:bodyPr/>
          <a:lstStyle>
            <a:lvl1pPr>
              <a:defRPr/>
            </a:lvl1pPr>
          </a:lstStyle>
          <a:p>
            <a:pPr>
              <a:defRPr/>
            </a:pPr>
            <a:fld id="{816A15C5-0D0B-4C47-A9F0-5CAFA892A6CC}" type="slidenum">
              <a:rPr lang="en-US"/>
              <a:pPr>
                <a:defRPr/>
              </a:pPr>
              <a:t>‹#›</a:t>
            </a:fld>
            <a:endParaRPr lang="en-US"/>
          </a:p>
        </p:txBody>
      </p:sp>
    </p:spTree>
    <p:extLst>
      <p:ext uri="{BB962C8B-B14F-4D97-AF65-F5344CB8AC3E}">
        <p14:creationId xmlns:p14="http://schemas.microsoft.com/office/powerpoint/2010/main" val="4127376721"/>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27" indent="0">
              <a:buNone/>
              <a:defRPr sz="2800"/>
            </a:lvl2pPr>
            <a:lvl3pPr marL="914254" indent="0">
              <a:buNone/>
              <a:defRPr sz="2400"/>
            </a:lvl3pPr>
            <a:lvl4pPr marL="1371381" indent="0">
              <a:buNone/>
              <a:defRPr sz="2000"/>
            </a:lvl4pPr>
            <a:lvl5pPr marL="1828507" indent="0">
              <a:buNone/>
              <a:defRPr sz="2000"/>
            </a:lvl5pPr>
            <a:lvl6pPr marL="2285634" indent="0">
              <a:buNone/>
              <a:defRPr sz="2000"/>
            </a:lvl6pPr>
            <a:lvl7pPr marL="2742761" indent="0">
              <a:buNone/>
              <a:defRPr sz="2000"/>
            </a:lvl7pPr>
            <a:lvl8pPr marL="3199888" indent="0">
              <a:buNone/>
              <a:defRPr sz="2000"/>
            </a:lvl8pPr>
            <a:lvl9pPr marL="3657015"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27" indent="0">
              <a:buNone/>
              <a:defRPr sz="1200"/>
            </a:lvl2pPr>
            <a:lvl3pPr marL="914254" indent="0">
              <a:buNone/>
              <a:defRPr sz="1000"/>
            </a:lvl3pPr>
            <a:lvl4pPr marL="1371381" indent="0">
              <a:buNone/>
              <a:defRPr sz="900"/>
            </a:lvl4pPr>
            <a:lvl5pPr marL="1828507" indent="0">
              <a:buNone/>
              <a:defRPr sz="900"/>
            </a:lvl5pPr>
            <a:lvl6pPr marL="2285634" indent="0">
              <a:buNone/>
              <a:defRPr sz="900"/>
            </a:lvl6pPr>
            <a:lvl7pPr marL="2742761" indent="0">
              <a:buNone/>
              <a:defRPr sz="900"/>
            </a:lvl7pPr>
            <a:lvl8pPr marL="3199888" indent="0">
              <a:buNone/>
              <a:defRPr sz="900"/>
            </a:lvl8pPr>
            <a:lvl9pPr marL="3657015" indent="0">
              <a:buNone/>
              <a:defRPr sz="900"/>
            </a:lvl9pPr>
          </a:lstStyle>
          <a:p>
            <a:pPr lvl="0"/>
            <a:r>
              <a:rPr lang="en-US" smtClean="0"/>
              <a:t>Click to edit Master text styles</a:t>
            </a:r>
          </a:p>
        </p:txBody>
      </p:sp>
    </p:spTree>
    <p:extLst>
      <p:ext uri="{BB962C8B-B14F-4D97-AF65-F5344CB8AC3E}">
        <p14:creationId xmlns:p14="http://schemas.microsoft.com/office/powerpoint/2010/main" val="365942630"/>
      </p:ext>
    </p:extLst>
  </p:cSld>
  <p:clrMapOvr>
    <a:masterClrMapping/>
  </p:clrMapOvr>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54863565"/>
      </p:ext>
    </p:extLst>
  </p:cSld>
  <p:clrMapOvr>
    <a:masterClrMapping/>
  </p:clrMapOvr>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20144304"/>
      </p:ext>
    </p:extLst>
  </p:cSld>
  <p:clrMapOvr>
    <a:masterClrMapping/>
  </p:clrMapOvr>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5727234" name="Rectangle 2"/>
          <p:cNvSpPr>
            <a:spLocks noGrp="1" noChangeArrowheads="1"/>
          </p:cNvSpPr>
          <p:nvPr>
            <p:ph type="ctrTitle"/>
          </p:nvPr>
        </p:nvSpPr>
        <p:spPr>
          <a:xfrm>
            <a:off x="685800" y="2130425"/>
            <a:ext cx="7772400" cy="1470025"/>
          </a:xfrm>
        </p:spPr>
        <p:txBody>
          <a:bodyPr/>
          <a:lstStyle>
            <a:lvl1pPr>
              <a:defRPr/>
            </a:lvl1pPr>
          </a:lstStyle>
          <a:p>
            <a:r>
              <a:rPr lang="en-US" smtClean="0"/>
              <a:t>Click to edit Master title style</a:t>
            </a:r>
            <a:endParaRPr lang="en-US"/>
          </a:p>
        </p:txBody>
      </p:sp>
      <p:sp>
        <p:nvSpPr>
          <p:cNvPr id="5727235" name="Rectangle 3"/>
          <p:cNvSpPr>
            <a:spLocks noGrp="1" noChangeArrowheads="1"/>
          </p:cNvSpPr>
          <p:nvPr>
            <p:ph type="subTitle" idx="1"/>
          </p:nvPr>
        </p:nvSpPr>
        <p:spPr>
          <a:xfrm>
            <a:off x="1371600" y="3886200"/>
            <a:ext cx="6400800" cy="1752600"/>
          </a:xfrm>
        </p:spPr>
        <p:txBody>
          <a:bodyPr/>
          <a:lstStyle>
            <a:lvl1pPr marL="0" indent="0" algn="ctr">
              <a:buFont typeface="Times New Roman" pitchFamily="-65" charset="0"/>
              <a:buNone/>
              <a:defRPr/>
            </a:lvl1pPr>
          </a:lstStyle>
          <a:p>
            <a:r>
              <a:rPr lang="en-US" smtClean="0"/>
              <a:t>Click to edit Master subtitle style</a:t>
            </a:r>
            <a:endParaRPr lang="en-US"/>
          </a:p>
        </p:txBody>
      </p:sp>
      <p:sp>
        <p:nvSpPr>
          <p:cNvPr id="4" name="Rectangle 3"/>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4"/>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custDataLst>
              <p:tags r:id="rId3"/>
            </p:custDataLst>
          </p:nvPr>
        </p:nvSpPr>
        <p:spPr>
          <a:ln/>
        </p:spPr>
        <p:txBody>
          <a:bodyPr/>
          <a:lstStyle>
            <a:lvl1pPr>
              <a:defRPr/>
            </a:lvl1pPr>
          </a:lstStyle>
          <a:p>
            <a:pPr>
              <a:defRPr/>
            </a:pPr>
            <a:fld id="{599B477D-14B3-2E44-9203-E422D6A638F9}" type="slidenum">
              <a:rPr lang="en-US"/>
              <a:pPr>
                <a:defRPr/>
              </a:pPr>
              <a:t>‹#›</a:t>
            </a:fld>
            <a:endParaRPr lang="en-US"/>
          </a:p>
        </p:txBody>
      </p:sp>
    </p:spTree>
    <p:extLst>
      <p:ext uri="{BB962C8B-B14F-4D97-AF65-F5344CB8AC3E}">
        <p14:creationId xmlns:p14="http://schemas.microsoft.com/office/powerpoint/2010/main" val="4130586343"/>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4"/>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custDataLst>
              <p:tags r:id="rId3"/>
            </p:custDataLst>
          </p:nvPr>
        </p:nvSpPr>
        <p:spPr>
          <a:ln/>
        </p:spPr>
        <p:txBody>
          <a:bodyPr/>
          <a:lstStyle>
            <a:lvl1pPr>
              <a:defRPr/>
            </a:lvl1pPr>
          </a:lstStyle>
          <a:p>
            <a:pPr>
              <a:defRPr/>
            </a:pPr>
            <a:fld id="{C9A6ABDF-1723-1048-AD37-3E26C0990A7B}" type="slidenum">
              <a:rPr lang="en-US"/>
              <a:pPr>
                <a:defRPr/>
              </a:pPr>
              <a:t>‹#›</a:t>
            </a:fld>
            <a:endParaRPr lang="en-US"/>
          </a:p>
        </p:txBody>
      </p:sp>
    </p:spTree>
    <p:extLst>
      <p:ext uri="{BB962C8B-B14F-4D97-AF65-F5344CB8AC3E}">
        <p14:creationId xmlns:p14="http://schemas.microsoft.com/office/powerpoint/2010/main" val="3758503910"/>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27" indent="0">
              <a:buNone/>
              <a:defRPr sz="1800"/>
            </a:lvl2pPr>
            <a:lvl3pPr marL="914254" indent="0">
              <a:buNone/>
              <a:defRPr sz="1600"/>
            </a:lvl3pPr>
            <a:lvl4pPr marL="1371381" indent="0">
              <a:buNone/>
              <a:defRPr sz="1400"/>
            </a:lvl4pPr>
            <a:lvl5pPr marL="1828507" indent="0">
              <a:buNone/>
              <a:defRPr sz="1400"/>
            </a:lvl5pPr>
            <a:lvl6pPr marL="2285634" indent="0">
              <a:buNone/>
              <a:defRPr sz="1400"/>
            </a:lvl6pPr>
            <a:lvl7pPr marL="2742761" indent="0">
              <a:buNone/>
              <a:defRPr sz="1400"/>
            </a:lvl7pPr>
            <a:lvl8pPr marL="3199888" indent="0">
              <a:buNone/>
              <a:defRPr sz="1400"/>
            </a:lvl8pPr>
            <a:lvl9pPr marL="3657015" indent="0">
              <a:buNone/>
              <a:defRPr sz="1400"/>
            </a:lvl9pPr>
          </a:lstStyle>
          <a:p>
            <a:pPr lvl="0"/>
            <a:r>
              <a:rPr lang="en-US" smtClean="0"/>
              <a:t>Click to edit Master text styles</a:t>
            </a:r>
          </a:p>
        </p:txBody>
      </p:sp>
      <p:sp>
        <p:nvSpPr>
          <p:cNvPr id="4" name="Rectangle 3"/>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4"/>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custDataLst>
              <p:tags r:id="rId3"/>
            </p:custDataLst>
          </p:nvPr>
        </p:nvSpPr>
        <p:spPr>
          <a:ln/>
        </p:spPr>
        <p:txBody>
          <a:bodyPr/>
          <a:lstStyle>
            <a:lvl1pPr>
              <a:defRPr/>
            </a:lvl1pPr>
          </a:lstStyle>
          <a:p>
            <a:pPr>
              <a:defRPr/>
            </a:pPr>
            <a:fld id="{F33C0DFB-1092-5A42-85CD-382310FCCC99}" type="slidenum">
              <a:rPr lang="en-US"/>
              <a:pPr>
                <a:defRPr/>
              </a:pPr>
              <a:t>‹#›</a:t>
            </a:fld>
            <a:endParaRPr lang="en-US"/>
          </a:p>
        </p:txBody>
      </p:sp>
    </p:spTree>
    <p:extLst>
      <p:ext uri="{BB962C8B-B14F-4D97-AF65-F5344CB8AC3E}">
        <p14:creationId xmlns:p14="http://schemas.microsoft.com/office/powerpoint/2010/main" val="2238590281"/>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143001"/>
            <a:ext cx="4038600" cy="49831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143001"/>
            <a:ext cx="4038600" cy="49831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6" name="Rectangle 4"/>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custDataLst>
              <p:tags r:id="rId3"/>
            </p:custDataLst>
          </p:nvPr>
        </p:nvSpPr>
        <p:spPr>
          <a:ln/>
        </p:spPr>
        <p:txBody>
          <a:bodyPr/>
          <a:lstStyle>
            <a:lvl1pPr>
              <a:defRPr/>
            </a:lvl1pPr>
          </a:lstStyle>
          <a:p>
            <a:pPr>
              <a:defRPr/>
            </a:pPr>
            <a:fld id="{B028B5B0-26AF-484F-9F89-3EED3E4AAD9E}" type="slidenum">
              <a:rPr lang="en-US"/>
              <a:pPr>
                <a:defRPr/>
              </a:pPr>
              <a:t>‹#›</a:t>
            </a:fld>
            <a:endParaRPr lang="en-US"/>
          </a:p>
        </p:txBody>
      </p:sp>
    </p:spTree>
    <p:extLst>
      <p:ext uri="{BB962C8B-B14F-4D97-AF65-F5344CB8AC3E}">
        <p14:creationId xmlns:p14="http://schemas.microsoft.com/office/powerpoint/2010/main" val="2061684845"/>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27" indent="0">
              <a:buNone/>
              <a:defRPr sz="2000" b="1"/>
            </a:lvl2pPr>
            <a:lvl3pPr marL="914254" indent="0">
              <a:buNone/>
              <a:defRPr sz="1800" b="1"/>
            </a:lvl3pPr>
            <a:lvl4pPr marL="1371381" indent="0">
              <a:buNone/>
              <a:defRPr sz="1600" b="1"/>
            </a:lvl4pPr>
            <a:lvl5pPr marL="1828507" indent="0">
              <a:buNone/>
              <a:defRPr sz="1600" b="1"/>
            </a:lvl5pPr>
            <a:lvl6pPr marL="2285634" indent="0">
              <a:buNone/>
              <a:defRPr sz="1600" b="1"/>
            </a:lvl6pPr>
            <a:lvl7pPr marL="2742761" indent="0">
              <a:buNone/>
              <a:defRPr sz="1600" b="1"/>
            </a:lvl7pPr>
            <a:lvl8pPr marL="3199888" indent="0">
              <a:buNone/>
              <a:defRPr sz="1600" b="1"/>
            </a:lvl8pPr>
            <a:lvl9pPr marL="365701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127" indent="0">
              <a:buNone/>
              <a:defRPr sz="2000" b="1"/>
            </a:lvl2pPr>
            <a:lvl3pPr marL="914254" indent="0">
              <a:buNone/>
              <a:defRPr sz="1800" b="1"/>
            </a:lvl3pPr>
            <a:lvl4pPr marL="1371381" indent="0">
              <a:buNone/>
              <a:defRPr sz="1600" b="1"/>
            </a:lvl4pPr>
            <a:lvl5pPr marL="1828507" indent="0">
              <a:buNone/>
              <a:defRPr sz="1600" b="1"/>
            </a:lvl5pPr>
            <a:lvl6pPr marL="2285634" indent="0">
              <a:buNone/>
              <a:defRPr sz="1600" b="1"/>
            </a:lvl6pPr>
            <a:lvl7pPr marL="2742761" indent="0">
              <a:buNone/>
              <a:defRPr sz="1600" b="1"/>
            </a:lvl7pPr>
            <a:lvl8pPr marL="3199888" indent="0">
              <a:buNone/>
              <a:defRPr sz="1600" b="1"/>
            </a:lvl8pPr>
            <a:lvl9pPr marL="365701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3"/>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8" name="Rectangle 4"/>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9" name="Rectangle 5"/>
          <p:cNvSpPr>
            <a:spLocks noGrp="1" noChangeArrowheads="1"/>
          </p:cNvSpPr>
          <p:nvPr>
            <p:ph type="sldNum" sz="quarter" idx="12"/>
            <p:custDataLst>
              <p:tags r:id="rId3"/>
            </p:custDataLst>
          </p:nvPr>
        </p:nvSpPr>
        <p:spPr>
          <a:ln/>
        </p:spPr>
        <p:txBody>
          <a:bodyPr/>
          <a:lstStyle>
            <a:lvl1pPr>
              <a:defRPr/>
            </a:lvl1pPr>
          </a:lstStyle>
          <a:p>
            <a:pPr>
              <a:defRPr/>
            </a:pPr>
            <a:fld id="{17AFD339-9B41-7B42-B806-F5C89821BBFE}" type="slidenum">
              <a:rPr lang="en-US"/>
              <a:pPr>
                <a:defRPr/>
              </a:pPr>
              <a:t>‹#›</a:t>
            </a:fld>
            <a:endParaRPr lang="en-US"/>
          </a:p>
        </p:txBody>
      </p:sp>
    </p:spTree>
    <p:extLst>
      <p:ext uri="{BB962C8B-B14F-4D97-AF65-F5344CB8AC3E}">
        <p14:creationId xmlns:p14="http://schemas.microsoft.com/office/powerpoint/2010/main" val="3339561322"/>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3"/>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4" name="Rectangle 4"/>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5" name="Rectangle 5"/>
          <p:cNvSpPr>
            <a:spLocks noGrp="1" noChangeArrowheads="1"/>
          </p:cNvSpPr>
          <p:nvPr>
            <p:ph type="sldNum" sz="quarter" idx="12"/>
            <p:custDataLst>
              <p:tags r:id="rId3"/>
            </p:custDataLst>
          </p:nvPr>
        </p:nvSpPr>
        <p:spPr>
          <a:ln/>
        </p:spPr>
        <p:txBody>
          <a:bodyPr/>
          <a:lstStyle>
            <a:lvl1pPr>
              <a:defRPr/>
            </a:lvl1pPr>
          </a:lstStyle>
          <a:p>
            <a:pPr>
              <a:defRPr/>
            </a:pPr>
            <a:fld id="{4BF2D545-1E20-6947-A265-F5EF424B8452}" type="slidenum">
              <a:rPr lang="en-US"/>
              <a:pPr>
                <a:defRPr/>
              </a:pPr>
              <a:t>‹#›</a:t>
            </a:fld>
            <a:endParaRPr lang="en-US"/>
          </a:p>
        </p:txBody>
      </p:sp>
    </p:spTree>
    <p:extLst>
      <p:ext uri="{BB962C8B-B14F-4D97-AF65-F5344CB8AC3E}">
        <p14:creationId xmlns:p14="http://schemas.microsoft.com/office/powerpoint/2010/main" val="721055598"/>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3" name="Rectangle 4"/>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4" name="Rectangle 5"/>
          <p:cNvSpPr>
            <a:spLocks noGrp="1" noChangeArrowheads="1"/>
          </p:cNvSpPr>
          <p:nvPr>
            <p:ph type="sldNum" sz="quarter" idx="12"/>
            <p:custDataLst>
              <p:tags r:id="rId3"/>
            </p:custDataLst>
          </p:nvPr>
        </p:nvSpPr>
        <p:spPr>
          <a:ln/>
        </p:spPr>
        <p:txBody>
          <a:bodyPr/>
          <a:lstStyle>
            <a:lvl1pPr>
              <a:defRPr/>
            </a:lvl1pPr>
          </a:lstStyle>
          <a:p>
            <a:pPr>
              <a:defRPr/>
            </a:pPr>
            <a:fld id="{E2C23320-D5E3-E149-9CD6-369CE7C7380D}" type="slidenum">
              <a:rPr lang="en-US"/>
              <a:pPr>
                <a:defRPr/>
              </a:pPr>
              <a:t>‹#›</a:t>
            </a:fld>
            <a:endParaRPr lang="en-US"/>
          </a:p>
        </p:txBody>
      </p:sp>
    </p:spTree>
    <p:extLst>
      <p:ext uri="{BB962C8B-B14F-4D97-AF65-F5344CB8AC3E}">
        <p14:creationId xmlns:p14="http://schemas.microsoft.com/office/powerpoint/2010/main" val="90812532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custDataLst>
              <p:tags r:id="rId1"/>
            </p:custDataLst>
          </p:nvPr>
        </p:nvSpPr>
        <p:spPr/>
        <p:txBody>
          <a:bodyPr/>
          <a:lstStyle>
            <a:lvl1pPr>
              <a:defRPr/>
            </a:lvl1pPr>
          </a:lstStyle>
          <a:p>
            <a:pPr>
              <a:defRPr/>
            </a:pPr>
            <a:fld id="{6426CC71-53FE-5340-B9DF-DA2EA63B8516}" type="datetime1">
              <a:rPr lang="en-US"/>
              <a:pPr>
                <a:defRPr/>
              </a:pPr>
              <a:t>5/27/16</a:t>
            </a:fld>
            <a:endParaRPr lang="en-US"/>
          </a:p>
        </p:txBody>
      </p:sp>
      <p:sp>
        <p:nvSpPr>
          <p:cNvPr id="8"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9" name="Slide Number Placeholder 5"/>
          <p:cNvSpPr>
            <a:spLocks noGrp="1"/>
          </p:cNvSpPr>
          <p:nvPr>
            <p:ph type="sldNum" sz="quarter" idx="12"/>
            <p:custDataLst>
              <p:tags r:id="rId3"/>
            </p:custDataLst>
          </p:nvPr>
        </p:nvSpPr>
        <p:spPr/>
        <p:txBody>
          <a:bodyPr/>
          <a:lstStyle>
            <a:lvl1pPr>
              <a:defRPr/>
            </a:lvl1pPr>
          </a:lstStyle>
          <a:p>
            <a:pPr>
              <a:defRPr/>
            </a:pPr>
            <a:fld id="{D3EAF1AD-FA57-974B-B5FA-F7F0E75C3C8C}" type="slidenum">
              <a:rPr lang="en-US"/>
              <a:pPr>
                <a:defRPr/>
              </a:pPr>
              <a:t>‹#›</a:t>
            </a:fld>
            <a:endParaRPr lang="en-US"/>
          </a:p>
        </p:txBody>
      </p:sp>
    </p:spTree>
    <p:extLst>
      <p:ext uri="{BB962C8B-B14F-4D97-AF65-F5344CB8AC3E}">
        <p14:creationId xmlns:p14="http://schemas.microsoft.com/office/powerpoint/2010/main" val="2878909050"/>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27" indent="0">
              <a:buNone/>
              <a:defRPr sz="1200"/>
            </a:lvl2pPr>
            <a:lvl3pPr marL="914254" indent="0">
              <a:buNone/>
              <a:defRPr sz="1000"/>
            </a:lvl3pPr>
            <a:lvl4pPr marL="1371381" indent="0">
              <a:buNone/>
              <a:defRPr sz="900"/>
            </a:lvl4pPr>
            <a:lvl5pPr marL="1828507" indent="0">
              <a:buNone/>
              <a:defRPr sz="900"/>
            </a:lvl5pPr>
            <a:lvl6pPr marL="2285634" indent="0">
              <a:buNone/>
              <a:defRPr sz="900"/>
            </a:lvl6pPr>
            <a:lvl7pPr marL="2742761" indent="0">
              <a:buNone/>
              <a:defRPr sz="900"/>
            </a:lvl7pPr>
            <a:lvl8pPr marL="3199888" indent="0">
              <a:buNone/>
              <a:defRPr sz="900"/>
            </a:lvl8pPr>
            <a:lvl9pPr marL="3657015" indent="0">
              <a:buNone/>
              <a:defRPr sz="900"/>
            </a:lvl9pPr>
          </a:lstStyle>
          <a:p>
            <a:pPr lvl="0"/>
            <a:r>
              <a:rPr lang="en-US" smtClean="0"/>
              <a:t>Click to edit Master text styles</a:t>
            </a:r>
          </a:p>
        </p:txBody>
      </p:sp>
      <p:sp>
        <p:nvSpPr>
          <p:cNvPr id="5" name="Rectangle 3"/>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6" name="Rectangle 4"/>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custDataLst>
              <p:tags r:id="rId3"/>
            </p:custDataLst>
          </p:nvPr>
        </p:nvSpPr>
        <p:spPr>
          <a:ln/>
        </p:spPr>
        <p:txBody>
          <a:bodyPr/>
          <a:lstStyle>
            <a:lvl1pPr>
              <a:defRPr/>
            </a:lvl1pPr>
          </a:lstStyle>
          <a:p>
            <a:pPr>
              <a:defRPr/>
            </a:pPr>
            <a:fld id="{CFCA94B1-D7B6-F84F-85AF-11B57843AB95}" type="slidenum">
              <a:rPr lang="en-US"/>
              <a:pPr>
                <a:defRPr/>
              </a:pPr>
              <a:t>‹#›</a:t>
            </a:fld>
            <a:endParaRPr lang="en-US"/>
          </a:p>
        </p:txBody>
      </p:sp>
    </p:spTree>
    <p:extLst>
      <p:ext uri="{BB962C8B-B14F-4D97-AF65-F5344CB8AC3E}">
        <p14:creationId xmlns:p14="http://schemas.microsoft.com/office/powerpoint/2010/main" val="3076204954"/>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27" indent="0">
              <a:buNone/>
              <a:defRPr sz="2800"/>
            </a:lvl2pPr>
            <a:lvl3pPr marL="914254" indent="0">
              <a:buNone/>
              <a:defRPr sz="2400"/>
            </a:lvl3pPr>
            <a:lvl4pPr marL="1371381" indent="0">
              <a:buNone/>
              <a:defRPr sz="2000"/>
            </a:lvl4pPr>
            <a:lvl5pPr marL="1828507" indent="0">
              <a:buNone/>
              <a:defRPr sz="2000"/>
            </a:lvl5pPr>
            <a:lvl6pPr marL="2285634" indent="0">
              <a:buNone/>
              <a:defRPr sz="2000"/>
            </a:lvl6pPr>
            <a:lvl7pPr marL="2742761" indent="0">
              <a:buNone/>
              <a:defRPr sz="2000"/>
            </a:lvl7pPr>
            <a:lvl8pPr marL="3199888" indent="0">
              <a:buNone/>
              <a:defRPr sz="2000"/>
            </a:lvl8pPr>
            <a:lvl9pPr marL="3657015"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27" indent="0">
              <a:buNone/>
              <a:defRPr sz="1200"/>
            </a:lvl2pPr>
            <a:lvl3pPr marL="914254" indent="0">
              <a:buNone/>
              <a:defRPr sz="1000"/>
            </a:lvl3pPr>
            <a:lvl4pPr marL="1371381" indent="0">
              <a:buNone/>
              <a:defRPr sz="900"/>
            </a:lvl4pPr>
            <a:lvl5pPr marL="1828507" indent="0">
              <a:buNone/>
              <a:defRPr sz="900"/>
            </a:lvl5pPr>
            <a:lvl6pPr marL="2285634" indent="0">
              <a:buNone/>
              <a:defRPr sz="900"/>
            </a:lvl6pPr>
            <a:lvl7pPr marL="2742761" indent="0">
              <a:buNone/>
              <a:defRPr sz="900"/>
            </a:lvl7pPr>
            <a:lvl8pPr marL="3199888" indent="0">
              <a:buNone/>
              <a:defRPr sz="900"/>
            </a:lvl8pPr>
            <a:lvl9pPr marL="3657015" indent="0">
              <a:buNone/>
              <a:defRPr sz="900"/>
            </a:lvl9pPr>
          </a:lstStyle>
          <a:p>
            <a:pPr lvl="0"/>
            <a:r>
              <a:rPr lang="en-US" smtClean="0"/>
              <a:t>Click to edit Master text styles</a:t>
            </a:r>
          </a:p>
        </p:txBody>
      </p:sp>
      <p:sp>
        <p:nvSpPr>
          <p:cNvPr id="5" name="Rectangle 3"/>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6" name="Rectangle 4"/>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custDataLst>
              <p:tags r:id="rId3"/>
            </p:custDataLst>
          </p:nvPr>
        </p:nvSpPr>
        <p:spPr>
          <a:ln/>
        </p:spPr>
        <p:txBody>
          <a:bodyPr/>
          <a:lstStyle>
            <a:lvl1pPr>
              <a:defRPr/>
            </a:lvl1pPr>
          </a:lstStyle>
          <a:p>
            <a:pPr>
              <a:defRPr/>
            </a:pPr>
            <a:fld id="{ED1DDEB3-454B-D349-9B89-5A2415890DCC}" type="slidenum">
              <a:rPr lang="en-US"/>
              <a:pPr>
                <a:defRPr/>
              </a:pPr>
              <a:t>‹#›</a:t>
            </a:fld>
            <a:endParaRPr lang="en-US"/>
          </a:p>
        </p:txBody>
      </p:sp>
    </p:spTree>
    <p:extLst>
      <p:ext uri="{BB962C8B-B14F-4D97-AF65-F5344CB8AC3E}">
        <p14:creationId xmlns:p14="http://schemas.microsoft.com/office/powerpoint/2010/main" val="3539879197"/>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4"/>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custDataLst>
              <p:tags r:id="rId3"/>
            </p:custDataLst>
          </p:nvPr>
        </p:nvSpPr>
        <p:spPr>
          <a:ln/>
        </p:spPr>
        <p:txBody>
          <a:bodyPr/>
          <a:lstStyle>
            <a:lvl1pPr>
              <a:defRPr/>
            </a:lvl1pPr>
          </a:lstStyle>
          <a:p>
            <a:pPr>
              <a:defRPr/>
            </a:pPr>
            <a:fld id="{19D8B8FF-205A-A841-90AB-B75B984A0588}" type="slidenum">
              <a:rPr lang="en-US"/>
              <a:pPr>
                <a:defRPr/>
              </a:pPr>
              <a:t>‹#›</a:t>
            </a:fld>
            <a:endParaRPr lang="en-US"/>
          </a:p>
        </p:txBody>
      </p:sp>
    </p:spTree>
    <p:extLst>
      <p:ext uri="{BB962C8B-B14F-4D97-AF65-F5344CB8AC3E}">
        <p14:creationId xmlns:p14="http://schemas.microsoft.com/office/powerpoint/2010/main" val="956755118"/>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457201"/>
            <a:ext cx="2057400" cy="56689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457201"/>
            <a:ext cx="6019800" cy="56689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4"/>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custDataLst>
              <p:tags r:id="rId3"/>
            </p:custDataLst>
          </p:nvPr>
        </p:nvSpPr>
        <p:spPr>
          <a:ln/>
        </p:spPr>
        <p:txBody>
          <a:bodyPr/>
          <a:lstStyle>
            <a:lvl1pPr>
              <a:defRPr/>
            </a:lvl1pPr>
          </a:lstStyle>
          <a:p>
            <a:pPr>
              <a:defRPr/>
            </a:pPr>
            <a:fld id="{CD748422-5A3B-7A4E-9B9C-CE846F8F14B2}" type="slidenum">
              <a:rPr lang="en-US"/>
              <a:pPr>
                <a:defRPr/>
              </a:pPr>
              <a:t>‹#›</a:t>
            </a:fld>
            <a:endParaRPr lang="en-US"/>
          </a:p>
        </p:txBody>
      </p:sp>
    </p:spTree>
    <p:extLst>
      <p:ext uri="{BB962C8B-B14F-4D97-AF65-F5344CB8AC3E}">
        <p14:creationId xmlns:p14="http://schemas.microsoft.com/office/powerpoint/2010/main" val="1998744922"/>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27" indent="0" algn="ctr">
              <a:buNone/>
              <a:defRPr/>
            </a:lvl2pPr>
            <a:lvl3pPr marL="914254" indent="0" algn="ctr">
              <a:buNone/>
              <a:defRPr/>
            </a:lvl3pPr>
            <a:lvl4pPr marL="1371381" indent="0" algn="ctr">
              <a:buNone/>
              <a:defRPr/>
            </a:lvl4pPr>
            <a:lvl5pPr marL="1828507" indent="0" algn="ctr">
              <a:buNone/>
              <a:defRPr/>
            </a:lvl5pPr>
            <a:lvl6pPr marL="2285634" indent="0" algn="ctr">
              <a:buNone/>
              <a:defRPr/>
            </a:lvl6pPr>
            <a:lvl7pPr marL="2742761" indent="0" algn="ctr">
              <a:buNone/>
              <a:defRPr/>
            </a:lvl7pPr>
            <a:lvl8pPr marL="3199888" indent="0" algn="ctr">
              <a:buNone/>
              <a:defRPr/>
            </a:lvl8pPr>
            <a:lvl9pPr marL="3657015"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D053E0F5-A807-ED45-92A3-E8B057EDC0A6}" type="slidenum">
              <a:rPr lang="en-US"/>
              <a:pPr>
                <a:defRPr/>
              </a:pPr>
              <a:t>‹#›</a:t>
            </a:fld>
            <a:endParaRPr lang="en-US"/>
          </a:p>
        </p:txBody>
      </p:sp>
    </p:spTree>
    <p:extLst>
      <p:ext uri="{BB962C8B-B14F-4D97-AF65-F5344CB8AC3E}">
        <p14:creationId xmlns:p14="http://schemas.microsoft.com/office/powerpoint/2010/main" val="1742503562"/>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9BF488DA-59DD-0C4F-A786-26F9DC90C49A}" type="slidenum">
              <a:rPr lang="en-US"/>
              <a:pPr>
                <a:defRPr/>
              </a:pPr>
              <a:t>‹#›</a:t>
            </a:fld>
            <a:endParaRPr lang="en-US"/>
          </a:p>
        </p:txBody>
      </p:sp>
    </p:spTree>
    <p:extLst>
      <p:ext uri="{BB962C8B-B14F-4D97-AF65-F5344CB8AC3E}">
        <p14:creationId xmlns:p14="http://schemas.microsoft.com/office/powerpoint/2010/main" val="1138331362"/>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27" indent="0">
              <a:buNone/>
              <a:defRPr sz="1800"/>
            </a:lvl2pPr>
            <a:lvl3pPr marL="914254" indent="0">
              <a:buNone/>
              <a:defRPr sz="1600"/>
            </a:lvl3pPr>
            <a:lvl4pPr marL="1371381" indent="0">
              <a:buNone/>
              <a:defRPr sz="1400"/>
            </a:lvl4pPr>
            <a:lvl5pPr marL="1828507" indent="0">
              <a:buNone/>
              <a:defRPr sz="1400"/>
            </a:lvl5pPr>
            <a:lvl6pPr marL="2285634" indent="0">
              <a:buNone/>
              <a:defRPr sz="1400"/>
            </a:lvl6pPr>
            <a:lvl7pPr marL="2742761" indent="0">
              <a:buNone/>
              <a:defRPr sz="1400"/>
            </a:lvl7pPr>
            <a:lvl8pPr marL="3199888" indent="0">
              <a:buNone/>
              <a:defRPr sz="1400"/>
            </a:lvl8pPr>
            <a:lvl9pPr marL="3657015" indent="0">
              <a:buNone/>
              <a:defRPr sz="1400"/>
            </a:lvl9pPr>
          </a:lstStyle>
          <a:p>
            <a:pPr lvl="0"/>
            <a:r>
              <a:rPr lang="en-US" smtClean="0"/>
              <a:t>Click to edit Master text styles</a:t>
            </a:r>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AF2EC48B-7D64-054E-8CF3-60CD425CF848}" type="slidenum">
              <a:rPr lang="en-US"/>
              <a:pPr>
                <a:defRPr/>
              </a:pPr>
              <a:t>‹#›</a:t>
            </a:fld>
            <a:endParaRPr lang="en-US"/>
          </a:p>
        </p:txBody>
      </p:sp>
    </p:spTree>
    <p:extLst>
      <p:ext uri="{BB962C8B-B14F-4D97-AF65-F5344CB8AC3E}">
        <p14:creationId xmlns:p14="http://schemas.microsoft.com/office/powerpoint/2010/main" val="4100138155"/>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143001"/>
            <a:ext cx="4038600" cy="49831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143001"/>
            <a:ext cx="4038600" cy="49831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6"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custDataLst>
              <p:tags r:id="rId3"/>
            </p:custDataLst>
          </p:nvPr>
        </p:nvSpPr>
        <p:spPr>
          <a:ln/>
        </p:spPr>
        <p:txBody>
          <a:bodyPr/>
          <a:lstStyle>
            <a:lvl1pPr>
              <a:defRPr/>
            </a:lvl1pPr>
          </a:lstStyle>
          <a:p>
            <a:pPr>
              <a:defRPr/>
            </a:pPr>
            <a:fld id="{37489615-A924-4E42-AD7E-790D2001B3CD}" type="slidenum">
              <a:rPr lang="en-US"/>
              <a:pPr>
                <a:defRPr/>
              </a:pPr>
              <a:t>‹#›</a:t>
            </a:fld>
            <a:endParaRPr lang="en-US"/>
          </a:p>
        </p:txBody>
      </p:sp>
    </p:spTree>
    <p:extLst>
      <p:ext uri="{BB962C8B-B14F-4D97-AF65-F5344CB8AC3E}">
        <p14:creationId xmlns:p14="http://schemas.microsoft.com/office/powerpoint/2010/main" val="1410934869"/>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27" indent="0">
              <a:buNone/>
              <a:defRPr sz="2000" b="1"/>
            </a:lvl2pPr>
            <a:lvl3pPr marL="914254" indent="0">
              <a:buNone/>
              <a:defRPr sz="1800" b="1"/>
            </a:lvl3pPr>
            <a:lvl4pPr marL="1371381" indent="0">
              <a:buNone/>
              <a:defRPr sz="1600" b="1"/>
            </a:lvl4pPr>
            <a:lvl5pPr marL="1828507" indent="0">
              <a:buNone/>
              <a:defRPr sz="1600" b="1"/>
            </a:lvl5pPr>
            <a:lvl6pPr marL="2285634" indent="0">
              <a:buNone/>
              <a:defRPr sz="1600" b="1"/>
            </a:lvl6pPr>
            <a:lvl7pPr marL="2742761" indent="0">
              <a:buNone/>
              <a:defRPr sz="1600" b="1"/>
            </a:lvl7pPr>
            <a:lvl8pPr marL="3199888" indent="0">
              <a:buNone/>
              <a:defRPr sz="1600" b="1"/>
            </a:lvl8pPr>
            <a:lvl9pPr marL="365701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127" indent="0">
              <a:buNone/>
              <a:defRPr sz="2000" b="1"/>
            </a:lvl2pPr>
            <a:lvl3pPr marL="914254" indent="0">
              <a:buNone/>
              <a:defRPr sz="1800" b="1"/>
            </a:lvl3pPr>
            <a:lvl4pPr marL="1371381" indent="0">
              <a:buNone/>
              <a:defRPr sz="1600" b="1"/>
            </a:lvl4pPr>
            <a:lvl5pPr marL="1828507" indent="0">
              <a:buNone/>
              <a:defRPr sz="1600" b="1"/>
            </a:lvl5pPr>
            <a:lvl6pPr marL="2285634" indent="0">
              <a:buNone/>
              <a:defRPr sz="1600" b="1"/>
            </a:lvl6pPr>
            <a:lvl7pPr marL="2742761" indent="0">
              <a:buNone/>
              <a:defRPr sz="1600" b="1"/>
            </a:lvl7pPr>
            <a:lvl8pPr marL="3199888" indent="0">
              <a:buNone/>
              <a:defRPr sz="1600" b="1"/>
            </a:lvl8pPr>
            <a:lvl9pPr marL="365701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8"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custDataLst>
              <p:tags r:id="rId3"/>
            </p:custDataLst>
          </p:nvPr>
        </p:nvSpPr>
        <p:spPr>
          <a:ln/>
        </p:spPr>
        <p:txBody>
          <a:bodyPr/>
          <a:lstStyle>
            <a:lvl1pPr>
              <a:defRPr/>
            </a:lvl1pPr>
          </a:lstStyle>
          <a:p>
            <a:pPr>
              <a:defRPr/>
            </a:pPr>
            <a:fld id="{5D948DBD-75B3-504A-9441-D020BD462219}" type="slidenum">
              <a:rPr lang="en-US"/>
              <a:pPr>
                <a:defRPr/>
              </a:pPr>
              <a:t>‹#›</a:t>
            </a:fld>
            <a:endParaRPr lang="en-US"/>
          </a:p>
        </p:txBody>
      </p:sp>
    </p:spTree>
    <p:extLst>
      <p:ext uri="{BB962C8B-B14F-4D97-AF65-F5344CB8AC3E}">
        <p14:creationId xmlns:p14="http://schemas.microsoft.com/office/powerpoint/2010/main" val="924851814"/>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4"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custDataLst>
              <p:tags r:id="rId3"/>
            </p:custDataLst>
          </p:nvPr>
        </p:nvSpPr>
        <p:spPr>
          <a:ln/>
        </p:spPr>
        <p:txBody>
          <a:bodyPr/>
          <a:lstStyle>
            <a:lvl1pPr>
              <a:defRPr/>
            </a:lvl1pPr>
          </a:lstStyle>
          <a:p>
            <a:pPr>
              <a:defRPr/>
            </a:pPr>
            <a:fld id="{37F8BA5E-04B4-2B49-85D0-92D1CB7DDC98}" type="slidenum">
              <a:rPr lang="en-US"/>
              <a:pPr>
                <a:defRPr/>
              </a:pPr>
              <a:t>‹#›</a:t>
            </a:fld>
            <a:endParaRPr lang="en-US"/>
          </a:p>
        </p:txBody>
      </p:sp>
    </p:spTree>
    <p:extLst>
      <p:ext uri="{BB962C8B-B14F-4D97-AF65-F5344CB8AC3E}">
        <p14:creationId xmlns:p14="http://schemas.microsoft.com/office/powerpoint/2010/main" val="35102443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04576792"/>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custDataLst>
              <p:tags r:id="rId1"/>
            </p:custDataLst>
          </p:nvPr>
        </p:nvSpPr>
        <p:spPr/>
        <p:txBody>
          <a:bodyPr/>
          <a:lstStyle>
            <a:lvl1pPr>
              <a:defRPr/>
            </a:lvl1pPr>
          </a:lstStyle>
          <a:p>
            <a:pPr>
              <a:defRPr/>
            </a:pPr>
            <a:fld id="{73ED406C-8EEB-4F4D-8C75-B201E0C56A35}" type="datetime1">
              <a:rPr lang="en-US"/>
              <a:pPr>
                <a:defRPr/>
              </a:pPr>
              <a:t>5/27/16</a:t>
            </a:fld>
            <a:endParaRPr lang="en-US"/>
          </a:p>
        </p:txBody>
      </p:sp>
      <p:sp>
        <p:nvSpPr>
          <p:cNvPr id="4"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5" name="Slide Number Placeholder 5"/>
          <p:cNvSpPr>
            <a:spLocks noGrp="1"/>
          </p:cNvSpPr>
          <p:nvPr>
            <p:ph type="sldNum" sz="quarter" idx="12"/>
            <p:custDataLst>
              <p:tags r:id="rId3"/>
            </p:custDataLst>
          </p:nvPr>
        </p:nvSpPr>
        <p:spPr/>
        <p:txBody>
          <a:bodyPr/>
          <a:lstStyle>
            <a:lvl1pPr>
              <a:defRPr/>
            </a:lvl1pPr>
          </a:lstStyle>
          <a:p>
            <a:pPr>
              <a:defRPr/>
            </a:pPr>
            <a:fld id="{1E704721-3D53-854B-88D4-9908F0011C77}" type="slidenum">
              <a:rPr lang="en-US"/>
              <a:pPr>
                <a:defRPr/>
              </a:pPr>
              <a:t>‹#›</a:t>
            </a:fld>
            <a:endParaRPr lang="en-US"/>
          </a:p>
        </p:txBody>
      </p:sp>
    </p:spTree>
    <p:extLst>
      <p:ext uri="{BB962C8B-B14F-4D97-AF65-F5344CB8AC3E}">
        <p14:creationId xmlns:p14="http://schemas.microsoft.com/office/powerpoint/2010/main" val="2833280071"/>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3"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custDataLst>
              <p:tags r:id="rId3"/>
            </p:custDataLst>
          </p:nvPr>
        </p:nvSpPr>
        <p:spPr>
          <a:ln/>
        </p:spPr>
        <p:txBody>
          <a:bodyPr/>
          <a:lstStyle>
            <a:lvl1pPr>
              <a:defRPr/>
            </a:lvl1pPr>
          </a:lstStyle>
          <a:p>
            <a:pPr>
              <a:defRPr/>
            </a:pPr>
            <a:fld id="{77A4A75B-3107-6A43-BC2F-8FA49AEB766D}" type="slidenum">
              <a:rPr lang="en-US"/>
              <a:pPr>
                <a:defRPr/>
              </a:pPr>
              <a:t>‹#›</a:t>
            </a:fld>
            <a:endParaRPr lang="en-US"/>
          </a:p>
        </p:txBody>
      </p:sp>
    </p:spTree>
    <p:extLst>
      <p:ext uri="{BB962C8B-B14F-4D97-AF65-F5344CB8AC3E}">
        <p14:creationId xmlns:p14="http://schemas.microsoft.com/office/powerpoint/2010/main" val="1063127841"/>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27" indent="0">
              <a:buNone/>
              <a:defRPr sz="1200"/>
            </a:lvl2pPr>
            <a:lvl3pPr marL="914254" indent="0">
              <a:buNone/>
              <a:defRPr sz="1000"/>
            </a:lvl3pPr>
            <a:lvl4pPr marL="1371381" indent="0">
              <a:buNone/>
              <a:defRPr sz="900"/>
            </a:lvl4pPr>
            <a:lvl5pPr marL="1828507" indent="0">
              <a:buNone/>
              <a:defRPr sz="900"/>
            </a:lvl5pPr>
            <a:lvl6pPr marL="2285634" indent="0">
              <a:buNone/>
              <a:defRPr sz="900"/>
            </a:lvl6pPr>
            <a:lvl7pPr marL="2742761" indent="0">
              <a:buNone/>
              <a:defRPr sz="900"/>
            </a:lvl7pPr>
            <a:lvl8pPr marL="3199888" indent="0">
              <a:buNone/>
              <a:defRPr sz="900"/>
            </a:lvl8pPr>
            <a:lvl9pPr marL="3657015" indent="0">
              <a:buNone/>
              <a:defRPr sz="900"/>
            </a:lvl9pPr>
          </a:lstStyle>
          <a:p>
            <a:pPr lvl="0"/>
            <a:r>
              <a:rPr lang="en-US" smtClean="0"/>
              <a:t>Click to edit Master text styles</a:t>
            </a:r>
          </a:p>
        </p:txBody>
      </p:sp>
      <p:sp>
        <p:nvSpPr>
          <p:cNvPr id="5"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6"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custDataLst>
              <p:tags r:id="rId3"/>
            </p:custDataLst>
          </p:nvPr>
        </p:nvSpPr>
        <p:spPr>
          <a:ln/>
        </p:spPr>
        <p:txBody>
          <a:bodyPr/>
          <a:lstStyle>
            <a:lvl1pPr>
              <a:defRPr/>
            </a:lvl1pPr>
          </a:lstStyle>
          <a:p>
            <a:pPr>
              <a:defRPr/>
            </a:pPr>
            <a:fld id="{73BB68F9-BA5B-A04F-B8F8-9A89C5E7FB8B}" type="slidenum">
              <a:rPr lang="en-US"/>
              <a:pPr>
                <a:defRPr/>
              </a:pPr>
              <a:t>‹#›</a:t>
            </a:fld>
            <a:endParaRPr lang="en-US"/>
          </a:p>
        </p:txBody>
      </p:sp>
    </p:spTree>
    <p:extLst>
      <p:ext uri="{BB962C8B-B14F-4D97-AF65-F5344CB8AC3E}">
        <p14:creationId xmlns:p14="http://schemas.microsoft.com/office/powerpoint/2010/main" val="3147981120"/>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27" indent="0">
              <a:buNone/>
              <a:defRPr sz="2800"/>
            </a:lvl2pPr>
            <a:lvl3pPr marL="914254" indent="0">
              <a:buNone/>
              <a:defRPr sz="2400"/>
            </a:lvl3pPr>
            <a:lvl4pPr marL="1371381" indent="0">
              <a:buNone/>
              <a:defRPr sz="2000"/>
            </a:lvl4pPr>
            <a:lvl5pPr marL="1828507" indent="0">
              <a:buNone/>
              <a:defRPr sz="2000"/>
            </a:lvl5pPr>
            <a:lvl6pPr marL="2285634" indent="0">
              <a:buNone/>
              <a:defRPr sz="2000"/>
            </a:lvl6pPr>
            <a:lvl7pPr marL="2742761" indent="0">
              <a:buNone/>
              <a:defRPr sz="2000"/>
            </a:lvl7pPr>
            <a:lvl8pPr marL="3199888" indent="0">
              <a:buNone/>
              <a:defRPr sz="2000"/>
            </a:lvl8pPr>
            <a:lvl9pPr marL="3657015"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27" indent="0">
              <a:buNone/>
              <a:defRPr sz="1200"/>
            </a:lvl2pPr>
            <a:lvl3pPr marL="914254" indent="0">
              <a:buNone/>
              <a:defRPr sz="1000"/>
            </a:lvl3pPr>
            <a:lvl4pPr marL="1371381" indent="0">
              <a:buNone/>
              <a:defRPr sz="900"/>
            </a:lvl4pPr>
            <a:lvl5pPr marL="1828507" indent="0">
              <a:buNone/>
              <a:defRPr sz="900"/>
            </a:lvl5pPr>
            <a:lvl6pPr marL="2285634" indent="0">
              <a:buNone/>
              <a:defRPr sz="900"/>
            </a:lvl6pPr>
            <a:lvl7pPr marL="2742761" indent="0">
              <a:buNone/>
              <a:defRPr sz="900"/>
            </a:lvl7pPr>
            <a:lvl8pPr marL="3199888" indent="0">
              <a:buNone/>
              <a:defRPr sz="900"/>
            </a:lvl8pPr>
            <a:lvl9pPr marL="3657015" indent="0">
              <a:buNone/>
              <a:defRPr sz="900"/>
            </a:lvl9pPr>
          </a:lstStyle>
          <a:p>
            <a:pPr lvl="0"/>
            <a:r>
              <a:rPr lang="en-US" smtClean="0"/>
              <a:t>Click to edit Master text styles</a:t>
            </a:r>
          </a:p>
        </p:txBody>
      </p:sp>
      <p:sp>
        <p:nvSpPr>
          <p:cNvPr id="5"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6"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custDataLst>
              <p:tags r:id="rId3"/>
            </p:custDataLst>
          </p:nvPr>
        </p:nvSpPr>
        <p:spPr>
          <a:ln/>
        </p:spPr>
        <p:txBody>
          <a:bodyPr/>
          <a:lstStyle>
            <a:lvl1pPr>
              <a:defRPr/>
            </a:lvl1pPr>
          </a:lstStyle>
          <a:p>
            <a:pPr>
              <a:defRPr/>
            </a:pPr>
            <a:fld id="{260C69AA-B908-DD4A-9388-3E6DCCBE9469}" type="slidenum">
              <a:rPr lang="en-US"/>
              <a:pPr>
                <a:defRPr/>
              </a:pPr>
              <a:t>‹#›</a:t>
            </a:fld>
            <a:endParaRPr lang="en-US"/>
          </a:p>
        </p:txBody>
      </p:sp>
    </p:spTree>
    <p:extLst>
      <p:ext uri="{BB962C8B-B14F-4D97-AF65-F5344CB8AC3E}">
        <p14:creationId xmlns:p14="http://schemas.microsoft.com/office/powerpoint/2010/main" val="2789124210"/>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C01A7719-E22D-AF45-9129-33B6F58AE492}" type="slidenum">
              <a:rPr lang="en-US"/>
              <a:pPr>
                <a:defRPr/>
              </a:pPr>
              <a:t>‹#›</a:t>
            </a:fld>
            <a:endParaRPr lang="en-US"/>
          </a:p>
        </p:txBody>
      </p:sp>
    </p:spTree>
    <p:extLst>
      <p:ext uri="{BB962C8B-B14F-4D97-AF65-F5344CB8AC3E}">
        <p14:creationId xmlns:p14="http://schemas.microsoft.com/office/powerpoint/2010/main" val="1327445247"/>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457201"/>
            <a:ext cx="2057400" cy="56689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457201"/>
            <a:ext cx="6019800" cy="56689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E08B6575-90C5-FE47-8D4A-354FB8938131}" type="slidenum">
              <a:rPr lang="en-US"/>
              <a:pPr>
                <a:defRPr/>
              </a:pPr>
              <a:t>‹#›</a:t>
            </a:fld>
            <a:endParaRPr lang="en-US"/>
          </a:p>
        </p:txBody>
      </p:sp>
    </p:spTree>
    <p:extLst>
      <p:ext uri="{BB962C8B-B14F-4D97-AF65-F5344CB8AC3E}">
        <p14:creationId xmlns:p14="http://schemas.microsoft.com/office/powerpoint/2010/main" val="3082550919"/>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4" name="McK Title Elements"/>
          <p:cNvGrpSpPr>
            <a:grpSpLocks/>
          </p:cNvGrpSpPr>
          <p:nvPr>
            <p:custDataLst>
              <p:tags r:id="rId1"/>
            </p:custDataLst>
          </p:nvPr>
        </p:nvGrpSpPr>
        <p:grpSpPr bwMode="auto">
          <a:xfrm>
            <a:off x="2693988" y="2182813"/>
            <a:ext cx="5129212" cy="4602162"/>
            <a:chOff x="1663" y="1348"/>
            <a:chExt cx="3167" cy="2841"/>
          </a:xfrm>
        </p:grpSpPr>
        <p:sp>
          <p:nvSpPr>
            <p:cNvPr id="5" name="McK Confidential" hidden="1"/>
            <p:cNvSpPr txBox="1">
              <a:spLocks noChangeArrowheads="1"/>
            </p:cNvSpPr>
            <p:nvPr userDrawn="1"/>
          </p:nvSpPr>
          <p:spPr bwMode="auto">
            <a:xfrm>
              <a:off x="1663" y="1348"/>
              <a:ext cx="936" cy="1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defTabSz="933450" eaLnBrk="0" hangingPunct="0">
                <a:defRPr sz="1200" b="1">
                  <a:solidFill>
                    <a:schemeClr val="tx1"/>
                  </a:solidFill>
                  <a:latin typeface="Arial" charset="0"/>
                  <a:ea typeface="ＭＳ Ｐゴシック" charset="0"/>
                  <a:cs typeface="ＭＳ Ｐゴシック" charset="0"/>
                </a:defRPr>
              </a:lvl1pPr>
              <a:lvl2pPr marL="742950" indent="-285750" defTabSz="933450" eaLnBrk="0" hangingPunct="0">
                <a:defRPr sz="1200" b="1">
                  <a:solidFill>
                    <a:schemeClr val="tx1"/>
                  </a:solidFill>
                  <a:latin typeface="Arial" charset="0"/>
                  <a:ea typeface="ＭＳ Ｐゴシック" charset="0"/>
                </a:defRPr>
              </a:lvl2pPr>
              <a:lvl3pPr marL="1143000" indent="-228600" defTabSz="933450" eaLnBrk="0" hangingPunct="0">
                <a:defRPr sz="1200" b="1">
                  <a:solidFill>
                    <a:schemeClr val="tx1"/>
                  </a:solidFill>
                  <a:latin typeface="Arial" charset="0"/>
                  <a:ea typeface="ＭＳ Ｐゴシック" charset="0"/>
                </a:defRPr>
              </a:lvl3pPr>
              <a:lvl4pPr marL="1600200" indent="-228600" defTabSz="933450" eaLnBrk="0" hangingPunct="0">
                <a:defRPr sz="1200" b="1">
                  <a:solidFill>
                    <a:schemeClr val="tx1"/>
                  </a:solidFill>
                  <a:latin typeface="Arial" charset="0"/>
                  <a:ea typeface="ＭＳ Ｐゴシック" charset="0"/>
                </a:defRPr>
              </a:lvl4pPr>
              <a:lvl5pPr marL="2057400" indent="-228600" defTabSz="933450" eaLnBrk="0" hangingPunct="0">
                <a:defRPr sz="1200" b="1">
                  <a:solidFill>
                    <a:schemeClr val="tx1"/>
                  </a:solidFill>
                  <a:latin typeface="Arial" charset="0"/>
                  <a:ea typeface="ＭＳ Ｐゴシック" charset="0"/>
                </a:defRPr>
              </a:lvl5pPr>
              <a:lvl6pPr marL="2514600" indent="-228600" defTabSz="933450"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933450"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933450"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93345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defRPr/>
              </a:pPr>
              <a:r>
                <a:rPr lang="en-US" sz="1400" b="0" smtClean="0"/>
                <a:t>CONFIDENTIAL</a:t>
              </a:r>
            </a:p>
          </p:txBody>
        </p:sp>
        <p:sp>
          <p:nvSpPr>
            <p:cNvPr id="6" name="McK Document" hidden="1"/>
            <p:cNvSpPr txBox="1">
              <a:spLocks noChangeArrowheads="1"/>
            </p:cNvSpPr>
            <p:nvPr userDrawn="1"/>
          </p:nvSpPr>
          <p:spPr bwMode="auto">
            <a:xfrm>
              <a:off x="1663" y="3038"/>
              <a:ext cx="3167" cy="1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b">
              <a:spAutoFit/>
            </a:bodyPr>
            <a:lstStyle>
              <a:lvl1pPr defTabSz="933450" eaLnBrk="0" hangingPunct="0">
                <a:defRPr sz="1200" b="1">
                  <a:solidFill>
                    <a:schemeClr val="tx1"/>
                  </a:solidFill>
                  <a:latin typeface="Arial" charset="0"/>
                  <a:ea typeface="ＭＳ Ｐゴシック" charset="0"/>
                  <a:cs typeface="ＭＳ Ｐゴシック" charset="0"/>
                </a:defRPr>
              </a:lvl1pPr>
              <a:lvl2pPr marL="742950" indent="-285750" defTabSz="933450" eaLnBrk="0" hangingPunct="0">
                <a:defRPr sz="1200" b="1">
                  <a:solidFill>
                    <a:schemeClr val="tx1"/>
                  </a:solidFill>
                  <a:latin typeface="Arial" charset="0"/>
                  <a:ea typeface="ＭＳ Ｐゴシック" charset="0"/>
                </a:defRPr>
              </a:lvl2pPr>
              <a:lvl3pPr marL="1143000" indent="-228600" defTabSz="933450" eaLnBrk="0" hangingPunct="0">
                <a:defRPr sz="1200" b="1">
                  <a:solidFill>
                    <a:schemeClr val="tx1"/>
                  </a:solidFill>
                  <a:latin typeface="Arial" charset="0"/>
                  <a:ea typeface="ＭＳ Ｐゴシック" charset="0"/>
                </a:defRPr>
              </a:lvl3pPr>
              <a:lvl4pPr marL="1600200" indent="-228600" defTabSz="933450" eaLnBrk="0" hangingPunct="0">
                <a:defRPr sz="1200" b="1">
                  <a:solidFill>
                    <a:schemeClr val="tx1"/>
                  </a:solidFill>
                  <a:latin typeface="Arial" charset="0"/>
                  <a:ea typeface="ＭＳ Ｐゴシック" charset="0"/>
                </a:defRPr>
              </a:lvl4pPr>
              <a:lvl5pPr marL="2057400" indent="-228600" defTabSz="933450" eaLnBrk="0" hangingPunct="0">
                <a:defRPr sz="1200" b="1">
                  <a:solidFill>
                    <a:schemeClr val="tx1"/>
                  </a:solidFill>
                  <a:latin typeface="Arial" charset="0"/>
                  <a:ea typeface="ＭＳ Ｐゴシック" charset="0"/>
                </a:defRPr>
              </a:lvl5pPr>
              <a:lvl6pPr marL="2514600" indent="-228600" defTabSz="933450"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933450"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933450"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93345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defRPr/>
              </a:pPr>
              <a:r>
                <a:rPr lang="en-US" sz="1400" b="0" smtClean="0"/>
                <a:t>Document</a:t>
              </a:r>
            </a:p>
          </p:txBody>
        </p:sp>
        <p:sp>
          <p:nvSpPr>
            <p:cNvPr id="7" name="McK Date" hidden="1"/>
            <p:cNvSpPr txBox="1">
              <a:spLocks noChangeArrowheads="1"/>
            </p:cNvSpPr>
            <p:nvPr userDrawn="1"/>
          </p:nvSpPr>
          <p:spPr bwMode="auto">
            <a:xfrm>
              <a:off x="1663" y="3216"/>
              <a:ext cx="3167" cy="1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defTabSz="933450" eaLnBrk="0" hangingPunct="0">
                <a:defRPr sz="1200" b="1">
                  <a:solidFill>
                    <a:schemeClr val="tx1"/>
                  </a:solidFill>
                  <a:latin typeface="Arial" charset="0"/>
                  <a:ea typeface="ＭＳ Ｐゴシック" charset="0"/>
                  <a:cs typeface="ＭＳ Ｐゴシック" charset="0"/>
                </a:defRPr>
              </a:lvl1pPr>
              <a:lvl2pPr marL="742950" indent="-285750" defTabSz="933450" eaLnBrk="0" hangingPunct="0">
                <a:defRPr sz="1200" b="1">
                  <a:solidFill>
                    <a:schemeClr val="tx1"/>
                  </a:solidFill>
                  <a:latin typeface="Arial" charset="0"/>
                  <a:ea typeface="ＭＳ Ｐゴシック" charset="0"/>
                </a:defRPr>
              </a:lvl2pPr>
              <a:lvl3pPr marL="1143000" indent="-228600" defTabSz="933450" eaLnBrk="0" hangingPunct="0">
                <a:defRPr sz="1200" b="1">
                  <a:solidFill>
                    <a:schemeClr val="tx1"/>
                  </a:solidFill>
                  <a:latin typeface="Arial" charset="0"/>
                  <a:ea typeface="ＭＳ Ｐゴシック" charset="0"/>
                </a:defRPr>
              </a:lvl3pPr>
              <a:lvl4pPr marL="1600200" indent="-228600" defTabSz="933450" eaLnBrk="0" hangingPunct="0">
                <a:defRPr sz="1200" b="1">
                  <a:solidFill>
                    <a:schemeClr val="tx1"/>
                  </a:solidFill>
                  <a:latin typeface="Arial" charset="0"/>
                  <a:ea typeface="ＭＳ Ｐゴシック" charset="0"/>
                </a:defRPr>
              </a:lvl4pPr>
              <a:lvl5pPr marL="2057400" indent="-228600" defTabSz="933450" eaLnBrk="0" hangingPunct="0">
                <a:defRPr sz="1200" b="1">
                  <a:solidFill>
                    <a:schemeClr val="tx1"/>
                  </a:solidFill>
                  <a:latin typeface="Arial" charset="0"/>
                  <a:ea typeface="ＭＳ Ｐゴシック" charset="0"/>
                </a:defRPr>
              </a:lvl5pPr>
              <a:lvl6pPr marL="2514600" indent="-228600" defTabSz="933450"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933450"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933450"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93345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defRPr/>
              </a:pPr>
              <a:r>
                <a:rPr lang="en-US" sz="1400" b="0" smtClean="0"/>
                <a:t>Date</a:t>
              </a:r>
            </a:p>
          </p:txBody>
        </p:sp>
        <p:sp>
          <p:nvSpPr>
            <p:cNvPr id="8" name="McK Disclaimer" hidden="1"/>
            <p:cNvSpPr>
              <a:spLocks noChangeArrowheads="1"/>
            </p:cNvSpPr>
            <p:nvPr userDrawn="1">
              <p:custDataLst>
                <p:tags r:id="rId3"/>
              </p:custDataLst>
            </p:nvPr>
          </p:nvSpPr>
          <p:spPr bwMode="auto">
            <a:xfrm>
              <a:off x="1663" y="3759"/>
              <a:ext cx="2391" cy="4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b">
              <a:spAutoFit/>
            </a:bodyPr>
            <a:lstStyle/>
            <a:p>
              <a:pPr defTabSz="819150" eaLnBrk="0" hangingPunct="0"/>
              <a:r>
                <a:rPr lang="en-US" sz="900" b="0"/>
                <a:t>This report is solely for the use of client personnel.  No part of it may be circulated, quoted, or reproduced for distribution outside the client organization without prior written approval from McKinsey &amp; Company, Inc. This material was used by McKinsey &amp; Company, Inc., during an oral presentation; it is not a complete record of the discussion.</a:t>
              </a:r>
            </a:p>
          </p:txBody>
        </p:sp>
      </p:grpSp>
      <p:sp>
        <p:nvSpPr>
          <p:cNvPr id="6560776" name="Rectangle 8"/>
          <p:cNvSpPr>
            <a:spLocks noGrp="1" noChangeArrowheads="1"/>
          </p:cNvSpPr>
          <p:nvPr>
            <p:ph type="ctrTitle"/>
          </p:nvPr>
        </p:nvSpPr>
        <p:spPr>
          <a:xfrm>
            <a:off x="2693988" y="2757488"/>
            <a:ext cx="5129212" cy="368691"/>
          </a:xfrm>
        </p:spPr>
        <p:txBody>
          <a:bodyPr/>
          <a:lstStyle>
            <a:lvl1pPr>
              <a:defRPr sz="2400" b="0"/>
            </a:lvl1pPr>
          </a:lstStyle>
          <a:p>
            <a:r>
              <a:rPr lang="en-US" smtClean="0"/>
              <a:t>Click to edit Master title style</a:t>
            </a:r>
            <a:endParaRPr lang="en-US"/>
          </a:p>
        </p:txBody>
      </p:sp>
      <p:sp>
        <p:nvSpPr>
          <p:cNvPr id="6560777" name="Rectangle 9"/>
          <p:cNvSpPr>
            <a:spLocks noGrp="1" noChangeArrowheads="1"/>
          </p:cNvSpPr>
          <p:nvPr>
            <p:ph type="subTitle" idx="1"/>
          </p:nvPr>
        </p:nvSpPr>
        <p:spPr>
          <a:xfrm>
            <a:off x="2693988" y="3962401"/>
            <a:ext cx="5129212" cy="214802"/>
          </a:xfrm>
        </p:spPr>
        <p:txBody>
          <a:bodyPr/>
          <a:lstStyle>
            <a:lvl1pPr>
              <a:defRPr sz="1400"/>
            </a:lvl1pPr>
          </a:lstStyle>
          <a:p>
            <a:r>
              <a:rPr lang="en-US" smtClean="0"/>
              <a:t>Click to edit Master subtitle style</a:t>
            </a:r>
            <a:endParaRPr lang="en-US"/>
          </a:p>
        </p:txBody>
      </p:sp>
      <p:sp>
        <p:nvSpPr>
          <p:cNvPr id="9" name="doc id"/>
          <p:cNvSpPr>
            <a:spLocks noGrp="1" noChangeArrowheads="1"/>
          </p:cNvSpPr>
          <p:nvPr>
            <p:ph type="ftr" sz="quarter" idx="10"/>
            <p:custDataLst>
              <p:tags r:id="rId2"/>
            </p:custDataLst>
          </p:nvPr>
        </p:nvSpPr>
        <p:spPr/>
        <p:txBody>
          <a:bodyPr/>
          <a:lstStyle>
            <a:lvl1pPr>
              <a:defRPr/>
            </a:lvl1pPr>
          </a:lstStyle>
          <a:p>
            <a:pPr>
              <a:defRPr/>
            </a:pPr>
            <a:endParaRPr lang="de-DE"/>
          </a:p>
        </p:txBody>
      </p:sp>
    </p:spTree>
    <p:extLst>
      <p:ext uri="{BB962C8B-B14F-4D97-AF65-F5344CB8AC3E}">
        <p14:creationId xmlns:p14="http://schemas.microsoft.com/office/powerpoint/2010/main" val="2356595232"/>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22914" name="Rectangle 2"/>
          <p:cNvSpPr>
            <a:spLocks noGrp="1" noChangeArrowheads="1"/>
          </p:cNvSpPr>
          <p:nvPr>
            <p:ph type="ctrTitle" sz="quarter"/>
          </p:nvPr>
        </p:nvSpPr>
        <p:spPr>
          <a:xfrm>
            <a:off x="685800" y="1676400"/>
            <a:ext cx="7772400" cy="1828800"/>
          </a:xfrm>
        </p:spPr>
        <p:txBody>
          <a:bodyPr/>
          <a:lstStyle>
            <a:lvl1pPr>
              <a:defRPr/>
            </a:lvl1pPr>
          </a:lstStyle>
          <a:p>
            <a:r>
              <a:rPr lang="en-US" smtClean="0"/>
              <a:t>Click to edit Master title style</a:t>
            </a:r>
            <a:endParaRPr lang="en-US"/>
          </a:p>
        </p:txBody>
      </p:sp>
      <p:sp>
        <p:nvSpPr>
          <p:cNvPr id="422915" name="Rectangle 3"/>
          <p:cNvSpPr>
            <a:spLocks noGrp="1" noChangeArrowheads="1"/>
          </p:cNvSpPr>
          <p:nvPr>
            <p:ph type="subTitle" sz="quarter" idx="1"/>
          </p:nvPr>
        </p:nvSpPr>
        <p:spPr>
          <a:xfrm>
            <a:off x="1371600" y="3886200"/>
            <a:ext cx="6400800" cy="1752600"/>
          </a:xfrm>
        </p:spPr>
        <p:txBody>
          <a:bodyPr/>
          <a:lstStyle>
            <a:lvl1pPr marL="0" indent="0" algn="ctr">
              <a:buFont typeface="Wingdings" pitchFamily="-65" charset="2"/>
              <a:buNone/>
              <a:defRPr/>
            </a:lvl1pPr>
          </a:lstStyle>
          <a:p>
            <a:r>
              <a:rPr lang="en-US" smtClean="0"/>
              <a:t>Click to edit Master subtitle style</a:t>
            </a:r>
            <a:endParaRPr lang="en-US"/>
          </a:p>
        </p:txBody>
      </p:sp>
      <p:sp>
        <p:nvSpPr>
          <p:cNvPr id="4" name="Rectangle 4"/>
          <p:cNvSpPr>
            <a:spLocks noGrp="1" noChangeArrowheads="1"/>
          </p:cNvSpPr>
          <p:nvPr>
            <p:ph type="dt" sz="quarter" idx="10"/>
            <p:custDataLst>
              <p:tags r:id="rId1"/>
            </p:custDataLst>
          </p:nvPr>
        </p:nvSpPr>
        <p:spPr>
          <a:ln/>
        </p:spPr>
        <p:txBody>
          <a:bodyPr/>
          <a:lstStyle>
            <a:lvl1pPr>
              <a:defRPr/>
            </a:lvl1pPr>
          </a:lstStyle>
          <a:p>
            <a:pPr>
              <a:defRPr/>
            </a:pPr>
            <a:fld id="{38E3C088-5109-1A46-94CB-CAF96A4F9459}" type="datetime1">
              <a:rPr lang="en-US"/>
              <a:pPr>
                <a:defRPr/>
              </a:pPr>
              <a:t>5/27/16</a:t>
            </a:fld>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645D49A9-A04E-794E-8706-A4A8F9189B2B}" type="slidenum">
              <a:rPr lang="en-US"/>
              <a:pPr>
                <a:defRPr/>
              </a:pPr>
              <a:t>‹#›</a:t>
            </a:fld>
            <a:endParaRPr lang="en-US"/>
          </a:p>
        </p:txBody>
      </p:sp>
    </p:spTree>
    <p:extLst>
      <p:ext uri="{BB962C8B-B14F-4D97-AF65-F5344CB8AC3E}">
        <p14:creationId xmlns:p14="http://schemas.microsoft.com/office/powerpoint/2010/main" val="2671736531"/>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5"/>
          <p:cNvSpPr>
            <a:spLocks noChangeArrowheads="1"/>
          </p:cNvSpPr>
          <p:nvPr>
            <p:custDataLst>
              <p:tags r:id="rId1"/>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60" tIns="46031" rIns="92060" bIns="46031"/>
          <a:lstStyle/>
          <a:p>
            <a:pPr algn="ctr" eaLnBrk="0" hangingPunct="0"/>
            <a:r>
              <a:rPr lang="en-US" sz="700" b="0">
                <a:solidFill>
                  <a:schemeClr val="bg1"/>
                </a:solidFill>
              </a:rPr>
              <a:t>Do not reproduce without permission</a:t>
            </a:r>
          </a:p>
        </p:txBody>
      </p:sp>
      <p:sp>
        <p:nvSpPr>
          <p:cNvPr id="5" name="Rectangle 4"/>
          <p:cNvSpPr>
            <a:spLocks noChangeArrowheads="1"/>
          </p:cNvSpPr>
          <p:nvPr userDrawn="1">
            <p:custDataLst>
              <p:tags r:id="rId2"/>
            </p:custDataLst>
          </p:nvPr>
        </p:nvSpPr>
        <p:spPr bwMode="auto">
          <a:xfrm rot="16200000">
            <a:off x="7398545" y="5253831"/>
            <a:ext cx="3078162" cy="263525"/>
          </a:xfrm>
          <a:prstGeom prst="rect">
            <a:avLst/>
          </a:prstGeom>
          <a:noFill/>
          <a:ln w="9525">
            <a:noFill/>
            <a:miter lim="800000"/>
            <a:headEnd/>
            <a:tailEnd/>
          </a:ln>
          <a:effectLst/>
        </p:spPr>
        <p:txBody>
          <a:bodyPr lIns="92051" tIns="46026" rIns="92051" bIns="46026"/>
          <a:lstStyle/>
          <a:p>
            <a:pPr defTabSz="912667" eaLnBrk="0" hangingPunct="0">
              <a:defRPr/>
            </a:pPr>
            <a:fld id="{9CB283FA-E227-B542-BBD3-0A1ABBEA9E5F}" type="slidenum">
              <a:rPr lang="en-US" sz="2000" i="1">
                <a:effectLst>
                  <a:outerShdw blurRad="38100" dist="38100" dir="2700000" algn="tl">
                    <a:srgbClr val="DDDDDD"/>
                  </a:outerShdw>
                </a:effectLst>
                <a:latin typeface="Courier New" charset="0"/>
                <a:ea typeface="ＭＳ Ｐゴシック" charset="-128"/>
                <a:cs typeface="ＭＳ Ｐゴシック" charset="-128"/>
              </a:rPr>
              <a:pPr defTabSz="912667" eaLnBrk="0" hangingPunct="0">
                <a:defRPr/>
              </a:pPr>
              <a:t>‹#›</a:t>
            </a:fld>
            <a:r>
              <a:rPr lang="en-US">
                <a:solidFill>
                  <a:srgbClr val="808080"/>
                </a:solidFill>
                <a:ea typeface="ＭＳ Ｐゴシック" charset="-128"/>
                <a:cs typeface="ＭＳ Ｐゴシック" charset="-128"/>
              </a:rPr>
              <a:t> - </a:t>
            </a:r>
            <a:r>
              <a:rPr lang="en-US" sz="1100">
                <a:solidFill>
                  <a:srgbClr val="969696"/>
                </a:solidFill>
                <a:ea typeface="ＭＳ Ｐゴシック" charset="-128"/>
                <a:cs typeface="ＭＳ Ｐゴシック" charset="-128"/>
              </a:rPr>
              <a:t>Lectures.GersteinLab.org</a:t>
            </a:r>
            <a:r>
              <a:rPr lang="en-US" sz="600" b="0">
                <a:solidFill>
                  <a:srgbClr val="808080"/>
                </a:solidFill>
                <a:ea typeface="ＭＳ Ｐゴシック" charset="-128"/>
                <a:cs typeface="ＭＳ Ｐゴシック" charset="-128"/>
              </a:rPr>
              <a:t> </a:t>
            </a:r>
            <a:r>
              <a:rPr lang="en-US" sz="500" b="0">
                <a:ea typeface="ＭＳ Ｐゴシック" charset="-128"/>
                <a:cs typeface="ＭＳ Ｐゴシック" charset="-128"/>
              </a:rPr>
              <a:t>(c) '09</a:t>
            </a:r>
          </a:p>
        </p:txBody>
      </p:sp>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27" indent="0" algn="ctr">
              <a:buNone/>
              <a:defRPr/>
            </a:lvl2pPr>
            <a:lvl3pPr marL="914254" indent="0" algn="ctr">
              <a:buNone/>
              <a:defRPr/>
            </a:lvl3pPr>
            <a:lvl4pPr marL="1371381" indent="0" algn="ctr">
              <a:buNone/>
              <a:defRPr/>
            </a:lvl4pPr>
            <a:lvl5pPr marL="1828507" indent="0" algn="ctr">
              <a:buNone/>
              <a:defRPr/>
            </a:lvl5pPr>
            <a:lvl6pPr marL="2285634" indent="0" algn="ctr">
              <a:buNone/>
              <a:defRPr/>
            </a:lvl6pPr>
            <a:lvl7pPr marL="2742761" indent="0" algn="ctr">
              <a:buNone/>
              <a:defRPr/>
            </a:lvl7pPr>
            <a:lvl8pPr marL="3199888" indent="0" algn="ctr">
              <a:buNone/>
              <a:defRPr/>
            </a:lvl8pPr>
            <a:lvl9pPr marL="3657015"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821713553"/>
      </p:ext>
    </p:extLst>
  </p:cSld>
  <p:clrMapOvr>
    <a:masterClrMapping/>
  </p:clrMapOvr>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Rectangle 5"/>
          <p:cNvSpPr>
            <a:spLocks noChangeArrowheads="1"/>
          </p:cNvSpPr>
          <p:nvPr>
            <p:custDataLst>
              <p:tags r:id="rId1"/>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60" tIns="46031" rIns="92060" bIns="46031"/>
          <a:lstStyle/>
          <a:p>
            <a:pPr algn="ctr" eaLnBrk="0" hangingPunct="0"/>
            <a:r>
              <a:rPr lang="en-US" sz="700" b="0">
                <a:solidFill>
                  <a:schemeClr val="bg1"/>
                </a:solidFill>
              </a:rPr>
              <a:t>Do not reproduce without permission</a:t>
            </a:r>
          </a:p>
        </p:txBody>
      </p:sp>
      <p:sp>
        <p:nvSpPr>
          <p:cNvPr id="5" name="Rectangle 4"/>
          <p:cNvSpPr>
            <a:spLocks noChangeArrowheads="1"/>
          </p:cNvSpPr>
          <p:nvPr userDrawn="1">
            <p:custDataLst>
              <p:tags r:id="rId2"/>
            </p:custDataLst>
          </p:nvPr>
        </p:nvSpPr>
        <p:spPr bwMode="auto">
          <a:xfrm rot="16200000">
            <a:off x="7398545" y="5253831"/>
            <a:ext cx="3078162" cy="263525"/>
          </a:xfrm>
          <a:prstGeom prst="rect">
            <a:avLst/>
          </a:prstGeom>
          <a:noFill/>
          <a:ln w="9525">
            <a:noFill/>
            <a:miter lim="800000"/>
            <a:headEnd/>
            <a:tailEnd/>
          </a:ln>
          <a:effectLst/>
        </p:spPr>
        <p:txBody>
          <a:bodyPr lIns="92051" tIns="46026" rIns="92051" bIns="46026"/>
          <a:lstStyle/>
          <a:p>
            <a:pPr defTabSz="912667" eaLnBrk="0" hangingPunct="0">
              <a:defRPr/>
            </a:pPr>
            <a:fld id="{DCDC3FBD-77AB-2349-95DD-844B29235AC0}" type="slidenum">
              <a:rPr lang="en-US" sz="2000" i="1">
                <a:effectLst>
                  <a:outerShdw blurRad="38100" dist="38100" dir="2700000" algn="tl">
                    <a:srgbClr val="DDDDDD"/>
                  </a:outerShdw>
                </a:effectLst>
                <a:latin typeface="Courier New" charset="0"/>
                <a:ea typeface="ＭＳ Ｐゴシック" charset="-128"/>
                <a:cs typeface="ＭＳ Ｐゴシック" charset="-128"/>
              </a:rPr>
              <a:pPr defTabSz="912667" eaLnBrk="0" hangingPunct="0">
                <a:defRPr/>
              </a:pPr>
              <a:t>‹#›</a:t>
            </a:fld>
            <a:r>
              <a:rPr lang="en-US">
                <a:solidFill>
                  <a:srgbClr val="808080"/>
                </a:solidFill>
                <a:ea typeface="ＭＳ Ｐゴシック" charset="-128"/>
                <a:cs typeface="ＭＳ Ｐゴシック" charset="-128"/>
              </a:rPr>
              <a:t> - </a:t>
            </a:r>
            <a:r>
              <a:rPr lang="en-US" sz="1100">
                <a:solidFill>
                  <a:srgbClr val="969696"/>
                </a:solidFill>
                <a:ea typeface="ＭＳ Ｐゴシック" charset="-128"/>
                <a:cs typeface="ＭＳ Ｐゴシック" charset="-128"/>
              </a:rPr>
              <a:t>Lectures.GersteinLab.org</a:t>
            </a:r>
            <a:r>
              <a:rPr lang="en-US" sz="600" b="0">
                <a:solidFill>
                  <a:srgbClr val="808080"/>
                </a:solidFill>
                <a:ea typeface="ＭＳ Ｐゴシック" charset="-128"/>
                <a:cs typeface="ＭＳ Ｐゴシック" charset="-128"/>
              </a:rPr>
              <a:t> </a:t>
            </a:r>
            <a:r>
              <a:rPr lang="en-US" sz="500" b="0">
                <a:ea typeface="ＭＳ Ｐゴシック" charset="-128"/>
                <a:cs typeface="ＭＳ Ｐゴシック" charset="-128"/>
              </a:rPr>
              <a:t>(c) '09</a:t>
            </a:r>
          </a:p>
        </p:txBody>
      </p:sp>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89406550"/>
      </p:ext>
    </p:extLst>
  </p:cSld>
  <p:clrMapOvr>
    <a:masterClrMapping/>
  </p:clrMapOvr>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Rectangle 5"/>
          <p:cNvSpPr>
            <a:spLocks noChangeArrowheads="1"/>
          </p:cNvSpPr>
          <p:nvPr>
            <p:custDataLst>
              <p:tags r:id="rId1"/>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60" tIns="46031" rIns="92060" bIns="46031"/>
          <a:lstStyle/>
          <a:p>
            <a:pPr algn="ctr" eaLnBrk="0" hangingPunct="0"/>
            <a:r>
              <a:rPr lang="en-US" sz="700" b="0">
                <a:solidFill>
                  <a:schemeClr val="bg1"/>
                </a:solidFill>
              </a:rPr>
              <a:t>Do not reproduce without permission</a:t>
            </a:r>
          </a:p>
        </p:txBody>
      </p:sp>
      <p:sp>
        <p:nvSpPr>
          <p:cNvPr id="5" name="Rectangle 4"/>
          <p:cNvSpPr>
            <a:spLocks noChangeArrowheads="1"/>
          </p:cNvSpPr>
          <p:nvPr userDrawn="1">
            <p:custDataLst>
              <p:tags r:id="rId2"/>
            </p:custDataLst>
          </p:nvPr>
        </p:nvSpPr>
        <p:spPr bwMode="auto">
          <a:xfrm rot="16200000">
            <a:off x="7398545" y="5253831"/>
            <a:ext cx="3078162" cy="263525"/>
          </a:xfrm>
          <a:prstGeom prst="rect">
            <a:avLst/>
          </a:prstGeom>
          <a:noFill/>
          <a:ln w="9525">
            <a:noFill/>
            <a:miter lim="800000"/>
            <a:headEnd/>
            <a:tailEnd/>
          </a:ln>
          <a:effectLst/>
        </p:spPr>
        <p:txBody>
          <a:bodyPr lIns="92051" tIns="46026" rIns="92051" bIns="46026"/>
          <a:lstStyle/>
          <a:p>
            <a:pPr defTabSz="912667" eaLnBrk="0" hangingPunct="0">
              <a:defRPr/>
            </a:pPr>
            <a:fld id="{8BBF793F-3D59-C946-923B-C668F9B10F87}" type="slidenum">
              <a:rPr lang="en-US" sz="2000" i="1">
                <a:effectLst>
                  <a:outerShdw blurRad="38100" dist="38100" dir="2700000" algn="tl">
                    <a:srgbClr val="DDDDDD"/>
                  </a:outerShdw>
                </a:effectLst>
                <a:latin typeface="Courier New" charset="0"/>
                <a:ea typeface="ＭＳ Ｐゴシック" charset="-128"/>
                <a:cs typeface="ＭＳ Ｐゴシック" charset="-128"/>
              </a:rPr>
              <a:pPr defTabSz="912667" eaLnBrk="0" hangingPunct="0">
                <a:defRPr/>
              </a:pPr>
              <a:t>‹#›</a:t>
            </a:fld>
            <a:r>
              <a:rPr lang="en-US">
                <a:solidFill>
                  <a:srgbClr val="808080"/>
                </a:solidFill>
                <a:ea typeface="ＭＳ Ｐゴシック" charset="-128"/>
                <a:cs typeface="ＭＳ Ｐゴシック" charset="-128"/>
              </a:rPr>
              <a:t> - </a:t>
            </a:r>
            <a:r>
              <a:rPr lang="en-US" sz="1100">
                <a:solidFill>
                  <a:srgbClr val="969696"/>
                </a:solidFill>
                <a:ea typeface="ＭＳ Ｐゴシック" charset="-128"/>
                <a:cs typeface="ＭＳ Ｐゴシック" charset="-128"/>
              </a:rPr>
              <a:t>Lectures.GersteinLab.org</a:t>
            </a:r>
            <a:r>
              <a:rPr lang="en-US" sz="600" b="0">
                <a:solidFill>
                  <a:srgbClr val="808080"/>
                </a:solidFill>
                <a:ea typeface="ＭＳ Ｐゴシック" charset="-128"/>
                <a:cs typeface="ＭＳ Ｐゴシック" charset="-128"/>
              </a:rPr>
              <a:t> </a:t>
            </a:r>
            <a:r>
              <a:rPr lang="en-US" sz="500" b="0">
                <a:ea typeface="ＭＳ Ｐゴシック" charset="-128"/>
                <a:cs typeface="ＭＳ Ｐゴシック" charset="-128"/>
              </a:rPr>
              <a:t>(c) '09</a:t>
            </a:r>
          </a:p>
        </p:txBody>
      </p:sp>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27" indent="0">
              <a:buNone/>
              <a:defRPr sz="1800"/>
            </a:lvl2pPr>
            <a:lvl3pPr marL="914254" indent="0">
              <a:buNone/>
              <a:defRPr sz="1600"/>
            </a:lvl3pPr>
            <a:lvl4pPr marL="1371381" indent="0">
              <a:buNone/>
              <a:defRPr sz="1400"/>
            </a:lvl4pPr>
            <a:lvl5pPr marL="1828507" indent="0">
              <a:buNone/>
              <a:defRPr sz="1400"/>
            </a:lvl5pPr>
            <a:lvl6pPr marL="2285634" indent="0">
              <a:buNone/>
              <a:defRPr sz="1400"/>
            </a:lvl6pPr>
            <a:lvl7pPr marL="2742761" indent="0">
              <a:buNone/>
              <a:defRPr sz="1400"/>
            </a:lvl7pPr>
            <a:lvl8pPr marL="3199888" indent="0">
              <a:buNone/>
              <a:defRPr sz="1400"/>
            </a:lvl8pPr>
            <a:lvl9pPr marL="3657015" indent="0">
              <a:buNone/>
              <a:defRPr sz="1400"/>
            </a:lvl9pPr>
          </a:lstStyle>
          <a:p>
            <a:pPr lvl="0"/>
            <a:r>
              <a:rPr lang="en-US" smtClean="0"/>
              <a:t>Click to edit Master text styles</a:t>
            </a:r>
          </a:p>
        </p:txBody>
      </p:sp>
    </p:spTree>
    <p:extLst>
      <p:ext uri="{BB962C8B-B14F-4D97-AF65-F5344CB8AC3E}">
        <p14:creationId xmlns:p14="http://schemas.microsoft.com/office/powerpoint/2010/main" val="118938737"/>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custDataLst>
              <p:tags r:id="rId1"/>
            </p:custDataLst>
          </p:nvPr>
        </p:nvSpPr>
        <p:spPr/>
        <p:txBody>
          <a:bodyPr/>
          <a:lstStyle>
            <a:lvl1pPr>
              <a:defRPr/>
            </a:lvl1pPr>
          </a:lstStyle>
          <a:p>
            <a:pPr>
              <a:defRPr/>
            </a:pPr>
            <a:fld id="{6A561643-39BE-3A48-ACF0-782C48A9B4F4}" type="datetime1">
              <a:rPr lang="en-US"/>
              <a:pPr>
                <a:defRPr/>
              </a:pPr>
              <a:t>5/27/16</a:t>
            </a:fld>
            <a:endParaRPr lang="en-US"/>
          </a:p>
        </p:txBody>
      </p:sp>
      <p:sp>
        <p:nvSpPr>
          <p:cNvPr id="3"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4" name="Slide Number Placeholder 5"/>
          <p:cNvSpPr>
            <a:spLocks noGrp="1"/>
          </p:cNvSpPr>
          <p:nvPr>
            <p:ph type="sldNum" sz="quarter" idx="12"/>
            <p:custDataLst>
              <p:tags r:id="rId3"/>
            </p:custDataLst>
          </p:nvPr>
        </p:nvSpPr>
        <p:spPr/>
        <p:txBody>
          <a:bodyPr/>
          <a:lstStyle>
            <a:lvl1pPr>
              <a:defRPr/>
            </a:lvl1pPr>
          </a:lstStyle>
          <a:p>
            <a:pPr>
              <a:defRPr/>
            </a:pPr>
            <a:fld id="{CB943775-DF27-6448-9C1C-D58BDFE3CA7F}" type="slidenum">
              <a:rPr lang="en-US"/>
              <a:pPr>
                <a:defRPr/>
              </a:pPr>
              <a:t>‹#›</a:t>
            </a:fld>
            <a:endParaRPr lang="en-US"/>
          </a:p>
        </p:txBody>
      </p:sp>
    </p:spTree>
    <p:extLst>
      <p:ext uri="{BB962C8B-B14F-4D97-AF65-F5344CB8AC3E}">
        <p14:creationId xmlns:p14="http://schemas.microsoft.com/office/powerpoint/2010/main" val="2191173173"/>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Rectangle 5"/>
          <p:cNvSpPr>
            <a:spLocks noChangeArrowheads="1"/>
          </p:cNvSpPr>
          <p:nvPr>
            <p:custDataLst>
              <p:tags r:id="rId1"/>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60" tIns="46031" rIns="92060" bIns="46031"/>
          <a:lstStyle/>
          <a:p>
            <a:pPr algn="ctr" eaLnBrk="0" hangingPunct="0"/>
            <a:r>
              <a:rPr lang="en-US" sz="700" b="0">
                <a:solidFill>
                  <a:schemeClr val="bg1"/>
                </a:solidFill>
              </a:rPr>
              <a:t>Do not reproduce without permission</a:t>
            </a:r>
          </a:p>
        </p:txBody>
      </p:sp>
      <p:sp>
        <p:nvSpPr>
          <p:cNvPr id="6" name="Rectangle 5"/>
          <p:cNvSpPr>
            <a:spLocks noChangeArrowheads="1"/>
          </p:cNvSpPr>
          <p:nvPr userDrawn="1">
            <p:custDataLst>
              <p:tags r:id="rId2"/>
            </p:custDataLst>
          </p:nvPr>
        </p:nvSpPr>
        <p:spPr bwMode="auto">
          <a:xfrm rot="16200000">
            <a:off x="7398545" y="5253831"/>
            <a:ext cx="3078162" cy="263525"/>
          </a:xfrm>
          <a:prstGeom prst="rect">
            <a:avLst/>
          </a:prstGeom>
          <a:noFill/>
          <a:ln w="9525">
            <a:noFill/>
            <a:miter lim="800000"/>
            <a:headEnd/>
            <a:tailEnd/>
          </a:ln>
          <a:effectLst/>
        </p:spPr>
        <p:txBody>
          <a:bodyPr lIns="92051" tIns="46026" rIns="92051" bIns="46026"/>
          <a:lstStyle/>
          <a:p>
            <a:pPr defTabSz="912667" eaLnBrk="0" hangingPunct="0">
              <a:defRPr/>
            </a:pPr>
            <a:fld id="{33DDD584-33EE-0143-801A-7D753CF8414B}" type="slidenum">
              <a:rPr lang="en-US" sz="2000" i="1">
                <a:effectLst>
                  <a:outerShdw blurRad="38100" dist="38100" dir="2700000" algn="tl">
                    <a:srgbClr val="DDDDDD"/>
                  </a:outerShdw>
                </a:effectLst>
                <a:latin typeface="Courier New" charset="0"/>
                <a:ea typeface="ＭＳ Ｐゴシック" charset="-128"/>
                <a:cs typeface="ＭＳ Ｐゴシック" charset="-128"/>
              </a:rPr>
              <a:pPr defTabSz="912667" eaLnBrk="0" hangingPunct="0">
                <a:defRPr/>
              </a:pPr>
              <a:t>‹#›</a:t>
            </a:fld>
            <a:r>
              <a:rPr lang="en-US">
                <a:solidFill>
                  <a:srgbClr val="808080"/>
                </a:solidFill>
                <a:ea typeface="ＭＳ Ｐゴシック" charset="-128"/>
                <a:cs typeface="ＭＳ Ｐゴシック" charset="-128"/>
              </a:rPr>
              <a:t> - </a:t>
            </a:r>
            <a:r>
              <a:rPr lang="en-US" sz="1100">
                <a:solidFill>
                  <a:srgbClr val="969696"/>
                </a:solidFill>
                <a:ea typeface="ＭＳ Ｐゴシック" charset="-128"/>
                <a:cs typeface="ＭＳ Ｐゴシック" charset="-128"/>
              </a:rPr>
              <a:t>Lectures.GersteinLab.org</a:t>
            </a:r>
            <a:r>
              <a:rPr lang="en-US" sz="600" b="0">
                <a:solidFill>
                  <a:srgbClr val="808080"/>
                </a:solidFill>
                <a:ea typeface="ＭＳ Ｐゴシック" charset="-128"/>
                <a:cs typeface="ＭＳ Ｐゴシック" charset="-128"/>
              </a:rPr>
              <a:t> </a:t>
            </a:r>
            <a:r>
              <a:rPr lang="en-US" sz="500" b="0">
                <a:ea typeface="ＭＳ Ｐゴシック" charset="-128"/>
                <a:cs typeface="ＭＳ Ｐゴシック" charset="-128"/>
              </a:rPr>
              <a:t>(c) '09</a:t>
            </a:r>
          </a:p>
        </p:txBody>
      </p:sp>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20858962"/>
      </p:ext>
    </p:extLst>
  </p:cSld>
  <p:clrMapOvr>
    <a:masterClrMapping/>
  </p:clrMapOvr>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7" name="Rectangle 5"/>
          <p:cNvSpPr>
            <a:spLocks noChangeArrowheads="1"/>
          </p:cNvSpPr>
          <p:nvPr>
            <p:custDataLst>
              <p:tags r:id="rId1"/>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60" tIns="46031" rIns="92060" bIns="46031"/>
          <a:lstStyle/>
          <a:p>
            <a:pPr algn="ctr" eaLnBrk="0" hangingPunct="0"/>
            <a:r>
              <a:rPr lang="en-US" sz="700" b="0">
                <a:solidFill>
                  <a:schemeClr val="bg1"/>
                </a:solidFill>
              </a:rPr>
              <a:t>Do not reproduce without permission</a:t>
            </a:r>
          </a:p>
        </p:txBody>
      </p:sp>
      <p:sp>
        <p:nvSpPr>
          <p:cNvPr id="8" name="Rectangle 7"/>
          <p:cNvSpPr>
            <a:spLocks noChangeArrowheads="1"/>
          </p:cNvSpPr>
          <p:nvPr userDrawn="1">
            <p:custDataLst>
              <p:tags r:id="rId2"/>
            </p:custDataLst>
          </p:nvPr>
        </p:nvSpPr>
        <p:spPr bwMode="auto">
          <a:xfrm rot="16200000">
            <a:off x="7398545" y="5253831"/>
            <a:ext cx="3078162" cy="263525"/>
          </a:xfrm>
          <a:prstGeom prst="rect">
            <a:avLst/>
          </a:prstGeom>
          <a:noFill/>
          <a:ln w="9525">
            <a:noFill/>
            <a:miter lim="800000"/>
            <a:headEnd/>
            <a:tailEnd/>
          </a:ln>
          <a:effectLst/>
        </p:spPr>
        <p:txBody>
          <a:bodyPr lIns="92051" tIns="46026" rIns="92051" bIns="46026"/>
          <a:lstStyle/>
          <a:p>
            <a:pPr defTabSz="912667" eaLnBrk="0" hangingPunct="0">
              <a:defRPr/>
            </a:pPr>
            <a:fld id="{ACA2DBCE-9431-4440-84E6-18974383E857}" type="slidenum">
              <a:rPr lang="en-US" sz="2000" i="1">
                <a:effectLst>
                  <a:outerShdw blurRad="38100" dist="38100" dir="2700000" algn="tl">
                    <a:srgbClr val="DDDDDD"/>
                  </a:outerShdw>
                </a:effectLst>
                <a:latin typeface="Courier New" charset="0"/>
                <a:ea typeface="ＭＳ Ｐゴシック" charset="-128"/>
                <a:cs typeface="ＭＳ Ｐゴシック" charset="-128"/>
              </a:rPr>
              <a:pPr defTabSz="912667" eaLnBrk="0" hangingPunct="0">
                <a:defRPr/>
              </a:pPr>
              <a:t>‹#›</a:t>
            </a:fld>
            <a:r>
              <a:rPr lang="en-US">
                <a:solidFill>
                  <a:srgbClr val="808080"/>
                </a:solidFill>
                <a:ea typeface="ＭＳ Ｐゴシック" charset="-128"/>
                <a:cs typeface="ＭＳ Ｐゴシック" charset="-128"/>
              </a:rPr>
              <a:t> - </a:t>
            </a:r>
            <a:r>
              <a:rPr lang="en-US" sz="1100">
                <a:solidFill>
                  <a:srgbClr val="969696"/>
                </a:solidFill>
                <a:ea typeface="ＭＳ Ｐゴシック" charset="-128"/>
                <a:cs typeface="ＭＳ Ｐゴシック" charset="-128"/>
              </a:rPr>
              <a:t>Lectures.GersteinLab.org</a:t>
            </a:r>
            <a:r>
              <a:rPr lang="en-US" sz="600" b="0">
                <a:solidFill>
                  <a:srgbClr val="808080"/>
                </a:solidFill>
                <a:ea typeface="ＭＳ Ｐゴシック" charset="-128"/>
                <a:cs typeface="ＭＳ Ｐゴシック" charset="-128"/>
              </a:rPr>
              <a:t> </a:t>
            </a:r>
            <a:r>
              <a:rPr lang="en-US" sz="500" b="0">
                <a:ea typeface="ＭＳ Ｐゴシック" charset="-128"/>
                <a:cs typeface="ＭＳ Ｐゴシック" charset="-128"/>
              </a:rPr>
              <a:t>(c) '09</a:t>
            </a:r>
          </a:p>
        </p:txBody>
      </p:sp>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27" indent="0">
              <a:buNone/>
              <a:defRPr sz="2000" b="1"/>
            </a:lvl2pPr>
            <a:lvl3pPr marL="914254" indent="0">
              <a:buNone/>
              <a:defRPr sz="1800" b="1"/>
            </a:lvl3pPr>
            <a:lvl4pPr marL="1371381" indent="0">
              <a:buNone/>
              <a:defRPr sz="1600" b="1"/>
            </a:lvl4pPr>
            <a:lvl5pPr marL="1828507" indent="0">
              <a:buNone/>
              <a:defRPr sz="1600" b="1"/>
            </a:lvl5pPr>
            <a:lvl6pPr marL="2285634" indent="0">
              <a:buNone/>
              <a:defRPr sz="1600" b="1"/>
            </a:lvl6pPr>
            <a:lvl7pPr marL="2742761" indent="0">
              <a:buNone/>
              <a:defRPr sz="1600" b="1"/>
            </a:lvl7pPr>
            <a:lvl8pPr marL="3199888" indent="0">
              <a:buNone/>
              <a:defRPr sz="1600" b="1"/>
            </a:lvl8pPr>
            <a:lvl9pPr marL="365701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127" indent="0">
              <a:buNone/>
              <a:defRPr sz="2000" b="1"/>
            </a:lvl2pPr>
            <a:lvl3pPr marL="914254" indent="0">
              <a:buNone/>
              <a:defRPr sz="1800" b="1"/>
            </a:lvl3pPr>
            <a:lvl4pPr marL="1371381" indent="0">
              <a:buNone/>
              <a:defRPr sz="1600" b="1"/>
            </a:lvl4pPr>
            <a:lvl5pPr marL="1828507" indent="0">
              <a:buNone/>
              <a:defRPr sz="1600" b="1"/>
            </a:lvl5pPr>
            <a:lvl6pPr marL="2285634" indent="0">
              <a:buNone/>
              <a:defRPr sz="1600" b="1"/>
            </a:lvl6pPr>
            <a:lvl7pPr marL="2742761" indent="0">
              <a:buNone/>
              <a:defRPr sz="1600" b="1"/>
            </a:lvl7pPr>
            <a:lvl8pPr marL="3199888" indent="0">
              <a:buNone/>
              <a:defRPr sz="1600" b="1"/>
            </a:lvl8pPr>
            <a:lvl9pPr marL="365701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69857693"/>
      </p:ext>
    </p:extLst>
  </p:cSld>
  <p:clrMapOvr>
    <a:masterClrMapping/>
  </p:clrMapOvr>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Rectangle 5"/>
          <p:cNvSpPr>
            <a:spLocks noChangeArrowheads="1"/>
          </p:cNvSpPr>
          <p:nvPr>
            <p:custDataLst>
              <p:tags r:id="rId1"/>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60" tIns="46031" rIns="92060" bIns="46031"/>
          <a:lstStyle/>
          <a:p>
            <a:pPr algn="ctr" eaLnBrk="0" hangingPunct="0"/>
            <a:r>
              <a:rPr lang="en-US" sz="700" b="0">
                <a:solidFill>
                  <a:schemeClr val="bg1"/>
                </a:solidFill>
              </a:rPr>
              <a:t>Do not reproduce without permission</a:t>
            </a:r>
          </a:p>
        </p:txBody>
      </p:sp>
      <p:sp>
        <p:nvSpPr>
          <p:cNvPr id="4" name="Rectangle 3"/>
          <p:cNvSpPr>
            <a:spLocks noChangeArrowheads="1"/>
          </p:cNvSpPr>
          <p:nvPr userDrawn="1">
            <p:custDataLst>
              <p:tags r:id="rId2"/>
            </p:custDataLst>
          </p:nvPr>
        </p:nvSpPr>
        <p:spPr bwMode="auto">
          <a:xfrm rot="16200000">
            <a:off x="7398545" y="5253831"/>
            <a:ext cx="3078162" cy="263525"/>
          </a:xfrm>
          <a:prstGeom prst="rect">
            <a:avLst/>
          </a:prstGeom>
          <a:noFill/>
          <a:ln w="9525">
            <a:noFill/>
            <a:miter lim="800000"/>
            <a:headEnd/>
            <a:tailEnd/>
          </a:ln>
          <a:effectLst/>
        </p:spPr>
        <p:txBody>
          <a:bodyPr lIns="92051" tIns="46026" rIns="92051" bIns="46026"/>
          <a:lstStyle/>
          <a:p>
            <a:pPr defTabSz="912667" eaLnBrk="0" hangingPunct="0">
              <a:defRPr/>
            </a:pPr>
            <a:fld id="{9B75A3E3-8F15-AE4B-89EE-228A89967302}" type="slidenum">
              <a:rPr lang="en-US" sz="2000" i="1">
                <a:effectLst>
                  <a:outerShdw blurRad="38100" dist="38100" dir="2700000" algn="tl">
                    <a:srgbClr val="DDDDDD"/>
                  </a:outerShdw>
                </a:effectLst>
                <a:latin typeface="Courier New" charset="0"/>
                <a:ea typeface="ＭＳ Ｐゴシック" charset="-128"/>
                <a:cs typeface="ＭＳ Ｐゴシック" charset="-128"/>
              </a:rPr>
              <a:pPr defTabSz="912667" eaLnBrk="0" hangingPunct="0">
                <a:defRPr/>
              </a:pPr>
              <a:t>‹#›</a:t>
            </a:fld>
            <a:r>
              <a:rPr lang="en-US">
                <a:solidFill>
                  <a:srgbClr val="808080"/>
                </a:solidFill>
                <a:ea typeface="ＭＳ Ｐゴシック" charset="-128"/>
                <a:cs typeface="ＭＳ Ｐゴシック" charset="-128"/>
              </a:rPr>
              <a:t> - </a:t>
            </a:r>
            <a:r>
              <a:rPr lang="en-US" sz="1100">
                <a:solidFill>
                  <a:srgbClr val="969696"/>
                </a:solidFill>
                <a:ea typeface="ＭＳ Ｐゴシック" charset="-128"/>
                <a:cs typeface="ＭＳ Ｐゴシック" charset="-128"/>
              </a:rPr>
              <a:t>Lectures.GersteinLab.org</a:t>
            </a:r>
            <a:r>
              <a:rPr lang="en-US" sz="600" b="0">
                <a:solidFill>
                  <a:srgbClr val="808080"/>
                </a:solidFill>
                <a:ea typeface="ＭＳ Ｐゴシック" charset="-128"/>
                <a:cs typeface="ＭＳ Ｐゴシック" charset="-128"/>
              </a:rPr>
              <a:t> </a:t>
            </a:r>
            <a:r>
              <a:rPr lang="en-US" sz="500" b="0">
                <a:ea typeface="ＭＳ Ｐゴシック" charset="-128"/>
                <a:cs typeface="ＭＳ Ｐゴシック" charset="-128"/>
              </a:rPr>
              <a:t>(c) '09</a:t>
            </a:r>
          </a:p>
        </p:txBody>
      </p:sp>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526092227"/>
      </p:ext>
    </p:extLst>
  </p:cSld>
  <p:clrMapOvr>
    <a:masterClrMapping/>
  </p:clrMapOvr>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5" name="Rectangle 5"/>
          <p:cNvSpPr>
            <a:spLocks noChangeArrowheads="1"/>
          </p:cNvSpPr>
          <p:nvPr>
            <p:custDataLst>
              <p:tags r:id="rId1"/>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60" tIns="46031" rIns="92060" bIns="46031"/>
          <a:lstStyle/>
          <a:p>
            <a:pPr algn="ctr" eaLnBrk="0" hangingPunct="0"/>
            <a:r>
              <a:rPr lang="en-US" sz="700" b="0">
                <a:solidFill>
                  <a:schemeClr val="bg1"/>
                </a:solidFill>
              </a:rPr>
              <a:t>Do not reproduce without permission</a:t>
            </a:r>
          </a:p>
        </p:txBody>
      </p:sp>
      <p:sp>
        <p:nvSpPr>
          <p:cNvPr id="6" name="Rectangle 5"/>
          <p:cNvSpPr>
            <a:spLocks noChangeArrowheads="1"/>
          </p:cNvSpPr>
          <p:nvPr userDrawn="1">
            <p:custDataLst>
              <p:tags r:id="rId2"/>
            </p:custDataLst>
          </p:nvPr>
        </p:nvSpPr>
        <p:spPr bwMode="auto">
          <a:xfrm rot="16200000">
            <a:off x="7398545" y="5253831"/>
            <a:ext cx="3078162" cy="263525"/>
          </a:xfrm>
          <a:prstGeom prst="rect">
            <a:avLst/>
          </a:prstGeom>
          <a:noFill/>
          <a:ln w="9525">
            <a:noFill/>
            <a:miter lim="800000"/>
            <a:headEnd/>
            <a:tailEnd/>
          </a:ln>
          <a:effectLst/>
        </p:spPr>
        <p:txBody>
          <a:bodyPr lIns="92051" tIns="46026" rIns="92051" bIns="46026"/>
          <a:lstStyle/>
          <a:p>
            <a:pPr defTabSz="912667" eaLnBrk="0" hangingPunct="0">
              <a:defRPr/>
            </a:pPr>
            <a:fld id="{F3CBFEFE-329B-A441-998E-4188C63DD6A5}" type="slidenum">
              <a:rPr lang="en-US" sz="2000" i="1">
                <a:effectLst>
                  <a:outerShdw blurRad="38100" dist="38100" dir="2700000" algn="tl">
                    <a:srgbClr val="DDDDDD"/>
                  </a:outerShdw>
                </a:effectLst>
                <a:latin typeface="Courier New" charset="0"/>
                <a:ea typeface="ＭＳ Ｐゴシック" charset="-128"/>
                <a:cs typeface="ＭＳ Ｐゴシック" charset="-128"/>
              </a:rPr>
              <a:pPr defTabSz="912667" eaLnBrk="0" hangingPunct="0">
                <a:defRPr/>
              </a:pPr>
              <a:t>‹#›</a:t>
            </a:fld>
            <a:r>
              <a:rPr lang="en-US">
                <a:solidFill>
                  <a:srgbClr val="808080"/>
                </a:solidFill>
                <a:ea typeface="ＭＳ Ｐゴシック" charset="-128"/>
                <a:cs typeface="ＭＳ Ｐゴシック" charset="-128"/>
              </a:rPr>
              <a:t> - </a:t>
            </a:r>
            <a:r>
              <a:rPr lang="en-US" sz="1100">
                <a:solidFill>
                  <a:srgbClr val="969696"/>
                </a:solidFill>
                <a:ea typeface="ＭＳ Ｐゴシック" charset="-128"/>
                <a:cs typeface="ＭＳ Ｐゴシック" charset="-128"/>
              </a:rPr>
              <a:t>Lectures.GersteinLab.org</a:t>
            </a:r>
            <a:r>
              <a:rPr lang="en-US" sz="600" b="0">
                <a:solidFill>
                  <a:srgbClr val="808080"/>
                </a:solidFill>
                <a:ea typeface="ＭＳ Ｐゴシック" charset="-128"/>
                <a:cs typeface="ＭＳ Ｐゴシック" charset="-128"/>
              </a:rPr>
              <a:t> </a:t>
            </a:r>
            <a:r>
              <a:rPr lang="en-US" sz="500" b="0">
                <a:ea typeface="ＭＳ Ｐゴシック" charset="-128"/>
                <a:cs typeface="ＭＳ Ｐゴシック" charset="-128"/>
              </a:rPr>
              <a:t>(c) '09</a:t>
            </a:r>
          </a:p>
        </p:txBody>
      </p:sp>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27" indent="0">
              <a:buNone/>
              <a:defRPr sz="1200"/>
            </a:lvl2pPr>
            <a:lvl3pPr marL="914254" indent="0">
              <a:buNone/>
              <a:defRPr sz="1000"/>
            </a:lvl3pPr>
            <a:lvl4pPr marL="1371381" indent="0">
              <a:buNone/>
              <a:defRPr sz="900"/>
            </a:lvl4pPr>
            <a:lvl5pPr marL="1828507" indent="0">
              <a:buNone/>
              <a:defRPr sz="900"/>
            </a:lvl5pPr>
            <a:lvl6pPr marL="2285634" indent="0">
              <a:buNone/>
              <a:defRPr sz="900"/>
            </a:lvl6pPr>
            <a:lvl7pPr marL="2742761" indent="0">
              <a:buNone/>
              <a:defRPr sz="900"/>
            </a:lvl7pPr>
            <a:lvl8pPr marL="3199888" indent="0">
              <a:buNone/>
              <a:defRPr sz="900"/>
            </a:lvl8pPr>
            <a:lvl9pPr marL="3657015" indent="0">
              <a:buNone/>
              <a:defRPr sz="900"/>
            </a:lvl9pPr>
          </a:lstStyle>
          <a:p>
            <a:pPr lvl="0"/>
            <a:r>
              <a:rPr lang="en-US" smtClean="0"/>
              <a:t>Click to edit Master text styles</a:t>
            </a:r>
          </a:p>
        </p:txBody>
      </p:sp>
    </p:spTree>
    <p:extLst>
      <p:ext uri="{BB962C8B-B14F-4D97-AF65-F5344CB8AC3E}">
        <p14:creationId xmlns:p14="http://schemas.microsoft.com/office/powerpoint/2010/main" val="2841054492"/>
      </p:ext>
    </p:extLst>
  </p:cSld>
  <p:clrMapOvr>
    <a:masterClrMapping/>
  </p:clrMapOvr>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Rectangle 5"/>
          <p:cNvSpPr>
            <a:spLocks noChangeArrowheads="1"/>
          </p:cNvSpPr>
          <p:nvPr>
            <p:custDataLst>
              <p:tags r:id="rId1"/>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60" tIns="46031" rIns="92060" bIns="46031"/>
          <a:lstStyle/>
          <a:p>
            <a:pPr algn="ctr" eaLnBrk="0" hangingPunct="0"/>
            <a:r>
              <a:rPr lang="en-US" sz="700" b="0">
                <a:solidFill>
                  <a:schemeClr val="bg1"/>
                </a:solidFill>
              </a:rPr>
              <a:t>Do not reproduce without permission</a:t>
            </a:r>
          </a:p>
        </p:txBody>
      </p:sp>
      <p:sp>
        <p:nvSpPr>
          <p:cNvPr id="6" name="Rectangle 5"/>
          <p:cNvSpPr>
            <a:spLocks noChangeArrowheads="1"/>
          </p:cNvSpPr>
          <p:nvPr userDrawn="1">
            <p:custDataLst>
              <p:tags r:id="rId2"/>
            </p:custDataLst>
          </p:nvPr>
        </p:nvSpPr>
        <p:spPr bwMode="auto">
          <a:xfrm rot="16200000">
            <a:off x="7398545" y="5253831"/>
            <a:ext cx="3078162" cy="263525"/>
          </a:xfrm>
          <a:prstGeom prst="rect">
            <a:avLst/>
          </a:prstGeom>
          <a:noFill/>
          <a:ln w="9525">
            <a:noFill/>
            <a:miter lim="800000"/>
            <a:headEnd/>
            <a:tailEnd/>
          </a:ln>
          <a:effectLst/>
        </p:spPr>
        <p:txBody>
          <a:bodyPr lIns="92051" tIns="46026" rIns="92051" bIns="46026"/>
          <a:lstStyle/>
          <a:p>
            <a:pPr defTabSz="912667" eaLnBrk="0" hangingPunct="0">
              <a:defRPr/>
            </a:pPr>
            <a:fld id="{D022EAD3-3E1A-B749-A555-81E49ABABDF3}" type="slidenum">
              <a:rPr lang="en-US" sz="2000" i="1">
                <a:effectLst>
                  <a:outerShdw blurRad="38100" dist="38100" dir="2700000" algn="tl">
                    <a:srgbClr val="DDDDDD"/>
                  </a:outerShdw>
                </a:effectLst>
                <a:latin typeface="Courier New" charset="0"/>
                <a:ea typeface="ＭＳ Ｐゴシック" charset="-128"/>
                <a:cs typeface="ＭＳ Ｐゴシック" charset="-128"/>
              </a:rPr>
              <a:pPr defTabSz="912667" eaLnBrk="0" hangingPunct="0">
                <a:defRPr/>
              </a:pPr>
              <a:t>‹#›</a:t>
            </a:fld>
            <a:r>
              <a:rPr lang="en-US">
                <a:solidFill>
                  <a:srgbClr val="808080"/>
                </a:solidFill>
                <a:ea typeface="ＭＳ Ｐゴシック" charset="-128"/>
                <a:cs typeface="ＭＳ Ｐゴシック" charset="-128"/>
              </a:rPr>
              <a:t> - </a:t>
            </a:r>
            <a:r>
              <a:rPr lang="en-US" sz="1100">
                <a:solidFill>
                  <a:srgbClr val="969696"/>
                </a:solidFill>
                <a:ea typeface="ＭＳ Ｐゴシック" charset="-128"/>
                <a:cs typeface="ＭＳ Ｐゴシック" charset="-128"/>
              </a:rPr>
              <a:t>Lectures.GersteinLab.org</a:t>
            </a:r>
            <a:r>
              <a:rPr lang="en-US" sz="600" b="0">
                <a:solidFill>
                  <a:srgbClr val="808080"/>
                </a:solidFill>
                <a:ea typeface="ＭＳ Ｐゴシック" charset="-128"/>
                <a:cs typeface="ＭＳ Ｐゴシック" charset="-128"/>
              </a:rPr>
              <a:t> </a:t>
            </a:r>
            <a:r>
              <a:rPr lang="en-US" sz="500" b="0">
                <a:ea typeface="ＭＳ Ｐゴシック" charset="-128"/>
                <a:cs typeface="ＭＳ Ｐゴシック" charset="-128"/>
              </a:rPr>
              <a:t>(c) '09</a:t>
            </a:r>
          </a:p>
        </p:txBody>
      </p:sp>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27" indent="0">
              <a:buNone/>
              <a:defRPr sz="2800"/>
            </a:lvl2pPr>
            <a:lvl3pPr marL="914254" indent="0">
              <a:buNone/>
              <a:defRPr sz="2400"/>
            </a:lvl3pPr>
            <a:lvl4pPr marL="1371381" indent="0">
              <a:buNone/>
              <a:defRPr sz="2000"/>
            </a:lvl4pPr>
            <a:lvl5pPr marL="1828507" indent="0">
              <a:buNone/>
              <a:defRPr sz="2000"/>
            </a:lvl5pPr>
            <a:lvl6pPr marL="2285634" indent="0">
              <a:buNone/>
              <a:defRPr sz="2000"/>
            </a:lvl6pPr>
            <a:lvl7pPr marL="2742761" indent="0">
              <a:buNone/>
              <a:defRPr sz="2000"/>
            </a:lvl7pPr>
            <a:lvl8pPr marL="3199888" indent="0">
              <a:buNone/>
              <a:defRPr sz="2000"/>
            </a:lvl8pPr>
            <a:lvl9pPr marL="3657015"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27" indent="0">
              <a:buNone/>
              <a:defRPr sz="1200"/>
            </a:lvl2pPr>
            <a:lvl3pPr marL="914254" indent="0">
              <a:buNone/>
              <a:defRPr sz="1000"/>
            </a:lvl3pPr>
            <a:lvl4pPr marL="1371381" indent="0">
              <a:buNone/>
              <a:defRPr sz="900"/>
            </a:lvl4pPr>
            <a:lvl5pPr marL="1828507" indent="0">
              <a:buNone/>
              <a:defRPr sz="900"/>
            </a:lvl5pPr>
            <a:lvl6pPr marL="2285634" indent="0">
              <a:buNone/>
              <a:defRPr sz="900"/>
            </a:lvl6pPr>
            <a:lvl7pPr marL="2742761" indent="0">
              <a:buNone/>
              <a:defRPr sz="900"/>
            </a:lvl7pPr>
            <a:lvl8pPr marL="3199888" indent="0">
              <a:buNone/>
              <a:defRPr sz="900"/>
            </a:lvl8pPr>
            <a:lvl9pPr marL="3657015" indent="0">
              <a:buNone/>
              <a:defRPr sz="900"/>
            </a:lvl9pPr>
          </a:lstStyle>
          <a:p>
            <a:pPr lvl="0"/>
            <a:r>
              <a:rPr lang="en-US" smtClean="0"/>
              <a:t>Click to edit Master text styles</a:t>
            </a:r>
          </a:p>
        </p:txBody>
      </p:sp>
    </p:spTree>
    <p:extLst>
      <p:ext uri="{BB962C8B-B14F-4D97-AF65-F5344CB8AC3E}">
        <p14:creationId xmlns:p14="http://schemas.microsoft.com/office/powerpoint/2010/main" val="3963612593"/>
      </p:ext>
    </p:extLst>
  </p:cSld>
  <p:clrMapOvr>
    <a:masterClrMapping/>
  </p:clrMapOvr>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27" indent="0" algn="ctr">
              <a:buNone/>
              <a:defRPr/>
            </a:lvl2pPr>
            <a:lvl3pPr marL="914254" indent="0" algn="ctr">
              <a:buNone/>
              <a:defRPr/>
            </a:lvl3pPr>
            <a:lvl4pPr marL="1371381" indent="0" algn="ctr">
              <a:buNone/>
              <a:defRPr/>
            </a:lvl4pPr>
            <a:lvl5pPr marL="1828507" indent="0" algn="ctr">
              <a:buNone/>
              <a:defRPr/>
            </a:lvl5pPr>
            <a:lvl6pPr marL="2285634" indent="0" algn="ctr">
              <a:buNone/>
              <a:defRPr/>
            </a:lvl6pPr>
            <a:lvl7pPr marL="2742761" indent="0" algn="ctr">
              <a:buNone/>
              <a:defRPr/>
            </a:lvl7pPr>
            <a:lvl8pPr marL="3199888" indent="0" algn="ctr">
              <a:buNone/>
              <a:defRPr/>
            </a:lvl8pPr>
            <a:lvl9pPr marL="3657015"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20495642"/>
      </p:ext>
    </p:extLst>
  </p:cSld>
  <p:clrMapOvr>
    <a:masterClrMapping/>
  </p:clrMapOvr>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95164562"/>
      </p:ext>
    </p:extLst>
  </p:cSld>
  <p:clrMapOvr>
    <a:masterClrMapping/>
  </p:clrMapOvr>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27" indent="0">
              <a:buNone/>
              <a:defRPr sz="1800"/>
            </a:lvl2pPr>
            <a:lvl3pPr marL="914254" indent="0">
              <a:buNone/>
              <a:defRPr sz="1600"/>
            </a:lvl3pPr>
            <a:lvl4pPr marL="1371381" indent="0">
              <a:buNone/>
              <a:defRPr sz="1400"/>
            </a:lvl4pPr>
            <a:lvl5pPr marL="1828507" indent="0">
              <a:buNone/>
              <a:defRPr sz="1400"/>
            </a:lvl5pPr>
            <a:lvl6pPr marL="2285634" indent="0">
              <a:buNone/>
              <a:defRPr sz="1400"/>
            </a:lvl6pPr>
            <a:lvl7pPr marL="2742761" indent="0">
              <a:buNone/>
              <a:defRPr sz="1400"/>
            </a:lvl7pPr>
            <a:lvl8pPr marL="3199888" indent="0">
              <a:buNone/>
              <a:defRPr sz="1400"/>
            </a:lvl8pPr>
            <a:lvl9pPr marL="3657015" indent="0">
              <a:buNone/>
              <a:defRPr sz="1400"/>
            </a:lvl9pPr>
          </a:lstStyle>
          <a:p>
            <a:pPr lvl="0"/>
            <a:r>
              <a:rPr lang="en-US" smtClean="0"/>
              <a:t>Click to edit Master text styles</a:t>
            </a:r>
          </a:p>
        </p:txBody>
      </p:sp>
    </p:spTree>
    <p:extLst>
      <p:ext uri="{BB962C8B-B14F-4D97-AF65-F5344CB8AC3E}">
        <p14:creationId xmlns:p14="http://schemas.microsoft.com/office/powerpoint/2010/main" val="4260576115"/>
      </p:ext>
    </p:extLst>
  </p:cSld>
  <p:clrMapOvr>
    <a:masterClrMapping/>
  </p:clrMapOvr>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47133522"/>
      </p:ext>
    </p:extLst>
  </p:cSld>
  <p:clrMapOvr>
    <a:masterClrMapping/>
  </p:clrMapOvr>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27" indent="0">
              <a:buNone/>
              <a:defRPr sz="2000" b="1"/>
            </a:lvl2pPr>
            <a:lvl3pPr marL="914254" indent="0">
              <a:buNone/>
              <a:defRPr sz="1800" b="1"/>
            </a:lvl3pPr>
            <a:lvl4pPr marL="1371381" indent="0">
              <a:buNone/>
              <a:defRPr sz="1600" b="1"/>
            </a:lvl4pPr>
            <a:lvl5pPr marL="1828507" indent="0">
              <a:buNone/>
              <a:defRPr sz="1600" b="1"/>
            </a:lvl5pPr>
            <a:lvl6pPr marL="2285634" indent="0">
              <a:buNone/>
              <a:defRPr sz="1600" b="1"/>
            </a:lvl6pPr>
            <a:lvl7pPr marL="2742761" indent="0">
              <a:buNone/>
              <a:defRPr sz="1600" b="1"/>
            </a:lvl7pPr>
            <a:lvl8pPr marL="3199888" indent="0">
              <a:buNone/>
              <a:defRPr sz="1600" b="1"/>
            </a:lvl8pPr>
            <a:lvl9pPr marL="365701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127" indent="0">
              <a:buNone/>
              <a:defRPr sz="2000" b="1"/>
            </a:lvl2pPr>
            <a:lvl3pPr marL="914254" indent="0">
              <a:buNone/>
              <a:defRPr sz="1800" b="1"/>
            </a:lvl3pPr>
            <a:lvl4pPr marL="1371381" indent="0">
              <a:buNone/>
              <a:defRPr sz="1600" b="1"/>
            </a:lvl4pPr>
            <a:lvl5pPr marL="1828507" indent="0">
              <a:buNone/>
              <a:defRPr sz="1600" b="1"/>
            </a:lvl5pPr>
            <a:lvl6pPr marL="2285634" indent="0">
              <a:buNone/>
              <a:defRPr sz="1600" b="1"/>
            </a:lvl6pPr>
            <a:lvl7pPr marL="2742761" indent="0">
              <a:buNone/>
              <a:defRPr sz="1600" b="1"/>
            </a:lvl7pPr>
            <a:lvl8pPr marL="3199888" indent="0">
              <a:buNone/>
              <a:defRPr sz="1600" b="1"/>
            </a:lvl8pPr>
            <a:lvl9pPr marL="365701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14545313"/>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custDataLst>
              <p:tags r:id="rId1"/>
            </p:custDataLst>
          </p:nvPr>
        </p:nvSpPr>
        <p:spPr/>
        <p:txBody>
          <a:bodyPr/>
          <a:lstStyle>
            <a:lvl1pPr>
              <a:defRPr/>
            </a:lvl1pPr>
          </a:lstStyle>
          <a:p>
            <a:pPr>
              <a:defRPr/>
            </a:pPr>
            <a:fld id="{3D9330CB-1AC3-8E42-99E9-243A00A428F0}" type="datetime1">
              <a:rPr lang="en-US"/>
              <a:pPr>
                <a:defRPr/>
              </a:pPr>
              <a:t>5/27/16</a:t>
            </a:fld>
            <a:endParaRPr lang="en-US"/>
          </a:p>
        </p:txBody>
      </p:sp>
      <p:sp>
        <p:nvSpPr>
          <p:cNvPr id="6"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7" name="Slide Number Placeholder 5"/>
          <p:cNvSpPr>
            <a:spLocks noGrp="1"/>
          </p:cNvSpPr>
          <p:nvPr>
            <p:ph type="sldNum" sz="quarter" idx="12"/>
            <p:custDataLst>
              <p:tags r:id="rId3"/>
            </p:custDataLst>
          </p:nvPr>
        </p:nvSpPr>
        <p:spPr/>
        <p:txBody>
          <a:bodyPr/>
          <a:lstStyle>
            <a:lvl1pPr>
              <a:defRPr/>
            </a:lvl1pPr>
          </a:lstStyle>
          <a:p>
            <a:pPr>
              <a:defRPr/>
            </a:pPr>
            <a:fld id="{0C2F43F7-B597-BD4E-8268-825CCC52EB7D}" type="slidenum">
              <a:rPr lang="en-US"/>
              <a:pPr>
                <a:defRPr/>
              </a:pPr>
              <a:t>‹#›</a:t>
            </a:fld>
            <a:endParaRPr lang="en-US"/>
          </a:p>
        </p:txBody>
      </p:sp>
    </p:spTree>
    <p:extLst>
      <p:ext uri="{BB962C8B-B14F-4D97-AF65-F5344CB8AC3E}">
        <p14:creationId xmlns:p14="http://schemas.microsoft.com/office/powerpoint/2010/main" val="1778601406"/>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07168294"/>
      </p:ext>
    </p:extLst>
  </p:cSld>
  <p:clrMapOvr>
    <a:masterClrMapping/>
  </p:clrMapOvr>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2099856"/>
      </p:ext>
    </p:extLst>
  </p:cSld>
  <p:clrMapOvr>
    <a:masterClrMapping/>
  </p:clrMapOvr>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27" indent="0">
              <a:buNone/>
              <a:defRPr sz="1200"/>
            </a:lvl2pPr>
            <a:lvl3pPr marL="914254" indent="0">
              <a:buNone/>
              <a:defRPr sz="1000"/>
            </a:lvl3pPr>
            <a:lvl4pPr marL="1371381" indent="0">
              <a:buNone/>
              <a:defRPr sz="900"/>
            </a:lvl4pPr>
            <a:lvl5pPr marL="1828507" indent="0">
              <a:buNone/>
              <a:defRPr sz="900"/>
            </a:lvl5pPr>
            <a:lvl6pPr marL="2285634" indent="0">
              <a:buNone/>
              <a:defRPr sz="900"/>
            </a:lvl6pPr>
            <a:lvl7pPr marL="2742761" indent="0">
              <a:buNone/>
              <a:defRPr sz="900"/>
            </a:lvl7pPr>
            <a:lvl8pPr marL="3199888" indent="0">
              <a:buNone/>
              <a:defRPr sz="900"/>
            </a:lvl8pPr>
            <a:lvl9pPr marL="3657015" indent="0">
              <a:buNone/>
              <a:defRPr sz="900"/>
            </a:lvl9pPr>
          </a:lstStyle>
          <a:p>
            <a:pPr lvl="0"/>
            <a:r>
              <a:rPr lang="en-US" smtClean="0"/>
              <a:t>Click to edit Master text styles</a:t>
            </a:r>
          </a:p>
        </p:txBody>
      </p:sp>
    </p:spTree>
    <p:extLst>
      <p:ext uri="{BB962C8B-B14F-4D97-AF65-F5344CB8AC3E}">
        <p14:creationId xmlns:p14="http://schemas.microsoft.com/office/powerpoint/2010/main" val="788003685"/>
      </p:ext>
    </p:extLst>
  </p:cSld>
  <p:clrMapOvr>
    <a:masterClrMapping/>
  </p:clrMapOvr>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27" indent="0">
              <a:buNone/>
              <a:defRPr sz="2800"/>
            </a:lvl2pPr>
            <a:lvl3pPr marL="914254" indent="0">
              <a:buNone/>
              <a:defRPr sz="2400"/>
            </a:lvl3pPr>
            <a:lvl4pPr marL="1371381" indent="0">
              <a:buNone/>
              <a:defRPr sz="2000"/>
            </a:lvl4pPr>
            <a:lvl5pPr marL="1828507" indent="0">
              <a:buNone/>
              <a:defRPr sz="2000"/>
            </a:lvl5pPr>
            <a:lvl6pPr marL="2285634" indent="0">
              <a:buNone/>
              <a:defRPr sz="2000"/>
            </a:lvl6pPr>
            <a:lvl7pPr marL="2742761" indent="0">
              <a:buNone/>
              <a:defRPr sz="2000"/>
            </a:lvl7pPr>
            <a:lvl8pPr marL="3199888" indent="0">
              <a:buNone/>
              <a:defRPr sz="2000"/>
            </a:lvl8pPr>
            <a:lvl9pPr marL="3657015"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27" indent="0">
              <a:buNone/>
              <a:defRPr sz="1200"/>
            </a:lvl2pPr>
            <a:lvl3pPr marL="914254" indent="0">
              <a:buNone/>
              <a:defRPr sz="1000"/>
            </a:lvl3pPr>
            <a:lvl4pPr marL="1371381" indent="0">
              <a:buNone/>
              <a:defRPr sz="900"/>
            </a:lvl4pPr>
            <a:lvl5pPr marL="1828507" indent="0">
              <a:buNone/>
              <a:defRPr sz="900"/>
            </a:lvl5pPr>
            <a:lvl6pPr marL="2285634" indent="0">
              <a:buNone/>
              <a:defRPr sz="900"/>
            </a:lvl6pPr>
            <a:lvl7pPr marL="2742761" indent="0">
              <a:buNone/>
              <a:defRPr sz="900"/>
            </a:lvl7pPr>
            <a:lvl8pPr marL="3199888" indent="0">
              <a:buNone/>
              <a:defRPr sz="900"/>
            </a:lvl8pPr>
            <a:lvl9pPr marL="3657015" indent="0">
              <a:buNone/>
              <a:defRPr sz="900"/>
            </a:lvl9pPr>
          </a:lstStyle>
          <a:p>
            <a:pPr lvl="0"/>
            <a:r>
              <a:rPr lang="en-US" smtClean="0"/>
              <a:t>Click to edit Master text styles</a:t>
            </a:r>
          </a:p>
        </p:txBody>
      </p:sp>
    </p:spTree>
    <p:extLst>
      <p:ext uri="{BB962C8B-B14F-4D97-AF65-F5344CB8AC3E}">
        <p14:creationId xmlns:p14="http://schemas.microsoft.com/office/powerpoint/2010/main" val="333183082"/>
      </p:ext>
    </p:extLst>
  </p:cSld>
  <p:clrMapOvr>
    <a:masterClrMapping/>
  </p:clrMapOvr>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sz="quarter" idx="10"/>
            <p:custDataLst>
              <p:tags r:id="rId1"/>
            </p:custDataLst>
          </p:nvPr>
        </p:nvSpPr>
        <p:spPr>
          <a:ln/>
        </p:spPr>
        <p:txBody>
          <a:bodyPr/>
          <a:lstStyle>
            <a:lvl1pPr>
              <a:defRPr/>
            </a:lvl1pPr>
          </a:lstStyle>
          <a:p>
            <a:pPr>
              <a:defRPr/>
            </a:pPr>
            <a:fld id="{01E9795D-700A-BF45-A077-9332BFA5DE22}" type="slidenum">
              <a:rPr lang="en-US"/>
              <a:pPr>
                <a:defRPr/>
              </a:pPr>
              <a:t>‹#›</a:t>
            </a:fld>
            <a:r>
              <a:rPr lang="en-US"/>
              <a:t>   (c) Mark Gerstein, 2002, Yale, bioinfo.mbb.yale.edu</a:t>
            </a:r>
          </a:p>
        </p:txBody>
      </p:sp>
    </p:spTree>
    <p:extLst>
      <p:ext uri="{BB962C8B-B14F-4D97-AF65-F5344CB8AC3E}">
        <p14:creationId xmlns:p14="http://schemas.microsoft.com/office/powerpoint/2010/main" val="138699329"/>
      </p:ext>
    </p:extLst>
  </p:cSld>
  <p:clrMapOvr>
    <a:masterClrMapping/>
  </p:clrMapOvr>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sz="quarter" idx="10"/>
            <p:custDataLst>
              <p:tags r:id="rId1"/>
            </p:custDataLst>
          </p:nvPr>
        </p:nvSpPr>
        <p:spPr>
          <a:ln/>
        </p:spPr>
        <p:txBody>
          <a:bodyPr/>
          <a:lstStyle>
            <a:lvl1pPr>
              <a:defRPr/>
            </a:lvl1pPr>
          </a:lstStyle>
          <a:p>
            <a:pPr>
              <a:defRPr/>
            </a:pPr>
            <a:fld id="{2EF3849F-EA71-D042-AE0E-D4C2FF68653C}" type="slidenum">
              <a:rPr lang="en-US"/>
              <a:pPr>
                <a:defRPr/>
              </a:pPr>
              <a:t>‹#›</a:t>
            </a:fld>
            <a:r>
              <a:rPr lang="en-US"/>
              <a:t>   (c) Mark Gerstein, 2002, Yale, bioinfo.mbb.yale.edu</a:t>
            </a:r>
          </a:p>
        </p:txBody>
      </p:sp>
    </p:spTree>
    <p:extLst>
      <p:ext uri="{BB962C8B-B14F-4D97-AF65-F5344CB8AC3E}">
        <p14:creationId xmlns:p14="http://schemas.microsoft.com/office/powerpoint/2010/main" val="2704533184"/>
      </p:ext>
    </p:extLst>
  </p:cSld>
  <p:clrMapOvr>
    <a:masterClrMapping/>
  </p:clrMapOvr>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22431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22431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376739"/>
            <a:ext cx="3810000" cy="22431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376739"/>
            <a:ext cx="3810000" cy="22431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sldNum" sz="quarter" idx="10"/>
            <p:custDataLst>
              <p:tags r:id="rId1"/>
            </p:custDataLst>
          </p:nvPr>
        </p:nvSpPr>
        <p:spPr>
          <a:ln/>
        </p:spPr>
        <p:txBody>
          <a:bodyPr/>
          <a:lstStyle>
            <a:lvl1pPr>
              <a:defRPr/>
            </a:lvl1pPr>
          </a:lstStyle>
          <a:p>
            <a:pPr>
              <a:defRPr/>
            </a:pPr>
            <a:fld id="{B492553F-E77C-564E-937A-EAB7779529DD}" type="slidenum">
              <a:rPr lang="en-US"/>
              <a:pPr>
                <a:defRPr/>
              </a:pPr>
              <a:t>‹#›</a:t>
            </a:fld>
            <a:r>
              <a:rPr lang="en-US"/>
              <a:t>   (c) Mark Gerstein, 2002, Yale, bioinfo.mbb.yale.edu</a:t>
            </a:r>
          </a:p>
        </p:txBody>
      </p:sp>
    </p:spTree>
    <p:extLst>
      <p:ext uri="{BB962C8B-B14F-4D97-AF65-F5344CB8AC3E}">
        <p14:creationId xmlns:p14="http://schemas.microsoft.com/office/powerpoint/2010/main" val="1453888756"/>
      </p:ext>
    </p:extLst>
  </p:cSld>
  <p:clrMapOvr>
    <a:masterClrMapping/>
  </p:clrMapOvr>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27" indent="0" algn="ctr">
              <a:buNone/>
              <a:defRPr/>
            </a:lvl2pPr>
            <a:lvl3pPr marL="914254" indent="0" algn="ctr">
              <a:buNone/>
              <a:defRPr/>
            </a:lvl3pPr>
            <a:lvl4pPr marL="1371381" indent="0" algn="ctr">
              <a:buNone/>
              <a:defRPr/>
            </a:lvl4pPr>
            <a:lvl5pPr marL="1828507" indent="0" algn="ctr">
              <a:buNone/>
              <a:defRPr/>
            </a:lvl5pPr>
            <a:lvl6pPr marL="2285634" indent="0" algn="ctr">
              <a:buNone/>
              <a:defRPr/>
            </a:lvl6pPr>
            <a:lvl7pPr marL="2742761" indent="0" algn="ctr">
              <a:buNone/>
              <a:defRPr/>
            </a:lvl7pPr>
            <a:lvl8pPr marL="3199888" indent="0" algn="ctr">
              <a:buNone/>
              <a:defRPr/>
            </a:lvl8pPr>
            <a:lvl9pPr marL="3657015" indent="0" algn="ctr">
              <a:buNone/>
              <a:defRPr/>
            </a:lvl9pPr>
          </a:lstStyle>
          <a:p>
            <a:r>
              <a:rPr lang="en-US" smtClean="0"/>
              <a:t>Click to edit Master subtitle style</a:t>
            </a:r>
            <a:endParaRPr lang="en-US"/>
          </a:p>
        </p:txBody>
      </p:sp>
      <p:sp>
        <p:nvSpPr>
          <p:cNvPr id="4" name="Rectangle 4"/>
          <p:cNvSpPr>
            <a:spLocks noGrp="1" noChangeArrowheads="1"/>
          </p:cNvSpPr>
          <p:nvPr>
            <p:ph type="sldNum" sz="quarter" idx="10"/>
            <p:custDataLst>
              <p:tags r:id="rId1"/>
            </p:custDataLst>
          </p:nvPr>
        </p:nvSpPr>
        <p:spPr>
          <a:ln/>
        </p:spPr>
        <p:txBody>
          <a:bodyPr/>
          <a:lstStyle>
            <a:lvl1pPr>
              <a:defRPr/>
            </a:lvl1pPr>
          </a:lstStyle>
          <a:p>
            <a:pPr>
              <a:defRPr/>
            </a:pPr>
            <a:fld id="{15177C37-8760-804A-AC34-AF250ABEE387}"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3420012383"/>
      </p:ext>
    </p:extLst>
  </p:cSld>
  <p:clrMapOvr>
    <a:masterClrMapping/>
  </p:clrMapOvr>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sz="quarter" idx="10"/>
            <p:custDataLst>
              <p:tags r:id="rId1"/>
            </p:custDataLst>
          </p:nvPr>
        </p:nvSpPr>
        <p:spPr>
          <a:ln/>
        </p:spPr>
        <p:txBody>
          <a:bodyPr/>
          <a:lstStyle>
            <a:lvl1pPr>
              <a:defRPr/>
            </a:lvl1pPr>
          </a:lstStyle>
          <a:p>
            <a:pPr>
              <a:defRPr/>
            </a:pPr>
            <a:fld id="{598C0754-658E-894B-B54C-81F98768E242}"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855814729"/>
      </p:ext>
    </p:extLst>
  </p:cSld>
  <p:clrMapOvr>
    <a:masterClrMapping/>
  </p:clrMapOvr>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27" indent="0">
              <a:buNone/>
              <a:defRPr sz="1800"/>
            </a:lvl2pPr>
            <a:lvl3pPr marL="914254" indent="0">
              <a:buNone/>
              <a:defRPr sz="1600"/>
            </a:lvl3pPr>
            <a:lvl4pPr marL="1371381" indent="0">
              <a:buNone/>
              <a:defRPr sz="1400"/>
            </a:lvl4pPr>
            <a:lvl5pPr marL="1828507" indent="0">
              <a:buNone/>
              <a:defRPr sz="1400"/>
            </a:lvl5pPr>
            <a:lvl6pPr marL="2285634" indent="0">
              <a:buNone/>
              <a:defRPr sz="1400"/>
            </a:lvl6pPr>
            <a:lvl7pPr marL="2742761" indent="0">
              <a:buNone/>
              <a:defRPr sz="1400"/>
            </a:lvl7pPr>
            <a:lvl8pPr marL="3199888" indent="0">
              <a:buNone/>
              <a:defRPr sz="1400"/>
            </a:lvl8pPr>
            <a:lvl9pPr marL="3657015" indent="0">
              <a:buNone/>
              <a:defRPr sz="1400"/>
            </a:lvl9pPr>
          </a:lstStyle>
          <a:p>
            <a:pPr lvl="0"/>
            <a:r>
              <a:rPr lang="en-US" smtClean="0"/>
              <a:t>Click to edit Master text styles</a:t>
            </a:r>
          </a:p>
        </p:txBody>
      </p:sp>
      <p:sp>
        <p:nvSpPr>
          <p:cNvPr id="4" name="Rectangle 4"/>
          <p:cNvSpPr>
            <a:spLocks noGrp="1" noChangeArrowheads="1"/>
          </p:cNvSpPr>
          <p:nvPr>
            <p:ph type="sldNum" sz="quarter" idx="10"/>
            <p:custDataLst>
              <p:tags r:id="rId1"/>
            </p:custDataLst>
          </p:nvPr>
        </p:nvSpPr>
        <p:spPr>
          <a:ln/>
        </p:spPr>
        <p:txBody>
          <a:bodyPr/>
          <a:lstStyle>
            <a:lvl1pPr>
              <a:defRPr/>
            </a:lvl1pPr>
          </a:lstStyle>
          <a:p>
            <a:pPr>
              <a:defRPr/>
            </a:pPr>
            <a:fld id="{5001B6DA-D105-DD47-BAAD-81A8FAB912FC}"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3264875522"/>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custDataLst>
              <p:tags r:id="rId1"/>
            </p:custDataLst>
          </p:nvPr>
        </p:nvSpPr>
        <p:spPr/>
        <p:txBody>
          <a:bodyPr/>
          <a:lstStyle>
            <a:lvl1pPr>
              <a:defRPr/>
            </a:lvl1pPr>
          </a:lstStyle>
          <a:p>
            <a:pPr>
              <a:defRPr/>
            </a:pPr>
            <a:fld id="{8F5A46C2-FE23-6D4C-849B-5BA83F20E678}" type="datetime1">
              <a:rPr lang="en-US"/>
              <a:pPr>
                <a:defRPr/>
              </a:pPr>
              <a:t>5/27/16</a:t>
            </a:fld>
            <a:endParaRPr lang="en-US"/>
          </a:p>
        </p:txBody>
      </p:sp>
      <p:sp>
        <p:nvSpPr>
          <p:cNvPr id="6"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7" name="Slide Number Placeholder 5"/>
          <p:cNvSpPr>
            <a:spLocks noGrp="1"/>
          </p:cNvSpPr>
          <p:nvPr>
            <p:ph type="sldNum" sz="quarter" idx="12"/>
            <p:custDataLst>
              <p:tags r:id="rId3"/>
            </p:custDataLst>
          </p:nvPr>
        </p:nvSpPr>
        <p:spPr/>
        <p:txBody>
          <a:bodyPr/>
          <a:lstStyle>
            <a:lvl1pPr>
              <a:defRPr/>
            </a:lvl1pPr>
          </a:lstStyle>
          <a:p>
            <a:pPr>
              <a:defRPr/>
            </a:pPr>
            <a:fld id="{3659D69F-F26E-0E49-9818-739F9BCED394}" type="slidenum">
              <a:rPr lang="en-US"/>
              <a:pPr>
                <a:defRPr/>
              </a:pPr>
              <a:t>‹#›</a:t>
            </a:fld>
            <a:endParaRPr lang="en-US"/>
          </a:p>
        </p:txBody>
      </p:sp>
    </p:spTree>
    <p:extLst>
      <p:ext uri="{BB962C8B-B14F-4D97-AF65-F5344CB8AC3E}">
        <p14:creationId xmlns:p14="http://schemas.microsoft.com/office/powerpoint/2010/main" val="791630556"/>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sldNum" sz="quarter" idx="10"/>
            <p:custDataLst>
              <p:tags r:id="rId1"/>
            </p:custDataLst>
          </p:nvPr>
        </p:nvSpPr>
        <p:spPr>
          <a:ln/>
        </p:spPr>
        <p:txBody>
          <a:bodyPr/>
          <a:lstStyle>
            <a:lvl1pPr>
              <a:defRPr/>
            </a:lvl1pPr>
          </a:lstStyle>
          <a:p>
            <a:pPr>
              <a:defRPr/>
            </a:pPr>
            <a:fld id="{4F85FB31-53DE-EE4C-8496-BD0B75508F88}"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981757953"/>
      </p:ext>
    </p:extLst>
  </p:cSld>
  <p:clrMapOvr>
    <a:masterClrMapping/>
  </p:clrMapOvr>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27" indent="0">
              <a:buNone/>
              <a:defRPr sz="2000" b="1"/>
            </a:lvl2pPr>
            <a:lvl3pPr marL="914254" indent="0">
              <a:buNone/>
              <a:defRPr sz="1800" b="1"/>
            </a:lvl3pPr>
            <a:lvl4pPr marL="1371381" indent="0">
              <a:buNone/>
              <a:defRPr sz="1600" b="1"/>
            </a:lvl4pPr>
            <a:lvl5pPr marL="1828507" indent="0">
              <a:buNone/>
              <a:defRPr sz="1600" b="1"/>
            </a:lvl5pPr>
            <a:lvl6pPr marL="2285634" indent="0">
              <a:buNone/>
              <a:defRPr sz="1600" b="1"/>
            </a:lvl6pPr>
            <a:lvl7pPr marL="2742761" indent="0">
              <a:buNone/>
              <a:defRPr sz="1600" b="1"/>
            </a:lvl7pPr>
            <a:lvl8pPr marL="3199888" indent="0">
              <a:buNone/>
              <a:defRPr sz="1600" b="1"/>
            </a:lvl8pPr>
            <a:lvl9pPr marL="365701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127" indent="0">
              <a:buNone/>
              <a:defRPr sz="2000" b="1"/>
            </a:lvl2pPr>
            <a:lvl3pPr marL="914254" indent="0">
              <a:buNone/>
              <a:defRPr sz="1800" b="1"/>
            </a:lvl3pPr>
            <a:lvl4pPr marL="1371381" indent="0">
              <a:buNone/>
              <a:defRPr sz="1600" b="1"/>
            </a:lvl4pPr>
            <a:lvl5pPr marL="1828507" indent="0">
              <a:buNone/>
              <a:defRPr sz="1600" b="1"/>
            </a:lvl5pPr>
            <a:lvl6pPr marL="2285634" indent="0">
              <a:buNone/>
              <a:defRPr sz="1600" b="1"/>
            </a:lvl6pPr>
            <a:lvl7pPr marL="2742761" indent="0">
              <a:buNone/>
              <a:defRPr sz="1600" b="1"/>
            </a:lvl7pPr>
            <a:lvl8pPr marL="3199888" indent="0">
              <a:buNone/>
              <a:defRPr sz="1600" b="1"/>
            </a:lvl8pPr>
            <a:lvl9pPr marL="365701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sldNum" sz="quarter" idx="10"/>
            <p:custDataLst>
              <p:tags r:id="rId1"/>
            </p:custDataLst>
          </p:nvPr>
        </p:nvSpPr>
        <p:spPr>
          <a:ln/>
        </p:spPr>
        <p:txBody>
          <a:bodyPr/>
          <a:lstStyle>
            <a:lvl1pPr>
              <a:defRPr/>
            </a:lvl1pPr>
          </a:lstStyle>
          <a:p>
            <a:pPr>
              <a:defRPr/>
            </a:pPr>
            <a:fld id="{CF440896-6B6B-E546-BAB2-4B2AD4EFEA52}"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2741367111"/>
      </p:ext>
    </p:extLst>
  </p:cSld>
  <p:clrMapOvr>
    <a:masterClrMapping/>
  </p:clrMapOvr>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sldNum" sz="quarter" idx="10"/>
            <p:custDataLst>
              <p:tags r:id="rId1"/>
            </p:custDataLst>
          </p:nvPr>
        </p:nvSpPr>
        <p:spPr>
          <a:ln/>
        </p:spPr>
        <p:txBody>
          <a:bodyPr/>
          <a:lstStyle>
            <a:lvl1pPr>
              <a:defRPr/>
            </a:lvl1pPr>
          </a:lstStyle>
          <a:p>
            <a:pPr>
              <a:defRPr/>
            </a:pPr>
            <a:fld id="{5F8B6326-5C32-1C47-BFD7-7D71457837F8}"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3094575205"/>
      </p:ext>
    </p:extLst>
  </p:cSld>
  <p:clrMapOvr>
    <a:masterClrMapping/>
  </p:clrMapOvr>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sldNum" sz="quarter" idx="10"/>
            <p:custDataLst>
              <p:tags r:id="rId1"/>
            </p:custDataLst>
          </p:nvPr>
        </p:nvSpPr>
        <p:spPr>
          <a:ln/>
        </p:spPr>
        <p:txBody>
          <a:bodyPr/>
          <a:lstStyle>
            <a:lvl1pPr>
              <a:defRPr/>
            </a:lvl1pPr>
          </a:lstStyle>
          <a:p>
            <a:pPr>
              <a:defRPr/>
            </a:pPr>
            <a:fld id="{5A2A80B4-472F-6348-B4B0-9E7976605F7E}"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916837935"/>
      </p:ext>
    </p:extLst>
  </p:cSld>
  <p:clrMapOvr>
    <a:masterClrMapping/>
  </p:clrMapOvr>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27" indent="0">
              <a:buNone/>
              <a:defRPr sz="1200"/>
            </a:lvl2pPr>
            <a:lvl3pPr marL="914254" indent="0">
              <a:buNone/>
              <a:defRPr sz="1000"/>
            </a:lvl3pPr>
            <a:lvl4pPr marL="1371381" indent="0">
              <a:buNone/>
              <a:defRPr sz="900"/>
            </a:lvl4pPr>
            <a:lvl5pPr marL="1828507" indent="0">
              <a:buNone/>
              <a:defRPr sz="900"/>
            </a:lvl5pPr>
            <a:lvl6pPr marL="2285634" indent="0">
              <a:buNone/>
              <a:defRPr sz="900"/>
            </a:lvl6pPr>
            <a:lvl7pPr marL="2742761" indent="0">
              <a:buNone/>
              <a:defRPr sz="900"/>
            </a:lvl7pPr>
            <a:lvl8pPr marL="3199888" indent="0">
              <a:buNone/>
              <a:defRPr sz="900"/>
            </a:lvl8pPr>
            <a:lvl9pPr marL="3657015" indent="0">
              <a:buNone/>
              <a:defRPr sz="900"/>
            </a:lvl9pPr>
          </a:lstStyle>
          <a:p>
            <a:pPr lvl="0"/>
            <a:r>
              <a:rPr lang="en-US" smtClean="0"/>
              <a:t>Click to edit Master text styles</a:t>
            </a:r>
          </a:p>
        </p:txBody>
      </p:sp>
      <p:sp>
        <p:nvSpPr>
          <p:cNvPr id="5" name="Rectangle 4"/>
          <p:cNvSpPr>
            <a:spLocks noGrp="1" noChangeArrowheads="1"/>
          </p:cNvSpPr>
          <p:nvPr>
            <p:ph type="sldNum" sz="quarter" idx="10"/>
            <p:custDataLst>
              <p:tags r:id="rId1"/>
            </p:custDataLst>
          </p:nvPr>
        </p:nvSpPr>
        <p:spPr>
          <a:ln/>
        </p:spPr>
        <p:txBody>
          <a:bodyPr/>
          <a:lstStyle>
            <a:lvl1pPr>
              <a:defRPr/>
            </a:lvl1pPr>
          </a:lstStyle>
          <a:p>
            <a:pPr>
              <a:defRPr/>
            </a:pPr>
            <a:fld id="{A9D59F24-3F63-2B4C-B8D1-1DE79C891CFB}"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3140280854"/>
      </p:ext>
    </p:extLst>
  </p:cSld>
  <p:clrMapOvr>
    <a:masterClrMapping/>
  </p:clrMapOvr>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27" indent="0">
              <a:buNone/>
              <a:defRPr sz="2800"/>
            </a:lvl2pPr>
            <a:lvl3pPr marL="914254" indent="0">
              <a:buNone/>
              <a:defRPr sz="2400"/>
            </a:lvl3pPr>
            <a:lvl4pPr marL="1371381" indent="0">
              <a:buNone/>
              <a:defRPr sz="2000"/>
            </a:lvl4pPr>
            <a:lvl5pPr marL="1828507" indent="0">
              <a:buNone/>
              <a:defRPr sz="2000"/>
            </a:lvl5pPr>
            <a:lvl6pPr marL="2285634" indent="0">
              <a:buNone/>
              <a:defRPr sz="2000"/>
            </a:lvl6pPr>
            <a:lvl7pPr marL="2742761" indent="0">
              <a:buNone/>
              <a:defRPr sz="2000"/>
            </a:lvl7pPr>
            <a:lvl8pPr marL="3199888" indent="0">
              <a:buNone/>
              <a:defRPr sz="2000"/>
            </a:lvl8pPr>
            <a:lvl9pPr marL="3657015"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27" indent="0">
              <a:buNone/>
              <a:defRPr sz="1200"/>
            </a:lvl2pPr>
            <a:lvl3pPr marL="914254" indent="0">
              <a:buNone/>
              <a:defRPr sz="1000"/>
            </a:lvl3pPr>
            <a:lvl4pPr marL="1371381" indent="0">
              <a:buNone/>
              <a:defRPr sz="900"/>
            </a:lvl4pPr>
            <a:lvl5pPr marL="1828507" indent="0">
              <a:buNone/>
              <a:defRPr sz="900"/>
            </a:lvl5pPr>
            <a:lvl6pPr marL="2285634" indent="0">
              <a:buNone/>
              <a:defRPr sz="900"/>
            </a:lvl6pPr>
            <a:lvl7pPr marL="2742761" indent="0">
              <a:buNone/>
              <a:defRPr sz="900"/>
            </a:lvl7pPr>
            <a:lvl8pPr marL="3199888" indent="0">
              <a:buNone/>
              <a:defRPr sz="900"/>
            </a:lvl8pPr>
            <a:lvl9pPr marL="3657015" indent="0">
              <a:buNone/>
              <a:defRPr sz="900"/>
            </a:lvl9pPr>
          </a:lstStyle>
          <a:p>
            <a:pPr lvl="0"/>
            <a:r>
              <a:rPr lang="en-US" smtClean="0"/>
              <a:t>Click to edit Master text styles</a:t>
            </a:r>
          </a:p>
        </p:txBody>
      </p:sp>
      <p:sp>
        <p:nvSpPr>
          <p:cNvPr id="5" name="Rectangle 4"/>
          <p:cNvSpPr>
            <a:spLocks noGrp="1" noChangeArrowheads="1"/>
          </p:cNvSpPr>
          <p:nvPr>
            <p:ph type="sldNum" sz="quarter" idx="10"/>
            <p:custDataLst>
              <p:tags r:id="rId1"/>
            </p:custDataLst>
          </p:nvPr>
        </p:nvSpPr>
        <p:spPr>
          <a:ln/>
        </p:spPr>
        <p:txBody>
          <a:bodyPr/>
          <a:lstStyle>
            <a:lvl1pPr>
              <a:defRPr/>
            </a:lvl1pPr>
          </a:lstStyle>
          <a:p>
            <a:pPr>
              <a:defRPr/>
            </a:pPr>
            <a:fld id="{623F46A6-67D2-7E49-833D-7BB06711D079}"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4153438002"/>
      </p:ext>
    </p:extLst>
  </p:cSld>
  <p:clrMapOvr>
    <a:masterClrMapping/>
  </p:clrMapOvr>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sz="quarter" idx="10"/>
            <p:custDataLst>
              <p:tags r:id="rId1"/>
            </p:custDataLst>
          </p:nvPr>
        </p:nvSpPr>
        <p:spPr>
          <a:ln/>
        </p:spPr>
        <p:txBody>
          <a:bodyPr/>
          <a:lstStyle>
            <a:lvl1pPr>
              <a:defRPr/>
            </a:lvl1pPr>
          </a:lstStyle>
          <a:p>
            <a:pPr>
              <a:defRPr/>
            </a:pPr>
            <a:fld id="{E2C1B65A-647C-A649-9B1A-AD82CF5EC001}"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3811649745"/>
      </p:ext>
    </p:extLst>
  </p:cSld>
  <p:clrMapOvr>
    <a:masterClrMapping/>
  </p:clrMapOvr>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sz="quarter" idx="10"/>
            <p:custDataLst>
              <p:tags r:id="rId1"/>
            </p:custDataLst>
          </p:nvPr>
        </p:nvSpPr>
        <p:spPr>
          <a:ln/>
        </p:spPr>
        <p:txBody>
          <a:bodyPr/>
          <a:lstStyle>
            <a:lvl1pPr>
              <a:defRPr/>
            </a:lvl1pPr>
          </a:lstStyle>
          <a:p>
            <a:pPr>
              <a:defRPr/>
            </a:pPr>
            <a:fld id="{361027DB-A952-C247-ABC3-991633B94302}"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2580248201"/>
      </p:ext>
    </p:extLst>
  </p:cSld>
  <p:clrMapOvr>
    <a:masterClrMapping/>
  </p:clrMapOvr>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27" indent="0" algn="ctr">
              <a:buNone/>
              <a:defRPr/>
            </a:lvl2pPr>
            <a:lvl3pPr marL="914254" indent="0" algn="ctr">
              <a:buNone/>
              <a:defRPr/>
            </a:lvl3pPr>
            <a:lvl4pPr marL="1371381" indent="0" algn="ctr">
              <a:buNone/>
              <a:defRPr/>
            </a:lvl4pPr>
            <a:lvl5pPr marL="1828507" indent="0" algn="ctr">
              <a:buNone/>
              <a:defRPr/>
            </a:lvl5pPr>
            <a:lvl6pPr marL="2285634" indent="0" algn="ctr">
              <a:buNone/>
              <a:defRPr/>
            </a:lvl6pPr>
            <a:lvl7pPr marL="2742761" indent="0" algn="ctr">
              <a:buNone/>
              <a:defRPr/>
            </a:lvl7pPr>
            <a:lvl8pPr marL="3199888" indent="0" algn="ctr">
              <a:buNone/>
              <a:defRPr/>
            </a:lvl8pPr>
            <a:lvl9pPr marL="3657015"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612238802"/>
      </p:ext>
    </p:extLst>
  </p:cSld>
  <p:clrMapOvr>
    <a:masterClrMapping/>
  </p:clrMapOvr>
  <p:transition/>
</p:sldLayout>
</file>

<file path=ppt/slideLayouts/slideLayout2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27" indent="0">
              <a:buNone/>
              <a:defRPr sz="1800"/>
            </a:lvl2pPr>
            <a:lvl3pPr marL="914254" indent="0">
              <a:buNone/>
              <a:defRPr sz="1600"/>
            </a:lvl3pPr>
            <a:lvl4pPr marL="1371381" indent="0">
              <a:buNone/>
              <a:defRPr sz="1400"/>
            </a:lvl4pPr>
            <a:lvl5pPr marL="1828507" indent="0">
              <a:buNone/>
              <a:defRPr sz="1400"/>
            </a:lvl5pPr>
            <a:lvl6pPr marL="2285634" indent="0">
              <a:buNone/>
              <a:defRPr sz="1400"/>
            </a:lvl6pPr>
            <a:lvl7pPr marL="2742761" indent="0">
              <a:buNone/>
              <a:defRPr sz="1400"/>
            </a:lvl7pPr>
            <a:lvl8pPr marL="3199888" indent="0">
              <a:buNone/>
              <a:defRPr sz="1400"/>
            </a:lvl8pPr>
            <a:lvl9pPr marL="3657015" indent="0">
              <a:buNone/>
              <a:defRPr sz="1400"/>
            </a:lvl9pPr>
          </a:lstStyle>
          <a:p>
            <a:pPr lvl="0"/>
            <a:r>
              <a:rPr lang="en-US" smtClean="0"/>
              <a:t>Click to edit Master text styles</a:t>
            </a:r>
          </a:p>
        </p:txBody>
      </p:sp>
    </p:spTree>
    <p:extLst>
      <p:ext uri="{BB962C8B-B14F-4D97-AF65-F5344CB8AC3E}">
        <p14:creationId xmlns:p14="http://schemas.microsoft.com/office/powerpoint/2010/main" val="2376096341"/>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custDataLst>
              <p:tags r:id="rId1"/>
            </p:custDataLst>
          </p:nvPr>
        </p:nvSpPr>
        <p:spPr/>
        <p:txBody>
          <a:bodyPr/>
          <a:lstStyle>
            <a:lvl1pPr>
              <a:defRPr/>
            </a:lvl1pPr>
          </a:lstStyle>
          <a:p>
            <a:pPr>
              <a:defRPr/>
            </a:pPr>
            <a:fld id="{7A42B947-F1E1-884E-87CA-3086D579460A}" type="datetime1">
              <a:rPr lang="en-US"/>
              <a:pPr>
                <a:defRPr/>
              </a:pPr>
              <a:t>5/27/16</a:t>
            </a:fld>
            <a:endParaRPr lang="en-US"/>
          </a:p>
        </p:txBody>
      </p:sp>
      <p:sp>
        <p:nvSpPr>
          <p:cNvPr id="5"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a:defRPr/>
            </a:lvl1pPr>
          </a:lstStyle>
          <a:p>
            <a:pPr>
              <a:defRPr/>
            </a:pPr>
            <a:fld id="{7981D0A6-DEBE-FA43-8F67-318C84E6412B}" type="slidenum">
              <a:rPr lang="en-US"/>
              <a:pPr>
                <a:defRPr/>
              </a:pPr>
              <a:t>‹#›</a:t>
            </a:fld>
            <a:endParaRPr lang="en-US"/>
          </a:p>
        </p:txBody>
      </p:sp>
    </p:spTree>
    <p:extLst>
      <p:ext uri="{BB962C8B-B14F-4D97-AF65-F5344CB8AC3E}">
        <p14:creationId xmlns:p14="http://schemas.microsoft.com/office/powerpoint/2010/main" val="1104630726"/>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17644198"/>
      </p:ext>
    </p:extLst>
  </p:cSld>
  <p:clrMapOvr>
    <a:masterClrMapping/>
  </p:clrMapOvr>
  <p:transition/>
</p:sldLayout>
</file>

<file path=ppt/slideLayouts/slideLayout2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27" indent="0">
              <a:buNone/>
              <a:defRPr sz="2000" b="1"/>
            </a:lvl2pPr>
            <a:lvl3pPr marL="914254" indent="0">
              <a:buNone/>
              <a:defRPr sz="1800" b="1"/>
            </a:lvl3pPr>
            <a:lvl4pPr marL="1371381" indent="0">
              <a:buNone/>
              <a:defRPr sz="1600" b="1"/>
            </a:lvl4pPr>
            <a:lvl5pPr marL="1828507" indent="0">
              <a:buNone/>
              <a:defRPr sz="1600" b="1"/>
            </a:lvl5pPr>
            <a:lvl6pPr marL="2285634" indent="0">
              <a:buNone/>
              <a:defRPr sz="1600" b="1"/>
            </a:lvl6pPr>
            <a:lvl7pPr marL="2742761" indent="0">
              <a:buNone/>
              <a:defRPr sz="1600" b="1"/>
            </a:lvl7pPr>
            <a:lvl8pPr marL="3199888" indent="0">
              <a:buNone/>
              <a:defRPr sz="1600" b="1"/>
            </a:lvl8pPr>
            <a:lvl9pPr marL="365701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127" indent="0">
              <a:buNone/>
              <a:defRPr sz="2000" b="1"/>
            </a:lvl2pPr>
            <a:lvl3pPr marL="914254" indent="0">
              <a:buNone/>
              <a:defRPr sz="1800" b="1"/>
            </a:lvl3pPr>
            <a:lvl4pPr marL="1371381" indent="0">
              <a:buNone/>
              <a:defRPr sz="1600" b="1"/>
            </a:lvl4pPr>
            <a:lvl5pPr marL="1828507" indent="0">
              <a:buNone/>
              <a:defRPr sz="1600" b="1"/>
            </a:lvl5pPr>
            <a:lvl6pPr marL="2285634" indent="0">
              <a:buNone/>
              <a:defRPr sz="1600" b="1"/>
            </a:lvl6pPr>
            <a:lvl7pPr marL="2742761" indent="0">
              <a:buNone/>
              <a:defRPr sz="1600" b="1"/>
            </a:lvl7pPr>
            <a:lvl8pPr marL="3199888" indent="0">
              <a:buNone/>
              <a:defRPr sz="1600" b="1"/>
            </a:lvl8pPr>
            <a:lvl9pPr marL="365701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6395103"/>
      </p:ext>
    </p:extLst>
  </p:cSld>
  <p:clrMapOvr>
    <a:masterClrMapping/>
  </p:clrMapOvr>
  <p:transition/>
</p:sldLayout>
</file>

<file path=ppt/slideLayouts/slideLayout2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419929988"/>
      </p:ext>
    </p:extLst>
  </p:cSld>
  <p:clrMapOvr>
    <a:masterClrMapping/>
  </p:clrMapOvr>
  <p:transition/>
</p:sldLayout>
</file>

<file path=ppt/slideLayouts/slideLayout2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3146501"/>
      </p:ext>
    </p:extLst>
  </p:cSld>
  <p:clrMapOvr>
    <a:masterClrMapping/>
  </p:clrMapOvr>
  <p:transition/>
</p:sldLayout>
</file>

<file path=ppt/slideLayouts/slideLayout2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27" indent="0">
              <a:buNone/>
              <a:defRPr sz="1200"/>
            </a:lvl2pPr>
            <a:lvl3pPr marL="914254" indent="0">
              <a:buNone/>
              <a:defRPr sz="1000"/>
            </a:lvl3pPr>
            <a:lvl4pPr marL="1371381" indent="0">
              <a:buNone/>
              <a:defRPr sz="900"/>
            </a:lvl4pPr>
            <a:lvl5pPr marL="1828507" indent="0">
              <a:buNone/>
              <a:defRPr sz="900"/>
            </a:lvl5pPr>
            <a:lvl6pPr marL="2285634" indent="0">
              <a:buNone/>
              <a:defRPr sz="900"/>
            </a:lvl6pPr>
            <a:lvl7pPr marL="2742761" indent="0">
              <a:buNone/>
              <a:defRPr sz="900"/>
            </a:lvl7pPr>
            <a:lvl8pPr marL="3199888" indent="0">
              <a:buNone/>
              <a:defRPr sz="900"/>
            </a:lvl8pPr>
            <a:lvl9pPr marL="3657015" indent="0">
              <a:buNone/>
              <a:defRPr sz="900"/>
            </a:lvl9pPr>
          </a:lstStyle>
          <a:p>
            <a:pPr lvl="0"/>
            <a:r>
              <a:rPr lang="en-US" smtClean="0"/>
              <a:t>Click to edit Master text styles</a:t>
            </a:r>
          </a:p>
        </p:txBody>
      </p:sp>
    </p:spTree>
    <p:extLst>
      <p:ext uri="{BB962C8B-B14F-4D97-AF65-F5344CB8AC3E}">
        <p14:creationId xmlns:p14="http://schemas.microsoft.com/office/powerpoint/2010/main" val="175622027"/>
      </p:ext>
    </p:extLst>
  </p:cSld>
  <p:clrMapOvr>
    <a:masterClrMapping/>
  </p:clrMapOvr>
  <p:transition/>
</p:sldLayout>
</file>

<file path=ppt/slideLayouts/slideLayout2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27" indent="0">
              <a:buNone/>
              <a:defRPr sz="2800"/>
            </a:lvl2pPr>
            <a:lvl3pPr marL="914254" indent="0">
              <a:buNone/>
              <a:defRPr sz="2400"/>
            </a:lvl3pPr>
            <a:lvl4pPr marL="1371381" indent="0">
              <a:buNone/>
              <a:defRPr sz="2000"/>
            </a:lvl4pPr>
            <a:lvl5pPr marL="1828507" indent="0">
              <a:buNone/>
              <a:defRPr sz="2000"/>
            </a:lvl5pPr>
            <a:lvl6pPr marL="2285634" indent="0">
              <a:buNone/>
              <a:defRPr sz="2000"/>
            </a:lvl6pPr>
            <a:lvl7pPr marL="2742761" indent="0">
              <a:buNone/>
              <a:defRPr sz="2000"/>
            </a:lvl7pPr>
            <a:lvl8pPr marL="3199888" indent="0">
              <a:buNone/>
              <a:defRPr sz="2000"/>
            </a:lvl8pPr>
            <a:lvl9pPr marL="3657015"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27" indent="0">
              <a:buNone/>
              <a:defRPr sz="1200"/>
            </a:lvl2pPr>
            <a:lvl3pPr marL="914254" indent="0">
              <a:buNone/>
              <a:defRPr sz="1000"/>
            </a:lvl3pPr>
            <a:lvl4pPr marL="1371381" indent="0">
              <a:buNone/>
              <a:defRPr sz="900"/>
            </a:lvl4pPr>
            <a:lvl5pPr marL="1828507" indent="0">
              <a:buNone/>
              <a:defRPr sz="900"/>
            </a:lvl5pPr>
            <a:lvl6pPr marL="2285634" indent="0">
              <a:buNone/>
              <a:defRPr sz="900"/>
            </a:lvl6pPr>
            <a:lvl7pPr marL="2742761" indent="0">
              <a:buNone/>
              <a:defRPr sz="900"/>
            </a:lvl7pPr>
            <a:lvl8pPr marL="3199888" indent="0">
              <a:buNone/>
              <a:defRPr sz="900"/>
            </a:lvl8pPr>
            <a:lvl9pPr marL="3657015" indent="0">
              <a:buNone/>
              <a:defRPr sz="900"/>
            </a:lvl9pPr>
          </a:lstStyle>
          <a:p>
            <a:pPr lvl="0"/>
            <a:r>
              <a:rPr lang="en-US" smtClean="0"/>
              <a:t>Click to edit Master text styles</a:t>
            </a:r>
          </a:p>
        </p:txBody>
      </p:sp>
    </p:spTree>
    <p:extLst>
      <p:ext uri="{BB962C8B-B14F-4D97-AF65-F5344CB8AC3E}">
        <p14:creationId xmlns:p14="http://schemas.microsoft.com/office/powerpoint/2010/main" val="3005839997"/>
      </p:ext>
    </p:extLst>
  </p:cSld>
  <p:clrMapOvr>
    <a:masterClrMapping/>
  </p:clrMapOvr>
  <p:transition/>
</p:sldLayout>
</file>

<file path=ppt/slideLayouts/slideLayout2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sz="quarter" idx="10"/>
            <p:custDataLst>
              <p:tags r:id="rId1"/>
            </p:custDataLst>
          </p:nvPr>
        </p:nvSpPr>
        <p:spPr>
          <a:ln/>
        </p:spPr>
        <p:txBody>
          <a:bodyPr/>
          <a:lstStyle>
            <a:lvl1pPr>
              <a:defRPr/>
            </a:lvl1pPr>
          </a:lstStyle>
          <a:p>
            <a:pPr>
              <a:defRPr/>
            </a:pPr>
            <a:fld id="{DD9661F0-99D0-344C-BAA5-A03336B83E19}" type="slidenum">
              <a:rPr lang="en-US"/>
              <a:pPr>
                <a:defRPr/>
              </a:pPr>
              <a:t>‹#›</a:t>
            </a:fld>
            <a:r>
              <a:rPr lang="en-US"/>
              <a:t>   (c) Mark Gerstein, 2002, Yale, bioinfo.mbb.yale.edu</a:t>
            </a:r>
          </a:p>
        </p:txBody>
      </p:sp>
    </p:spTree>
    <p:extLst>
      <p:ext uri="{BB962C8B-B14F-4D97-AF65-F5344CB8AC3E}">
        <p14:creationId xmlns:p14="http://schemas.microsoft.com/office/powerpoint/2010/main" val="1678675479"/>
      </p:ext>
    </p:extLst>
  </p:cSld>
  <p:clrMapOvr>
    <a:masterClrMapping/>
  </p:clrMapOvr>
  <p:transition/>
</p:sldLayout>
</file>

<file path=ppt/slideLayouts/slideLayout2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sz="quarter" idx="10"/>
            <p:custDataLst>
              <p:tags r:id="rId1"/>
            </p:custDataLst>
          </p:nvPr>
        </p:nvSpPr>
        <p:spPr>
          <a:ln/>
        </p:spPr>
        <p:txBody>
          <a:bodyPr/>
          <a:lstStyle>
            <a:lvl1pPr>
              <a:defRPr/>
            </a:lvl1pPr>
          </a:lstStyle>
          <a:p>
            <a:pPr>
              <a:defRPr/>
            </a:pPr>
            <a:fld id="{458F4FF8-070F-494A-8BE7-DA065E43BE3F}" type="slidenum">
              <a:rPr lang="en-US"/>
              <a:pPr>
                <a:defRPr/>
              </a:pPr>
              <a:t>‹#›</a:t>
            </a:fld>
            <a:r>
              <a:rPr lang="en-US"/>
              <a:t>   (c) Mark Gerstein, 2002, Yale, bioinfo.mbb.yale.edu</a:t>
            </a:r>
          </a:p>
        </p:txBody>
      </p:sp>
    </p:spTree>
    <p:extLst>
      <p:ext uri="{BB962C8B-B14F-4D97-AF65-F5344CB8AC3E}">
        <p14:creationId xmlns:p14="http://schemas.microsoft.com/office/powerpoint/2010/main" val="1999602795"/>
      </p:ext>
    </p:extLst>
  </p:cSld>
  <p:clrMapOvr>
    <a:masterClrMapping/>
  </p:clrMapOvr>
  <p:transition/>
</p:sldLayout>
</file>

<file path=ppt/slideLayouts/slideLayout24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22431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22431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376739"/>
            <a:ext cx="3810000" cy="22431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376739"/>
            <a:ext cx="3810000" cy="22431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sldNum" sz="quarter" idx="10"/>
            <p:custDataLst>
              <p:tags r:id="rId1"/>
            </p:custDataLst>
          </p:nvPr>
        </p:nvSpPr>
        <p:spPr>
          <a:ln/>
        </p:spPr>
        <p:txBody>
          <a:bodyPr/>
          <a:lstStyle>
            <a:lvl1pPr>
              <a:defRPr/>
            </a:lvl1pPr>
          </a:lstStyle>
          <a:p>
            <a:pPr>
              <a:defRPr/>
            </a:pPr>
            <a:fld id="{9229185D-4246-FD41-B2CC-920BE9867845}" type="slidenum">
              <a:rPr lang="en-US"/>
              <a:pPr>
                <a:defRPr/>
              </a:pPr>
              <a:t>‹#›</a:t>
            </a:fld>
            <a:r>
              <a:rPr lang="en-US"/>
              <a:t>   (c) Mark Gerstein, 2002, Yale, bioinfo.mbb.yale.edu</a:t>
            </a:r>
          </a:p>
        </p:txBody>
      </p:sp>
    </p:spTree>
    <p:extLst>
      <p:ext uri="{BB962C8B-B14F-4D97-AF65-F5344CB8AC3E}">
        <p14:creationId xmlns:p14="http://schemas.microsoft.com/office/powerpoint/2010/main" val="3092592141"/>
      </p:ext>
    </p:extLst>
  </p:cSld>
  <p:clrMapOvr>
    <a:masterClrMapping/>
  </p:clrMapOvr>
  <p:transition/>
</p:sldLayout>
</file>

<file path=ppt/slideLayouts/slideLayout2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127" indent="0" algn="ctr">
              <a:buNone/>
              <a:defRPr/>
            </a:lvl2pPr>
            <a:lvl3pPr marL="914254" indent="0" algn="ctr">
              <a:buNone/>
              <a:defRPr/>
            </a:lvl3pPr>
            <a:lvl4pPr marL="1371381" indent="0" algn="ctr">
              <a:buNone/>
              <a:defRPr/>
            </a:lvl4pPr>
            <a:lvl5pPr marL="1828507" indent="0" algn="ctr">
              <a:buNone/>
              <a:defRPr/>
            </a:lvl5pPr>
            <a:lvl6pPr marL="2285634" indent="0" algn="ctr">
              <a:buNone/>
              <a:defRPr/>
            </a:lvl6pPr>
            <a:lvl7pPr marL="2742761" indent="0" algn="ctr">
              <a:buNone/>
              <a:defRPr/>
            </a:lvl7pPr>
            <a:lvl8pPr marL="3199888" indent="0" algn="ctr">
              <a:buNone/>
              <a:defRPr/>
            </a:lvl8pPr>
            <a:lvl9pPr marL="3657015"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734720274"/>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custDataLst>
              <p:tags r:id="rId1"/>
            </p:custDataLst>
          </p:nvPr>
        </p:nvSpPr>
        <p:spPr/>
        <p:txBody>
          <a:bodyPr/>
          <a:lstStyle>
            <a:lvl1pPr>
              <a:defRPr/>
            </a:lvl1pPr>
          </a:lstStyle>
          <a:p>
            <a:pPr>
              <a:defRPr/>
            </a:pPr>
            <a:fld id="{23E552AE-A2B6-7E43-B18C-FDFFA22F6FDE}" type="datetime1">
              <a:rPr lang="en-US"/>
              <a:pPr>
                <a:defRPr/>
              </a:pPr>
              <a:t>5/27/16</a:t>
            </a:fld>
            <a:endParaRPr lang="en-US"/>
          </a:p>
        </p:txBody>
      </p:sp>
      <p:sp>
        <p:nvSpPr>
          <p:cNvPr id="5"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a:defRPr/>
            </a:lvl1pPr>
          </a:lstStyle>
          <a:p>
            <a:pPr>
              <a:defRPr/>
            </a:pPr>
            <a:fld id="{6FEED0B4-028B-DA4B-BFE5-28361707B198}" type="slidenum">
              <a:rPr lang="en-US"/>
              <a:pPr>
                <a:defRPr/>
              </a:pPr>
              <a:t>‹#›</a:t>
            </a:fld>
            <a:endParaRPr lang="en-US"/>
          </a:p>
        </p:txBody>
      </p:sp>
    </p:spTree>
    <p:extLst>
      <p:ext uri="{BB962C8B-B14F-4D97-AF65-F5344CB8AC3E}">
        <p14:creationId xmlns:p14="http://schemas.microsoft.com/office/powerpoint/2010/main" val="2602814560"/>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44762614"/>
      </p:ext>
    </p:extLst>
  </p:cSld>
  <p:clrMapOvr>
    <a:masterClrMapping/>
  </p:clrMapOvr>
  <p:transition/>
</p:sldLayout>
</file>

<file path=ppt/slideLayouts/slideLayout2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27" indent="0">
              <a:buNone/>
              <a:defRPr sz="1800"/>
            </a:lvl2pPr>
            <a:lvl3pPr marL="914254" indent="0">
              <a:buNone/>
              <a:defRPr sz="1600"/>
            </a:lvl3pPr>
            <a:lvl4pPr marL="1371381" indent="0">
              <a:buNone/>
              <a:defRPr sz="1400"/>
            </a:lvl4pPr>
            <a:lvl5pPr marL="1828507" indent="0">
              <a:buNone/>
              <a:defRPr sz="1400"/>
            </a:lvl5pPr>
            <a:lvl6pPr marL="2285634" indent="0">
              <a:buNone/>
              <a:defRPr sz="1400"/>
            </a:lvl6pPr>
            <a:lvl7pPr marL="2742761" indent="0">
              <a:buNone/>
              <a:defRPr sz="1400"/>
            </a:lvl7pPr>
            <a:lvl8pPr marL="3199888" indent="0">
              <a:buNone/>
              <a:defRPr sz="1400"/>
            </a:lvl8pPr>
            <a:lvl9pPr marL="3657015" indent="0">
              <a:buNone/>
              <a:defRPr sz="1400"/>
            </a:lvl9pPr>
          </a:lstStyle>
          <a:p>
            <a:pPr lvl="0"/>
            <a:r>
              <a:rPr lang="en-US" smtClean="0"/>
              <a:t>Click to edit Master text styles</a:t>
            </a:r>
          </a:p>
        </p:txBody>
      </p:sp>
    </p:spTree>
    <p:extLst>
      <p:ext uri="{BB962C8B-B14F-4D97-AF65-F5344CB8AC3E}">
        <p14:creationId xmlns:p14="http://schemas.microsoft.com/office/powerpoint/2010/main" val="3562728723"/>
      </p:ext>
    </p:extLst>
  </p:cSld>
  <p:clrMapOvr>
    <a:masterClrMapping/>
  </p:clrMapOvr>
  <p:transition/>
</p:sldLayout>
</file>

<file path=ppt/slideLayouts/slideLayout2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97101840"/>
      </p:ext>
    </p:extLst>
  </p:cSld>
  <p:clrMapOvr>
    <a:masterClrMapping/>
  </p:clrMapOvr>
  <p:transition/>
</p:sldLayout>
</file>

<file path=ppt/slideLayouts/slideLayout2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27" indent="0">
              <a:buNone/>
              <a:defRPr sz="2000" b="1"/>
            </a:lvl2pPr>
            <a:lvl3pPr marL="914254" indent="0">
              <a:buNone/>
              <a:defRPr sz="1800" b="1"/>
            </a:lvl3pPr>
            <a:lvl4pPr marL="1371381" indent="0">
              <a:buNone/>
              <a:defRPr sz="1600" b="1"/>
            </a:lvl4pPr>
            <a:lvl5pPr marL="1828507" indent="0">
              <a:buNone/>
              <a:defRPr sz="1600" b="1"/>
            </a:lvl5pPr>
            <a:lvl6pPr marL="2285634" indent="0">
              <a:buNone/>
              <a:defRPr sz="1600" b="1"/>
            </a:lvl6pPr>
            <a:lvl7pPr marL="2742761" indent="0">
              <a:buNone/>
              <a:defRPr sz="1600" b="1"/>
            </a:lvl7pPr>
            <a:lvl8pPr marL="3199888" indent="0">
              <a:buNone/>
              <a:defRPr sz="1600" b="1"/>
            </a:lvl8pPr>
            <a:lvl9pPr marL="365701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127" indent="0">
              <a:buNone/>
              <a:defRPr sz="2000" b="1"/>
            </a:lvl2pPr>
            <a:lvl3pPr marL="914254" indent="0">
              <a:buNone/>
              <a:defRPr sz="1800" b="1"/>
            </a:lvl3pPr>
            <a:lvl4pPr marL="1371381" indent="0">
              <a:buNone/>
              <a:defRPr sz="1600" b="1"/>
            </a:lvl4pPr>
            <a:lvl5pPr marL="1828507" indent="0">
              <a:buNone/>
              <a:defRPr sz="1600" b="1"/>
            </a:lvl5pPr>
            <a:lvl6pPr marL="2285634" indent="0">
              <a:buNone/>
              <a:defRPr sz="1600" b="1"/>
            </a:lvl6pPr>
            <a:lvl7pPr marL="2742761" indent="0">
              <a:buNone/>
              <a:defRPr sz="1600" b="1"/>
            </a:lvl7pPr>
            <a:lvl8pPr marL="3199888" indent="0">
              <a:buNone/>
              <a:defRPr sz="1600" b="1"/>
            </a:lvl8pPr>
            <a:lvl9pPr marL="365701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10445851"/>
      </p:ext>
    </p:extLst>
  </p:cSld>
  <p:clrMapOvr>
    <a:masterClrMapping/>
  </p:clrMapOvr>
  <p:transition/>
</p:sldLayout>
</file>

<file path=ppt/slideLayouts/slideLayout2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298882081"/>
      </p:ext>
    </p:extLst>
  </p:cSld>
  <p:clrMapOvr>
    <a:masterClrMapping/>
  </p:clrMapOvr>
  <p:transition/>
</p:sldLayout>
</file>

<file path=ppt/slideLayouts/slideLayout2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6917113"/>
      </p:ext>
    </p:extLst>
  </p:cSld>
  <p:clrMapOvr>
    <a:masterClrMapping/>
  </p:clrMapOvr>
  <p:transition/>
</p:sldLayout>
</file>

<file path=ppt/slideLayouts/slideLayout2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27" indent="0">
              <a:buNone/>
              <a:defRPr sz="1200"/>
            </a:lvl2pPr>
            <a:lvl3pPr marL="914254" indent="0">
              <a:buNone/>
              <a:defRPr sz="1000"/>
            </a:lvl3pPr>
            <a:lvl4pPr marL="1371381" indent="0">
              <a:buNone/>
              <a:defRPr sz="900"/>
            </a:lvl4pPr>
            <a:lvl5pPr marL="1828507" indent="0">
              <a:buNone/>
              <a:defRPr sz="900"/>
            </a:lvl5pPr>
            <a:lvl6pPr marL="2285634" indent="0">
              <a:buNone/>
              <a:defRPr sz="900"/>
            </a:lvl6pPr>
            <a:lvl7pPr marL="2742761" indent="0">
              <a:buNone/>
              <a:defRPr sz="900"/>
            </a:lvl7pPr>
            <a:lvl8pPr marL="3199888" indent="0">
              <a:buNone/>
              <a:defRPr sz="900"/>
            </a:lvl8pPr>
            <a:lvl9pPr marL="3657015" indent="0">
              <a:buNone/>
              <a:defRPr sz="900"/>
            </a:lvl9pPr>
          </a:lstStyle>
          <a:p>
            <a:pPr lvl="0"/>
            <a:r>
              <a:rPr lang="en-US" smtClean="0"/>
              <a:t>Click to edit Master text styles</a:t>
            </a:r>
          </a:p>
        </p:txBody>
      </p:sp>
    </p:spTree>
    <p:extLst>
      <p:ext uri="{BB962C8B-B14F-4D97-AF65-F5344CB8AC3E}">
        <p14:creationId xmlns:p14="http://schemas.microsoft.com/office/powerpoint/2010/main" val="1489625525"/>
      </p:ext>
    </p:extLst>
  </p:cSld>
  <p:clrMapOvr>
    <a:masterClrMapping/>
  </p:clrMapOvr>
  <p:transition/>
</p:sldLayout>
</file>

<file path=ppt/slideLayouts/slideLayout2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27" indent="0">
              <a:buNone/>
              <a:defRPr sz="2800"/>
            </a:lvl2pPr>
            <a:lvl3pPr marL="914254" indent="0">
              <a:buNone/>
              <a:defRPr sz="2400"/>
            </a:lvl3pPr>
            <a:lvl4pPr marL="1371381" indent="0">
              <a:buNone/>
              <a:defRPr sz="2000"/>
            </a:lvl4pPr>
            <a:lvl5pPr marL="1828507" indent="0">
              <a:buNone/>
              <a:defRPr sz="2000"/>
            </a:lvl5pPr>
            <a:lvl6pPr marL="2285634" indent="0">
              <a:buNone/>
              <a:defRPr sz="2000"/>
            </a:lvl6pPr>
            <a:lvl7pPr marL="2742761" indent="0">
              <a:buNone/>
              <a:defRPr sz="2000"/>
            </a:lvl7pPr>
            <a:lvl8pPr marL="3199888" indent="0">
              <a:buNone/>
              <a:defRPr sz="2000"/>
            </a:lvl8pPr>
            <a:lvl9pPr marL="3657015"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27" indent="0">
              <a:buNone/>
              <a:defRPr sz="1200"/>
            </a:lvl2pPr>
            <a:lvl3pPr marL="914254" indent="0">
              <a:buNone/>
              <a:defRPr sz="1000"/>
            </a:lvl3pPr>
            <a:lvl4pPr marL="1371381" indent="0">
              <a:buNone/>
              <a:defRPr sz="900"/>
            </a:lvl4pPr>
            <a:lvl5pPr marL="1828507" indent="0">
              <a:buNone/>
              <a:defRPr sz="900"/>
            </a:lvl5pPr>
            <a:lvl6pPr marL="2285634" indent="0">
              <a:buNone/>
              <a:defRPr sz="900"/>
            </a:lvl6pPr>
            <a:lvl7pPr marL="2742761" indent="0">
              <a:buNone/>
              <a:defRPr sz="900"/>
            </a:lvl7pPr>
            <a:lvl8pPr marL="3199888" indent="0">
              <a:buNone/>
              <a:defRPr sz="900"/>
            </a:lvl8pPr>
            <a:lvl9pPr marL="3657015" indent="0">
              <a:buNone/>
              <a:defRPr sz="900"/>
            </a:lvl9pPr>
          </a:lstStyle>
          <a:p>
            <a:pPr lvl="0"/>
            <a:r>
              <a:rPr lang="en-US" smtClean="0"/>
              <a:t>Click to edit Master text styles</a:t>
            </a:r>
          </a:p>
        </p:txBody>
      </p:sp>
    </p:spTree>
    <p:extLst>
      <p:ext uri="{BB962C8B-B14F-4D97-AF65-F5344CB8AC3E}">
        <p14:creationId xmlns:p14="http://schemas.microsoft.com/office/powerpoint/2010/main" val="3054252144"/>
      </p:ext>
    </p:extLst>
  </p:cSld>
  <p:clrMapOvr>
    <a:masterClrMapping/>
  </p:clrMapOvr>
  <p:transition/>
</p:sldLayout>
</file>

<file path=ppt/slideLayouts/slideLayout2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74723953"/>
      </p:ext>
    </p:extLst>
  </p:cSld>
  <p:clrMapOvr>
    <a:masterClrMapping/>
  </p:clrMapOvr>
  <p:transition/>
</p:sldLayout>
</file>

<file path=ppt/slideLayouts/slideLayout2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15292236"/>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22431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22431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376738"/>
            <a:ext cx="3810000" cy="22431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376738"/>
            <a:ext cx="3810000" cy="22431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sldNum" sz="quarter" idx="10"/>
            <p:custDataLst>
              <p:tags r:id="rId1"/>
            </p:custDataLst>
          </p:nvPr>
        </p:nvSpPr>
        <p:spPr/>
        <p:txBody>
          <a:bodyPr/>
          <a:lstStyle>
            <a:lvl1pPr>
              <a:defRPr/>
            </a:lvl1pPr>
          </a:lstStyle>
          <a:p>
            <a:pPr>
              <a:defRPr/>
            </a:pPr>
            <a:fld id="{514EA03F-BB1A-EA48-A787-C4F4D7281CD6}" type="slidenum">
              <a:rPr lang="en-US"/>
              <a:pPr>
                <a:defRPr/>
              </a:pPr>
              <a:t>‹#›</a:t>
            </a:fld>
            <a:r>
              <a:rPr lang="en-US"/>
              <a:t>   (c) Mark Gerstein, 2002, Yale, bioinfo.mbb.yale.edu</a:t>
            </a:r>
          </a:p>
        </p:txBody>
      </p:sp>
    </p:spTree>
    <p:extLst>
      <p:ext uri="{BB962C8B-B14F-4D97-AF65-F5344CB8AC3E}">
        <p14:creationId xmlns:p14="http://schemas.microsoft.com/office/powerpoint/2010/main" val="441211702"/>
      </p:ext>
    </p:extLst>
  </p:cSld>
  <p:clrMapOvr>
    <a:masterClrMapping/>
  </p:clrMapOvr>
  <p:transition/>
</p:sldLayout>
</file>

<file path=ppt/slideLayouts/slideLayout26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32942200"/>
      </p:ext>
    </p:extLst>
  </p:cSld>
  <p:clrMapOvr>
    <a:masterClrMapping/>
  </p:clrMapOvr>
  <p:transition/>
</p:sldLayout>
</file>

<file path=ppt/slideLayouts/slideLayout261.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752600"/>
            <a:ext cx="3810000" cy="4343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smtClean="0"/>
              <a:t>Click icon to add clip art</a:t>
            </a:r>
            <a:endParaRPr lang="en-US" noProof="0"/>
          </a:p>
        </p:txBody>
      </p:sp>
    </p:spTree>
    <p:extLst>
      <p:ext uri="{BB962C8B-B14F-4D97-AF65-F5344CB8AC3E}">
        <p14:creationId xmlns:p14="http://schemas.microsoft.com/office/powerpoint/2010/main" val="1947686055"/>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127" indent="0" algn="ctr">
              <a:buNone/>
              <a:defRPr>
                <a:solidFill>
                  <a:schemeClr val="tx1">
                    <a:tint val="75000"/>
                  </a:schemeClr>
                </a:solidFill>
              </a:defRPr>
            </a:lvl2pPr>
            <a:lvl3pPr marL="914254" indent="0" algn="ctr">
              <a:buNone/>
              <a:defRPr>
                <a:solidFill>
                  <a:schemeClr val="tx1">
                    <a:tint val="75000"/>
                  </a:schemeClr>
                </a:solidFill>
              </a:defRPr>
            </a:lvl3pPr>
            <a:lvl4pPr marL="1371381" indent="0" algn="ctr">
              <a:buNone/>
              <a:defRPr>
                <a:solidFill>
                  <a:schemeClr val="tx1">
                    <a:tint val="75000"/>
                  </a:schemeClr>
                </a:solidFill>
              </a:defRPr>
            </a:lvl4pPr>
            <a:lvl5pPr marL="1828507" indent="0" algn="ctr">
              <a:buNone/>
              <a:defRPr>
                <a:solidFill>
                  <a:schemeClr val="tx1">
                    <a:tint val="75000"/>
                  </a:schemeClr>
                </a:solidFill>
              </a:defRPr>
            </a:lvl5pPr>
            <a:lvl6pPr marL="2285634" indent="0" algn="ctr">
              <a:buNone/>
              <a:defRPr>
                <a:solidFill>
                  <a:schemeClr val="tx1">
                    <a:tint val="75000"/>
                  </a:schemeClr>
                </a:solidFill>
              </a:defRPr>
            </a:lvl6pPr>
            <a:lvl7pPr marL="2742761" indent="0" algn="ctr">
              <a:buNone/>
              <a:defRPr>
                <a:solidFill>
                  <a:schemeClr val="tx1">
                    <a:tint val="75000"/>
                  </a:schemeClr>
                </a:solidFill>
              </a:defRPr>
            </a:lvl7pPr>
            <a:lvl8pPr marL="3199888" indent="0" algn="ctr">
              <a:buNone/>
              <a:defRPr>
                <a:solidFill>
                  <a:schemeClr val="tx1">
                    <a:tint val="75000"/>
                  </a:schemeClr>
                </a:solidFill>
              </a:defRPr>
            </a:lvl8pPr>
            <a:lvl9pPr marL="3657015"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custDataLst>
              <p:tags r:id="rId1"/>
            </p:custDataLst>
          </p:nvPr>
        </p:nvSpPr>
        <p:spPr/>
        <p:txBody>
          <a:bodyPr/>
          <a:lstStyle>
            <a:lvl1pPr>
              <a:defRPr/>
            </a:lvl1pPr>
          </a:lstStyle>
          <a:p>
            <a:pPr>
              <a:defRPr/>
            </a:pPr>
            <a:fld id="{BDC10D16-CEAC-7141-A3DE-A1F33B95B301}" type="datetime1">
              <a:rPr lang="en-US"/>
              <a:pPr>
                <a:defRPr/>
              </a:pPr>
              <a:t>5/27/16</a:t>
            </a:fld>
            <a:endParaRPr lang="en-US"/>
          </a:p>
        </p:txBody>
      </p:sp>
      <p:sp>
        <p:nvSpPr>
          <p:cNvPr id="5"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a:defRPr/>
            </a:lvl1pPr>
          </a:lstStyle>
          <a:p>
            <a:pPr>
              <a:defRPr/>
            </a:pPr>
            <a:fld id="{428BB2DC-3820-4548-BCB2-A4B05CC532E4}" type="slidenum">
              <a:rPr lang="en-US"/>
              <a:pPr>
                <a:defRPr/>
              </a:pPr>
              <a:t>‹#›</a:t>
            </a:fld>
            <a:endParaRPr lang="en-US"/>
          </a:p>
        </p:txBody>
      </p:sp>
    </p:spTree>
    <p:extLst>
      <p:ext uri="{BB962C8B-B14F-4D97-AF65-F5344CB8AC3E}">
        <p14:creationId xmlns:p14="http://schemas.microsoft.com/office/powerpoint/2010/main" val="40325749"/>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1"/>
            </p:custDataLst>
          </p:nvPr>
        </p:nvSpPr>
        <p:spPr/>
        <p:txBody>
          <a:bodyPr/>
          <a:lstStyle>
            <a:lvl1pPr>
              <a:defRPr/>
            </a:lvl1pPr>
          </a:lstStyle>
          <a:p>
            <a:pPr>
              <a:defRPr/>
            </a:pPr>
            <a:fld id="{D3D7461A-AEDC-A142-909C-396F6147868C}" type="datetime1">
              <a:rPr lang="en-US"/>
              <a:pPr>
                <a:defRPr/>
              </a:pPr>
              <a:t>5/27/16</a:t>
            </a:fld>
            <a:endParaRPr lang="en-US"/>
          </a:p>
        </p:txBody>
      </p:sp>
      <p:sp>
        <p:nvSpPr>
          <p:cNvPr id="5"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a:defRPr/>
            </a:lvl1pPr>
          </a:lstStyle>
          <a:p>
            <a:pPr>
              <a:defRPr/>
            </a:pPr>
            <a:fld id="{A3E66B42-904B-7B43-A158-20E33F70FE56}" type="slidenum">
              <a:rPr lang="en-US"/>
              <a:pPr>
                <a:defRPr/>
              </a:pPr>
              <a:t>‹#›</a:t>
            </a:fld>
            <a:endParaRPr lang="en-US"/>
          </a:p>
        </p:txBody>
      </p:sp>
    </p:spTree>
    <p:extLst>
      <p:ext uri="{BB962C8B-B14F-4D97-AF65-F5344CB8AC3E}">
        <p14:creationId xmlns:p14="http://schemas.microsoft.com/office/powerpoint/2010/main" val="2518442184"/>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7127" indent="0">
              <a:buNone/>
              <a:defRPr sz="1800">
                <a:solidFill>
                  <a:schemeClr val="tx1">
                    <a:tint val="75000"/>
                  </a:schemeClr>
                </a:solidFill>
              </a:defRPr>
            </a:lvl2pPr>
            <a:lvl3pPr marL="914254" indent="0">
              <a:buNone/>
              <a:defRPr sz="1600">
                <a:solidFill>
                  <a:schemeClr val="tx1">
                    <a:tint val="75000"/>
                  </a:schemeClr>
                </a:solidFill>
              </a:defRPr>
            </a:lvl3pPr>
            <a:lvl4pPr marL="1371381" indent="0">
              <a:buNone/>
              <a:defRPr sz="1400">
                <a:solidFill>
                  <a:schemeClr val="tx1">
                    <a:tint val="75000"/>
                  </a:schemeClr>
                </a:solidFill>
              </a:defRPr>
            </a:lvl4pPr>
            <a:lvl5pPr marL="1828507" indent="0">
              <a:buNone/>
              <a:defRPr sz="1400">
                <a:solidFill>
                  <a:schemeClr val="tx1">
                    <a:tint val="75000"/>
                  </a:schemeClr>
                </a:solidFill>
              </a:defRPr>
            </a:lvl5pPr>
            <a:lvl6pPr marL="2285634" indent="0">
              <a:buNone/>
              <a:defRPr sz="1400">
                <a:solidFill>
                  <a:schemeClr val="tx1">
                    <a:tint val="75000"/>
                  </a:schemeClr>
                </a:solidFill>
              </a:defRPr>
            </a:lvl6pPr>
            <a:lvl7pPr marL="2742761" indent="0">
              <a:buNone/>
              <a:defRPr sz="1400">
                <a:solidFill>
                  <a:schemeClr val="tx1">
                    <a:tint val="75000"/>
                  </a:schemeClr>
                </a:solidFill>
              </a:defRPr>
            </a:lvl7pPr>
            <a:lvl8pPr marL="3199888" indent="0">
              <a:buNone/>
              <a:defRPr sz="1400">
                <a:solidFill>
                  <a:schemeClr val="tx1">
                    <a:tint val="75000"/>
                  </a:schemeClr>
                </a:solidFill>
              </a:defRPr>
            </a:lvl8pPr>
            <a:lvl9pPr marL="3657015"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custDataLst>
              <p:tags r:id="rId1"/>
            </p:custDataLst>
          </p:nvPr>
        </p:nvSpPr>
        <p:spPr/>
        <p:txBody>
          <a:bodyPr/>
          <a:lstStyle>
            <a:lvl1pPr>
              <a:defRPr/>
            </a:lvl1pPr>
          </a:lstStyle>
          <a:p>
            <a:pPr>
              <a:defRPr/>
            </a:pPr>
            <a:fld id="{929C003B-C8ED-1446-8A24-D3429E6D119D}" type="datetime1">
              <a:rPr lang="en-US"/>
              <a:pPr>
                <a:defRPr/>
              </a:pPr>
              <a:t>5/27/16</a:t>
            </a:fld>
            <a:endParaRPr lang="en-US"/>
          </a:p>
        </p:txBody>
      </p:sp>
      <p:sp>
        <p:nvSpPr>
          <p:cNvPr id="5"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a:defRPr/>
            </a:lvl1pPr>
          </a:lstStyle>
          <a:p>
            <a:pPr>
              <a:defRPr/>
            </a:pPr>
            <a:fld id="{C21862D7-A42D-274E-B60E-82492D95B46E}" type="slidenum">
              <a:rPr lang="en-US"/>
              <a:pPr>
                <a:defRPr/>
              </a:pPr>
              <a:t>‹#›</a:t>
            </a:fld>
            <a:endParaRPr lang="en-US"/>
          </a:p>
        </p:txBody>
      </p:sp>
    </p:spTree>
    <p:extLst>
      <p:ext uri="{BB962C8B-B14F-4D97-AF65-F5344CB8AC3E}">
        <p14:creationId xmlns:p14="http://schemas.microsoft.com/office/powerpoint/2010/main" val="848996267"/>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custDataLst>
              <p:tags r:id="rId1"/>
            </p:custDataLst>
          </p:nvPr>
        </p:nvSpPr>
        <p:spPr/>
        <p:txBody>
          <a:bodyPr/>
          <a:lstStyle>
            <a:lvl1pPr>
              <a:defRPr/>
            </a:lvl1pPr>
          </a:lstStyle>
          <a:p>
            <a:pPr>
              <a:defRPr/>
            </a:pPr>
            <a:fld id="{C54EB7CD-C66C-ED48-9483-36B2C706C2EC}" type="datetime1">
              <a:rPr lang="en-US"/>
              <a:pPr>
                <a:defRPr/>
              </a:pPr>
              <a:t>5/27/16</a:t>
            </a:fld>
            <a:endParaRPr lang="en-US"/>
          </a:p>
        </p:txBody>
      </p:sp>
      <p:sp>
        <p:nvSpPr>
          <p:cNvPr id="6"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7" name="Slide Number Placeholder 5"/>
          <p:cNvSpPr>
            <a:spLocks noGrp="1"/>
          </p:cNvSpPr>
          <p:nvPr>
            <p:ph type="sldNum" sz="quarter" idx="12"/>
            <p:custDataLst>
              <p:tags r:id="rId3"/>
            </p:custDataLst>
          </p:nvPr>
        </p:nvSpPr>
        <p:spPr/>
        <p:txBody>
          <a:bodyPr/>
          <a:lstStyle>
            <a:lvl1pPr>
              <a:defRPr/>
            </a:lvl1pPr>
          </a:lstStyle>
          <a:p>
            <a:pPr>
              <a:defRPr/>
            </a:pPr>
            <a:fld id="{86E0F068-49C2-1741-BE9E-A6834612103F}" type="slidenum">
              <a:rPr lang="en-US"/>
              <a:pPr>
                <a:defRPr/>
              </a:pPr>
              <a:t>‹#›</a:t>
            </a:fld>
            <a:endParaRPr lang="en-US"/>
          </a:p>
        </p:txBody>
      </p:sp>
    </p:spTree>
    <p:extLst>
      <p:ext uri="{BB962C8B-B14F-4D97-AF65-F5344CB8AC3E}">
        <p14:creationId xmlns:p14="http://schemas.microsoft.com/office/powerpoint/2010/main" val="3249615693"/>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27" indent="0">
              <a:buNone/>
              <a:defRPr sz="2000" b="1"/>
            </a:lvl2pPr>
            <a:lvl3pPr marL="914254" indent="0">
              <a:buNone/>
              <a:defRPr sz="1800" b="1"/>
            </a:lvl3pPr>
            <a:lvl4pPr marL="1371381" indent="0">
              <a:buNone/>
              <a:defRPr sz="1600" b="1"/>
            </a:lvl4pPr>
            <a:lvl5pPr marL="1828507" indent="0">
              <a:buNone/>
              <a:defRPr sz="1600" b="1"/>
            </a:lvl5pPr>
            <a:lvl6pPr marL="2285634" indent="0">
              <a:buNone/>
              <a:defRPr sz="1600" b="1"/>
            </a:lvl6pPr>
            <a:lvl7pPr marL="2742761" indent="0">
              <a:buNone/>
              <a:defRPr sz="1600" b="1"/>
            </a:lvl7pPr>
            <a:lvl8pPr marL="3199888" indent="0">
              <a:buNone/>
              <a:defRPr sz="1600" b="1"/>
            </a:lvl8pPr>
            <a:lvl9pPr marL="365701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127" indent="0">
              <a:buNone/>
              <a:defRPr sz="2000" b="1"/>
            </a:lvl2pPr>
            <a:lvl3pPr marL="914254" indent="0">
              <a:buNone/>
              <a:defRPr sz="1800" b="1"/>
            </a:lvl3pPr>
            <a:lvl4pPr marL="1371381" indent="0">
              <a:buNone/>
              <a:defRPr sz="1600" b="1"/>
            </a:lvl4pPr>
            <a:lvl5pPr marL="1828507" indent="0">
              <a:buNone/>
              <a:defRPr sz="1600" b="1"/>
            </a:lvl5pPr>
            <a:lvl6pPr marL="2285634" indent="0">
              <a:buNone/>
              <a:defRPr sz="1600" b="1"/>
            </a:lvl6pPr>
            <a:lvl7pPr marL="2742761" indent="0">
              <a:buNone/>
              <a:defRPr sz="1600" b="1"/>
            </a:lvl7pPr>
            <a:lvl8pPr marL="3199888" indent="0">
              <a:buNone/>
              <a:defRPr sz="1600" b="1"/>
            </a:lvl8pPr>
            <a:lvl9pPr marL="365701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custDataLst>
              <p:tags r:id="rId1"/>
            </p:custDataLst>
          </p:nvPr>
        </p:nvSpPr>
        <p:spPr/>
        <p:txBody>
          <a:bodyPr/>
          <a:lstStyle>
            <a:lvl1pPr>
              <a:defRPr/>
            </a:lvl1pPr>
          </a:lstStyle>
          <a:p>
            <a:pPr>
              <a:defRPr/>
            </a:pPr>
            <a:fld id="{1CC7788B-E14E-E84F-B1D6-1C65324F14BB}" type="datetime1">
              <a:rPr lang="en-US"/>
              <a:pPr>
                <a:defRPr/>
              </a:pPr>
              <a:t>5/27/16</a:t>
            </a:fld>
            <a:endParaRPr lang="en-US"/>
          </a:p>
        </p:txBody>
      </p:sp>
      <p:sp>
        <p:nvSpPr>
          <p:cNvPr id="8"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9" name="Slide Number Placeholder 5"/>
          <p:cNvSpPr>
            <a:spLocks noGrp="1"/>
          </p:cNvSpPr>
          <p:nvPr>
            <p:ph type="sldNum" sz="quarter" idx="12"/>
            <p:custDataLst>
              <p:tags r:id="rId3"/>
            </p:custDataLst>
          </p:nvPr>
        </p:nvSpPr>
        <p:spPr/>
        <p:txBody>
          <a:bodyPr/>
          <a:lstStyle>
            <a:lvl1pPr>
              <a:defRPr/>
            </a:lvl1pPr>
          </a:lstStyle>
          <a:p>
            <a:pPr>
              <a:defRPr/>
            </a:pPr>
            <a:fld id="{4CD546CC-8D06-3C42-8116-C7C36BB8B7B1}" type="slidenum">
              <a:rPr lang="en-US"/>
              <a:pPr>
                <a:defRPr/>
              </a:pPr>
              <a:t>‹#›</a:t>
            </a:fld>
            <a:endParaRPr lang="en-US"/>
          </a:p>
        </p:txBody>
      </p:sp>
    </p:spTree>
    <p:extLst>
      <p:ext uri="{BB962C8B-B14F-4D97-AF65-F5344CB8AC3E}">
        <p14:creationId xmlns:p14="http://schemas.microsoft.com/office/powerpoint/2010/main" val="2352018490"/>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custDataLst>
              <p:tags r:id="rId1"/>
            </p:custDataLst>
          </p:nvPr>
        </p:nvSpPr>
        <p:spPr/>
        <p:txBody>
          <a:bodyPr/>
          <a:lstStyle>
            <a:lvl1pPr>
              <a:defRPr/>
            </a:lvl1pPr>
          </a:lstStyle>
          <a:p>
            <a:pPr>
              <a:defRPr/>
            </a:pPr>
            <a:fld id="{33F2B01A-231E-304D-8C58-969339E63A1E}" type="datetime1">
              <a:rPr lang="en-US"/>
              <a:pPr>
                <a:defRPr/>
              </a:pPr>
              <a:t>5/27/16</a:t>
            </a:fld>
            <a:endParaRPr lang="en-US"/>
          </a:p>
        </p:txBody>
      </p:sp>
      <p:sp>
        <p:nvSpPr>
          <p:cNvPr id="4"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5" name="Slide Number Placeholder 5"/>
          <p:cNvSpPr>
            <a:spLocks noGrp="1"/>
          </p:cNvSpPr>
          <p:nvPr>
            <p:ph type="sldNum" sz="quarter" idx="12"/>
            <p:custDataLst>
              <p:tags r:id="rId3"/>
            </p:custDataLst>
          </p:nvPr>
        </p:nvSpPr>
        <p:spPr/>
        <p:txBody>
          <a:bodyPr/>
          <a:lstStyle>
            <a:lvl1pPr>
              <a:defRPr/>
            </a:lvl1pPr>
          </a:lstStyle>
          <a:p>
            <a:pPr>
              <a:defRPr/>
            </a:pPr>
            <a:fld id="{A7AF4A7F-240C-3144-AE0A-F1127EF6E439}" type="slidenum">
              <a:rPr lang="en-US"/>
              <a:pPr>
                <a:defRPr/>
              </a:pPr>
              <a:t>‹#›</a:t>
            </a:fld>
            <a:endParaRPr lang="en-US"/>
          </a:p>
        </p:txBody>
      </p:sp>
    </p:spTree>
    <p:extLst>
      <p:ext uri="{BB962C8B-B14F-4D97-AF65-F5344CB8AC3E}">
        <p14:creationId xmlns:p14="http://schemas.microsoft.com/office/powerpoint/2010/main" val="2771817866"/>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custDataLst>
              <p:tags r:id="rId1"/>
            </p:custDataLst>
          </p:nvPr>
        </p:nvSpPr>
        <p:spPr/>
        <p:txBody>
          <a:bodyPr/>
          <a:lstStyle>
            <a:lvl1pPr>
              <a:defRPr/>
            </a:lvl1pPr>
          </a:lstStyle>
          <a:p>
            <a:pPr>
              <a:defRPr/>
            </a:pPr>
            <a:fld id="{F5F15639-7FC9-6149-84C7-65B8F31C44F1}" type="datetime1">
              <a:rPr lang="en-US"/>
              <a:pPr>
                <a:defRPr/>
              </a:pPr>
              <a:t>5/27/16</a:t>
            </a:fld>
            <a:endParaRPr lang="en-US"/>
          </a:p>
        </p:txBody>
      </p:sp>
      <p:sp>
        <p:nvSpPr>
          <p:cNvPr id="3"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4" name="Slide Number Placeholder 5"/>
          <p:cNvSpPr>
            <a:spLocks noGrp="1"/>
          </p:cNvSpPr>
          <p:nvPr>
            <p:ph type="sldNum" sz="quarter" idx="12"/>
            <p:custDataLst>
              <p:tags r:id="rId3"/>
            </p:custDataLst>
          </p:nvPr>
        </p:nvSpPr>
        <p:spPr/>
        <p:txBody>
          <a:bodyPr/>
          <a:lstStyle>
            <a:lvl1pPr>
              <a:defRPr/>
            </a:lvl1pPr>
          </a:lstStyle>
          <a:p>
            <a:pPr>
              <a:defRPr/>
            </a:pPr>
            <a:fld id="{AD097957-D088-BB40-98E8-48BD6DAAB438}" type="slidenum">
              <a:rPr lang="en-US"/>
              <a:pPr>
                <a:defRPr/>
              </a:pPr>
              <a:t>‹#›</a:t>
            </a:fld>
            <a:endParaRPr lang="en-US"/>
          </a:p>
        </p:txBody>
      </p:sp>
    </p:spTree>
    <p:extLst>
      <p:ext uri="{BB962C8B-B14F-4D97-AF65-F5344CB8AC3E}">
        <p14:creationId xmlns:p14="http://schemas.microsoft.com/office/powerpoint/2010/main" val="687296626"/>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27" indent="0">
              <a:buNone/>
              <a:defRPr sz="1200"/>
            </a:lvl2pPr>
            <a:lvl3pPr marL="914254" indent="0">
              <a:buNone/>
              <a:defRPr sz="1000"/>
            </a:lvl3pPr>
            <a:lvl4pPr marL="1371381" indent="0">
              <a:buNone/>
              <a:defRPr sz="900"/>
            </a:lvl4pPr>
            <a:lvl5pPr marL="1828507" indent="0">
              <a:buNone/>
              <a:defRPr sz="900"/>
            </a:lvl5pPr>
            <a:lvl6pPr marL="2285634" indent="0">
              <a:buNone/>
              <a:defRPr sz="900"/>
            </a:lvl6pPr>
            <a:lvl7pPr marL="2742761" indent="0">
              <a:buNone/>
              <a:defRPr sz="900"/>
            </a:lvl7pPr>
            <a:lvl8pPr marL="3199888" indent="0">
              <a:buNone/>
              <a:defRPr sz="900"/>
            </a:lvl8pPr>
            <a:lvl9pPr marL="3657015" indent="0">
              <a:buNone/>
              <a:defRPr sz="900"/>
            </a:lvl9pPr>
          </a:lstStyle>
          <a:p>
            <a:pPr lvl="0"/>
            <a:r>
              <a:rPr lang="en-US" smtClean="0"/>
              <a:t>Click to edit Master text styles</a:t>
            </a:r>
          </a:p>
        </p:txBody>
      </p:sp>
      <p:sp>
        <p:nvSpPr>
          <p:cNvPr id="5" name="Date Placeholder 3"/>
          <p:cNvSpPr>
            <a:spLocks noGrp="1"/>
          </p:cNvSpPr>
          <p:nvPr>
            <p:ph type="dt" sz="half" idx="10"/>
            <p:custDataLst>
              <p:tags r:id="rId1"/>
            </p:custDataLst>
          </p:nvPr>
        </p:nvSpPr>
        <p:spPr/>
        <p:txBody>
          <a:bodyPr/>
          <a:lstStyle>
            <a:lvl1pPr>
              <a:defRPr/>
            </a:lvl1pPr>
          </a:lstStyle>
          <a:p>
            <a:pPr>
              <a:defRPr/>
            </a:pPr>
            <a:fld id="{E481AC66-7300-1840-99F7-ECD7E16B8A2D}" type="datetime1">
              <a:rPr lang="en-US"/>
              <a:pPr>
                <a:defRPr/>
              </a:pPr>
              <a:t>5/27/16</a:t>
            </a:fld>
            <a:endParaRPr lang="en-US"/>
          </a:p>
        </p:txBody>
      </p:sp>
      <p:sp>
        <p:nvSpPr>
          <p:cNvPr id="6"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7" name="Slide Number Placeholder 5"/>
          <p:cNvSpPr>
            <a:spLocks noGrp="1"/>
          </p:cNvSpPr>
          <p:nvPr>
            <p:ph type="sldNum" sz="quarter" idx="12"/>
            <p:custDataLst>
              <p:tags r:id="rId3"/>
            </p:custDataLst>
          </p:nvPr>
        </p:nvSpPr>
        <p:spPr/>
        <p:txBody>
          <a:bodyPr/>
          <a:lstStyle>
            <a:lvl1pPr>
              <a:defRPr/>
            </a:lvl1pPr>
          </a:lstStyle>
          <a:p>
            <a:pPr>
              <a:defRPr/>
            </a:pPr>
            <a:fld id="{5BF4CB66-DC14-BF48-B817-82D6B46864CE}" type="slidenum">
              <a:rPr lang="en-US"/>
              <a:pPr>
                <a:defRPr/>
              </a:pPr>
              <a:t>‹#›</a:t>
            </a:fld>
            <a:endParaRPr lang="en-US"/>
          </a:p>
        </p:txBody>
      </p:sp>
    </p:spTree>
    <p:extLst>
      <p:ext uri="{BB962C8B-B14F-4D97-AF65-F5344CB8AC3E}">
        <p14:creationId xmlns:p14="http://schemas.microsoft.com/office/powerpoint/2010/main" val="357292654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custDataLst>
              <p:tags r:id="rId1"/>
            </p:custDataLst>
          </p:nvPr>
        </p:nvSpPr>
        <p:spPr>
          <a:xfrm>
            <a:off x="457200" y="6245225"/>
            <a:ext cx="2133600" cy="476250"/>
          </a:xfrm>
        </p:spPr>
        <p:txBody>
          <a:bodyPr/>
          <a:lstStyle>
            <a:lvl1pPr>
              <a:defRPr>
                <a:latin typeface="Arial" pitchFamily="-111" charset="0"/>
                <a:ea typeface="ＭＳ Ｐゴシック" pitchFamily="-111" charset="-128"/>
                <a:cs typeface="ＭＳ Ｐゴシック" pitchFamily="-111" charset="-128"/>
              </a:defRPr>
            </a:lvl1pPr>
          </a:lstStyle>
          <a:p>
            <a:pPr>
              <a:defRPr/>
            </a:pPr>
            <a:endParaRPr lang="en-US"/>
          </a:p>
        </p:txBody>
      </p:sp>
      <p:sp>
        <p:nvSpPr>
          <p:cNvPr id="7" name="Footer Placeholder 6"/>
          <p:cNvSpPr>
            <a:spLocks noGrp="1"/>
          </p:cNvSpPr>
          <p:nvPr>
            <p:ph type="ftr" sz="quarter" idx="11"/>
            <p:custDataLst>
              <p:tags r:id="rId2"/>
            </p:custDataLst>
          </p:nvPr>
        </p:nvSpPr>
        <p:spPr>
          <a:xfrm>
            <a:off x="3124200" y="6245225"/>
            <a:ext cx="2895600" cy="476250"/>
          </a:xfrm>
        </p:spPr>
        <p:txBody>
          <a:bodyPr/>
          <a:lstStyle>
            <a:lvl1pPr>
              <a:defRPr>
                <a:latin typeface="Arial" pitchFamily="-111" charset="0"/>
                <a:ea typeface="ＭＳ Ｐゴシック" pitchFamily="-111" charset="-128"/>
                <a:cs typeface="ＭＳ Ｐゴシック" pitchFamily="-111" charset="-128"/>
              </a:defRPr>
            </a:lvl1pPr>
          </a:lstStyle>
          <a:p>
            <a:pPr>
              <a:defRPr/>
            </a:pPr>
            <a:endParaRPr lang="en-US"/>
          </a:p>
        </p:txBody>
      </p:sp>
      <p:sp>
        <p:nvSpPr>
          <p:cNvPr id="8" name="Slide Number Placeholder 7"/>
          <p:cNvSpPr>
            <a:spLocks noGrp="1"/>
          </p:cNvSpPr>
          <p:nvPr>
            <p:ph type="sldNum" sz="quarter" idx="12"/>
            <p:custDataLst>
              <p:tags r:id="rId3"/>
            </p:custDataLst>
          </p:nvPr>
        </p:nvSpPr>
        <p:spPr>
          <a:xfrm>
            <a:off x="6553200" y="6245225"/>
            <a:ext cx="2133600" cy="476250"/>
          </a:xfrm>
        </p:spPr>
        <p:txBody>
          <a:bodyPr/>
          <a:lstStyle>
            <a:lvl1pPr>
              <a:defRPr>
                <a:ea typeface="ＭＳ Ｐゴシック" charset="0"/>
                <a:cs typeface="ＭＳ Ｐゴシック" charset="0"/>
              </a:defRPr>
            </a:lvl1pPr>
          </a:lstStyle>
          <a:p>
            <a:pPr>
              <a:defRPr/>
            </a:pPr>
            <a:fld id="{EFBA21D3-5BA3-7840-ABF3-72DE07C3602A}" type="slidenum">
              <a:rPr lang="en-US"/>
              <a:pPr>
                <a:defRPr/>
              </a:pPr>
              <a:t>‹#›</a:t>
            </a:fld>
            <a:endParaRPr lang="en-US"/>
          </a:p>
        </p:txBody>
      </p:sp>
    </p:spTree>
    <p:extLst>
      <p:ext uri="{BB962C8B-B14F-4D97-AF65-F5344CB8AC3E}">
        <p14:creationId xmlns:p14="http://schemas.microsoft.com/office/powerpoint/2010/main" val="3781510826"/>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127" indent="0">
              <a:buNone/>
              <a:defRPr sz="2800"/>
            </a:lvl2pPr>
            <a:lvl3pPr marL="914254" indent="0">
              <a:buNone/>
              <a:defRPr sz="2400"/>
            </a:lvl3pPr>
            <a:lvl4pPr marL="1371381" indent="0">
              <a:buNone/>
              <a:defRPr sz="2000"/>
            </a:lvl4pPr>
            <a:lvl5pPr marL="1828507" indent="0">
              <a:buNone/>
              <a:defRPr sz="2000"/>
            </a:lvl5pPr>
            <a:lvl6pPr marL="2285634" indent="0">
              <a:buNone/>
              <a:defRPr sz="2000"/>
            </a:lvl6pPr>
            <a:lvl7pPr marL="2742761" indent="0">
              <a:buNone/>
              <a:defRPr sz="2000"/>
            </a:lvl7pPr>
            <a:lvl8pPr marL="3199888" indent="0">
              <a:buNone/>
              <a:defRPr sz="2000"/>
            </a:lvl8pPr>
            <a:lvl9pPr marL="3657015"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27" indent="0">
              <a:buNone/>
              <a:defRPr sz="1200"/>
            </a:lvl2pPr>
            <a:lvl3pPr marL="914254" indent="0">
              <a:buNone/>
              <a:defRPr sz="1000"/>
            </a:lvl3pPr>
            <a:lvl4pPr marL="1371381" indent="0">
              <a:buNone/>
              <a:defRPr sz="900"/>
            </a:lvl4pPr>
            <a:lvl5pPr marL="1828507" indent="0">
              <a:buNone/>
              <a:defRPr sz="900"/>
            </a:lvl5pPr>
            <a:lvl6pPr marL="2285634" indent="0">
              <a:buNone/>
              <a:defRPr sz="900"/>
            </a:lvl6pPr>
            <a:lvl7pPr marL="2742761" indent="0">
              <a:buNone/>
              <a:defRPr sz="900"/>
            </a:lvl7pPr>
            <a:lvl8pPr marL="3199888" indent="0">
              <a:buNone/>
              <a:defRPr sz="900"/>
            </a:lvl8pPr>
            <a:lvl9pPr marL="3657015" indent="0">
              <a:buNone/>
              <a:defRPr sz="900"/>
            </a:lvl9pPr>
          </a:lstStyle>
          <a:p>
            <a:pPr lvl="0"/>
            <a:r>
              <a:rPr lang="en-US" smtClean="0"/>
              <a:t>Click to edit Master text styles</a:t>
            </a:r>
          </a:p>
        </p:txBody>
      </p:sp>
      <p:sp>
        <p:nvSpPr>
          <p:cNvPr id="5" name="Date Placeholder 3"/>
          <p:cNvSpPr>
            <a:spLocks noGrp="1"/>
          </p:cNvSpPr>
          <p:nvPr>
            <p:ph type="dt" sz="half" idx="10"/>
            <p:custDataLst>
              <p:tags r:id="rId1"/>
            </p:custDataLst>
          </p:nvPr>
        </p:nvSpPr>
        <p:spPr/>
        <p:txBody>
          <a:bodyPr/>
          <a:lstStyle>
            <a:lvl1pPr>
              <a:defRPr/>
            </a:lvl1pPr>
          </a:lstStyle>
          <a:p>
            <a:pPr>
              <a:defRPr/>
            </a:pPr>
            <a:fld id="{B1E7A4D4-FF64-8746-A04B-60B30BD409C8}" type="datetime1">
              <a:rPr lang="en-US"/>
              <a:pPr>
                <a:defRPr/>
              </a:pPr>
              <a:t>5/27/16</a:t>
            </a:fld>
            <a:endParaRPr lang="en-US"/>
          </a:p>
        </p:txBody>
      </p:sp>
      <p:sp>
        <p:nvSpPr>
          <p:cNvPr id="6"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7" name="Slide Number Placeholder 5"/>
          <p:cNvSpPr>
            <a:spLocks noGrp="1"/>
          </p:cNvSpPr>
          <p:nvPr>
            <p:ph type="sldNum" sz="quarter" idx="12"/>
            <p:custDataLst>
              <p:tags r:id="rId3"/>
            </p:custDataLst>
          </p:nvPr>
        </p:nvSpPr>
        <p:spPr/>
        <p:txBody>
          <a:bodyPr/>
          <a:lstStyle>
            <a:lvl1pPr>
              <a:defRPr/>
            </a:lvl1pPr>
          </a:lstStyle>
          <a:p>
            <a:pPr>
              <a:defRPr/>
            </a:pPr>
            <a:fld id="{B45925BD-7B16-BB42-A5D7-948A95508AD4}" type="slidenum">
              <a:rPr lang="en-US"/>
              <a:pPr>
                <a:defRPr/>
              </a:pPr>
              <a:t>‹#›</a:t>
            </a:fld>
            <a:endParaRPr lang="en-US"/>
          </a:p>
        </p:txBody>
      </p:sp>
    </p:spTree>
    <p:extLst>
      <p:ext uri="{BB962C8B-B14F-4D97-AF65-F5344CB8AC3E}">
        <p14:creationId xmlns:p14="http://schemas.microsoft.com/office/powerpoint/2010/main" val="3818856899"/>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1"/>
            </p:custDataLst>
          </p:nvPr>
        </p:nvSpPr>
        <p:spPr/>
        <p:txBody>
          <a:bodyPr/>
          <a:lstStyle>
            <a:lvl1pPr>
              <a:defRPr/>
            </a:lvl1pPr>
          </a:lstStyle>
          <a:p>
            <a:pPr>
              <a:defRPr/>
            </a:pPr>
            <a:fld id="{8F6CC36A-1D2F-C949-9DE3-1DECC2FFC242}" type="datetime1">
              <a:rPr lang="en-US"/>
              <a:pPr>
                <a:defRPr/>
              </a:pPr>
              <a:t>5/27/16</a:t>
            </a:fld>
            <a:endParaRPr lang="en-US"/>
          </a:p>
        </p:txBody>
      </p:sp>
      <p:sp>
        <p:nvSpPr>
          <p:cNvPr id="5"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a:defRPr/>
            </a:lvl1pPr>
          </a:lstStyle>
          <a:p>
            <a:pPr>
              <a:defRPr/>
            </a:pPr>
            <a:fld id="{D6FDF8B3-8801-5E4D-A9E1-D577E48618CC}" type="slidenum">
              <a:rPr lang="en-US"/>
              <a:pPr>
                <a:defRPr/>
              </a:pPr>
              <a:t>‹#›</a:t>
            </a:fld>
            <a:endParaRPr lang="en-US"/>
          </a:p>
        </p:txBody>
      </p:sp>
    </p:spTree>
    <p:extLst>
      <p:ext uri="{BB962C8B-B14F-4D97-AF65-F5344CB8AC3E}">
        <p14:creationId xmlns:p14="http://schemas.microsoft.com/office/powerpoint/2010/main" val="3820817201"/>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1"/>
            </p:custDataLst>
          </p:nvPr>
        </p:nvSpPr>
        <p:spPr/>
        <p:txBody>
          <a:bodyPr/>
          <a:lstStyle>
            <a:lvl1pPr>
              <a:defRPr/>
            </a:lvl1pPr>
          </a:lstStyle>
          <a:p>
            <a:pPr>
              <a:defRPr/>
            </a:pPr>
            <a:fld id="{921E2397-7C82-D44B-A029-69D3B4930B4F}" type="datetime1">
              <a:rPr lang="en-US"/>
              <a:pPr>
                <a:defRPr/>
              </a:pPr>
              <a:t>5/27/16</a:t>
            </a:fld>
            <a:endParaRPr lang="en-US"/>
          </a:p>
        </p:txBody>
      </p:sp>
      <p:sp>
        <p:nvSpPr>
          <p:cNvPr id="5"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a:defRPr/>
            </a:lvl1pPr>
          </a:lstStyle>
          <a:p>
            <a:pPr>
              <a:defRPr/>
            </a:pPr>
            <a:fld id="{87E036CA-A042-0449-BCC1-F64123B07586}" type="slidenum">
              <a:rPr lang="en-US"/>
              <a:pPr>
                <a:defRPr/>
              </a:pPr>
              <a:t>‹#›</a:t>
            </a:fld>
            <a:endParaRPr lang="en-US"/>
          </a:p>
        </p:txBody>
      </p:sp>
    </p:spTree>
    <p:extLst>
      <p:ext uri="{BB962C8B-B14F-4D97-AF65-F5344CB8AC3E}">
        <p14:creationId xmlns:p14="http://schemas.microsoft.com/office/powerpoint/2010/main" val="3166341353"/>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127" indent="0" algn="ctr">
              <a:buNone/>
              <a:defRPr/>
            </a:lvl2pPr>
            <a:lvl3pPr marL="914254" indent="0" algn="ctr">
              <a:buNone/>
              <a:defRPr/>
            </a:lvl3pPr>
            <a:lvl4pPr marL="1371381" indent="0" algn="ctr">
              <a:buNone/>
              <a:defRPr/>
            </a:lvl4pPr>
            <a:lvl5pPr marL="1828507" indent="0" algn="ctr">
              <a:buNone/>
              <a:defRPr/>
            </a:lvl5pPr>
            <a:lvl6pPr marL="2285634" indent="0" algn="ctr">
              <a:buNone/>
              <a:defRPr/>
            </a:lvl6pPr>
            <a:lvl7pPr marL="2742761" indent="0" algn="ctr">
              <a:buNone/>
              <a:defRPr/>
            </a:lvl7pPr>
            <a:lvl8pPr marL="3199888" indent="0" algn="ctr">
              <a:buNone/>
              <a:defRPr/>
            </a:lvl8pPr>
            <a:lvl9pPr marL="3657015"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911410147"/>
      </p:ext>
    </p:extLst>
  </p:cSld>
  <p:clrMapOvr>
    <a:masterClrMapping/>
  </p:clrMapOvr>
  <p:transition/>
</p:sldLayout>
</file>

<file path=ppt/slideLayouts/slideLayout2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2237903"/>
      </p:ext>
    </p:extLst>
  </p:cSld>
  <p:clrMapOvr>
    <a:masterClrMapping/>
  </p:clrMapOvr>
  <p:transition/>
</p:sldLayout>
</file>

<file path=ppt/slideLayouts/slideLayout2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27" indent="0">
              <a:buNone/>
              <a:defRPr sz="1800"/>
            </a:lvl2pPr>
            <a:lvl3pPr marL="914254" indent="0">
              <a:buNone/>
              <a:defRPr sz="1600"/>
            </a:lvl3pPr>
            <a:lvl4pPr marL="1371381" indent="0">
              <a:buNone/>
              <a:defRPr sz="1400"/>
            </a:lvl4pPr>
            <a:lvl5pPr marL="1828507" indent="0">
              <a:buNone/>
              <a:defRPr sz="1400"/>
            </a:lvl5pPr>
            <a:lvl6pPr marL="2285634" indent="0">
              <a:buNone/>
              <a:defRPr sz="1400"/>
            </a:lvl6pPr>
            <a:lvl7pPr marL="2742761" indent="0">
              <a:buNone/>
              <a:defRPr sz="1400"/>
            </a:lvl7pPr>
            <a:lvl8pPr marL="3199888" indent="0">
              <a:buNone/>
              <a:defRPr sz="1400"/>
            </a:lvl8pPr>
            <a:lvl9pPr marL="3657015" indent="0">
              <a:buNone/>
              <a:defRPr sz="1400"/>
            </a:lvl9pPr>
          </a:lstStyle>
          <a:p>
            <a:pPr lvl="0"/>
            <a:r>
              <a:rPr lang="en-US" smtClean="0"/>
              <a:t>Click to edit Master text styles</a:t>
            </a:r>
          </a:p>
        </p:txBody>
      </p:sp>
    </p:spTree>
    <p:extLst>
      <p:ext uri="{BB962C8B-B14F-4D97-AF65-F5344CB8AC3E}">
        <p14:creationId xmlns:p14="http://schemas.microsoft.com/office/powerpoint/2010/main" val="1335778857"/>
      </p:ext>
    </p:extLst>
  </p:cSld>
  <p:clrMapOvr>
    <a:masterClrMapping/>
  </p:clrMapOvr>
  <p:transition/>
</p:sldLayout>
</file>

<file path=ppt/slideLayouts/slideLayout2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63454273"/>
      </p:ext>
    </p:extLst>
  </p:cSld>
  <p:clrMapOvr>
    <a:masterClrMapping/>
  </p:clrMapOvr>
  <p:transition/>
</p:sldLayout>
</file>

<file path=ppt/slideLayouts/slideLayout2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27" indent="0">
              <a:buNone/>
              <a:defRPr sz="2000" b="1"/>
            </a:lvl2pPr>
            <a:lvl3pPr marL="914254" indent="0">
              <a:buNone/>
              <a:defRPr sz="1800" b="1"/>
            </a:lvl3pPr>
            <a:lvl4pPr marL="1371381" indent="0">
              <a:buNone/>
              <a:defRPr sz="1600" b="1"/>
            </a:lvl4pPr>
            <a:lvl5pPr marL="1828507" indent="0">
              <a:buNone/>
              <a:defRPr sz="1600" b="1"/>
            </a:lvl5pPr>
            <a:lvl6pPr marL="2285634" indent="0">
              <a:buNone/>
              <a:defRPr sz="1600" b="1"/>
            </a:lvl6pPr>
            <a:lvl7pPr marL="2742761" indent="0">
              <a:buNone/>
              <a:defRPr sz="1600" b="1"/>
            </a:lvl7pPr>
            <a:lvl8pPr marL="3199888" indent="0">
              <a:buNone/>
              <a:defRPr sz="1600" b="1"/>
            </a:lvl8pPr>
            <a:lvl9pPr marL="365701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127" indent="0">
              <a:buNone/>
              <a:defRPr sz="2000" b="1"/>
            </a:lvl2pPr>
            <a:lvl3pPr marL="914254" indent="0">
              <a:buNone/>
              <a:defRPr sz="1800" b="1"/>
            </a:lvl3pPr>
            <a:lvl4pPr marL="1371381" indent="0">
              <a:buNone/>
              <a:defRPr sz="1600" b="1"/>
            </a:lvl4pPr>
            <a:lvl5pPr marL="1828507" indent="0">
              <a:buNone/>
              <a:defRPr sz="1600" b="1"/>
            </a:lvl5pPr>
            <a:lvl6pPr marL="2285634" indent="0">
              <a:buNone/>
              <a:defRPr sz="1600" b="1"/>
            </a:lvl6pPr>
            <a:lvl7pPr marL="2742761" indent="0">
              <a:buNone/>
              <a:defRPr sz="1600" b="1"/>
            </a:lvl7pPr>
            <a:lvl8pPr marL="3199888" indent="0">
              <a:buNone/>
              <a:defRPr sz="1600" b="1"/>
            </a:lvl8pPr>
            <a:lvl9pPr marL="365701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24986624"/>
      </p:ext>
    </p:extLst>
  </p:cSld>
  <p:clrMapOvr>
    <a:masterClrMapping/>
  </p:clrMapOvr>
  <p:transition/>
</p:sldLayout>
</file>

<file path=ppt/slideLayouts/slideLayout2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056529287"/>
      </p:ext>
    </p:extLst>
  </p:cSld>
  <p:clrMapOvr>
    <a:masterClrMapping/>
  </p:clrMapOvr>
  <p:transition/>
</p:sldLayout>
</file>

<file path=ppt/slideLayouts/slideLayout2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55972460"/>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524385035"/>
      </p:ext>
    </p:extLst>
  </p:cSld>
  <p:clrMapOvr>
    <a:masterClrMapping/>
  </p:clrMapOvr>
  <p:transition/>
</p:sldLayout>
</file>

<file path=ppt/slideLayouts/slideLayout2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27" indent="0">
              <a:buNone/>
              <a:defRPr sz="1200"/>
            </a:lvl2pPr>
            <a:lvl3pPr marL="914254" indent="0">
              <a:buNone/>
              <a:defRPr sz="1000"/>
            </a:lvl3pPr>
            <a:lvl4pPr marL="1371381" indent="0">
              <a:buNone/>
              <a:defRPr sz="900"/>
            </a:lvl4pPr>
            <a:lvl5pPr marL="1828507" indent="0">
              <a:buNone/>
              <a:defRPr sz="900"/>
            </a:lvl5pPr>
            <a:lvl6pPr marL="2285634" indent="0">
              <a:buNone/>
              <a:defRPr sz="900"/>
            </a:lvl6pPr>
            <a:lvl7pPr marL="2742761" indent="0">
              <a:buNone/>
              <a:defRPr sz="900"/>
            </a:lvl7pPr>
            <a:lvl8pPr marL="3199888" indent="0">
              <a:buNone/>
              <a:defRPr sz="900"/>
            </a:lvl8pPr>
            <a:lvl9pPr marL="3657015" indent="0">
              <a:buNone/>
              <a:defRPr sz="900"/>
            </a:lvl9pPr>
          </a:lstStyle>
          <a:p>
            <a:pPr lvl="0"/>
            <a:r>
              <a:rPr lang="en-US" smtClean="0"/>
              <a:t>Click to edit Master text styles</a:t>
            </a:r>
          </a:p>
        </p:txBody>
      </p:sp>
    </p:spTree>
    <p:extLst>
      <p:ext uri="{BB962C8B-B14F-4D97-AF65-F5344CB8AC3E}">
        <p14:creationId xmlns:p14="http://schemas.microsoft.com/office/powerpoint/2010/main" val="76674211"/>
      </p:ext>
    </p:extLst>
  </p:cSld>
  <p:clrMapOvr>
    <a:masterClrMapping/>
  </p:clrMapOvr>
  <p:transition/>
</p:sldLayout>
</file>

<file path=ppt/slideLayouts/slideLayout2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27" indent="0">
              <a:buNone/>
              <a:defRPr sz="2800"/>
            </a:lvl2pPr>
            <a:lvl3pPr marL="914254" indent="0">
              <a:buNone/>
              <a:defRPr sz="2400"/>
            </a:lvl3pPr>
            <a:lvl4pPr marL="1371381" indent="0">
              <a:buNone/>
              <a:defRPr sz="2000"/>
            </a:lvl4pPr>
            <a:lvl5pPr marL="1828507" indent="0">
              <a:buNone/>
              <a:defRPr sz="2000"/>
            </a:lvl5pPr>
            <a:lvl6pPr marL="2285634" indent="0">
              <a:buNone/>
              <a:defRPr sz="2000"/>
            </a:lvl6pPr>
            <a:lvl7pPr marL="2742761" indent="0">
              <a:buNone/>
              <a:defRPr sz="2000"/>
            </a:lvl7pPr>
            <a:lvl8pPr marL="3199888" indent="0">
              <a:buNone/>
              <a:defRPr sz="2000"/>
            </a:lvl8pPr>
            <a:lvl9pPr marL="3657015"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27" indent="0">
              <a:buNone/>
              <a:defRPr sz="1200"/>
            </a:lvl2pPr>
            <a:lvl3pPr marL="914254" indent="0">
              <a:buNone/>
              <a:defRPr sz="1000"/>
            </a:lvl3pPr>
            <a:lvl4pPr marL="1371381" indent="0">
              <a:buNone/>
              <a:defRPr sz="900"/>
            </a:lvl4pPr>
            <a:lvl5pPr marL="1828507" indent="0">
              <a:buNone/>
              <a:defRPr sz="900"/>
            </a:lvl5pPr>
            <a:lvl6pPr marL="2285634" indent="0">
              <a:buNone/>
              <a:defRPr sz="900"/>
            </a:lvl6pPr>
            <a:lvl7pPr marL="2742761" indent="0">
              <a:buNone/>
              <a:defRPr sz="900"/>
            </a:lvl7pPr>
            <a:lvl8pPr marL="3199888" indent="0">
              <a:buNone/>
              <a:defRPr sz="900"/>
            </a:lvl8pPr>
            <a:lvl9pPr marL="3657015" indent="0">
              <a:buNone/>
              <a:defRPr sz="900"/>
            </a:lvl9pPr>
          </a:lstStyle>
          <a:p>
            <a:pPr lvl="0"/>
            <a:r>
              <a:rPr lang="en-US" smtClean="0"/>
              <a:t>Click to edit Master text styles</a:t>
            </a:r>
          </a:p>
        </p:txBody>
      </p:sp>
    </p:spTree>
    <p:extLst>
      <p:ext uri="{BB962C8B-B14F-4D97-AF65-F5344CB8AC3E}">
        <p14:creationId xmlns:p14="http://schemas.microsoft.com/office/powerpoint/2010/main" val="3931250196"/>
      </p:ext>
    </p:extLst>
  </p:cSld>
  <p:clrMapOvr>
    <a:masterClrMapping/>
  </p:clrMapOvr>
  <p:transition/>
</p:sldLayout>
</file>

<file path=ppt/slideLayouts/slideLayout2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24675823"/>
      </p:ext>
    </p:extLst>
  </p:cSld>
  <p:clrMapOvr>
    <a:masterClrMapping/>
  </p:clrMapOvr>
  <p:transition/>
</p:sldLayout>
</file>

<file path=ppt/slideLayouts/slideLayout2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7879372"/>
      </p:ext>
    </p:extLst>
  </p:cSld>
  <p:clrMapOvr>
    <a:masterClrMapping/>
  </p:clrMapOvr>
  <p:transition/>
</p:sldLayout>
</file>

<file path=ppt/slideLayouts/slideLayout28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89004010"/>
      </p:ext>
    </p:extLst>
  </p:cSld>
  <p:clrMapOvr>
    <a:masterClrMapping/>
  </p:clrMapOvr>
  <p:transition/>
</p:sldLayout>
</file>

<file path=ppt/slideLayouts/slideLayout285.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752600"/>
            <a:ext cx="3810000" cy="4343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smtClean="0"/>
              <a:t>Click icon to add clip art</a:t>
            </a:r>
            <a:endParaRPr lang="en-US" noProof="0"/>
          </a:p>
        </p:txBody>
      </p:sp>
    </p:spTree>
    <p:extLst>
      <p:ext uri="{BB962C8B-B14F-4D97-AF65-F5344CB8AC3E}">
        <p14:creationId xmlns:p14="http://schemas.microsoft.com/office/powerpoint/2010/main" val="2319303148"/>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27" indent="0" algn="ctr">
              <a:buNone/>
              <a:defRPr/>
            </a:lvl2pPr>
            <a:lvl3pPr marL="914254" indent="0" algn="ctr">
              <a:buNone/>
              <a:defRPr/>
            </a:lvl3pPr>
            <a:lvl4pPr marL="1371381" indent="0" algn="ctr">
              <a:buNone/>
              <a:defRPr/>
            </a:lvl4pPr>
            <a:lvl5pPr marL="1828507" indent="0" algn="ctr">
              <a:buNone/>
              <a:defRPr/>
            </a:lvl5pPr>
            <a:lvl6pPr marL="2285634" indent="0" algn="ctr">
              <a:buNone/>
              <a:defRPr/>
            </a:lvl6pPr>
            <a:lvl7pPr marL="2742761" indent="0" algn="ctr">
              <a:buNone/>
              <a:defRPr/>
            </a:lvl7pPr>
            <a:lvl8pPr marL="3199888" indent="0" algn="ctr">
              <a:buNone/>
              <a:defRPr/>
            </a:lvl8pPr>
            <a:lvl9pPr marL="3657015"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D6A408AB-0EFF-E64D-9A9D-0ED8DADDAE6C}" type="slidenum">
              <a:rPr lang="en-US"/>
              <a:pPr>
                <a:defRPr/>
              </a:pPr>
              <a:t>‹#›</a:t>
            </a:fld>
            <a:endParaRPr lang="en-US"/>
          </a:p>
        </p:txBody>
      </p:sp>
    </p:spTree>
    <p:extLst>
      <p:ext uri="{BB962C8B-B14F-4D97-AF65-F5344CB8AC3E}">
        <p14:creationId xmlns:p14="http://schemas.microsoft.com/office/powerpoint/2010/main" val="2124015388"/>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877F992D-0499-D54E-B885-083E6A8E6F1E}" type="slidenum">
              <a:rPr lang="en-US"/>
              <a:pPr>
                <a:defRPr/>
              </a:pPr>
              <a:t>‹#›</a:t>
            </a:fld>
            <a:endParaRPr lang="en-US"/>
          </a:p>
        </p:txBody>
      </p:sp>
    </p:spTree>
    <p:extLst>
      <p:ext uri="{BB962C8B-B14F-4D97-AF65-F5344CB8AC3E}">
        <p14:creationId xmlns:p14="http://schemas.microsoft.com/office/powerpoint/2010/main" val="3382683146"/>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27" indent="0">
              <a:buNone/>
              <a:defRPr sz="1800"/>
            </a:lvl2pPr>
            <a:lvl3pPr marL="914254" indent="0">
              <a:buNone/>
              <a:defRPr sz="1600"/>
            </a:lvl3pPr>
            <a:lvl4pPr marL="1371381" indent="0">
              <a:buNone/>
              <a:defRPr sz="1400"/>
            </a:lvl4pPr>
            <a:lvl5pPr marL="1828507" indent="0">
              <a:buNone/>
              <a:defRPr sz="1400"/>
            </a:lvl5pPr>
            <a:lvl6pPr marL="2285634" indent="0">
              <a:buNone/>
              <a:defRPr sz="1400"/>
            </a:lvl6pPr>
            <a:lvl7pPr marL="2742761" indent="0">
              <a:buNone/>
              <a:defRPr sz="1400"/>
            </a:lvl7pPr>
            <a:lvl8pPr marL="3199888" indent="0">
              <a:buNone/>
              <a:defRPr sz="1400"/>
            </a:lvl8pPr>
            <a:lvl9pPr marL="3657015" indent="0">
              <a:buNone/>
              <a:defRPr sz="1400"/>
            </a:lvl9pPr>
          </a:lstStyle>
          <a:p>
            <a:pPr lvl="0"/>
            <a:r>
              <a:rPr lang="en-US" smtClean="0"/>
              <a:t>Click to edit Master text styles</a:t>
            </a:r>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2CCE1077-E806-324C-9C78-C3FB4ECAE7C8}" type="slidenum">
              <a:rPr lang="en-US"/>
              <a:pPr>
                <a:defRPr/>
              </a:pPr>
              <a:t>‹#›</a:t>
            </a:fld>
            <a:endParaRPr lang="en-US"/>
          </a:p>
        </p:txBody>
      </p:sp>
    </p:spTree>
    <p:extLst>
      <p:ext uri="{BB962C8B-B14F-4D97-AF65-F5344CB8AC3E}">
        <p14:creationId xmlns:p14="http://schemas.microsoft.com/office/powerpoint/2010/main" val="861237360"/>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6"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custDataLst>
              <p:tags r:id="rId3"/>
            </p:custDataLst>
          </p:nvPr>
        </p:nvSpPr>
        <p:spPr>
          <a:ln/>
        </p:spPr>
        <p:txBody>
          <a:bodyPr/>
          <a:lstStyle>
            <a:lvl1pPr>
              <a:defRPr/>
            </a:lvl1pPr>
          </a:lstStyle>
          <a:p>
            <a:pPr>
              <a:defRPr/>
            </a:pPr>
            <a:fld id="{E2D3A2DE-6666-C948-93AD-65D8947952ED}" type="slidenum">
              <a:rPr lang="en-US"/>
              <a:pPr>
                <a:defRPr/>
              </a:pPr>
              <a:t>‹#›</a:t>
            </a:fld>
            <a:endParaRPr lang="en-US"/>
          </a:p>
        </p:txBody>
      </p:sp>
    </p:spTree>
    <p:extLst>
      <p:ext uri="{BB962C8B-B14F-4D97-AF65-F5344CB8AC3E}">
        <p14:creationId xmlns:p14="http://schemas.microsoft.com/office/powerpoint/2010/main" val="249779698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28597511"/>
      </p:ext>
    </p:extLst>
  </p:cSld>
  <p:clrMapOvr>
    <a:masterClrMapping/>
  </p:clrMapOvr>
  <p:transition/>
</p:sldLayout>
</file>

<file path=ppt/slideLayouts/slideLayout2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27" indent="0">
              <a:buNone/>
              <a:defRPr sz="2000" b="1"/>
            </a:lvl2pPr>
            <a:lvl3pPr marL="914254" indent="0">
              <a:buNone/>
              <a:defRPr sz="1800" b="1"/>
            </a:lvl3pPr>
            <a:lvl4pPr marL="1371381" indent="0">
              <a:buNone/>
              <a:defRPr sz="1600" b="1"/>
            </a:lvl4pPr>
            <a:lvl5pPr marL="1828507" indent="0">
              <a:buNone/>
              <a:defRPr sz="1600" b="1"/>
            </a:lvl5pPr>
            <a:lvl6pPr marL="2285634" indent="0">
              <a:buNone/>
              <a:defRPr sz="1600" b="1"/>
            </a:lvl6pPr>
            <a:lvl7pPr marL="2742761" indent="0">
              <a:buNone/>
              <a:defRPr sz="1600" b="1"/>
            </a:lvl7pPr>
            <a:lvl8pPr marL="3199888" indent="0">
              <a:buNone/>
              <a:defRPr sz="1600" b="1"/>
            </a:lvl8pPr>
            <a:lvl9pPr marL="365701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127" indent="0">
              <a:buNone/>
              <a:defRPr sz="2000" b="1"/>
            </a:lvl2pPr>
            <a:lvl3pPr marL="914254" indent="0">
              <a:buNone/>
              <a:defRPr sz="1800" b="1"/>
            </a:lvl3pPr>
            <a:lvl4pPr marL="1371381" indent="0">
              <a:buNone/>
              <a:defRPr sz="1600" b="1"/>
            </a:lvl4pPr>
            <a:lvl5pPr marL="1828507" indent="0">
              <a:buNone/>
              <a:defRPr sz="1600" b="1"/>
            </a:lvl5pPr>
            <a:lvl6pPr marL="2285634" indent="0">
              <a:buNone/>
              <a:defRPr sz="1600" b="1"/>
            </a:lvl6pPr>
            <a:lvl7pPr marL="2742761" indent="0">
              <a:buNone/>
              <a:defRPr sz="1600" b="1"/>
            </a:lvl7pPr>
            <a:lvl8pPr marL="3199888" indent="0">
              <a:buNone/>
              <a:defRPr sz="1600" b="1"/>
            </a:lvl8pPr>
            <a:lvl9pPr marL="365701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8"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custDataLst>
              <p:tags r:id="rId3"/>
            </p:custDataLst>
          </p:nvPr>
        </p:nvSpPr>
        <p:spPr>
          <a:ln/>
        </p:spPr>
        <p:txBody>
          <a:bodyPr/>
          <a:lstStyle>
            <a:lvl1pPr>
              <a:defRPr/>
            </a:lvl1pPr>
          </a:lstStyle>
          <a:p>
            <a:pPr>
              <a:defRPr/>
            </a:pPr>
            <a:fld id="{3C9257B0-EE2F-444E-9090-A9D169C4D0D2}" type="slidenum">
              <a:rPr lang="en-US"/>
              <a:pPr>
                <a:defRPr/>
              </a:pPr>
              <a:t>‹#›</a:t>
            </a:fld>
            <a:endParaRPr lang="en-US"/>
          </a:p>
        </p:txBody>
      </p:sp>
    </p:spTree>
    <p:extLst>
      <p:ext uri="{BB962C8B-B14F-4D97-AF65-F5344CB8AC3E}">
        <p14:creationId xmlns:p14="http://schemas.microsoft.com/office/powerpoint/2010/main" val="1789795847"/>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4"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custDataLst>
              <p:tags r:id="rId3"/>
            </p:custDataLst>
          </p:nvPr>
        </p:nvSpPr>
        <p:spPr>
          <a:ln/>
        </p:spPr>
        <p:txBody>
          <a:bodyPr/>
          <a:lstStyle>
            <a:lvl1pPr>
              <a:defRPr/>
            </a:lvl1pPr>
          </a:lstStyle>
          <a:p>
            <a:pPr>
              <a:defRPr/>
            </a:pPr>
            <a:fld id="{B34A7AD7-9AF1-0048-93D6-20CBC86BF876}" type="slidenum">
              <a:rPr lang="en-US"/>
              <a:pPr>
                <a:defRPr/>
              </a:pPr>
              <a:t>‹#›</a:t>
            </a:fld>
            <a:endParaRPr lang="en-US"/>
          </a:p>
        </p:txBody>
      </p:sp>
    </p:spTree>
    <p:extLst>
      <p:ext uri="{BB962C8B-B14F-4D97-AF65-F5344CB8AC3E}">
        <p14:creationId xmlns:p14="http://schemas.microsoft.com/office/powerpoint/2010/main" val="2455850695"/>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3"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custDataLst>
              <p:tags r:id="rId3"/>
            </p:custDataLst>
          </p:nvPr>
        </p:nvSpPr>
        <p:spPr>
          <a:ln/>
        </p:spPr>
        <p:txBody>
          <a:bodyPr/>
          <a:lstStyle>
            <a:lvl1pPr>
              <a:defRPr/>
            </a:lvl1pPr>
          </a:lstStyle>
          <a:p>
            <a:pPr>
              <a:defRPr/>
            </a:pPr>
            <a:fld id="{792B8497-7E4D-A749-BDEB-CA9C2F6F239E}" type="slidenum">
              <a:rPr lang="en-US"/>
              <a:pPr>
                <a:defRPr/>
              </a:pPr>
              <a:t>‹#›</a:t>
            </a:fld>
            <a:endParaRPr lang="en-US"/>
          </a:p>
        </p:txBody>
      </p:sp>
    </p:spTree>
    <p:extLst>
      <p:ext uri="{BB962C8B-B14F-4D97-AF65-F5344CB8AC3E}">
        <p14:creationId xmlns:p14="http://schemas.microsoft.com/office/powerpoint/2010/main" val="54855784"/>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27" indent="0">
              <a:buNone/>
              <a:defRPr sz="1200"/>
            </a:lvl2pPr>
            <a:lvl3pPr marL="914254" indent="0">
              <a:buNone/>
              <a:defRPr sz="1000"/>
            </a:lvl3pPr>
            <a:lvl4pPr marL="1371381" indent="0">
              <a:buNone/>
              <a:defRPr sz="900"/>
            </a:lvl4pPr>
            <a:lvl5pPr marL="1828507" indent="0">
              <a:buNone/>
              <a:defRPr sz="900"/>
            </a:lvl5pPr>
            <a:lvl6pPr marL="2285634" indent="0">
              <a:buNone/>
              <a:defRPr sz="900"/>
            </a:lvl6pPr>
            <a:lvl7pPr marL="2742761" indent="0">
              <a:buNone/>
              <a:defRPr sz="900"/>
            </a:lvl7pPr>
            <a:lvl8pPr marL="3199888" indent="0">
              <a:buNone/>
              <a:defRPr sz="900"/>
            </a:lvl8pPr>
            <a:lvl9pPr marL="3657015" indent="0">
              <a:buNone/>
              <a:defRPr sz="900"/>
            </a:lvl9pPr>
          </a:lstStyle>
          <a:p>
            <a:pPr lvl="0"/>
            <a:r>
              <a:rPr lang="en-US" smtClean="0"/>
              <a:t>Click to edit Master text styles</a:t>
            </a:r>
          </a:p>
        </p:txBody>
      </p:sp>
      <p:sp>
        <p:nvSpPr>
          <p:cNvPr id="5"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6"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custDataLst>
              <p:tags r:id="rId3"/>
            </p:custDataLst>
          </p:nvPr>
        </p:nvSpPr>
        <p:spPr>
          <a:ln/>
        </p:spPr>
        <p:txBody>
          <a:bodyPr/>
          <a:lstStyle>
            <a:lvl1pPr>
              <a:defRPr/>
            </a:lvl1pPr>
          </a:lstStyle>
          <a:p>
            <a:pPr>
              <a:defRPr/>
            </a:pPr>
            <a:fld id="{2CC0EF70-5B26-0242-9A61-83179DEA5EC6}" type="slidenum">
              <a:rPr lang="en-US"/>
              <a:pPr>
                <a:defRPr/>
              </a:pPr>
              <a:t>‹#›</a:t>
            </a:fld>
            <a:endParaRPr lang="en-US"/>
          </a:p>
        </p:txBody>
      </p:sp>
    </p:spTree>
    <p:extLst>
      <p:ext uri="{BB962C8B-B14F-4D97-AF65-F5344CB8AC3E}">
        <p14:creationId xmlns:p14="http://schemas.microsoft.com/office/powerpoint/2010/main" val="3025500969"/>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27" indent="0">
              <a:buNone/>
              <a:defRPr sz="2800"/>
            </a:lvl2pPr>
            <a:lvl3pPr marL="914254" indent="0">
              <a:buNone/>
              <a:defRPr sz="2400"/>
            </a:lvl3pPr>
            <a:lvl4pPr marL="1371381" indent="0">
              <a:buNone/>
              <a:defRPr sz="2000"/>
            </a:lvl4pPr>
            <a:lvl5pPr marL="1828507" indent="0">
              <a:buNone/>
              <a:defRPr sz="2000"/>
            </a:lvl5pPr>
            <a:lvl6pPr marL="2285634" indent="0">
              <a:buNone/>
              <a:defRPr sz="2000"/>
            </a:lvl6pPr>
            <a:lvl7pPr marL="2742761" indent="0">
              <a:buNone/>
              <a:defRPr sz="2000"/>
            </a:lvl7pPr>
            <a:lvl8pPr marL="3199888" indent="0">
              <a:buNone/>
              <a:defRPr sz="2000"/>
            </a:lvl8pPr>
            <a:lvl9pPr marL="3657015"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27" indent="0">
              <a:buNone/>
              <a:defRPr sz="1200"/>
            </a:lvl2pPr>
            <a:lvl3pPr marL="914254" indent="0">
              <a:buNone/>
              <a:defRPr sz="1000"/>
            </a:lvl3pPr>
            <a:lvl4pPr marL="1371381" indent="0">
              <a:buNone/>
              <a:defRPr sz="900"/>
            </a:lvl4pPr>
            <a:lvl5pPr marL="1828507" indent="0">
              <a:buNone/>
              <a:defRPr sz="900"/>
            </a:lvl5pPr>
            <a:lvl6pPr marL="2285634" indent="0">
              <a:buNone/>
              <a:defRPr sz="900"/>
            </a:lvl6pPr>
            <a:lvl7pPr marL="2742761" indent="0">
              <a:buNone/>
              <a:defRPr sz="900"/>
            </a:lvl7pPr>
            <a:lvl8pPr marL="3199888" indent="0">
              <a:buNone/>
              <a:defRPr sz="900"/>
            </a:lvl8pPr>
            <a:lvl9pPr marL="3657015" indent="0">
              <a:buNone/>
              <a:defRPr sz="900"/>
            </a:lvl9pPr>
          </a:lstStyle>
          <a:p>
            <a:pPr lvl="0"/>
            <a:r>
              <a:rPr lang="en-US" smtClean="0"/>
              <a:t>Click to edit Master text styles</a:t>
            </a:r>
          </a:p>
        </p:txBody>
      </p:sp>
      <p:sp>
        <p:nvSpPr>
          <p:cNvPr id="5"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6"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custDataLst>
              <p:tags r:id="rId3"/>
            </p:custDataLst>
          </p:nvPr>
        </p:nvSpPr>
        <p:spPr>
          <a:ln/>
        </p:spPr>
        <p:txBody>
          <a:bodyPr/>
          <a:lstStyle>
            <a:lvl1pPr>
              <a:defRPr/>
            </a:lvl1pPr>
          </a:lstStyle>
          <a:p>
            <a:pPr>
              <a:defRPr/>
            </a:pPr>
            <a:fld id="{D0FE2D63-FCE8-A642-AB14-B79052B863EC}" type="slidenum">
              <a:rPr lang="en-US"/>
              <a:pPr>
                <a:defRPr/>
              </a:pPr>
              <a:t>‹#›</a:t>
            </a:fld>
            <a:endParaRPr lang="en-US"/>
          </a:p>
        </p:txBody>
      </p:sp>
    </p:spTree>
    <p:extLst>
      <p:ext uri="{BB962C8B-B14F-4D97-AF65-F5344CB8AC3E}">
        <p14:creationId xmlns:p14="http://schemas.microsoft.com/office/powerpoint/2010/main" val="991561676"/>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1B1B781E-9130-B441-ACF9-F668C9887108}" type="slidenum">
              <a:rPr lang="en-US"/>
              <a:pPr>
                <a:defRPr/>
              </a:pPr>
              <a:t>‹#›</a:t>
            </a:fld>
            <a:endParaRPr lang="en-US"/>
          </a:p>
        </p:txBody>
      </p:sp>
    </p:spTree>
    <p:extLst>
      <p:ext uri="{BB962C8B-B14F-4D97-AF65-F5344CB8AC3E}">
        <p14:creationId xmlns:p14="http://schemas.microsoft.com/office/powerpoint/2010/main" val="2225447706"/>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C55041FB-FF43-884D-998F-84E029D788A0}" type="slidenum">
              <a:rPr lang="en-US"/>
              <a:pPr>
                <a:defRPr/>
              </a:pPr>
              <a:t>‹#›</a:t>
            </a:fld>
            <a:endParaRPr lang="en-US"/>
          </a:p>
        </p:txBody>
      </p:sp>
    </p:spTree>
    <p:extLst>
      <p:ext uri="{BB962C8B-B14F-4D97-AF65-F5344CB8AC3E}">
        <p14:creationId xmlns:p14="http://schemas.microsoft.com/office/powerpoint/2010/main" val="133096726"/>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127" indent="0" algn="ctr">
              <a:buNone/>
              <a:defRPr/>
            </a:lvl2pPr>
            <a:lvl3pPr marL="914254" indent="0" algn="ctr">
              <a:buNone/>
              <a:defRPr/>
            </a:lvl3pPr>
            <a:lvl4pPr marL="1371381" indent="0" algn="ctr">
              <a:buNone/>
              <a:defRPr/>
            </a:lvl4pPr>
            <a:lvl5pPr marL="1828507" indent="0" algn="ctr">
              <a:buNone/>
              <a:defRPr/>
            </a:lvl5pPr>
            <a:lvl6pPr marL="2285634" indent="0" algn="ctr">
              <a:buNone/>
              <a:defRPr/>
            </a:lvl6pPr>
            <a:lvl7pPr marL="2742761" indent="0" algn="ctr">
              <a:buNone/>
              <a:defRPr/>
            </a:lvl7pPr>
            <a:lvl8pPr marL="3199888" indent="0" algn="ctr">
              <a:buNone/>
              <a:defRPr/>
            </a:lvl8pPr>
            <a:lvl9pPr marL="3657015"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383441818"/>
      </p:ext>
    </p:extLst>
  </p:cSld>
  <p:clrMapOvr>
    <a:masterClrMapping/>
  </p:clrMapOvr>
  <p:transition/>
</p:sldLayout>
</file>

<file path=ppt/slideLayouts/slideLayout2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40546103"/>
      </p:ext>
    </p:extLst>
  </p:cSld>
  <p:clrMapOvr>
    <a:masterClrMapping/>
  </p:clrMapOvr>
  <p:transition/>
</p:sldLayout>
</file>

<file path=ppt/slideLayouts/slideLayout2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27" indent="0">
              <a:buNone/>
              <a:defRPr sz="1800"/>
            </a:lvl2pPr>
            <a:lvl3pPr marL="914254" indent="0">
              <a:buNone/>
              <a:defRPr sz="1600"/>
            </a:lvl3pPr>
            <a:lvl4pPr marL="1371381" indent="0">
              <a:buNone/>
              <a:defRPr sz="1400"/>
            </a:lvl4pPr>
            <a:lvl5pPr marL="1828507" indent="0">
              <a:buNone/>
              <a:defRPr sz="1400"/>
            </a:lvl5pPr>
            <a:lvl6pPr marL="2285634" indent="0">
              <a:buNone/>
              <a:defRPr sz="1400"/>
            </a:lvl6pPr>
            <a:lvl7pPr marL="2742761" indent="0">
              <a:buNone/>
              <a:defRPr sz="1400"/>
            </a:lvl7pPr>
            <a:lvl8pPr marL="3199888" indent="0">
              <a:buNone/>
              <a:defRPr sz="1400"/>
            </a:lvl8pPr>
            <a:lvl9pPr marL="3657015" indent="0">
              <a:buNone/>
              <a:defRPr sz="1400"/>
            </a:lvl9pPr>
          </a:lstStyle>
          <a:p>
            <a:pPr lvl="0"/>
            <a:r>
              <a:rPr lang="en-US" smtClean="0"/>
              <a:t>Click to edit Master text styles</a:t>
            </a:r>
          </a:p>
        </p:txBody>
      </p:sp>
    </p:spTree>
    <p:extLst>
      <p:ext uri="{BB962C8B-B14F-4D97-AF65-F5344CB8AC3E}">
        <p14:creationId xmlns:p14="http://schemas.microsoft.com/office/powerpoint/2010/main" val="3199719383"/>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693110658"/>
      </p:ext>
    </p:extLst>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903597918"/>
      </p:ext>
    </p:extLst>
  </p:cSld>
  <p:clrMapOvr>
    <a:masterClrMapping/>
  </p:clrMapOvr>
  <p:transition/>
</p:sldLayout>
</file>

<file path=ppt/slideLayouts/slideLayout3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59090011"/>
      </p:ext>
    </p:extLst>
  </p:cSld>
  <p:clrMapOvr>
    <a:masterClrMapping/>
  </p:clrMapOvr>
  <p:transition/>
</p:sldLayout>
</file>

<file path=ppt/slideLayouts/slideLayout3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27" indent="0">
              <a:buNone/>
              <a:defRPr sz="2000" b="1"/>
            </a:lvl2pPr>
            <a:lvl3pPr marL="914254" indent="0">
              <a:buNone/>
              <a:defRPr sz="1800" b="1"/>
            </a:lvl3pPr>
            <a:lvl4pPr marL="1371381" indent="0">
              <a:buNone/>
              <a:defRPr sz="1600" b="1"/>
            </a:lvl4pPr>
            <a:lvl5pPr marL="1828507" indent="0">
              <a:buNone/>
              <a:defRPr sz="1600" b="1"/>
            </a:lvl5pPr>
            <a:lvl6pPr marL="2285634" indent="0">
              <a:buNone/>
              <a:defRPr sz="1600" b="1"/>
            </a:lvl6pPr>
            <a:lvl7pPr marL="2742761" indent="0">
              <a:buNone/>
              <a:defRPr sz="1600" b="1"/>
            </a:lvl7pPr>
            <a:lvl8pPr marL="3199888" indent="0">
              <a:buNone/>
              <a:defRPr sz="1600" b="1"/>
            </a:lvl8pPr>
            <a:lvl9pPr marL="365701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127" indent="0">
              <a:buNone/>
              <a:defRPr sz="2000" b="1"/>
            </a:lvl2pPr>
            <a:lvl3pPr marL="914254" indent="0">
              <a:buNone/>
              <a:defRPr sz="1800" b="1"/>
            </a:lvl3pPr>
            <a:lvl4pPr marL="1371381" indent="0">
              <a:buNone/>
              <a:defRPr sz="1600" b="1"/>
            </a:lvl4pPr>
            <a:lvl5pPr marL="1828507" indent="0">
              <a:buNone/>
              <a:defRPr sz="1600" b="1"/>
            </a:lvl5pPr>
            <a:lvl6pPr marL="2285634" indent="0">
              <a:buNone/>
              <a:defRPr sz="1600" b="1"/>
            </a:lvl6pPr>
            <a:lvl7pPr marL="2742761" indent="0">
              <a:buNone/>
              <a:defRPr sz="1600" b="1"/>
            </a:lvl7pPr>
            <a:lvl8pPr marL="3199888" indent="0">
              <a:buNone/>
              <a:defRPr sz="1600" b="1"/>
            </a:lvl8pPr>
            <a:lvl9pPr marL="365701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24794408"/>
      </p:ext>
    </p:extLst>
  </p:cSld>
  <p:clrMapOvr>
    <a:masterClrMapping/>
  </p:clrMapOvr>
  <p:transition/>
</p:sldLayout>
</file>

<file path=ppt/slideLayouts/slideLayout3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81409323"/>
      </p:ext>
    </p:extLst>
  </p:cSld>
  <p:clrMapOvr>
    <a:masterClrMapping/>
  </p:clrMapOvr>
  <p:transition/>
</p:sldLayout>
</file>

<file path=ppt/slideLayouts/slideLayout3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95282384"/>
      </p:ext>
    </p:extLst>
  </p:cSld>
  <p:clrMapOvr>
    <a:masterClrMapping/>
  </p:clrMapOvr>
  <p:transition/>
</p:sldLayout>
</file>

<file path=ppt/slideLayouts/slideLayout3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27" indent="0">
              <a:buNone/>
              <a:defRPr sz="1200"/>
            </a:lvl2pPr>
            <a:lvl3pPr marL="914254" indent="0">
              <a:buNone/>
              <a:defRPr sz="1000"/>
            </a:lvl3pPr>
            <a:lvl4pPr marL="1371381" indent="0">
              <a:buNone/>
              <a:defRPr sz="900"/>
            </a:lvl4pPr>
            <a:lvl5pPr marL="1828507" indent="0">
              <a:buNone/>
              <a:defRPr sz="900"/>
            </a:lvl5pPr>
            <a:lvl6pPr marL="2285634" indent="0">
              <a:buNone/>
              <a:defRPr sz="900"/>
            </a:lvl6pPr>
            <a:lvl7pPr marL="2742761" indent="0">
              <a:buNone/>
              <a:defRPr sz="900"/>
            </a:lvl7pPr>
            <a:lvl8pPr marL="3199888" indent="0">
              <a:buNone/>
              <a:defRPr sz="900"/>
            </a:lvl8pPr>
            <a:lvl9pPr marL="3657015" indent="0">
              <a:buNone/>
              <a:defRPr sz="900"/>
            </a:lvl9pPr>
          </a:lstStyle>
          <a:p>
            <a:pPr lvl="0"/>
            <a:r>
              <a:rPr lang="en-US" smtClean="0"/>
              <a:t>Click to edit Master text styles</a:t>
            </a:r>
          </a:p>
        </p:txBody>
      </p:sp>
    </p:spTree>
    <p:extLst>
      <p:ext uri="{BB962C8B-B14F-4D97-AF65-F5344CB8AC3E}">
        <p14:creationId xmlns:p14="http://schemas.microsoft.com/office/powerpoint/2010/main" val="2623029760"/>
      </p:ext>
    </p:extLst>
  </p:cSld>
  <p:clrMapOvr>
    <a:masterClrMapping/>
  </p:clrMapOvr>
  <p:transition/>
</p:sldLayout>
</file>

<file path=ppt/slideLayouts/slideLayout3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27" indent="0">
              <a:buNone/>
              <a:defRPr sz="2800"/>
            </a:lvl2pPr>
            <a:lvl3pPr marL="914254" indent="0">
              <a:buNone/>
              <a:defRPr sz="2400"/>
            </a:lvl3pPr>
            <a:lvl4pPr marL="1371381" indent="0">
              <a:buNone/>
              <a:defRPr sz="2000"/>
            </a:lvl4pPr>
            <a:lvl5pPr marL="1828507" indent="0">
              <a:buNone/>
              <a:defRPr sz="2000"/>
            </a:lvl5pPr>
            <a:lvl6pPr marL="2285634" indent="0">
              <a:buNone/>
              <a:defRPr sz="2000"/>
            </a:lvl6pPr>
            <a:lvl7pPr marL="2742761" indent="0">
              <a:buNone/>
              <a:defRPr sz="2000"/>
            </a:lvl7pPr>
            <a:lvl8pPr marL="3199888" indent="0">
              <a:buNone/>
              <a:defRPr sz="2000"/>
            </a:lvl8pPr>
            <a:lvl9pPr marL="3657015"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27" indent="0">
              <a:buNone/>
              <a:defRPr sz="1200"/>
            </a:lvl2pPr>
            <a:lvl3pPr marL="914254" indent="0">
              <a:buNone/>
              <a:defRPr sz="1000"/>
            </a:lvl3pPr>
            <a:lvl4pPr marL="1371381" indent="0">
              <a:buNone/>
              <a:defRPr sz="900"/>
            </a:lvl4pPr>
            <a:lvl5pPr marL="1828507" indent="0">
              <a:buNone/>
              <a:defRPr sz="900"/>
            </a:lvl5pPr>
            <a:lvl6pPr marL="2285634" indent="0">
              <a:buNone/>
              <a:defRPr sz="900"/>
            </a:lvl6pPr>
            <a:lvl7pPr marL="2742761" indent="0">
              <a:buNone/>
              <a:defRPr sz="900"/>
            </a:lvl7pPr>
            <a:lvl8pPr marL="3199888" indent="0">
              <a:buNone/>
              <a:defRPr sz="900"/>
            </a:lvl8pPr>
            <a:lvl9pPr marL="3657015" indent="0">
              <a:buNone/>
              <a:defRPr sz="900"/>
            </a:lvl9pPr>
          </a:lstStyle>
          <a:p>
            <a:pPr lvl="0"/>
            <a:r>
              <a:rPr lang="en-US" smtClean="0"/>
              <a:t>Click to edit Master text styles</a:t>
            </a:r>
          </a:p>
        </p:txBody>
      </p:sp>
    </p:spTree>
    <p:extLst>
      <p:ext uri="{BB962C8B-B14F-4D97-AF65-F5344CB8AC3E}">
        <p14:creationId xmlns:p14="http://schemas.microsoft.com/office/powerpoint/2010/main" val="175647507"/>
      </p:ext>
    </p:extLst>
  </p:cSld>
  <p:clrMapOvr>
    <a:masterClrMapping/>
  </p:clrMapOvr>
  <p:transition/>
</p:sldLayout>
</file>

<file path=ppt/slideLayouts/slideLayout3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11277408"/>
      </p:ext>
    </p:extLst>
  </p:cSld>
  <p:clrMapOvr>
    <a:masterClrMapping/>
  </p:clrMapOvr>
  <p:transition/>
</p:sldLayout>
</file>

<file path=ppt/slideLayouts/slideLayout3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3503909"/>
      </p:ext>
    </p:extLst>
  </p:cSld>
  <p:clrMapOvr>
    <a:masterClrMapping/>
  </p:clrMapOvr>
  <p:transition/>
</p:sldLayout>
</file>

<file path=ppt/slideLayouts/slideLayout30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73321743"/>
      </p:ext>
    </p:extLst>
  </p:cSld>
  <p:clrMapOvr>
    <a:masterClrMapping/>
  </p:clrMapOvr>
  <p:transition/>
  <p:hf hdr="0" ftr="0" dt="0"/>
</p:sldLayout>
</file>

<file path=ppt/slideLayouts/slideLayout309.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752600"/>
            <a:ext cx="3810000" cy="4343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smtClean="0"/>
              <a:t>Click icon to add clip art</a:t>
            </a:r>
            <a:endParaRPr lang="en-US" noProof="0"/>
          </a:p>
        </p:txBody>
      </p:sp>
    </p:spTree>
    <p:extLst>
      <p:ext uri="{BB962C8B-B14F-4D97-AF65-F5344CB8AC3E}">
        <p14:creationId xmlns:p14="http://schemas.microsoft.com/office/powerpoint/2010/main" val="3640406908"/>
      </p:ext>
    </p:extLst>
  </p:cSld>
  <p:clrMapOvr>
    <a:masterClrMapping/>
  </p:clrMapOvr>
  <p:hf hdr="0" ftr="0" dt="0"/>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11869252"/>
      </p:ext>
    </p:extLst>
  </p:cSld>
  <p:clrMapOvr>
    <a:masterClrMapping/>
  </p:clrMapOvr>
  <p:transition/>
</p:sldLayout>
</file>

<file path=ppt/slideLayouts/slideLayout3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127" indent="0" algn="ctr">
              <a:buNone/>
              <a:defRPr/>
            </a:lvl2pPr>
            <a:lvl3pPr marL="914254" indent="0" algn="ctr">
              <a:buNone/>
              <a:defRPr/>
            </a:lvl3pPr>
            <a:lvl4pPr marL="1371381" indent="0" algn="ctr">
              <a:buNone/>
              <a:defRPr/>
            </a:lvl4pPr>
            <a:lvl5pPr marL="1828507" indent="0" algn="ctr">
              <a:buNone/>
              <a:defRPr/>
            </a:lvl5pPr>
            <a:lvl6pPr marL="2285634" indent="0" algn="ctr">
              <a:buNone/>
              <a:defRPr/>
            </a:lvl6pPr>
            <a:lvl7pPr marL="2742761" indent="0" algn="ctr">
              <a:buNone/>
              <a:defRPr/>
            </a:lvl7pPr>
            <a:lvl8pPr marL="3199888" indent="0" algn="ctr">
              <a:buNone/>
              <a:defRPr/>
            </a:lvl8pPr>
            <a:lvl9pPr marL="3657015"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528970100"/>
      </p:ext>
    </p:extLst>
  </p:cSld>
  <p:clrMapOvr>
    <a:masterClrMapping/>
  </p:clrMapOvr>
  <p:transition/>
</p:sldLayout>
</file>

<file path=ppt/slideLayouts/slideLayout3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99407798"/>
      </p:ext>
    </p:extLst>
  </p:cSld>
  <p:clrMapOvr>
    <a:masterClrMapping/>
  </p:clrMapOvr>
  <p:transition/>
</p:sldLayout>
</file>

<file path=ppt/slideLayouts/slideLayout3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27" indent="0">
              <a:buNone/>
              <a:defRPr sz="1800"/>
            </a:lvl2pPr>
            <a:lvl3pPr marL="914254" indent="0">
              <a:buNone/>
              <a:defRPr sz="1600"/>
            </a:lvl3pPr>
            <a:lvl4pPr marL="1371381" indent="0">
              <a:buNone/>
              <a:defRPr sz="1400"/>
            </a:lvl4pPr>
            <a:lvl5pPr marL="1828507" indent="0">
              <a:buNone/>
              <a:defRPr sz="1400"/>
            </a:lvl5pPr>
            <a:lvl6pPr marL="2285634" indent="0">
              <a:buNone/>
              <a:defRPr sz="1400"/>
            </a:lvl6pPr>
            <a:lvl7pPr marL="2742761" indent="0">
              <a:buNone/>
              <a:defRPr sz="1400"/>
            </a:lvl7pPr>
            <a:lvl8pPr marL="3199888" indent="0">
              <a:buNone/>
              <a:defRPr sz="1400"/>
            </a:lvl8pPr>
            <a:lvl9pPr marL="3657015" indent="0">
              <a:buNone/>
              <a:defRPr sz="1400"/>
            </a:lvl9pPr>
          </a:lstStyle>
          <a:p>
            <a:pPr lvl="0"/>
            <a:r>
              <a:rPr lang="en-US" smtClean="0"/>
              <a:t>Click to edit Master text styles</a:t>
            </a:r>
          </a:p>
        </p:txBody>
      </p:sp>
    </p:spTree>
    <p:extLst>
      <p:ext uri="{BB962C8B-B14F-4D97-AF65-F5344CB8AC3E}">
        <p14:creationId xmlns:p14="http://schemas.microsoft.com/office/powerpoint/2010/main" val="1292608020"/>
      </p:ext>
    </p:extLst>
  </p:cSld>
  <p:clrMapOvr>
    <a:masterClrMapping/>
  </p:clrMapOvr>
  <p:transition/>
</p:sldLayout>
</file>

<file path=ppt/slideLayouts/slideLayout3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76281103"/>
      </p:ext>
    </p:extLst>
  </p:cSld>
  <p:clrMapOvr>
    <a:masterClrMapping/>
  </p:clrMapOvr>
  <p:transition/>
</p:sldLayout>
</file>

<file path=ppt/slideLayouts/slideLayout3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27" indent="0">
              <a:buNone/>
              <a:defRPr sz="2000" b="1"/>
            </a:lvl2pPr>
            <a:lvl3pPr marL="914254" indent="0">
              <a:buNone/>
              <a:defRPr sz="1800" b="1"/>
            </a:lvl3pPr>
            <a:lvl4pPr marL="1371381" indent="0">
              <a:buNone/>
              <a:defRPr sz="1600" b="1"/>
            </a:lvl4pPr>
            <a:lvl5pPr marL="1828507" indent="0">
              <a:buNone/>
              <a:defRPr sz="1600" b="1"/>
            </a:lvl5pPr>
            <a:lvl6pPr marL="2285634" indent="0">
              <a:buNone/>
              <a:defRPr sz="1600" b="1"/>
            </a:lvl6pPr>
            <a:lvl7pPr marL="2742761" indent="0">
              <a:buNone/>
              <a:defRPr sz="1600" b="1"/>
            </a:lvl7pPr>
            <a:lvl8pPr marL="3199888" indent="0">
              <a:buNone/>
              <a:defRPr sz="1600" b="1"/>
            </a:lvl8pPr>
            <a:lvl9pPr marL="365701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127" indent="0">
              <a:buNone/>
              <a:defRPr sz="2000" b="1"/>
            </a:lvl2pPr>
            <a:lvl3pPr marL="914254" indent="0">
              <a:buNone/>
              <a:defRPr sz="1800" b="1"/>
            </a:lvl3pPr>
            <a:lvl4pPr marL="1371381" indent="0">
              <a:buNone/>
              <a:defRPr sz="1600" b="1"/>
            </a:lvl4pPr>
            <a:lvl5pPr marL="1828507" indent="0">
              <a:buNone/>
              <a:defRPr sz="1600" b="1"/>
            </a:lvl5pPr>
            <a:lvl6pPr marL="2285634" indent="0">
              <a:buNone/>
              <a:defRPr sz="1600" b="1"/>
            </a:lvl6pPr>
            <a:lvl7pPr marL="2742761" indent="0">
              <a:buNone/>
              <a:defRPr sz="1600" b="1"/>
            </a:lvl7pPr>
            <a:lvl8pPr marL="3199888" indent="0">
              <a:buNone/>
              <a:defRPr sz="1600" b="1"/>
            </a:lvl8pPr>
            <a:lvl9pPr marL="365701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14278416"/>
      </p:ext>
    </p:extLst>
  </p:cSld>
  <p:clrMapOvr>
    <a:masterClrMapping/>
  </p:clrMapOvr>
  <p:transition/>
</p:sldLayout>
</file>

<file path=ppt/slideLayouts/slideLayout3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48379199"/>
      </p:ext>
    </p:extLst>
  </p:cSld>
  <p:clrMapOvr>
    <a:masterClrMapping/>
  </p:clrMapOvr>
  <p:transition/>
</p:sldLayout>
</file>

<file path=ppt/slideLayouts/slideLayout3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0319189"/>
      </p:ext>
    </p:extLst>
  </p:cSld>
  <p:clrMapOvr>
    <a:masterClrMapping/>
  </p:clrMapOvr>
  <p:transition/>
</p:sldLayout>
</file>

<file path=ppt/slideLayouts/slideLayout3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27" indent="0">
              <a:buNone/>
              <a:defRPr sz="1200"/>
            </a:lvl2pPr>
            <a:lvl3pPr marL="914254" indent="0">
              <a:buNone/>
              <a:defRPr sz="1000"/>
            </a:lvl3pPr>
            <a:lvl4pPr marL="1371381" indent="0">
              <a:buNone/>
              <a:defRPr sz="900"/>
            </a:lvl4pPr>
            <a:lvl5pPr marL="1828507" indent="0">
              <a:buNone/>
              <a:defRPr sz="900"/>
            </a:lvl5pPr>
            <a:lvl6pPr marL="2285634" indent="0">
              <a:buNone/>
              <a:defRPr sz="900"/>
            </a:lvl6pPr>
            <a:lvl7pPr marL="2742761" indent="0">
              <a:buNone/>
              <a:defRPr sz="900"/>
            </a:lvl7pPr>
            <a:lvl8pPr marL="3199888" indent="0">
              <a:buNone/>
              <a:defRPr sz="900"/>
            </a:lvl8pPr>
            <a:lvl9pPr marL="3657015" indent="0">
              <a:buNone/>
              <a:defRPr sz="900"/>
            </a:lvl9pPr>
          </a:lstStyle>
          <a:p>
            <a:pPr lvl="0"/>
            <a:r>
              <a:rPr lang="en-US" smtClean="0"/>
              <a:t>Click to edit Master text styles</a:t>
            </a:r>
          </a:p>
        </p:txBody>
      </p:sp>
    </p:spTree>
    <p:extLst>
      <p:ext uri="{BB962C8B-B14F-4D97-AF65-F5344CB8AC3E}">
        <p14:creationId xmlns:p14="http://schemas.microsoft.com/office/powerpoint/2010/main" val="2536255260"/>
      </p:ext>
    </p:extLst>
  </p:cSld>
  <p:clrMapOvr>
    <a:masterClrMapping/>
  </p:clrMapOvr>
  <p:transition/>
</p:sldLayout>
</file>

<file path=ppt/slideLayouts/slideLayout3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27" indent="0">
              <a:buNone/>
              <a:defRPr sz="2800"/>
            </a:lvl2pPr>
            <a:lvl3pPr marL="914254" indent="0">
              <a:buNone/>
              <a:defRPr sz="2400"/>
            </a:lvl3pPr>
            <a:lvl4pPr marL="1371381" indent="0">
              <a:buNone/>
              <a:defRPr sz="2000"/>
            </a:lvl4pPr>
            <a:lvl5pPr marL="1828507" indent="0">
              <a:buNone/>
              <a:defRPr sz="2000"/>
            </a:lvl5pPr>
            <a:lvl6pPr marL="2285634" indent="0">
              <a:buNone/>
              <a:defRPr sz="2000"/>
            </a:lvl6pPr>
            <a:lvl7pPr marL="2742761" indent="0">
              <a:buNone/>
              <a:defRPr sz="2000"/>
            </a:lvl7pPr>
            <a:lvl8pPr marL="3199888" indent="0">
              <a:buNone/>
              <a:defRPr sz="2000"/>
            </a:lvl8pPr>
            <a:lvl9pPr marL="3657015"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27" indent="0">
              <a:buNone/>
              <a:defRPr sz="1200"/>
            </a:lvl2pPr>
            <a:lvl3pPr marL="914254" indent="0">
              <a:buNone/>
              <a:defRPr sz="1000"/>
            </a:lvl3pPr>
            <a:lvl4pPr marL="1371381" indent="0">
              <a:buNone/>
              <a:defRPr sz="900"/>
            </a:lvl4pPr>
            <a:lvl5pPr marL="1828507" indent="0">
              <a:buNone/>
              <a:defRPr sz="900"/>
            </a:lvl5pPr>
            <a:lvl6pPr marL="2285634" indent="0">
              <a:buNone/>
              <a:defRPr sz="900"/>
            </a:lvl6pPr>
            <a:lvl7pPr marL="2742761" indent="0">
              <a:buNone/>
              <a:defRPr sz="900"/>
            </a:lvl7pPr>
            <a:lvl8pPr marL="3199888" indent="0">
              <a:buNone/>
              <a:defRPr sz="900"/>
            </a:lvl8pPr>
            <a:lvl9pPr marL="3657015" indent="0">
              <a:buNone/>
              <a:defRPr sz="900"/>
            </a:lvl9pPr>
          </a:lstStyle>
          <a:p>
            <a:pPr lvl="0"/>
            <a:r>
              <a:rPr lang="en-US" smtClean="0"/>
              <a:t>Click to edit Master text styles</a:t>
            </a:r>
          </a:p>
        </p:txBody>
      </p:sp>
    </p:spTree>
    <p:extLst>
      <p:ext uri="{BB962C8B-B14F-4D97-AF65-F5344CB8AC3E}">
        <p14:creationId xmlns:p14="http://schemas.microsoft.com/office/powerpoint/2010/main" val="3385274891"/>
      </p:ext>
    </p:extLst>
  </p:cSld>
  <p:clrMapOvr>
    <a:masterClrMapping/>
  </p:clrMapOvr>
  <p:transition/>
</p:sldLayout>
</file>

<file path=ppt/slideLayouts/slideLayout3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33781963"/>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07150961"/>
      </p:ext>
    </p:extLst>
  </p:cSld>
  <p:clrMapOvr>
    <a:masterClrMapping/>
  </p:clrMapOvr>
  <p:transition/>
</p:sldLayout>
</file>

<file path=ppt/slideLayouts/slideLayout3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86687645"/>
      </p:ext>
    </p:extLst>
  </p:cSld>
  <p:clrMapOvr>
    <a:masterClrMapping/>
  </p:clrMapOvr>
  <p:transition/>
</p:sldLayout>
</file>

<file path=ppt/slideLayouts/slideLayout32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65993802"/>
      </p:ext>
    </p:extLst>
  </p:cSld>
  <p:clrMapOvr>
    <a:masterClrMapping/>
  </p:clrMapOvr>
  <p:transition/>
</p:sldLayout>
</file>

<file path=ppt/slideLayouts/slideLayout322.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752600"/>
            <a:ext cx="3810000" cy="4343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smtClean="0"/>
              <a:t>Click icon to add clip art</a:t>
            </a:r>
            <a:endParaRPr lang="en-US" noProof="0"/>
          </a:p>
        </p:txBody>
      </p:sp>
    </p:spTree>
    <p:extLst>
      <p:ext uri="{BB962C8B-B14F-4D97-AF65-F5344CB8AC3E}">
        <p14:creationId xmlns:p14="http://schemas.microsoft.com/office/powerpoint/2010/main" val="1817798893"/>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Rectangle 5"/>
          <p:cNvSpPr>
            <a:spLocks noChangeArrowheads="1"/>
          </p:cNvSpPr>
          <p:nvPr>
            <p:custDataLst>
              <p:tags r:id="rId1"/>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60" tIns="46031" rIns="92060" bIns="46031"/>
          <a:lstStyle/>
          <a:p>
            <a:pPr algn="ctr" eaLnBrk="0" hangingPunct="0"/>
            <a:r>
              <a:rPr lang="en-US" sz="700" b="0">
                <a:solidFill>
                  <a:schemeClr val="bg1"/>
                </a:solidFill>
              </a:rPr>
              <a:t>Do not reproduce without permission</a:t>
            </a:r>
          </a:p>
        </p:txBody>
      </p:sp>
      <p:sp>
        <p:nvSpPr>
          <p:cNvPr id="4" name="Rectangle 3"/>
          <p:cNvSpPr>
            <a:spLocks noChangeArrowheads="1"/>
          </p:cNvSpPr>
          <p:nvPr userDrawn="1">
            <p:custDataLst>
              <p:tags r:id="rId2"/>
            </p:custDataLst>
          </p:nvPr>
        </p:nvSpPr>
        <p:spPr bwMode="auto">
          <a:xfrm rot="16200000">
            <a:off x="7398545" y="5253831"/>
            <a:ext cx="3078162" cy="263525"/>
          </a:xfrm>
          <a:prstGeom prst="rect">
            <a:avLst/>
          </a:prstGeom>
          <a:noFill/>
          <a:ln w="9525">
            <a:noFill/>
            <a:miter lim="800000"/>
            <a:headEnd/>
            <a:tailEnd/>
          </a:ln>
          <a:effectLst/>
        </p:spPr>
        <p:txBody>
          <a:bodyPr lIns="92051" tIns="46026" rIns="92051" bIns="46026"/>
          <a:lstStyle/>
          <a:p>
            <a:pPr defTabSz="912667" eaLnBrk="0" hangingPunct="0">
              <a:defRPr/>
            </a:pPr>
            <a:fld id="{1E5365CC-F323-2D4C-ABD9-8E80DCC1205E}" type="slidenum">
              <a:rPr lang="en-US" sz="2000" i="1">
                <a:effectLst>
                  <a:outerShdw blurRad="38100" dist="38100" dir="2700000" algn="tl">
                    <a:srgbClr val="DDDDDD"/>
                  </a:outerShdw>
                </a:effectLst>
                <a:latin typeface="Courier New" pitchFamily="-107" charset="0"/>
                <a:ea typeface="ＭＳ Ｐゴシック" pitchFamily="-107" charset="-128"/>
                <a:cs typeface="ＭＳ Ｐゴシック" pitchFamily="-107" charset="-128"/>
              </a:rPr>
              <a:pPr defTabSz="912667" eaLnBrk="0" hangingPunct="0">
                <a:defRPr/>
              </a:pPr>
              <a:t>‹#›</a:t>
            </a:fld>
            <a:r>
              <a:rPr lang="en-US">
                <a:solidFill>
                  <a:srgbClr val="808080"/>
                </a:solidFill>
                <a:latin typeface="Arial" pitchFamily="-107" charset="0"/>
                <a:ea typeface="ＭＳ Ｐゴシック" pitchFamily="-107" charset="-128"/>
                <a:cs typeface="ＭＳ Ｐゴシック" pitchFamily="-107" charset="-128"/>
              </a:rPr>
              <a:t> - </a:t>
            </a:r>
            <a:r>
              <a:rPr lang="en-US" sz="1100">
                <a:solidFill>
                  <a:srgbClr val="969696"/>
                </a:solidFill>
                <a:latin typeface="Arial" pitchFamily="-107" charset="0"/>
                <a:ea typeface="ＭＳ Ｐゴシック" pitchFamily="-107" charset="-128"/>
                <a:cs typeface="ＭＳ Ｐゴシック" pitchFamily="-107" charset="-128"/>
              </a:rPr>
              <a:t>Lectures.GersteinLab.org</a:t>
            </a:r>
            <a:r>
              <a:rPr lang="en-US" sz="600" b="0">
                <a:solidFill>
                  <a:srgbClr val="808080"/>
                </a:solidFill>
                <a:latin typeface="Arial" pitchFamily="-107" charset="0"/>
                <a:ea typeface="ＭＳ Ｐゴシック" pitchFamily="-107" charset="-128"/>
                <a:cs typeface="ＭＳ Ｐゴシック" pitchFamily="-107" charset="-128"/>
              </a:rPr>
              <a:t> </a:t>
            </a:r>
            <a:r>
              <a:rPr lang="en-US" sz="500" b="0">
                <a:latin typeface="Arial" pitchFamily="-107" charset="0"/>
                <a:ea typeface="ＭＳ Ｐゴシック" pitchFamily="-107" charset="-128"/>
                <a:cs typeface="ＭＳ Ｐゴシック" pitchFamily="-107" charset="-128"/>
              </a:rPr>
              <a:t>(c) '09</a:t>
            </a:r>
          </a:p>
        </p:txBody>
      </p:sp>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85518571"/>
      </p:ext>
    </p:extLst>
  </p:cSld>
  <p:clrMapOvr>
    <a:masterClrMapping/>
  </p:clrMapOvr>
  <p:transition/>
</p:sldLayout>
</file>

<file path=ppt/slideLayouts/slideLayout3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ChangeArrowheads="1"/>
          </p:cNvSpPr>
          <p:nvPr>
            <p:custDataLst>
              <p:tags r:id="rId1"/>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60" tIns="46031" rIns="92060" bIns="46031"/>
          <a:lstStyle/>
          <a:p>
            <a:pPr algn="ctr" eaLnBrk="0" hangingPunct="0"/>
            <a:r>
              <a:rPr lang="en-US" sz="700" b="0">
                <a:solidFill>
                  <a:schemeClr val="bg1"/>
                </a:solidFill>
              </a:rPr>
              <a:t>Do not reproduce without permission</a:t>
            </a:r>
          </a:p>
        </p:txBody>
      </p:sp>
      <p:sp>
        <p:nvSpPr>
          <p:cNvPr id="3" name="Rectangle 2"/>
          <p:cNvSpPr>
            <a:spLocks noChangeArrowheads="1"/>
          </p:cNvSpPr>
          <p:nvPr userDrawn="1">
            <p:custDataLst>
              <p:tags r:id="rId2"/>
            </p:custDataLst>
          </p:nvPr>
        </p:nvSpPr>
        <p:spPr bwMode="auto">
          <a:xfrm rot="16200000">
            <a:off x="7398545" y="5253831"/>
            <a:ext cx="3078162" cy="263525"/>
          </a:xfrm>
          <a:prstGeom prst="rect">
            <a:avLst/>
          </a:prstGeom>
          <a:noFill/>
          <a:ln w="9525">
            <a:noFill/>
            <a:miter lim="800000"/>
            <a:headEnd/>
            <a:tailEnd/>
          </a:ln>
          <a:effectLst/>
        </p:spPr>
        <p:txBody>
          <a:bodyPr lIns="92051" tIns="46026" rIns="92051" bIns="46026"/>
          <a:lstStyle/>
          <a:p>
            <a:pPr defTabSz="912667" eaLnBrk="0" hangingPunct="0">
              <a:defRPr/>
            </a:pPr>
            <a:fld id="{8A547717-F6A2-D642-BAB6-A839BC8F0903}" type="slidenum">
              <a:rPr lang="en-US" sz="2000" i="1">
                <a:effectLst>
                  <a:outerShdw blurRad="38100" dist="38100" dir="2700000" algn="tl">
                    <a:srgbClr val="DDDDDD"/>
                  </a:outerShdw>
                </a:effectLst>
                <a:latin typeface="Courier New" pitchFamily="-107" charset="0"/>
                <a:ea typeface="ＭＳ Ｐゴシック" pitchFamily="-107" charset="-128"/>
                <a:cs typeface="ＭＳ Ｐゴシック" pitchFamily="-107" charset="-128"/>
              </a:rPr>
              <a:pPr defTabSz="912667" eaLnBrk="0" hangingPunct="0">
                <a:defRPr/>
              </a:pPr>
              <a:t>‹#›</a:t>
            </a:fld>
            <a:r>
              <a:rPr lang="en-US">
                <a:solidFill>
                  <a:srgbClr val="808080"/>
                </a:solidFill>
                <a:latin typeface="Arial" pitchFamily="-107" charset="0"/>
                <a:ea typeface="ＭＳ Ｐゴシック" pitchFamily="-107" charset="-128"/>
                <a:cs typeface="ＭＳ Ｐゴシック" pitchFamily="-107" charset="-128"/>
              </a:rPr>
              <a:t> - </a:t>
            </a:r>
            <a:r>
              <a:rPr lang="en-US" sz="1100">
                <a:solidFill>
                  <a:srgbClr val="969696"/>
                </a:solidFill>
                <a:latin typeface="Arial" pitchFamily="-107" charset="0"/>
                <a:ea typeface="ＭＳ Ｐゴシック" pitchFamily="-107" charset="-128"/>
                <a:cs typeface="ＭＳ Ｐゴシック" pitchFamily="-107" charset="-128"/>
              </a:rPr>
              <a:t>Lectures.GersteinLab.org</a:t>
            </a:r>
            <a:r>
              <a:rPr lang="en-US" sz="600" b="0">
                <a:solidFill>
                  <a:srgbClr val="808080"/>
                </a:solidFill>
                <a:latin typeface="Arial" pitchFamily="-107" charset="0"/>
                <a:ea typeface="ＭＳ Ｐゴシック" pitchFamily="-107" charset="-128"/>
                <a:cs typeface="ＭＳ Ｐゴシック" pitchFamily="-107" charset="-128"/>
              </a:rPr>
              <a:t> </a:t>
            </a:r>
            <a:r>
              <a:rPr lang="en-US" sz="500" b="0">
                <a:latin typeface="Arial" pitchFamily="-107" charset="0"/>
                <a:ea typeface="ＭＳ Ｐゴシック" pitchFamily="-107" charset="-128"/>
                <a:cs typeface="ＭＳ Ｐゴシック" pitchFamily="-107" charset="-128"/>
              </a:rPr>
              <a:t>(c) '09</a:t>
            </a:r>
          </a:p>
        </p:txBody>
      </p:sp>
    </p:spTree>
    <p:extLst>
      <p:ext uri="{BB962C8B-B14F-4D97-AF65-F5344CB8AC3E}">
        <p14:creationId xmlns:p14="http://schemas.microsoft.com/office/powerpoint/2010/main" val="1441188996"/>
      </p:ext>
    </p:extLst>
  </p:cSld>
  <p:clrMapOvr>
    <a:masterClrMapping/>
  </p:clrMapOvr>
  <p:transition/>
</p:sldLayout>
</file>

<file path=ppt/slideLayouts/slideLayout3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27" indent="0" algn="ctr">
              <a:buNone/>
              <a:defRPr/>
            </a:lvl2pPr>
            <a:lvl3pPr marL="914254" indent="0" algn="ctr">
              <a:buNone/>
              <a:defRPr/>
            </a:lvl3pPr>
            <a:lvl4pPr marL="1371381" indent="0" algn="ctr">
              <a:buNone/>
              <a:defRPr/>
            </a:lvl4pPr>
            <a:lvl5pPr marL="1828507" indent="0" algn="ctr">
              <a:buNone/>
              <a:defRPr/>
            </a:lvl5pPr>
            <a:lvl6pPr marL="2285634" indent="0" algn="ctr">
              <a:buNone/>
              <a:defRPr/>
            </a:lvl6pPr>
            <a:lvl7pPr marL="2742761" indent="0" algn="ctr">
              <a:buNone/>
              <a:defRPr/>
            </a:lvl7pPr>
            <a:lvl8pPr marL="3199888" indent="0" algn="ctr">
              <a:buNone/>
              <a:defRPr/>
            </a:lvl8pPr>
            <a:lvl9pPr marL="3657015" indent="0" algn="ctr">
              <a:buNone/>
              <a:defRPr/>
            </a:lvl9pPr>
          </a:lstStyle>
          <a:p>
            <a:r>
              <a:rPr lang="en-US" smtClean="0"/>
              <a:t>Click to edit Master subtitle style</a:t>
            </a:r>
            <a:endParaRPr lang="en-US"/>
          </a:p>
        </p:txBody>
      </p:sp>
      <p:sp>
        <p:nvSpPr>
          <p:cNvPr id="4" name="Rectangle 5"/>
          <p:cNvSpPr>
            <a:spLocks noGrp="1" noChangeArrowheads="1"/>
          </p:cNvSpPr>
          <p:nvPr>
            <p:ph type="ftr" sz="quarter" idx="10"/>
            <p:custDataLst>
              <p:tags r:id="rId1"/>
            </p:custDataLst>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custDataLst>
              <p:tags r:id="rId2"/>
            </p:custDataLst>
          </p:nvPr>
        </p:nvSpPr>
        <p:spPr>
          <a:ln/>
        </p:spPr>
        <p:txBody>
          <a:bodyPr/>
          <a:lstStyle>
            <a:lvl1pPr>
              <a:defRPr/>
            </a:lvl1pPr>
          </a:lstStyle>
          <a:p>
            <a:pPr>
              <a:defRPr/>
            </a:pPr>
            <a:fld id="{700BD10D-B215-B145-9ED6-37388CD59ACC}" type="slidenum">
              <a:rPr lang="en-US"/>
              <a:pPr>
                <a:defRPr/>
              </a:pPr>
              <a:t>‹#›</a:t>
            </a:fld>
            <a:endParaRPr lang="en-US"/>
          </a:p>
        </p:txBody>
      </p:sp>
    </p:spTree>
    <p:extLst>
      <p:ext uri="{BB962C8B-B14F-4D97-AF65-F5344CB8AC3E}">
        <p14:creationId xmlns:p14="http://schemas.microsoft.com/office/powerpoint/2010/main" val="4001941703"/>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custDataLst>
              <p:tags r:id="rId1"/>
            </p:custDataLst>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custDataLst>
              <p:tags r:id="rId2"/>
            </p:custDataLst>
          </p:nvPr>
        </p:nvSpPr>
        <p:spPr>
          <a:ln/>
        </p:spPr>
        <p:txBody>
          <a:bodyPr/>
          <a:lstStyle>
            <a:lvl1pPr>
              <a:defRPr/>
            </a:lvl1pPr>
          </a:lstStyle>
          <a:p>
            <a:pPr>
              <a:defRPr/>
            </a:pPr>
            <a:fld id="{11D9BC71-40B1-F24F-BE2A-279589AC0020}" type="slidenum">
              <a:rPr lang="en-US"/>
              <a:pPr>
                <a:defRPr/>
              </a:pPr>
              <a:t>‹#›</a:t>
            </a:fld>
            <a:endParaRPr lang="en-US"/>
          </a:p>
        </p:txBody>
      </p:sp>
    </p:spTree>
    <p:extLst>
      <p:ext uri="{BB962C8B-B14F-4D97-AF65-F5344CB8AC3E}">
        <p14:creationId xmlns:p14="http://schemas.microsoft.com/office/powerpoint/2010/main" val="3228216043"/>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27" indent="0">
              <a:buNone/>
              <a:defRPr sz="1800"/>
            </a:lvl2pPr>
            <a:lvl3pPr marL="914254" indent="0">
              <a:buNone/>
              <a:defRPr sz="1600"/>
            </a:lvl3pPr>
            <a:lvl4pPr marL="1371381" indent="0">
              <a:buNone/>
              <a:defRPr sz="1400"/>
            </a:lvl4pPr>
            <a:lvl5pPr marL="1828507" indent="0">
              <a:buNone/>
              <a:defRPr sz="1400"/>
            </a:lvl5pPr>
            <a:lvl6pPr marL="2285634" indent="0">
              <a:buNone/>
              <a:defRPr sz="1400"/>
            </a:lvl6pPr>
            <a:lvl7pPr marL="2742761" indent="0">
              <a:buNone/>
              <a:defRPr sz="1400"/>
            </a:lvl7pPr>
            <a:lvl8pPr marL="3199888" indent="0">
              <a:buNone/>
              <a:defRPr sz="1400"/>
            </a:lvl8pPr>
            <a:lvl9pPr marL="3657015" indent="0">
              <a:buNone/>
              <a:defRPr sz="1400"/>
            </a:lvl9pPr>
          </a:lstStyle>
          <a:p>
            <a:pPr lvl="0"/>
            <a:r>
              <a:rPr lang="en-US" smtClean="0"/>
              <a:t>Click to edit Master text styles</a:t>
            </a:r>
          </a:p>
        </p:txBody>
      </p:sp>
      <p:sp>
        <p:nvSpPr>
          <p:cNvPr id="4" name="Rectangle 5"/>
          <p:cNvSpPr>
            <a:spLocks noGrp="1" noChangeArrowheads="1"/>
          </p:cNvSpPr>
          <p:nvPr>
            <p:ph type="ftr" sz="quarter" idx="10"/>
            <p:custDataLst>
              <p:tags r:id="rId1"/>
            </p:custDataLst>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custDataLst>
              <p:tags r:id="rId2"/>
            </p:custDataLst>
          </p:nvPr>
        </p:nvSpPr>
        <p:spPr>
          <a:ln/>
        </p:spPr>
        <p:txBody>
          <a:bodyPr/>
          <a:lstStyle>
            <a:lvl1pPr>
              <a:defRPr/>
            </a:lvl1pPr>
          </a:lstStyle>
          <a:p>
            <a:pPr>
              <a:defRPr/>
            </a:pPr>
            <a:fld id="{E139BE00-E476-8646-8E15-B12DB4AAD206}" type="slidenum">
              <a:rPr lang="en-US"/>
              <a:pPr>
                <a:defRPr/>
              </a:pPr>
              <a:t>‹#›</a:t>
            </a:fld>
            <a:endParaRPr lang="en-US"/>
          </a:p>
        </p:txBody>
      </p:sp>
    </p:spTree>
    <p:extLst>
      <p:ext uri="{BB962C8B-B14F-4D97-AF65-F5344CB8AC3E}">
        <p14:creationId xmlns:p14="http://schemas.microsoft.com/office/powerpoint/2010/main" val="1724138699"/>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ftr" sz="quarter" idx="10"/>
            <p:custDataLst>
              <p:tags r:id="rId1"/>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1"/>
            <p:custDataLst>
              <p:tags r:id="rId2"/>
            </p:custDataLst>
          </p:nvPr>
        </p:nvSpPr>
        <p:spPr>
          <a:ln/>
        </p:spPr>
        <p:txBody>
          <a:bodyPr/>
          <a:lstStyle>
            <a:lvl1pPr>
              <a:defRPr/>
            </a:lvl1pPr>
          </a:lstStyle>
          <a:p>
            <a:pPr>
              <a:defRPr/>
            </a:pPr>
            <a:fld id="{82BCDAFA-1D12-EC4D-8A8A-EA75CC211B50}" type="slidenum">
              <a:rPr lang="en-US"/>
              <a:pPr>
                <a:defRPr/>
              </a:pPr>
              <a:t>‹#›</a:t>
            </a:fld>
            <a:endParaRPr lang="en-US"/>
          </a:p>
        </p:txBody>
      </p:sp>
    </p:spTree>
    <p:extLst>
      <p:ext uri="{BB962C8B-B14F-4D97-AF65-F5344CB8AC3E}">
        <p14:creationId xmlns:p14="http://schemas.microsoft.com/office/powerpoint/2010/main" val="1040432031"/>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27" indent="0">
              <a:buNone/>
              <a:defRPr sz="2000" b="1"/>
            </a:lvl2pPr>
            <a:lvl3pPr marL="914254" indent="0">
              <a:buNone/>
              <a:defRPr sz="1800" b="1"/>
            </a:lvl3pPr>
            <a:lvl4pPr marL="1371381" indent="0">
              <a:buNone/>
              <a:defRPr sz="1600" b="1"/>
            </a:lvl4pPr>
            <a:lvl5pPr marL="1828507" indent="0">
              <a:buNone/>
              <a:defRPr sz="1600" b="1"/>
            </a:lvl5pPr>
            <a:lvl6pPr marL="2285634" indent="0">
              <a:buNone/>
              <a:defRPr sz="1600" b="1"/>
            </a:lvl6pPr>
            <a:lvl7pPr marL="2742761" indent="0">
              <a:buNone/>
              <a:defRPr sz="1600" b="1"/>
            </a:lvl7pPr>
            <a:lvl8pPr marL="3199888" indent="0">
              <a:buNone/>
              <a:defRPr sz="1600" b="1"/>
            </a:lvl8pPr>
            <a:lvl9pPr marL="365701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127" indent="0">
              <a:buNone/>
              <a:defRPr sz="2000" b="1"/>
            </a:lvl2pPr>
            <a:lvl3pPr marL="914254" indent="0">
              <a:buNone/>
              <a:defRPr sz="1800" b="1"/>
            </a:lvl3pPr>
            <a:lvl4pPr marL="1371381" indent="0">
              <a:buNone/>
              <a:defRPr sz="1600" b="1"/>
            </a:lvl4pPr>
            <a:lvl5pPr marL="1828507" indent="0">
              <a:buNone/>
              <a:defRPr sz="1600" b="1"/>
            </a:lvl5pPr>
            <a:lvl6pPr marL="2285634" indent="0">
              <a:buNone/>
              <a:defRPr sz="1600" b="1"/>
            </a:lvl6pPr>
            <a:lvl7pPr marL="2742761" indent="0">
              <a:buNone/>
              <a:defRPr sz="1600" b="1"/>
            </a:lvl7pPr>
            <a:lvl8pPr marL="3199888" indent="0">
              <a:buNone/>
              <a:defRPr sz="1600" b="1"/>
            </a:lvl8pPr>
            <a:lvl9pPr marL="365701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ftr" sz="quarter" idx="10"/>
            <p:custDataLst>
              <p:tags r:id="rId1"/>
            </p:custDataLst>
          </p:nvPr>
        </p:nvSpPr>
        <p:spPr>
          <a:ln/>
        </p:spPr>
        <p:txBody>
          <a:bodyPr/>
          <a:lstStyle>
            <a:lvl1pPr>
              <a:defRPr/>
            </a:lvl1pPr>
          </a:lstStyle>
          <a:p>
            <a:pPr>
              <a:defRPr/>
            </a:pPr>
            <a:endParaRPr lang="en-US"/>
          </a:p>
        </p:txBody>
      </p:sp>
      <p:sp>
        <p:nvSpPr>
          <p:cNvPr id="8" name="Rectangle 6"/>
          <p:cNvSpPr>
            <a:spLocks noGrp="1" noChangeArrowheads="1"/>
          </p:cNvSpPr>
          <p:nvPr>
            <p:ph type="sldNum" sz="quarter" idx="11"/>
            <p:custDataLst>
              <p:tags r:id="rId2"/>
            </p:custDataLst>
          </p:nvPr>
        </p:nvSpPr>
        <p:spPr>
          <a:ln/>
        </p:spPr>
        <p:txBody>
          <a:bodyPr/>
          <a:lstStyle>
            <a:lvl1pPr>
              <a:defRPr/>
            </a:lvl1pPr>
          </a:lstStyle>
          <a:p>
            <a:pPr>
              <a:defRPr/>
            </a:pPr>
            <a:fld id="{0C81F398-E2EA-9F49-88A8-15267FD6880E}" type="slidenum">
              <a:rPr lang="en-US"/>
              <a:pPr>
                <a:defRPr/>
              </a:pPr>
              <a:t>‹#›</a:t>
            </a:fld>
            <a:endParaRPr lang="en-US"/>
          </a:p>
        </p:txBody>
      </p:sp>
    </p:spTree>
    <p:extLst>
      <p:ext uri="{BB962C8B-B14F-4D97-AF65-F5344CB8AC3E}">
        <p14:creationId xmlns:p14="http://schemas.microsoft.com/office/powerpoint/2010/main" val="45765254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113442895"/>
      </p:ext>
    </p:extLst>
  </p:cSld>
  <p:clrMapOvr>
    <a:masterClrMapping/>
  </p:clrMapOvr>
  <p:transition/>
</p:sldLayout>
</file>

<file path=ppt/slideLayouts/slideLayout3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5"/>
          <p:cNvSpPr>
            <a:spLocks noGrp="1" noChangeArrowheads="1"/>
          </p:cNvSpPr>
          <p:nvPr>
            <p:ph type="ftr" sz="quarter" idx="10"/>
            <p:custDataLst>
              <p:tags r:id="rId1"/>
            </p:custDataLst>
          </p:nvPr>
        </p:nvSpPr>
        <p:spPr>
          <a:ln/>
        </p:spPr>
        <p:txBody>
          <a:bodyPr/>
          <a:lstStyle>
            <a:lvl1pPr>
              <a:defRPr/>
            </a:lvl1pPr>
          </a:lstStyle>
          <a:p>
            <a:pPr>
              <a:defRPr/>
            </a:pPr>
            <a:endParaRPr lang="en-US"/>
          </a:p>
        </p:txBody>
      </p:sp>
      <p:sp>
        <p:nvSpPr>
          <p:cNvPr id="4" name="Rectangle 6"/>
          <p:cNvSpPr>
            <a:spLocks noGrp="1" noChangeArrowheads="1"/>
          </p:cNvSpPr>
          <p:nvPr>
            <p:ph type="sldNum" sz="quarter" idx="11"/>
            <p:custDataLst>
              <p:tags r:id="rId2"/>
            </p:custDataLst>
          </p:nvPr>
        </p:nvSpPr>
        <p:spPr>
          <a:ln/>
        </p:spPr>
        <p:txBody>
          <a:bodyPr/>
          <a:lstStyle>
            <a:lvl1pPr>
              <a:defRPr/>
            </a:lvl1pPr>
          </a:lstStyle>
          <a:p>
            <a:pPr>
              <a:defRPr/>
            </a:pPr>
            <a:fld id="{059308DE-2732-D64A-8B45-5FB400BFB0AD}" type="slidenum">
              <a:rPr lang="en-US"/>
              <a:pPr>
                <a:defRPr/>
              </a:pPr>
              <a:t>‹#›</a:t>
            </a:fld>
            <a:endParaRPr lang="en-US"/>
          </a:p>
        </p:txBody>
      </p:sp>
    </p:spTree>
    <p:extLst>
      <p:ext uri="{BB962C8B-B14F-4D97-AF65-F5344CB8AC3E}">
        <p14:creationId xmlns:p14="http://schemas.microsoft.com/office/powerpoint/2010/main" val="646808955"/>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ftr" sz="quarter" idx="10"/>
            <p:custDataLst>
              <p:tags r:id="rId1"/>
            </p:custDataLst>
          </p:nvPr>
        </p:nvSpPr>
        <p:spPr>
          <a:ln/>
        </p:spPr>
        <p:txBody>
          <a:bodyPr/>
          <a:lstStyle>
            <a:lvl1pPr>
              <a:defRPr/>
            </a:lvl1pPr>
          </a:lstStyle>
          <a:p>
            <a:pPr>
              <a:defRPr/>
            </a:pPr>
            <a:endParaRPr lang="en-US"/>
          </a:p>
        </p:txBody>
      </p:sp>
      <p:sp>
        <p:nvSpPr>
          <p:cNvPr id="3" name="Rectangle 6"/>
          <p:cNvSpPr>
            <a:spLocks noGrp="1" noChangeArrowheads="1"/>
          </p:cNvSpPr>
          <p:nvPr>
            <p:ph type="sldNum" sz="quarter" idx="11"/>
            <p:custDataLst>
              <p:tags r:id="rId2"/>
            </p:custDataLst>
          </p:nvPr>
        </p:nvSpPr>
        <p:spPr>
          <a:ln/>
        </p:spPr>
        <p:txBody>
          <a:bodyPr/>
          <a:lstStyle>
            <a:lvl1pPr>
              <a:defRPr/>
            </a:lvl1pPr>
          </a:lstStyle>
          <a:p>
            <a:pPr>
              <a:defRPr/>
            </a:pPr>
            <a:fld id="{7E66F17F-A2CD-464A-982E-A37510CAB4A9}" type="slidenum">
              <a:rPr lang="en-US"/>
              <a:pPr>
                <a:defRPr/>
              </a:pPr>
              <a:t>‹#›</a:t>
            </a:fld>
            <a:endParaRPr lang="en-US"/>
          </a:p>
        </p:txBody>
      </p:sp>
    </p:spTree>
    <p:extLst>
      <p:ext uri="{BB962C8B-B14F-4D97-AF65-F5344CB8AC3E}">
        <p14:creationId xmlns:p14="http://schemas.microsoft.com/office/powerpoint/2010/main" val="994129376"/>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27" indent="0">
              <a:buNone/>
              <a:defRPr sz="1200"/>
            </a:lvl2pPr>
            <a:lvl3pPr marL="914254" indent="0">
              <a:buNone/>
              <a:defRPr sz="1000"/>
            </a:lvl3pPr>
            <a:lvl4pPr marL="1371381" indent="0">
              <a:buNone/>
              <a:defRPr sz="900"/>
            </a:lvl4pPr>
            <a:lvl5pPr marL="1828507" indent="0">
              <a:buNone/>
              <a:defRPr sz="900"/>
            </a:lvl5pPr>
            <a:lvl6pPr marL="2285634" indent="0">
              <a:buNone/>
              <a:defRPr sz="900"/>
            </a:lvl6pPr>
            <a:lvl7pPr marL="2742761" indent="0">
              <a:buNone/>
              <a:defRPr sz="900"/>
            </a:lvl7pPr>
            <a:lvl8pPr marL="3199888" indent="0">
              <a:buNone/>
              <a:defRPr sz="900"/>
            </a:lvl8pPr>
            <a:lvl9pPr marL="3657015" indent="0">
              <a:buNone/>
              <a:defRPr sz="900"/>
            </a:lvl9pPr>
          </a:lstStyle>
          <a:p>
            <a:pPr lvl="0"/>
            <a:r>
              <a:rPr lang="en-US" smtClean="0"/>
              <a:t>Click to edit Master text styles</a:t>
            </a:r>
          </a:p>
        </p:txBody>
      </p:sp>
      <p:sp>
        <p:nvSpPr>
          <p:cNvPr id="5" name="Rectangle 5"/>
          <p:cNvSpPr>
            <a:spLocks noGrp="1" noChangeArrowheads="1"/>
          </p:cNvSpPr>
          <p:nvPr>
            <p:ph type="ftr" sz="quarter" idx="10"/>
            <p:custDataLst>
              <p:tags r:id="rId1"/>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1"/>
            <p:custDataLst>
              <p:tags r:id="rId2"/>
            </p:custDataLst>
          </p:nvPr>
        </p:nvSpPr>
        <p:spPr>
          <a:ln/>
        </p:spPr>
        <p:txBody>
          <a:bodyPr/>
          <a:lstStyle>
            <a:lvl1pPr>
              <a:defRPr/>
            </a:lvl1pPr>
          </a:lstStyle>
          <a:p>
            <a:pPr>
              <a:defRPr/>
            </a:pPr>
            <a:fld id="{1BA8A527-8CE7-264E-B709-8A81AFD75148}" type="slidenum">
              <a:rPr lang="en-US"/>
              <a:pPr>
                <a:defRPr/>
              </a:pPr>
              <a:t>‹#›</a:t>
            </a:fld>
            <a:endParaRPr lang="en-US"/>
          </a:p>
        </p:txBody>
      </p:sp>
    </p:spTree>
    <p:extLst>
      <p:ext uri="{BB962C8B-B14F-4D97-AF65-F5344CB8AC3E}">
        <p14:creationId xmlns:p14="http://schemas.microsoft.com/office/powerpoint/2010/main" val="1109171575"/>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27" indent="0">
              <a:buNone/>
              <a:defRPr sz="2800"/>
            </a:lvl2pPr>
            <a:lvl3pPr marL="914254" indent="0">
              <a:buNone/>
              <a:defRPr sz="2400"/>
            </a:lvl3pPr>
            <a:lvl4pPr marL="1371381" indent="0">
              <a:buNone/>
              <a:defRPr sz="2000"/>
            </a:lvl4pPr>
            <a:lvl5pPr marL="1828507" indent="0">
              <a:buNone/>
              <a:defRPr sz="2000"/>
            </a:lvl5pPr>
            <a:lvl6pPr marL="2285634" indent="0">
              <a:buNone/>
              <a:defRPr sz="2000"/>
            </a:lvl6pPr>
            <a:lvl7pPr marL="2742761" indent="0">
              <a:buNone/>
              <a:defRPr sz="2000"/>
            </a:lvl7pPr>
            <a:lvl8pPr marL="3199888" indent="0">
              <a:buNone/>
              <a:defRPr sz="2000"/>
            </a:lvl8pPr>
            <a:lvl9pPr marL="3657015"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27" indent="0">
              <a:buNone/>
              <a:defRPr sz="1200"/>
            </a:lvl2pPr>
            <a:lvl3pPr marL="914254" indent="0">
              <a:buNone/>
              <a:defRPr sz="1000"/>
            </a:lvl3pPr>
            <a:lvl4pPr marL="1371381" indent="0">
              <a:buNone/>
              <a:defRPr sz="900"/>
            </a:lvl4pPr>
            <a:lvl5pPr marL="1828507" indent="0">
              <a:buNone/>
              <a:defRPr sz="900"/>
            </a:lvl5pPr>
            <a:lvl6pPr marL="2285634" indent="0">
              <a:buNone/>
              <a:defRPr sz="900"/>
            </a:lvl6pPr>
            <a:lvl7pPr marL="2742761" indent="0">
              <a:buNone/>
              <a:defRPr sz="900"/>
            </a:lvl7pPr>
            <a:lvl8pPr marL="3199888" indent="0">
              <a:buNone/>
              <a:defRPr sz="900"/>
            </a:lvl8pPr>
            <a:lvl9pPr marL="3657015" indent="0">
              <a:buNone/>
              <a:defRPr sz="900"/>
            </a:lvl9pPr>
          </a:lstStyle>
          <a:p>
            <a:pPr lvl="0"/>
            <a:r>
              <a:rPr lang="en-US" smtClean="0"/>
              <a:t>Click to edit Master text styles</a:t>
            </a:r>
          </a:p>
        </p:txBody>
      </p:sp>
      <p:sp>
        <p:nvSpPr>
          <p:cNvPr id="5" name="Rectangle 5"/>
          <p:cNvSpPr>
            <a:spLocks noGrp="1" noChangeArrowheads="1"/>
          </p:cNvSpPr>
          <p:nvPr>
            <p:ph type="ftr" sz="quarter" idx="10"/>
            <p:custDataLst>
              <p:tags r:id="rId1"/>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1"/>
            <p:custDataLst>
              <p:tags r:id="rId2"/>
            </p:custDataLst>
          </p:nvPr>
        </p:nvSpPr>
        <p:spPr>
          <a:ln/>
        </p:spPr>
        <p:txBody>
          <a:bodyPr/>
          <a:lstStyle>
            <a:lvl1pPr>
              <a:defRPr/>
            </a:lvl1pPr>
          </a:lstStyle>
          <a:p>
            <a:pPr>
              <a:defRPr/>
            </a:pPr>
            <a:fld id="{C4942597-6BF2-7441-95A2-AF74F0483D29}" type="slidenum">
              <a:rPr lang="en-US"/>
              <a:pPr>
                <a:defRPr/>
              </a:pPr>
              <a:t>‹#›</a:t>
            </a:fld>
            <a:endParaRPr lang="en-US"/>
          </a:p>
        </p:txBody>
      </p:sp>
    </p:spTree>
    <p:extLst>
      <p:ext uri="{BB962C8B-B14F-4D97-AF65-F5344CB8AC3E}">
        <p14:creationId xmlns:p14="http://schemas.microsoft.com/office/powerpoint/2010/main" val="2662402739"/>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custDataLst>
              <p:tags r:id="rId1"/>
            </p:custDataLst>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custDataLst>
              <p:tags r:id="rId2"/>
            </p:custDataLst>
          </p:nvPr>
        </p:nvSpPr>
        <p:spPr>
          <a:ln/>
        </p:spPr>
        <p:txBody>
          <a:bodyPr/>
          <a:lstStyle>
            <a:lvl1pPr>
              <a:defRPr/>
            </a:lvl1pPr>
          </a:lstStyle>
          <a:p>
            <a:pPr>
              <a:defRPr/>
            </a:pPr>
            <a:fld id="{A42B971B-C4C6-8543-86BE-CC0EFB3CF337}" type="slidenum">
              <a:rPr lang="en-US"/>
              <a:pPr>
                <a:defRPr/>
              </a:pPr>
              <a:t>‹#›</a:t>
            </a:fld>
            <a:endParaRPr lang="en-US"/>
          </a:p>
        </p:txBody>
      </p:sp>
    </p:spTree>
    <p:extLst>
      <p:ext uri="{BB962C8B-B14F-4D97-AF65-F5344CB8AC3E}">
        <p14:creationId xmlns:p14="http://schemas.microsoft.com/office/powerpoint/2010/main" val="3473175295"/>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60499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60499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custDataLst>
              <p:tags r:id="rId1"/>
            </p:custDataLst>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custDataLst>
              <p:tags r:id="rId2"/>
            </p:custDataLst>
          </p:nvPr>
        </p:nvSpPr>
        <p:spPr>
          <a:ln/>
        </p:spPr>
        <p:txBody>
          <a:bodyPr/>
          <a:lstStyle>
            <a:lvl1pPr>
              <a:defRPr/>
            </a:lvl1pPr>
          </a:lstStyle>
          <a:p>
            <a:pPr>
              <a:defRPr/>
            </a:pPr>
            <a:fld id="{FC00E09B-6213-C04A-8015-EFA29E6388EE}" type="slidenum">
              <a:rPr lang="en-US"/>
              <a:pPr>
                <a:defRPr/>
              </a:pPr>
              <a:t>‹#›</a:t>
            </a:fld>
            <a:endParaRPr lang="en-US"/>
          </a:p>
        </p:txBody>
      </p:sp>
    </p:spTree>
    <p:extLst>
      <p:ext uri="{BB962C8B-B14F-4D97-AF65-F5344CB8AC3E}">
        <p14:creationId xmlns:p14="http://schemas.microsoft.com/office/powerpoint/2010/main" val="3420964392"/>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McK Title Elements"/>
          <p:cNvGrpSpPr>
            <a:grpSpLocks/>
          </p:cNvGrpSpPr>
          <p:nvPr>
            <p:custDataLst>
              <p:tags r:id="rId1"/>
            </p:custDataLst>
          </p:nvPr>
        </p:nvGrpSpPr>
        <p:grpSpPr bwMode="auto">
          <a:xfrm>
            <a:off x="2693988" y="2182813"/>
            <a:ext cx="5129212" cy="4602162"/>
            <a:chOff x="1663" y="1348"/>
            <a:chExt cx="3167" cy="2841"/>
          </a:xfrm>
        </p:grpSpPr>
        <p:sp>
          <p:nvSpPr>
            <p:cNvPr id="5" name="McK Confidential" hidden="1"/>
            <p:cNvSpPr txBox="1">
              <a:spLocks noChangeArrowheads="1"/>
            </p:cNvSpPr>
            <p:nvPr userDrawn="1"/>
          </p:nvSpPr>
          <p:spPr bwMode="auto">
            <a:xfrm>
              <a:off x="1663" y="1348"/>
              <a:ext cx="936" cy="13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spAutoFit/>
            </a:bodyPr>
            <a:lstStyle>
              <a:lvl1pPr algn="l" defTabSz="933450" eaLnBrk="0" hangingPunct="0">
                <a:defRPr sz="2400">
                  <a:solidFill>
                    <a:schemeClr val="tx1"/>
                  </a:solidFill>
                  <a:latin typeface="Times New Roman" charset="0"/>
                  <a:ea typeface="ＭＳ Ｐゴシック" charset="0"/>
                </a:defRPr>
              </a:lvl1pPr>
              <a:lvl2pPr marL="466725" algn="l" defTabSz="933450" eaLnBrk="0" hangingPunct="0">
                <a:defRPr sz="2400">
                  <a:solidFill>
                    <a:schemeClr val="tx1"/>
                  </a:solidFill>
                  <a:latin typeface="Times New Roman" charset="0"/>
                  <a:ea typeface="ＭＳ Ｐゴシック" charset="0"/>
                </a:defRPr>
              </a:lvl2pPr>
              <a:lvl3pPr marL="933450" algn="l" defTabSz="933450" eaLnBrk="0" hangingPunct="0">
                <a:defRPr sz="2400">
                  <a:solidFill>
                    <a:schemeClr val="tx1"/>
                  </a:solidFill>
                  <a:latin typeface="Times New Roman" charset="0"/>
                  <a:ea typeface="ＭＳ Ｐゴシック" charset="0"/>
                </a:defRPr>
              </a:lvl3pPr>
              <a:lvl4pPr marL="1400175" algn="l" defTabSz="933450" eaLnBrk="0" hangingPunct="0">
                <a:defRPr sz="2400">
                  <a:solidFill>
                    <a:schemeClr val="tx1"/>
                  </a:solidFill>
                  <a:latin typeface="Times New Roman" charset="0"/>
                  <a:ea typeface="ＭＳ Ｐゴシック" charset="0"/>
                </a:defRPr>
              </a:lvl4pPr>
              <a:lvl5pPr marL="1865313" algn="l" defTabSz="933450" eaLnBrk="0" hangingPunct="0">
                <a:defRPr sz="2400">
                  <a:solidFill>
                    <a:schemeClr val="tx1"/>
                  </a:solidFill>
                  <a:latin typeface="Times New Roman" charset="0"/>
                  <a:ea typeface="ＭＳ Ｐゴシック" charset="0"/>
                </a:defRPr>
              </a:lvl5pPr>
              <a:lvl6pPr marL="2322513" defTabSz="933450" eaLnBrk="0" fontAlgn="base" hangingPunct="0">
                <a:spcBef>
                  <a:spcPct val="0"/>
                </a:spcBef>
                <a:spcAft>
                  <a:spcPct val="0"/>
                </a:spcAft>
                <a:defRPr sz="2400">
                  <a:solidFill>
                    <a:schemeClr val="tx1"/>
                  </a:solidFill>
                  <a:latin typeface="Times New Roman" charset="0"/>
                  <a:ea typeface="ＭＳ Ｐゴシック" charset="0"/>
                </a:defRPr>
              </a:lvl6pPr>
              <a:lvl7pPr marL="2779713" defTabSz="933450" eaLnBrk="0" fontAlgn="base" hangingPunct="0">
                <a:spcBef>
                  <a:spcPct val="0"/>
                </a:spcBef>
                <a:spcAft>
                  <a:spcPct val="0"/>
                </a:spcAft>
                <a:defRPr sz="2400">
                  <a:solidFill>
                    <a:schemeClr val="tx1"/>
                  </a:solidFill>
                  <a:latin typeface="Times New Roman" charset="0"/>
                  <a:ea typeface="ＭＳ Ｐゴシック" charset="0"/>
                </a:defRPr>
              </a:lvl7pPr>
              <a:lvl8pPr marL="3236913" defTabSz="933450" eaLnBrk="0" fontAlgn="base" hangingPunct="0">
                <a:spcBef>
                  <a:spcPct val="0"/>
                </a:spcBef>
                <a:spcAft>
                  <a:spcPct val="0"/>
                </a:spcAft>
                <a:defRPr sz="2400">
                  <a:solidFill>
                    <a:schemeClr val="tx1"/>
                  </a:solidFill>
                  <a:latin typeface="Times New Roman" charset="0"/>
                  <a:ea typeface="ＭＳ Ｐゴシック" charset="0"/>
                </a:defRPr>
              </a:lvl8pPr>
              <a:lvl9pPr marL="3694113" defTabSz="93345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sz="1400" b="0" smtClean="0">
                  <a:solidFill>
                    <a:srgbClr val="000000"/>
                  </a:solidFill>
                  <a:latin typeface="Arial" charset="0"/>
                  <a:cs typeface="+mn-cs"/>
                </a:rPr>
                <a:t>CONFIDENTIAL</a:t>
              </a:r>
            </a:p>
          </p:txBody>
        </p:sp>
        <p:sp>
          <p:nvSpPr>
            <p:cNvPr id="6" name="McK Document" hidden="1"/>
            <p:cNvSpPr txBox="1">
              <a:spLocks noChangeArrowheads="1"/>
            </p:cNvSpPr>
            <p:nvPr userDrawn="1"/>
          </p:nvSpPr>
          <p:spPr bwMode="auto">
            <a:xfrm>
              <a:off x="1663" y="3042"/>
              <a:ext cx="3167" cy="12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nchor="b">
              <a:spAutoFit/>
            </a:bodyPr>
            <a:lstStyle>
              <a:lvl1pPr algn="l" defTabSz="933450" eaLnBrk="0" hangingPunct="0">
                <a:defRPr sz="2400">
                  <a:solidFill>
                    <a:schemeClr val="tx1"/>
                  </a:solidFill>
                  <a:latin typeface="Times New Roman" charset="0"/>
                  <a:ea typeface="ＭＳ Ｐゴシック" charset="0"/>
                </a:defRPr>
              </a:lvl1pPr>
              <a:lvl2pPr marL="466725" algn="l" defTabSz="933450" eaLnBrk="0" hangingPunct="0">
                <a:defRPr sz="2400">
                  <a:solidFill>
                    <a:schemeClr val="tx1"/>
                  </a:solidFill>
                  <a:latin typeface="Times New Roman" charset="0"/>
                  <a:ea typeface="ＭＳ Ｐゴシック" charset="0"/>
                </a:defRPr>
              </a:lvl2pPr>
              <a:lvl3pPr marL="933450" algn="l" defTabSz="933450" eaLnBrk="0" hangingPunct="0">
                <a:defRPr sz="2400">
                  <a:solidFill>
                    <a:schemeClr val="tx1"/>
                  </a:solidFill>
                  <a:latin typeface="Times New Roman" charset="0"/>
                  <a:ea typeface="ＭＳ Ｐゴシック" charset="0"/>
                </a:defRPr>
              </a:lvl3pPr>
              <a:lvl4pPr marL="1400175" algn="l" defTabSz="933450" eaLnBrk="0" hangingPunct="0">
                <a:defRPr sz="2400">
                  <a:solidFill>
                    <a:schemeClr val="tx1"/>
                  </a:solidFill>
                  <a:latin typeface="Times New Roman" charset="0"/>
                  <a:ea typeface="ＭＳ Ｐゴシック" charset="0"/>
                </a:defRPr>
              </a:lvl4pPr>
              <a:lvl5pPr marL="1865313" algn="l" defTabSz="933450" eaLnBrk="0" hangingPunct="0">
                <a:defRPr sz="2400">
                  <a:solidFill>
                    <a:schemeClr val="tx1"/>
                  </a:solidFill>
                  <a:latin typeface="Times New Roman" charset="0"/>
                  <a:ea typeface="ＭＳ Ｐゴシック" charset="0"/>
                </a:defRPr>
              </a:lvl5pPr>
              <a:lvl6pPr marL="2322513" defTabSz="933450" eaLnBrk="0" fontAlgn="base" hangingPunct="0">
                <a:spcBef>
                  <a:spcPct val="0"/>
                </a:spcBef>
                <a:spcAft>
                  <a:spcPct val="0"/>
                </a:spcAft>
                <a:defRPr sz="2400">
                  <a:solidFill>
                    <a:schemeClr val="tx1"/>
                  </a:solidFill>
                  <a:latin typeface="Times New Roman" charset="0"/>
                  <a:ea typeface="ＭＳ Ｐゴシック" charset="0"/>
                </a:defRPr>
              </a:lvl6pPr>
              <a:lvl7pPr marL="2779713" defTabSz="933450" eaLnBrk="0" fontAlgn="base" hangingPunct="0">
                <a:spcBef>
                  <a:spcPct val="0"/>
                </a:spcBef>
                <a:spcAft>
                  <a:spcPct val="0"/>
                </a:spcAft>
                <a:defRPr sz="2400">
                  <a:solidFill>
                    <a:schemeClr val="tx1"/>
                  </a:solidFill>
                  <a:latin typeface="Times New Roman" charset="0"/>
                  <a:ea typeface="ＭＳ Ｐゴシック" charset="0"/>
                </a:defRPr>
              </a:lvl7pPr>
              <a:lvl8pPr marL="3236913" defTabSz="933450" eaLnBrk="0" fontAlgn="base" hangingPunct="0">
                <a:spcBef>
                  <a:spcPct val="0"/>
                </a:spcBef>
                <a:spcAft>
                  <a:spcPct val="0"/>
                </a:spcAft>
                <a:defRPr sz="2400">
                  <a:solidFill>
                    <a:schemeClr val="tx1"/>
                  </a:solidFill>
                  <a:latin typeface="Times New Roman" charset="0"/>
                  <a:ea typeface="ＭＳ Ｐゴシック" charset="0"/>
                </a:defRPr>
              </a:lvl8pPr>
              <a:lvl9pPr marL="3694113" defTabSz="93345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sz="1400" b="0" smtClean="0">
                  <a:solidFill>
                    <a:srgbClr val="000000"/>
                  </a:solidFill>
                  <a:latin typeface="Arial" charset="0"/>
                  <a:cs typeface="+mn-cs"/>
                </a:rPr>
                <a:t>Document</a:t>
              </a:r>
            </a:p>
          </p:txBody>
        </p:sp>
        <p:sp>
          <p:nvSpPr>
            <p:cNvPr id="7" name="McK Date" hidden="1"/>
            <p:cNvSpPr txBox="1">
              <a:spLocks noChangeArrowheads="1"/>
            </p:cNvSpPr>
            <p:nvPr userDrawn="1"/>
          </p:nvSpPr>
          <p:spPr bwMode="auto">
            <a:xfrm>
              <a:off x="1663" y="3216"/>
              <a:ext cx="3167" cy="13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spAutoFit/>
            </a:bodyPr>
            <a:lstStyle>
              <a:lvl1pPr algn="l" defTabSz="933450" eaLnBrk="0" hangingPunct="0">
                <a:defRPr sz="2400">
                  <a:solidFill>
                    <a:schemeClr val="tx1"/>
                  </a:solidFill>
                  <a:latin typeface="Times New Roman" charset="0"/>
                  <a:ea typeface="ＭＳ Ｐゴシック" charset="0"/>
                </a:defRPr>
              </a:lvl1pPr>
              <a:lvl2pPr marL="466725" algn="l" defTabSz="933450" eaLnBrk="0" hangingPunct="0">
                <a:defRPr sz="2400">
                  <a:solidFill>
                    <a:schemeClr val="tx1"/>
                  </a:solidFill>
                  <a:latin typeface="Times New Roman" charset="0"/>
                  <a:ea typeface="ＭＳ Ｐゴシック" charset="0"/>
                </a:defRPr>
              </a:lvl2pPr>
              <a:lvl3pPr marL="933450" algn="l" defTabSz="933450" eaLnBrk="0" hangingPunct="0">
                <a:defRPr sz="2400">
                  <a:solidFill>
                    <a:schemeClr val="tx1"/>
                  </a:solidFill>
                  <a:latin typeface="Times New Roman" charset="0"/>
                  <a:ea typeface="ＭＳ Ｐゴシック" charset="0"/>
                </a:defRPr>
              </a:lvl3pPr>
              <a:lvl4pPr marL="1400175" algn="l" defTabSz="933450" eaLnBrk="0" hangingPunct="0">
                <a:defRPr sz="2400">
                  <a:solidFill>
                    <a:schemeClr val="tx1"/>
                  </a:solidFill>
                  <a:latin typeface="Times New Roman" charset="0"/>
                  <a:ea typeface="ＭＳ Ｐゴシック" charset="0"/>
                </a:defRPr>
              </a:lvl4pPr>
              <a:lvl5pPr marL="1865313" algn="l" defTabSz="933450" eaLnBrk="0" hangingPunct="0">
                <a:defRPr sz="2400">
                  <a:solidFill>
                    <a:schemeClr val="tx1"/>
                  </a:solidFill>
                  <a:latin typeface="Times New Roman" charset="0"/>
                  <a:ea typeface="ＭＳ Ｐゴシック" charset="0"/>
                </a:defRPr>
              </a:lvl5pPr>
              <a:lvl6pPr marL="2322513" defTabSz="933450" eaLnBrk="0" fontAlgn="base" hangingPunct="0">
                <a:spcBef>
                  <a:spcPct val="0"/>
                </a:spcBef>
                <a:spcAft>
                  <a:spcPct val="0"/>
                </a:spcAft>
                <a:defRPr sz="2400">
                  <a:solidFill>
                    <a:schemeClr val="tx1"/>
                  </a:solidFill>
                  <a:latin typeface="Times New Roman" charset="0"/>
                  <a:ea typeface="ＭＳ Ｐゴシック" charset="0"/>
                </a:defRPr>
              </a:lvl6pPr>
              <a:lvl7pPr marL="2779713" defTabSz="933450" eaLnBrk="0" fontAlgn="base" hangingPunct="0">
                <a:spcBef>
                  <a:spcPct val="0"/>
                </a:spcBef>
                <a:spcAft>
                  <a:spcPct val="0"/>
                </a:spcAft>
                <a:defRPr sz="2400">
                  <a:solidFill>
                    <a:schemeClr val="tx1"/>
                  </a:solidFill>
                  <a:latin typeface="Times New Roman" charset="0"/>
                  <a:ea typeface="ＭＳ Ｐゴシック" charset="0"/>
                </a:defRPr>
              </a:lvl7pPr>
              <a:lvl8pPr marL="3236913" defTabSz="933450" eaLnBrk="0" fontAlgn="base" hangingPunct="0">
                <a:spcBef>
                  <a:spcPct val="0"/>
                </a:spcBef>
                <a:spcAft>
                  <a:spcPct val="0"/>
                </a:spcAft>
                <a:defRPr sz="2400">
                  <a:solidFill>
                    <a:schemeClr val="tx1"/>
                  </a:solidFill>
                  <a:latin typeface="Times New Roman" charset="0"/>
                  <a:ea typeface="ＭＳ Ｐゴシック" charset="0"/>
                </a:defRPr>
              </a:lvl8pPr>
              <a:lvl9pPr marL="3694113" defTabSz="93345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sz="1400" b="0" smtClean="0">
                  <a:solidFill>
                    <a:srgbClr val="000000"/>
                  </a:solidFill>
                  <a:latin typeface="Arial" charset="0"/>
                  <a:cs typeface="+mn-cs"/>
                </a:rPr>
                <a:t>Date</a:t>
              </a:r>
            </a:p>
          </p:txBody>
        </p:sp>
        <p:sp>
          <p:nvSpPr>
            <p:cNvPr id="8" name="McK Disclaimer" hidden="1"/>
            <p:cNvSpPr>
              <a:spLocks noChangeArrowheads="1"/>
            </p:cNvSpPr>
            <p:nvPr userDrawn="1">
              <p:custDataLst>
                <p:tags r:id="rId3"/>
              </p:custDataLst>
            </p:nvPr>
          </p:nvSpPr>
          <p:spPr bwMode="auto">
            <a:xfrm>
              <a:off x="1663" y="3759"/>
              <a:ext cx="2391" cy="43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nchor="b">
              <a:spAutoFit/>
            </a:bodyPr>
            <a:lstStyle/>
            <a:p>
              <a:pPr defTabSz="820607" eaLnBrk="0" hangingPunct="0">
                <a:defRPr/>
              </a:pPr>
              <a:r>
                <a:rPr lang="en-US" sz="900" b="0">
                  <a:solidFill>
                    <a:srgbClr val="000000"/>
                  </a:solidFill>
                  <a:cs typeface="+mn-cs"/>
                </a:rPr>
                <a:t>This report is solely for the use of client personnel.  No part of it may be circulated, quoted, or reproduced for distribution outside the client organization without prior written approval from McKinsey &amp; Company, Inc. This material was used by McKinsey &amp; Company, Inc., during an oral presentation; it is not a complete record of the discussion.</a:t>
              </a:r>
            </a:p>
          </p:txBody>
        </p:sp>
      </p:grpSp>
      <p:sp>
        <p:nvSpPr>
          <p:cNvPr id="5085192" name="Rectangle 8"/>
          <p:cNvSpPr>
            <a:spLocks noGrp="1" noChangeArrowheads="1"/>
          </p:cNvSpPr>
          <p:nvPr>
            <p:ph type="ctrTitle"/>
          </p:nvPr>
        </p:nvSpPr>
        <p:spPr>
          <a:xfrm>
            <a:off x="2693988" y="2757489"/>
            <a:ext cx="5129212" cy="369332"/>
          </a:xfrm>
        </p:spPr>
        <p:txBody>
          <a:bodyPr/>
          <a:lstStyle>
            <a:lvl1pPr>
              <a:defRPr sz="2400" b="0"/>
            </a:lvl1pPr>
          </a:lstStyle>
          <a:p>
            <a:pPr lvl="0"/>
            <a:r>
              <a:rPr lang="en-US" noProof="0" smtClean="0"/>
              <a:t>Click to edit Master title style</a:t>
            </a:r>
          </a:p>
        </p:txBody>
      </p:sp>
      <p:sp>
        <p:nvSpPr>
          <p:cNvPr id="5085193" name="Rectangle 9"/>
          <p:cNvSpPr>
            <a:spLocks noGrp="1" noChangeArrowheads="1"/>
          </p:cNvSpPr>
          <p:nvPr>
            <p:ph type="subTitle" idx="1"/>
          </p:nvPr>
        </p:nvSpPr>
        <p:spPr>
          <a:xfrm>
            <a:off x="2693988" y="3962400"/>
            <a:ext cx="5129212" cy="215444"/>
          </a:xfrm>
        </p:spPr>
        <p:txBody>
          <a:bodyPr/>
          <a:lstStyle>
            <a:lvl1pPr>
              <a:defRPr sz="1400"/>
            </a:lvl1pPr>
          </a:lstStyle>
          <a:p>
            <a:pPr lvl="0"/>
            <a:r>
              <a:rPr lang="en-US" noProof="0" smtClean="0"/>
              <a:t>Click to edit Master subtitle style</a:t>
            </a:r>
          </a:p>
        </p:txBody>
      </p:sp>
      <p:sp>
        <p:nvSpPr>
          <p:cNvPr id="9" name="doc id"/>
          <p:cNvSpPr>
            <a:spLocks noGrp="1" noChangeArrowheads="1"/>
          </p:cNvSpPr>
          <p:nvPr>
            <p:ph type="ftr" sz="quarter" idx="10"/>
            <p:custDataLst>
              <p:tags r:id="rId2"/>
            </p:custDataLst>
          </p:nvPr>
        </p:nvSpPr>
        <p:spPr bwMode="auto">
          <a:xfrm>
            <a:off x="8915400" y="36513"/>
            <a:ext cx="0" cy="123825"/>
          </a:xfrm>
          <a:prstGeom prst="rect">
            <a:avLst/>
          </a:prstGeom>
          <a:extLst>
            <a:ext uri="{FAA26D3D-D897-4be2-8F04-BA451C77F1D7}">
              <ma14:placeholderFlag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none" lIns="0" tIns="0" rIns="0" bIns="0" numCol="1" anchor="t" anchorCtr="0" compatLnSpc="1">
            <a:prstTxWarp prst="textNoShape">
              <a:avLst/>
            </a:prstTxWarp>
            <a:spAutoFit/>
          </a:bodyPr>
          <a:lstStyle>
            <a:lvl1pPr algn="r" defTabSz="912667">
              <a:defRPr sz="800" b="0">
                <a:solidFill>
                  <a:srgbClr val="000000"/>
                </a:solidFill>
                <a:cs typeface="+mn-cs"/>
              </a:defRPr>
            </a:lvl1pPr>
          </a:lstStyle>
          <a:p>
            <a:pPr>
              <a:defRPr/>
            </a:pPr>
            <a:endParaRPr lang="de-DE"/>
          </a:p>
        </p:txBody>
      </p:sp>
    </p:spTree>
    <p:extLst>
      <p:ext uri="{BB962C8B-B14F-4D97-AF65-F5344CB8AC3E}">
        <p14:creationId xmlns:p14="http://schemas.microsoft.com/office/powerpoint/2010/main" val="4247742642"/>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custDataLst>
              <p:tags r:id="rId1"/>
            </p:custDataLst>
          </p:nvPr>
        </p:nvSpPr>
        <p:spPr/>
        <p:txBody>
          <a:bodyPr/>
          <a:lstStyle>
            <a:lvl1pPr>
              <a:defRPr>
                <a:cs typeface="ＭＳ Ｐゴシック" charset="0"/>
              </a:defRPr>
            </a:lvl1pPr>
          </a:lstStyle>
          <a:p>
            <a:pPr>
              <a:defRPr/>
            </a:pPr>
            <a:fld id="{F30248DB-7F05-5B48-AB1B-8CABF7BF33A5}" type="slidenum">
              <a:rPr lang="en-US"/>
              <a:pPr>
                <a:defRPr/>
              </a:pPr>
              <a:t>‹#›</a:t>
            </a:fld>
            <a:endParaRPr lang="en-US"/>
          </a:p>
        </p:txBody>
      </p:sp>
    </p:spTree>
    <p:extLst>
      <p:ext uri="{BB962C8B-B14F-4D97-AF65-F5344CB8AC3E}">
        <p14:creationId xmlns:p14="http://schemas.microsoft.com/office/powerpoint/2010/main" val="2700844367"/>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231106"/>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4099124"/>
            <a:ext cx="7772400" cy="307777"/>
          </a:xfrm>
        </p:spPr>
        <p:txBody>
          <a:bodyPr anchor="b"/>
          <a:lstStyle>
            <a:lvl1pPr marL="0" indent="0">
              <a:buNone/>
              <a:defRPr sz="2000"/>
            </a:lvl1pPr>
            <a:lvl2pPr marL="457127" indent="0">
              <a:buNone/>
              <a:defRPr sz="1800"/>
            </a:lvl2pPr>
            <a:lvl3pPr marL="914254" indent="0">
              <a:buNone/>
              <a:defRPr sz="1600"/>
            </a:lvl3pPr>
            <a:lvl4pPr marL="1371381" indent="0">
              <a:buNone/>
              <a:defRPr sz="1400"/>
            </a:lvl4pPr>
            <a:lvl5pPr marL="1828507" indent="0">
              <a:buNone/>
              <a:defRPr sz="1400"/>
            </a:lvl5pPr>
            <a:lvl6pPr marL="2285634" indent="0">
              <a:buNone/>
              <a:defRPr sz="1400"/>
            </a:lvl6pPr>
            <a:lvl7pPr marL="2742761" indent="0">
              <a:buNone/>
              <a:defRPr sz="1400"/>
            </a:lvl7pPr>
            <a:lvl8pPr marL="3199888" indent="0">
              <a:buNone/>
              <a:defRPr sz="1400"/>
            </a:lvl8pPr>
            <a:lvl9pPr marL="3657015" indent="0">
              <a:buNone/>
              <a:defRPr sz="1400"/>
            </a:lvl9pPr>
          </a:lstStyle>
          <a:p>
            <a:pPr lvl="0"/>
            <a:r>
              <a:rPr lang="en-US" smtClean="0"/>
              <a:t>Click to edit Master text styles</a:t>
            </a:r>
          </a:p>
        </p:txBody>
      </p:sp>
      <p:sp>
        <p:nvSpPr>
          <p:cNvPr id="4" name="Slide Number Placeholder 3"/>
          <p:cNvSpPr>
            <a:spLocks noGrp="1"/>
          </p:cNvSpPr>
          <p:nvPr>
            <p:ph type="sldNum" sz="quarter" idx="10"/>
            <p:custDataLst>
              <p:tags r:id="rId1"/>
            </p:custDataLst>
          </p:nvPr>
        </p:nvSpPr>
        <p:spPr/>
        <p:txBody>
          <a:bodyPr/>
          <a:lstStyle>
            <a:lvl1pPr>
              <a:defRPr>
                <a:cs typeface="ＭＳ Ｐゴシック" charset="0"/>
              </a:defRPr>
            </a:lvl1pPr>
          </a:lstStyle>
          <a:p>
            <a:pPr>
              <a:defRPr/>
            </a:pPr>
            <a:fld id="{322E7B2D-F074-0542-BD68-7BE8FEBD52A0}" type="slidenum">
              <a:rPr lang="en-US"/>
              <a:pPr>
                <a:defRPr/>
              </a:pPr>
              <a:t>‹#›</a:t>
            </a:fld>
            <a:endParaRPr lang="en-US"/>
          </a:p>
        </p:txBody>
      </p:sp>
    </p:spTree>
    <p:extLst>
      <p:ext uri="{BB962C8B-B14F-4D97-AF65-F5344CB8AC3E}">
        <p14:creationId xmlns:p14="http://schemas.microsoft.com/office/powerpoint/2010/main" val="730588405"/>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25414" y="1298575"/>
            <a:ext cx="4319587" cy="208711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97400" y="1298575"/>
            <a:ext cx="4321175" cy="208711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custDataLst>
              <p:tags r:id="rId1"/>
            </p:custDataLst>
          </p:nvPr>
        </p:nvSpPr>
        <p:spPr/>
        <p:txBody>
          <a:bodyPr/>
          <a:lstStyle>
            <a:lvl1pPr>
              <a:defRPr>
                <a:cs typeface="ＭＳ Ｐゴシック" charset="0"/>
              </a:defRPr>
            </a:lvl1pPr>
          </a:lstStyle>
          <a:p>
            <a:pPr>
              <a:defRPr/>
            </a:pPr>
            <a:fld id="{0687C3CD-63AF-0245-BEE3-62F003634435}" type="slidenum">
              <a:rPr lang="en-US"/>
              <a:pPr>
                <a:defRPr/>
              </a:pPr>
              <a:t>‹#›</a:t>
            </a:fld>
            <a:endParaRPr lang="en-US"/>
          </a:p>
        </p:txBody>
      </p:sp>
    </p:spTree>
    <p:extLst>
      <p:ext uri="{BB962C8B-B14F-4D97-AF65-F5344CB8AC3E}">
        <p14:creationId xmlns:p14="http://schemas.microsoft.com/office/powerpoint/2010/main" val="227263688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98619978"/>
      </p:ext>
    </p:extLst>
  </p:cSld>
  <p:clrMapOvr>
    <a:masterClrMapping/>
  </p:clrMapOvr>
  <p:transition/>
</p:sldLayout>
</file>

<file path=ppt/slideLayouts/slideLayout3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291746"/>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437494"/>
            <a:ext cx="4040188" cy="737381"/>
          </a:xfrm>
        </p:spPr>
        <p:txBody>
          <a:bodyPr anchor="b"/>
          <a:lstStyle>
            <a:lvl1pPr marL="0" indent="0">
              <a:buNone/>
              <a:defRPr sz="2400" b="1"/>
            </a:lvl1pPr>
            <a:lvl2pPr marL="457127" indent="0">
              <a:buNone/>
              <a:defRPr sz="2000" b="1"/>
            </a:lvl2pPr>
            <a:lvl3pPr marL="914254" indent="0">
              <a:buNone/>
              <a:defRPr sz="1800" b="1"/>
            </a:lvl3pPr>
            <a:lvl4pPr marL="1371381" indent="0">
              <a:buNone/>
              <a:defRPr sz="1600" b="1"/>
            </a:lvl4pPr>
            <a:lvl5pPr marL="1828507" indent="0">
              <a:buNone/>
              <a:defRPr sz="1600" b="1"/>
            </a:lvl5pPr>
            <a:lvl6pPr marL="2285634" indent="0">
              <a:buNone/>
              <a:defRPr sz="1600" b="1"/>
            </a:lvl6pPr>
            <a:lvl7pPr marL="2742761" indent="0">
              <a:buNone/>
              <a:defRPr sz="1600" b="1"/>
            </a:lvl7pPr>
            <a:lvl8pPr marL="3199888" indent="0">
              <a:buNone/>
              <a:defRPr sz="1600" b="1"/>
            </a:lvl8pPr>
            <a:lvl9pPr marL="365701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1445909"/>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437494"/>
            <a:ext cx="4041775" cy="737381"/>
          </a:xfrm>
        </p:spPr>
        <p:txBody>
          <a:bodyPr anchor="b"/>
          <a:lstStyle>
            <a:lvl1pPr marL="0" indent="0">
              <a:buNone/>
              <a:defRPr sz="2400" b="1"/>
            </a:lvl1pPr>
            <a:lvl2pPr marL="457127" indent="0">
              <a:buNone/>
              <a:defRPr sz="2000" b="1"/>
            </a:lvl2pPr>
            <a:lvl3pPr marL="914254" indent="0">
              <a:buNone/>
              <a:defRPr sz="1800" b="1"/>
            </a:lvl3pPr>
            <a:lvl4pPr marL="1371381" indent="0">
              <a:buNone/>
              <a:defRPr sz="1600" b="1"/>
            </a:lvl4pPr>
            <a:lvl5pPr marL="1828507" indent="0">
              <a:buNone/>
              <a:defRPr sz="1600" b="1"/>
            </a:lvl5pPr>
            <a:lvl6pPr marL="2285634" indent="0">
              <a:buNone/>
              <a:defRPr sz="1600" b="1"/>
            </a:lvl6pPr>
            <a:lvl7pPr marL="2742761" indent="0">
              <a:buNone/>
              <a:defRPr sz="1600" b="1"/>
            </a:lvl7pPr>
            <a:lvl8pPr marL="3199888" indent="0">
              <a:buNone/>
              <a:defRPr sz="1600" b="1"/>
            </a:lvl8pPr>
            <a:lvl9pPr marL="365701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1445909"/>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custDataLst>
              <p:tags r:id="rId1"/>
            </p:custDataLst>
          </p:nvPr>
        </p:nvSpPr>
        <p:spPr/>
        <p:txBody>
          <a:bodyPr/>
          <a:lstStyle>
            <a:lvl1pPr>
              <a:defRPr>
                <a:cs typeface="ＭＳ Ｐゴシック" charset="0"/>
              </a:defRPr>
            </a:lvl1pPr>
          </a:lstStyle>
          <a:p>
            <a:pPr>
              <a:defRPr/>
            </a:pPr>
            <a:fld id="{4D571C22-3A1A-7F48-B9D1-CD2D9233E4BF}" type="slidenum">
              <a:rPr lang="en-US"/>
              <a:pPr>
                <a:defRPr/>
              </a:pPr>
              <a:t>‹#›</a:t>
            </a:fld>
            <a:endParaRPr lang="en-US"/>
          </a:p>
        </p:txBody>
      </p:sp>
    </p:spTree>
    <p:extLst>
      <p:ext uri="{BB962C8B-B14F-4D97-AF65-F5344CB8AC3E}">
        <p14:creationId xmlns:p14="http://schemas.microsoft.com/office/powerpoint/2010/main" val="3633107319"/>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custDataLst>
              <p:tags r:id="rId1"/>
            </p:custDataLst>
          </p:nvPr>
        </p:nvSpPr>
        <p:spPr/>
        <p:txBody>
          <a:bodyPr/>
          <a:lstStyle>
            <a:lvl1pPr>
              <a:defRPr>
                <a:cs typeface="ＭＳ Ｐゴシック" charset="0"/>
              </a:defRPr>
            </a:lvl1pPr>
          </a:lstStyle>
          <a:p>
            <a:pPr>
              <a:defRPr/>
            </a:pPr>
            <a:fld id="{EB3C1D75-6E5C-FE42-BFEE-C4E48708AC19}" type="slidenum">
              <a:rPr lang="en-US"/>
              <a:pPr>
                <a:defRPr/>
              </a:pPr>
              <a:t>‹#›</a:t>
            </a:fld>
            <a:endParaRPr lang="en-US"/>
          </a:p>
        </p:txBody>
      </p:sp>
    </p:spTree>
    <p:extLst>
      <p:ext uri="{BB962C8B-B14F-4D97-AF65-F5344CB8AC3E}">
        <p14:creationId xmlns:p14="http://schemas.microsoft.com/office/powerpoint/2010/main" val="3737125402"/>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custDataLst>
              <p:tags r:id="rId1"/>
            </p:custDataLst>
          </p:nvPr>
        </p:nvSpPr>
        <p:spPr/>
        <p:txBody>
          <a:bodyPr/>
          <a:lstStyle>
            <a:lvl1pPr>
              <a:defRPr>
                <a:cs typeface="ＭＳ Ｐゴシック" charset="0"/>
              </a:defRPr>
            </a:lvl1pPr>
          </a:lstStyle>
          <a:p>
            <a:pPr>
              <a:defRPr/>
            </a:pPr>
            <a:fld id="{E7C7F6D7-8A12-AE47-879C-65261504E6E3}" type="slidenum">
              <a:rPr lang="en-US"/>
              <a:pPr>
                <a:defRPr/>
              </a:pPr>
              <a:t>‹#›</a:t>
            </a:fld>
            <a:endParaRPr lang="en-US"/>
          </a:p>
        </p:txBody>
      </p:sp>
    </p:spTree>
    <p:extLst>
      <p:ext uri="{BB962C8B-B14F-4D97-AF65-F5344CB8AC3E}">
        <p14:creationId xmlns:p14="http://schemas.microsoft.com/office/powerpoint/2010/main" val="675541782"/>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819547"/>
            <a:ext cx="3008313" cy="615553"/>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24012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214802"/>
          </a:xfrm>
        </p:spPr>
        <p:txBody>
          <a:bodyPr/>
          <a:lstStyle>
            <a:lvl1pPr marL="0" indent="0">
              <a:buNone/>
              <a:defRPr sz="1400"/>
            </a:lvl1pPr>
            <a:lvl2pPr marL="457127" indent="0">
              <a:buNone/>
              <a:defRPr sz="1200"/>
            </a:lvl2pPr>
            <a:lvl3pPr marL="914254" indent="0">
              <a:buNone/>
              <a:defRPr sz="1000"/>
            </a:lvl3pPr>
            <a:lvl4pPr marL="1371381" indent="0">
              <a:buNone/>
              <a:defRPr sz="900"/>
            </a:lvl4pPr>
            <a:lvl5pPr marL="1828507" indent="0">
              <a:buNone/>
              <a:defRPr sz="900"/>
            </a:lvl5pPr>
            <a:lvl6pPr marL="2285634" indent="0">
              <a:buNone/>
              <a:defRPr sz="900"/>
            </a:lvl6pPr>
            <a:lvl7pPr marL="2742761" indent="0">
              <a:buNone/>
              <a:defRPr sz="900"/>
            </a:lvl7pPr>
            <a:lvl8pPr marL="3199888" indent="0">
              <a:buNone/>
              <a:defRPr sz="900"/>
            </a:lvl8pPr>
            <a:lvl9pPr marL="3657015" indent="0">
              <a:buNone/>
              <a:defRPr sz="900"/>
            </a:lvl9pPr>
          </a:lstStyle>
          <a:p>
            <a:pPr lvl="0"/>
            <a:r>
              <a:rPr lang="en-US" smtClean="0"/>
              <a:t>Click to edit Master text styles</a:t>
            </a:r>
          </a:p>
        </p:txBody>
      </p:sp>
      <p:sp>
        <p:nvSpPr>
          <p:cNvPr id="5" name="Slide Number Placeholder 4"/>
          <p:cNvSpPr>
            <a:spLocks noGrp="1"/>
          </p:cNvSpPr>
          <p:nvPr>
            <p:ph type="sldNum" sz="quarter" idx="10"/>
            <p:custDataLst>
              <p:tags r:id="rId1"/>
            </p:custDataLst>
          </p:nvPr>
        </p:nvSpPr>
        <p:spPr/>
        <p:txBody>
          <a:bodyPr/>
          <a:lstStyle>
            <a:lvl1pPr>
              <a:defRPr>
                <a:cs typeface="ＭＳ Ｐゴシック" charset="0"/>
              </a:defRPr>
            </a:lvl1pPr>
          </a:lstStyle>
          <a:p>
            <a:pPr>
              <a:defRPr/>
            </a:pPr>
            <a:fld id="{BB9B059F-9994-D549-B3A9-7803D8CF3DD7}" type="slidenum">
              <a:rPr lang="en-US"/>
              <a:pPr>
                <a:defRPr/>
              </a:pPr>
              <a:t>‹#›</a:t>
            </a:fld>
            <a:endParaRPr lang="en-US"/>
          </a:p>
        </p:txBody>
      </p:sp>
    </p:spTree>
    <p:extLst>
      <p:ext uri="{BB962C8B-B14F-4D97-AF65-F5344CB8AC3E}">
        <p14:creationId xmlns:p14="http://schemas.microsoft.com/office/powerpoint/2010/main" val="941881152"/>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5059561"/>
            <a:ext cx="5486400" cy="307777"/>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93725"/>
          </a:xfrm>
        </p:spPr>
        <p:txBody>
          <a:bodyPr/>
          <a:lstStyle>
            <a:lvl1pPr marL="0" indent="0">
              <a:buNone/>
              <a:defRPr sz="3200"/>
            </a:lvl1pPr>
            <a:lvl2pPr marL="457127" indent="0">
              <a:buNone/>
              <a:defRPr sz="2800"/>
            </a:lvl2pPr>
            <a:lvl3pPr marL="914254" indent="0">
              <a:buNone/>
              <a:defRPr sz="2400"/>
            </a:lvl3pPr>
            <a:lvl4pPr marL="1371381" indent="0">
              <a:buNone/>
              <a:defRPr sz="2000"/>
            </a:lvl4pPr>
            <a:lvl5pPr marL="1828507" indent="0">
              <a:buNone/>
              <a:defRPr sz="2000"/>
            </a:lvl5pPr>
            <a:lvl6pPr marL="2285634" indent="0">
              <a:buNone/>
              <a:defRPr sz="2000"/>
            </a:lvl6pPr>
            <a:lvl7pPr marL="2742761" indent="0">
              <a:buNone/>
              <a:defRPr sz="2000"/>
            </a:lvl7pPr>
            <a:lvl8pPr marL="3199888" indent="0">
              <a:buNone/>
              <a:defRPr sz="2000"/>
            </a:lvl8pPr>
            <a:lvl9pPr marL="3657015"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214802"/>
          </a:xfrm>
        </p:spPr>
        <p:txBody>
          <a:bodyPr/>
          <a:lstStyle>
            <a:lvl1pPr marL="0" indent="0">
              <a:buNone/>
              <a:defRPr sz="1400"/>
            </a:lvl1pPr>
            <a:lvl2pPr marL="457127" indent="0">
              <a:buNone/>
              <a:defRPr sz="1200"/>
            </a:lvl2pPr>
            <a:lvl3pPr marL="914254" indent="0">
              <a:buNone/>
              <a:defRPr sz="1000"/>
            </a:lvl3pPr>
            <a:lvl4pPr marL="1371381" indent="0">
              <a:buNone/>
              <a:defRPr sz="900"/>
            </a:lvl4pPr>
            <a:lvl5pPr marL="1828507" indent="0">
              <a:buNone/>
              <a:defRPr sz="900"/>
            </a:lvl5pPr>
            <a:lvl6pPr marL="2285634" indent="0">
              <a:buNone/>
              <a:defRPr sz="900"/>
            </a:lvl6pPr>
            <a:lvl7pPr marL="2742761" indent="0">
              <a:buNone/>
              <a:defRPr sz="900"/>
            </a:lvl7pPr>
            <a:lvl8pPr marL="3199888" indent="0">
              <a:buNone/>
              <a:defRPr sz="900"/>
            </a:lvl8pPr>
            <a:lvl9pPr marL="3657015" indent="0">
              <a:buNone/>
              <a:defRPr sz="900"/>
            </a:lvl9pPr>
          </a:lstStyle>
          <a:p>
            <a:pPr lvl="0"/>
            <a:r>
              <a:rPr lang="en-US" smtClean="0"/>
              <a:t>Click to edit Master text styles</a:t>
            </a:r>
          </a:p>
        </p:txBody>
      </p:sp>
      <p:sp>
        <p:nvSpPr>
          <p:cNvPr id="5" name="Slide Number Placeholder 4"/>
          <p:cNvSpPr>
            <a:spLocks noGrp="1"/>
          </p:cNvSpPr>
          <p:nvPr>
            <p:ph type="sldNum" sz="quarter" idx="10"/>
            <p:custDataLst>
              <p:tags r:id="rId1"/>
            </p:custDataLst>
          </p:nvPr>
        </p:nvSpPr>
        <p:spPr/>
        <p:txBody>
          <a:bodyPr/>
          <a:lstStyle>
            <a:lvl1pPr>
              <a:defRPr>
                <a:cs typeface="ＭＳ Ｐゴシック" charset="0"/>
              </a:defRPr>
            </a:lvl1pPr>
          </a:lstStyle>
          <a:p>
            <a:pPr>
              <a:defRPr/>
            </a:pPr>
            <a:fld id="{10694B74-2DE4-2E41-B0E2-44A9F08D359D}" type="slidenum">
              <a:rPr lang="en-US"/>
              <a:pPr>
                <a:defRPr/>
              </a:pPr>
              <a:t>‹#›</a:t>
            </a:fld>
            <a:endParaRPr lang="en-US"/>
          </a:p>
        </p:txBody>
      </p:sp>
    </p:spTree>
    <p:extLst>
      <p:ext uri="{BB962C8B-B14F-4D97-AF65-F5344CB8AC3E}">
        <p14:creationId xmlns:p14="http://schemas.microsoft.com/office/powerpoint/2010/main" val="4108431698"/>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5963920" y="1298575"/>
            <a:ext cx="2954655" cy="12223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custDataLst>
              <p:tags r:id="rId1"/>
            </p:custDataLst>
          </p:nvPr>
        </p:nvSpPr>
        <p:spPr/>
        <p:txBody>
          <a:bodyPr/>
          <a:lstStyle>
            <a:lvl1pPr>
              <a:defRPr>
                <a:cs typeface="ＭＳ Ｐゴシック" charset="0"/>
              </a:defRPr>
            </a:lvl1pPr>
          </a:lstStyle>
          <a:p>
            <a:pPr>
              <a:defRPr/>
            </a:pPr>
            <a:fld id="{BAE51D3A-F9E3-EE48-BB8B-C32B868B2426}" type="slidenum">
              <a:rPr lang="en-US"/>
              <a:pPr>
                <a:defRPr/>
              </a:pPr>
              <a:t>‹#›</a:t>
            </a:fld>
            <a:endParaRPr lang="en-US"/>
          </a:p>
        </p:txBody>
      </p:sp>
    </p:spTree>
    <p:extLst>
      <p:ext uri="{BB962C8B-B14F-4D97-AF65-F5344CB8AC3E}">
        <p14:creationId xmlns:p14="http://schemas.microsoft.com/office/powerpoint/2010/main" val="2481578837"/>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33801" y="234950"/>
            <a:ext cx="584775" cy="228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090161" y="234950"/>
            <a:ext cx="1477328" cy="228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custDataLst>
              <p:tags r:id="rId1"/>
            </p:custDataLst>
          </p:nvPr>
        </p:nvSpPr>
        <p:spPr/>
        <p:txBody>
          <a:bodyPr/>
          <a:lstStyle>
            <a:lvl1pPr>
              <a:defRPr>
                <a:cs typeface="ＭＳ Ｐゴシック" charset="0"/>
              </a:defRPr>
            </a:lvl1pPr>
          </a:lstStyle>
          <a:p>
            <a:pPr>
              <a:defRPr/>
            </a:pPr>
            <a:fld id="{AF86B515-3B8B-074C-8069-8653A0741D9B}" type="slidenum">
              <a:rPr lang="en-US"/>
              <a:pPr>
                <a:defRPr/>
              </a:pPr>
              <a:t>‹#›</a:t>
            </a:fld>
            <a:endParaRPr lang="en-US"/>
          </a:p>
        </p:txBody>
      </p:sp>
    </p:spTree>
    <p:extLst>
      <p:ext uri="{BB962C8B-B14F-4D97-AF65-F5344CB8AC3E}">
        <p14:creationId xmlns:p14="http://schemas.microsoft.com/office/powerpoint/2010/main" val="3122188655"/>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122238" y="234950"/>
            <a:ext cx="8793162" cy="292388"/>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125413" y="1298575"/>
            <a:ext cx="8793162" cy="246863"/>
          </a:xfrm>
        </p:spPr>
        <p:txBody>
          <a:bodyPr/>
          <a:lstStyle/>
          <a:p>
            <a:pPr lvl="0"/>
            <a:r>
              <a:rPr lang="en-US" noProof="0" smtClean="0"/>
              <a:t>Click icon to add chart</a:t>
            </a:r>
          </a:p>
        </p:txBody>
      </p:sp>
      <p:sp>
        <p:nvSpPr>
          <p:cNvPr id="4" name="Slide Number Placeholder 3"/>
          <p:cNvSpPr>
            <a:spLocks noGrp="1"/>
          </p:cNvSpPr>
          <p:nvPr>
            <p:ph type="sldNum" sz="quarter" idx="10"/>
            <p:custDataLst>
              <p:tags r:id="rId1"/>
            </p:custDataLst>
          </p:nvPr>
        </p:nvSpPr>
        <p:spPr/>
        <p:txBody>
          <a:bodyPr/>
          <a:lstStyle>
            <a:lvl1pPr>
              <a:defRPr>
                <a:cs typeface="ＭＳ Ｐゴシック" charset="0"/>
              </a:defRPr>
            </a:lvl1pPr>
          </a:lstStyle>
          <a:p>
            <a:pPr>
              <a:defRPr/>
            </a:pPr>
            <a:fld id="{BEA4BFA0-51B1-B247-82EC-59C9A7EEAB8B}" type="slidenum">
              <a:rPr lang="en-US"/>
              <a:pPr>
                <a:defRPr/>
              </a:pPr>
              <a:t>‹#›</a:t>
            </a:fld>
            <a:endParaRPr lang="en-US"/>
          </a:p>
        </p:txBody>
      </p:sp>
    </p:spTree>
    <p:extLst>
      <p:ext uri="{BB962C8B-B14F-4D97-AF65-F5344CB8AC3E}">
        <p14:creationId xmlns:p14="http://schemas.microsoft.com/office/powerpoint/2010/main" val="1224026284"/>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291746"/>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1"/>
            <a:ext cx="3810000" cy="12343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1"/>
            <a:ext cx="3810000" cy="12343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44623550"/>
      </p:ext>
    </p:extLst>
  </p:cSld>
  <p:clrMapOvr>
    <a:masterClrMapping/>
  </p:clrMapOvr>
  <p:transition/>
</p:sldLayout>
</file>

<file path=ppt/slideLayouts/slideLayout3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127" indent="0" algn="ctr">
              <a:buNone/>
              <a:defRPr/>
            </a:lvl2pPr>
            <a:lvl3pPr marL="914254" indent="0" algn="ctr">
              <a:buNone/>
              <a:defRPr/>
            </a:lvl3pPr>
            <a:lvl4pPr marL="1371381" indent="0" algn="ctr">
              <a:buNone/>
              <a:defRPr/>
            </a:lvl4pPr>
            <a:lvl5pPr marL="1828507" indent="0" algn="ctr">
              <a:buNone/>
              <a:defRPr/>
            </a:lvl5pPr>
            <a:lvl6pPr marL="2285634" indent="0" algn="ctr">
              <a:buNone/>
              <a:defRPr/>
            </a:lvl6pPr>
            <a:lvl7pPr marL="2742761" indent="0" algn="ctr">
              <a:buNone/>
              <a:defRPr/>
            </a:lvl7pPr>
            <a:lvl8pPr marL="3199888" indent="0" algn="ctr">
              <a:buNone/>
              <a:defRPr/>
            </a:lvl8pPr>
            <a:lvl9pPr marL="3657015"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405246495"/>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740125923"/>
      </p:ext>
    </p:extLst>
  </p:cSld>
  <p:clrMapOvr>
    <a:masterClrMapping/>
  </p:clrMapOvr>
  <p:transition/>
</p:sldLayout>
</file>

<file path=ppt/slideLayouts/slideLayout3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03080391"/>
      </p:ext>
    </p:extLst>
  </p:cSld>
  <p:clrMapOvr>
    <a:masterClrMapping/>
  </p:clrMapOvr>
  <p:transition/>
</p:sldLayout>
</file>

<file path=ppt/slideLayouts/slideLayout3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27" indent="0">
              <a:buNone/>
              <a:defRPr sz="1800"/>
            </a:lvl2pPr>
            <a:lvl3pPr marL="914254" indent="0">
              <a:buNone/>
              <a:defRPr sz="1600"/>
            </a:lvl3pPr>
            <a:lvl4pPr marL="1371381" indent="0">
              <a:buNone/>
              <a:defRPr sz="1400"/>
            </a:lvl4pPr>
            <a:lvl5pPr marL="1828507" indent="0">
              <a:buNone/>
              <a:defRPr sz="1400"/>
            </a:lvl5pPr>
            <a:lvl6pPr marL="2285634" indent="0">
              <a:buNone/>
              <a:defRPr sz="1400"/>
            </a:lvl6pPr>
            <a:lvl7pPr marL="2742761" indent="0">
              <a:buNone/>
              <a:defRPr sz="1400"/>
            </a:lvl7pPr>
            <a:lvl8pPr marL="3199888" indent="0">
              <a:buNone/>
              <a:defRPr sz="1400"/>
            </a:lvl8pPr>
            <a:lvl9pPr marL="3657015" indent="0">
              <a:buNone/>
              <a:defRPr sz="1400"/>
            </a:lvl9pPr>
          </a:lstStyle>
          <a:p>
            <a:pPr lvl="0"/>
            <a:r>
              <a:rPr lang="en-US" smtClean="0"/>
              <a:t>Click to edit Master text styles</a:t>
            </a:r>
          </a:p>
        </p:txBody>
      </p:sp>
    </p:spTree>
    <p:extLst>
      <p:ext uri="{BB962C8B-B14F-4D97-AF65-F5344CB8AC3E}">
        <p14:creationId xmlns:p14="http://schemas.microsoft.com/office/powerpoint/2010/main" val="79888753"/>
      </p:ext>
    </p:extLst>
  </p:cSld>
  <p:clrMapOvr>
    <a:masterClrMapping/>
  </p:clrMapOvr>
  <p:transition/>
</p:sldLayout>
</file>

<file path=ppt/slideLayouts/slideLayout3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14236616"/>
      </p:ext>
    </p:extLst>
  </p:cSld>
  <p:clrMapOvr>
    <a:masterClrMapping/>
  </p:clrMapOvr>
  <p:transition/>
</p:sldLayout>
</file>

<file path=ppt/slideLayouts/slideLayout3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27" indent="0">
              <a:buNone/>
              <a:defRPr sz="2000" b="1"/>
            </a:lvl2pPr>
            <a:lvl3pPr marL="914254" indent="0">
              <a:buNone/>
              <a:defRPr sz="1800" b="1"/>
            </a:lvl3pPr>
            <a:lvl4pPr marL="1371381" indent="0">
              <a:buNone/>
              <a:defRPr sz="1600" b="1"/>
            </a:lvl4pPr>
            <a:lvl5pPr marL="1828507" indent="0">
              <a:buNone/>
              <a:defRPr sz="1600" b="1"/>
            </a:lvl5pPr>
            <a:lvl6pPr marL="2285634" indent="0">
              <a:buNone/>
              <a:defRPr sz="1600" b="1"/>
            </a:lvl6pPr>
            <a:lvl7pPr marL="2742761" indent="0">
              <a:buNone/>
              <a:defRPr sz="1600" b="1"/>
            </a:lvl7pPr>
            <a:lvl8pPr marL="3199888" indent="0">
              <a:buNone/>
              <a:defRPr sz="1600" b="1"/>
            </a:lvl8pPr>
            <a:lvl9pPr marL="365701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127" indent="0">
              <a:buNone/>
              <a:defRPr sz="2000" b="1"/>
            </a:lvl2pPr>
            <a:lvl3pPr marL="914254" indent="0">
              <a:buNone/>
              <a:defRPr sz="1800" b="1"/>
            </a:lvl3pPr>
            <a:lvl4pPr marL="1371381" indent="0">
              <a:buNone/>
              <a:defRPr sz="1600" b="1"/>
            </a:lvl4pPr>
            <a:lvl5pPr marL="1828507" indent="0">
              <a:buNone/>
              <a:defRPr sz="1600" b="1"/>
            </a:lvl5pPr>
            <a:lvl6pPr marL="2285634" indent="0">
              <a:buNone/>
              <a:defRPr sz="1600" b="1"/>
            </a:lvl6pPr>
            <a:lvl7pPr marL="2742761" indent="0">
              <a:buNone/>
              <a:defRPr sz="1600" b="1"/>
            </a:lvl7pPr>
            <a:lvl8pPr marL="3199888" indent="0">
              <a:buNone/>
              <a:defRPr sz="1600" b="1"/>
            </a:lvl8pPr>
            <a:lvl9pPr marL="365701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79045336"/>
      </p:ext>
    </p:extLst>
  </p:cSld>
  <p:clrMapOvr>
    <a:masterClrMapping/>
  </p:clrMapOvr>
  <p:transition/>
</p:sldLayout>
</file>

<file path=ppt/slideLayouts/slideLayout3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894273729"/>
      </p:ext>
    </p:extLst>
  </p:cSld>
  <p:clrMapOvr>
    <a:masterClrMapping/>
  </p:clrMapOvr>
  <p:transition/>
</p:sldLayout>
</file>

<file path=ppt/slideLayouts/slideLayout3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16191445"/>
      </p:ext>
    </p:extLst>
  </p:cSld>
  <p:clrMapOvr>
    <a:masterClrMapping/>
  </p:clrMapOvr>
  <p:transition/>
</p:sldLayout>
</file>

<file path=ppt/slideLayouts/slideLayout3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27" indent="0">
              <a:buNone/>
              <a:defRPr sz="1200"/>
            </a:lvl2pPr>
            <a:lvl3pPr marL="914254" indent="0">
              <a:buNone/>
              <a:defRPr sz="1000"/>
            </a:lvl3pPr>
            <a:lvl4pPr marL="1371381" indent="0">
              <a:buNone/>
              <a:defRPr sz="900"/>
            </a:lvl4pPr>
            <a:lvl5pPr marL="1828507" indent="0">
              <a:buNone/>
              <a:defRPr sz="900"/>
            </a:lvl5pPr>
            <a:lvl6pPr marL="2285634" indent="0">
              <a:buNone/>
              <a:defRPr sz="900"/>
            </a:lvl6pPr>
            <a:lvl7pPr marL="2742761" indent="0">
              <a:buNone/>
              <a:defRPr sz="900"/>
            </a:lvl7pPr>
            <a:lvl8pPr marL="3199888" indent="0">
              <a:buNone/>
              <a:defRPr sz="900"/>
            </a:lvl8pPr>
            <a:lvl9pPr marL="3657015" indent="0">
              <a:buNone/>
              <a:defRPr sz="900"/>
            </a:lvl9pPr>
          </a:lstStyle>
          <a:p>
            <a:pPr lvl="0"/>
            <a:r>
              <a:rPr lang="en-US" smtClean="0"/>
              <a:t>Click to edit Master text styles</a:t>
            </a:r>
          </a:p>
        </p:txBody>
      </p:sp>
    </p:spTree>
    <p:extLst>
      <p:ext uri="{BB962C8B-B14F-4D97-AF65-F5344CB8AC3E}">
        <p14:creationId xmlns:p14="http://schemas.microsoft.com/office/powerpoint/2010/main" val="1624591369"/>
      </p:ext>
    </p:extLst>
  </p:cSld>
  <p:clrMapOvr>
    <a:masterClrMapping/>
  </p:clrMapOvr>
  <p:transition/>
</p:sldLayout>
</file>

<file path=ppt/slideLayouts/slideLayout3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27" indent="0">
              <a:buNone/>
              <a:defRPr sz="2800"/>
            </a:lvl2pPr>
            <a:lvl3pPr marL="914254" indent="0">
              <a:buNone/>
              <a:defRPr sz="2400"/>
            </a:lvl3pPr>
            <a:lvl4pPr marL="1371381" indent="0">
              <a:buNone/>
              <a:defRPr sz="2000"/>
            </a:lvl4pPr>
            <a:lvl5pPr marL="1828507" indent="0">
              <a:buNone/>
              <a:defRPr sz="2000"/>
            </a:lvl5pPr>
            <a:lvl6pPr marL="2285634" indent="0">
              <a:buNone/>
              <a:defRPr sz="2000"/>
            </a:lvl6pPr>
            <a:lvl7pPr marL="2742761" indent="0">
              <a:buNone/>
              <a:defRPr sz="2000"/>
            </a:lvl7pPr>
            <a:lvl8pPr marL="3199888" indent="0">
              <a:buNone/>
              <a:defRPr sz="2000"/>
            </a:lvl8pPr>
            <a:lvl9pPr marL="3657015"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27" indent="0">
              <a:buNone/>
              <a:defRPr sz="1200"/>
            </a:lvl2pPr>
            <a:lvl3pPr marL="914254" indent="0">
              <a:buNone/>
              <a:defRPr sz="1000"/>
            </a:lvl3pPr>
            <a:lvl4pPr marL="1371381" indent="0">
              <a:buNone/>
              <a:defRPr sz="900"/>
            </a:lvl4pPr>
            <a:lvl5pPr marL="1828507" indent="0">
              <a:buNone/>
              <a:defRPr sz="900"/>
            </a:lvl5pPr>
            <a:lvl6pPr marL="2285634" indent="0">
              <a:buNone/>
              <a:defRPr sz="900"/>
            </a:lvl6pPr>
            <a:lvl7pPr marL="2742761" indent="0">
              <a:buNone/>
              <a:defRPr sz="900"/>
            </a:lvl7pPr>
            <a:lvl8pPr marL="3199888" indent="0">
              <a:buNone/>
              <a:defRPr sz="900"/>
            </a:lvl8pPr>
            <a:lvl9pPr marL="3657015" indent="0">
              <a:buNone/>
              <a:defRPr sz="900"/>
            </a:lvl9pPr>
          </a:lstStyle>
          <a:p>
            <a:pPr lvl="0"/>
            <a:r>
              <a:rPr lang="en-US" smtClean="0"/>
              <a:t>Click to edit Master text styles</a:t>
            </a:r>
          </a:p>
        </p:txBody>
      </p:sp>
    </p:spTree>
    <p:extLst>
      <p:ext uri="{BB962C8B-B14F-4D97-AF65-F5344CB8AC3E}">
        <p14:creationId xmlns:p14="http://schemas.microsoft.com/office/powerpoint/2010/main" val="793272182"/>
      </p:ext>
    </p:extLst>
  </p:cSld>
  <p:clrMapOvr>
    <a:masterClrMapping/>
  </p:clrMapOvr>
  <p:transition/>
</p:sldLayout>
</file>

<file path=ppt/slideLayouts/slideLayout3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45863106"/>
      </p:ext>
    </p:extLst>
  </p:cSld>
  <p:clrMapOvr>
    <a:masterClrMapping/>
  </p:clrMapOvr>
  <p:transition/>
</p:sldLayout>
</file>

<file path=ppt/slideLayouts/slideLayout3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32832574"/>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608864371"/>
      </p:ext>
    </p:extLst>
  </p:cSld>
  <p:clrMapOvr>
    <a:masterClrMapping/>
  </p:clrMapOvr>
  <p:transition/>
</p:sldLayout>
</file>

<file path=ppt/slideLayouts/slideLayout36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2733181"/>
      </p:ext>
    </p:extLst>
  </p:cSld>
  <p:clrMapOvr>
    <a:masterClrMapping/>
  </p:clrMapOvr>
  <p:transition/>
</p:sldLayout>
</file>

<file path=ppt/slideLayouts/slideLayout361.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752600"/>
            <a:ext cx="3810000" cy="4343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smtClean="0"/>
              <a:t>Click icon to add clip art</a:t>
            </a:r>
            <a:endParaRPr lang="en-US" noProof="0"/>
          </a:p>
        </p:txBody>
      </p:sp>
    </p:spTree>
    <p:extLst>
      <p:ext uri="{BB962C8B-B14F-4D97-AF65-F5344CB8AC3E}">
        <p14:creationId xmlns:p14="http://schemas.microsoft.com/office/powerpoint/2010/main" val="1239816219"/>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9"/>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custDataLst>
              <p:tags r:id="rId1"/>
            </p:custDataLst>
          </p:nvPr>
        </p:nvSpPr>
        <p:spPr>
          <a:xfrm>
            <a:off x="457200" y="6245225"/>
            <a:ext cx="2133600" cy="476250"/>
          </a:xfrm>
          <a:prstGeom prst="rect">
            <a:avLst/>
          </a:prstGeom>
        </p:spPr>
        <p:txBody>
          <a:bodyPr lIns="91425" tIns="45713" rIns="91425" bIns="45713"/>
          <a:lstStyle>
            <a:lvl1pPr>
              <a:defRPr>
                <a:solidFill>
                  <a:srgbClr val="000000"/>
                </a:solidFill>
              </a:defRPr>
            </a:lvl1pPr>
          </a:lstStyle>
          <a:p>
            <a:pPr>
              <a:defRPr/>
            </a:pPr>
            <a:endParaRPr lang="en-US" altLang="zh-CN"/>
          </a:p>
        </p:txBody>
      </p:sp>
      <p:sp>
        <p:nvSpPr>
          <p:cNvPr id="7" name="Footer Placeholder 6"/>
          <p:cNvSpPr>
            <a:spLocks noGrp="1"/>
          </p:cNvSpPr>
          <p:nvPr>
            <p:ph type="ftr" sz="quarter" idx="11"/>
            <p:custDataLst>
              <p:tags r:id="rId2"/>
            </p:custDataLst>
          </p:nvPr>
        </p:nvSpPr>
        <p:spPr>
          <a:xfrm>
            <a:off x="3124200" y="6245225"/>
            <a:ext cx="2895600" cy="476250"/>
          </a:xfrm>
          <a:prstGeom prst="rect">
            <a:avLst/>
          </a:prstGeom>
        </p:spPr>
        <p:txBody>
          <a:bodyPr lIns="91425" tIns="45713" rIns="91425" bIns="45713"/>
          <a:lstStyle>
            <a:lvl1pPr>
              <a:defRPr>
                <a:solidFill>
                  <a:srgbClr val="000000"/>
                </a:solidFill>
              </a:defRPr>
            </a:lvl1pPr>
          </a:lstStyle>
          <a:p>
            <a:pPr>
              <a:defRPr/>
            </a:pPr>
            <a:endParaRPr lang="en-US" altLang="zh-CN"/>
          </a:p>
        </p:txBody>
      </p:sp>
      <p:sp>
        <p:nvSpPr>
          <p:cNvPr id="8" name="Slide Number Placeholder 7"/>
          <p:cNvSpPr>
            <a:spLocks noGrp="1"/>
          </p:cNvSpPr>
          <p:nvPr>
            <p:ph type="sldNum" sz="quarter" idx="12"/>
            <p:custDataLst>
              <p:tags r:id="rId3"/>
            </p:custDataLst>
          </p:nvPr>
        </p:nvSpPr>
        <p:spPr>
          <a:xfrm>
            <a:off x="6553200" y="6245225"/>
            <a:ext cx="2133600" cy="476250"/>
          </a:xfrm>
          <a:prstGeom prst="rect">
            <a:avLst/>
          </a:prstGeom>
        </p:spPr>
        <p:txBody>
          <a:bodyPr lIns="91425" tIns="45713" rIns="91425" bIns="45713"/>
          <a:lstStyle>
            <a:lvl1pPr>
              <a:defRPr>
                <a:solidFill>
                  <a:srgbClr val="000000"/>
                </a:solidFill>
              </a:defRPr>
            </a:lvl1pPr>
          </a:lstStyle>
          <a:p>
            <a:pPr>
              <a:defRPr/>
            </a:pPr>
            <a:fld id="{F21D402F-D5DA-284D-B4FF-73C2609C50C3}" type="slidenum">
              <a:rPr lang="en-US" altLang="zh-CN"/>
              <a:pPr>
                <a:defRPr/>
              </a:pPr>
              <a:t>‹#›</a:t>
            </a:fld>
            <a:endParaRPr lang="en-US" altLang="zh-CN"/>
          </a:p>
        </p:txBody>
      </p:sp>
    </p:spTree>
    <p:extLst>
      <p:ext uri="{BB962C8B-B14F-4D97-AF65-F5344CB8AC3E}">
        <p14:creationId xmlns:p14="http://schemas.microsoft.com/office/powerpoint/2010/main" val="3833890068"/>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1"/>
            <a:ext cx="8229600" cy="4525963"/>
          </a:xfrm>
        </p:spPr>
        <p:txBody>
          <a:bodyPr/>
          <a:lstStyle/>
          <a:p>
            <a:pPr lvl="0"/>
            <a:r>
              <a:rPr lang="en-US" noProof="0" smtClean="0"/>
              <a:t>Click icon to add table</a:t>
            </a:r>
            <a:endParaRPr lang="en-US" noProof="0"/>
          </a:p>
        </p:txBody>
      </p:sp>
      <p:sp>
        <p:nvSpPr>
          <p:cNvPr id="4" name="Date Placeholder 3"/>
          <p:cNvSpPr>
            <a:spLocks noGrp="1"/>
          </p:cNvSpPr>
          <p:nvPr>
            <p:ph type="dt" sz="half" idx="10"/>
            <p:custDataLst>
              <p:tags r:id="rId1"/>
            </p:custDataLst>
          </p:nvPr>
        </p:nvSpPr>
        <p:spPr>
          <a:xfrm>
            <a:off x="457200" y="6245225"/>
            <a:ext cx="2133600" cy="476250"/>
          </a:xfrm>
          <a:prstGeom prst="rect">
            <a:avLst/>
          </a:prstGeom>
        </p:spPr>
        <p:txBody>
          <a:bodyPr lIns="91425" tIns="45713" rIns="91425" bIns="45713"/>
          <a:lstStyle>
            <a:lvl1pPr>
              <a:defRPr>
                <a:solidFill>
                  <a:srgbClr val="000000"/>
                </a:solidFill>
              </a:defRPr>
            </a:lvl1pPr>
          </a:lstStyle>
          <a:p>
            <a:pPr>
              <a:defRPr/>
            </a:pPr>
            <a:endParaRPr lang="en-US" altLang="zh-CN"/>
          </a:p>
        </p:txBody>
      </p:sp>
      <p:sp>
        <p:nvSpPr>
          <p:cNvPr id="5" name="Footer Placeholder 4"/>
          <p:cNvSpPr>
            <a:spLocks noGrp="1"/>
          </p:cNvSpPr>
          <p:nvPr>
            <p:ph type="ftr" sz="quarter" idx="11"/>
            <p:custDataLst>
              <p:tags r:id="rId2"/>
            </p:custDataLst>
          </p:nvPr>
        </p:nvSpPr>
        <p:spPr>
          <a:xfrm>
            <a:off x="3124200" y="6245225"/>
            <a:ext cx="2895600" cy="476250"/>
          </a:xfrm>
          <a:prstGeom prst="rect">
            <a:avLst/>
          </a:prstGeom>
        </p:spPr>
        <p:txBody>
          <a:bodyPr lIns="91425" tIns="45713" rIns="91425" bIns="45713"/>
          <a:lstStyle>
            <a:lvl1pPr>
              <a:defRPr>
                <a:solidFill>
                  <a:srgbClr val="000000"/>
                </a:solidFill>
              </a:defRPr>
            </a:lvl1pPr>
          </a:lstStyle>
          <a:p>
            <a:pPr>
              <a:defRPr/>
            </a:pPr>
            <a:endParaRPr lang="en-US" altLang="zh-CN"/>
          </a:p>
        </p:txBody>
      </p:sp>
      <p:sp>
        <p:nvSpPr>
          <p:cNvPr id="6" name="Slide Number Placeholder 5"/>
          <p:cNvSpPr>
            <a:spLocks noGrp="1"/>
          </p:cNvSpPr>
          <p:nvPr>
            <p:ph type="sldNum" sz="quarter" idx="12"/>
            <p:custDataLst>
              <p:tags r:id="rId3"/>
            </p:custDataLst>
          </p:nvPr>
        </p:nvSpPr>
        <p:spPr>
          <a:xfrm>
            <a:off x="6553200" y="6245225"/>
            <a:ext cx="2133600" cy="476250"/>
          </a:xfrm>
          <a:prstGeom prst="rect">
            <a:avLst/>
          </a:prstGeom>
        </p:spPr>
        <p:txBody>
          <a:bodyPr lIns="91425" tIns="45713" rIns="91425" bIns="45713"/>
          <a:lstStyle>
            <a:lvl1pPr>
              <a:defRPr>
                <a:solidFill>
                  <a:srgbClr val="000000"/>
                </a:solidFill>
              </a:defRPr>
            </a:lvl1pPr>
          </a:lstStyle>
          <a:p>
            <a:pPr>
              <a:defRPr/>
            </a:pPr>
            <a:fld id="{F4EB0B0C-C702-7A45-B805-FF02D21D7DB8}" type="slidenum">
              <a:rPr lang="en-US" altLang="zh-CN"/>
              <a:pPr>
                <a:defRPr/>
              </a:pPr>
              <a:t>‹#›</a:t>
            </a:fld>
            <a:endParaRPr lang="en-US" altLang="zh-CN"/>
          </a:p>
        </p:txBody>
      </p:sp>
    </p:spTree>
    <p:extLst>
      <p:ext uri="{BB962C8B-B14F-4D97-AF65-F5344CB8AC3E}">
        <p14:creationId xmlns:p14="http://schemas.microsoft.com/office/powerpoint/2010/main" val="2185290973"/>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27" indent="0" algn="ctr">
              <a:buNone/>
              <a:defRPr/>
            </a:lvl2pPr>
            <a:lvl3pPr marL="914254" indent="0" algn="ctr">
              <a:buNone/>
              <a:defRPr/>
            </a:lvl3pPr>
            <a:lvl4pPr marL="1371381" indent="0" algn="ctr">
              <a:buNone/>
              <a:defRPr/>
            </a:lvl4pPr>
            <a:lvl5pPr marL="1828507" indent="0" algn="ctr">
              <a:buNone/>
              <a:defRPr/>
            </a:lvl5pPr>
            <a:lvl6pPr marL="2285634" indent="0" algn="ctr">
              <a:buNone/>
              <a:defRPr/>
            </a:lvl6pPr>
            <a:lvl7pPr marL="2742761" indent="0" algn="ctr">
              <a:buNone/>
              <a:defRPr/>
            </a:lvl7pPr>
            <a:lvl8pPr marL="3199888" indent="0" algn="ctr">
              <a:buNone/>
              <a:defRPr/>
            </a:lvl8pPr>
            <a:lvl9pPr marL="3657015" indent="0" algn="ctr">
              <a:buNone/>
              <a:defRPr/>
            </a:lvl9pPr>
          </a:lstStyle>
          <a:p>
            <a:r>
              <a:rPr lang="en-US" smtClean="0"/>
              <a:t>Click to edit Master subtitle style</a:t>
            </a:r>
            <a:endParaRPr lang="en-US"/>
          </a:p>
        </p:txBody>
      </p:sp>
      <p:sp>
        <p:nvSpPr>
          <p:cNvPr id="4" name="Rectangle 4"/>
          <p:cNvSpPr>
            <a:spLocks noGrp="1" noChangeArrowheads="1"/>
          </p:cNvSpPr>
          <p:nvPr>
            <p:ph type="sldNum" sz="quarter" idx="10"/>
            <p:custDataLst>
              <p:tags r:id="rId1"/>
            </p:custDataLst>
          </p:nvPr>
        </p:nvSpPr>
        <p:spPr>
          <a:ln/>
        </p:spPr>
        <p:txBody>
          <a:bodyPr/>
          <a:lstStyle>
            <a:lvl1pPr>
              <a:defRPr/>
            </a:lvl1pPr>
          </a:lstStyle>
          <a:p>
            <a:pPr>
              <a:defRPr/>
            </a:pPr>
            <a:fld id="{2B4FE79C-5B77-8E4F-97D5-0F5CF235AD86}"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2488887031"/>
      </p:ext>
    </p:extLst>
  </p:cSld>
  <p:clrMapOvr>
    <a:masterClrMapping/>
  </p:clrMapOvr>
  <p:transition/>
</p:sldLayout>
</file>

<file path=ppt/slideLayouts/slideLayout3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sz="quarter" idx="10"/>
            <p:custDataLst>
              <p:tags r:id="rId1"/>
            </p:custDataLst>
          </p:nvPr>
        </p:nvSpPr>
        <p:spPr>
          <a:ln/>
        </p:spPr>
        <p:txBody>
          <a:bodyPr/>
          <a:lstStyle>
            <a:lvl1pPr>
              <a:defRPr/>
            </a:lvl1pPr>
          </a:lstStyle>
          <a:p>
            <a:pPr>
              <a:defRPr/>
            </a:pPr>
            <a:fld id="{519CC4FF-763A-074A-9337-2A0CC1FD60B7}"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1315731139"/>
      </p:ext>
    </p:extLst>
  </p:cSld>
  <p:clrMapOvr>
    <a:masterClrMapping/>
  </p:clrMapOvr>
  <p:transition/>
</p:sldLayout>
</file>

<file path=ppt/slideLayouts/slideLayout3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27" indent="0">
              <a:buNone/>
              <a:defRPr sz="1800"/>
            </a:lvl2pPr>
            <a:lvl3pPr marL="914254" indent="0">
              <a:buNone/>
              <a:defRPr sz="1600"/>
            </a:lvl3pPr>
            <a:lvl4pPr marL="1371381" indent="0">
              <a:buNone/>
              <a:defRPr sz="1400"/>
            </a:lvl4pPr>
            <a:lvl5pPr marL="1828507" indent="0">
              <a:buNone/>
              <a:defRPr sz="1400"/>
            </a:lvl5pPr>
            <a:lvl6pPr marL="2285634" indent="0">
              <a:buNone/>
              <a:defRPr sz="1400"/>
            </a:lvl6pPr>
            <a:lvl7pPr marL="2742761" indent="0">
              <a:buNone/>
              <a:defRPr sz="1400"/>
            </a:lvl7pPr>
            <a:lvl8pPr marL="3199888" indent="0">
              <a:buNone/>
              <a:defRPr sz="1400"/>
            </a:lvl8pPr>
            <a:lvl9pPr marL="3657015" indent="0">
              <a:buNone/>
              <a:defRPr sz="1400"/>
            </a:lvl9pPr>
          </a:lstStyle>
          <a:p>
            <a:pPr lvl="0"/>
            <a:r>
              <a:rPr lang="en-US" smtClean="0"/>
              <a:t>Click to edit Master text styles</a:t>
            </a:r>
          </a:p>
        </p:txBody>
      </p:sp>
      <p:sp>
        <p:nvSpPr>
          <p:cNvPr id="4" name="Rectangle 4"/>
          <p:cNvSpPr>
            <a:spLocks noGrp="1" noChangeArrowheads="1"/>
          </p:cNvSpPr>
          <p:nvPr>
            <p:ph type="sldNum" sz="quarter" idx="10"/>
            <p:custDataLst>
              <p:tags r:id="rId1"/>
            </p:custDataLst>
          </p:nvPr>
        </p:nvSpPr>
        <p:spPr>
          <a:ln/>
        </p:spPr>
        <p:txBody>
          <a:bodyPr/>
          <a:lstStyle>
            <a:lvl1pPr>
              <a:defRPr/>
            </a:lvl1pPr>
          </a:lstStyle>
          <a:p>
            <a:pPr>
              <a:defRPr/>
            </a:pPr>
            <a:fld id="{1F394A8F-B330-6D41-9B1C-5DF5402FCEE4}"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2811965498"/>
      </p:ext>
    </p:extLst>
  </p:cSld>
  <p:clrMapOvr>
    <a:masterClrMapping/>
  </p:clrMapOvr>
  <p:transition/>
</p:sldLayout>
</file>

<file path=ppt/slideLayouts/slideLayout3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sldNum" sz="quarter" idx="10"/>
            <p:custDataLst>
              <p:tags r:id="rId1"/>
            </p:custDataLst>
          </p:nvPr>
        </p:nvSpPr>
        <p:spPr>
          <a:ln/>
        </p:spPr>
        <p:txBody>
          <a:bodyPr/>
          <a:lstStyle>
            <a:lvl1pPr>
              <a:defRPr/>
            </a:lvl1pPr>
          </a:lstStyle>
          <a:p>
            <a:pPr>
              <a:defRPr/>
            </a:pPr>
            <a:fld id="{D5FE1A6B-52FE-7141-90DC-976932969567}"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3011134052"/>
      </p:ext>
    </p:extLst>
  </p:cSld>
  <p:clrMapOvr>
    <a:masterClrMapping/>
  </p:clrMapOvr>
  <p:transition/>
</p:sldLayout>
</file>

<file path=ppt/slideLayouts/slideLayout3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27" indent="0">
              <a:buNone/>
              <a:defRPr sz="2000" b="1"/>
            </a:lvl2pPr>
            <a:lvl3pPr marL="914254" indent="0">
              <a:buNone/>
              <a:defRPr sz="1800" b="1"/>
            </a:lvl3pPr>
            <a:lvl4pPr marL="1371381" indent="0">
              <a:buNone/>
              <a:defRPr sz="1600" b="1"/>
            </a:lvl4pPr>
            <a:lvl5pPr marL="1828507" indent="0">
              <a:buNone/>
              <a:defRPr sz="1600" b="1"/>
            </a:lvl5pPr>
            <a:lvl6pPr marL="2285634" indent="0">
              <a:buNone/>
              <a:defRPr sz="1600" b="1"/>
            </a:lvl6pPr>
            <a:lvl7pPr marL="2742761" indent="0">
              <a:buNone/>
              <a:defRPr sz="1600" b="1"/>
            </a:lvl7pPr>
            <a:lvl8pPr marL="3199888" indent="0">
              <a:buNone/>
              <a:defRPr sz="1600" b="1"/>
            </a:lvl8pPr>
            <a:lvl9pPr marL="365701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127" indent="0">
              <a:buNone/>
              <a:defRPr sz="2000" b="1"/>
            </a:lvl2pPr>
            <a:lvl3pPr marL="914254" indent="0">
              <a:buNone/>
              <a:defRPr sz="1800" b="1"/>
            </a:lvl3pPr>
            <a:lvl4pPr marL="1371381" indent="0">
              <a:buNone/>
              <a:defRPr sz="1600" b="1"/>
            </a:lvl4pPr>
            <a:lvl5pPr marL="1828507" indent="0">
              <a:buNone/>
              <a:defRPr sz="1600" b="1"/>
            </a:lvl5pPr>
            <a:lvl6pPr marL="2285634" indent="0">
              <a:buNone/>
              <a:defRPr sz="1600" b="1"/>
            </a:lvl6pPr>
            <a:lvl7pPr marL="2742761" indent="0">
              <a:buNone/>
              <a:defRPr sz="1600" b="1"/>
            </a:lvl7pPr>
            <a:lvl8pPr marL="3199888" indent="0">
              <a:buNone/>
              <a:defRPr sz="1600" b="1"/>
            </a:lvl8pPr>
            <a:lvl9pPr marL="365701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sldNum" sz="quarter" idx="10"/>
            <p:custDataLst>
              <p:tags r:id="rId1"/>
            </p:custDataLst>
          </p:nvPr>
        </p:nvSpPr>
        <p:spPr>
          <a:ln/>
        </p:spPr>
        <p:txBody>
          <a:bodyPr/>
          <a:lstStyle>
            <a:lvl1pPr>
              <a:defRPr/>
            </a:lvl1pPr>
          </a:lstStyle>
          <a:p>
            <a:pPr>
              <a:defRPr/>
            </a:pPr>
            <a:fld id="{4441FEBC-4622-204C-A239-A679029165D6}"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1425294425"/>
      </p:ext>
    </p:extLst>
  </p:cSld>
  <p:clrMapOvr>
    <a:masterClrMapping/>
  </p:clrMapOvr>
  <p:transition/>
</p:sldLayout>
</file>

<file path=ppt/slideLayouts/slideLayout3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sldNum" sz="quarter" idx="10"/>
            <p:custDataLst>
              <p:tags r:id="rId1"/>
            </p:custDataLst>
          </p:nvPr>
        </p:nvSpPr>
        <p:spPr>
          <a:ln/>
        </p:spPr>
        <p:txBody>
          <a:bodyPr/>
          <a:lstStyle>
            <a:lvl1pPr>
              <a:defRPr/>
            </a:lvl1pPr>
          </a:lstStyle>
          <a:p>
            <a:pPr>
              <a:defRPr/>
            </a:pPr>
            <a:fld id="{1EC636A9-5909-8D4A-A73D-AB19A917759F}"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2331272835"/>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67100278"/>
      </p:ext>
    </p:extLst>
  </p:cSld>
  <p:clrMapOvr>
    <a:masterClrMapping/>
  </p:clrMapOvr>
  <p:transition/>
</p:sldLayout>
</file>

<file path=ppt/slideLayouts/slideLayout3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sldNum" sz="quarter" idx="10"/>
            <p:custDataLst>
              <p:tags r:id="rId1"/>
            </p:custDataLst>
          </p:nvPr>
        </p:nvSpPr>
        <p:spPr>
          <a:ln/>
        </p:spPr>
        <p:txBody>
          <a:bodyPr/>
          <a:lstStyle>
            <a:lvl1pPr>
              <a:defRPr/>
            </a:lvl1pPr>
          </a:lstStyle>
          <a:p>
            <a:pPr>
              <a:defRPr/>
            </a:pPr>
            <a:fld id="{B83DFE6E-657F-9348-8447-8F5F5C5D7012}"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1480388404"/>
      </p:ext>
    </p:extLst>
  </p:cSld>
  <p:clrMapOvr>
    <a:masterClrMapping/>
  </p:clrMapOvr>
  <p:transition/>
</p:sldLayout>
</file>

<file path=ppt/slideLayouts/slideLayout3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27" indent="0">
              <a:buNone/>
              <a:defRPr sz="1200"/>
            </a:lvl2pPr>
            <a:lvl3pPr marL="914254" indent="0">
              <a:buNone/>
              <a:defRPr sz="1000"/>
            </a:lvl3pPr>
            <a:lvl4pPr marL="1371381" indent="0">
              <a:buNone/>
              <a:defRPr sz="900"/>
            </a:lvl4pPr>
            <a:lvl5pPr marL="1828507" indent="0">
              <a:buNone/>
              <a:defRPr sz="900"/>
            </a:lvl5pPr>
            <a:lvl6pPr marL="2285634" indent="0">
              <a:buNone/>
              <a:defRPr sz="900"/>
            </a:lvl6pPr>
            <a:lvl7pPr marL="2742761" indent="0">
              <a:buNone/>
              <a:defRPr sz="900"/>
            </a:lvl7pPr>
            <a:lvl8pPr marL="3199888" indent="0">
              <a:buNone/>
              <a:defRPr sz="900"/>
            </a:lvl8pPr>
            <a:lvl9pPr marL="3657015" indent="0">
              <a:buNone/>
              <a:defRPr sz="900"/>
            </a:lvl9pPr>
          </a:lstStyle>
          <a:p>
            <a:pPr lvl="0"/>
            <a:r>
              <a:rPr lang="en-US" smtClean="0"/>
              <a:t>Click to edit Master text styles</a:t>
            </a:r>
          </a:p>
        </p:txBody>
      </p:sp>
      <p:sp>
        <p:nvSpPr>
          <p:cNvPr id="5" name="Rectangle 4"/>
          <p:cNvSpPr>
            <a:spLocks noGrp="1" noChangeArrowheads="1"/>
          </p:cNvSpPr>
          <p:nvPr>
            <p:ph type="sldNum" sz="quarter" idx="10"/>
            <p:custDataLst>
              <p:tags r:id="rId1"/>
            </p:custDataLst>
          </p:nvPr>
        </p:nvSpPr>
        <p:spPr>
          <a:ln/>
        </p:spPr>
        <p:txBody>
          <a:bodyPr/>
          <a:lstStyle>
            <a:lvl1pPr>
              <a:defRPr/>
            </a:lvl1pPr>
          </a:lstStyle>
          <a:p>
            <a:pPr>
              <a:defRPr/>
            </a:pPr>
            <a:fld id="{3A75E23D-61F3-6B47-B8F3-74B0DA5D76E9}"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2649452688"/>
      </p:ext>
    </p:extLst>
  </p:cSld>
  <p:clrMapOvr>
    <a:masterClrMapping/>
  </p:clrMapOvr>
  <p:transition/>
</p:sldLayout>
</file>

<file path=ppt/slideLayouts/slideLayout3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27" indent="0">
              <a:buNone/>
              <a:defRPr sz="2800"/>
            </a:lvl2pPr>
            <a:lvl3pPr marL="914254" indent="0">
              <a:buNone/>
              <a:defRPr sz="2400"/>
            </a:lvl3pPr>
            <a:lvl4pPr marL="1371381" indent="0">
              <a:buNone/>
              <a:defRPr sz="2000"/>
            </a:lvl4pPr>
            <a:lvl5pPr marL="1828507" indent="0">
              <a:buNone/>
              <a:defRPr sz="2000"/>
            </a:lvl5pPr>
            <a:lvl6pPr marL="2285634" indent="0">
              <a:buNone/>
              <a:defRPr sz="2000"/>
            </a:lvl6pPr>
            <a:lvl7pPr marL="2742761" indent="0">
              <a:buNone/>
              <a:defRPr sz="2000"/>
            </a:lvl7pPr>
            <a:lvl8pPr marL="3199888" indent="0">
              <a:buNone/>
              <a:defRPr sz="2000"/>
            </a:lvl8pPr>
            <a:lvl9pPr marL="3657015"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27" indent="0">
              <a:buNone/>
              <a:defRPr sz="1200"/>
            </a:lvl2pPr>
            <a:lvl3pPr marL="914254" indent="0">
              <a:buNone/>
              <a:defRPr sz="1000"/>
            </a:lvl3pPr>
            <a:lvl4pPr marL="1371381" indent="0">
              <a:buNone/>
              <a:defRPr sz="900"/>
            </a:lvl4pPr>
            <a:lvl5pPr marL="1828507" indent="0">
              <a:buNone/>
              <a:defRPr sz="900"/>
            </a:lvl5pPr>
            <a:lvl6pPr marL="2285634" indent="0">
              <a:buNone/>
              <a:defRPr sz="900"/>
            </a:lvl6pPr>
            <a:lvl7pPr marL="2742761" indent="0">
              <a:buNone/>
              <a:defRPr sz="900"/>
            </a:lvl7pPr>
            <a:lvl8pPr marL="3199888" indent="0">
              <a:buNone/>
              <a:defRPr sz="900"/>
            </a:lvl8pPr>
            <a:lvl9pPr marL="3657015" indent="0">
              <a:buNone/>
              <a:defRPr sz="900"/>
            </a:lvl9pPr>
          </a:lstStyle>
          <a:p>
            <a:pPr lvl="0"/>
            <a:r>
              <a:rPr lang="en-US" smtClean="0"/>
              <a:t>Click to edit Master text styles</a:t>
            </a:r>
          </a:p>
        </p:txBody>
      </p:sp>
      <p:sp>
        <p:nvSpPr>
          <p:cNvPr id="5" name="Rectangle 4"/>
          <p:cNvSpPr>
            <a:spLocks noGrp="1" noChangeArrowheads="1"/>
          </p:cNvSpPr>
          <p:nvPr>
            <p:ph type="sldNum" sz="quarter" idx="10"/>
            <p:custDataLst>
              <p:tags r:id="rId1"/>
            </p:custDataLst>
          </p:nvPr>
        </p:nvSpPr>
        <p:spPr>
          <a:ln/>
        </p:spPr>
        <p:txBody>
          <a:bodyPr/>
          <a:lstStyle>
            <a:lvl1pPr>
              <a:defRPr/>
            </a:lvl1pPr>
          </a:lstStyle>
          <a:p>
            <a:pPr>
              <a:defRPr/>
            </a:pPr>
            <a:fld id="{09475372-8044-704E-8ADC-E153E659696E}"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3777500723"/>
      </p:ext>
    </p:extLst>
  </p:cSld>
  <p:clrMapOvr>
    <a:masterClrMapping/>
  </p:clrMapOvr>
  <p:transition/>
</p:sldLayout>
</file>

<file path=ppt/slideLayouts/slideLayout3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sz="quarter" idx="10"/>
            <p:custDataLst>
              <p:tags r:id="rId1"/>
            </p:custDataLst>
          </p:nvPr>
        </p:nvSpPr>
        <p:spPr>
          <a:ln/>
        </p:spPr>
        <p:txBody>
          <a:bodyPr/>
          <a:lstStyle>
            <a:lvl1pPr>
              <a:defRPr/>
            </a:lvl1pPr>
          </a:lstStyle>
          <a:p>
            <a:pPr>
              <a:defRPr/>
            </a:pPr>
            <a:fld id="{69CA292C-5D3E-0A45-B8B2-6B906CBD132B}"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797224615"/>
      </p:ext>
    </p:extLst>
  </p:cSld>
  <p:clrMapOvr>
    <a:masterClrMapping/>
  </p:clrMapOvr>
  <p:transition/>
</p:sldLayout>
</file>

<file path=ppt/slideLayouts/slideLayout3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sz="quarter" idx="10"/>
            <p:custDataLst>
              <p:tags r:id="rId1"/>
            </p:custDataLst>
          </p:nvPr>
        </p:nvSpPr>
        <p:spPr>
          <a:ln/>
        </p:spPr>
        <p:txBody>
          <a:bodyPr/>
          <a:lstStyle>
            <a:lvl1pPr>
              <a:defRPr/>
            </a:lvl1pPr>
          </a:lstStyle>
          <a:p>
            <a:pPr>
              <a:defRPr/>
            </a:pPr>
            <a:fld id="{7D66B253-E8E5-A44C-A960-27B0F61398FA}"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3785066770"/>
      </p:ext>
    </p:extLst>
  </p:cSld>
  <p:clrMapOvr>
    <a:masterClrMapping/>
  </p:clrMapOvr>
  <p:transition/>
</p:sldLayout>
</file>

<file path=ppt/slideLayouts/slideLayout375.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1"/>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9"/>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custDataLst>
              <p:tags r:id="rId1"/>
            </p:custDataLst>
          </p:nvPr>
        </p:nvSpPr>
        <p:spPr>
          <a:xfrm>
            <a:off x="457200" y="6245225"/>
            <a:ext cx="2133600" cy="476250"/>
          </a:xfrm>
          <a:prstGeom prst="rect">
            <a:avLst/>
          </a:prstGeom>
        </p:spPr>
        <p:txBody>
          <a:bodyPr lIns="91425" tIns="45713" rIns="91425" bIns="45713"/>
          <a:lstStyle>
            <a:lvl1pPr>
              <a:defRPr>
                <a:solidFill>
                  <a:srgbClr val="000000"/>
                </a:solidFill>
                <a:latin typeface="Arial" pitchFamily="-111" charset="0"/>
                <a:ea typeface="ＭＳ Ｐゴシック" pitchFamily="-111" charset="-128"/>
                <a:cs typeface="ＭＳ Ｐゴシック" pitchFamily="-111" charset="-128"/>
              </a:defRPr>
            </a:lvl1pPr>
          </a:lstStyle>
          <a:p>
            <a:pPr>
              <a:defRPr/>
            </a:pPr>
            <a:endParaRPr lang="en-US"/>
          </a:p>
        </p:txBody>
      </p:sp>
      <p:sp>
        <p:nvSpPr>
          <p:cNvPr id="7" name="Footer Placeholder 6"/>
          <p:cNvSpPr>
            <a:spLocks noGrp="1"/>
          </p:cNvSpPr>
          <p:nvPr>
            <p:ph type="ftr" sz="quarter" idx="11"/>
            <p:custDataLst>
              <p:tags r:id="rId2"/>
            </p:custDataLst>
          </p:nvPr>
        </p:nvSpPr>
        <p:spPr>
          <a:xfrm>
            <a:off x="3124200" y="6245225"/>
            <a:ext cx="2895600" cy="476250"/>
          </a:xfrm>
          <a:prstGeom prst="rect">
            <a:avLst/>
          </a:prstGeom>
        </p:spPr>
        <p:txBody>
          <a:bodyPr lIns="91425" tIns="45713" rIns="91425" bIns="45713"/>
          <a:lstStyle>
            <a:lvl1pPr>
              <a:defRPr>
                <a:solidFill>
                  <a:srgbClr val="000000"/>
                </a:solidFill>
                <a:latin typeface="Arial" pitchFamily="-111" charset="0"/>
                <a:ea typeface="ＭＳ Ｐゴシック" pitchFamily="-111" charset="-128"/>
                <a:cs typeface="ＭＳ Ｐゴシック" pitchFamily="-111" charset="-128"/>
              </a:defRPr>
            </a:lvl1pPr>
          </a:lstStyle>
          <a:p>
            <a:pPr>
              <a:defRPr/>
            </a:pPr>
            <a:endParaRPr lang="en-US"/>
          </a:p>
        </p:txBody>
      </p:sp>
      <p:sp>
        <p:nvSpPr>
          <p:cNvPr id="8" name="Slide Number Placeholder 7"/>
          <p:cNvSpPr>
            <a:spLocks noGrp="1"/>
          </p:cNvSpPr>
          <p:nvPr>
            <p:ph type="sldNum" sz="quarter" idx="12"/>
            <p:custDataLst>
              <p:tags r:id="rId3"/>
            </p:custDataLst>
          </p:nvPr>
        </p:nvSpPr>
        <p:spPr>
          <a:xfrm>
            <a:off x="6553200" y="6245225"/>
            <a:ext cx="2133600" cy="476250"/>
          </a:xfrm>
        </p:spPr>
        <p:txBody>
          <a:bodyPr/>
          <a:lstStyle>
            <a:lvl1pPr>
              <a:defRPr>
                <a:ea typeface="ＭＳ Ｐゴシック" charset="0"/>
                <a:cs typeface="ＭＳ Ｐゴシック" charset="0"/>
              </a:defRPr>
            </a:lvl1pPr>
          </a:lstStyle>
          <a:p>
            <a:pPr>
              <a:defRPr/>
            </a:pPr>
            <a:fld id="{7F1022BF-1125-DD47-BABC-9D144DF67FF9}" type="slidenum">
              <a:rPr lang="en-US"/>
              <a:pPr>
                <a:defRPr/>
              </a:pPr>
              <a:t>‹#›</a:t>
            </a:fld>
            <a:endParaRPr lang="en-US"/>
          </a:p>
        </p:txBody>
      </p:sp>
    </p:spTree>
    <p:extLst>
      <p:ext uri="{BB962C8B-B14F-4D97-AF65-F5344CB8AC3E}">
        <p14:creationId xmlns:p14="http://schemas.microsoft.com/office/powerpoint/2010/main" val="1163196681"/>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1"/>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custDataLst>
              <p:tags r:id="rId1"/>
            </p:custDataLst>
          </p:nvPr>
        </p:nvSpPr>
        <p:spPr>
          <a:xfrm>
            <a:off x="457200" y="6245225"/>
            <a:ext cx="2133600" cy="476250"/>
          </a:xfrm>
          <a:prstGeom prst="rect">
            <a:avLst/>
          </a:prstGeom>
        </p:spPr>
        <p:txBody>
          <a:bodyPr lIns="91425" tIns="45713" rIns="91425" bIns="45713"/>
          <a:lstStyle>
            <a:lvl1pPr>
              <a:defRPr>
                <a:solidFill>
                  <a:srgbClr val="000000"/>
                </a:solidFill>
                <a:latin typeface="Arial" pitchFamily="-111" charset="0"/>
                <a:ea typeface="ＭＳ Ｐゴシック" pitchFamily="-111" charset="-128"/>
                <a:cs typeface="ＭＳ Ｐゴシック" pitchFamily="-111" charset="-128"/>
              </a:defRPr>
            </a:lvl1pPr>
          </a:lstStyle>
          <a:p>
            <a:pPr>
              <a:defRPr/>
            </a:pPr>
            <a:endParaRPr lang="en-US"/>
          </a:p>
        </p:txBody>
      </p:sp>
      <p:sp>
        <p:nvSpPr>
          <p:cNvPr id="6" name="Footer Placeholder 5"/>
          <p:cNvSpPr>
            <a:spLocks noGrp="1"/>
          </p:cNvSpPr>
          <p:nvPr>
            <p:ph type="ftr" sz="quarter" idx="11"/>
            <p:custDataLst>
              <p:tags r:id="rId2"/>
            </p:custDataLst>
          </p:nvPr>
        </p:nvSpPr>
        <p:spPr>
          <a:xfrm>
            <a:off x="3124200" y="6245225"/>
            <a:ext cx="2895600" cy="476250"/>
          </a:xfrm>
          <a:prstGeom prst="rect">
            <a:avLst/>
          </a:prstGeom>
        </p:spPr>
        <p:txBody>
          <a:bodyPr lIns="91425" tIns="45713" rIns="91425" bIns="45713"/>
          <a:lstStyle>
            <a:lvl1pPr>
              <a:defRPr>
                <a:solidFill>
                  <a:srgbClr val="000000"/>
                </a:solidFill>
                <a:latin typeface="Arial" pitchFamily="-111" charset="0"/>
                <a:ea typeface="ＭＳ Ｐゴシック" pitchFamily="-111" charset="-128"/>
                <a:cs typeface="ＭＳ Ｐゴシック" pitchFamily="-111" charset="-128"/>
              </a:defRPr>
            </a:lvl1pPr>
          </a:lstStyle>
          <a:p>
            <a:pPr>
              <a:defRPr/>
            </a:pPr>
            <a:endParaRPr lang="en-US"/>
          </a:p>
        </p:txBody>
      </p:sp>
      <p:sp>
        <p:nvSpPr>
          <p:cNvPr id="7" name="Slide Number Placeholder 6"/>
          <p:cNvSpPr>
            <a:spLocks noGrp="1"/>
          </p:cNvSpPr>
          <p:nvPr>
            <p:ph type="sldNum" sz="quarter" idx="12"/>
            <p:custDataLst>
              <p:tags r:id="rId3"/>
            </p:custDataLst>
          </p:nvPr>
        </p:nvSpPr>
        <p:spPr>
          <a:xfrm>
            <a:off x="6553200" y="6245225"/>
            <a:ext cx="2133600" cy="476250"/>
          </a:xfrm>
        </p:spPr>
        <p:txBody>
          <a:bodyPr/>
          <a:lstStyle>
            <a:lvl1pPr>
              <a:defRPr>
                <a:ea typeface="ＭＳ Ｐゴシック" charset="0"/>
                <a:cs typeface="ＭＳ Ｐゴシック" charset="0"/>
              </a:defRPr>
            </a:lvl1pPr>
          </a:lstStyle>
          <a:p>
            <a:pPr>
              <a:defRPr/>
            </a:pPr>
            <a:fld id="{5327B8EB-3D2A-E34E-98B9-B6A93F509F15}" type="slidenum">
              <a:rPr lang="en-US"/>
              <a:pPr>
                <a:defRPr/>
              </a:pPr>
              <a:t>‹#›</a:t>
            </a:fld>
            <a:endParaRPr lang="en-US"/>
          </a:p>
        </p:txBody>
      </p:sp>
    </p:spTree>
    <p:extLst>
      <p:ext uri="{BB962C8B-B14F-4D97-AF65-F5344CB8AC3E}">
        <p14:creationId xmlns:p14="http://schemas.microsoft.com/office/powerpoint/2010/main" val="3681583090"/>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9"/>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custDataLst>
              <p:tags r:id="rId1"/>
            </p:custDataLst>
          </p:nvPr>
        </p:nvSpPr>
        <p:spPr>
          <a:xfrm>
            <a:off x="457200" y="6245225"/>
            <a:ext cx="2133600" cy="476250"/>
          </a:xfrm>
          <a:prstGeom prst="rect">
            <a:avLst/>
          </a:prstGeom>
        </p:spPr>
        <p:txBody>
          <a:bodyPr lIns="91425" tIns="45713" rIns="91425" bIns="45713"/>
          <a:lstStyle>
            <a:lvl1pPr>
              <a:defRPr>
                <a:solidFill>
                  <a:srgbClr val="000000"/>
                </a:solidFill>
              </a:defRPr>
            </a:lvl1pPr>
          </a:lstStyle>
          <a:p>
            <a:pPr>
              <a:defRPr/>
            </a:pPr>
            <a:endParaRPr lang="en-US" altLang="zh-CN"/>
          </a:p>
        </p:txBody>
      </p:sp>
      <p:sp>
        <p:nvSpPr>
          <p:cNvPr id="7" name="Footer Placeholder 6"/>
          <p:cNvSpPr>
            <a:spLocks noGrp="1"/>
          </p:cNvSpPr>
          <p:nvPr>
            <p:ph type="ftr" sz="quarter" idx="11"/>
            <p:custDataLst>
              <p:tags r:id="rId2"/>
            </p:custDataLst>
          </p:nvPr>
        </p:nvSpPr>
        <p:spPr>
          <a:xfrm>
            <a:off x="3124200" y="6245225"/>
            <a:ext cx="2895600" cy="476250"/>
          </a:xfrm>
          <a:prstGeom prst="rect">
            <a:avLst/>
          </a:prstGeom>
        </p:spPr>
        <p:txBody>
          <a:bodyPr lIns="91425" tIns="45713" rIns="91425" bIns="45713"/>
          <a:lstStyle>
            <a:lvl1pPr>
              <a:defRPr>
                <a:solidFill>
                  <a:srgbClr val="000000"/>
                </a:solidFill>
              </a:defRPr>
            </a:lvl1pPr>
          </a:lstStyle>
          <a:p>
            <a:pPr>
              <a:defRPr/>
            </a:pPr>
            <a:endParaRPr lang="en-US" altLang="zh-CN"/>
          </a:p>
        </p:txBody>
      </p:sp>
      <p:sp>
        <p:nvSpPr>
          <p:cNvPr id="8" name="Slide Number Placeholder 7"/>
          <p:cNvSpPr>
            <a:spLocks noGrp="1"/>
          </p:cNvSpPr>
          <p:nvPr>
            <p:ph type="sldNum" sz="quarter" idx="12"/>
            <p:custDataLst>
              <p:tags r:id="rId3"/>
            </p:custDataLst>
          </p:nvPr>
        </p:nvSpPr>
        <p:spPr>
          <a:xfrm>
            <a:off x="6553200" y="6245225"/>
            <a:ext cx="2133600" cy="476250"/>
          </a:xfrm>
        </p:spPr>
        <p:txBody>
          <a:bodyPr/>
          <a:lstStyle>
            <a:lvl1pPr>
              <a:defRPr/>
            </a:lvl1pPr>
          </a:lstStyle>
          <a:p>
            <a:pPr>
              <a:defRPr/>
            </a:pPr>
            <a:fld id="{316E1436-D979-5E4F-A85C-850B366A41CB}" type="slidenum">
              <a:rPr lang="en-US" altLang="zh-CN"/>
              <a:pPr>
                <a:defRPr/>
              </a:pPr>
              <a:t>‹#›</a:t>
            </a:fld>
            <a:endParaRPr lang="en-US" altLang="zh-CN"/>
          </a:p>
        </p:txBody>
      </p:sp>
    </p:spTree>
    <p:extLst>
      <p:ext uri="{BB962C8B-B14F-4D97-AF65-F5344CB8AC3E}">
        <p14:creationId xmlns:p14="http://schemas.microsoft.com/office/powerpoint/2010/main" val="2593197605"/>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1"/>
            <a:ext cx="8229600" cy="4525963"/>
          </a:xfrm>
        </p:spPr>
        <p:txBody>
          <a:bodyPr/>
          <a:lstStyle/>
          <a:p>
            <a:pPr lvl="0"/>
            <a:r>
              <a:rPr lang="en-US" noProof="0" smtClean="0"/>
              <a:t>Click icon to add table</a:t>
            </a:r>
            <a:endParaRPr lang="en-US" noProof="0"/>
          </a:p>
        </p:txBody>
      </p:sp>
      <p:sp>
        <p:nvSpPr>
          <p:cNvPr id="4" name="Date Placeholder 3"/>
          <p:cNvSpPr>
            <a:spLocks noGrp="1"/>
          </p:cNvSpPr>
          <p:nvPr>
            <p:ph type="dt" sz="half" idx="10"/>
            <p:custDataLst>
              <p:tags r:id="rId1"/>
            </p:custDataLst>
          </p:nvPr>
        </p:nvSpPr>
        <p:spPr>
          <a:xfrm>
            <a:off x="457200" y="6245225"/>
            <a:ext cx="2133600" cy="476250"/>
          </a:xfrm>
          <a:prstGeom prst="rect">
            <a:avLst/>
          </a:prstGeom>
        </p:spPr>
        <p:txBody>
          <a:bodyPr lIns="91425" tIns="45713" rIns="91425" bIns="45713"/>
          <a:lstStyle>
            <a:lvl1pPr>
              <a:defRPr>
                <a:solidFill>
                  <a:srgbClr val="000000"/>
                </a:solidFill>
              </a:defRPr>
            </a:lvl1pPr>
          </a:lstStyle>
          <a:p>
            <a:pPr>
              <a:defRPr/>
            </a:pPr>
            <a:endParaRPr lang="en-US" altLang="zh-CN"/>
          </a:p>
        </p:txBody>
      </p:sp>
      <p:sp>
        <p:nvSpPr>
          <p:cNvPr id="5" name="Footer Placeholder 4"/>
          <p:cNvSpPr>
            <a:spLocks noGrp="1"/>
          </p:cNvSpPr>
          <p:nvPr>
            <p:ph type="ftr" sz="quarter" idx="11"/>
            <p:custDataLst>
              <p:tags r:id="rId2"/>
            </p:custDataLst>
          </p:nvPr>
        </p:nvSpPr>
        <p:spPr>
          <a:xfrm>
            <a:off x="3124200" y="6245225"/>
            <a:ext cx="2895600" cy="476250"/>
          </a:xfrm>
          <a:prstGeom prst="rect">
            <a:avLst/>
          </a:prstGeom>
        </p:spPr>
        <p:txBody>
          <a:bodyPr lIns="91425" tIns="45713" rIns="91425" bIns="45713"/>
          <a:lstStyle>
            <a:lvl1pPr>
              <a:defRPr>
                <a:solidFill>
                  <a:srgbClr val="000000"/>
                </a:solidFill>
              </a:defRPr>
            </a:lvl1pPr>
          </a:lstStyle>
          <a:p>
            <a:pPr>
              <a:defRPr/>
            </a:pPr>
            <a:endParaRPr lang="en-US" altLang="zh-CN"/>
          </a:p>
        </p:txBody>
      </p:sp>
      <p:sp>
        <p:nvSpPr>
          <p:cNvPr id="6" name="Slide Number Placeholder 5"/>
          <p:cNvSpPr>
            <a:spLocks noGrp="1"/>
          </p:cNvSpPr>
          <p:nvPr>
            <p:ph type="sldNum" sz="quarter" idx="12"/>
            <p:custDataLst>
              <p:tags r:id="rId3"/>
            </p:custDataLst>
          </p:nvPr>
        </p:nvSpPr>
        <p:spPr>
          <a:xfrm>
            <a:off x="6553200" y="6245225"/>
            <a:ext cx="2133600" cy="476250"/>
          </a:xfrm>
        </p:spPr>
        <p:txBody>
          <a:bodyPr/>
          <a:lstStyle>
            <a:lvl1pPr>
              <a:defRPr/>
            </a:lvl1pPr>
          </a:lstStyle>
          <a:p>
            <a:pPr>
              <a:defRPr/>
            </a:pPr>
            <a:fld id="{391C17FC-1FF1-1942-908D-1BB30E69B860}" type="slidenum">
              <a:rPr lang="en-US" altLang="zh-CN"/>
              <a:pPr>
                <a:defRPr/>
              </a:pPr>
              <a:t>‹#›</a:t>
            </a:fld>
            <a:endParaRPr lang="en-US" altLang="zh-CN"/>
          </a:p>
        </p:txBody>
      </p:sp>
    </p:spTree>
    <p:extLst>
      <p:ext uri="{BB962C8B-B14F-4D97-AF65-F5344CB8AC3E}">
        <p14:creationId xmlns:p14="http://schemas.microsoft.com/office/powerpoint/2010/main" val="1448004794"/>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lIns="91425" tIns="45713" rIns="91425" bIns="45713"/>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lIns="91425" tIns="45713" rIns="91425" bIns="45713"/>
          <a:lstStyle>
            <a:lvl1pPr marL="0" indent="0" algn="ctr">
              <a:buNone/>
              <a:defRPr>
                <a:solidFill>
                  <a:schemeClr val="tx1">
                    <a:tint val="75000"/>
                  </a:schemeClr>
                </a:solidFill>
              </a:defRPr>
            </a:lvl1pPr>
            <a:lvl2pPr marL="457127" indent="0" algn="ctr">
              <a:buNone/>
              <a:defRPr>
                <a:solidFill>
                  <a:schemeClr val="tx1">
                    <a:tint val="75000"/>
                  </a:schemeClr>
                </a:solidFill>
              </a:defRPr>
            </a:lvl2pPr>
            <a:lvl3pPr marL="914254" indent="0" algn="ctr">
              <a:buNone/>
              <a:defRPr>
                <a:solidFill>
                  <a:schemeClr val="tx1">
                    <a:tint val="75000"/>
                  </a:schemeClr>
                </a:solidFill>
              </a:defRPr>
            </a:lvl3pPr>
            <a:lvl4pPr marL="1371381" indent="0" algn="ctr">
              <a:buNone/>
              <a:defRPr>
                <a:solidFill>
                  <a:schemeClr val="tx1">
                    <a:tint val="75000"/>
                  </a:schemeClr>
                </a:solidFill>
              </a:defRPr>
            </a:lvl4pPr>
            <a:lvl5pPr marL="1828507" indent="0" algn="ctr">
              <a:buNone/>
              <a:defRPr>
                <a:solidFill>
                  <a:schemeClr val="tx1">
                    <a:tint val="75000"/>
                  </a:schemeClr>
                </a:solidFill>
              </a:defRPr>
            </a:lvl5pPr>
            <a:lvl6pPr marL="2285634" indent="0" algn="ctr">
              <a:buNone/>
              <a:defRPr>
                <a:solidFill>
                  <a:schemeClr val="tx1">
                    <a:tint val="75000"/>
                  </a:schemeClr>
                </a:solidFill>
              </a:defRPr>
            </a:lvl6pPr>
            <a:lvl7pPr marL="2742761" indent="0" algn="ctr">
              <a:buNone/>
              <a:defRPr>
                <a:solidFill>
                  <a:schemeClr val="tx1">
                    <a:tint val="75000"/>
                  </a:schemeClr>
                </a:solidFill>
              </a:defRPr>
            </a:lvl7pPr>
            <a:lvl8pPr marL="3199888" indent="0" algn="ctr">
              <a:buNone/>
              <a:defRPr>
                <a:solidFill>
                  <a:schemeClr val="tx1">
                    <a:tint val="75000"/>
                  </a:schemeClr>
                </a:solidFill>
              </a:defRPr>
            </a:lvl8pPr>
            <a:lvl9pPr marL="3657015"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custDataLst>
              <p:tags r:id="rId1"/>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1377B1D2-4BB2-41F7-8375-F43DA6C1A7EE}" type="datetimeFigureOut">
              <a:rPr lang="en-US"/>
              <a:pPr>
                <a:defRPr/>
              </a:pPr>
              <a:t>5/27/16</a:t>
            </a:fld>
            <a:endParaRPr lang="en-US"/>
          </a:p>
        </p:txBody>
      </p:sp>
      <p:sp>
        <p:nvSpPr>
          <p:cNvPr id="5" name="Footer Placeholder 4"/>
          <p:cNvSpPr>
            <a:spLocks noGrp="1"/>
          </p:cNvSpPr>
          <p:nvPr>
            <p:ph type="ftr" sz="quarter" idx="11"/>
            <p:custDataLst>
              <p:tags r:id="rId2"/>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9ADFB7FD-0EA3-2D43-BE57-6A06E1A8DC83}" type="slidenum">
              <a:rPr lang="en-US"/>
              <a:pPr>
                <a:defRPr/>
              </a:pPr>
              <a:t>‹#›</a:t>
            </a:fld>
            <a:endParaRPr lang="en-US"/>
          </a:p>
        </p:txBody>
      </p:sp>
    </p:spTree>
    <p:extLst>
      <p:ext uri="{BB962C8B-B14F-4D97-AF65-F5344CB8AC3E}">
        <p14:creationId xmlns:p14="http://schemas.microsoft.com/office/powerpoint/2010/main" val="315895816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42301901"/>
      </p:ext>
    </p:extLst>
  </p:cSld>
  <p:clrMapOvr>
    <a:masterClrMapping/>
  </p:clrMapOvr>
  <p:transition/>
</p:sldLayout>
</file>

<file path=ppt/slideLayouts/slideLayout3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lIns="91425" tIns="45713" rIns="91425" bIns="45713"/>
          <a:lstStyle/>
          <a:p>
            <a:r>
              <a:rPr lang="en-US" smtClean="0"/>
              <a:t>Click to edit Master title style</a:t>
            </a:r>
            <a:endParaRPr lang="en-US"/>
          </a:p>
        </p:txBody>
      </p:sp>
      <p:sp>
        <p:nvSpPr>
          <p:cNvPr id="3" name="Content Placeholder 2"/>
          <p:cNvSpPr>
            <a:spLocks noGrp="1"/>
          </p:cNvSpPr>
          <p:nvPr>
            <p:ph idx="1"/>
          </p:nvPr>
        </p:nvSpPr>
        <p:spPr>
          <a:xfrm>
            <a:off x="457200" y="1600201"/>
            <a:ext cx="8229600" cy="4525963"/>
          </a:xfrm>
          <a:prstGeom prst="rect">
            <a:avLst/>
          </a:prstGeom>
        </p:spPr>
        <p:txBody>
          <a:bodyPr lIns="91425" tIns="45713" rIns="91425" bIns="45713"/>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1"/>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1377B1D2-4BB2-41F7-8375-F43DA6C1A7EE}" type="datetimeFigureOut">
              <a:rPr lang="en-US"/>
              <a:pPr>
                <a:defRPr/>
              </a:pPr>
              <a:t>5/27/16</a:t>
            </a:fld>
            <a:endParaRPr lang="en-US"/>
          </a:p>
        </p:txBody>
      </p:sp>
      <p:sp>
        <p:nvSpPr>
          <p:cNvPr id="5" name="Footer Placeholder 4"/>
          <p:cNvSpPr>
            <a:spLocks noGrp="1"/>
          </p:cNvSpPr>
          <p:nvPr>
            <p:ph type="ftr" sz="quarter" idx="11"/>
            <p:custDataLst>
              <p:tags r:id="rId2"/>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477CF512-0EC7-A74B-B178-5F90A75368D2}" type="slidenum">
              <a:rPr lang="en-US"/>
              <a:pPr>
                <a:defRPr/>
              </a:pPr>
              <a:t>‹#›</a:t>
            </a:fld>
            <a:endParaRPr lang="en-US"/>
          </a:p>
        </p:txBody>
      </p:sp>
    </p:spTree>
    <p:extLst>
      <p:ext uri="{BB962C8B-B14F-4D97-AF65-F5344CB8AC3E}">
        <p14:creationId xmlns:p14="http://schemas.microsoft.com/office/powerpoint/2010/main" val="2736149308"/>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lIns="91425" tIns="45713" rIns="91425" bIns="45713"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a:prstGeom prst="rect">
            <a:avLst/>
          </a:prstGeom>
        </p:spPr>
        <p:txBody>
          <a:bodyPr lIns="91425" tIns="45713" rIns="91425" bIns="45713" anchor="b"/>
          <a:lstStyle>
            <a:lvl1pPr marL="0" indent="0">
              <a:buNone/>
              <a:defRPr sz="2000">
                <a:solidFill>
                  <a:schemeClr val="tx1">
                    <a:tint val="75000"/>
                  </a:schemeClr>
                </a:solidFill>
              </a:defRPr>
            </a:lvl1pPr>
            <a:lvl2pPr marL="457127" indent="0">
              <a:buNone/>
              <a:defRPr sz="1800">
                <a:solidFill>
                  <a:schemeClr val="tx1">
                    <a:tint val="75000"/>
                  </a:schemeClr>
                </a:solidFill>
              </a:defRPr>
            </a:lvl2pPr>
            <a:lvl3pPr marL="914254" indent="0">
              <a:buNone/>
              <a:defRPr sz="1600">
                <a:solidFill>
                  <a:schemeClr val="tx1">
                    <a:tint val="75000"/>
                  </a:schemeClr>
                </a:solidFill>
              </a:defRPr>
            </a:lvl3pPr>
            <a:lvl4pPr marL="1371381" indent="0">
              <a:buNone/>
              <a:defRPr sz="1400">
                <a:solidFill>
                  <a:schemeClr val="tx1">
                    <a:tint val="75000"/>
                  </a:schemeClr>
                </a:solidFill>
              </a:defRPr>
            </a:lvl4pPr>
            <a:lvl5pPr marL="1828507" indent="0">
              <a:buNone/>
              <a:defRPr sz="1400">
                <a:solidFill>
                  <a:schemeClr val="tx1">
                    <a:tint val="75000"/>
                  </a:schemeClr>
                </a:solidFill>
              </a:defRPr>
            </a:lvl5pPr>
            <a:lvl6pPr marL="2285634" indent="0">
              <a:buNone/>
              <a:defRPr sz="1400">
                <a:solidFill>
                  <a:schemeClr val="tx1">
                    <a:tint val="75000"/>
                  </a:schemeClr>
                </a:solidFill>
              </a:defRPr>
            </a:lvl6pPr>
            <a:lvl7pPr marL="2742761" indent="0">
              <a:buNone/>
              <a:defRPr sz="1400">
                <a:solidFill>
                  <a:schemeClr val="tx1">
                    <a:tint val="75000"/>
                  </a:schemeClr>
                </a:solidFill>
              </a:defRPr>
            </a:lvl7pPr>
            <a:lvl8pPr marL="3199888" indent="0">
              <a:buNone/>
              <a:defRPr sz="1400">
                <a:solidFill>
                  <a:schemeClr val="tx1">
                    <a:tint val="75000"/>
                  </a:schemeClr>
                </a:solidFill>
              </a:defRPr>
            </a:lvl8pPr>
            <a:lvl9pPr marL="3657015"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custDataLst>
              <p:tags r:id="rId1"/>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1377B1D2-4BB2-41F7-8375-F43DA6C1A7EE}" type="datetimeFigureOut">
              <a:rPr lang="en-US"/>
              <a:pPr>
                <a:defRPr/>
              </a:pPr>
              <a:t>5/27/16</a:t>
            </a:fld>
            <a:endParaRPr lang="en-US"/>
          </a:p>
        </p:txBody>
      </p:sp>
      <p:sp>
        <p:nvSpPr>
          <p:cNvPr id="5" name="Footer Placeholder 4"/>
          <p:cNvSpPr>
            <a:spLocks noGrp="1"/>
          </p:cNvSpPr>
          <p:nvPr>
            <p:ph type="ftr" sz="quarter" idx="11"/>
            <p:custDataLst>
              <p:tags r:id="rId2"/>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B117A16C-69BF-1C43-B75D-1B10EF42D319}" type="slidenum">
              <a:rPr lang="en-US"/>
              <a:pPr>
                <a:defRPr/>
              </a:pPr>
              <a:t>‹#›</a:t>
            </a:fld>
            <a:endParaRPr lang="en-US"/>
          </a:p>
        </p:txBody>
      </p:sp>
    </p:spTree>
    <p:extLst>
      <p:ext uri="{BB962C8B-B14F-4D97-AF65-F5344CB8AC3E}">
        <p14:creationId xmlns:p14="http://schemas.microsoft.com/office/powerpoint/2010/main" val="2408040425"/>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lIns="91425" tIns="45713" rIns="91425" bIns="45713"/>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a:prstGeom prst="rect">
            <a:avLst/>
          </a:prstGeom>
        </p:spPr>
        <p:txBody>
          <a:bodyPr lIns="91425" tIns="45713" rIns="91425" bIns="45713"/>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a:prstGeom prst="rect">
            <a:avLst/>
          </a:prstGeom>
        </p:spPr>
        <p:txBody>
          <a:bodyPr lIns="91425" tIns="45713" rIns="91425" bIns="45713"/>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custDataLst>
              <p:tags r:id="rId1"/>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1377B1D2-4BB2-41F7-8375-F43DA6C1A7EE}" type="datetimeFigureOut">
              <a:rPr lang="en-US"/>
              <a:pPr>
                <a:defRPr/>
              </a:pPr>
              <a:t>5/27/16</a:t>
            </a:fld>
            <a:endParaRPr lang="en-US"/>
          </a:p>
        </p:txBody>
      </p:sp>
      <p:sp>
        <p:nvSpPr>
          <p:cNvPr id="6" name="Footer Placeholder 5"/>
          <p:cNvSpPr>
            <a:spLocks noGrp="1"/>
          </p:cNvSpPr>
          <p:nvPr>
            <p:ph type="ftr" sz="quarter" idx="11"/>
            <p:custDataLst>
              <p:tags r:id="rId2"/>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custDataLst>
              <p:tags r:id="rId3"/>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A1DE29E7-15EA-E040-A015-41CB357B6E9E}" type="slidenum">
              <a:rPr lang="en-US"/>
              <a:pPr>
                <a:defRPr/>
              </a:pPr>
              <a:t>‹#›</a:t>
            </a:fld>
            <a:endParaRPr lang="en-US"/>
          </a:p>
        </p:txBody>
      </p:sp>
    </p:spTree>
    <p:extLst>
      <p:ext uri="{BB962C8B-B14F-4D97-AF65-F5344CB8AC3E}">
        <p14:creationId xmlns:p14="http://schemas.microsoft.com/office/powerpoint/2010/main" val="4135322664"/>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lIns="91425" tIns="45713" rIns="91425" bIns="45713"/>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lIns="91425" tIns="45713" rIns="91425" bIns="45713" anchor="b"/>
          <a:lstStyle>
            <a:lvl1pPr marL="0" indent="0">
              <a:buNone/>
              <a:defRPr sz="2400" b="1"/>
            </a:lvl1pPr>
            <a:lvl2pPr marL="457127" indent="0">
              <a:buNone/>
              <a:defRPr sz="2000" b="1"/>
            </a:lvl2pPr>
            <a:lvl3pPr marL="914254" indent="0">
              <a:buNone/>
              <a:defRPr sz="1800" b="1"/>
            </a:lvl3pPr>
            <a:lvl4pPr marL="1371381" indent="0">
              <a:buNone/>
              <a:defRPr sz="1600" b="1"/>
            </a:lvl4pPr>
            <a:lvl5pPr marL="1828507" indent="0">
              <a:buNone/>
              <a:defRPr sz="1600" b="1"/>
            </a:lvl5pPr>
            <a:lvl6pPr marL="2285634" indent="0">
              <a:buNone/>
              <a:defRPr sz="1600" b="1"/>
            </a:lvl6pPr>
            <a:lvl7pPr marL="2742761" indent="0">
              <a:buNone/>
              <a:defRPr sz="1600" b="1"/>
            </a:lvl7pPr>
            <a:lvl8pPr marL="3199888" indent="0">
              <a:buNone/>
              <a:defRPr sz="1600" b="1"/>
            </a:lvl8pPr>
            <a:lvl9pPr marL="365701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lIns="91425" tIns="45713" rIns="91425" bIns="45713"/>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lIns="91425" tIns="45713" rIns="91425" bIns="45713" anchor="b"/>
          <a:lstStyle>
            <a:lvl1pPr marL="0" indent="0">
              <a:buNone/>
              <a:defRPr sz="2400" b="1"/>
            </a:lvl1pPr>
            <a:lvl2pPr marL="457127" indent="0">
              <a:buNone/>
              <a:defRPr sz="2000" b="1"/>
            </a:lvl2pPr>
            <a:lvl3pPr marL="914254" indent="0">
              <a:buNone/>
              <a:defRPr sz="1800" b="1"/>
            </a:lvl3pPr>
            <a:lvl4pPr marL="1371381" indent="0">
              <a:buNone/>
              <a:defRPr sz="1600" b="1"/>
            </a:lvl4pPr>
            <a:lvl5pPr marL="1828507" indent="0">
              <a:buNone/>
              <a:defRPr sz="1600" b="1"/>
            </a:lvl5pPr>
            <a:lvl6pPr marL="2285634" indent="0">
              <a:buNone/>
              <a:defRPr sz="1600" b="1"/>
            </a:lvl6pPr>
            <a:lvl7pPr marL="2742761" indent="0">
              <a:buNone/>
              <a:defRPr sz="1600" b="1"/>
            </a:lvl7pPr>
            <a:lvl8pPr marL="3199888" indent="0">
              <a:buNone/>
              <a:defRPr sz="1600" b="1"/>
            </a:lvl8pPr>
            <a:lvl9pPr marL="365701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lIns="91425" tIns="45713" rIns="91425" bIns="45713"/>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custDataLst>
              <p:tags r:id="rId1"/>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1377B1D2-4BB2-41F7-8375-F43DA6C1A7EE}" type="datetimeFigureOut">
              <a:rPr lang="en-US"/>
              <a:pPr>
                <a:defRPr/>
              </a:pPr>
              <a:t>5/27/16</a:t>
            </a:fld>
            <a:endParaRPr lang="en-US"/>
          </a:p>
        </p:txBody>
      </p:sp>
      <p:sp>
        <p:nvSpPr>
          <p:cNvPr id="8" name="Footer Placeholder 7"/>
          <p:cNvSpPr>
            <a:spLocks noGrp="1"/>
          </p:cNvSpPr>
          <p:nvPr>
            <p:ph type="ftr" sz="quarter" idx="11"/>
            <p:custDataLst>
              <p:tags r:id="rId2"/>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custDataLst>
              <p:tags r:id="rId3"/>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D48DA385-2535-0940-90C6-AF19905C9D46}" type="slidenum">
              <a:rPr lang="en-US"/>
              <a:pPr>
                <a:defRPr/>
              </a:pPr>
              <a:t>‹#›</a:t>
            </a:fld>
            <a:endParaRPr lang="en-US"/>
          </a:p>
        </p:txBody>
      </p:sp>
    </p:spTree>
    <p:extLst>
      <p:ext uri="{BB962C8B-B14F-4D97-AF65-F5344CB8AC3E}">
        <p14:creationId xmlns:p14="http://schemas.microsoft.com/office/powerpoint/2010/main" val="1880867340"/>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lIns="91425" tIns="45713" rIns="91425" bIns="45713"/>
          <a:lstStyle/>
          <a:p>
            <a:r>
              <a:rPr lang="en-US" smtClean="0"/>
              <a:t>Click to edit Master title style</a:t>
            </a:r>
            <a:endParaRPr lang="en-US"/>
          </a:p>
        </p:txBody>
      </p:sp>
      <p:sp>
        <p:nvSpPr>
          <p:cNvPr id="3" name="Date Placeholder 2"/>
          <p:cNvSpPr>
            <a:spLocks noGrp="1"/>
          </p:cNvSpPr>
          <p:nvPr>
            <p:ph type="dt" sz="half" idx="10"/>
            <p:custDataLst>
              <p:tags r:id="rId1"/>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1377B1D2-4BB2-41F7-8375-F43DA6C1A7EE}" type="datetimeFigureOut">
              <a:rPr lang="en-US"/>
              <a:pPr>
                <a:defRPr/>
              </a:pPr>
              <a:t>5/27/16</a:t>
            </a:fld>
            <a:endParaRPr lang="en-US"/>
          </a:p>
        </p:txBody>
      </p:sp>
      <p:sp>
        <p:nvSpPr>
          <p:cNvPr id="4" name="Footer Placeholder 3"/>
          <p:cNvSpPr>
            <a:spLocks noGrp="1"/>
          </p:cNvSpPr>
          <p:nvPr>
            <p:ph type="ftr" sz="quarter" idx="11"/>
            <p:custDataLst>
              <p:tags r:id="rId2"/>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custDataLst>
              <p:tags r:id="rId3"/>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99D8D199-8F7C-3C42-8E66-3E2A6E866B2C}" type="slidenum">
              <a:rPr lang="en-US"/>
              <a:pPr>
                <a:defRPr/>
              </a:pPr>
              <a:t>‹#›</a:t>
            </a:fld>
            <a:endParaRPr lang="en-US"/>
          </a:p>
        </p:txBody>
      </p:sp>
    </p:spTree>
    <p:extLst>
      <p:ext uri="{BB962C8B-B14F-4D97-AF65-F5344CB8AC3E}">
        <p14:creationId xmlns:p14="http://schemas.microsoft.com/office/powerpoint/2010/main" val="1543214952"/>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custDataLst>
              <p:tags r:id="rId1"/>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1377B1D2-4BB2-41F7-8375-F43DA6C1A7EE}" type="datetimeFigureOut">
              <a:rPr lang="en-US"/>
              <a:pPr>
                <a:defRPr/>
              </a:pPr>
              <a:t>5/27/16</a:t>
            </a:fld>
            <a:endParaRPr lang="en-US"/>
          </a:p>
        </p:txBody>
      </p:sp>
      <p:sp>
        <p:nvSpPr>
          <p:cNvPr id="3" name="Footer Placeholder 2"/>
          <p:cNvSpPr>
            <a:spLocks noGrp="1"/>
          </p:cNvSpPr>
          <p:nvPr>
            <p:ph type="ftr" sz="quarter" idx="11"/>
            <p:custDataLst>
              <p:tags r:id="rId2"/>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custDataLst>
              <p:tags r:id="rId3"/>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C0B95295-A54F-CA47-8CED-2A6447DD2E42}" type="slidenum">
              <a:rPr lang="en-US"/>
              <a:pPr>
                <a:defRPr/>
              </a:pPr>
              <a:t>‹#›</a:t>
            </a:fld>
            <a:endParaRPr lang="en-US"/>
          </a:p>
        </p:txBody>
      </p:sp>
    </p:spTree>
    <p:extLst>
      <p:ext uri="{BB962C8B-B14F-4D97-AF65-F5344CB8AC3E}">
        <p14:creationId xmlns:p14="http://schemas.microsoft.com/office/powerpoint/2010/main" val="188849921"/>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a:prstGeom prst="rect">
            <a:avLst/>
          </a:prstGeom>
        </p:spPr>
        <p:txBody>
          <a:bodyPr lIns="91425" tIns="45713" rIns="91425" bIns="45713"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a:prstGeom prst="rect">
            <a:avLst/>
          </a:prstGeom>
        </p:spPr>
        <p:txBody>
          <a:bodyPr lIns="91425" tIns="45713" rIns="91425" bIns="45713"/>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a:prstGeom prst="rect">
            <a:avLst/>
          </a:prstGeom>
        </p:spPr>
        <p:txBody>
          <a:bodyPr lIns="91425" tIns="45713" rIns="91425" bIns="45713"/>
          <a:lstStyle>
            <a:lvl1pPr marL="0" indent="0">
              <a:buNone/>
              <a:defRPr sz="1400"/>
            </a:lvl1pPr>
            <a:lvl2pPr marL="457127" indent="0">
              <a:buNone/>
              <a:defRPr sz="1200"/>
            </a:lvl2pPr>
            <a:lvl3pPr marL="914254" indent="0">
              <a:buNone/>
              <a:defRPr sz="1000"/>
            </a:lvl3pPr>
            <a:lvl4pPr marL="1371381" indent="0">
              <a:buNone/>
              <a:defRPr sz="900"/>
            </a:lvl4pPr>
            <a:lvl5pPr marL="1828507" indent="0">
              <a:buNone/>
              <a:defRPr sz="900"/>
            </a:lvl5pPr>
            <a:lvl6pPr marL="2285634" indent="0">
              <a:buNone/>
              <a:defRPr sz="900"/>
            </a:lvl6pPr>
            <a:lvl7pPr marL="2742761" indent="0">
              <a:buNone/>
              <a:defRPr sz="900"/>
            </a:lvl7pPr>
            <a:lvl8pPr marL="3199888" indent="0">
              <a:buNone/>
              <a:defRPr sz="900"/>
            </a:lvl8pPr>
            <a:lvl9pPr marL="3657015" indent="0">
              <a:buNone/>
              <a:defRPr sz="900"/>
            </a:lvl9pPr>
          </a:lstStyle>
          <a:p>
            <a:pPr lvl="0"/>
            <a:r>
              <a:rPr lang="en-US" smtClean="0"/>
              <a:t>Click to edit Master text styles</a:t>
            </a:r>
          </a:p>
        </p:txBody>
      </p:sp>
      <p:sp>
        <p:nvSpPr>
          <p:cNvPr id="5" name="Date Placeholder 4"/>
          <p:cNvSpPr>
            <a:spLocks noGrp="1"/>
          </p:cNvSpPr>
          <p:nvPr>
            <p:ph type="dt" sz="half" idx="10"/>
            <p:custDataLst>
              <p:tags r:id="rId1"/>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1377B1D2-4BB2-41F7-8375-F43DA6C1A7EE}" type="datetimeFigureOut">
              <a:rPr lang="en-US"/>
              <a:pPr>
                <a:defRPr/>
              </a:pPr>
              <a:t>5/27/16</a:t>
            </a:fld>
            <a:endParaRPr lang="en-US"/>
          </a:p>
        </p:txBody>
      </p:sp>
      <p:sp>
        <p:nvSpPr>
          <p:cNvPr id="6" name="Footer Placeholder 5"/>
          <p:cNvSpPr>
            <a:spLocks noGrp="1"/>
          </p:cNvSpPr>
          <p:nvPr>
            <p:ph type="ftr" sz="quarter" idx="11"/>
            <p:custDataLst>
              <p:tags r:id="rId2"/>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custDataLst>
              <p:tags r:id="rId3"/>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2023EBFD-7CCD-0B49-A62D-B2D895132FB8}" type="slidenum">
              <a:rPr lang="en-US"/>
              <a:pPr>
                <a:defRPr/>
              </a:pPr>
              <a:t>‹#›</a:t>
            </a:fld>
            <a:endParaRPr lang="en-US"/>
          </a:p>
        </p:txBody>
      </p:sp>
    </p:spTree>
    <p:extLst>
      <p:ext uri="{BB962C8B-B14F-4D97-AF65-F5344CB8AC3E}">
        <p14:creationId xmlns:p14="http://schemas.microsoft.com/office/powerpoint/2010/main" val="579382611"/>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lIns="91425" tIns="45713" rIns="91425" bIns="45713"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lIns="91425" tIns="45713" rIns="91425" bIns="45713"/>
          <a:lstStyle>
            <a:lvl1pPr marL="0" indent="0">
              <a:buNone/>
              <a:defRPr sz="3200"/>
            </a:lvl1pPr>
            <a:lvl2pPr marL="457127" indent="0">
              <a:buNone/>
              <a:defRPr sz="2800"/>
            </a:lvl2pPr>
            <a:lvl3pPr marL="914254" indent="0">
              <a:buNone/>
              <a:defRPr sz="2400"/>
            </a:lvl3pPr>
            <a:lvl4pPr marL="1371381" indent="0">
              <a:buNone/>
              <a:defRPr sz="2000"/>
            </a:lvl4pPr>
            <a:lvl5pPr marL="1828507" indent="0">
              <a:buNone/>
              <a:defRPr sz="2000"/>
            </a:lvl5pPr>
            <a:lvl6pPr marL="2285634" indent="0">
              <a:buNone/>
              <a:defRPr sz="2000"/>
            </a:lvl6pPr>
            <a:lvl7pPr marL="2742761" indent="0">
              <a:buNone/>
              <a:defRPr sz="2000"/>
            </a:lvl7pPr>
            <a:lvl8pPr marL="3199888" indent="0">
              <a:buNone/>
              <a:defRPr sz="2000"/>
            </a:lvl8pPr>
            <a:lvl9pPr marL="3657015" indent="0">
              <a:buNone/>
              <a:defRPr sz="2000"/>
            </a:lvl9pPr>
          </a:lstStyle>
          <a:p>
            <a:pPr lvl="0"/>
            <a:r>
              <a:rPr lang="en-US" noProof="0" smtClean="0"/>
              <a:t>Drag picture to placeholder or click icon to add</a:t>
            </a:r>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lIns="91425" tIns="45713" rIns="91425" bIns="45713"/>
          <a:lstStyle>
            <a:lvl1pPr marL="0" indent="0">
              <a:buNone/>
              <a:defRPr sz="1400"/>
            </a:lvl1pPr>
            <a:lvl2pPr marL="457127" indent="0">
              <a:buNone/>
              <a:defRPr sz="1200"/>
            </a:lvl2pPr>
            <a:lvl3pPr marL="914254" indent="0">
              <a:buNone/>
              <a:defRPr sz="1000"/>
            </a:lvl3pPr>
            <a:lvl4pPr marL="1371381" indent="0">
              <a:buNone/>
              <a:defRPr sz="900"/>
            </a:lvl4pPr>
            <a:lvl5pPr marL="1828507" indent="0">
              <a:buNone/>
              <a:defRPr sz="900"/>
            </a:lvl5pPr>
            <a:lvl6pPr marL="2285634" indent="0">
              <a:buNone/>
              <a:defRPr sz="900"/>
            </a:lvl6pPr>
            <a:lvl7pPr marL="2742761" indent="0">
              <a:buNone/>
              <a:defRPr sz="900"/>
            </a:lvl7pPr>
            <a:lvl8pPr marL="3199888" indent="0">
              <a:buNone/>
              <a:defRPr sz="900"/>
            </a:lvl8pPr>
            <a:lvl9pPr marL="3657015" indent="0">
              <a:buNone/>
              <a:defRPr sz="900"/>
            </a:lvl9pPr>
          </a:lstStyle>
          <a:p>
            <a:pPr lvl="0"/>
            <a:r>
              <a:rPr lang="en-US" smtClean="0"/>
              <a:t>Click to edit Master text styles</a:t>
            </a:r>
          </a:p>
        </p:txBody>
      </p:sp>
      <p:sp>
        <p:nvSpPr>
          <p:cNvPr id="5" name="Date Placeholder 4"/>
          <p:cNvSpPr>
            <a:spLocks noGrp="1"/>
          </p:cNvSpPr>
          <p:nvPr>
            <p:ph type="dt" sz="half" idx="10"/>
            <p:custDataLst>
              <p:tags r:id="rId1"/>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1377B1D2-4BB2-41F7-8375-F43DA6C1A7EE}" type="datetimeFigureOut">
              <a:rPr lang="en-US"/>
              <a:pPr>
                <a:defRPr/>
              </a:pPr>
              <a:t>5/27/16</a:t>
            </a:fld>
            <a:endParaRPr lang="en-US"/>
          </a:p>
        </p:txBody>
      </p:sp>
      <p:sp>
        <p:nvSpPr>
          <p:cNvPr id="6" name="Footer Placeholder 5"/>
          <p:cNvSpPr>
            <a:spLocks noGrp="1"/>
          </p:cNvSpPr>
          <p:nvPr>
            <p:ph type="ftr" sz="quarter" idx="11"/>
            <p:custDataLst>
              <p:tags r:id="rId2"/>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custDataLst>
              <p:tags r:id="rId3"/>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F00A1AF6-D1DD-884E-9E9A-C813709A4BD1}" type="slidenum">
              <a:rPr lang="en-US"/>
              <a:pPr>
                <a:defRPr/>
              </a:pPr>
              <a:t>‹#›</a:t>
            </a:fld>
            <a:endParaRPr lang="en-US"/>
          </a:p>
        </p:txBody>
      </p:sp>
    </p:spTree>
    <p:extLst>
      <p:ext uri="{BB962C8B-B14F-4D97-AF65-F5344CB8AC3E}">
        <p14:creationId xmlns:p14="http://schemas.microsoft.com/office/powerpoint/2010/main" val="2837113961"/>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lIns="91425" tIns="45713" rIns="91425" bIns="45713"/>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1"/>
            <a:ext cx="8229600" cy="4525963"/>
          </a:xfrm>
          <a:prstGeom prst="rect">
            <a:avLst/>
          </a:prstGeom>
        </p:spPr>
        <p:txBody>
          <a:bodyPr vert="eaVert" lIns="91425" tIns="45713" rIns="91425" bIns="45713"/>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1"/>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1377B1D2-4BB2-41F7-8375-F43DA6C1A7EE}" type="datetimeFigureOut">
              <a:rPr lang="en-US"/>
              <a:pPr>
                <a:defRPr/>
              </a:pPr>
              <a:t>5/27/16</a:t>
            </a:fld>
            <a:endParaRPr lang="en-US"/>
          </a:p>
        </p:txBody>
      </p:sp>
      <p:sp>
        <p:nvSpPr>
          <p:cNvPr id="5" name="Footer Placeholder 4"/>
          <p:cNvSpPr>
            <a:spLocks noGrp="1"/>
          </p:cNvSpPr>
          <p:nvPr>
            <p:ph type="ftr" sz="quarter" idx="11"/>
            <p:custDataLst>
              <p:tags r:id="rId2"/>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3F5FBFD2-62C0-364C-BC33-DD7E898962C0}" type="slidenum">
              <a:rPr lang="en-US"/>
              <a:pPr>
                <a:defRPr/>
              </a:pPr>
              <a:t>‹#›</a:t>
            </a:fld>
            <a:endParaRPr lang="en-US"/>
          </a:p>
        </p:txBody>
      </p:sp>
    </p:spTree>
    <p:extLst>
      <p:ext uri="{BB962C8B-B14F-4D97-AF65-F5344CB8AC3E}">
        <p14:creationId xmlns:p14="http://schemas.microsoft.com/office/powerpoint/2010/main" val="273257179"/>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a:prstGeom prst="rect">
            <a:avLst/>
          </a:prstGeom>
        </p:spPr>
        <p:txBody>
          <a:bodyPr vert="eaVert" lIns="91425" tIns="45713" rIns="91425" bIns="45713"/>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9"/>
            <a:ext cx="6019800" cy="5851525"/>
          </a:xfrm>
          <a:prstGeom prst="rect">
            <a:avLst/>
          </a:prstGeom>
        </p:spPr>
        <p:txBody>
          <a:bodyPr vert="eaVert" lIns="91425" tIns="45713" rIns="91425" bIns="45713"/>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1"/>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1377B1D2-4BB2-41F7-8375-F43DA6C1A7EE}" type="datetimeFigureOut">
              <a:rPr lang="en-US"/>
              <a:pPr>
                <a:defRPr/>
              </a:pPr>
              <a:t>5/27/16</a:t>
            </a:fld>
            <a:endParaRPr lang="en-US"/>
          </a:p>
        </p:txBody>
      </p:sp>
      <p:sp>
        <p:nvSpPr>
          <p:cNvPr id="5" name="Footer Placeholder 4"/>
          <p:cNvSpPr>
            <a:spLocks noGrp="1"/>
          </p:cNvSpPr>
          <p:nvPr>
            <p:ph type="ftr" sz="quarter" idx="11"/>
            <p:custDataLst>
              <p:tags r:id="rId2"/>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4212240B-337E-A142-B922-9284C93689D8}" type="slidenum">
              <a:rPr lang="en-US"/>
              <a:pPr>
                <a:defRPr/>
              </a:pPr>
              <a:t>‹#›</a:t>
            </a:fld>
            <a:endParaRPr lang="en-US"/>
          </a:p>
        </p:txBody>
      </p:sp>
    </p:spTree>
    <p:extLst>
      <p:ext uri="{BB962C8B-B14F-4D97-AF65-F5344CB8AC3E}">
        <p14:creationId xmlns:p14="http://schemas.microsoft.com/office/powerpoint/2010/main" val="62658451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56525252"/>
      </p:ext>
    </p:extLst>
  </p:cSld>
  <p:clrMapOvr>
    <a:masterClrMapping/>
  </p:clrMapOvr>
  <p:transition/>
</p:sldLayout>
</file>

<file path=ppt/slideLayouts/slideLayout3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custDataLst>
              <p:tags r:id="rId1"/>
            </p:custDataLst>
          </p:nvPr>
        </p:nvSpPr>
        <p:spPr/>
        <p:txBody>
          <a:bodyPr/>
          <a:lstStyle>
            <a:lvl1pPr eaLnBrk="1" hangingPunct="1">
              <a:defRPr b="1"/>
            </a:lvl1pPr>
          </a:lstStyle>
          <a:p>
            <a:pPr>
              <a:defRPr/>
            </a:pPr>
            <a:endParaRPr lang="en-US"/>
          </a:p>
        </p:txBody>
      </p:sp>
      <p:sp>
        <p:nvSpPr>
          <p:cNvPr id="5" name="Footer Placeholder 4"/>
          <p:cNvSpPr>
            <a:spLocks noGrp="1"/>
          </p:cNvSpPr>
          <p:nvPr>
            <p:ph type="ftr" sz="quarter" idx="11"/>
            <p:custDataLst>
              <p:tags r:id="rId2"/>
            </p:custDataLst>
          </p:nvPr>
        </p:nvSpPr>
        <p:spPr/>
        <p:txBody>
          <a:bodyPr/>
          <a:lstStyle>
            <a:lvl1pPr eaLnBrk="1" hangingPunct="1">
              <a:defRPr b="1"/>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eaLnBrk="1" hangingPunct="1">
              <a:defRPr b="1"/>
            </a:lvl1pPr>
          </a:lstStyle>
          <a:p>
            <a:pPr>
              <a:defRPr/>
            </a:pPr>
            <a:fld id="{A36C1B07-920C-8044-AC79-0AD4F74654A0}" type="slidenum">
              <a:rPr lang="en-US"/>
              <a:pPr>
                <a:defRPr/>
              </a:pPr>
              <a:t>‹#›</a:t>
            </a:fld>
            <a:endParaRPr lang="en-US"/>
          </a:p>
        </p:txBody>
      </p:sp>
    </p:spTree>
    <p:extLst>
      <p:ext uri="{BB962C8B-B14F-4D97-AF65-F5344CB8AC3E}">
        <p14:creationId xmlns:p14="http://schemas.microsoft.com/office/powerpoint/2010/main" val="3872294349"/>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1"/>
            </p:custDataLst>
          </p:nvPr>
        </p:nvSpPr>
        <p:spPr/>
        <p:txBody>
          <a:bodyPr/>
          <a:lstStyle>
            <a:lvl1pPr eaLnBrk="1" hangingPunct="1">
              <a:defRPr b="1"/>
            </a:lvl1pPr>
          </a:lstStyle>
          <a:p>
            <a:pPr>
              <a:defRPr/>
            </a:pPr>
            <a:endParaRPr lang="en-US"/>
          </a:p>
        </p:txBody>
      </p:sp>
      <p:sp>
        <p:nvSpPr>
          <p:cNvPr id="5" name="Footer Placeholder 4"/>
          <p:cNvSpPr>
            <a:spLocks noGrp="1"/>
          </p:cNvSpPr>
          <p:nvPr>
            <p:ph type="ftr" sz="quarter" idx="11"/>
            <p:custDataLst>
              <p:tags r:id="rId2"/>
            </p:custDataLst>
          </p:nvPr>
        </p:nvSpPr>
        <p:spPr/>
        <p:txBody>
          <a:bodyPr/>
          <a:lstStyle>
            <a:lvl1pPr eaLnBrk="1" hangingPunct="1">
              <a:defRPr b="1"/>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eaLnBrk="1" hangingPunct="1">
              <a:defRPr b="1"/>
            </a:lvl1pPr>
          </a:lstStyle>
          <a:p>
            <a:pPr>
              <a:defRPr/>
            </a:pPr>
            <a:fld id="{BFAEA237-A6FF-0E45-BC7E-20EBC68D5118}" type="slidenum">
              <a:rPr lang="en-US"/>
              <a:pPr>
                <a:defRPr/>
              </a:pPr>
              <a:t>‹#›</a:t>
            </a:fld>
            <a:endParaRPr lang="en-US"/>
          </a:p>
        </p:txBody>
      </p:sp>
    </p:spTree>
    <p:extLst>
      <p:ext uri="{BB962C8B-B14F-4D97-AF65-F5344CB8AC3E}">
        <p14:creationId xmlns:p14="http://schemas.microsoft.com/office/powerpoint/2010/main" val="3477658052"/>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custDataLst>
              <p:tags r:id="rId1"/>
            </p:custDataLst>
          </p:nvPr>
        </p:nvSpPr>
        <p:spPr/>
        <p:txBody>
          <a:bodyPr/>
          <a:lstStyle>
            <a:lvl1pPr eaLnBrk="1" hangingPunct="1">
              <a:defRPr b="1"/>
            </a:lvl1pPr>
          </a:lstStyle>
          <a:p>
            <a:pPr>
              <a:defRPr/>
            </a:pPr>
            <a:endParaRPr lang="en-US"/>
          </a:p>
        </p:txBody>
      </p:sp>
      <p:sp>
        <p:nvSpPr>
          <p:cNvPr id="5" name="Footer Placeholder 4"/>
          <p:cNvSpPr>
            <a:spLocks noGrp="1"/>
          </p:cNvSpPr>
          <p:nvPr>
            <p:ph type="ftr" sz="quarter" idx="11"/>
            <p:custDataLst>
              <p:tags r:id="rId2"/>
            </p:custDataLst>
          </p:nvPr>
        </p:nvSpPr>
        <p:spPr/>
        <p:txBody>
          <a:bodyPr/>
          <a:lstStyle>
            <a:lvl1pPr eaLnBrk="1" hangingPunct="1">
              <a:defRPr b="1"/>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eaLnBrk="1" hangingPunct="1">
              <a:defRPr b="1"/>
            </a:lvl1pPr>
          </a:lstStyle>
          <a:p>
            <a:pPr>
              <a:defRPr/>
            </a:pPr>
            <a:fld id="{2A2BD605-9C6A-3F44-9C39-79A494067532}" type="slidenum">
              <a:rPr lang="en-US"/>
              <a:pPr>
                <a:defRPr/>
              </a:pPr>
              <a:t>‹#›</a:t>
            </a:fld>
            <a:endParaRPr lang="en-US"/>
          </a:p>
        </p:txBody>
      </p:sp>
    </p:spTree>
    <p:extLst>
      <p:ext uri="{BB962C8B-B14F-4D97-AF65-F5344CB8AC3E}">
        <p14:creationId xmlns:p14="http://schemas.microsoft.com/office/powerpoint/2010/main" val="3903093237"/>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custDataLst>
              <p:tags r:id="rId1"/>
            </p:custDataLst>
          </p:nvPr>
        </p:nvSpPr>
        <p:spPr/>
        <p:txBody>
          <a:bodyPr/>
          <a:lstStyle>
            <a:lvl1pPr eaLnBrk="1" hangingPunct="1">
              <a:defRPr b="1"/>
            </a:lvl1pPr>
          </a:lstStyle>
          <a:p>
            <a:pPr>
              <a:defRPr/>
            </a:pPr>
            <a:endParaRPr lang="en-US"/>
          </a:p>
        </p:txBody>
      </p:sp>
      <p:sp>
        <p:nvSpPr>
          <p:cNvPr id="6" name="Footer Placeholder 5"/>
          <p:cNvSpPr>
            <a:spLocks noGrp="1"/>
          </p:cNvSpPr>
          <p:nvPr>
            <p:ph type="ftr" sz="quarter" idx="11"/>
            <p:custDataLst>
              <p:tags r:id="rId2"/>
            </p:custDataLst>
          </p:nvPr>
        </p:nvSpPr>
        <p:spPr/>
        <p:txBody>
          <a:bodyPr/>
          <a:lstStyle>
            <a:lvl1pPr eaLnBrk="1" hangingPunct="1">
              <a:defRPr b="1"/>
            </a:lvl1pPr>
          </a:lstStyle>
          <a:p>
            <a:pPr>
              <a:defRPr/>
            </a:pPr>
            <a:endParaRPr lang="en-US"/>
          </a:p>
        </p:txBody>
      </p:sp>
      <p:sp>
        <p:nvSpPr>
          <p:cNvPr id="7" name="Slide Number Placeholder 6"/>
          <p:cNvSpPr>
            <a:spLocks noGrp="1"/>
          </p:cNvSpPr>
          <p:nvPr>
            <p:ph type="sldNum" sz="quarter" idx="12"/>
            <p:custDataLst>
              <p:tags r:id="rId3"/>
            </p:custDataLst>
          </p:nvPr>
        </p:nvSpPr>
        <p:spPr/>
        <p:txBody>
          <a:bodyPr/>
          <a:lstStyle>
            <a:lvl1pPr eaLnBrk="1" hangingPunct="1">
              <a:defRPr b="1"/>
            </a:lvl1pPr>
          </a:lstStyle>
          <a:p>
            <a:pPr>
              <a:defRPr/>
            </a:pPr>
            <a:fld id="{6A75D554-AB7F-5D44-BB5B-98C31A6937C1}" type="slidenum">
              <a:rPr lang="en-US"/>
              <a:pPr>
                <a:defRPr/>
              </a:pPr>
              <a:t>‹#›</a:t>
            </a:fld>
            <a:endParaRPr lang="en-US"/>
          </a:p>
        </p:txBody>
      </p:sp>
    </p:spTree>
    <p:extLst>
      <p:ext uri="{BB962C8B-B14F-4D97-AF65-F5344CB8AC3E}">
        <p14:creationId xmlns:p14="http://schemas.microsoft.com/office/powerpoint/2010/main" val="743086856"/>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custDataLst>
              <p:tags r:id="rId1"/>
            </p:custDataLst>
          </p:nvPr>
        </p:nvSpPr>
        <p:spPr/>
        <p:txBody>
          <a:bodyPr/>
          <a:lstStyle>
            <a:lvl1pPr eaLnBrk="1" hangingPunct="1">
              <a:defRPr b="1"/>
            </a:lvl1pPr>
          </a:lstStyle>
          <a:p>
            <a:pPr>
              <a:defRPr/>
            </a:pPr>
            <a:endParaRPr lang="en-US"/>
          </a:p>
        </p:txBody>
      </p:sp>
      <p:sp>
        <p:nvSpPr>
          <p:cNvPr id="8" name="Footer Placeholder 7"/>
          <p:cNvSpPr>
            <a:spLocks noGrp="1"/>
          </p:cNvSpPr>
          <p:nvPr>
            <p:ph type="ftr" sz="quarter" idx="11"/>
            <p:custDataLst>
              <p:tags r:id="rId2"/>
            </p:custDataLst>
          </p:nvPr>
        </p:nvSpPr>
        <p:spPr/>
        <p:txBody>
          <a:bodyPr/>
          <a:lstStyle>
            <a:lvl1pPr eaLnBrk="1" hangingPunct="1">
              <a:defRPr b="1"/>
            </a:lvl1pPr>
          </a:lstStyle>
          <a:p>
            <a:pPr>
              <a:defRPr/>
            </a:pPr>
            <a:endParaRPr lang="en-US"/>
          </a:p>
        </p:txBody>
      </p:sp>
      <p:sp>
        <p:nvSpPr>
          <p:cNvPr id="9" name="Slide Number Placeholder 8"/>
          <p:cNvSpPr>
            <a:spLocks noGrp="1"/>
          </p:cNvSpPr>
          <p:nvPr>
            <p:ph type="sldNum" sz="quarter" idx="12"/>
            <p:custDataLst>
              <p:tags r:id="rId3"/>
            </p:custDataLst>
          </p:nvPr>
        </p:nvSpPr>
        <p:spPr/>
        <p:txBody>
          <a:bodyPr/>
          <a:lstStyle>
            <a:lvl1pPr eaLnBrk="1" hangingPunct="1">
              <a:defRPr b="1"/>
            </a:lvl1pPr>
          </a:lstStyle>
          <a:p>
            <a:pPr>
              <a:defRPr/>
            </a:pPr>
            <a:fld id="{3CFDA3A3-1992-3B46-9B00-0AAEE85D4F8A}" type="slidenum">
              <a:rPr lang="en-US"/>
              <a:pPr>
                <a:defRPr/>
              </a:pPr>
              <a:t>‹#›</a:t>
            </a:fld>
            <a:endParaRPr lang="en-US"/>
          </a:p>
        </p:txBody>
      </p:sp>
    </p:spTree>
    <p:extLst>
      <p:ext uri="{BB962C8B-B14F-4D97-AF65-F5344CB8AC3E}">
        <p14:creationId xmlns:p14="http://schemas.microsoft.com/office/powerpoint/2010/main" val="4263556392"/>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custDataLst>
              <p:tags r:id="rId1"/>
            </p:custDataLst>
          </p:nvPr>
        </p:nvSpPr>
        <p:spPr/>
        <p:txBody>
          <a:bodyPr/>
          <a:lstStyle>
            <a:lvl1pPr eaLnBrk="1" hangingPunct="1">
              <a:defRPr b="1"/>
            </a:lvl1pPr>
          </a:lstStyle>
          <a:p>
            <a:pPr>
              <a:defRPr/>
            </a:pPr>
            <a:endParaRPr lang="en-US"/>
          </a:p>
        </p:txBody>
      </p:sp>
      <p:sp>
        <p:nvSpPr>
          <p:cNvPr id="4" name="Footer Placeholder 3"/>
          <p:cNvSpPr>
            <a:spLocks noGrp="1"/>
          </p:cNvSpPr>
          <p:nvPr>
            <p:ph type="ftr" sz="quarter" idx="11"/>
            <p:custDataLst>
              <p:tags r:id="rId2"/>
            </p:custDataLst>
          </p:nvPr>
        </p:nvSpPr>
        <p:spPr/>
        <p:txBody>
          <a:bodyPr/>
          <a:lstStyle>
            <a:lvl1pPr eaLnBrk="1" hangingPunct="1">
              <a:defRPr b="1"/>
            </a:lvl1pPr>
          </a:lstStyle>
          <a:p>
            <a:pPr>
              <a:defRPr/>
            </a:pPr>
            <a:endParaRPr lang="en-US"/>
          </a:p>
        </p:txBody>
      </p:sp>
      <p:sp>
        <p:nvSpPr>
          <p:cNvPr id="5" name="Slide Number Placeholder 4"/>
          <p:cNvSpPr>
            <a:spLocks noGrp="1"/>
          </p:cNvSpPr>
          <p:nvPr>
            <p:ph type="sldNum" sz="quarter" idx="12"/>
            <p:custDataLst>
              <p:tags r:id="rId3"/>
            </p:custDataLst>
          </p:nvPr>
        </p:nvSpPr>
        <p:spPr/>
        <p:txBody>
          <a:bodyPr/>
          <a:lstStyle>
            <a:lvl1pPr eaLnBrk="1" hangingPunct="1">
              <a:defRPr b="1"/>
            </a:lvl1pPr>
          </a:lstStyle>
          <a:p>
            <a:pPr>
              <a:defRPr/>
            </a:pPr>
            <a:fld id="{EDF668B4-7C98-3048-B1B1-2716AB603F75}" type="slidenum">
              <a:rPr lang="en-US"/>
              <a:pPr>
                <a:defRPr/>
              </a:pPr>
              <a:t>‹#›</a:t>
            </a:fld>
            <a:endParaRPr lang="en-US"/>
          </a:p>
        </p:txBody>
      </p:sp>
    </p:spTree>
    <p:extLst>
      <p:ext uri="{BB962C8B-B14F-4D97-AF65-F5344CB8AC3E}">
        <p14:creationId xmlns:p14="http://schemas.microsoft.com/office/powerpoint/2010/main" val="1139159370"/>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custDataLst>
              <p:tags r:id="rId1"/>
            </p:custDataLst>
          </p:nvPr>
        </p:nvSpPr>
        <p:spPr/>
        <p:txBody>
          <a:bodyPr/>
          <a:lstStyle>
            <a:lvl1pPr eaLnBrk="1" hangingPunct="1">
              <a:defRPr b="1"/>
            </a:lvl1pPr>
          </a:lstStyle>
          <a:p>
            <a:pPr>
              <a:defRPr/>
            </a:pPr>
            <a:endParaRPr lang="en-US"/>
          </a:p>
        </p:txBody>
      </p:sp>
      <p:sp>
        <p:nvSpPr>
          <p:cNvPr id="3" name="Footer Placeholder 2"/>
          <p:cNvSpPr>
            <a:spLocks noGrp="1"/>
          </p:cNvSpPr>
          <p:nvPr>
            <p:ph type="ftr" sz="quarter" idx="11"/>
            <p:custDataLst>
              <p:tags r:id="rId2"/>
            </p:custDataLst>
          </p:nvPr>
        </p:nvSpPr>
        <p:spPr/>
        <p:txBody>
          <a:bodyPr/>
          <a:lstStyle>
            <a:lvl1pPr eaLnBrk="1" hangingPunct="1">
              <a:defRPr b="1"/>
            </a:lvl1pPr>
          </a:lstStyle>
          <a:p>
            <a:pPr>
              <a:defRPr/>
            </a:pPr>
            <a:endParaRPr lang="en-US"/>
          </a:p>
        </p:txBody>
      </p:sp>
      <p:sp>
        <p:nvSpPr>
          <p:cNvPr id="4" name="Slide Number Placeholder 3"/>
          <p:cNvSpPr>
            <a:spLocks noGrp="1"/>
          </p:cNvSpPr>
          <p:nvPr>
            <p:ph type="sldNum" sz="quarter" idx="12"/>
            <p:custDataLst>
              <p:tags r:id="rId3"/>
            </p:custDataLst>
          </p:nvPr>
        </p:nvSpPr>
        <p:spPr/>
        <p:txBody>
          <a:bodyPr/>
          <a:lstStyle>
            <a:lvl1pPr eaLnBrk="1" hangingPunct="1">
              <a:defRPr b="1"/>
            </a:lvl1pPr>
          </a:lstStyle>
          <a:p>
            <a:pPr>
              <a:defRPr/>
            </a:pPr>
            <a:fld id="{B5D3E578-29C5-6C43-80C2-C71E6A4262D2}" type="slidenum">
              <a:rPr lang="en-US"/>
              <a:pPr>
                <a:defRPr/>
              </a:pPr>
              <a:t>‹#›</a:t>
            </a:fld>
            <a:endParaRPr lang="en-US"/>
          </a:p>
        </p:txBody>
      </p:sp>
    </p:spTree>
    <p:extLst>
      <p:ext uri="{BB962C8B-B14F-4D97-AF65-F5344CB8AC3E}">
        <p14:creationId xmlns:p14="http://schemas.microsoft.com/office/powerpoint/2010/main" val="1026602297"/>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custDataLst>
              <p:tags r:id="rId1"/>
            </p:custDataLst>
          </p:nvPr>
        </p:nvSpPr>
        <p:spPr/>
        <p:txBody>
          <a:bodyPr/>
          <a:lstStyle>
            <a:lvl1pPr eaLnBrk="1" hangingPunct="1">
              <a:defRPr b="1"/>
            </a:lvl1pPr>
          </a:lstStyle>
          <a:p>
            <a:pPr>
              <a:defRPr/>
            </a:pPr>
            <a:endParaRPr lang="en-US"/>
          </a:p>
        </p:txBody>
      </p:sp>
      <p:sp>
        <p:nvSpPr>
          <p:cNvPr id="6" name="Footer Placeholder 5"/>
          <p:cNvSpPr>
            <a:spLocks noGrp="1"/>
          </p:cNvSpPr>
          <p:nvPr>
            <p:ph type="ftr" sz="quarter" idx="11"/>
            <p:custDataLst>
              <p:tags r:id="rId2"/>
            </p:custDataLst>
          </p:nvPr>
        </p:nvSpPr>
        <p:spPr/>
        <p:txBody>
          <a:bodyPr/>
          <a:lstStyle>
            <a:lvl1pPr eaLnBrk="1" hangingPunct="1">
              <a:defRPr b="1"/>
            </a:lvl1pPr>
          </a:lstStyle>
          <a:p>
            <a:pPr>
              <a:defRPr/>
            </a:pPr>
            <a:endParaRPr lang="en-US"/>
          </a:p>
        </p:txBody>
      </p:sp>
      <p:sp>
        <p:nvSpPr>
          <p:cNvPr id="7" name="Slide Number Placeholder 6"/>
          <p:cNvSpPr>
            <a:spLocks noGrp="1"/>
          </p:cNvSpPr>
          <p:nvPr>
            <p:ph type="sldNum" sz="quarter" idx="12"/>
            <p:custDataLst>
              <p:tags r:id="rId3"/>
            </p:custDataLst>
          </p:nvPr>
        </p:nvSpPr>
        <p:spPr/>
        <p:txBody>
          <a:bodyPr/>
          <a:lstStyle>
            <a:lvl1pPr eaLnBrk="1" hangingPunct="1">
              <a:defRPr b="1"/>
            </a:lvl1pPr>
          </a:lstStyle>
          <a:p>
            <a:pPr>
              <a:defRPr/>
            </a:pPr>
            <a:fld id="{817BCB4D-70FE-9E44-AF70-1D7016DBFDEC}" type="slidenum">
              <a:rPr lang="en-US"/>
              <a:pPr>
                <a:defRPr/>
              </a:pPr>
              <a:t>‹#›</a:t>
            </a:fld>
            <a:endParaRPr lang="en-US"/>
          </a:p>
        </p:txBody>
      </p:sp>
    </p:spTree>
    <p:extLst>
      <p:ext uri="{BB962C8B-B14F-4D97-AF65-F5344CB8AC3E}">
        <p14:creationId xmlns:p14="http://schemas.microsoft.com/office/powerpoint/2010/main" val="3671317415"/>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custDataLst>
              <p:tags r:id="rId1"/>
            </p:custDataLst>
          </p:nvPr>
        </p:nvSpPr>
        <p:spPr/>
        <p:txBody>
          <a:bodyPr/>
          <a:lstStyle>
            <a:lvl1pPr eaLnBrk="1" hangingPunct="1">
              <a:defRPr b="1"/>
            </a:lvl1pPr>
          </a:lstStyle>
          <a:p>
            <a:pPr>
              <a:defRPr/>
            </a:pPr>
            <a:endParaRPr lang="en-US"/>
          </a:p>
        </p:txBody>
      </p:sp>
      <p:sp>
        <p:nvSpPr>
          <p:cNvPr id="6" name="Footer Placeholder 5"/>
          <p:cNvSpPr>
            <a:spLocks noGrp="1"/>
          </p:cNvSpPr>
          <p:nvPr>
            <p:ph type="ftr" sz="quarter" idx="11"/>
            <p:custDataLst>
              <p:tags r:id="rId2"/>
            </p:custDataLst>
          </p:nvPr>
        </p:nvSpPr>
        <p:spPr/>
        <p:txBody>
          <a:bodyPr/>
          <a:lstStyle>
            <a:lvl1pPr eaLnBrk="1" hangingPunct="1">
              <a:defRPr b="1"/>
            </a:lvl1pPr>
          </a:lstStyle>
          <a:p>
            <a:pPr>
              <a:defRPr/>
            </a:pPr>
            <a:endParaRPr lang="en-US"/>
          </a:p>
        </p:txBody>
      </p:sp>
      <p:sp>
        <p:nvSpPr>
          <p:cNvPr id="7" name="Slide Number Placeholder 6"/>
          <p:cNvSpPr>
            <a:spLocks noGrp="1"/>
          </p:cNvSpPr>
          <p:nvPr>
            <p:ph type="sldNum" sz="quarter" idx="12"/>
            <p:custDataLst>
              <p:tags r:id="rId3"/>
            </p:custDataLst>
          </p:nvPr>
        </p:nvSpPr>
        <p:spPr/>
        <p:txBody>
          <a:bodyPr/>
          <a:lstStyle>
            <a:lvl1pPr eaLnBrk="1" hangingPunct="1">
              <a:defRPr b="1"/>
            </a:lvl1pPr>
          </a:lstStyle>
          <a:p>
            <a:pPr>
              <a:defRPr/>
            </a:pPr>
            <a:fld id="{79FA9F06-D5FD-7144-8AED-FB48AFA40D78}" type="slidenum">
              <a:rPr lang="en-US"/>
              <a:pPr>
                <a:defRPr/>
              </a:pPr>
              <a:t>‹#›</a:t>
            </a:fld>
            <a:endParaRPr lang="en-US"/>
          </a:p>
        </p:txBody>
      </p:sp>
    </p:spTree>
    <p:extLst>
      <p:ext uri="{BB962C8B-B14F-4D97-AF65-F5344CB8AC3E}">
        <p14:creationId xmlns:p14="http://schemas.microsoft.com/office/powerpoint/2010/main" val="1395417788"/>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1"/>
            </p:custDataLst>
          </p:nvPr>
        </p:nvSpPr>
        <p:spPr/>
        <p:txBody>
          <a:bodyPr/>
          <a:lstStyle>
            <a:lvl1pPr eaLnBrk="1" hangingPunct="1">
              <a:defRPr b="1"/>
            </a:lvl1pPr>
          </a:lstStyle>
          <a:p>
            <a:pPr>
              <a:defRPr/>
            </a:pPr>
            <a:endParaRPr lang="en-US"/>
          </a:p>
        </p:txBody>
      </p:sp>
      <p:sp>
        <p:nvSpPr>
          <p:cNvPr id="5" name="Footer Placeholder 4"/>
          <p:cNvSpPr>
            <a:spLocks noGrp="1"/>
          </p:cNvSpPr>
          <p:nvPr>
            <p:ph type="ftr" sz="quarter" idx="11"/>
            <p:custDataLst>
              <p:tags r:id="rId2"/>
            </p:custDataLst>
          </p:nvPr>
        </p:nvSpPr>
        <p:spPr/>
        <p:txBody>
          <a:bodyPr/>
          <a:lstStyle>
            <a:lvl1pPr eaLnBrk="1" hangingPunct="1">
              <a:defRPr b="1"/>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eaLnBrk="1" hangingPunct="1">
              <a:defRPr b="1"/>
            </a:lvl1pPr>
          </a:lstStyle>
          <a:p>
            <a:pPr>
              <a:defRPr/>
            </a:pPr>
            <a:fld id="{F33D6C22-06B4-1746-A02A-CBF4EF7AEECD}" type="slidenum">
              <a:rPr lang="en-US"/>
              <a:pPr>
                <a:defRPr/>
              </a:pPr>
              <a:t>‹#›</a:t>
            </a:fld>
            <a:endParaRPr lang="en-US"/>
          </a:p>
        </p:txBody>
      </p:sp>
    </p:spTree>
    <p:extLst>
      <p:ext uri="{BB962C8B-B14F-4D97-AF65-F5344CB8AC3E}">
        <p14:creationId xmlns:p14="http://schemas.microsoft.com/office/powerpoint/2010/main" val="38999421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48793966"/>
      </p:ext>
    </p:extLst>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350712229"/>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1"/>
            </p:custDataLst>
          </p:nvPr>
        </p:nvSpPr>
        <p:spPr/>
        <p:txBody>
          <a:bodyPr/>
          <a:lstStyle>
            <a:lvl1pPr eaLnBrk="1" hangingPunct="1">
              <a:defRPr b="1"/>
            </a:lvl1pPr>
          </a:lstStyle>
          <a:p>
            <a:pPr>
              <a:defRPr/>
            </a:pPr>
            <a:endParaRPr lang="en-US"/>
          </a:p>
        </p:txBody>
      </p:sp>
      <p:sp>
        <p:nvSpPr>
          <p:cNvPr id="5" name="Footer Placeholder 4"/>
          <p:cNvSpPr>
            <a:spLocks noGrp="1"/>
          </p:cNvSpPr>
          <p:nvPr>
            <p:ph type="ftr" sz="quarter" idx="11"/>
            <p:custDataLst>
              <p:tags r:id="rId2"/>
            </p:custDataLst>
          </p:nvPr>
        </p:nvSpPr>
        <p:spPr/>
        <p:txBody>
          <a:bodyPr/>
          <a:lstStyle>
            <a:lvl1pPr eaLnBrk="1" hangingPunct="1">
              <a:defRPr b="1"/>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eaLnBrk="1" hangingPunct="1">
              <a:defRPr b="1"/>
            </a:lvl1pPr>
          </a:lstStyle>
          <a:p>
            <a:pPr>
              <a:defRPr/>
            </a:pPr>
            <a:fld id="{6E6CCC66-FBD5-9045-BEAF-1C574B0A6600}" type="slidenum">
              <a:rPr lang="en-US"/>
              <a:pPr>
                <a:defRPr/>
              </a:pPr>
              <a:t>‹#›</a:t>
            </a:fld>
            <a:endParaRPr lang="en-US"/>
          </a:p>
        </p:txBody>
      </p:sp>
    </p:spTree>
    <p:extLst>
      <p:ext uri="{BB962C8B-B14F-4D97-AF65-F5344CB8AC3E}">
        <p14:creationId xmlns:p14="http://schemas.microsoft.com/office/powerpoint/2010/main" val="868986990"/>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custDataLst>
              <p:tags r:id="rId1"/>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CF47C5DF-5232-B845-A787-AC6A9F2B800A}" type="datetimeFigureOut">
              <a:rPr lang="en-US"/>
              <a:pPr>
                <a:defRPr/>
              </a:pPr>
              <a:t>5/27/16</a:t>
            </a:fld>
            <a:endParaRPr lang="en-US"/>
          </a:p>
        </p:txBody>
      </p:sp>
      <p:sp>
        <p:nvSpPr>
          <p:cNvPr id="5" name="Footer Placeholder 4"/>
          <p:cNvSpPr>
            <a:spLocks noGrp="1"/>
          </p:cNvSpPr>
          <p:nvPr>
            <p:ph type="ftr" sz="quarter" idx="11"/>
            <p:custDataLst>
              <p:tags r:id="rId2"/>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28407075-BF9E-FF4D-A0C2-FE9F0E85D409}" type="slidenum">
              <a:rPr lang="en-US"/>
              <a:pPr>
                <a:defRPr/>
              </a:pPr>
              <a:t>‹#›</a:t>
            </a:fld>
            <a:endParaRPr lang="en-US"/>
          </a:p>
        </p:txBody>
      </p:sp>
    </p:spTree>
    <p:extLst>
      <p:ext uri="{BB962C8B-B14F-4D97-AF65-F5344CB8AC3E}">
        <p14:creationId xmlns:p14="http://schemas.microsoft.com/office/powerpoint/2010/main" val="3409500325"/>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1"/>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CF47C5DF-5232-B845-A787-AC6A9F2B800A}" type="datetimeFigureOut">
              <a:rPr lang="en-US"/>
              <a:pPr>
                <a:defRPr/>
              </a:pPr>
              <a:t>5/27/16</a:t>
            </a:fld>
            <a:endParaRPr lang="en-US"/>
          </a:p>
        </p:txBody>
      </p:sp>
      <p:sp>
        <p:nvSpPr>
          <p:cNvPr id="5" name="Footer Placeholder 4"/>
          <p:cNvSpPr>
            <a:spLocks noGrp="1"/>
          </p:cNvSpPr>
          <p:nvPr>
            <p:ph type="ftr" sz="quarter" idx="11"/>
            <p:custDataLst>
              <p:tags r:id="rId2"/>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77701F4C-4ECA-6A41-92D7-BE399F72E94B}" type="slidenum">
              <a:rPr lang="en-US"/>
              <a:pPr>
                <a:defRPr/>
              </a:pPr>
              <a:t>‹#›</a:t>
            </a:fld>
            <a:endParaRPr lang="en-US"/>
          </a:p>
        </p:txBody>
      </p:sp>
    </p:spTree>
    <p:extLst>
      <p:ext uri="{BB962C8B-B14F-4D97-AF65-F5344CB8AC3E}">
        <p14:creationId xmlns:p14="http://schemas.microsoft.com/office/powerpoint/2010/main" val="1778155964"/>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custDataLst>
              <p:tags r:id="rId1"/>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CF47C5DF-5232-B845-A787-AC6A9F2B800A}" type="datetimeFigureOut">
              <a:rPr lang="en-US"/>
              <a:pPr>
                <a:defRPr/>
              </a:pPr>
              <a:t>5/27/16</a:t>
            </a:fld>
            <a:endParaRPr lang="en-US"/>
          </a:p>
        </p:txBody>
      </p:sp>
      <p:sp>
        <p:nvSpPr>
          <p:cNvPr id="5" name="Footer Placeholder 4"/>
          <p:cNvSpPr>
            <a:spLocks noGrp="1"/>
          </p:cNvSpPr>
          <p:nvPr>
            <p:ph type="ftr" sz="quarter" idx="11"/>
            <p:custDataLst>
              <p:tags r:id="rId2"/>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9213A18B-FF9F-7E41-B31A-A8A616D22B0B}" type="slidenum">
              <a:rPr lang="en-US"/>
              <a:pPr>
                <a:defRPr/>
              </a:pPr>
              <a:t>‹#›</a:t>
            </a:fld>
            <a:endParaRPr lang="en-US"/>
          </a:p>
        </p:txBody>
      </p:sp>
    </p:spTree>
    <p:extLst>
      <p:ext uri="{BB962C8B-B14F-4D97-AF65-F5344CB8AC3E}">
        <p14:creationId xmlns:p14="http://schemas.microsoft.com/office/powerpoint/2010/main" val="1528808030"/>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custDataLst>
              <p:tags r:id="rId1"/>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CF47C5DF-5232-B845-A787-AC6A9F2B800A}" type="datetimeFigureOut">
              <a:rPr lang="en-US"/>
              <a:pPr>
                <a:defRPr/>
              </a:pPr>
              <a:t>5/27/16</a:t>
            </a:fld>
            <a:endParaRPr lang="en-US"/>
          </a:p>
        </p:txBody>
      </p:sp>
      <p:sp>
        <p:nvSpPr>
          <p:cNvPr id="6" name="Footer Placeholder 5"/>
          <p:cNvSpPr>
            <a:spLocks noGrp="1"/>
          </p:cNvSpPr>
          <p:nvPr>
            <p:ph type="ftr" sz="quarter" idx="11"/>
            <p:custDataLst>
              <p:tags r:id="rId2"/>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custDataLst>
              <p:tags r:id="rId3"/>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531E5308-A6D2-A94D-9D4B-96C98243EC8C}" type="slidenum">
              <a:rPr lang="en-US"/>
              <a:pPr>
                <a:defRPr/>
              </a:pPr>
              <a:t>‹#›</a:t>
            </a:fld>
            <a:endParaRPr lang="en-US"/>
          </a:p>
        </p:txBody>
      </p:sp>
    </p:spTree>
    <p:extLst>
      <p:ext uri="{BB962C8B-B14F-4D97-AF65-F5344CB8AC3E}">
        <p14:creationId xmlns:p14="http://schemas.microsoft.com/office/powerpoint/2010/main" val="2011708339"/>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custDataLst>
              <p:tags r:id="rId1"/>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CF47C5DF-5232-B845-A787-AC6A9F2B800A}" type="datetimeFigureOut">
              <a:rPr lang="en-US"/>
              <a:pPr>
                <a:defRPr/>
              </a:pPr>
              <a:t>5/27/16</a:t>
            </a:fld>
            <a:endParaRPr lang="en-US"/>
          </a:p>
        </p:txBody>
      </p:sp>
      <p:sp>
        <p:nvSpPr>
          <p:cNvPr id="8" name="Footer Placeholder 7"/>
          <p:cNvSpPr>
            <a:spLocks noGrp="1"/>
          </p:cNvSpPr>
          <p:nvPr>
            <p:ph type="ftr" sz="quarter" idx="11"/>
            <p:custDataLst>
              <p:tags r:id="rId2"/>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custDataLst>
              <p:tags r:id="rId3"/>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890B1353-BE31-5349-B608-C3A51E381A95}" type="slidenum">
              <a:rPr lang="en-US"/>
              <a:pPr>
                <a:defRPr/>
              </a:pPr>
              <a:t>‹#›</a:t>
            </a:fld>
            <a:endParaRPr lang="en-US"/>
          </a:p>
        </p:txBody>
      </p:sp>
    </p:spTree>
    <p:extLst>
      <p:ext uri="{BB962C8B-B14F-4D97-AF65-F5344CB8AC3E}">
        <p14:creationId xmlns:p14="http://schemas.microsoft.com/office/powerpoint/2010/main" val="688777147"/>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custDataLst>
              <p:tags r:id="rId1"/>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CF47C5DF-5232-B845-A787-AC6A9F2B800A}" type="datetimeFigureOut">
              <a:rPr lang="en-US"/>
              <a:pPr>
                <a:defRPr/>
              </a:pPr>
              <a:t>5/27/16</a:t>
            </a:fld>
            <a:endParaRPr lang="en-US"/>
          </a:p>
        </p:txBody>
      </p:sp>
      <p:sp>
        <p:nvSpPr>
          <p:cNvPr id="4" name="Footer Placeholder 3"/>
          <p:cNvSpPr>
            <a:spLocks noGrp="1"/>
          </p:cNvSpPr>
          <p:nvPr>
            <p:ph type="ftr" sz="quarter" idx="11"/>
            <p:custDataLst>
              <p:tags r:id="rId2"/>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custDataLst>
              <p:tags r:id="rId3"/>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CED3E7BB-2168-0F48-826D-5E8BC2C401EF}" type="slidenum">
              <a:rPr lang="en-US"/>
              <a:pPr>
                <a:defRPr/>
              </a:pPr>
              <a:t>‹#›</a:t>
            </a:fld>
            <a:endParaRPr lang="en-US"/>
          </a:p>
        </p:txBody>
      </p:sp>
    </p:spTree>
    <p:extLst>
      <p:ext uri="{BB962C8B-B14F-4D97-AF65-F5344CB8AC3E}">
        <p14:creationId xmlns:p14="http://schemas.microsoft.com/office/powerpoint/2010/main" val="4091203872"/>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custDataLst>
              <p:tags r:id="rId1"/>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CF47C5DF-5232-B845-A787-AC6A9F2B800A}" type="datetimeFigureOut">
              <a:rPr lang="en-US"/>
              <a:pPr>
                <a:defRPr/>
              </a:pPr>
              <a:t>5/27/16</a:t>
            </a:fld>
            <a:endParaRPr lang="en-US"/>
          </a:p>
        </p:txBody>
      </p:sp>
      <p:sp>
        <p:nvSpPr>
          <p:cNvPr id="3" name="Footer Placeholder 2"/>
          <p:cNvSpPr>
            <a:spLocks noGrp="1"/>
          </p:cNvSpPr>
          <p:nvPr>
            <p:ph type="ftr" sz="quarter" idx="11"/>
            <p:custDataLst>
              <p:tags r:id="rId2"/>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custDataLst>
              <p:tags r:id="rId3"/>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4FC93C5C-D72B-4241-9AB4-3F7911945A2B}" type="slidenum">
              <a:rPr lang="en-US"/>
              <a:pPr>
                <a:defRPr/>
              </a:pPr>
              <a:t>‹#›</a:t>
            </a:fld>
            <a:endParaRPr lang="en-US"/>
          </a:p>
        </p:txBody>
      </p:sp>
    </p:spTree>
    <p:extLst>
      <p:ext uri="{BB962C8B-B14F-4D97-AF65-F5344CB8AC3E}">
        <p14:creationId xmlns:p14="http://schemas.microsoft.com/office/powerpoint/2010/main" val="3614991075"/>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custDataLst>
              <p:tags r:id="rId1"/>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CF47C5DF-5232-B845-A787-AC6A9F2B800A}" type="datetimeFigureOut">
              <a:rPr lang="en-US"/>
              <a:pPr>
                <a:defRPr/>
              </a:pPr>
              <a:t>5/27/16</a:t>
            </a:fld>
            <a:endParaRPr lang="en-US"/>
          </a:p>
        </p:txBody>
      </p:sp>
      <p:sp>
        <p:nvSpPr>
          <p:cNvPr id="6" name="Footer Placeholder 5"/>
          <p:cNvSpPr>
            <a:spLocks noGrp="1"/>
          </p:cNvSpPr>
          <p:nvPr>
            <p:ph type="ftr" sz="quarter" idx="11"/>
            <p:custDataLst>
              <p:tags r:id="rId2"/>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custDataLst>
              <p:tags r:id="rId3"/>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3AD001F7-94B8-7241-B378-4B8605775857}" type="slidenum">
              <a:rPr lang="en-US"/>
              <a:pPr>
                <a:defRPr/>
              </a:pPr>
              <a:t>‹#›</a:t>
            </a:fld>
            <a:endParaRPr lang="en-US"/>
          </a:p>
        </p:txBody>
      </p:sp>
    </p:spTree>
    <p:extLst>
      <p:ext uri="{BB962C8B-B14F-4D97-AF65-F5344CB8AC3E}">
        <p14:creationId xmlns:p14="http://schemas.microsoft.com/office/powerpoint/2010/main" val="2532031466"/>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Drag picture to placeholder or click icon to add</a:t>
            </a:r>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custDataLst>
              <p:tags r:id="rId1"/>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CF47C5DF-5232-B845-A787-AC6A9F2B800A}" type="datetimeFigureOut">
              <a:rPr lang="en-US"/>
              <a:pPr>
                <a:defRPr/>
              </a:pPr>
              <a:t>5/27/16</a:t>
            </a:fld>
            <a:endParaRPr lang="en-US"/>
          </a:p>
        </p:txBody>
      </p:sp>
      <p:sp>
        <p:nvSpPr>
          <p:cNvPr id="6" name="Footer Placeholder 5"/>
          <p:cNvSpPr>
            <a:spLocks noGrp="1"/>
          </p:cNvSpPr>
          <p:nvPr>
            <p:ph type="ftr" sz="quarter" idx="11"/>
            <p:custDataLst>
              <p:tags r:id="rId2"/>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custDataLst>
              <p:tags r:id="rId3"/>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8281C9D7-50DA-4942-8431-17024632BF40}" type="slidenum">
              <a:rPr lang="en-US"/>
              <a:pPr>
                <a:defRPr/>
              </a:pPr>
              <a:t>‹#›</a:t>
            </a:fld>
            <a:endParaRPr lang="en-US"/>
          </a:p>
        </p:txBody>
      </p:sp>
    </p:spTree>
    <p:extLst>
      <p:ext uri="{BB962C8B-B14F-4D97-AF65-F5344CB8AC3E}">
        <p14:creationId xmlns:p14="http://schemas.microsoft.com/office/powerpoint/2010/main" val="187370687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126196353"/>
      </p:ext>
    </p:extLst>
  </p:cSld>
  <p:clrMapOvr>
    <a:masterClrMapping/>
  </p:clrMapOvr>
  <p:transition/>
</p:sldLayout>
</file>

<file path=ppt/slideLayouts/slideLayout4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1"/>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CF47C5DF-5232-B845-A787-AC6A9F2B800A}" type="datetimeFigureOut">
              <a:rPr lang="en-US"/>
              <a:pPr>
                <a:defRPr/>
              </a:pPr>
              <a:t>5/27/16</a:t>
            </a:fld>
            <a:endParaRPr lang="en-US"/>
          </a:p>
        </p:txBody>
      </p:sp>
      <p:sp>
        <p:nvSpPr>
          <p:cNvPr id="5" name="Footer Placeholder 4"/>
          <p:cNvSpPr>
            <a:spLocks noGrp="1"/>
          </p:cNvSpPr>
          <p:nvPr>
            <p:ph type="ftr" sz="quarter" idx="11"/>
            <p:custDataLst>
              <p:tags r:id="rId2"/>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91EC6216-1727-D542-9E65-2A48DD5C6D79}" type="slidenum">
              <a:rPr lang="en-US"/>
              <a:pPr>
                <a:defRPr/>
              </a:pPr>
              <a:t>‹#›</a:t>
            </a:fld>
            <a:endParaRPr lang="en-US"/>
          </a:p>
        </p:txBody>
      </p:sp>
    </p:spTree>
    <p:extLst>
      <p:ext uri="{BB962C8B-B14F-4D97-AF65-F5344CB8AC3E}">
        <p14:creationId xmlns:p14="http://schemas.microsoft.com/office/powerpoint/2010/main" val="737046138"/>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1"/>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CF47C5DF-5232-B845-A787-AC6A9F2B800A}" type="datetimeFigureOut">
              <a:rPr lang="en-US"/>
              <a:pPr>
                <a:defRPr/>
              </a:pPr>
              <a:t>5/27/16</a:t>
            </a:fld>
            <a:endParaRPr lang="en-US"/>
          </a:p>
        </p:txBody>
      </p:sp>
      <p:sp>
        <p:nvSpPr>
          <p:cNvPr id="5" name="Footer Placeholder 4"/>
          <p:cNvSpPr>
            <a:spLocks noGrp="1"/>
          </p:cNvSpPr>
          <p:nvPr>
            <p:ph type="ftr" sz="quarter" idx="11"/>
            <p:custDataLst>
              <p:tags r:id="rId2"/>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DC6F7451-ECB3-4E4E-9338-1251C73AEC8E}" type="slidenum">
              <a:rPr lang="en-US"/>
              <a:pPr>
                <a:defRPr/>
              </a:pPr>
              <a:t>‹#›</a:t>
            </a:fld>
            <a:endParaRPr lang="en-US"/>
          </a:p>
        </p:txBody>
      </p:sp>
    </p:spTree>
    <p:extLst>
      <p:ext uri="{BB962C8B-B14F-4D97-AF65-F5344CB8AC3E}">
        <p14:creationId xmlns:p14="http://schemas.microsoft.com/office/powerpoint/2010/main" val="1457030115"/>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Slide Number Placeholder 3"/>
          <p:cNvSpPr>
            <a:spLocks noGrp="1"/>
          </p:cNvSpPr>
          <p:nvPr>
            <p:ph type="sldNum" sz="quarter" idx="10"/>
            <p:custDataLst>
              <p:tags r:id="rId1"/>
            </p:custDataLst>
          </p:nvPr>
        </p:nvSpPr>
        <p:spPr/>
        <p:txBody>
          <a:bodyPr/>
          <a:lstStyle>
            <a:lvl1pPr>
              <a:defRPr>
                <a:cs typeface="ＭＳ Ｐゴシック" charset="0"/>
              </a:defRPr>
            </a:lvl1pPr>
          </a:lstStyle>
          <a:p>
            <a:pPr>
              <a:defRPr/>
            </a:pPr>
            <a:fld id="{80ACA4E3-6457-5748-916E-7DC2270D46FA}" type="slidenum">
              <a:rPr lang="en-US"/>
              <a:pPr>
                <a:defRPr/>
              </a:pPr>
              <a:t>‹#›</a:t>
            </a:fld>
            <a:r>
              <a:rPr lang="en-US"/>
              <a:t>   (c) Mark Gerstein, 2002, Yale, bioinfo.mbb.yale.edu</a:t>
            </a:r>
          </a:p>
        </p:txBody>
      </p:sp>
    </p:spTree>
    <p:extLst>
      <p:ext uri="{BB962C8B-B14F-4D97-AF65-F5344CB8AC3E}">
        <p14:creationId xmlns:p14="http://schemas.microsoft.com/office/powerpoint/2010/main" val="2100189458"/>
      </p:ext>
    </p:extLst>
  </p:cSld>
  <p:clrMapOvr>
    <a:masterClrMapping/>
  </p:clrMapOvr>
  <p:transition/>
</p:sldLayout>
</file>

<file path=ppt/slideLayouts/slideLayout4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custDataLst>
              <p:tags r:id="rId1"/>
            </p:custDataLst>
          </p:nvPr>
        </p:nvSpPr>
        <p:spPr/>
        <p:txBody>
          <a:bodyPr/>
          <a:lstStyle>
            <a:lvl1pPr>
              <a:defRPr>
                <a:cs typeface="ＭＳ Ｐゴシック" charset="0"/>
              </a:defRPr>
            </a:lvl1pPr>
          </a:lstStyle>
          <a:p>
            <a:pPr>
              <a:defRPr/>
            </a:pPr>
            <a:fld id="{7F65A7A1-592E-FE4E-B453-1FD00F851C8C}" type="slidenum">
              <a:rPr lang="en-US"/>
              <a:pPr>
                <a:defRPr/>
              </a:pPr>
              <a:t>‹#›</a:t>
            </a:fld>
            <a:r>
              <a:rPr lang="en-US"/>
              <a:t>   (c) Mark Gerstein, 2002, Yale, bioinfo.mbb.yale.edu</a:t>
            </a:r>
          </a:p>
        </p:txBody>
      </p:sp>
    </p:spTree>
    <p:extLst>
      <p:ext uri="{BB962C8B-B14F-4D97-AF65-F5344CB8AC3E}">
        <p14:creationId xmlns:p14="http://schemas.microsoft.com/office/powerpoint/2010/main" val="3404518661"/>
      </p:ext>
    </p:extLst>
  </p:cSld>
  <p:clrMapOvr>
    <a:masterClrMapping/>
  </p:clrMapOvr>
  <p:transition/>
</p:sldLayout>
</file>

<file path=ppt/slideLayouts/slideLayout4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Slide Number Placeholder 3"/>
          <p:cNvSpPr>
            <a:spLocks noGrp="1"/>
          </p:cNvSpPr>
          <p:nvPr>
            <p:ph type="sldNum" sz="quarter" idx="10"/>
            <p:custDataLst>
              <p:tags r:id="rId1"/>
            </p:custDataLst>
          </p:nvPr>
        </p:nvSpPr>
        <p:spPr/>
        <p:txBody>
          <a:bodyPr/>
          <a:lstStyle>
            <a:lvl1pPr>
              <a:defRPr>
                <a:cs typeface="ＭＳ Ｐゴシック" charset="0"/>
              </a:defRPr>
            </a:lvl1pPr>
          </a:lstStyle>
          <a:p>
            <a:pPr>
              <a:defRPr/>
            </a:pPr>
            <a:fld id="{28E844E9-EE2F-EF49-A245-EA2E7023A5E7}" type="slidenum">
              <a:rPr lang="en-US"/>
              <a:pPr>
                <a:defRPr/>
              </a:pPr>
              <a:t>‹#›</a:t>
            </a:fld>
            <a:r>
              <a:rPr lang="en-US"/>
              <a:t>   (c) Mark Gerstein, 2002, Yale, bioinfo.mbb.yale.edu</a:t>
            </a:r>
          </a:p>
        </p:txBody>
      </p:sp>
    </p:spTree>
    <p:extLst>
      <p:ext uri="{BB962C8B-B14F-4D97-AF65-F5344CB8AC3E}">
        <p14:creationId xmlns:p14="http://schemas.microsoft.com/office/powerpoint/2010/main" val="2930182140"/>
      </p:ext>
    </p:extLst>
  </p:cSld>
  <p:clrMapOvr>
    <a:masterClrMapping/>
  </p:clrMapOvr>
  <p:transition/>
</p:sldLayout>
</file>

<file path=ppt/slideLayouts/slideLayout4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custDataLst>
              <p:tags r:id="rId1"/>
            </p:custDataLst>
          </p:nvPr>
        </p:nvSpPr>
        <p:spPr/>
        <p:txBody>
          <a:bodyPr/>
          <a:lstStyle>
            <a:lvl1pPr>
              <a:defRPr>
                <a:cs typeface="ＭＳ Ｐゴシック" charset="0"/>
              </a:defRPr>
            </a:lvl1pPr>
          </a:lstStyle>
          <a:p>
            <a:pPr>
              <a:defRPr/>
            </a:pPr>
            <a:fld id="{B9A2C6A5-4250-9B4A-B01D-0805D91944CE}" type="slidenum">
              <a:rPr lang="en-US"/>
              <a:pPr>
                <a:defRPr/>
              </a:pPr>
              <a:t>‹#›</a:t>
            </a:fld>
            <a:r>
              <a:rPr lang="en-US"/>
              <a:t>   (c) Mark Gerstein, 2002, Yale, bioinfo.mbb.yale.edu</a:t>
            </a:r>
          </a:p>
        </p:txBody>
      </p:sp>
    </p:spTree>
    <p:extLst>
      <p:ext uri="{BB962C8B-B14F-4D97-AF65-F5344CB8AC3E}">
        <p14:creationId xmlns:p14="http://schemas.microsoft.com/office/powerpoint/2010/main" val="676222916"/>
      </p:ext>
    </p:extLst>
  </p:cSld>
  <p:clrMapOvr>
    <a:masterClrMapping/>
  </p:clrMapOvr>
  <p:transition/>
</p:sldLayout>
</file>

<file path=ppt/slideLayouts/slideLayout4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custDataLst>
              <p:tags r:id="rId1"/>
            </p:custDataLst>
          </p:nvPr>
        </p:nvSpPr>
        <p:spPr/>
        <p:txBody>
          <a:bodyPr/>
          <a:lstStyle>
            <a:lvl1pPr>
              <a:defRPr>
                <a:cs typeface="ＭＳ Ｐゴシック" charset="0"/>
              </a:defRPr>
            </a:lvl1pPr>
          </a:lstStyle>
          <a:p>
            <a:pPr>
              <a:defRPr/>
            </a:pPr>
            <a:fld id="{3C9135A6-C31D-ED4D-A792-3407126FB37E}" type="slidenum">
              <a:rPr lang="en-US"/>
              <a:pPr>
                <a:defRPr/>
              </a:pPr>
              <a:t>‹#›</a:t>
            </a:fld>
            <a:r>
              <a:rPr lang="en-US"/>
              <a:t>   (c) Mark Gerstein, 2002, Yale, bioinfo.mbb.yale.edu</a:t>
            </a:r>
          </a:p>
        </p:txBody>
      </p:sp>
    </p:spTree>
    <p:extLst>
      <p:ext uri="{BB962C8B-B14F-4D97-AF65-F5344CB8AC3E}">
        <p14:creationId xmlns:p14="http://schemas.microsoft.com/office/powerpoint/2010/main" val="76533843"/>
      </p:ext>
    </p:extLst>
  </p:cSld>
  <p:clrMapOvr>
    <a:masterClrMapping/>
  </p:clrMapOvr>
  <p:transition/>
</p:sldLayout>
</file>

<file path=ppt/slideLayouts/slideLayout4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custDataLst>
              <p:tags r:id="rId1"/>
            </p:custDataLst>
          </p:nvPr>
        </p:nvSpPr>
        <p:spPr/>
        <p:txBody>
          <a:bodyPr/>
          <a:lstStyle>
            <a:lvl1pPr>
              <a:defRPr>
                <a:cs typeface="ＭＳ Ｐゴシック" charset="0"/>
              </a:defRPr>
            </a:lvl1pPr>
          </a:lstStyle>
          <a:p>
            <a:pPr>
              <a:defRPr/>
            </a:pPr>
            <a:fld id="{513736C8-C3AF-A249-871B-AD54CFE5793A}" type="slidenum">
              <a:rPr lang="en-US"/>
              <a:pPr>
                <a:defRPr/>
              </a:pPr>
              <a:t>‹#›</a:t>
            </a:fld>
            <a:r>
              <a:rPr lang="en-US"/>
              <a:t>   (c) Mark Gerstein, 2002, Yale, bioinfo.mbb.yale.edu</a:t>
            </a:r>
          </a:p>
        </p:txBody>
      </p:sp>
    </p:spTree>
    <p:extLst>
      <p:ext uri="{BB962C8B-B14F-4D97-AF65-F5344CB8AC3E}">
        <p14:creationId xmlns:p14="http://schemas.microsoft.com/office/powerpoint/2010/main" val="1165892070"/>
      </p:ext>
    </p:extLst>
  </p:cSld>
  <p:clrMapOvr>
    <a:masterClrMapping/>
  </p:clrMapOvr>
  <p:transition/>
</p:sldLayout>
</file>

<file path=ppt/slideLayouts/slideLayout4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custDataLst>
              <p:tags r:id="rId1"/>
            </p:custDataLst>
          </p:nvPr>
        </p:nvSpPr>
        <p:spPr/>
        <p:txBody>
          <a:bodyPr/>
          <a:lstStyle>
            <a:lvl1pPr>
              <a:defRPr>
                <a:cs typeface="ＭＳ Ｐゴシック" charset="0"/>
              </a:defRPr>
            </a:lvl1pPr>
          </a:lstStyle>
          <a:p>
            <a:pPr>
              <a:defRPr/>
            </a:pPr>
            <a:fld id="{F4EB3EC9-A545-314A-A857-D6C3D9052214}" type="slidenum">
              <a:rPr lang="en-US"/>
              <a:pPr>
                <a:defRPr/>
              </a:pPr>
              <a:t>‹#›</a:t>
            </a:fld>
            <a:r>
              <a:rPr lang="en-US"/>
              <a:t>   (c) Mark Gerstein, 2002, Yale, bioinfo.mbb.yale.edu</a:t>
            </a:r>
          </a:p>
        </p:txBody>
      </p:sp>
    </p:spTree>
    <p:extLst>
      <p:ext uri="{BB962C8B-B14F-4D97-AF65-F5344CB8AC3E}">
        <p14:creationId xmlns:p14="http://schemas.microsoft.com/office/powerpoint/2010/main" val="1822954189"/>
      </p:ext>
    </p:extLst>
  </p:cSld>
  <p:clrMapOvr>
    <a:masterClrMapping/>
  </p:clrMapOvr>
  <p:transition/>
</p:sldLayout>
</file>

<file path=ppt/slideLayouts/slideLayout4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custDataLst>
              <p:tags r:id="rId1"/>
            </p:custDataLst>
          </p:nvPr>
        </p:nvSpPr>
        <p:spPr/>
        <p:txBody>
          <a:bodyPr/>
          <a:lstStyle>
            <a:lvl1pPr>
              <a:defRPr>
                <a:cs typeface="ＭＳ Ｐゴシック" charset="0"/>
              </a:defRPr>
            </a:lvl1pPr>
          </a:lstStyle>
          <a:p>
            <a:pPr>
              <a:defRPr/>
            </a:pPr>
            <a:fld id="{604251A5-4F85-4648-B169-E07421858120}" type="slidenum">
              <a:rPr lang="en-US"/>
              <a:pPr>
                <a:defRPr/>
              </a:pPr>
              <a:t>‹#›</a:t>
            </a:fld>
            <a:r>
              <a:rPr lang="en-US"/>
              <a:t>   (c) Mark Gerstein, 2002, Yale, bioinfo.mbb.yale.edu</a:t>
            </a:r>
          </a:p>
        </p:txBody>
      </p:sp>
    </p:spTree>
    <p:extLst>
      <p:ext uri="{BB962C8B-B14F-4D97-AF65-F5344CB8AC3E}">
        <p14:creationId xmlns:p14="http://schemas.microsoft.com/office/powerpoint/2010/main" val="3393803088"/>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86317695"/>
      </p:ext>
    </p:extLst>
  </p:cSld>
  <p:clrMapOvr>
    <a:masterClrMapping/>
  </p:clrMapOvr>
  <p:transition/>
</p:sldLayout>
</file>

<file path=ppt/slideLayouts/slideLayout4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custDataLst>
              <p:tags r:id="rId1"/>
            </p:custDataLst>
          </p:nvPr>
        </p:nvSpPr>
        <p:spPr/>
        <p:txBody>
          <a:bodyPr/>
          <a:lstStyle>
            <a:lvl1pPr>
              <a:defRPr>
                <a:cs typeface="ＭＳ Ｐゴシック" charset="0"/>
              </a:defRPr>
            </a:lvl1pPr>
          </a:lstStyle>
          <a:p>
            <a:pPr>
              <a:defRPr/>
            </a:pPr>
            <a:fld id="{5B6F5BEC-2F88-6F4D-9486-4A7FE8F77B97}" type="slidenum">
              <a:rPr lang="en-US"/>
              <a:pPr>
                <a:defRPr/>
              </a:pPr>
              <a:t>‹#›</a:t>
            </a:fld>
            <a:r>
              <a:rPr lang="en-US"/>
              <a:t>   (c) Mark Gerstein, 2002, Yale, bioinfo.mbb.yale.edu</a:t>
            </a:r>
          </a:p>
        </p:txBody>
      </p:sp>
    </p:spTree>
    <p:extLst>
      <p:ext uri="{BB962C8B-B14F-4D97-AF65-F5344CB8AC3E}">
        <p14:creationId xmlns:p14="http://schemas.microsoft.com/office/powerpoint/2010/main" val="489363439"/>
      </p:ext>
    </p:extLst>
  </p:cSld>
  <p:clrMapOvr>
    <a:masterClrMapping/>
  </p:clrMapOvr>
  <p:transition/>
</p:sldLayout>
</file>

<file path=ppt/slideLayouts/slideLayout4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custDataLst>
              <p:tags r:id="rId1"/>
            </p:custDataLst>
          </p:nvPr>
        </p:nvSpPr>
        <p:spPr/>
        <p:txBody>
          <a:bodyPr/>
          <a:lstStyle>
            <a:lvl1pPr>
              <a:defRPr>
                <a:cs typeface="ＭＳ Ｐゴシック" charset="0"/>
              </a:defRPr>
            </a:lvl1pPr>
          </a:lstStyle>
          <a:p>
            <a:pPr>
              <a:defRPr/>
            </a:pPr>
            <a:fld id="{64F9870E-7D02-9A49-A10B-5BA9640BD4F6}" type="slidenum">
              <a:rPr lang="en-US"/>
              <a:pPr>
                <a:defRPr/>
              </a:pPr>
              <a:t>‹#›</a:t>
            </a:fld>
            <a:r>
              <a:rPr lang="en-US"/>
              <a:t>   (c) Mark Gerstein, 2002, Yale, bioinfo.mbb.yale.edu</a:t>
            </a:r>
          </a:p>
        </p:txBody>
      </p:sp>
    </p:spTree>
    <p:extLst>
      <p:ext uri="{BB962C8B-B14F-4D97-AF65-F5344CB8AC3E}">
        <p14:creationId xmlns:p14="http://schemas.microsoft.com/office/powerpoint/2010/main" val="1206912198"/>
      </p:ext>
    </p:extLst>
  </p:cSld>
  <p:clrMapOvr>
    <a:masterClrMapping/>
  </p:clrMapOvr>
  <p:transition/>
</p:sldLayout>
</file>

<file path=ppt/slideLayouts/slideLayout4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custDataLst>
              <p:tags r:id="rId1"/>
            </p:custDataLst>
          </p:nvPr>
        </p:nvSpPr>
        <p:spPr/>
        <p:txBody>
          <a:bodyPr/>
          <a:lstStyle>
            <a:lvl1pPr>
              <a:defRPr>
                <a:cs typeface="ＭＳ Ｐゴシック" charset="0"/>
              </a:defRPr>
            </a:lvl1pPr>
          </a:lstStyle>
          <a:p>
            <a:pPr>
              <a:defRPr/>
            </a:pPr>
            <a:fld id="{AAAFF8DF-F105-6043-A8BC-43F53DEA8BA8}" type="slidenum">
              <a:rPr lang="en-US"/>
              <a:pPr>
                <a:defRPr/>
              </a:pPr>
              <a:t>‹#›</a:t>
            </a:fld>
            <a:r>
              <a:rPr lang="en-US"/>
              <a:t>   (c) Mark Gerstein, 2002, Yale, bioinfo.mbb.yale.edu</a:t>
            </a:r>
          </a:p>
        </p:txBody>
      </p:sp>
    </p:spTree>
    <p:extLst>
      <p:ext uri="{BB962C8B-B14F-4D97-AF65-F5344CB8AC3E}">
        <p14:creationId xmlns:p14="http://schemas.microsoft.com/office/powerpoint/2010/main" val="3579869704"/>
      </p:ext>
    </p:extLst>
  </p:cSld>
  <p:clrMapOvr>
    <a:masterClrMapping/>
  </p:clrMapOvr>
  <p:transition/>
</p:sldLayout>
</file>

<file path=ppt/slideLayouts/slideLayout42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1981200"/>
            <a:ext cx="7772400" cy="4638675"/>
          </a:xfrm>
        </p:spPr>
        <p:txBody>
          <a:bodyPr/>
          <a:lstStyle/>
          <a:p>
            <a:pPr lvl="0"/>
            <a:r>
              <a:rPr lang="en-US" noProof="0" smtClean="0"/>
              <a:t>Click icon to add table</a:t>
            </a:r>
          </a:p>
        </p:txBody>
      </p:sp>
      <p:sp>
        <p:nvSpPr>
          <p:cNvPr id="4" name="Slide Number Placeholder 3"/>
          <p:cNvSpPr>
            <a:spLocks noGrp="1"/>
          </p:cNvSpPr>
          <p:nvPr>
            <p:ph type="sldNum" sz="quarter" idx="10"/>
            <p:custDataLst>
              <p:tags r:id="rId1"/>
            </p:custDataLst>
          </p:nvPr>
        </p:nvSpPr>
        <p:spPr/>
        <p:txBody>
          <a:bodyPr/>
          <a:lstStyle>
            <a:lvl1pPr>
              <a:defRPr>
                <a:cs typeface="ＭＳ Ｐゴシック" charset="0"/>
              </a:defRPr>
            </a:lvl1pPr>
          </a:lstStyle>
          <a:p>
            <a:pPr>
              <a:defRPr/>
            </a:pPr>
            <a:fld id="{D9F900B3-3B40-CA44-B086-CAA3F16396AF}" type="slidenum">
              <a:rPr lang="en-US"/>
              <a:pPr>
                <a:defRPr/>
              </a:pPr>
              <a:t>‹#›</a:t>
            </a:fld>
            <a:r>
              <a:rPr lang="en-US"/>
              <a:t>   (c) Mark Gerstein, 2002, Yale, bioinfo.mbb.yale.edu</a:t>
            </a:r>
          </a:p>
        </p:txBody>
      </p:sp>
    </p:spTree>
    <p:extLst>
      <p:ext uri="{BB962C8B-B14F-4D97-AF65-F5344CB8AC3E}">
        <p14:creationId xmlns:p14="http://schemas.microsoft.com/office/powerpoint/2010/main" val="531531628"/>
      </p:ext>
    </p:extLst>
  </p:cSld>
  <p:clrMapOvr>
    <a:masterClrMapping/>
  </p:clrMapOvr>
  <p:transition/>
</p:sldLayout>
</file>

<file path=ppt/slideLayouts/slideLayout42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22431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22431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376738"/>
            <a:ext cx="3810000" cy="22431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376738"/>
            <a:ext cx="3810000" cy="22431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custDataLst>
              <p:tags r:id="rId1"/>
            </p:custDataLst>
          </p:nvPr>
        </p:nvSpPr>
        <p:spPr/>
        <p:txBody>
          <a:bodyPr/>
          <a:lstStyle>
            <a:lvl1pPr>
              <a:defRPr>
                <a:cs typeface="ＭＳ Ｐゴシック" charset="0"/>
              </a:defRPr>
            </a:lvl1pPr>
          </a:lstStyle>
          <a:p>
            <a:pPr>
              <a:defRPr/>
            </a:pPr>
            <a:fld id="{22D4680D-9E63-F54E-81A2-E4BB8E003795}" type="slidenum">
              <a:rPr lang="en-US"/>
              <a:pPr>
                <a:defRPr/>
              </a:pPr>
              <a:t>‹#›</a:t>
            </a:fld>
            <a:r>
              <a:rPr lang="en-US"/>
              <a:t>   (c) Mark Gerstein, 2002, Yale, bioinfo.mbb.yale.edu</a:t>
            </a:r>
          </a:p>
        </p:txBody>
      </p:sp>
    </p:spTree>
    <p:extLst>
      <p:ext uri="{BB962C8B-B14F-4D97-AF65-F5344CB8AC3E}">
        <p14:creationId xmlns:p14="http://schemas.microsoft.com/office/powerpoint/2010/main" val="633607700"/>
      </p:ext>
    </p:extLst>
  </p:cSld>
  <p:clrMapOvr>
    <a:masterClrMapping/>
  </p:clrMapOvr>
  <p:transition/>
</p:sldLayout>
</file>

<file path=ppt/slideLayouts/slideLayout425.xml><?xml version="1.0" encoding="utf-8"?>
<p:sldLayout xmlns:a="http://schemas.openxmlformats.org/drawingml/2006/main" xmlns:r="http://schemas.openxmlformats.org/officeDocument/2006/relationships" xmlns:p="http://schemas.openxmlformats.org/presentationml/2006/main"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hart Placeholder 3"/>
          <p:cNvSpPr>
            <a:spLocks noGrp="1"/>
          </p:cNvSpPr>
          <p:nvPr>
            <p:ph type="chart" sz="half" idx="2"/>
          </p:nvPr>
        </p:nvSpPr>
        <p:spPr>
          <a:xfrm>
            <a:off x="4648200" y="1981200"/>
            <a:ext cx="3810000" cy="4638675"/>
          </a:xfrm>
        </p:spPr>
        <p:txBody>
          <a:bodyPr/>
          <a:lstStyle/>
          <a:p>
            <a:pPr lvl="0"/>
            <a:r>
              <a:rPr lang="en-US" noProof="0" smtClean="0"/>
              <a:t>Click icon to add chart</a:t>
            </a:r>
          </a:p>
        </p:txBody>
      </p:sp>
      <p:sp>
        <p:nvSpPr>
          <p:cNvPr id="5" name="Slide Number Placeholder 4"/>
          <p:cNvSpPr>
            <a:spLocks noGrp="1"/>
          </p:cNvSpPr>
          <p:nvPr>
            <p:ph type="sldNum" sz="quarter" idx="10"/>
            <p:custDataLst>
              <p:tags r:id="rId1"/>
            </p:custDataLst>
          </p:nvPr>
        </p:nvSpPr>
        <p:spPr/>
        <p:txBody>
          <a:bodyPr/>
          <a:lstStyle>
            <a:lvl1pPr>
              <a:defRPr>
                <a:cs typeface="ＭＳ Ｐゴシック" charset="0"/>
              </a:defRPr>
            </a:lvl1pPr>
          </a:lstStyle>
          <a:p>
            <a:pPr>
              <a:defRPr/>
            </a:pPr>
            <a:fld id="{0D5295B2-0D0A-9942-A9B3-BF4C1D9FC950}" type="slidenum">
              <a:rPr lang="en-US"/>
              <a:pPr>
                <a:defRPr/>
              </a:pPr>
              <a:t>‹#›</a:t>
            </a:fld>
            <a:r>
              <a:rPr lang="en-US"/>
              <a:t>   (c) Mark Gerstein, 2002, Yale, bioinfo.mbb.yale.edu</a:t>
            </a:r>
          </a:p>
        </p:txBody>
      </p:sp>
    </p:spTree>
    <p:extLst>
      <p:ext uri="{BB962C8B-B14F-4D97-AF65-F5344CB8AC3E}">
        <p14:creationId xmlns:p14="http://schemas.microsoft.com/office/powerpoint/2010/main" val="658160337"/>
      </p:ext>
    </p:extLst>
  </p:cSld>
  <p:clrMapOvr>
    <a:masterClrMapping/>
  </p:clrMapOvr>
  <p:transition/>
</p:sldLayout>
</file>

<file path=ppt/slideLayouts/slideLayout4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custDataLst>
              <p:tags r:id="rId1"/>
            </p:custDataLst>
          </p:nvPr>
        </p:nvSpPr>
        <p:spPr/>
        <p:txBody>
          <a:bodyPr/>
          <a:lstStyle>
            <a:lvl1pPr defTabSz="914400">
              <a:defRPr b="1"/>
            </a:lvl1pPr>
          </a:lstStyle>
          <a:p>
            <a:pPr>
              <a:defRPr/>
            </a:pPr>
            <a:fld id="{698ADB06-2F24-1944-95FE-BC7CC26569E5}" type="datetimeFigureOut">
              <a:rPr lang="en-US"/>
              <a:pPr>
                <a:defRPr/>
              </a:pPr>
              <a:t>5/27/16</a:t>
            </a:fld>
            <a:endParaRPr lang="en-US"/>
          </a:p>
        </p:txBody>
      </p:sp>
      <p:sp>
        <p:nvSpPr>
          <p:cNvPr id="5" name="Footer Placeholder 4"/>
          <p:cNvSpPr>
            <a:spLocks noGrp="1"/>
          </p:cNvSpPr>
          <p:nvPr>
            <p:ph type="ftr" sz="quarter" idx="11"/>
            <p:custDataLst>
              <p:tags r:id="rId2"/>
            </p:custDataLst>
          </p:nvPr>
        </p:nvSpPr>
        <p:spPr/>
        <p:txBody>
          <a:bodyPr/>
          <a:lstStyle>
            <a:lvl1pPr defTabSz="914400">
              <a:defRPr b="1"/>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defTabSz="914400">
              <a:defRPr b="1"/>
            </a:lvl1pPr>
          </a:lstStyle>
          <a:p>
            <a:pPr>
              <a:defRPr/>
            </a:pPr>
            <a:fld id="{1AF703CF-D18C-4B4B-9B6F-1A0F1C1101F0}" type="slidenum">
              <a:rPr lang="en-US"/>
              <a:pPr>
                <a:defRPr/>
              </a:pPr>
              <a:t>‹#›</a:t>
            </a:fld>
            <a:endParaRPr lang="en-US"/>
          </a:p>
        </p:txBody>
      </p:sp>
    </p:spTree>
    <p:extLst>
      <p:ext uri="{BB962C8B-B14F-4D97-AF65-F5344CB8AC3E}">
        <p14:creationId xmlns:p14="http://schemas.microsoft.com/office/powerpoint/2010/main" val="2784844600"/>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1"/>
            </p:custDataLst>
          </p:nvPr>
        </p:nvSpPr>
        <p:spPr/>
        <p:txBody>
          <a:bodyPr/>
          <a:lstStyle>
            <a:lvl1pPr defTabSz="914400">
              <a:defRPr b="1"/>
            </a:lvl1pPr>
          </a:lstStyle>
          <a:p>
            <a:pPr>
              <a:defRPr/>
            </a:pPr>
            <a:fld id="{FB2D63FE-5809-BF4B-A217-B24888F2BD41}" type="datetimeFigureOut">
              <a:rPr lang="en-US"/>
              <a:pPr>
                <a:defRPr/>
              </a:pPr>
              <a:t>5/27/16</a:t>
            </a:fld>
            <a:endParaRPr lang="en-US"/>
          </a:p>
        </p:txBody>
      </p:sp>
      <p:sp>
        <p:nvSpPr>
          <p:cNvPr id="5" name="Footer Placeholder 4"/>
          <p:cNvSpPr>
            <a:spLocks noGrp="1"/>
          </p:cNvSpPr>
          <p:nvPr>
            <p:ph type="ftr" sz="quarter" idx="11"/>
            <p:custDataLst>
              <p:tags r:id="rId2"/>
            </p:custDataLst>
          </p:nvPr>
        </p:nvSpPr>
        <p:spPr/>
        <p:txBody>
          <a:bodyPr/>
          <a:lstStyle>
            <a:lvl1pPr defTabSz="914400">
              <a:defRPr b="1"/>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defTabSz="914400">
              <a:defRPr b="1"/>
            </a:lvl1pPr>
          </a:lstStyle>
          <a:p>
            <a:pPr>
              <a:defRPr/>
            </a:pPr>
            <a:fld id="{8FFB374B-73F9-1B4C-A728-356DD44CC89F}" type="slidenum">
              <a:rPr lang="en-US"/>
              <a:pPr>
                <a:defRPr/>
              </a:pPr>
              <a:t>‹#›</a:t>
            </a:fld>
            <a:endParaRPr lang="en-US"/>
          </a:p>
        </p:txBody>
      </p:sp>
    </p:spTree>
    <p:extLst>
      <p:ext uri="{BB962C8B-B14F-4D97-AF65-F5344CB8AC3E}">
        <p14:creationId xmlns:p14="http://schemas.microsoft.com/office/powerpoint/2010/main" val="1355592519"/>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custDataLst>
              <p:tags r:id="rId1"/>
            </p:custDataLst>
          </p:nvPr>
        </p:nvSpPr>
        <p:spPr/>
        <p:txBody>
          <a:bodyPr/>
          <a:lstStyle>
            <a:lvl1pPr defTabSz="914400">
              <a:defRPr b="1"/>
            </a:lvl1pPr>
          </a:lstStyle>
          <a:p>
            <a:pPr>
              <a:defRPr/>
            </a:pPr>
            <a:fld id="{246C117C-DEC6-D546-8FD5-3B3FB2E66135}" type="datetimeFigureOut">
              <a:rPr lang="en-US"/>
              <a:pPr>
                <a:defRPr/>
              </a:pPr>
              <a:t>5/27/16</a:t>
            </a:fld>
            <a:endParaRPr lang="en-US"/>
          </a:p>
        </p:txBody>
      </p:sp>
      <p:sp>
        <p:nvSpPr>
          <p:cNvPr id="5" name="Footer Placeholder 4"/>
          <p:cNvSpPr>
            <a:spLocks noGrp="1"/>
          </p:cNvSpPr>
          <p:nvPr>
            <p:ph type="ftr" sz="quarter" idx="11"/>
            <p:custDataLst>
              <p:tags r:id="rId2"/>
            </p:custDataLst>
          </p:nvPr>
        </p:nvSpPr>
        <p:spPr/>
        <p:txBody>
          <a:bodyPr/>
          <a:lstStyle>
            <a:lvl1pPr defTabSz="914400">
              <a:defRPr b="1"/>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defTabSz="914400">
              <a:defRPr b="1"/>
            </a:lvl1pPr>
          </a:lstStyle>
          <a:p>
            <a:pPr>
              <a:defRPr/>
            </a:pPr>
            <a:fld id="{67081D04-764C-F54B-AD00-BF1FC43FDE23}" type="slidenum">
              <a:rPr lang="en-US"/>
              <a:pPr>
                <a:defRPr/>
              </a:pPr>
              <a:t>‹#›</a:t>
            </a:fld>
            <a:endParaRPr lang="en-US"/>
          </a:p>
        </p:txBody>
      </p:sp>
    </p:spTree>
    <p:extLst>
      <p:ext uri="{BB962C8B-B14F-4D97-AF65-F5344CB8AC3E}">
        <p14:creationId xmlns:p14="http://schemas.microsoft.com/office/powerpoint/2010/main" val="1873893755"/>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custDataLst>
              <p:tags r:id="rId1"/>
            </p:custDataLst>
          </p:nvPr>
        </p:nvSpPr>
        <p:spPr/>
        <p:txBody>
          <a:bodyPr/>
          <a:lstStyle>
            <a:lvl1pPr defTabSz="914400">
              <a:defRPr b="1"/>
            </a:lvl1pPr>
          </a:lstStyle>
          <a:p>
            <a:pPr>
              <a:defRPr/>
            </a:pPr>
            <a:fld id="{FA5BD970-7762-5D41-A0A9-D63012DA9283}" type="datetimeFigureOut">
              <a:rPr lang="en-US"/>
              <a:pPr>
                <a:defRPr/>
              </a:pPr>
              <a:t>5/27/16</a:t>
            </a:fld>
            <a:endParaRPr lang="en-US"/>
          </a:p>
        </p:txBody>
      </p:sp>
      <p:sp>
        <p:nvSpPr>
          <p:cNvPr id="6" name="Footer Placeholder 4"/>
          <p:cNvSpPr>
            <a:spLocks noGrp="1"/>
          </p:cNvSpPr>
          <p:nvPr>
            <p:ph type="ftr" sz="quarter" idx="11"/>
            <p:custDataLst>
              <p:tags r:id="rId2"/>
            </p:custDataLst>
          </p:nvPr>
        </p:nvSpPr>
        <p:spPr/>
        <p:txBody>
          <a:bodyPr/>
          <a:lstStyle>
            <a:lvl1pPr defTabSz="914400">
              <a:defRPr b="1"/>
            </a:lvl1pPr>
          </a:lstStyle>
          <a:p>
            <a:pPr>
              <a:defRPr/>
            </a:pPr>
            <a:endParaRPr lang="en-US"/>
          </a:p>
        </p:txBody>
      </p:sp>
      <p:sp>
        <p:nvSpPr>
          <p:cNvPr id="7" name="Slide Number Placeholder 5"/>
          <p:cNvSpPr>
            <a:spLocks noGrp="1"/>
          </p:cNvSpPr>
          <p:nvPr>
            <p:ph type="sldNum" sz="quarter" idx="12"/>
            <p:custDataLst>
              <p:tags r:id="rId3"/>
            </p:custDataLst>
          </p:nvPr>
        </p:nvSpPr>
        <p:spPr/>
        <p:txBody>
          <a:bodyPr/>
          <a:lstStyle>
            <a:lvl1pPr defTabSz="914400">
              <a:defRPr b="1"/>
            </a:lvl1pPr>
          </a:lstStyle>
          <a:p>
            <a:pPr>
              <a:defRPr/>
            </a:pPr>
            <a:fld id="{F968B7BD-D1C8-1142-8F0D-080115DB5684}" type="slidenum">
              <a:rPr lang="en-US"/>
              <a:pPr>
                <a:defRPr/>
              </a:pPr>
              <a:t>‹#›</a:t>
            </a:fld>
            <a:endParaRPr lang="en-US"/>
          </a:p>
        </p:txBody>
      </p:sp>
    </p:spTree>
    <p:extLst>
      <p:ext uri="{BB962C8B-B14F-4D97-AF65-F5344CB8AC3E}">
        <p14:creationId xmlns:p14="http://schemas.microsoft.com/office/powerpoint/2010/main" val="358797630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362182856"/>
      </p:ext>
    </p:extLst>
  </p:cSld>
  <p:clrMapOvr>
    <a:masterClrMapping/>
  </p:clrMapOvr>
  <p:transition/>
</p:sldLayout>
</file>

<file path=ppt/slideLayouts/slideLayout4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custDataLst>
              <p:tags r:id="rId1"/>
            </p:custDataLst>
          </p:nvPr>
        </p:nvSpPr>
        <p:spPr/>
        <p:txBody>
          <a:bodyPr/>
          <a:lstStyle>
            <a:lvl1pPr defTabSz="914400">
              <a:defRPr b="1"/>
            </a:lvl1pPr>
          </a:lstStyle>
          <a:p>
            <a:pPr>
              <a:defRPr/>
            </a:pPr>
            <a:fld id="{289DF90E-A866-DB47-9953-0F2740AD048C}" type="datetimeFigureOut">
              <a:rPr lang="en-US"/>
              <a:pPr>
                <a:defRPr/>
              </a:pPr>
              <a:t>5/27/16</a:t>
            </a:fld>
            <a:endParaRPr lang="en-US"/>
          </a:p>
        </p:txBody>
      </p:sp>
      <p:sp>
        <p:nvSpPr>
          <p:cNvPr id="8" name="Footer Placeholder 4"/>
          <p:cNvSpPr>
            <a:spLocks noGrp="1"/>
          </p:cNvSpPr>
          <p:nvPr>
            <p:ph type="ftr" sz="quarter" idx="11"/>
            <p:custDataLst>
              <p:tags r:id="rId2"/>
            </p:custDataLst>
          </p:nvPr>
        </p:nvSpPr>
        <p:spPr/>
        <p:txBody>
          <a:bodyPr/>
          <a:lstStyle>
            <a:lvl1pPr defTabSz="914400">
              <a:defRPr b="1"/>
            </a:lvl1pPr>
          </a:lstStyle>
          <a:p>
            <a:pPr>
              <a:defRPr/>
            </a:pPr>
            <a:endParaRPr lang="en-US"/>
          </a:p>
        </p:txBody>
      </p:sp>
      <p:sp>
        <p:nvSpPr>
          <p:cNvPr id="9" name="Slide Number Placeholder 5"/>
          <p:cNvSpPr>
            <a:spLocks noGrp="1"/>
          </p:cNvSpPr>
          <p:nvPr>
            <p:ph type="sldNum" sz="quarter" idx="12"/>
            <p:custDataLst>
              <p:tags r:id="rId3"/>
            </p:custDataLst>
          </p:nvPr>
        </p:nvSpPr>
        <p:spPr/>
        <p:txBody>
          <a:bodyPr/>
          <a:lstStyle>
            <a:lvl1pPr defTabSz="914400">
              <a:defRPr b="1"/>
            </a:lvl1pPr>
          </a:lstStyle>
          <a:p>
            <a:pPr>
              <a:defRPr/>
            </a:pPr>
            <a:fld id="{A658BE9E-34E3-3948-8D4F-F5D475715B15}" type="slidenum">
              <a:rPr lang="en-US"/>
              <a:pPr>
                <a:defRPr/>
              </a:pPr>
              <a:t>‹#›</a:t>
            </a:fld>
            <a:endParaRPr lang="en-US"/>
          </a:p>
        </p:txBody>
      </p:sp>
    </p:spTree>
    <p:extLst>
      <p:ext uri="{BB962C8B-B14F-4D97-AF65-F5344CB8AC3E}">
        <p14:creationId xmlns:p14="http://schemas.microsoft.com/office/powerpoint/2010/main" val="2392158832"/>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custDataLst>
              <p:tags r:id="rId1"/>
            </p:custDataLst>
          </p:nvPr>
        </p:nvSpPr>
        <p:spPr/>
        <p:txBody>
          <a:bodyPr/>
          <a:lstStyle>
            <a:lvl1pPr defTabSz="914400">
              <a:defRPr b="1"/>
            </a:lvl1pPr>
          </a:lstStyle>
          <a:p>
            <a:pPr>
              <a:defRPr/>
            </a:pPr>
            <a:fld id="{D5814AB7-F95E-804D-AE38-921E1A5E7587}" type="datetimeFigureOut">
              <a:rPr lang="en-US"/>
              <a:pPr>
                <a:defRPr/>
              </a:pPr>
              <a:t>5/27/16</a:t>
            </a:fld>
            <a:endParaRPr lang="en-US"/>
          </a:p>
        </p:txBody>
      </p:sp>
      <p:sp>
        <p:nvSpPr>
          <p:cNvPr id="4" name="Footer Placeholder 4"/>
          <p:cNvSpPr>
            <a:spLocks noGrp="1"/>
          </p:cNvSpPr>
          <p:nvPr>
            <p:ph type="ftr" sz="quarter" idx="11"/>
            <p:custDataLst>
              <p:tags r:id="rId2"/>
            </p:custDataLst>
          </p:nvPr>
        </p:nvSpPr>
        <p:spPr/>
        <p:txBody>
          <a:bodyPr/>
          <a:lstStyle>
            <a:lvl1pPr defTabSz="914400">
              <a:defRPr b="1"/>
            </a:lvl1pPr>
          </a:lstStyle>
          <a:p>
            <a:pPr>
              <a:defRPr/>
            </a:pPr>
            <a:endParaRPr lang="en-US"/>
          </a:p>
        </p:txBody>
      </p:sp>
      <p:sp>
        <p:nvSpPr>
          <p:cNvPr id="5" name="Slide Number Placeholder 5"/>
          <p:cNvSpPr>
            <a:spLocks noGrp="1"/>
          </p:cNvSpPr>
          <p:nvPr>
            <p:ph type="sldNum" sz="quarter" idx="12"/>
            <p:custDataLst>
              <p:tags r:id="rId3"/>
            </p:custDataLst>
          </p:nvPr>
        </p:nvSpPr>
        <p:spPr/>
        <p:txBody>
          <a:bodyPr/>
          <a:lstStyle>
            <a:lvl1pPr defTabSz="914400">
              <a:defRPr b="1"/>
            </a:lvl1pPr>
          </a:lstStyle>
          <a:p>
            <a:pPr>
              <a:defRPr/>
            </a:pPr>
            <a:fld id="{27D4FB95-3AD4-E049-A1CD-3283BD675155}" type="slidenum">
              <a:rPr lang="en-US"/>
              <a:pPr>
                <a:defRPr/>
              </a:pPr>
              <a:t>‹#›</a:t>
            </a:fld>
            <a:endParaRPr lang="en-US"/>
          </a:p>
        </p:txBody>
      </p:sp>
    </p:spTree>
    <p:extLst>
      <p:ext uri="{BB962C8B-B14F-4D97-AF65-F5344CB8AC3E}">
        <p14:creationId xmlns:p14="http://schemas.microsoft.com/office/powerpoint/2010/main" val="3544421668"/>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custDataLst>
              <p:tags r:id="rId1"/>
            </p:custDataLst>
          </p:nvPr>
        </p:nvSpPr>
        <p:spPr/>
        <p:txBody>
          <a:bodyPr/>
          <a:lstStyle>
            <a:lvl1pPr defTabSz="914400">
              <a:defRPr b="1"/>
            </a:lvl1pPr>
          </a:lstStyle>
          <a:p>
            <a:pPr>
              <a:defRPr/>
            </a:pPr>
            <a:fld id="{9C29E5B6-4158-EF4A-964E-97C0621F8ED4}" type="datetimeFigureOut">
              <a:rPr lang="en-US"/>
              <a:pPr>
                <a:defRPr/>
              </a:pPr>
              <a:t>5/27/16</a:t>
            </a:fld>
            <a:endParaRPr lang="en-US"/>
          </a:p>
        </p:txBody>
      </p:sp>
      <p:sp>
        <p:nvSpPr>
          <p:cNvPr id="3" name="Footer Placeholder 4"/>
          <p:cNvSpPr>
            <a:spLocks noGrp="1"/>
          </p:cNvSpPr>
          <p:nvPr>
            <p:ph type="ftr" sz="quarter" idx="11"/>
            <p:custDataLst>
              <p:tags r:id="rId2"/>
            </p:custDataLst>
          </p:nvPr>
        </p:nvSpPr>
        <p:spPr/>
        <p:txBody>
          <a:bodyPr/>
          <a:lstStyle>
            <a:lvl1pPr defTabSz="914400">
              <a:defRPr b="1"/>
            </a:lvl1pPr>
          </a:lstStyle>
          <a:p>
            <a:pPr>
              <a:defRPr/>
            </a:pPr>
            <a:endParaRPr lang="en-US"/>
          </a:p>
        </p:txBody>
      </p:sp>
      <p:sp>
        <p:nvSpPr>
          <p:cNvPr id="4" name="Slide Number Placeholder 5"/>
          <p:cNvSpPr>
            <a:spLocks noGrp="1"/>
          </p:cNvSpPr>
          <p:nvPr>
            <p:ph type="sldNum" sz="quarter" idx="12"/>
            <p:custDataLst>
              <p:tags r:id="rId3"/>
            </p:custDataLst>
          </p:nvPr>
        </p:nvSpPr>
        <p:spPr/>
        <p:txBody>
          <a:bodyPr/>
          <a:lstStyle>
            <a:lvl1pPr defTabSz="914400">
              <a:defRPr b="1"/>
            </a:lvl1pPr>
          </a:lstStyle>
          <a:p>
            <a:pPr>
              <a:defRPr/>
            </a:pPr>
            <a:fld id="{F2816A81-4A0E-484A-A3A0-F4498212534B}" type="slidenum">
              <a:rPr lang="en-US"/>
              <a:pPr>
                <a:defRPr/>
              </a:pPr>
              <a:t>‹#›</a:t>
            </a:fld>
            <a:endParaRPr lang="en-US"/>
          </a:p>
        </p:txBody>
      </p:sp>
    </p:spTree>
    <p:extLst>
      <p:ext uri="{BB962C8B-B14F-4D97-AF65-F5344CB8AC3E}">
        <p14:creationId xmlns:p14="http://schemas.microsoft.com/office/powerpoint/2010/main" val="1785046937"/>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custDataLst>
              <p:tags r:id="rId1"/>
            </p:custDataLst>
          </p:nvPr>
        </p:nvSpPr>
        <p:spPr/>
        <p:txBody>
          <a:bodyPr/>
          <a:lstStyle>
            <a:lvl1pPr defTabSz="914400">
              <a:defRPr b="1"/>
            </a:lvl1pPr>
          </a:lstStyle>
          <a:p>
            <a:pPr>
              <a:defRPr/>
            </a:pPr>
            <a:fld id="{857A736B-D3C4-E94B-881D-F28FBCB778ED}" type="datetimeFigureOut">
              <a:rPr lang="en-US"/>
              <a:pPr>
                <a:defRPr/>
              </a:pPr>
              <a:t>5/27/16</a:t>
            </a:fld>
            <a:endParaRPr lang="en-US"/>
          </a:p>
        </p:txBody>
      </p:sp>
      <p:sp>
        <p:nvSpPr>
          <p:cNvPr id="6" name="Footer Placeholder 4"/>
          <p:cNvSpPr>
            <a:spLocks noGrp="1"/>
          </p:cNvSpPr>
          <p:nvPr>
            <p:ph type="ftr" sz="quarter" idx="11"/>
            <p:custDataLst>
              <p:tags r:id="rId2"/>
            </p:custDataLst>
          </p:nvPr>
        </p:nvSpPr>
        <p:spPr/>
        <p:txBody>
          <a:bodyPr/>
          <a:lstStyle>
            <a:lvl1pPr defTabSz="914400">
              <a:defRPr b="1"/>
            </a:lvl1pPr>
          </a:lstStyle>
          <a:p>
            <a:pPr>
              <a:defRPr/>
            </a:pPr>
            <a:endParaRPr lang="en-US"/>
          </a:p>
        </p:txBody>
      </p:sp>
      <p:sp>
        <p:nvSpPr>
          <p:cNvPr id="7" name="Slide Number Placeholder 5"/>
          <p:cNvSpPr>
            <a:spLocks noGrp="1"/>
          </p:cNvSpPr>
          <p:nvPr>
            <p:ph type="sldNum" sz="quarter" idx="12"/>
            <p:custDataLst>
              <p:tags r:id="rId3"/>
            </p:custDataLst>
          </p:nvPr>
        </p:nvSpPr>
        <p:spPr/>
        <p:txBody>
          <a:bodyPr/>
          <a:lstStyle>
            <a:lvl1pPr defTabSz="914400">
              <a:defRPr b="1"/>
            </a:lvl1pPr>
          </a:lstStyle>
          <a:p>
            <a:pPr>
              <a:defRPr/>
            </a:pPr>
            <a:fld id="{9A5AEE9C-A2FA-8040-B834-DE7ED5547F41}" type="slidenum">
              <a:rPr lang="en-US"/>
              <a:pPr>
                <a:defRPr/>
              </a:pPr>
              <a:t>‹#›</a:t>
            </a:fld>
            <a:endParaRPr lang="en-US"/>
          </a:p>
        </p:txBody>
      </p:sp>
    </p:spTree>
    <p:extLst>
      <p:ext uri="{BB962C8B-B14F-4D97-AF65-F5344CB8AC3E}">
        <p14:creationId xmlns:p14="http://schemas.microsoft.com/office/powerpoint/2010/main" val="2431774703"/>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custDataLst>
              <p:tags r:id="rId1"/>
            </p:custDataLst>
          </p:nvPr>
        </p:nvSpPr>
        <p:spPr/>
        <p:txBody>
          <a:bodyPr/>
          <a:lstStyle>
            <a:lvl1pPr defTabSz="914400">
              <a:defRPr b="1"/>
            </a:lvl1pPr>
          </a:lstStyle>
          <a:p>
            <a:pPr>
              <a:defRPr/>
            </a:pPr>
            <a:fld id="{94E11824-07D4-CB43-8FB2-106F5A3510DA}" type="datetimeFigureOut">
              <a:rPr lang="en-US"/>
              <a:pPr>
                <a:defRPr/>
              </a:pPr>
              <a:t>5/27/16</a:t>
            </a:fld>
            <a:endParaRPr lang="en-US"/>
          </a:p>
        </p:txBody>
      </p:sp>
      <p:sp>
        <p:nvSpPr>
          <p:cNvPr id="6" name="Footer Placeholder 4"/>
          <p:cNvSpPr>
            <a:spLocks noGrp="1"/>
          </p:cNvSpPr>
          <p:nvPr>
            <p:ph type="ftr" sz="quarter" idx="11"/>
            <p:custDataLst>
              <p:tags r:id="rId2"/>
            </p:custDataLst>
          </p:nvPr>
        </p:nvSpPr>
        <p:spPr/>
        <p:txBody>
          <a:bodyPr/>
          <a:lstStyle>
            <a:lvl1pPr defTabSz="914400">
              <a:defRPr b="1"/>
            </a:lvl1pPr>
          </a:lstStyle>
          <a:p>
            <a:pPr>
              <a:defRPr/>
            </a:pPr>
            <a:endParaRPr lang="en-US"/>
          </a:p>
        </p:txBody>
      </p:sp>
      <p:sp>
        <p:nvSpPr>
          <p:cNvPr id="7" name="Slide Number Placeholder 5"/>
          <p:cNvSpPr>
            <a:spLocks noGrp="1"/>
          </p:cNvSpPr>
          <p:nvPr>
            <p:ph type="sldNum" sz="quarter" idx="12"/>
            <p:custDataLst>
              <p:tags r:id="rId3"/>
            </p:custDataLst>
          </p:nvPr>
        </p:nvSpPr>
        <p:spPr/>
        <p:txBody>
          <a:bodyPr/>
          <a:lstStyle>
            <a:lvl1pPr defTabSz="914400">
              <a:defRPr b="1"/>
            </a:lvl1pPr>
          </a:lstStyle>
          <a:p>
            <a:pPr>
              <a:defRPr/>
            </a:pPr>
            <a:fld id="{C09A9F7E-AF08-BA49-B9EA-221A3DE32F28}" type="slidenum">
              <a:rPr lang="en-US"/>
              <a:pPr>
                <a:defRPr/>
              </a:pPr>
              <a:t>‹#›</a:t>
            </a:fld>
            <a:endParaRPr lang="en-US"/>
          </a:p>
        </p:txBody>
      </p:sp>
    </p:spTree>
    <p:extLst>
      <p:ext uri="{BB962C8B-B14F-4D97-AF65-F5344CB8AC3E}">
        <p14:creationId xmlns:p14="http://schemas.microsoft.com/office/powerpoint/2010/main" val="1933848369"/>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1"/>
            </p:custDataLst>
          </p:nvPr>
        </p:nvSpPr>
        <p:spPr/>
        <p:txBody>
          <a:bodyPr/>
          <a:lstStyle>
            <a:lvl1pPr defTabSz="914400">
              <a:defRPr b="1"/>
            </a:lvl1pPr>
          </a:lstStyle>
          <a:p>
            <a:pPr>
              <a:defRPr/>
            </a:pPr>
            <a:fld id="{B863D5F3-6018-564B-9E89-A7C0F1EDAB0C}" type="datetimeFigureOut">
              <a:rPr lang="en-US"/>
              <a:pPr>
                <a:defRPr/>
              </a:pPr>
              <a:t>5/27/16</a:t>
            </a:fld>
            <a:endParaRPr lang="en-US"/>
          </a:p>
        </p:txBody>
      </p:sp>
      <p:sp>
        <p:nvSpPr>
          <p:cNvPr id="5" name="Footer Placeholder 4"/>
          <p:cNvSpPr>
            <a:spLocks noGrp="1"/>
          </p:cNvSpPr>
          <p:nvPr>
            <p:ph type="ftr" sz="quarter" idx="11"/>
            <p:custDataLst>
              <p:tags r:id="rId2"/>
            </p:custDataLst>
          </p:nvPr>
        </p:nvSpPr>
        <p:spPr/>
        <p:txBody>
          <a:bodyPr/>
          <a:lstStyle>
            <a:lvl1pPr defTabSz="914400">
              <a:defRPr b="1"/>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defTabSz="914400">
              <a:defRPr b="1"/>
            </a:lvl1pPr>
          </a:lstStyle>
          <a:p>
            <a:pPr>
              <a:defRPr/>
            </a:pPr>
            <a:fld id="{E7C02CA7-5F88-D944-B970-E1E6DF4E2C27}" type="slidenum">
              <a:rPr lang="en-US"/>
              <a:pPr>
                <a:defRPr/>
              </a:pPr>
              <a:t>‹#›</a:t>
            </a:fld>
            <a:endParaRPr lang="en-US"/>
          </a:p>
        </p:txBody>
      </p:sp>
    </p:spTree>
    <p:extLst>
      <p:ext uri="{BB962C8B-B14F-4D97-AF65-F5344CB8AC3E}">
        <p14:creationId xmlns:p14="http://schemas.microsoft.com/office/powerpoint/2010/main" val="1609995258"/>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1"/>
            </p:custDataLst>
          </p:nvPr>
        </p:nvSpPr>
        <p:spPr/>
        <p:txBody>
          <a:bodyPr/>
          <a:lstStyle>
            <a:lvl1pPr defTabSz="914400">
              <a:defRPr b="1"/>
            </a:lvl1pPr>
          </a:lstStyle>
          <a:p>
            <a:pPr>
              <a:defRPr/>
            </a:pPr>
            <a:fld id="{2F6CA1FF-AB9F-E947-A1D2-116EC7881DF0}" type="datetimeFigureOut">
              <a:rPr lang="en-US"/>
              <a:pPr>
                <a:defRPr/>
              </a:pPr>
              <a:t>5/27/16</a:t>
            </a:fld>
            <a:endParaRPr lang="en-US"/>
          </a:p>
        </p:txBody>
      </p:sp>
      <p:sp>
        <p:nvSpPr>
          <p:cNvPr id="5" name="Footer Placeholder 4"/>
          <p:cNvSpPr>
            <a:spLocks noGrp="1"/>
          </p:cNvSpPr>
          <p:nvPr>
            <p:ph type="ftr" sz="quarter" idx="11"/>
            <p:custDataLst>
              <p:tags r:id="rId2"/>
            </p:custDataLst>
          </p:nvPr>
        </p:nvSpPr>
        <p:spPr/>
        <p:txBody>
          <a:bodyPr/>
          <a:lstStyle>
            <a:lvl1pPr defTabSz="914400">
              <a:defRPr b="1"/>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defTabSz="914400">
              <a:defRPr b="1"/>
            </a:lvl1pPr>
          </a:lstStyle>
          <a:p>
            <a:pPr>
              <a:defRPr/>
            </a:pPr>
            <a:fld id="{43568AD6-DF1D-9747-BA5B-59B01E10ACCB}" type="slidenum">
              <a:rPr lang="en-US"/>
              <a:pPr>
                <a:defRPr/>
              </a:pPr>
              <a:t>‹#›</a:t>
            </a:fld>
            <a:endParaRPr lang="en-US"/>
          </a:p>
        </p:txBody>
      </p:sp>
    </p:spTree>
    <p:extLst>
      <p:ext uri="{BB962C8B-B14F-4D97-AF65-F5344CB8AC3E}">
        <p14:creationId xmlns:p14="http://schemas.microsoft.com/office/powerpoint/2010/main" val="2670244845"/>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952306024"/>
      </p:ext>
    </p:extLst>
  </p:cSld>
  <p:clrMapOvr>
    <a:masterClrMapping/>
  </p:clrMapOvr>
  <p:transition/>
</p:sldLayout>
</file>

<file path=ppt/slideLayouts/slideLayout4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22390605"/>
      </p:ext>
    </p:extLst>
  </p:cSld>
  <p:clrMapOvr>
    <a:masterClrMapping/>
  </p:clrMapOvr>
  <p:transition/>
</p:sldLayout>
</file>

<file path=ppt/slideLayouts/slideLayout4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920900780"/>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96339768"/>
      </p:ext>
    </p:extLst>
  </p:cSld>
  <p:clrMapOvr>
    <a:masterClrMapping/>
  </p:clrMapOvr>
  <p:transition/>
</p:sldLayout>
</file>

<file path=ppt/slideLayouts/slideLayout4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40901424"/>
      </p:ext>
    </p:extLst>
  </p:cSld>
  <p:clrMapOvr>
    <a:masterClrMapping/>
  </p:clrMapOvr>
  <p:transition/>
</p:sldLayout>
</file>

<file path=ppt/slideLayouts/slideLayout4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19267836"/>
      </p:ext>
    </p:extLst>
  </p:cSld>
  <p:clrMapOvr>
    <a:masterClrMapping/>
  </p:clrMapOvr>
  <p:transition/>
</p:sldLayout>
</file>

<file path=ppt/slideLayouts/slideLayout4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559551475"/>
      </p:ext>
    </p:extLst>
  </p:cSld>
  <p:clrMapOvr>
    <a:masterClrMapping/>
  </p:clrMapOvr>
  <p:transition/>
</p:sldLayout>
</file>

<file path=ppt/slideLayouts/slideLayout4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80000641"/>
      </p:ext>
    </p:extLst>
  </p:cSld>
  <p:clrMapOvr>
    <a:masterClrMapping/>
  </p:clrMapOvr>
  <p:transition/>
</p:sldLayout>
</file>

<file path=ppt/slideLayouts/slideLayout4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184966967"/>
      </p:ext>
    </p:extLst>
  </p:cSld>
  <p:clrMapOvr>
    <a:masterClrMapping/>
  </p:clrMapOvr>
  <p:transition/>
</p:sldLayout>
</file>

<file path=ppt/slideLayouts/slideLayout4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971847580"/>
      </p:ext>
    </p:extLst>
  </p:cSld>
  <p:clrMapOvr>
    <a:masterClrMapping/>
  </p:clrMapOvr>
  <p:transition/>
</p:sldLayout>
</file>

<file path=ppt/slideLayouts/slideLayout4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85124948"/>
      </p:ext>
    </p:extLst>
  </p:cSld>
  <p:clrMapOvr>
    <a:masterClrMapping/>
  </p:clrMapOvr>
  <p:transition/>
</p:sldLayout>
</file>

<file path=ppt/slideLayouts/slideLayout4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92294487"/>
      </p:ext>
    </p:extLst>
  </p:cSld>
  <p:clrMapOvr>
    <a:masterClrMapping/>
  </p:clrMapOvr>
  <p:transition/>
</p:sldLayout>
</file>

<file path=ppt/slideLayouts/slideLayout44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93919904"/>
      </p:ext>
    </p:extLst>
  </p:cSld>
  <p:clrMapOvr>
    <a:masterClrMapping/>
  </p:clrMapOvr>
  <p:transition/>
</p:sldLayout>
</file>

<file path=ppt/slideLayouts/slideLayout449.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6312094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31220798"/>
      </p:ext>
    </p:extLst>
  </p:cSld>
  <p:clrMapOvr>
    <a:masterClrMapping/>
  </p:clrMapOvr>
  <p:transition/>
</p:sldLayout>
</file>

<file path=ppt/slideLayouts/slideLayout4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432266609"/>
      </p:ext>
    </p:extLst>
  </p:cSld>
  <p:clrMapOvr>
    <a:masterClrMapping/>
  </p:clrMapOvr>
  <p:transition/>
</p:sldLayout>
</file>

<file path=ppt/slideLayouts/slideLayout4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98920495"/>
      </p:ext>
    </p:extLst>
  </p:cSld>
  <p:clrMapOvr>
    <a:masterClrMapping/>
  </p:clrMapOvr>
  <p:transition/>
</p:sldLayout>
</file>

<file path=ppt/slideLayouts/slideLayout4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119390724"/>
      </p:ext>
    </p:extLst>
  </p:cSld>
  <p:clrMapOvr>
    <a:masterClrMapping/>
  </p:clrMapOvr>
  <p:transition/>
</p:sldLayout>
</file>

<file path=ppt/slideLayouts/slideLayout4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86265422"/>
      </p:ext>
    </p:extLst>
  </p:cSld>
  <p:clrMapOvr>
    <a:masterClrMapping/>
  </p:clrMapOvr>
  <p:transition/>
</p:sldLayout>
</file>

<file path=ppt/slideLayouts/slideLayout4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16898685"/>
      </p:ext>
    </p:extLst>
  </p:cSld>
  <p:clrMapOvr>
    <a:masterClrMapping/>
  </p:clrMapOvr>
  <p:transition/>
</p:sldLayout>
</file>

<file path=ppt/slideLayouts/slideLayout4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842142670"/>
      </p:ext>
    </p:extLst>
  </p:cSld>
  <p:clrMapOvr>
    <a:masterClrMapping/>
  </p:clrMapOvr>
  <p:transition/>
</p:sldLayout>
</file>

<file path=ppt/slideLayouts/slideLayout4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9588266"/>
      </p:ext>
    </p:extLst>
  </p:cSld>
  <p:clrMapOvr>
    <a:masterClrMapping/>
  </p:clrMapOvr>
  <p:transition/>
</p:sldLayout>
</file>

<file path=ppt/slideLayouts/slideLayout4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658545035"/>
      </p:ext>
    </p:extLst>
  </p:cSld>
  <p:clrMapOvr>
    <a:masterClrMapping/>
  </p:clrMapOvr>
  <p:transition/>
</p:sldLayout>
</file>

<file path=ppt/slideLayouts/slideLayout4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020641343"/>
      </p:ext>
    </p:extLst>
  </p:cSld>
  <p:clrMapOvr>
    <a:masterClrMapping/>
  </p:clrMapOvr>
  <p:transition/>
</p:sldLayout>
</file>

<file path=ppt/slideLayouts/slideLayout4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50228093"/>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288449123"/>
      </p:ext>
    </p:extLst>
  </p:cSld>
  <p:clrMapOvr>
    <a:masterClrMapping/>
  </p:clrMapOvr>
  <p:transition/>
</p:sldLayout>
</file>

<file path=ppt/slideLayouts/slideLayout4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57781433"/>
      </p:ext>
    </p:extLst>
  </p:cSld>
  <p:clrMapOvr>
    <a:masterClrMapping/>
  </p:clrMapOvr>
  <p:transition/>
</p:sldLayout>
</file>

<file path=ppt/slideLayouts/slideLayout46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37615408"/>
      </p:ext>
    </p:extLst>
  </p:cSld>
  <p:clrMapOvr>
    <a:masterClrMapping/>
  </p:clrMapOvr>
  <p:transition/>
</p:sldLayout>
</file>

<file path=ppt/slideLayouts/slideLayout462.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2451121464"/>
      </p:ext>
    </p:extLst>
  </p:cSld>
  <p:clrMapOvr>
    <a:masterClrMapping/>
  </p:clrMapOvr>
</p:sldLayout>
</file>

<file path=ppt/slideLayouts/slideLayout4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910" indent="0" algn="ctr">
              <a:buNone/>
              <a:defRPr/>
            </a:lvl2pPr>
            <a:lvl3pPr marL="913822" indent="0" algn="ctr">
              <a:buNone/>
              <a:defRPr/>
            </a:lvl3pPr>
            <a:lvl4pPr marL="1370734" indent="0" algn="ctr">
              <a:buNone/>
              <a:defRPr/>
            </a:lvl4pPr>
            <a:lvl5pPr marL="1827644" indent="0" algn="ctr">
              <a:buNone/>
              <a:defRPr/>
            </a:lvl5pPr>
            <a:lvl6pPr marL="2284557" indent="0" algn="ctr">
              <a:buNone/>
              <a:defRPr/>
            </a:lvl6pPr>
            <a:lvl7pPr marL="2741467" indent="0" algn="ctr">
              <a:buNone/>
              <a:defRPr/>
            </a:lvl7pPr>
            <a:lvl8pPr marL="3198377" indent="0" algn="ctr">
              <a:buNone/>
              <a:defRPr/>
            </a:lvl8pPr>
            <a:lvl9pPr marL="3655289"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036961284"/>
      </p:ext>
    </p:extLst>
  </p:cSld>
  <p:clrMapOvr>
    <a:masterClrMapping/>
  </p:clrMapOvr>
  <p:transition/>
</p:sldLayout>
</file>

<file path=ppt/slideLayouts/slideLayout4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77357129"/>
      </p:ext>
    </p:extLst>
  </p:cSld>
  <p:clrMapOvr>
    <a:masterClrMapping/>
  </p:clrMapOvr>
  <p:transition/>
</p:sldLayout>
</file>

<file path=ppt/slideLayouts/slideLayout4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7"/>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910" indent="0">
              <a:buNone/>
              <a:defRPr sz="1800"/>
            </a:lvl2pPr>
            <a:lvl3pPr marL="913822" indent="0">
              <a:buNone/>
              <a:defRPr sz="1600"/>
            </a:lvl3pPr>
            <a:lvl4pPr marL="1370734" indent="0">
              <a:buNone/>
              <a:defRPr sz="1400"/>
            </a:lvl4pPr>
            <a:lvl5pPr marL="1827644" indent="0">
              <a:buNone/>
              <a:defRPr sz="1400"/>
            </a:lvl5pPr>
            <a:lvl6pPr marL="2284557" indent="0">
              <a:buNone/>
              <a:defRPr sz="1400"/>
            </a:lvl6pPr>
            <a:lvl7pPr marL="2741467" indent="0">
              <a:buNone/>
              <a:defRPr sz="1400"/>
            </a:lvl7pPr>
            <a:lvl8pPr marL="3198377" indent="0">
              <a:buNone/>
              <a:defRPr sz="1400"/>
            </a:lvl8pPr>
            <a:lvl9pPr marL="3655289" indent="0">
              <a:buNone/>
              <a:defRPr sz="1400"/>
            </a:lvl9pPr>
          </a:lstStyle>
          <a:p>
            <a:pPr lvl="0"/>
            <a:r>
              <a:rPr lang="en-US" smtClean="0"/>
              <a:t>Click to edit Master text styles</a:t>
            </a:r>
          </a:p>
        </p:txBody>
      </p:sp>
    </p:spTree>
    <p:extLst>
      <p:ext uri="{BB962C8B-B14F-4D97-AF65-F5344CB8AC3E}">
        <p14:creationId xmlns:p14="http://schemas.microsoft.com/office/powerpoint/2010/main" val="3436141540"/>
      </p:ext>
    </p:extLst>
  </p:cSld>
  <p:clrMapOvr>
    <a:masterClrMapping/>
  </p:clrMapOvr>
  <p:transition/>
</p:sldLayout>
</file>

<file path=ppt/slideLayouts/slideLayout4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13623717"/>
      </p:ext>
    </p:extLst>
  </p:cSld>
  <p:clrMapOvr>
    <a:masterClrMapping/>
  </p:clrMapOvr>
  <p:transition/>
</p:sldLayout>
</file>

<file path=ppt/slideLayouts/slideLayout4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910" indent="0">
              <a:buNone/>
              <a:defRPr sz="2000" b="1"/>
            </a:lvl2pPr>
            <a:lvl3pPr marL="913822" indent="0">
              <a:buNone/>
              <a:defRPr sz="1800" b="1"/>
            </a:lvl3pPr>
            <a:lvl4pPr marL="1370734" indent="0">
              <a:buNone/>
              <a:defRPr sz="1600" b="1"/>
            </a:lvl4pPr>
            <a:lvl5pPr marL="1827644" indent="0">
              <a:buNone/>
              <a:defRPr sz="1600" b="1"/>
            </a:lvl5pPr>
            <a:lvl6pPr marL="2284557" indent="0">
              <a:buNone/>
              <a:defRPr sz="1600" b="1"/>
            </a:lvl6pPr>
            <a:lvl7pPr marL="2741467" indent="0">
              <a:buNone/>
              <a:defRPr sz="1600" b="1"/>
            </a:lvl7pPr>
            <a:lvl8pPr marL="3198377" indent="0">
              <a:buNone/>
              <a:defRPr sz="1600" b="1"/>
            </a:lvl8pPr>
            <a:lvl9pPr marL="3655289"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4"/>
            <a:ext cx="4041775" cy="639762"/>
          </a:xfrm>
        </p:spPr>
        <p:txBody>
          <a:bodyPr anchor="b"/>
          <a:lstStyle>
            <a:lvl1pPr marL="0" indent="0">
              <a:buNone/>
              <a:defRPr sz="2400" b="1"/>
            </a:lvl1pPr>
            <a:lvl2pPr marL="456910" indent="0">
              <a:buNone/>
              <a:defRPr sz="2000" b="1"/>
            </a:lvl2pPr>
            <a:lvl3pPr marL="913822" indent="0">
              <a:buNone/>
              <a:defRPr sz="1800" b="1"/>
            </a:lvl3pPr>
            <a:lvl4pPr marL="1370734" indent="0">
              <a:buNone/>
              <a:defRPr sz="1600" b="1"/>
            </a:lvl4pPr>
            <a:lvl5pPr marL="1827644" indent="0">
              <a:buNone/>
              <a:defRPr sz="1600" b="1"/>
            </a:lvl5pPr>
            <a:lvl6pPr marL="2284557" indent="0">
              <a:buNone/>
              <a:defRPr sz="1600" b="1"/>
            </a:lvl6pPr>
            <a:lvl7pPr marL="2741467" indent="0">
              <a:buNone/>
              <a:defRPr sz="1600" b="1"/>
            </a:lvl7pPr>
            <a:lvl8pPr marL="3198377" indent="0">
              <a:buNone/>
              <a:defRPr sz="1600" b="1"/>
            </a:lvl8pPr>
            <a:lvl9pPr marL="3655289"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35410366"/>
      </p:ext>
    </p:extLst>
  </p:cSld>
  <p:clrMapOvr>
    <a:masterClrMapping/>
  </p:clrMapOvr>
  <p:transition/>
</p:sldLayout>
</file>

<file path=ppt/slideLayouts/slideLayout4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195370593"/>
      </p:ext>
    </p:extLst>
  </p:cSld>
  <p:clrMapOvr>
    <a:masterClrMapping/>
  </p:clrMapOvr>
  <p:transition/>
</p:sldLayout>
</file>

<file path=ppt/slideLayouts/slideLayout4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27840128"/>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24797341"/>
      </p:ext>
    </p:extLst>
  </p:cSld>
  <p:clrMapOvr>
    <a:masterClrMapping/>
  </p:clrMapOvr>
  <p:transition/>
</p:sldLayout>
</file>

<file path=ppt/slideLayouts/slideLayout4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910" indent="0">
              <a:buNone/>
              <a:defRPr sz="1200"/>
            </a:lvl2pPr>
            <a:lvl3pPr marL="913822" indent="0">
              <a:buNone/>
              <a:defRPr sz="1000"/>
            </a:lvl3pPr>
            <a:lvl4pPr marL="1370734" indent="0">
              <a:buNone/>
              <a:defRPr sz="900"/>
            </a:lvl4pPr>
            <a:lvl5pPr marL="1827644" indent="0">
              <a:buNone/>
              <a:defRPr sz="900"/>
            </a:lvl5pPr>
            <a:lvl6pPr marL="2284557" indent="0">
              <a:buNone/>
              <a:defRPr sz="900"/>
            </a:lvl6pPr>
            <a:lvl7pPr marL="2741467" indent="0">
              <a:buNone/>
              <a:defRPr sz="900"/>
            </a:lvl7pPr>
            <a:lvl8pPr marL="3198377" indent="0">
              <a:buNone/>
              <a:defRPr sz="900"/>
            </a:lvl8pPr>
            <a:lvl9pPr marL="3655289" indent="0">
              <a:buNone/>
              <a:defRPr sz="900"/>
            </a:lvl9pPr>
          </a:lstStyle>
          <a:p>
            <a:pPr lvl="0"/>
            <a:r>
              <a:rPr lang="en-US" smtClean="0"/>
              <a:t>Click to edit Master text styles</a:t>
            </a:r>
          </a:p>
        </p:txBody>
      </p:sp>
    </p:spTree>
    <p:extLst>
      <p:ext uri="{BB962C8B-B14F-4D97-AF65-F5344CB8AC3E}">
        <p14:creationId xmlns:p14="http://schemas.microsoft.com/office/powerpoint/2010/main" val="622238817"/>
      </p:ext>
    </p:extLst>
  </p:cSld>
  <p:clrMapOvr>
    <a:masterClrMapping/>
  </p:clrMapOvr>
  <p:transition/>
</p:sldLayout>
</file>

<file path=ppt/slideLayouts/slideLayout4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910" indent="0">
              <a:buNone/>
              <a:defRPr sz="2800"/>
            </a:lvl2pPr>
            <a:lvl3pPr marL="913822" indent="0">
              <a:buNone/>
              <a:defRPr sz="2400"/>
            </a:lvl3pPr>
            <a:lvl4pPr marL="1370734" indent="0">
              <a:buNone/>
              <a:defRPr sz="2000"/>
            </a:lvl4pPr>
            <a:lvl5pPr marL="1827644" indent="0">
              <a:buNone/>
              <a:defRPr sz="2000"/>
            </a:lvl5pPr>
            <a:lvl6pPr marL="2284557" indent="0">
              <a:buNone/>
              <a:defRPr sz="2000"/>
            </a:lvl6pPr>
            <a:lvl7pPr marL="2741467" indent="0">
              <a:buNone/>
              <a:defRPr sz="2000"/>
            </a:lvl7pPr>
            <a:lvl8pPr marL="3198377" indent="0">
              <a:buNone/>
              <a:defRPr sz="2000"/>
            </a:lvl8pPr>
            <a:lvl9pPr marL="3655289"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6910" indent="0">
              <a:buNone/>
              <a:defRPr sz="1200"/>
            </a:lvl2pPr>
            <a:lvl3pPr marL="913822" indent="0">
              <a:buNone/>
              <a:defRPr sz="1000"/>
            </a:lvl3pPr>
            <a:lvl4pPr marL="1370734" indent="0">
              <a:buNone/>
              <a:defRPr sz="900"/>
            </a:lvl4pPr>
            <a:lvl5pPr marL="1827644" indent="0">
              <a:buNone/>
              <a:defRPr sz="900"/>
            </a:lvl5pPr>
            <a:lvl6pPr marL="2284557" indent="0">
              <a:buNone/>
              <a:defRPr sz="900"/>
            </a:lvl6pPr>
            <a:lvl7pPr marL="2741467" indent="0">
              <a:buNone/>
              <a:defRPr sz="900"/>
            </a:lvl7pPr>
            <a:lvl8pPr marL="3198377" indent="0">
              <a:buNone/>
              <a:defRPr sz="900"/>
            </a:lvl8pPr>
            <a:lvl9pPr marL="3655289" indent="0">
              <a:buNone/>
              <a:defRPr sz="900"/>
            </a:lvl9pPr>
          </a:lstStyle>
          <a:p>
            <a:pPr lvl="0"/>
            <a:r>
              <a:rPr lang="en-US" smtClean="0"/>
              <a:t>Click to edit Master text styles</a:t>
            </a:r>
          </a:p>
        </p:txBody>
      </p:sp>
    </p:spTree>
    <p:extLst>
      <p:ext uri="{BB962C8B-B14F-4D97-AF65-F5344CB8AC3E}">
        <p14:creationId xmlns:p14="http://schemas.microsoft.com/office/powerpoint/2010/main" val="1221903074"/>
      </p:ext>
    </p:extLst>
  </p:cSld>
  <p:clrMapOvr>
    <a:masterClrMapping/>
  </p:clrMapOvr>
  <p:transition/>
</p:sldLayout>
</file>

<file path=ppt/slideLayouts/slideLayout4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21014523"/>
      </p:ext>
    </p:extLst>
  </p:cSld>
  <p:clrMapOvr>
    <a:masterClrMapping/>
  </p:clrMapOvr>
  <p:transition/>
</p:sldLayout>
</file>

<file path=ppt/slideLayouts/slideLayout4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7"/>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07"/>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06075021"/>
      </p:ext>
    </p:extLst>
  </p:cSld>
  <p:clrMapOvr>
    <a:masterClrMapping/>
  </p:clrMapOvr>
  <p:transition/>
</p:sldLayout>
</file>

<file path=ppt/slideLayouts/slideLayout47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90900912"/>
      </p:ext>
    </p:extLst>
  </p:cSld>
  <p:clrMapOvr>
    <a:masterClrMapping/>
  </p:clrMapOvr>
  <p:transition/>
</p:sldLayout>
</file>

<file path=ppt/slideLayouts/slideLayout475.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821297335"/>
      </p:ext>
    </p:extLst>
  </p:cSld>
  <p:clrMapOvr>
    <a:masterClrMapping/>
  </p:clrMapOvr>
</p:sldLayout>
</file>

<file path=ppt/slideLayouts/slideLayout4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701233866"/>
      </p:ext>
    </p:extLst>
  </p:cSld>
  <p:clrMapOvr>
    <a:masterClrMapping/>
  </p:clrMapOvr>
  <p:transition/>
</p:sldLayout>
</file>

<file path=ppt/slideLayouts/slideLayout4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98685638"/>
      </p:ext>
    </p:extLst>
  </p:cSld>
  <p:clrMapOvr>
    <a:masterClrMapping/>
  </p:clrMapOvr>
  <p:transition/>
</p:sldLayout>
</file>

<file path=ppt/slideLayouts/slideLayout4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766048886"/>
      </p:ext>
    </p:extLst>
  </p:cSld>
  <p:clrMapOvr>
    <a:masterClrMapping/>
  </p:clrMapOvr>
  <p:transition/>
</p:sldLayout>
</file>

<file path=ppt/slideLayouts/slideLayout4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98289172"/>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958576760"/>
      </p:ext>
    </p:extLst>
  </p:cSld>
  <p:clrMapOvr>
    <a:masterClrMapping/>
  </p:clrMapOvr>
  <p:transition/>
</p:sldLayout>
</file>

<file path=ppt/slideLayouts/slideLayout4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68861675"/>
      </p:ext>
    </p:extLst>
  </p:cSld>
  <p:clrMapOvr>
    <a:masterClrMapping/>
  </p:clrMapOvr>
  <p:transition/>
</p:sldLayout>
</file>

<file path=ppt/slideLayouts/slideLayout4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702346858"/>
      </p:ext>
    </p:extLst>
  </p:cSld>
  <p:clrMapOvr>
    <a:masterClrMapping/>
  </p:clrMapOvr>
  <p:transition/>
</p:sldLayout>
</file>

<file path=ppt/slideLayouts/slideLayout4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8734957"/>
      </p:ext>
    </p:extLst>
  </p:cSld>
  <p:clrMapOvr>
    <a:masterClrMapping/>
  </p:clrMapOvr>
  <p:transition/>
</p:sldLayout>
</file>

<file path=ppt/slideLayouts/slideLayout4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262668076"/>
      </p:ext>
    </p:extLst>
  </p:cSld>
  <p:clrMapOvr>
    <a:masterClrMapping/>
  </p:clrMapOvr>
  <p:transition/>
</p:sldLayout>
</file>

<file path=ppt/slideLayouts/slideLayout4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706355061"/>
      </p:ext>
    </p:extLst>
  </p:cSld>
  <p:clrMapOvr>
    <a:masterClrMapping/>
  </p:clrMapOvr>
  <p:transition/>
</p:sldLayout>
</file>

<file path=ppt/slideLayouts/slideLayout4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94477854"/>
      </p:ext>
    </p:extLst>
  </p:cSld>
  <p:clrMapOvr>
    <a:masterClrMapping/>
  </p:clrMapOvr>
  <p:transition/>
</p:sldLayout>
</file>

<file path=ppt/slideLayouts/slideLayout4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22099580"/>
      </p:ext>
    </p:extLst>
  </p:cSld>
  <p:clrMapOvr>
    <a:masterClrMapping/>
  </p:clrMapOvr>
  <p:transition/>
</p:sldLayout>
</file>

<file path=ppt/slideLayouts/slideLayout48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87675803"/>
      </p:ext>
    </p:extLst>
  </p:cSld>
  <p:clrMapOvr>
    <a:masterClrMapping/>
  </p:clrMapOvr>
  <p:transition/>
</p:sldLayout>
</file>

<file path=ppt/slideLayouts/slideLayout488.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252033037"/>
      </p:ext>
    </p:extLst>
  </p:cSld>
  <p:clrMapOvr>
    <a:masterClrMapping/>
  </p:clrMapOvr>
</p:sldLayout>
</file>

<file path=ppt/slideLayouts/slideLayout4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135397603"/>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044855450"/>
      </p:ext>
    </p:extLst>
  </p:cSld>
  <p:clrMapOvr>
    <a:masterClrMapping/>
  </p:clrMapOvr>
  <p:transition/>
</p:sldLayout>
</file>

<file path=ppt/slideLayouts/slideLayout4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80171883"/>
      </p:ext>
    </p:extLst>
  </p:cSld>
  <p:clrMapOvr>
    <a:masterClrMapping/>
  </p:clrMapOvr>
  <p:transition/>
</p:sldLayout>
</file>

<file path=ppt/slideLayouts/slideLayout4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232236017"/>
      </p:ext>
    </p:extLst>
  </p:cSld>
  <p:clrMapOvr>
    <a:masterClrMapping/>
  </p:clrMapOvr>
  <p:transition/>
</p:sldLayout>
</file>

<file path=ppt/slideLayouts/slideLayout4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03185304"/>
      </p:ext>
    </p:extLst>
  </p:cSld>
  <p:clrMapOvr>
    <a:masterClrMapping/>
  </p:clrMapOvr>
  <p:transition/>
</p:sldLayout>
</file>

<file path=ppt/slideLayouts/slideLayout4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02782032"/>
      </p:ext>
    </p:extLst>
  </p:cSld>
  <p:clrMapOvr>
    <a:masterClrMapping/>
  </p:clrMapOvr>
  <p:transition/>
</p:sldLayout>
</file>

<file path=ppt/slideLayouts/slideLayout4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083980646"/>
      </p:ext>
    </p:extLst>
  </p:cSld>
  <p:clrMapOvr>
    <a:masterClrMapping/>
  </p:clrMapOvr>
  <p:transition/>
</p:sldLayout>
</file>

<file path=ppt/slideLayouts/slideLayout4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7517647"/>
      </p:ext>
    </p:extLst>
  </p:cSld>
  <p:clrMapOvr>
    <a:masterClrMapping/>
  </p:clrMapOvr>
  <p:transition/>
</p:sldLayout>
</file>

<file path=ppt/slideLayouts/slideLayout4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181326145"/>
      </p:ext>
    </p:extLst>
  </p:cSld>
  <p:clrMapOvr>
    <a:masterClrMapping/>
  </p:clrMapOvr>
  <p:transition/>
</p:sldLayout>
</file>

<file path=ppt/slideLayouts/slideLayout4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340441057"/>
      </p:ext>
    </p:extLst>
  </p:cSld>
  <p:clrMapOvr>
    <a:masterClrMapping/>
  </p:clrMapOvr>
  <p:transition/>
</p:sldLayout>
</file>

<file path=ppt/slideLayouts/slideLayout4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40824620"/>
      </p:ext>
    </p:extLst>
  </p:cSld>
  <p:clrMapOvr>
    <a:masterClrMapping/>
  </p:clrMapOvr>
  <p:transition/>
</p:sldLayout>
</file>

<file path=ppt/slideLayouts/slideLayout4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5543951"/>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61304679"/>
      </p:ext>
    </p:extLst>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07762680"/>
      </p:ext>
    </p:extLst>
  </p:cSld>
  <p:clrMapOvr>
    <a:masterClrMapping/>
  </p:clrMapOvr>
  <p:transition/>
</p:sldLayout>
</file>

<file path=ppt/slideLayouts/slideLayout50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12174601"/>
      </p:ext>
    </p:extLst>
  </p:cSld>
  <p:clrMapOvr>
    <a:masterClrMapping/>
  </p:clrMapOvr>
  <p:transition/>
</p:sldLayout>
</file>

<file path=ppt/slideLayouts/slideLayout501.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591247891"/>
      </p:ext>
    </p:extLst>
  </p:cSld>
  <p:clrMapOvr>
    <a:masterClrMapping/>
  </p:clrMapOvr>
</p:sldLayout>
</file>

<file path=ppt/slideLayouts/slideLayout5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7196" indent="0" algn="ctr">
              <a:buNone/>
              <a:defRPr/>
            </a:lvl2pPr>
            <a:lvl3pPr marL="914391" indent="0" algn="ctr">
              <a:buNone/>
              <a:defRPr/>
            </a:lvl3pPr>
            <a:lvl4pPr marL="1371587" indent="0" algn="ctr">
              <a:buNone/>
              <a:defRPr/>
            </a:lvl4pPr>
            <a:lvl5pPr marL="1828782" indent="0" algn="ctr">
              <a:buNone/>
              <a:defRPr/>
            </a:lvl5pPr>
            <a:lvl6pPr marL="2285978" indent="0" algn="ctr">
              <a:buNone/>
              <a:defRPr/>
            </a:lvl6pPr>
            <a:lvl7pPr marL="2743173" indent="0" algn="ctr">
              <a:buNone/>
              <a:defRPr/>
            </a:lvl7pPr>
            <a:lvl8pPr marL="3200368" indent="0" algn="ctr">
              <a:buNone/>
              <a:defRPr/>
            </a:lvl8pPr>
            <a:lvl9pPr marL="3657563"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797582430"/>
      </p:ext>
    </p:extLst>
  </p:cSld>
  <p:clrMapOvr>
    <a:masterClrMapping/>
  </p:clrMapOvr>
  <p:transition/>
</p:sldLayout>
</file>

<file path=ppt/slideLayouts/slideLayout5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11382870"/>
      </p:ext>
    </p:extLst>
  </p:cSld>
  <p:clrMapOvr>
    <a:masterClrMapping/>
  </p:clrMapOvr>
  <p:transition/>
</p:sldLayout>
</file>

<file path=ppt/slideLayouts/slideLayout5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96" indent="0">
              <a:buNone/>
              <a:defRPr sz="1800"/>
            </a:lvl2pPr>
            <a:lvl3pPr marL="914391" indent="0">
              <a:buNone/>
              <a:defRPr sz="1600"/>
            </a:lvl3pPr>
            <a:lvl4pPr marL="1371587" indent="0">
              <a:buNone/>
              <a:defRPr sz="1400"/>
            </a:lvl4pPr>
            <a:lvl5pPr marL="1828782" indent="0">
              <a:buNone/>
              <a:defRPr sz="1400"/>
            </a:lvl5pPr>
            <a:lvl6pPr marL="2285978" indent="0">
              <a:buNone/>
              <a:defRPr sz="1400"/>
            </a:lvl6pPr>
            <a:lvl7pPr marL="2743173" indent="0">
              <a:buNone/>
              <a:defRPr sz="1400"/>
            </a:lvl7pPr>
            <a:lvl8pPr marL="3200368" indent="0">
              <a:buNone/>
              <a:defRPr sz="1400"/>
            </a:lvl8pPr>
            <a:lvl9pPr marL="3657563" indent="0">
              <a:buNone/>
              <a:defRPr sz="1400"/>
            </a:lvl9pPr>
          </a:lstStyle>
          <a:p>
            <a:pPr lvl="0"/>
            <a:r>
              <a:rPr lang="en-US" smtClean="0"/>
              <a:t>Click to edit Master text styles</a:t>
            </a:r>
          </a:p>
        </p:txBody>
      </p:sp>
    </p:spTree>
    <p:extLst>
      <p:ext uri="{BB962C8B-B14F-4D97-AF65-F5344CB8AC3E}">
        <p14:creationId xmlns:p14="http://schemas.microsoft.com/office/powerpoint/2010/main" val="4011630393"/>
      </p:ext>
    </p:extLst>
  </p:cSld>
  <p:clrMapOvr>
    <a:masterClrMapping/>
  </p:clrMapOvr>
  <p:transition/>
</p:sldLayout>
</file>

<file path=ppt/slideLayouts/slideLayout5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1"/>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1"/>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97231170"/>
      </p:ext>
    </p:extLst>
  </p:cSld>
  <p:clrMapOvr>
    <a:masterClrMapping/>
  </p:clrMapOvr>
  <p:transition/>
</p:sldLayout>
</file>

<file path=ppt/slideLayouts/slideLayout5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96" indent="0">
              <a:buNone/>
              <a:defRPr sz="2000" b="1"/>
            </a:lvl2pPr>
            <a:lvl3pPr marL="914391" indent="0">
              <a:buNone/>
              <a:defRPr sz="1800" b="1"/>
            </a:lvl3pPr>
            <a:lvl4pPr marL="1371587" indent="0">
              <a:buNone/>
              <a:defRPr sz="1600" b="1"/>
            </a:lvl4pPr>
            <a:lvl5pPr marL="1828782" indent="0">
              <a:buNone/>
              <a:defRPr sz="1600" b="1"/>
            </a:lvl5pPr>
            <a:lvl6pPr marL="2285978" indent="0">
              <a:buNone/>
              <a:defRPr sz="1600" b="1"/>
            </a:lvl6pPr>
            <a:lvl7pPr marL="2743173" indent="0">
              <a:buNone/>
              <a:defRPr sz="1600" b="1"/>
            </a:lvl7pPr>
            <a:lvl8pPr marL="3200368" indent="0">
              <a:buNone/>
              <a:defRPr sz="1600" b="1"/>
            </a:lvl8pPr>
            <a:lvl9pPr marL="365756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96" indent="0">
              <a:buNone/>
              <a:defRPr sz="2000" b="1"/>
            </a:lvl2pPr>
            <a:lvl3pPr marL="914391" indent="0">
              <a:buNone/>
              <a:defRPr sz="1800" b="1"/>
            </a:lvl3pPr>
            <a:lvl4pPr marL="1371587" indent="0">
              <a:buNone/>
              <a:defRPr sz="1600" b="1"/>
            </a:lvl4pPr>
            <a:lvl5pPr marL="1828782" indent="0">
              <a:buNone/>
              <a:defRPr sz="1600" b="1"/>
            </a:lvl5pPr>
            <a:lvl6pPr marL="2285978" indent="0">
              <a:buNone/>
              <a:defRPr sz="1600" b="1"/>
            </a:lvl6pPr>
            <a:lvl7pPr marL="2743173" indent="0">
              <a:buNone/>
              <a:defRPr sz="1600" b="1"/>
            </a:lvl7pPr>
            <a:lvl8pPr marL="3200368" indent="0">
              <a:buNone/>
              <a:defRPr sz="1600" b="1"/>
            </a:lvl8pPr>
            <a:lvl9pPr marL="365756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3773"/>
      </p:ext>
    </p:extLst>
  </p:cSld>
  <p:clrMapOvr>
    <a:masterClrMapping/>
  </p:clrMapOvr>
  <p:transition/>
</p:sldLayout>
</file>

<file path=ppt/slideLayouts/slideLayout5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642419345"/>
      </p:ext>
    </p:extLst>
  </p:cSld>
  <p:clrMapOvr>
    <a:masterClrMapping/>
  </p:clrMapOvr>
  <p:transition/>
</p:sldLayout>
</file>

<file path=ppt/slideLayouts/slideLayout5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1114029"/>
      </p:ext>
    </p:extLst>
  </p:cSld>
  <p:clrMapOvr>
    <a:masterClrMapping/>
  </p:clrMapOvr>
  <p:transition/>
</p:sldLayout>
</file>

<file path=ppt/slideLayouts/slideLayout5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0"/>
            <a:ext cx="3008313" cy="4691063"/>
          </a:xfrm>
        </p:spPr>
        <p:txBody>
          <a:bodyPr/>
          <a:lstStyle>
            <a:lvl1pPr marL="0" indent="0">
              <a:buNone/>
              <a:defRPr sz="1400"/>
            </a:lvl1pPr>
            <a:lvl2pPr marL="457196" indent="0">
              <a:buNone/>
              <a:defRPr sz="1200"/>
            </a:lvl2pPr>
            <a:lvl3pPr marL="914391" indent="0">
              <a:buNone/>
              <a:defRPr sz="1000"/>
            </a:lvl3pPr>
            <a:lvl4pPr marL="1371587" indent="0">
              <a:buNone/>
              <a:defRPr sz="900"/>
            </a:lvl4pPr>
            <a:lvl5pPr marL="1828782" indent="0">
              <a:buNone/>
              <a:defRPr sz="900"/>
            </a:lvl5pPr>
            <a:lvl6pPr marL="2285978" indent="0">
              <a:buNone/>
              <a:defRPr sz="900"/>
            </a:lvl6pPr>
            <a:lvl7pPr marL="2743173" indent="0">
              <a:buNone/>
              <a:defRPr sz="900"/>
            </a:lvl7pPr>
            <a:lvl8pPr marL="3200368" indent="0">
              <a:buNone/>
              <a:defRPr sz="900"/>
            </a:lvl8pPr>
            <a:lvl9pPr marL="3657563" indent="0">
              <a:buNone/>
              <a:defRPr sz="900"/>
            </a:lvl9pPr>
          </a:lstStyle>
          <a:p>
            <a:pPr lvl="0"/>
            <a:r>
              <a:rPr lang="en-US" smtClean="0"/>
              <a:t>Click to edit Master text styles</a:t>
            </a:r>
          </a:p>
        </p:txBody>
      </p:sp>
    </p:spTree>
    <p:extLst>
      <p:ext uri="{BB962C8B-B14F-4D97-AF65-F5344CB8AC3E}">
        <p14:creationId xmlns:p14="http://schemas.microsoft.com/office/powerpoint/2010/main" val="3525726166"/>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8796675"/>
      </p:ext>
    </p:extLst>
  </p:cSld>
  <p:clrMapOvr>
    <a:masterClrMapping/>
  </p:clrMapOvr>
  <p:transition/>
</p:sldLayout>
</file>

<file path=ppt/slideLayouts/slideLayout5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96" indent="0">
              <a:buNone/>
              <a:defRPr sz="2800"/>
            </a:lvl2pPr>
            <a:lvl3pPr marL="914391" indent="0">
              <a:buNone/>
              <a:defRPr sz="2400"/>
            </a:lvl3pPr>
            <a:lvl4pPr marL="1371587" indent="0">
              <a:buNone/>
              <a:defRPr sz="2000"/>
            </a:lvl4pPr>
            <a:lvl5pPr marL="1828782" indent="0">
              <a:buNone/>
              <a:defRPr sz="2000"/>
            </a:lvl5pPr>
            <a:lvl6pPr marL="2285978" indent="0">
              <a:buNone/>
              <a:defRPr sz="2000"/>
            </a:lvl6pPr>
            <a:lvl7pPr marL="2743173" indent="0">
              <a:buNone/>
              <a:defRPr sz="2000"/>
            </a:lvl7pPr>
            <a:lvl8pPr marL="3200368" indent="0">
              <a:buNone/>
              <a:defRPr sz="2000"/>
            </a:lvl8pPr>
            <a:lvl9pPr marL="3657563"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196" indent="0">
              <a:buNone/>
              <a:defRPr sz="1200"/>
            </a:lvl2pPr>
            <a:lvl3pPr marL="914391" indent="0">
              <a:buNone/>
              <a:defRPr sz="1000"/>
            </a:lvl3pPr>
            <a:lvl4pPr marL="1371587" indent="0">
              <a:buNone/>
              <a:defRPr sz="900"/>
            </a:lvl4pPr>
            <a:lvl5pPr marL="1828782" indent="0">
              <a:buNone/>
              <a:defRPr sz="900"/>
            </a:lvl5pPr>
            <a:lvl6pPr marL="2285978" indent="0">
              <a:buNone/>
              <a:defRPr sz="900"/>
            </a:lvl6pPr>
            <a:lvl7pPr marL="2743173" indent="0">
              <a:buNone/>
              <a:defRPr sz="900"/>
            </a:lvl7pPr>
            <a:lvl8pPr marL="3200368" indent="0">
              <a:buNone/>
              <a:defRPr sz="900"/>
            </a:lvl8pPr>
            <a:lvl9pPr marL="3657563" indent="0">
              <a:buNone/>
              <a:defRPr sz="900"/>
            </a:lvl9pPr>
          </a:lstStyle>
          <a:p>
            <a:pPr lvl="0"/>
            <a:r>
              <a:rPr lang="en-US" smtClean="0"/>
              <a:t>Click to edit Master text styles</a:t>
            </a:r>
          </a:p>
        </p:txBody>
      </p:sp>
    </p:spTree>
    <p:extLst>
      <p:ext uri="{BB962C8B-B14F-4D97-AF65-F5344CB8AC3E}">
        <p14:creationId xmlns:p14="http://schemas.microsoft.com/office/powerpoint/2010/main" val="749954102"/>
      </p:ext>
    </p:extLst>
  </p:cSld>
  <p:clrMapOvr>
    <a:masterClrMapping/>
  </p:clrMapOvr>
  <p:transition/>
</p:sldLayout>
</file>

<file path=ppt/slideLayouts/slideLayout5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10612922"/>
      </p:ext>
    </p:extLst>
  </p:cSld>
  <p:clrMapOvr>
    <a:masterClrMapping/>
  </p:clrMapOvr>
  <p:transition/>
</p:sldLayout>
</file>

<file path=ppt/slideLayouts/slideLayout5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1"/>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01"/>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2317576"/>
      </p:ext>
    </p:extLst>
  </p:cSld>
  <p:clrMapOvr>
    <a:masterClrMapping/>
  </p:clrMapOvr>
  <p:transition/>
</p:sldLayout>
</file>

<file path=ppt/slideLayouts/slideLayout51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1"/>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1"/>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73449148"/>
      </p:ext>
    </p:extLst>
  </p:cSld>
  <p:clrMapOvr>
    <a:masterClrMapping/>
  </p:clrMapOvr>
  <p:transition/>
</p:sldLayout>
</file>

<file path=ppt/slideLayouts/slideLayout514.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481528410"/>
      </p:ext>
    </p:extLst>
  </p:cSld>
  <p:clrMapOvr>
    <a:masterClrMapping/>
  </p:clrMapOvr>
</p:sldLayout>
</file>

<file path=ppt/slideLayouts/slideLayout5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253769740"/>
      </p:ext>
    </p:extLst>
  </p:cSld>
  <p:clrMapOvr>
    <a:masterClrMapping/>
  </p:clrMapOvr>
  <p:transition/>
</p:sldLayout>
</file>

<file path=ppt/slideLayouts/slideLayout5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64065570"/>
      </p:ext>
    </p:extLst>
  </p:cSld>
  <p:clrMapOvr>
    <a:masterClrMapping/>
  </p:clrMapOvr>
  <p:transition/>
</p:sldLayout>
</file>

<file path=ppt/slideLayouts/slideLayout5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114853465"/>
      </p:ext>
    </p:extLst>
  </p:cSld>
  <p:clrMapOvr>
    <a:masterClrMapping/>
  </p:clrMapOvr>
  <p:transition/>
</p:sldLayout>
</file>

<file path=ppt/slideLayouts/slideLayout5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74700668"/>
      </p:ext>
    </p:extLst>
  </p:cSld>
  <p:clrMapOvr>
    <a:masterClrMapping/>
  </p:clrMapOvr>
  <p:transition/>
</p:sldLayout>
</file>

<file path=ppt/slideLayouts/slideLayout5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5390815"/>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847280"/>
      </p:ext>
    </p:extLst>
  </p:cSld>
  <p:clrMapOvr>
    <a:masterClrMapping/>
  </p:clrMapOvr>
  <p:transition/>
  <p:hf hdr="0" ftr="0" dt="0"/>
</p:sldLayout>
</file>

<file path=ppt/slideLayouts/slideLayout5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374250486"/>
      </p:ext>
    </p:extLst>
  </p:cSld>
  <p:clrMapOvr>
    <a:masterClrMapping/>
  </p:clrMapOvr>
  <p:transition/>
</p:sldLayout>
</file>

<file path=ppt/slideLayouts/slideLayout5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68688194"/>
      </p:ext>
    </p:extLst>
  </p:cSld>
  <p:clrMapOvr>
    <a:masterClrMapping/>
  </p:clrMapOvr>
  <p:transition/>
</p:sldLayout>
</file>

<file path=ppt/slideLayouts/slideLayout5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780308671"/>
      </p:ext>
    </p:extLst>
  </p:cSld>
  <p:clrMapOvr>
    <a:masterClrMapping/>
  </p:clrMapOvr>
  <p:transition/>
</p:sldLayout>
</file>

<file path=ppt/slideLayouts/slideLayout5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519770268"/>
      </p:ext>
    </p:extLst>
  </p:cSld>
  <p:clrMapOvr>
    <a:masterClrMapping/>
  </p:clrMapOvr>
  <p:transition/>
</p:sldLayout>
</file>

<file path=ppt/slideLayouts/slideLayout5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47689017"/>
      </p:ext>
    </p:extLst>
  </p:cSld>
  <p:clrMapOvr>
    <a:masterClrMapping/>
  </p:clrMapOvr>
  <p:transition/>
</p:sldLayout>
</file>

<file path=ppt/slideLayouts/slideLayout5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7752654"/>
      </p:ext>
    </p:extLst>
  </p:cSld>
  <p:clrMapOvr>
    <a:masterClrMapping/>
  </p:clrMapOvr>
  <p:transition/>
</p:sldLayout>
</file>

<file path=ppt/slideLayouts/slideLayout52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58547979"/>
      </p:ext>
    </p:extLst>
  </p:cSld>
  <p:clrMapOvr>
    <a:masterClrMapping/>
  </p:clrMapOvr>
  <p:transition/>
</p:sldLayout>
</file>

<file path=ppt/slideLayouts/slideLayout527.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3581876336"/>
      </p:ext>
    </p:extLst>
  </p:cSld>
  <p:clrMapOvr>
    <a:masterClrMapping/>
  </p:clrMapOvr>
</p:sldLayout>
</file>

<file path=ppt/slideLayouts/slideLayout528.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custDataLst>
              <p:tags r:id="rId1"/>
            </p:custDataLst>
          </p:nvPr>
        </p:nvSpPr>
        <p:spPr>
          <a:xfrm>
            <a:off x="457200" y="6245225"/>
            <a:ext cx="2133600" cy="476250"/>
          </a:xfrm>
          <a:prstGeom prst="rect">
            <a:avLst/>
          </a:prstGeom>
        </p:spPr>
        <p:txBody>
          <a:bodyPr/>
          <a:lstStyle>
            <a:lvl1pPr>
              <a:defRPr>
                <a:solidFill>
                  <a:srgbClr val="000000"/>
                </a:solidFill>
                <a:latin typeface="Arial" pitchFamily="-111" charset="0"/>
                <a:ea typeface="ＭＳ Ｐゴシック" pitchFamily="-111" charset="-128"/>
                <a:cs typeface="ＭＳ Ｐゴシック" pitchFamily="-111" charset="-128"/>
              </a:defRPr>
            </a:lvl1pPr>
          </a:lstStyle>
          <a:p>
            <a:pPr>
              <a:defRPr/>
            </a:pPr>
            <a:endParaRPr lang="en-US"/>
          </a:p>
        </p:txBody>
      </p:sp>
      <p:sp>
        <p:nvSpPr>
          <p:cNvPr id="7" name="Footer Placeholder 6"/>
          <p:cNvSpPr>
            <a:spLocks noGrp="1"/>
          </p:cNvSpPr>
          <p:nvPr>
            <p:ph type="ftr" sz="quarter" idx="11"/>
            <p:custDataLst>
              <p:tags r:id="rId2"/>
            </p:custDataLst>
          </p:nvPr>
        </p:nvSpPr>
        <p:spPr>
          <a:xfrm>
            <a:off x="3124200" y="6245225"/>
            <a:ext cx="2895600" cy="476250"/>
          </a:xfrm>
          <a:prstGeom prst="rect">
            <a:avLst/>
          </a:prstGeom>
        </p:spPr>
        <p:txBody>
          <a:bodyPr/>
          <a:lstStyle>
            <a:lvl1pPr>
              <a:defRPr>
                <a:solidFill>
                  <a:srgbClr val="000000"/>
                </a:solidFill>
                <a:latin typeface="Arial" pitchFamily="-111" charset="0"/>
                <a:ea typeface="ＭＳ Ｐゴシック" pitchFamily="-111" charset="-128"/>
                <a:cs typeface="ＭＳ Ｐゴシック" pitchFamily="-111" charset="-128"/>
              </a:defRPr>
            </a:lvl1pPr>
          </a:lstStyle>
          <a:p>
            <a:pPr>
              <a:defRPr/>
            </a:pPr>
            <a:endParaRPr lang="en-US"/>
          </a:p>
        </p:txBody>
      </p:sp>
      <p:sp>
        <p:nvSpPr>
          <p:cNvPr id="8" name="Slide Number Placeholder 7"/>
          <p:cNvSpPr>
            <a:spLocks noGrp="1"/>
          </p:cNvSpPr>
          <p:nvPr>
            <p:ph type="sldNum" sz="quarter" idx="12"/>
            <p:custDataLst>
              <p:tags r:id="rId3"/>
            </p:custDataLst>
          </p:nvPr>
        </p:nvSpPr>
        <p:spPr>
          <a:xfrm>
            <a:off x="6553200" y="6245225"/>
            <a:ext cx="2133600" cy="476250"/>
          </a:xfrm>
          <a:prstGeom prst="rect">
            <a:avLst/>
          </a:prstGeom>
        </p:spPr>
        <p:txBody>
          <a:bodyPr/>
          <a:lstStyle>
            <a:lvl1pPr>
              <a:defRPr>
                <a:solidFill>
                  <a:srgbClr val="000000"/>
                </a:solidFill>
                <a:ea typeface="ＭＳ Ｐゴシック" charset="0"/>
                <a:cs typeface="ＭＳ Ｐゴシック" charset="0"/>
              </a:defRPr>
            </a:lvl1pPr>
          </a:lstStyle>
          <a:p>
            <a:pPr>
              <a:defRPr/>
            </a:pPr>
            <a:fld id="{65A6CB34-5DA1-F348-9956-A6A54480AA68}" type="slidenum">
              <a:rPr lang="en-US"/>
              <a:pPr>
                <a:defRPr/>
              </a:pPr>
              <a:t>‹#›</a:t>
            </a:fld>
            <a:endParaRPr lang="en-US"/>
          </a:p>
        </p:txBody>
      </p:sp>
    </p:spTree>
    <p:extLst>
      <p:ext uri="{BB962C8B-B14F-4D97-AF65-F5344CB8AC3E}">
        <p14:creationId xmlns:p14="http://schemas.microsoft.com/office/powerpoint/2010/main" val="2252745019"/>
      </p:ext>
    </p:extLst>
  </p:cSld>
  <p:clrMapOvr>
    <a:masterClrMapping/>
  </p:clrMapOvr>
</p:sldLayout>
</file>

<file path=ppt/slideLayouts/slideLayout5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164257548"/>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568048067"/>
      </p:ext>
    </p:extLst>
  </p:cSld>
  <p:clrMapOvr>
    <a:masterClrMapping/>
  </p:clrMapOvr>
  <p:hf hdr="0" ftr="0" dt="0"/>
</p:sldLayout>
</file>

<file path=ppt/slideLayouts/slideLayout5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42583263"/>
      </p:ext>
    </p:extLst>
  </p:cSld>
  <p:clrMapOvr>
    <a:masterClrMapping/>
  </p:clrMapOvr>
  <p:transition/>
</p:sldLayout>
</file>

<file path=ppt/slideLayouts/slideLayout5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512269292"/>
      </p:ext>
    </p:extLst>
  </p:cSld>
  <p:clrMapOvr>
    <a:masterClrMapping/>
  </p:clrMapOvr>
  <p:transition/>
</p:sldLayout>
</file>

<file path=ppt/slideLayouts/slideLayout5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37105223"/>
      </p:ext>
    </p:extLst>
  </p:cSld>
  <p:clrMapOvr>
    <a:masterClrMapping/>
  </p:clrMapOvr>
  <p:transition/>
</p:sldLayout>
</file>

<file path=ppt/slideLayouts/slideLayout5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50608378"/>
      </p:ext>
    </p:extLst>
  </p:cSld>
  <p:clrMapOvr>
    <a:masterClrMapping/>
  </p:clrMapOvr>
  <p:transition/>
</p:sldLayout>
</file>

<file path=ppt/slideLayouts/slideLayout5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135783793"/>
      </p:ext>
    </p:extLst>
  </p:cSld>
  <p:clrMapOvr>
    <a:masterClrMapping/>
  </p:clrMapOvr>
  <p:transition/>
</p:sldLayout>
</file>

<file path=ppt/slideLayouts/slideLayout5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30661898"/>
      </p:ext>
    </p:extLst>
  </p:cSld>
  <p:clrMapOvr>
    <a:masterClrMapping/>
  </p:clrMapOvr>
  <p:transition/>
</p:sldLayout>
</file>

<file path=ppt/slideLayouts/slideLayout5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56945692"/>
      </p:ext>
    </p:extLst>
  </p:cSld>
  <p:clrMapOvr>
    <a:masterClrMapping/>
  </p:clrMapOvr>
  <p:transition/>
</p:sldLayout>
</file>

<file path=ppt/slideLayouts/slideLayout5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014107979"/>
      </p:ext>
    </p:extLst>
  </p:cSld>
  <p:clrMapOvr>
    <a:masterClrMapping/>
  </p:clrMapOvr>
  <p:transition/>
</p:sldLayout>
</file>

<file path=ppt/slideLayouts/slideLayout5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49591785"/>
      </p:ext>
    </p:extLst>
  </p:cSld>
  <p:clrMapOvr>
    <a:masterClrMapping/>
  </p:clrMapOvr>
  <p:transition/>
</p:sldLayout>
</file>

<file path=ppt/slideLayouts/slideLayout5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35044616"/>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22431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22431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376738"/>
            <a:ext cx="3810000" cy="22431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376738"/>
            <a:ext cx="3810000" cy="22431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sldNum" sz="quarter" idx="10"/>
            <p:custDataLst>
              <p:tags r:id="rId1"/>
            </p:custDataLst>
          </p:nvPr>
        </p:nvSpPr>
        <p:spPr>
          <a:xfrm>
            <a:off x="6553200" y="6356350"/>
            <a:ext cx="2133600" cy="365125"/>
          </a:xfrm>
          <a:prstGeom prst="rect">
            <a:avLst/>
          </a:prstGeom>
        </p:spPr>
        <p:txBody>
          <a:bodyPr/>
          <a:lstStyle>
            <a:lvl1pPr>
              <a:defRPr/>
            </a:lvl1pPr>
          </a:lstStyle>
          <a:p>
            <a:pPr>
              <a:defRPr/>
            </a:pPr>
            <a:fld id="{EB8D813B-78E1-F446-B98D-3F1382663881}" type="slidenum">
              <a:rPr lang="en-US"/>
              <a:pPr>
                <a:defRPr/>
              </a:pPr>
              <a:t>‹#›</a:t>
            </a:fld>
            <a:r>
              <a:rPr lang="en-US"/>
              <a:t>   (c) Mark Gerstein, 2002, Yale, bioinfo.mbb.yale.edu</a:t>
            </a:r>
          </a:p>
        </p:txBody>
      </p:sp>
    </p:spTree>
    <p:extLst>
      <p:ext uri="{BB962C8B-B14F-4D97-AF65-F5344CB8AC3E}">
        <p14:creationId xmlns:p14="http://schemas.microsoft.com/office/powerpoint/2010/main" val="2461386185"/>
      </p:ext>
    </p:extLst>
  </p:cSld>
  <p:clrMapOvr>
    <a:masterClrMapping/>
  </p:clrMapOvr>
  <p:transition/>
</p:sldLayout>
</file>

<file path=ppt/slideLayouts/slideLayout54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84303438"/>
      </p:ext>
    </p:extLst>
  </p:cSld>
  <p:clrMapOvr>
    <a:masterClrMapping/>
  </p:clrMapOvr>
  <p:transition/>
</p:sldLayout>
</file>

<file path=ppt/slideLayouts/slideLayout541.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4043023558"/>
      </p:ext>
    </p:extLst>
  </p:cSld>
  <p:clrMapOvr>
    <a:masterClrMapping/>
  </p:clrMapOvr>
</p:sldLayout>
</file>

<file path=ppt/slideLayouts/slideLayout5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4191079009"/>
      </p:ext>
    </p:extLst>
  </p:cSld>
  <p:clrMapOvr>
    <a:masterClrMapping/>
  </p:clrMapOvr>
  <p:transition/>
</p:sldLayout>
</file>

<file path=ppt/slideLayouts/slideLayout5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14523679"/>
      </p:ext>
    </p:extLst>
  </p:cSld>
  <p:clrMapOvr>
    <a:masterClrMapping/>
  </p:clrMapOvr>
  <p:transition/>
</p:sldLayout>
</file>

<file path=ppt/slideLayouts/slideLayout5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382650047"/>
      </p:ext>
    </p:extLst>
  </p:cSld>
  <p:clrMapOvr>
    <a:masterClrMapping/>
  </p:clrMapOvr>
  <p:transition/>
</p:sldLayout>
</file>

<file path=ppt/slideLayouts/slideLayout5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07673906"/>
      </p:ext>
    </p:extLst>
  </p:cSld>
  <p:clrMapOvr>
    <a:masterClrMapping/>
  </p:clrMapOvr>
  <p:transition/>
</p:sldLayout>
</file>

<file path=ppt/slideLayouts/slideLayout5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85132950"/>
      </p:ext>
    </p:extLst>
  </p:cSld>
  <p:clrMapOvr>
    <a:masterClrMapping/>
  </p:clrMapOvr>
  <p:transition/>
</p:sldLayout>
</file>

<file path=ppt/slideLayouts/slideLayout5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958350447"/>
      </p:ext>
    </p:extLst>
  </p:cSld>
  <p:clrMapOvr>
    <a:masterClrMapping/>
  </p:clrMapOvr>
  <p:transition/>
</p:sldLayout>
</file>

<file path=ppt/slideLayouts/slideLayout5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57635683"/>
      </p:ext>
    </p:extLst>
  </p:cSld>
  <p:clrMapOvr>
    <a:masterClrMapping/>
  </p:clrMapOvr>
  <p:transition/>
</p:sldLayout>
</file>

<file path=ppt/slideLayouts/slideLayout5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01552472"/>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custDataLst>
              <p:tags r:id="rId1"/>
            </p:custDataLst>
          </p:nvPr>
        </p:nvSpPr>
        <p:spPr>
          <a:xfrm>
            <a:off x="457200" y="6245225"/>
            <a:ext cx="2133600" cy="476250"/>
          </a:xfrm>
          <a:prstGeom prst="rect">
            <a:avLst/>
          </a:prstGeom>
        </p:spPr>
        <p:txBody>
          <a:bodyPr/>
          <a:lstStyle>
            <a:lvl1pPr>
              <a:defRPr>
                <a:latin typeface="Arial" pitchFamily="-111" charset="0"/>
                <a:ea typeface="ＭＳ Ｐゴシック" pitchFamily="-111" charset="-128"/>
                <a:cs typeface="ＭＳ Ｐゴシック" pitchFamily="-111" charset="-128"/>
              </a:defRPr>
            </a:lvl1pPr>
          </a:lstStyle>
          <a:p>
            <a:pPr>
              <a:defRPr/>
            </a:pPr>
            <a:endParaRPr lang="en-US"/>
          </a:p>
        </p:txBody>
      </p:sp>
      <p:sp>
        <p:nvSpPr>
          <p:cNvPr id="7" name="Footer Placeholder 6"/>
          <p:cNvSpPr>
            <a:spLocks noGrp="1"/>
          </p:cNvSpPr>
          <p:nvPr>
            <p:ph type="ftr" sz="quarter" idx="11"/>
            <p:custDataLst>
              <p:tags r:id="rId2"/>
            </p:custDataLst>
          </p:nvPr>
        </p:nvSpPr>
        <p:spPr>
          <a:xfrm>
            <a:off x="3124200" y="6245225"/>
            <a:ext cx="2895600" cy="476250"/>
          </a:xfrm>
          <a:prstGeom prst="rect">
            <a:avLst/>
          </a:prstGeom>
        </p:spPr>
        <p:txBody>
          <a:bodyPr/>
          <a:lstStyle>
            <a:lvl1pPr>
              <a:defRPr>
                <a:latin typeface="Arial" pitchFamily="-111" charset="0"/>
                <a:ea typeface="ＭＳ Ｐゴシック" pitchFamily="-111" charset="-128"/>
                <a:cs typeface="ＭＳ Ｐゴシック" pitchFamily="-111" charset="-128"/>
              </a:defRPr>
            </a:lvl1pPr>
          </a:lstStyle>
          <a:p>
            <a:pPr>
              <a:defRPr/>
            </a:pPr>
            <a:endParaRPr lang="en-US"/>
          </a:p>
        </p:txBody>
      </p:sp>
      <p:sp>
        <p:nvSpPr>
          <p:cNvPr id="8" name="Slide Number Placeholder 7"/>
          <p:cNvSpPr>
            <a:spLocks noGrp="1"/>
          </p:cNvSpPr>
          <p:nvPr>
            <p:ph type="sldNum" sz="quarter" idx="12"/>
            <p:custDataLst>
              <p:tags r:id="rId3"/>
            </p:custDataLst>
          </p:nvPr>
        </p:nvSpPr>
        <p:spPr>
          <a:xfrm>
            <a:off x="6553200" y="6245225"/>
            <a:ext cx="2133600" cy="476250"/>
          </a:xfrm>
          <a:prstGeom prst="rect">
            <a:avLst/>
          </a:prstGeom>
        </p:spPr>
        <p:txBody>
          <a:bodyPr/>
          <a:lstStyle>
            <a:lvl1pPr>
              <a:defRPr>
                <a:ea typeface="ＭＳ Ｐゴシック" charset="0"/>
                <a:cs typeface="ＭＳ Ｐゴシック" charset="0"/>
              </a:defRPr>
            </a:lvl1pPr>
          </a:lstStyle>
          <a:p>
            <a:pPr>
              <a:defRPr/>
            </a:pPr>
            <a:fld id="{385F0F37-F9EF-B64D-BD35-F561560E1499}" type="slidenum">
              <a:rPr lang="en-US"/>
              <a:pPr>
                <a:defRPr/>
              </a:pPr>
              <a:t>‹#›</a:t>
            </a:fld>
            <a:endParaRPr lang="en-US"/>
          </a:p>
        </p:txBody>
      </p:sp>
    </p:spTree>
    <p:extLst>
      <p:ext uri="{BB962C8B-B14F-4D97-AF65-F5344CB8AC3E}">
        <p14:creationId xmlns:p14="http://schemas.microsoft.com/office/powerpoint/2010/main" val="970986604"/>
      </p:ext>
    </p:extLst>
  </p:cSld>
  <p:clrMapOvr>
    <a:masterClrMapping/>
  </p:clrMapOvr>
</p:sldLayout>
</file>

<file path=ppt/slideLayouts/slideLayout5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974013214"/>
      </p:ext>
    </p:extLst>
  </p:cSld>
  <p:clrMapOvr>
    <a:masterClrMapping/>
  </p:clrMapOvr>
  <p:transition/>
</p:sldLayout>
</file>

<file path=ppt/slideLayouts/slideLayout5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27540427"/>
      </p:ext>
    </p:extLst>
  </p:cSld>
  <p:clrMapOvr>
    <a:masterClrMapping/>
  </p:clrMapOvr>
  <p:transition/>
</p:sldLayout>
</file>

<file path=ppt/slideLayouts/slideLayout5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91330977"/>
      </p:ext>
    </p:extLst>
  </p:cSld>
  <p:clrMapOvr>
    <a:masterClrMapping/>
  </p:clrMapOvr>
  <p:transition/>
</p:sldLayout>
</file>

<file path=ppt/slideLayouts/slideLayout55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69214101"/>
      </p:ext>
    </p:extLst>
  </p:cSld>
  <p:clrMapOvr>
    <a:masterClrMapping/>
  </p:clrMapOvr>
  <p:transition/>
</p:sldLayout>
</file>

<file path=ppt/slideLayouts/slideLayout554.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2108912028"/>
      </p:ext>
    </p:extLst>
  </p:cSld>
  <p:clrMapOvr>
    <a:masterClrMapping/>
  </p:clrMapOvr>
</p:sldLayout>
</file>

<file path=ppt/slideLayouts/slideLayout555.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custDataLst>
              <p:tags r:id="rId1"/>
            </p:custDataLst>
          </p:nvPr>
        </p:nvSpPr>
        <p:spPr>
          <a:xfrm>
            <a:off x="457200" y="6245225"/>
            <a:ext cx="2133600" cy="476250"/>
          </a:xfrm>
          <a:prstGeom prst="rect">
            <a:avLst/>
          </a:prstGeom>
        </p:spPr>
        <p:txBody>
          <a:bodyPr/>
          <a:lstStyle>
            <a:lvl1pPr>
              <a:defRPr>
                <a:solidFill>
                  <a:srgbClr val="000000"/>
                </a:solidFill>
                <a:latin typeface="Arial" pitchFamily="-111" charset="0"/>
                <a:ea typeface="ＭＳ Ｐゴシック" pitchFamily="-111" charset="-128"/>
                <a:cs typeface="ＭＳ Ｐゴシック" pitchFamily="-111" charset="-128"/>
              </a:defRPr>
            </a:lvl1pPr>
          </a:lstStyle>
          <a:p>
            <a:pPr>
              <a:defRPr/>
            </a:pPr>
            <a:endParaRPr lang="en-US"/>
          </a:p>
        </p:txBody>
      </p:sp>
      <p:sp>
        <p:nvSpPr>
          <p:cNvPr id="7" name="Footer Placeholder 6"/>
          <p:cNvSpPr>
            <a:spLocks noGrp="1"/>
          </p:cNvSpPr>
          <p:nvPr>
            <p:ph type="ftr" sz="quarter" idx="11"/>
            <p:custDataLst>
              <p:tags r:id="rId2"/>
            </p:custDataLst>
          </p:nvPr>
        </p:nvSpPr>
        <p:spPr>
          <a:xfrm>
            <a:off x="3124200" y="6245225"/>
            <a:ext cx="2895600" cy="476250"/>
          </a:xfrm>
          <a:prstGeom prst="rect">
            <a:avLst/>
          </a:prstGeom>
        </p:spPr>
        <p:txBody>
          <a:bodyPr/>
          <a:lstStyle>
            <a:lvl1pPr>
              <a:defRPr>
                <a:solidFill>
                  <a:srgbClr val="000000"/>
                </a:solidFill>
                <a:latin typeface="Arial" pitchFamily="-111" charset="0"/>
                <a:ea typeface="ＭＳ Ｐゴシック" pitchFamily="-111" charset="-128"/>
                <a:cs typeface="ＭＳ Ｐゴシック" pitchFamily="-111" charset="-128"/>
              </a:defRPr>
            </a:lvl1pPr>
          </a:lstStyle>
          <a:p>
            <a:pPr>
              <a:defRPr/>
            </a:pPr>
            <a:endParaRPr lang="en-US"/>
          </a:p>
        </p:txBody>
      </p:sp>
      <p:sp>
        <p:nvSpPr>
          <p:cNvPr id="8" name="Slide Number Placeholder 7"/>
          <p:cNvSpPr>
            <a:spLocks noGrp="1"/>
          </p:cNvSpPr>
          <p:nvPr>
            <p:ph type="sldNum" sz="quarter" idx="12"/>
            <p:custDataLst>
              <p:tags r:id="rId3"/>
            </p:custDataLst>
          </p:nvPr>
        </p:nvSpPr>
        <p:spPr>
          <a:xfrm>
            <a:off x="6553200" y="6245225"/>
            <a:ext cx="2133600" cy="476250"/>
          </a:xfrm>
          <a:prstGeom prst="rect">
            <a:avLst/>
          </a:prstGeom>
        </p:spPr>
        <p:txBody>
          <a:bodyPr/>
          <a:lstStyle>
            <a:lvl1pPr>
              <a:defRPr>
                <a:solidFill>
                  <a:srgbClr val="000000"/>
                </a:solidFill>
                <a:ea typeface="ＭＳ Ｐゴシック" charset="0"/>
                <a:cs typeface="ＭＳ Ｐゴシック" charset="0"/>
              </a:defRPr>
            </a:lvl1pPr>
          </a:lstStyle>
          <a:p>
            <a:pPr>
              <a:defRPr/>
            </a:pPr>
            <a:fld id="{2E6FB8BC-BEB5-C347-ADAC-7B5C80914563}" type="slidenum">
              <a:rPr lang="en-US"/>
              <a:pPr>
                <a:defRPr/>
              </a:pPr>
              <a:t>‹#›</a:t>
            </a:fld>
            <a:endParaRPr lang="en-US"/>
          </a:p>
        </p:txBody>
      </p:sp>
    </p:spTree>
    <p:extLst>
      <p:ext uri="{BB962C8B-B14F-4D97-AF65-F5344CB8AC3E}">
        <p14:creationId xmlns:p14="http://schemas.microsoft.com/office/powerpoint/2010/main" val="27612389"/>
      </p:ext>
    </p:extLst>
  </p:cSld>
  <p:clrMapOvr>
    <a:masterClrMapping/>
  </p:clrMapOvr>
</p:sldLayout>
</file>

<file path=ppt/slideLayouts/slideLayout5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54A9FF13-D6E7-D949-BFF2-7E117AA4F652}" type="datetime1">
              <a:rPr lang="en-US"/>
              <a:pPr>
                <a:defRPr/>
              </a:pPr>
              <a:t>5/27/16</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ADB4F1AA-49D1-8A46-AED9-DCE14456B749}" type="slidenum">
              <a:rPr lang="en-US"/>
              <a:pPr>
                <a:defRPr/>
              </a:pPr>
              <a:t>‹#›</a:t>
            </a:fld>
            <a:endParaRPr lang="en-US"/>
          </a:p>
        </p:txBody>
      </p:sp>
    </p:spTree>
    <p:extLst>
      <p:ext uri="{BB962C8B-B14F-4D97-AF65-F5344CB8AC3E}">
        <p14:creationId xmlns:p14="http://schemas.microsoft.com/office/powerpoint/2010/main" val="2383648690"/>
      </p:ext>
    </p:extLst>
  </p:cSld>
  <p:clrMapOvr>
    <a:masterClrMapping/>
  </p:clrMapOvr>
</p:sldLayout>
</file>

<file path=ppt/slideLayouts/slideLayout5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4BB7ED6D-D4B4-FA4E-9714-0C26376FD8E3}" type="datetime1">
              <a:rPr lang="en-US"/>
              <a:pPr>
                <a:defRPr/>
              </a:pPr>
              <a:t>5/27/16</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3F0EAE7C-8EB5-FE49-9D38-AC4D4EE86D09}" type="slidenum">
              <a:rPr lang="en-US"/>
              <a:pPr>
                <a:defRPr/>
              </a:pPr>
              <a:t>‹#›</a:t>
            </a:fld>
            <a:endParaRPr lang="en-US"/>
          </a:p>
        </p:txBody>
      </p:sp>
    </p:spTree>
    <p:extLst>
      <p:ext uri="{BB962C8B-B14F-4D97-AF65-F5344CB8AC3E}">
        <p14:creationId xmlns:p14="http://schemas.microsoft.com/office/powerpoint/2010/main" val="2823767378"/>
      </p:ext>
    </p:extLst>
  </p:cSld>
  <p:clrMapOvr>
    <a:masterClrMapping/>
  </p:clrMapOvr>
</p:sldLayout>
</file>

<file path=ppt/slideLayouts/slideLayout5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7E2DD57E-A6F3-164D-B06A-92351AA9609F}" type="datetime1">
              <a:rPr lang="en-US"/>
              <a:pPr>
                <a:defRPr/>
              </a:pPr>
              <a:t>5/27/16</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338196DD-73F2-CF4E-85C6-1D32D6A97D88}" type="slidenum">
              <a:rPr lang="en-US"/>
              <a:pPr>
                <a:defRPr/>
              </a:pPr>
              <a:t>‹#›</a:t>
            </a:fld>
            <a:endParaRPr lang="en-US"/>
          </a:p>
        </p:txBody>
      </p:sp>
    </p:spTree>
    <p:extLst>
      <p:ext uri="{BB962C8B-B14F-4D97-AF65-F5344CB8AC3E}">
        <p14:creationId xmlns:p14="http://schemas.microsoft.com/office/powerpoint/2010/main" val="1731163641"/>
      </p:ext>
    </p:extLst>
  </p:cSld>
  <p:clrMapOvr>
    <a:masterClrMapping/>
  </p:clrMapOvr>
</p:sldLayout>
</file>

<file path=ppt/slideLayouts/slideLayout5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39F3E78A-4B51-7E49-8D3D-B0422E27DDE7}" type="datetime1">
              <a:rPr lang="en-US"/>
              <a:pPr>
                <a:defRPr/>
              </a:pPr>
              <a:t>5/27/16</a:t>
            </a:fld>
            <a:endParaRPr lang="en-US"/>
          </a:p>
        </p:txBody>
      </p:sp>
      <p:sp>
        <p:nvSpPr>
          <p:cNvPr id="6" name="Footer Placeholder 5"/>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5CD9D38C-9F36-1142-9DF6-DF2F8D54E115}" type="slidenum">
              <a:rPr lang="en-US"/>
              <a:pPr>
                <a:defRPr/>
              </a:pPr>
              <a:t>‹#›</a:t>
            </a:fld>
            <a:endParaRPr lang="en-US"/>
          </a:p>
        </p:txBody>
      </p:sp>
    </p:spTree>
    <p:extLst>
      <p:ext uri="{BB962C8B-B14F-4D97-AF65-F5344CB8AC3E}">
        <p14:creationId xmlns:p14="http://schemas.microsoft.com/office/powerpoint/2010/main" val="273450054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700367075"/>
      </p:ext>
    </p:extLst>
  </p:cSld>
  <p:clrMapOvr>
    <a:masterClrMapping/>
  </p:clrMapOvr>
  <p:transition/>
</p:sldLayout>
</file>

<file path=ppt/slideLayouts/slideLayout5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EB49C4E4-82DF-EE4F-BBF2-86A71BFC3A77}" type="datetime1">
              <a:rPr lang="en-US"/>
              <a:pPr>
                <a:defRPr/>
              </a:pPr>
              <a:t>5/27/16</a:t>
            </a:fld>
            <a:endParaRPr lang="en-US"/>
          </a:p>
        </p:txBody>
      </p:sp>
      <p:sp>
        <p:nvSpPr>
          <p:cNvPr id="8" name="Footer Placeholder 7"/>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0ADC8EF6-F82A-3A4C-BA8C-4748A27DDB09}" type="slidenum">
              <a:rPr lang="en-US"/>
              <a:pPr>
                <a:defRPr/>
              </a:pPr>
              <a:t>‹#›</a:t>
            </a:fld>
            <a:endParaRPr lang="en-US"/>
          </a:p>
        </p:txBody>
      </p:sp>
    </p:spTree>
    <p:extLst>
      <p:ext uri="{BB962C8B-B14F-4D97-AF65-F5344CB8AC3E}">
        <p14:creationId xmlns:p14="http://schemas.microsoft.com/office/powerpoint/2010/main" val="3519782222"/>
      </p:ext>
    </p:extLst>
  </p:cSld>
  <p:clrMapOvr>
    <a:masterClrMapping/>
  </p:clrMapOvr>
</p:sldLayout>
</file>

<file path=ppt/slideLayouts/slideLayout5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19B57872-C050-9B42-97A1-06404062A461}" type="datetime1">
              <a:rPr lang="en-US"/>
              <a:pPr>
                <a:defRPr/>
              </a:pPr>
              <a:t>5/27/16</a:t>
            </a:fld>
            <a:endParaRPr lang="en-US"/>
          </a:p>
        </p:txBody>
      </p:sp>
      <p:sp>
        <p:nvSpPr>
          <p:cNvPr id="4" name="Footer Placeholder 3"/>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566C9A6C-5B46-A341-B98D-B3B0A0748293}" type="slidenum">
              <a:rPr lang="en-US"/>
              <a:pPr>
                <a:defRPr/>
              </a:pPr>
              <a:t>‹#›</a:t>
            </a:fld>
            <a:endParaRPr lang="en-US"/>
          </a:p>
        </p:txBody>
      </p:sp>
    </p:spTree>
    <p:extLst>
      <p:ext uri="{BB962C8B-B14F-4D97-AF65-F5344CB8AC3E}">
        <p14:creationId xmlns:p14="http://schemas.microsoft.com/office/powerpoint/2010/main" val="563285095"/>
      </p:ext>
    </p:extLst>
  </p:cSld>
  <p:clrMapOvr>
    <a:masterClrMapping/>
  </p:clrMapOvr>
</p:sldLayout>
</file>

<file path=ppt/slideLayouts/slideLayout5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8F723E29-5417-D947-97DF-88901736C8F5}" type="datetime1">
              <a:rPr lang="en-US"/>
              <a:pPr>
                <a:defRPr/>
              </a:pPr>
              <a:t>5/27/16</a:t>
            </a:fld>
            <a:endParaRPr lang="en-US"/>
          </a:p>
        </p:txBody>
      </p:sp>
      <p:sp>
        <p:nvSpPr>
          <p:cNvPr id="3" name="Footer Placeholder 2"/>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3CCC98BF-49F2-8941-BCD1-5383142F823E}" type="slidenum">
              <a:rPr lang="en-US"/>
              <a:pPr>
                <a:defRPr/>
              </a:pPr>
              <a:t>‹#›</a:t>
            </a:fld>
            <a:endParaRPr lang="en-US"/>
          </a:p>
        </p:txBody>
      </p:sp>
    </p:spTree>
    <p:extLst>
      <p:ext uri="{BB962C8B-B14F-4D97-AF65-F5344CB8AC3E}">
        <p14:creationId xmlns:p14="http://schemas.microsoft.com/office/powerpoint/2010/main" val="3798141471"/>
      </p:ext>
    </p:extLst>
  </p:cSld>
  <p:clrMapOvr>
    <a:masterClrMapping/>
  </p:clrMapOvr>
</p:sldLayout>
</file>

<file path=ppt/slideLayouts/slideLayout5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4EA3282F-56A9-FD4F-BC2A-BD0ED9315D14}" type="datetime1">
              <a:rPr lang="en-US"/>
              <a:pPr>
                <a:defRPr/>
              </a:pPr>
              <a:t>5/27/16</a:t>
            </a:fld>
            <a:endParaRPr lang="en-US"/>
          </a:p>
        </p:txBody>
      </p:sp>
      <p:sp>
        <p:nvSpPr>
          <p:cNvPr id="6" name="Footer Placeholder 5"/>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F2137E50-93FF-404E-836B-3849E493B8BD}" type="slidenum">
              <a:rPr lang="en-US"/>
              <a:pPr>
                <a:defRPr/>
              </a:pPr>
              <a:t>‹#›</a:t>
            </a:fld>
            <a:endParaRPr lang="en-US"/>
          </a:p>
        </p:txBody>
      </p:sp>
    </p:spTree>
    <p:extLst>
      <p:ext uri="{BB962C8B-B14F-4D97-AF65-F5344CB8AC3E}">
        <p14:creationId xmlns:p14="http://schemas.microsoft.com/office/powerpoint/2010/main" val="2609755126"/>
      </p:ext>
    </p:extLst>
  </p:cSld>
  <p:clrMapOvr>
    <a:masterClrMapping/>
  </p:clrMapOvr>
</p:sldLayout>
</file>

<file path=ppt/slideLayouts/slideLayout5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7D093AA7-58F7-8A4C-8ABE-0862CC9FE9E4}" type="datetime1">
              <a:rPr lang="en-US"/>
              <a:pPr>
                <a:defRPr/>
              </a:pPr>
              <a:t>5/27/16</a:t>
            </a:fld>
            <a:endParaRPr lang="en-US"/>
          </a:p>
        </p:txBody>
      </p:sp>
      <p:sp>
        <p:nvSpPr>
          <p:cNvPr id="6" name="Footer Placeholder 5"/>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4F50E73B-61D0-6445-BA7F-C167F1CF1341}" type="slidenum">
              <a:rPr lang="en-US"/>
              <a:pPr>
                <a:defRPr/>
              </a:pPr>
              <a:t>‹#›</a:t>
            </a:fld>
            <a:endParaRPr lang="en-US"/>
          </a:p>
        </p:txBody>
      </p:sp>
    </p:spTree>
    <p:extLst>
      <p:ext uri="{BB962C8B-B14F-4D97-AF65-F5344CB8AC3E}">
        <p14:creationId xmlns:p14="http://schemas.microsoft.com/office/powerpoint/2010/main" val="2811633706"/>
      </p:ext>
    </p:extLst>
  </p:cSld>
  <p:clrMapOvr>
    <a:masterClrMapping/>
  </p:clrMapOvr>
</p:sldLayout>
</file>

<file path=ppt/slideLayouts/slideLayout5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6FECAEAF-0C09-1642-A1BA-465CA9ADA000}" type="datetime1">
              <a:rPr lang="en-US"/>
              <a:pPr>
                <a:defRPr/>
              </a:pPr>
              <a:t>5/27/16</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B8D453CC-87B0-1446-8346-64E1C4AEA400}" type="slidenum">
              <a:rPr lang="en-US"/>
              <a:pPr>
                <a:defRPr/>
              </a:pPr>
              <a:t>‹#›</a:t>
            </a:fld>
            <a:endParaRPr lang="en-US"/>
          </a:p>
        </p:txBody>
      </p:sp>
    </p:spTree>
    <p:extLst>
      <p:ext uri="{BB962C8B-B14F-4D97-AF65-F5344CB8AC3E}">
        <p14:creationId xmlns:p14="http://schemas.microsoft.com/office/powerpoint/2010/main" val="812127146"/>
      </p:ext>
    </p:extLst>
  </p:cSld>
  <p:clrMapOvr>
    <a:masterClrMapping/>
  </p:clrMapOvr>
</p:sldLayout>
</file>

<file path=ppt/slideLayouts/slideLayout5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8A540F39-7EC3-8648-A708-CB892F592B9C}" type="datetime1">
              <a:rPr lang="en-US"/>
              <a:pPr>
                <a:defRPr/>
              </a:pPr>
              <a:t>5/27/16</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5B9E4156-375D-AE46-AED6-5C662723C07C}" type="slidenum">
              <a:rPr lang="en-US"/>
              <a:pPr>
                <a:defRPr/>
              </a:pPr>
              <a:t>‹#›</a:t>
            </a:fld>
            <a:endParaRPr lang="en-US"/>
          </a:p>
        </p:txBody>
      </p:sp>
    </p:spTree>
    <p:extLst>
      <p:ext uri="{BB962C8B-B14F-4D97-AF65-F5344CB8AC3E}">
        <p14:creationId xmlns:p14="http://schemas.microsoft.com/office/powerpoint/2010/main" val="122912021"/>
      </p:ext>
    </p:extLst>
  </p:cSld>
  <p:clrMapOvr>
    <a:masterClrMapping/>
  </p:clrMapOvr>
</p:sldLayout>
</file>

<file path=ppt/slideLayouts/slideLayout5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840195956"/>
      </p:ext>
    </p:extLst>
  </p:cSld>
  <p:clrMapOvr>
    <a:masterClrMapping/>
  </p:clrMapOvr>
  <p:transition/>
</p:sldLayout>
</file>

<file path=ppt/slideLayouts/slideLayout5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67998064"/>
      </p:ext>
    </p:extLst>
  </p:cSld>
  <p:clrMapOvr>
    <a:masterClrMapping/>
  </p:clrMapOvr>
  <p:transition/>
</p:sldLayout>
</file>

<file path=ppt/slideLayouts/slideLayout5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934046105"/>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45453328"/>
      </p:ext>
    </p:extLst>
  </p:cSld>
  <p:clrMapOvr>
    <a:masterClrMapping/>
  </p:clrMapOvr>
  <p:transition/>
</p:sldLayout>
</file>

<file path=ppt/slideLayouts/slideLayout5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71523076"/>
      </p:ext>
    </p:extLst>
  </p:cSld>
  <p:clrMapOvr>
    <a:masterClrMapping/>
  </p:clrMapOvr>
  <p:transition/>
</p:sldLayout>
</file>

<file path=ppt/slideLayouts/slideLayout5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42254504"/>
      </p:ext>
    </p:extLst>
  </p:cSld>
  <p:clrMapOvr>
    <a:masterClrMapping/>
  </p:clrMapOvr>
  <p:transition/>
</p:sldLayout>
</file>

<file path=ppt/slideLayouts/slideLayout5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345324261"/>
      </p:ext>
    </p:extLst>
  </p:cSld>
  <p:clrMapOvr>
    <a:masterClrMapping/>
  </p:clrMapOvr>
  <p:transition/>
</p:sldLayout>
</file>

<file path=ppt/slideLayouts/slideLayout5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06605880"/>
      </p:ext>
    </p:extLst>
  </p:cSld>
  <p:clrMapOvr>
    <a:masterClrMapping/>
  </p:clrMapOvr>
  <p:transition/>
</p:sldLayout>
</file>

<file path=ppt/slideLayouts/slideLayout5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047467032"/>
      </p:ext>
    </p:extLst>
  </p:cSld>
  <p:clrMapOvr>
    <a:masterClrMapping/>
  </p:clrMapOvr>
  <p:transition/>
</p:sldLayout>
</file>

<file path=ppt/slideLayouts/slideLayout5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729390610"/>
      </p:ext>
    </p:extLst>
  </p:cSld>
  <p:clrMapOvr>
    <a:masterClrMapping/>
  </p:clrMapOvr>
  <p:transition/>
</p:sldLayout>
</file>

<file path=ppt/slideLayouts/slideLayout5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02051192"/>
      </p:ext>
    </p:extLst>
  </p:cSld>
  <p:clrMapOvr>
    <a:masterClrMapping/>
  </p:clrMapOvr>
  <p:transition/>
</p:sldLayout>
</file>

<file path=ppt/slideLayouts/slideLayout5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2559804"/>
      </p:ext>
    </p:extLst>
  </p:cSld>
  <p:clrMapOvr>
    <a:masterClrMapping/>
  </p:clrMapOvr>
  <p:transition/>
</p:sldLayout>
</file>

<file path=ppt/slideLayouts/slideLayout57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78706293"/>
      </p:ext>
    </p:extLst>
  </p:cSld>
  <p:clrMapOvr>
    <a:masterClrMapping/>
  </p:clrMapOvr>
  <p:transition/>
</p:sldLayout>
</file>

<file path=ppt/slideLayouts/slideLayout579.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54895572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622464969"/>
      </p:ext>
    </p:extLst>
  </p:cSld>
  <p:clrMapOvr>
    <a:masterClrMapping/>
  </p:clrMapOvr>
  <p:transition/>
</p:sldLayout>
</file>

<file path=ppt/slideLayouts/slideLayout5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56433879"/>
      </p:ext>
    </p:extLst>
  </p:cSld>
  <p:clrMapOvr>
    <a:masterClrMapping/>
  </p:clrMapOvr>
  <p:transition/>
</p:sldLayout>
</file>

<file path=ppt/slideLayouts/slideLayout5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84889167"/>
      </p:ext>
    </p:extLst>
  </p:cSld>
  <p:clrMapOvr>
    <a:masterClrMapping/>
  </p:clrMapOvr>
  <p:transition/>
</p:sldLayout>
</file>

<file path=ppt/slideLayouts/slideLayout5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518834382"/>
      </p:ext>
    </p:extLst>
  </p:cSld>
  <p:clrMapOvr>
    <a:masterClrMapping/>
  </p:clrMapOvr>
  <p:transition/>
</p:sldLayout>
</file>

<file path=ppt/slideLayouts/slideLayout5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36597328"/>
      </p:ext>
    </p:extLst>
  </p:cSld>
  <p:clrMapOvr>
    <a:masterClrMapping/>
  </p:clrMapOvr>
  <p:transition/>
</p:sldLayout>
</file>

<file path=ppt/slideLayouts/slideLayout5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12170531"/>
      </p:ext>
    </p:extLst>
  </p:cSld>
  <p:clrMapOvr>
    <a:masterClrMapping/>
  </p:clrMapOvr>
  <p:transition/>
</p:sldLayout>
</file>

<file path=ppt/slideLayouts/slideLayout5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206496919"/>
      </p:ext>
    </p:extLst>
  </p:cSld>
  <p:clrMapOvr>
    <a:masterClrMapping/>
  </p:clrMapOvr>
  <p:transition/>
</p:sldLayout>
</file>

<file path=ppt/slideLayouts/slideLayout5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1129649"/>
      </p:ext>
    </p:extLst>
  </p:cSld>
  <p:clrMapOvr>
    <a:masterClrMapping/>
  </p:clrMapOvr>
  <p:transition/>
</p:sldLayout>
</file>

<file path=ppt/slideLayouts/slideLayout5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559654222"/>
      </p:ext>
    </p:extLst>
  </p:cSld>
  <p:clrMapOvr>
    <a:masterClrMapping/>
  </p:clrMapOvr>
  <p:transition/>
</p:sldLayout>
</file>

<file path=ppt/slideLayouts/slideLayout5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671965423"/>
      </p:ext>
    </p:extLst>
  </p:cSld>
  <p:clrMapOvr>
    <a:masterClrMapping/>
  </p:clrMapOvr>
  <p:transition/>
</p:sldLayout>
</file>

<file path=ppt/slideLayouts/slideLayout5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29474888"/>
      </p:ext>
    </p:extLst>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49348744"/>
      </p:ext>
    </p:extLst>
  </p:cSld>
  <p:clrMapOvr>
    <a:masterClrMapping/>
  </p:clrMapOvr>
  <p:transition/>
</p:sldLayout>
</file>

<file path=ppt/slideLayouts/slideLayout5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45396812"/>
      </p:ext>
    </p:extLst>
  </p:cSld>
  <p:clrMapOvr>
    <a:masterClrMapping/>
  </p:clrMapOvr>
  <p:transition/>
</p:sldLayout>
</file>

<file path=ppt/slideLayouts/slideLayout59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43816773"/>
      </p:ext>
    </p:extLst>
  </p:cSld>
  <p:clrMapOvr>
    <a:masterClrMapping/>
  </p:clrMapOvr>
  <p:transition/>
</p:sldLayout>
</file>

<file path=ppt/slideLayouts/slideLayout592.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64380374"/>
      </p:ext>
    </p:extLst>
  </p:cSld>
  <p:clrMapOvr>
    <a:masterClrMapping/>
  </p:clrMapOvr>
</p:sldLayout>
</file>

<file path=ppt/slideLayouts/slideLayout5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910" indent="0" algn="ctr">
              <a:buNone/>
              <a:defRPr/>
            </a:lvl2pPr>
            <a:lvl3pPr marL="913822" indent="0" algn="ctr">
              <a:buNone/>
              <a:defRPr/>
            </a:lvl3pPr>
            <a:lvl4pPr marL="1370734" indent="0" algn="ctr">
              <a:buNone/>
              <a:defRPr/>
            </a:lvl4pPr>
            <a:lvl5pPr marL="1827644" indent="0" algn="ctr">
              <a:buNone/>
              <a:defRPr/>
            </a:lvl5pPr>
            <a:lvl6pPr marL="2284557" indent="0" algn="ctr">
              <a:buNone/>
              <a:defRPr/>
            </a:lvl6pPr>
            <a:lvl7pPr marL="2741467" indent="0" algn="ctr">
              <a:buNone/>
              <a:defRPr/>
            </a:lvl7pPr>
            <a:lvl8pPr marL="3198377" indent="0" algn="ctr">
              <a:buNone/>
              <a:defRPr/>
            </a:lvl8pPr>
            <a:lvl9pPr marL="3655289"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045164511"/>
      </p:ext>
    </p:extLst>
  </p:cSld>
  <p:clrMapOvr>
    <a:masterClrMapping/>
  </p:clrMapOvr>
  <p:transition/>
</p:sldLayout>
</file>

<file path=ppt/slideLayouts/slideLayout5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82813503"/>
      </p:ext>
    </p:extLst>
  </p:cSld>
  <p:clrMapOvr>
    <a:masterClrMapping/>
  </p:clrMapOvr>
  <p:transition/>
</p:sldLayout>
</file>

<file path=ppt/slideLayouts/slideLayout5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7"/>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910" indent="0">
              <a:buNone/>
              <a:defRPr sz="1800"/>
            </a:lvl2pPr>
            <a:lvl3pPr marL="913822" indent="0">
              <a:buNone/>
              <a:defRPr sz="1600"/>
            </a:lvl3pPr>
            <a:lvl4pPr marL="1370734" indent="0">
              <a:buNone/>
              <a:defRPr sz="1400"/>
            </a:lvl4pPr>
            <a:lvl5pPr marL="1827644" indent="0">
              <a:buNone/>
              <a:defRPr sz="1400"/>
            </a:lvl5pPr>
            <a:lvl6pPr marL="2284557" indent="0">
              <a:buNone/>
              <a:defRPr sz="1400"/>
            </a:lvl6pPr>
            <a:lvl7pPr marL="2741467" indent="0">
              <a:buNone/>
              <a:defRPr sz="1400"/>
            </a:lvl7pPr>
            <a:lvl8pPr marL="3198377" indent="0">
              <a:buNone/>
              <a:defRPr sz="1400"/>
            </a:lvl8pPr>
            <a:lvl9pPr marL="3655289" indent="0">
              <a:buNone/>
              <a:defRPr sz="1400"/>
            </a:lvl9pPr>
          </a:lstStyle>
          <a:p>
            <a:pPr lvl="0"/>
            <a:r>
              <a:rPr lang="en-US" smtClean="0"/>
              <a:t>Click to edit Master text styles</a:t>
            </a:r>
          </a:p>
        </p:txBody>
      </p:sp>
    </p:spTree>
    <p:extLst>
      <p:ext uri="{BB962C8B-B14F-4D97-AF65-F5344CB8AC3E}">
        <p14:creationId xmlns:p14="http://schemas.microsoft.com/office/powerpoint/2010/main" val="355439095"/>
      </p:ext>
    </p:extLst>
  </p:cSld>
  <p:clrMapOvr>
    <a:masterClrMapping/>
  </p:clrMapOvr>
  <p:transition/>
</p:sldLayout>
</file>

<file path=ppt/slideLayouts/slideLayout5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6810420"/>
      </p:ext>
    </p:extLst>
  </p:cSld>
  <p:clrMapOvr>
    <a:masterClrMapping/>
  </p:clrMapOvr>
  <p:transition/>
</p:sldLayout>
</file>

<file path=ppt/slideLayouts/slideLayout5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910" indent="0">
              <a:buNone/>
              <a:defRPr sz="2000" b="1"/>
            </a:lvl2pPr>
            <a:lvl3pPr marL="913822" indent="0">
              <a:buNone/>
              <a:defRPr sz="1800" b="1"/>
            </a:lvl3pPr>
            <a:lvl4pPr marL="1370734" indent="0">
              <a:buNone/>
              <a:defRPr sz="1600" b="1"/>
            </a:lvl4pPr>
            <a:lvl5pPr marL="1827644" indent="0">
              <a:buNone/>
              <a:defRPr sz="1600" b="1"/>
            </a:lvl5pPr>
            <a:lvl6pPr marL="2284557" indent="0">
              <a:buNone/>
              <a:defRPr sz="1600" b="1"/>
            </a:lvl6pPr>
            <a:lvl7pPr marL="2741467" indent="0">
              <a:buNone/>
              <a:defRPr sz="1600" b="1"/>
            </a:lvl7pPr>
            <a:lvl8pPr marL="3198377" indent="0">
              <a:buNone/>
              <a:defRPr sz="1600" b="1"/>
            </a:lvl8pPr>
            <a:lvl9pPr marL="3655289"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4"/>
            <a:ext cx="4041775" cy="639762"/>
          </a:xfrm>
        </p:spPr>
        <p:txBody>
          <a:bodyPr anchor="b"/>
          <a:lstStyle>
            <a:lvl1pPr marL="0" indent="0">
              <a:buNone/>
              <a:defRPr sz="2400" b="1"/>
            </a:lvl1pPr>
            <a:lvl2pPr marL="456910" indent="0">
              <a:buNone/>
              <a:defRPr sz="2000" b="1"/>
            </a:lvl2pPr>
            <a:lvl3pPr marL="913822" indent="0">
              <a:buNone/>
              <a:defRPr sz="1800" b="1"/>
            </a:lvl3pPr>
            <a:lvl4pPr marL="1370734" indent="0">
              <a:buNone/>
              <a:defRPr sz="1600" b="1"/>
            </a:lvl4pPr>
            <a:lvl5pPr marL="1827644" indent="0">
              <a:buNone/>
              <a:defRPr sz="1600" b="1"/>
            </a:lvl5pPr>
            <a:lvl6pPr marL="2284557" indent="0">
              <a:buNone/>
              <a:defRPr sz="1600" b="1"/>
            </a:lvl6pPr>
            <a:lvl7pPr marL="2741467" indent="0">
              <a:buNone/>
              <a:defRPr sz="1600" b="1"/>
            </a:lvl7pPr>
            <a:lvl8pPr marL="3198377" indent="0">
              <a:buNone/>
              <a:defRPr sz="1600" b="1"/>
            </a:lvl8pPr>
            <a:lvl9pPr marL="3655289"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00868267"/>
      </p:ext>
    </p:extLst>
  </p:cSld>
  <p:clrMapOvr>
    <a:masterClrMapping/>
  </p:clrMapOvr>
  <p:transition/>
</p:sldLayout>
</file>

<file path=ppt/slideLayouts/slideLayout5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984314512"/>
      </p:ext>
    </p:extLst>
  </p:cSld>
  <p:clrMapOvr>
    <a:masterClrMapping/>
  </p:clrMapOvr>
  <p:transition/>
</p:sldLayout>
</file>

<file path=ppt/slideLayouts/slideLayout5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3522189"/>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302484994"/>
      </p:ext>
    </p:extLst>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98706532"/>
      </p:ext>
    </p:extLst>
  </p:cSld>
  <p:clrMapOvr>
    <a:masterClrMapping/>
  </p:clrMapOvr>
  <p:transition/>
</p:sldLayout>
</file>

<file path=ppt/slideLayouts/slideLayout6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910" indent="0">
              <a:buNone/>
              <a:defRPr sz="1200"/>
            </a:lvl2pPr>
            <a:lvl3pPr marL="913822" indent="0">
              <a:buNone/>
              <a:defRPr sz="1000"/>
            </a:lvl3pPr>
            <a:lvl4pPr marL="1370734" indent="0">
              <a:buNone/>
              <a:defRPr sz="900"/>
            </a:lvl4pPr>
            <a:lvl5pPr marL="1827644" indent="0">
              <a:buNone/>
              <a:defRPr sz="900"/>
            </a:lvl5pPr>
            <a:lvl6pPr marL="2284557" indent="0">
              <a:buNone/>
              <a:defRPr sz="900"/>
            </a:lvl6pPr>
            <a:lvl7pPr marL="2741467" indent="0">
              <a:buNone/>
              <a:defRPr sz="900"/>
            </a:lvl7pPr>
            <a:lvl8pPr marL="3198377" indent="0">
              <a:buNone/>
              <a:defRPr sz="900"/>
            </a:lvl8pPr>
            <a:lvl9pPr marL="3655289" indent="0">
              <a:buNone/>
              <a:defRPr sz="900"/>
            </a:lvl9pPr>
          </a:lstStyle>
          <a:p>
            <a:pPr lvl="0"/>
            <a:r>
              <a:rPr lang="en-US" smtClean="0"/>
              <a:t>Click to edit Master text styles</a:t>
            </a:r>
          </a:p>
        </p:txBody>
      </p:sp>
    </p:spTree>
    <p:extLst>
      <p:ext uri="{BB962C8B-B14F-4D97-AF65-F5344CB8AC3E}">
        <p14:creationId xmlns:p14="http://schemas.microsoft.com/office/powerpoint/2010/main" val="183833548"/>
      </p:ext>
    </p:extLst>
  </p:cSld>
  <p:clrMapOvr>
    <a:masterClrMapping/>
  </p:clrMapOvr>
  <p:transition/>
</p:sldLayout>
</file>

<file path=ppt/slideLayouts/slideLayout6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910" indent="0">
              <a:buNone/>
              <a:defRPr sz="2800"/>
            </a:lvl2pPr>
            <a:lvl3pPr marL="913822" indent="0">
              <a:buNone/>
              <a:defRPr sz="2400"/>
            </a:lvl3pPr>
            <a:lvl4pPr marL="1370734" indent="0">
              <a:buNone/>
              <a:defRPr sz="2000"/>
            </a:lvl4pPr>
            <a:lvl5pPr marL="1827644" indent="0">
              <a:buNone/>
              <a:defRPr sz="2000"/>
            </a:lvl5pPr>
            <a:lvl6pPr marL="2284557" indent="0">
              <a:buNone/>
              <a:defRPr sz="2000"/>
            </a:lvl6pPr>
            <a:lvl7pPr marL="2741467" indent="0">
              <a:buNone/>
              <a:defRPr sz="2000"/>
            </a:lvl7pPr>
            <a:lvl8pPr marL="3198377" indent="0">
              <a:buNone/>
              <a:defRPr sz="2000"/>
            </a:lvl8pPr>
            <a:lvl9pPr marL="3655289"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6910" indent="0">
              <a:buNone/>
              <a:defRPr sz="1200"/>
            </a:lvl2pPr>
            <a:lvl3pPr marL="913822" indent="0">
              <a:buNone/>
              <a:defRPr sz="1000"/>
            </a:lvl3pPr>
            <a:lvl4pPr marL="1370734" indent="0">
              <a:buNone/>
              <a:defRPr sz="900"/>
            </a:lvl4pPr>
            <a:lvl5pPr marL="1827644" indent="0">
              <a:buNone/>
              <a:defRPr sz="900"/>
            </a:lvl5pPr>
            <a:lvl6pPr marL="2284557" indent="0">
              <a:buNone/>
              <a:defRPr sz="900"/>
            </a:lvl6pPr>
            <a:lvl7pPr marL="2741467" indent="0">
              <a:buNone/>
              <a:defRPr sz="900"/>
            </a:lvl7pPr>
            <a:lvl8pPr marL="3198377" indent="0">
              <a:buNone/>
              <a:defRPr sz="900"/>
            </a:lvl8pPr>
            <a:lvl9pPr marL="3655289" indent="0">
              <a:buNone/>
              <a:defRPr sz="900"/>
            </a:lvl9pPr>
          </a:lstStyle>
          <a:p>
            <a:pPr lvl="0"/>
            <a:r>
              <a:rPr lang="en-US" smtClean="0"/>
              <a:t>Click to edit Master text styles</a:t>
            </a:r>
          </a:p>
        </p:txBody>
      </p:sp>
    </p:spTree>
    <p:extLst>
      <p:ext uri="{BB962C8B-B14F-4D97-AF65-F5344CB8AC3E}">
        <p14:creationId xmlns:p14="http://schemas.microsoft.com/office/powerpoint/2010/main" val="2543856472"/>
      </p:ext>
    </p:extLst>
  </p:cSld>
  <p:clrMapOvr>
    <a:masterClrMapping/>
  </p:clrMapOvr>
  <p:transition/>
</p:sldLayout>
</file>

<file path=ppt/slideLayouts/slideLayout6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33064080"/>
      </p:ext>
    </p:extLst>
  </p:cSld>
  <p:clrMapOvr>
    <a:masterClrMapping/>
  </p:clrMapOvr>
  <p:transition/>
</p:sldLayout>
</file>

<file path=ppt/slideLayouts/slideLayout6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7"/>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07"/>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87160180"/>
      </p:ext>
    </p:extLst>
  </p:cSld>
  <p:clrMapOvr>
    <a:masterClrMapping/>
  </p:clrMapOvr>
  <p:transition/>
</p:sldLayout>
</file>

<file path=ppt/slideLayouts/slideLayout60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34989909"/>
      </p:ext>
    </p:extLst>
  </p:cSld>
  <p:clrMapOvr>
    <a:masterClrMapping/>
  </p:clrMapOvr>
  <p:transition/>
</p:sldLayout>
</file>

<file path=ppt/slideLayouts/slideLayout605.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3625895868"/>
      </p:ext>
    </p:extLst>
  </p:cSld>
  <p:clrMapOvr>
    <a:masterClrMapping/>
  </p:clrMapOvr>
</p:sldLayout>
</file>

<file path=ppt/slideLayouts/slideLayout60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910" indent="0" algn="ctr">
              <a:buNone/>
              <a:defRPr/>
            </a:lvl2pPr>
            <a:lvl3pPr marL="913822" indent="0" algn="ctr">
              <a:buNone/>
              <a:defRPr/>
            </a:lvl3pPr>
            <a:lvl4pPr marL="1370734" indent="0" algn="ctr">
              <a:buNone/>
              <a:defRPr/>
            </a:lvl4pPr>
            <a:lvl5pPr marL="1827644" indent="0" algn="ctr">
              <a:buNone/>
              <a:defRPr/>
            </a:lvl5pPr>
            <a:lvl6pPr marL="2284557" indent="0" algn="ctr">
              <a:buNone/>
              <a:defRPr/>
            </a:lvl6pPr>
            <a:lvl7pPr marL="2741467" indent="0" algn="ctr">
              <a:buNone/>
              <a:defRPr/>
            </a:lvl7pPr>
            <a:lvl8pPr marL="3198377" indent="0" algn="ctr">
              <a:buNone/>
              <a:defRPr/>
            </a:lvl8pPr>
            <a:lvl9pPr marL="3655289"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984789248"/>
      </p:ext>
    </p:extLst>
  </p:cSld>
  <p:clrMapOvr>
    <a:masterClrMapping/>
  </p:clrMapOvr>
  <p:transition/>
</p:sldLayout>
</file>

<file path=ppt/slideLayouts/slideLayout6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1716778"/>
      </p:ext>
    </p:extLst>
  </p:cSld>
  <p:clrMapOvr>
    <a:masterClrMapping/>
  </p:clrMapOvr>
  <p:transition/>
</p:sldLayout>
</file>

<file path=ppt/slideLayouts/slideLayout6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7"/>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910" indent="0">
              <a:buNone/>
              <a:defRPr sz="1800"/>
            </a:lvl2pPr>
            <a:lvl3pPr marL="913822" indent="0">
              <a:buNone/>
              <a:defRPr sz="1600"/>
            </a:lvl3pPr>
            <a:lvl4pPr marL="1370734" indent="0">
              <a:buNone/>
              <a:defRPr sz="1400"/>
            </a:lvl4pPr>
            <a:lvl5pPr marL="1827644" indent="0">
              <a:buNone/>
              <a:defRPr sz="1400"/>
            </a:lvl5pPr>
            <a:lvl6pPr marL="2284557" indent="0">
              <a:buNone/>
              <a:defRPr sz="1400"/>
            </a:lvl6pPr>
            <a:lvl7pPr marL="2741467" indent="0">
              <a:buNone/>
              <a:defRPr sz="1400"/>
            </a:lvl7pPr>
            <a:lvl8pPr marL="3198377" indent="0">
              <a:buNone/>
              <a:defRPr sz="1400"/>
            </a:lvl8pPr>
            <a:lvl9pPr marL="3655289" indent="0">
              <a:buNone/>
              <a:defRPr sz="1400"/>
            </a:lvl9pPr>
          </a:lstStyle>
          <a:p>
            <a:pPr lvl="0"/>
            <a:r>
              <a:rPr lang="en-US" smtClean="0"/>
              <a:t>Click to edit Master text styles</a:t>
            </a:r>
          </a:p>
        </p:txBody>
      </p:sp>
    </p:spTree>
    <p:extLst>
      <p:ext uri="{BB962C8B-B14F-4D97-AF65-F5344CB8AC3E}">
        <p14:creationId xmlns:p14="http://schemas.microsoft.com/office/powerpoint/2010/main" val="2779617175"/>
      </p:ext>
    </p:extLst>
  </p:cSld>
  <p:clrMapOvr>
    <a:masterClrMapping/>
  </p:clrMapOvr>
  <p:transition/>
</p:sldLayout>
</file>

<file path=ppt/slideLayouts/slideLayout6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08388999"/>
      </p:ext>
    </p:extLst>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419985250"/>
      </p:ext>
    </p:extLst>
  </p:cSld>
  <p:clrMapOvr>
    <a:masterClrMapping/>
  </p:clrMapOvr>
  <p:transition/>
</p:sldLayout>
</file>

<file path=ppt/slideLayouts/slideLayout6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910" indent="0">
              <a:buNone/>
              <a:defRPr sz="2000" b="1"/>
            </a:lvl2pPr>
            <a:lvl3pPr marL="913822" indent="0">
              <a:buNone/>
              <a:defRPr sz="1800" b="1"/>
            </a:lvl3pPr>
            <a:lvl4pPr marL="1370734" indent="0">
              <a:buNone/>
              <a:defRPr sz="1600" b="1"/>
            </a:lvl4pPr>
            <a:lvl5pPr marL="1827644" indent="0">
              <a:buNone/>
              <a:defRPr sz="1600" b="1"/>
            </a:lvl5pPr>
            <a:lvl6pPr marL="2284557" indent="0">
              <a:buNone/>
              <a:defRPr sz="1600" b="1"/>
            </a:lvl6pPr>
            <a:lvl7pPr marL="2741467" indent="0">
              <a:buNone/>
              <a:defRPr sz="1600" b="1"/>
            </a:lvl7pPr>
            <a:lvl8pPr marL="3198377" indent="0">
              <a:buNone/>
              <a:defRPr sz="1600" b="1"/>
            </a:lvl8pPr>
            <a:lvl9pPr marL="3655289"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4"/>
            <a:ext cx="4041775" cy="639762"/>
          </a:xfrm>
        </p:spPr>
        <p:txBody>
          <a:bodyPr anchor="b"/>
          <a:lstStyle>
            <a:lvl1pPr marL="0" indent="0">
              <a:buNone/>
              <a:defRPr sz="2400" b="1"/>
            </a:lvl1pPr>
            <a:lvl2pPr marL="456910" indent="0">
              <a:buNone/>
              <a:defRPr sz="2000" b="1"/>
            </a:lvl2pPr>
            <a:lvl3pPr marL="913822" indent="0">
              <a:buNone/>
              <a:defRPr sz="1800" b="1"/>
            </a:lvl3pPr>
            <a:lvl4pPr marL="1370734" indent="0">
              <a:buNone/>
              <a:defRPr sz="1600" b="1"/>
            </a:lvl4pPr>
            <a:lvl5pPr marL="1827644" indent="0">
              <a:buNone/>
              <a:defRPr sz="1600" b="1"/>
            </a:lvl5pPr>
            <a:lvl6pPr marL="2284557" indent="0">
              <a:buNone/>
              <a:defRPr sz="1600" b="1"/>
            </a:lvl6pPr>
            <a:lvl7pPr marL="2741467" indent="0">
              <a:buNone/>
              <a:defRPr sz="1600" b="1"/>
            </a:lvl7pPr>
            <a:lvl8pPr marL="3198377" indent="0">
              <a:buNone/>
              <a:defRPr sz="1600" b="1"/>
            </a:lvl8pPr>
            <a:lvl9pPr marL="3655289"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38478109"/>
      </p:ext>
    </p:extLst>
  </p:cSld>
  <p:clrMapOvr>
    <a:masterClrMapping/>
  </p:clrMapOvr>
  <p:transition/>
</p:sldLayout>
</file>

<file path=ppt/slideLayouts/slideLayout6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690416858"/>
      </p:ext>
    </p:extLst>
  </p:cSld>
  <p:clrMapOvr>
    <a:masterClrMapping/>
  </p:clrMapOvr>
  <p:transition/>
</p:sldLayout>
</file>

<file path=ppt/slideLayouts/slideLayout6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46160171"/>
      </p:ext>
    </p:extLst>
  </p:cSld>
  <p:clrMapOvr>
    <a:masterClrMapping/>
  </p:clrMapOvr>
  <p:transition/>
</p:sldLayout>
</file>

<file path=ppt/slideLayouts/slideLayout6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910" indent="0">
              <a:buNone/>
              <a:defRPr sz="1200"/>
            </a:lvl2pPr>
            <a:lvl3pPr marL="913822" indent="0">
              <a:buNone/>
              <a:defRPr sz="1000"/>
            </a:lvl3pPr>
            <a:lvl4pPr marL="1370734" indent="0">
              <a:buNone/>
              <a:defRPr sz="900"/>
            </a:lvl4pPr>
            <a:lvl5pPr marL="1827644" indent="0">
              <a:buNone/>
              <a:defRPr sz="900"/>
            </a:lvl5pPr>
            <a:lvl6pPr marL="2284557" indent="0">
              <a:buNone/>
              <a:defRPr sz="900"/>
            </a:lvl6pPr>
            <a:lvl7pPr marL="2741467" indent="0">
              <a:buNone/>
              <a:defRPr sz="900"/>
            </a:lvl7pPr>
            <a:lvl8pPr marL="3198377" indent="0">
              <a:buNone/>
              <a:defRPr sz="900"/>
            </a:lvl8pPr>
            <a:lvl9pPr marL="3655289" indent="0">
              <a:buNone/>
              <a:defRPr sz="900"/>
            </a:lvl9pPr>
          </a:lstStyle>
          <a:p>
            <a:pPr lvl="0"/>
            <a:r>
              <a:rPr lang="en-US" smtClean="0"/>
              <a:t>Click to edit Master text styles</a:t>
            </a:r>
          </a:p>
        </p:txBody>
      </p:sp>
    </p:spTree>
    <p:extLst>
      <p:ext uri="{BB962C8B-B14F-4D97-AF65-F5344CB8AC3E}">
        <p14:creationId xmlns:p14="http://schemas.microsoft.com/office/powerpoint/2010/main" val="2217503661"/>
      </p:ext>
    </p:extLst>
  </p:cSld>
  <p:clrMapOvr>
    <a:masterClrMapping/>
  </p:clrMapOvr>
  <p:transition/>
</p:sldLayout>
</file>

<file path=ppt/slideLayouts/slideLayout6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910" indent="0">
              <a:buNone/>
              <a:defRPr sz="2800"/>
            </a:lvl2pPr>
            <a:lvl3pPr marL="913822" indent="0">
              <a:buNone/>
              <a:defRPr sz="2400"/>
            </a:lvl3pPr>
            <a:lvl4pPr marL="1370734" indent="0">
              <a:buNone/>
              <a:defRPr sz="2000"/>
            </a:lvl4pPr>
            <a:lvl5pPr marL="1827644" indent="0">
              <a:buNone/>
              <a:defRPr sz="2000"/>
            </a:lvl5pPr>
            <a:lvl6pPr marL="2284557" indent="0">
              <a:buNone/>
              <a:defRPr sz="2000"/>
            </a:lvl6pPr>
            <a:lvl7pPr marL="2741467" indent="0">
              <a:buNone/>
              <a:defRPr sz="2000"/>
            </a:lvl7pPr>
            <a:lvl8pPr marL="3198377" indent="0">
              <a:buNone/>
              <a:defRPr sz="2000"/>
            </a:lvl8pPr>
            <a:lvl9pPr marL="3655289"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6910" indent="0">
              <a:buNone/>
              <a:defRPr sz="1200"/>
            </a:lvl2pPr>
            <a:lvl3pPr marL="913822" indent="0">
              <a:buNone/>
              <a:defRPr sz="1000"/>
            </a:lvl3pPr>
            <a:lvl4pPr marL="1370734" indent="0">
              <a:buNone/>
              <a:defRPr sz="900"/>
            </a:lvl4pPr>
            <a:lvl5pPr marL="1827644" indent="0">
              <a:buNone/>
              <a:defRPr sz="900"/>
            </a:lvl5pPr>
            <a:lvl6pPr marL="2284557" indent="0">
              <a:buNone/>
              <a:defRPr sz="900"/>
            </a:lvl6pPr>
            <a:lvl7pPr marL="2741467" indent="0">
              <a:buNone/>
              <a:defRPr sz="900"/>
            </a:lvl7pPr>
            <a:lvl8pPr marL="3198377" indent="0">
              <a:buNone/>
              <a:defRPr sz="900"/>
            </a:lvl8pPr>
            <a:lvl9pPr marL="3655289" indent="0">
              <a:buNone/>
              <a:defRPr sz="900"/>
            </a:lvl9pPr>
          </a:lstStyle>
          <a:p>
            <a:pPr lvl="0"/>
            <a:r>
              <a:rPr lang="en-US" smtClean="0"/>
              <a:t>Click to edit Master text styles</a:t>
            </a:r>
          </a:p>
        </p:txBody>
      </p:sp>
    </p:spTree>
    <p:extLst>
      <p:ext uri="{BB962C8B-B14F-4D97-AF65-F5344CB8AC3E}">
        <p14:creationId xmlns:p14="http://schemas.microsoft.com/office/powerpoint/2010/main" val="459260307"/>
      </p:ext>
    </p:extLst>
  </p:cSld>
  <p:clrMapOvr>
    <a:masterClrMapping/>
  </p:clrMapOvr>
  <p:transition/>
</p:sldLayout>
</file>

<file path=ppt/slideLayouts/slideLayout6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75376144"/>
      </p:ext>
    </p:extLst>
  </p:cSld>
  <p:clrMapOvr>
    <a:masterClrMapping/>
  </p:clrMapOvr>
  <p:transition/>
</p:sldLayout>
</file>

<file path=ppt/slideLayouts/slideLayout6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7"/>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07"/>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60164036"/>
      </p:ext>
    </p:extLst>
  </p:cSld>
  <p:clrMapOvr>
    <a:masterClrMapping/>
  </p:clrMapOvr>
  <p:transition/>
</p:sldLayout>
</file>

<file path=ppt/slideLayouts/slideLayout61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14637072"/>
      </p:ext>
    </p:extLst>
  </p:cSld>
  <p:clrMapOvr>
    <a:masterClrMapping/>
  </p:clrMapOvr>
  <p:transition/>
</p:sldLayout>
</file>

<file path=ppt/slideLayouts/slideLayout618.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2633065837"/>
      </p:ext>
    </p:extLst>
  </p:cSld>
  <p:clrMapOvr>
    <a:masterClrMapping/>
  </p:clrMapOvr>
</p:sldLayout>
</file>

<file path=ppt/slideLayouts/slideLayout6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defTabSz="914400">
              <a:defRPr b="1"/>
            </a:lvl1pPr>
          </a:lstStyle>
          <a:p>
            <a:pPr>
              <a:defRPr/>
            </a:pPr>
            <a:fld id="{C3D0353D-88BF-A64D-A025-062F5C0C27EB}" type="datetime1">
              <a:rPr lang="en-US"/>
              <a:pPr>
                <a:defRPr/>
              </a:pPr>
              <a:t>5/27/16</a:t>
            </a:fld>
            <a:endParaRPr lang="en-US"/>
          </a:p>
        </p:txBody>
      </p:sp>
      <p:sp>
        <p:nvSpPr>
          <p:cNvPr id="5" name="Footer Placeholder 4"/>
          <p:cNvSpPr>
            <a:spLocks noGrp="1"/>
          </p:cNvSpPr>
          <p:nvPr>
            <p:ph type="ftr" sz="quarter" idx="11"/>
          </p:nvPr>
        </p:nvSpPr>
        <p:spPr/>
        <p:txBody>
          <a:bodyPr/>
          <a:lstStyle>
            <a:lvl1pPr defTabSz="914400">
              <a:defRPr b="1"/>
            </a:lvl1pPr>
          </a:lstStyle>
          <a:p>
            <a:pPr>
              <a:defRPr/>
            </a:pPr>
            <a:endParaRPr lang="en-US"/>
          </a:p>
        </p:txBody>
      </p:sp>
      <p:sp>
        <p:nvSpPr>
          <p:cNvPr id="6" name="Slide Number Placeholder 5"/>
          <p:cNvSpPr>
            <a:spLocks noGrp="1"/>
          </p:cNvSpPr>
          <p:nvPr>
            <p:ph type="sldNum" sz="quarter" idx="12"/>
          </p:nvPr>
        </p:nvSpPr>
        <p:spPr/>
        <p:txBody>
          <a:bodyPr/>
          <a:lstStyle>
            <a:lvl1pPr defTabSz="914400">
              <a:defRPr b="1"/>
            </a:lvl1pPr>
          </a:lstStyle>
          <a:p>
            <a:pPr>
              <a:defRPr/>
            </a:pPr>
            <a:fld id="{8500A5BE-02ED-B246-9E09-426E7B5410AD}" type="slidenum">
              <a:rPr lang="en-US"/>
              <a:pPr>
                <a:defRPr/>
              </a:pPr>
              <a:t>‹#›</a:t>
            </a:fld>
            <a:endParaRPr lang="en-US"/>
          </a:p>
        </p:txBody>
      </p:sp>
    </p:spTree>
    <p:extLst>
      <p:ext uri="{BB962C8B-B14F-4D97-AF65-F5344CB8AC3E}">
        <p14:creationId xmlns:p14="http://schemas.microsoft.com/office/powerpoint/2010/main" val="126155058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2678536"/>
      </p:ext>
    </p:extLst>
  </p:cSld>
  <p:clrMapOvr>
    <a:masterClrMapping/>
  </p:clrMapOvr>
  <p:transition/>
</p:sldLayout>
</file>

<file path=ppt/slideLayouts/slideLayout6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4400">
              <a:defRPr b="1"/>
            </a:lvl1pPr>
          </a:lstStyle>
          <a:p>
            <a:pPr>
              <a:defRPr/>
            </a:pPr>
            <a:fld id="{54CA2B09-A60F-4449-A2D4-15B63CF9E0A7}" type="datetime1">
              <a:rPr lang="en-US"/>
              <a:pPr>
                <a:defRPr/>
              </a:pPr>
              <a:t>5/27/16</a:t>
            </a:fld>
            <a:endParaRPr lang="en-US"/>
          </a:p>
        </p:txBody>
      </p:sp>
      <p:sp>
        <p:nvSpPr>
          <p:cNvPr id="5" name="Footer Placeholder 4"/>
          <p:cNvSpPr>
            <a:spLocks noGrp="1"/>
          </p:cNvSpPr>
          <p:nvPr>
            <p:ph type="ftr" sz="quarter" idx="11"/>
          </p:nvPr>
        </p:nvSpPr>
        <p:spPr/>
        <p:txBody>
          <a:bodyPr/>
          <a:lstStyle>
            <a:lvl1pPr defTabSz="914400">
              <a:defRPr b="1"/>
            </a:lvl1pPr>
          </a:lstStyle>
          <a:p>
            <a:pPr>
              <a:defRPr/>
            </a:pPr>
            <a:endParaRPr lang="en-US"/>
          </a:p>
        </p:txBody>
      </p:sp>
      <p:sp>
        <p:nvSpPr>
          <p:cNvPr id="6" name="Slide Number Placeholder 5"/>
          <p:cNvSpPr>
            <a:spLocks noGrp="1"/>
          </p:cNvSpPr>
          <p:nvPr>
            <p:ph type="sldNum" sz="quarter" idx="12"/>
          </p:nvPr>
        </p:nvSpPr>
        <p:spPr/>
        <p:txBody>
          <a:bodyPr/>
          <a:lstStyle>
            <a:lvl1pPr defTabSz="914400">
              <a:defRPr b="1"/>
            </a:lvl1pPr>
          </a:lstStyle>
          <a:p>
            <a:pPr>
              <a:defRPr/>
            </a:pPr>
            <a:fld id="{A7C9AEDF-C9F0-8C46-8A6E-3701601DD8C9}" type="slidenum">
              <a:rPr lang="en-US"/>
              <a:pPr>
                <a:defRPr/>
              </a:pPr>
              <a:t>‹#›</a:t>
            </a:fld>
            <a:endParaRPr lang="en-US"/>
          </a:p>
        </p:txBody>
      </p:sp>
    </p:spTree>
    <p:extLst>
      <p:ext uri="{BB962C8B-B14F-4D97-AF65-F5344CB8AC3E}">
        <p14:creationId xmlns:p14="http://schemas.microsoft.com/office/powerpoint/2010/main" val="3237768214"/>
      </p:ext>
    </p:extLst>
  </p:cSld>
  <p:clrMapOvr>
    <a:masterClrMapping/>
  </p:clrMapOvr>
</p:sldLayout>
</file>

<file path=ppt/slideLayouts/slideLayout6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defTabSz="914400">
              <a:defRPr b="1"/>
            </a:lvl1pPr>
          </a:lstStyle>
          <a:p>
            <a:pPr>
              <a:defRPr/>
            </a:pPr>
            <a:fld id="{9156959B-1FBC-384A-B412-77F608F32B55}" type="datetime1">
              <a:rPr lang="en-US"/>
              <a:pPr>
                <a:defRPr/>
              </a:pPr>
              <a:t>5/27/16</a:t>
            </a:fld>
            <a:endParaRPr lang="en-US"/>
          </a:p>
        </p:txBody>
      </p:sp>
      <p:sp>
        <p:nvSpPr>
          <p:cNvPr id="5" name="Footer Placeholder 4"/>
          <p:cNvSpPr>
            <a:spLocks noGrp="1"/>
          </p:cNvSpPr>
          <p:nvPr>
            <p:ph type="ftr" sz="quarter" idx="11"/>
          </p:nvPr>
        </p:nvSpPr>
        <p:spPr/>
        <p:txBody>
          <a:bodyPr/>
          <a:lstStyle>
            <a:lvl1pPr defTabSz="914400">
              <a:defRPr b="1"/>
            </a:lvl1pPr>
          </a:lstStyle>
          <a:p>
            <a:pPr>
              <a:defRPr/>
            </a:pPr>
            <a:endParaRPr lang="en-US"/>
          </a:p>
        </p:txBody>
      </p:sp>
      <p:sp>
        <p:nvSpPr>
          <p:cNvPr id="6" name="Slide Number Placeholder 5"/>
          <p:cNvSpPr>
            <a:spLocks noGrp="1"/>
          </p:cNvSpPr>
          <p:nvPr>
            <p:ph type="sldNum" sz="quarter" idx="12"/>
          </p:nvPr>
        </p:nvSpPr>
        <p:spPr/>
        <p:txBody>
          <a:bodyPr/>
          <a:lstStyle>
            <a:lvl1pPr defTabSz="914400">
              <a:defRPr b="1"/>
            </a:lvl1pPr>
          </a:lstStyle>
          <a:p>
            <a:pPr>
              <a:defRPr/>
            </a:pPr>
            <a:fld id="{E94FDAA9-CDF8-1C43-B899-30A7C9D60542}" type="slidenum">
              <a:rPr lang="en-US"/>
              <a:pPr>
                <a:defRPr/>
              </a:pPr>
              <a:t>‹#›</a:t>
            </a:fld>
            <a:endParaRPr lang="en-US"/>
          </a:p>
        </p:txBody>
      </p:sp>
    </p:spTree>
    <p:extLst>
      <p:ext uri="{BB962C8B-B14F-4D97-AF65-F5344CB8AC3E}">
        <p14:creationId xmlns:p14="http://schemas.microsoft.com/office/powerpoint/2010/main" val="1087570453"/>
      </p:ext>
    </p:extLst>
  </p:cSld>
  <p:clrMapOvr>
    <a:masterClrMapping/>
  </p:clrMapOvr>
</p:sldLayout>
</file>

<file path=ppt/slideLayouts/slideLayout6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defTabSz="914400">
              <a:defRPr b="1"/>
            </a:lvl1pPr>
          </a:lstStyle>
          <a:p>
            <a:pPr>
              <a:defRPr/>
            </a:pPr>
            <a:fld id="{E86C923B-0CBC-1F4E-9B1F-AB1DEB901415}" type="datetime1">
              <a:rPr lang="en-US"/>
              <a:pPr>
                <a:defRPr/>
              </a:pPr>
              <a:t>5/27/16</a:t>
            </a:fld>
            <a:endParaRPr lang="en-US"/>
          </a:p>
        </p:txBody>
      </p:sp>
      <p:sp>
        <p:nvSpPr>
          <p:cNvPr id="6" name="Footer Placeholder 4"/>
          <p:cNvSpPr>
            <a:spLocks noGrp="1"/>
          </p:cNvSpPr>
          <p:nvPr>
            <p:ph type="ftr" sz="quarter" idx="11"/>
          </p:nvPr>
        </p:nvSpPr>
        <p:spPr/>
        <p:txBody>
          <a:bodyPr/>
          <a:lstStyle>
            <a:lvl1pPr defTabSz="914400">
              <a:defRPr b="1"/>
            </a:lvl1pPr>
          </a:lstStyle>
          <a:p>
            <a:pPr>
              <a:defRPr/>
            </a:pPr>
            <a:endParaRPr lang="en-US"/>
          </a:p>
        </p:txBody>
      </p:sp>
      <p:sp>
        <p:nvSpPr>
          <p:cNvPr id="7" name="Slide Number Placeholder 5"/>
          <p:cNvSpPr>
            <a:spLocks noGrp="1"/>
          </p:cNvSpPr>
          <p:nvPr>
            <p:ph type="sldNum" sz="quarter" idx="12"/>
          </p:nvPr>
        </p:nvSpPr>
        <p:spPr/>
        <p:txBody>
          <a:bodyPr/>
          <a:lstStyle>
            <a:lvl1pPr defTabSz="914400">
              <a:defRPr b="1"/>
            </a:lvl1pPr>
          </a:lstStyle>
          <a:p>
            <a:pPr>
              <a:defRPr/>
            </a:pPr>
            <a:fld id="{574D80C2-833B-174B-930C-DA9106B3F4F1}" type="slidenum">
              <a:rPr lang="en-US"/>
              <a:pPr>
                <a:defRPr/>
              </a:pPr>
              <a:t>‹#›</a:t>
            </a:fld>
            <a:endParaRPr lang="en-US"/>
          </a:p>
        </p:txBody>
      </p:sp>
    </p:spTree>
    <p:extLst>
      <p:ext uri="{BB962C8B-B14F-4D97-AF65-F5344CB8AC3E}">
        <p14:creationId xmlns:p14="http://schemas.microsoft.com/office/powerpoint/2010/main" val="1186981980"/>
      </p:ext>
    </p:extLst>
  </p:cSld>
  <p:clrMapOvr>
    <a:masterClrMapping/>
  </p:clrMapOvr>
</p:sldLayout>
</file>

<file path=ppt/slideLayouts/slideLayout6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defTabSz="914400">
              <a:defRPr b="1"/>
            </a:lvl1pPr>
          </a:lstStyle>
          <a:p>
            <a:pPr>
              <a:defRPr/>
            </a:pPr>
            <a:fld id="{61695F93-B38E-774F-B115-755DAADC9437}" type="datetime1">
              <a:rPr lang="en-US"/>
              <a:pPr>
                <a:defRPr/>
              </a:pPr>
              <a:t>5/27/16</a:t>
            </a:fld>
            <a:endParaRPr lang="en-US"/>
          </a:p>
        </p:txBody>
      </p:sp>
      <p:sp>
        <p:nvSpPr>
          <p:cNvPr id="8" name="Footer Placeholder 4"/>
          <p:cNvSpPr>
            <a:spLocks noGrp="1"/>
          </p:cNvSpPr>
          <p:nvPr>
            <p:ph type="ftr" sz="quarter" idx="11"/>
          </p:nvPr>
        </p:nvSpPr>
        <p:spPr/>
        <p:txBody>
          <a:bodyPr/>
          <a:lstStyle>
            <a:lvl1pPr defTabSz="914400">
              <a:defRPr b="1"/>
            </a:lvl1pPr>
          </a:lstStyle>
          <a:p>
            <a:pPr>
              <a:defRPr/>
            </a:pPr>
            <a:endParaRPr lang="en-US"/>
          </a:p>
        </p:txBody>
      </p:sp>
      <p:sp>
        <p:nvSpPr>
          <p:cNvPr id="9" name="Slide Number Placeholder 5"/>
          <p:cNvSpPr>
            <a:spLocks noGrp="1"/>
          </p:cNvSpPr>
          <p:nvPr>
            <p:ph type="sldNum" sz="quarter" idx="12"/>
          </p:nvPr>
        </p:nvSpPr>
        <p:spPr/>
        <p:txBody>
          <a:bodyPr/>
          <a:lstStyle>
            <a:lvl1pPr defTabSz="914400">
              <a:defRPr b="1"/>
            </a:lvl1pPr>
          </a:lstStyle>
          <a:p>
            <a:pPr>
              <a:defRPr/>
            </a:pPr>
            <a:fld id="{2CAB7D93-3ED5-BF49-B709-EDDAD6B82597}" type="slidenum">
              <a:rPr lang="en-US"/>
              <a:pPr>
                <a:defRPr/>
              </a:pPr>
              <a:t>‹#›</a:t>
            </a:fld>
            <a:endParaRPr lang="en-US"/>
          </a:p>
        </p:txBody>
      </p:sp>
    </p:spTree>
    <p:extLst>
      <p:ext uri="{BB962C8B-B14F-4D97-AF65-F5344CB8AC3E}">
        <p14:creationId xmlns:p14="http://schemas.microsoft.com/office/powerpoint/2010/main" val="3772863832"/>
      </p:ext>
    </p:extLst>
  </p:cSld>
  <p:clrMapOvr>
    <a:masterClrMapping/>
  </p:clrMapOvr>
</p:sldLayout>
</file>

<file path=ppt/slideLayouts/slideLayout6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defTabSz="914400">
              <a:defRPr b="1"/>
            </a:lvl1pPr>
          </a:lstStyle>
          <a:p>
            <a:pPr>
              <a:defRPr/>
            </a:pPr>
            <a:fld id="{C9B8DD56-B86A-0046-8791-39A396C4FF75}" type="datetime1">
              <a:rPr lang="en-US"/>
              <a:pPr>
                <a:defRPr/>
              </a:pPr>
              <a:t>5/27/16</a:t>
            </a:fld>
            <a:endParaRPr lang="en-US"/>
          </a:p>
        </p:txBody>
      </p:sp>
      <p:sp>
        <p:nvSpPr>
          <p:cNvPr id="4" name="Footer Placeholder 4"/>
          <p:cNvSpPr>
            <a:spLocks noGrp="1"/>
          </p:cNvSpPr>
          <p:nvPr>
            <p:ph type="ftr" sz="quarter" idx="11"/>
          </p:nvPr>
        </p:nvSpPr>
        <p:spPr/>
        <p:txBody>
          <a:bodyPr/>
          <a:lstStyle>
            <a:lvl1pPr defTabSz="914400">
              <a:defRPr b="1"/>
            </a:lvl1pPr>
          </a:lstStyle>
          <a:p>
            <a:pPr>
              <a:defRPr/>
            </a:pPr>
            <a:endParaRPr lang="en-US"/>
          </a:p>
        </p:txBody>
      </p:sp>
      <p:sp>
        <p:nvSpPr>
          <p:cNvPr id="5" name="Slide Number Placeholder 5"/>
          <p:cNvSpPr>
            <a:spLocks noGrp="1"/>
          </p:cNvSpPr>
          <p:nvPr>
            <p:ph type="sldNum" sz="quarter" idx="12"/>
          </p:nvPr>
        </p:nvSpPr>
        <p:spPr/>
        <p:txBody>
          <a:bodyPr/>
          <a:lstStyle>
            <a:lvl1pPr defTabSz="914400">
              <a:defRPr b="1"/>
            </a:lvl1pPr>
          </a:lstStyle>
          <a:p>
            <a:pPr>
              <a:defRPr/>
            </a:pPr>
            <a:fld id="{134EA335-1390-BF4E-806E-097730BDC03F}" type="slidenum">
              <a:rPr lang="en-US"/>
              <a:pPr>
                <a:defRPr/>
              </a:pPr>
              <a:t>‹#›</a:t>
            </a:fld>
            <a:endParaRPr lang="en-US"/>
          </a:p>
        </p:txBody>
      </p:sp>
    </p:spTree>
    <p:extLst>
      <p:ext uri="{BB962C8B-B14F-4D97-AF65-F5344CB8AC3E}">
        <p14:creationId xmlns:p14="http://schemas.microsoft.com/office/powerpoint/2010/main" val="338246202"/>
      </p:ext>
    </p:extLst>
  </p:cSld>
  <p:clrMapOvr>
    <a:masterClrMapping/>
  </p:clrMapOvr>
</p:sldLayout>
</file>

<file path=ppt/slideLayouts/slideLayout6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defTabSz="914400">
              <a:defRPr b="1"/>
            </a:lvl1pPr>
          </a:lstStyle>
          <a:p>
            <a:pPr>
              <a:defRPr/>
            </a:pPr>
            <a:fld id="{09DA4662-29AE-BD42-AE0B-454709B3B286}" type="datetime1">
              <a:rPr lang="en-US"/>
              <a:pPr>
                <a:defRPr/>
              </a:pPr>
              <a:t>5/27/16</a:t>
            </a:fld>
            <a:endParaRPr lang="en-US"/>
          </a:p>
        </p:txBody>
      </p:sp>
      <p:sp>
        <p:nvSpPr>
          <p:cNvPr id="3" name="Footer Placeholder 4"/>
          <p:cNvSpPr>
            <a:spLocks noGrp="1"/>
          </p:cNvSpPr>
          <p:nvPr>
            <p:ph type="ftr" sz="quarter" idx="11"/>
          </p:nvPr>
        </p:nvSpPr>
        <p:spPr/>
        <p:txBody>
          <a:bodyPr/>
          <a:lstStyle>
            <a:lvl1pPr defTabSz="914400">
              <a:defRPr b="1"/>
            </a:lvl1pPr>
          </a:lstStyle>
          <a:p>
            <a:pPr>
              <a:defRPr/>
            </a:pPr>
            <a:endParaRPr lang="en-US"/>
          </a:p>
        </p:txBody>
      </p:sp>
      <p:sp>
        <p:nvSpPr>
          <p:cNvPr id="4" name="Slide Number Placeholder 5"/>
          <p:cNvSpPr>
            <a:spLocks noGrp="1"/>
          </p:cNvSpPr>
          <p:nvPr>
            <p:ph type="sldNum" sz="quarter" idx="12"/>
          </p:nvPr>
        </p:nvSpPr>
        <p:spPr/>
        <p:txBody>
          <a:bodyPr/>
          <a:lstStyle>
            <a:lvl1pPr defTabSz="914400">
              <a:defRPr b="1"/>
            </a:lvl1pPr>
          </a:lstStyle>
          <a:p>
            <a:pPr>
              <a:defRPr/>
            </a:pPr>
            <a:fld id="{2FB8B123-E48E-134D-8BB1-2FBE08A04E2F}" type="slidenum">
              <a:rPr lang="en-US"/>
              <a:pPr>
                <a:defRPr/>
              </a:pPr>
              <a:t>‹#›</a:t>
            </a:fld>
            <a:endParaRPr lang="en-US"/>
          </a:p>
        </p:txBody>
      </p:sp>
    </p:spTree>
    <p:extLst>
      <p:ext uri="{BB962C8B-B14F-4D97-AF65-F5344CB8AC3E}">
        <p14:creationId xmlns:p14="http://schemas.microsoft.com/office/powerpoint/2010/main" val="1753236834"/>
      </p:ext>
    </p:extLst>
  </p:cSld>
  <p:clrMapOvr>
    <a:masterClrMapping/>
  </p:clrMapOvr>
</p:sldLayout>
</file>

<file path=ppt/slideLayouts/slideLayout6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defTabSz="914400">
              <a:defRPr b="1"/>
            </a:lvl1pPr>
          </a:lstStyle>
          <a:p>
            <a:pPr>
              <a:defRPr/>
            </a:pPr>
            <a:fld id="{9D6BEC55-E058-574A-870E-E7D55C3AA769}" type="datetime1">
              <a:rPr lang="en-US"/>
              <a:pPr>
                <a:defRPr/>
              </a:pPr>
              <a:t>5/27/16</a:t>
            </a:fld>
            <a:endParaRPr lang="en-US"/>
          </a:p>
        </p:txBody>
      </p:sp>
      <p:sp>
        <p:nvSpPr>
          <p:cNvPr id="6" name="Footer Placeholder 4"/>
          <p:cNvSpPr>
            <a:spLocks noGrp="1"/>
          </p:cNvSpPr>
          <p:nvPr>
            <p:ph type="ftr" sz="quarter" idx="11"/>
          </p:nvPr>
        </p:nvSpPr>
        <p:spPr/>
        <p:txBody>
          <a:bodyPr/>
          <a:lstStyle>
            <a:lvl1pPr defTabSz="914400">
              <a:defRPr b="1"/>
            </a:lvl1pPr>
          </a:lstStyle>
          <a:p>
            <a:pPr>
              <a:defRPr/>
            </a:pPr>
            <a:endParaRPr lang="en-US"/>
          </a:p>
        </p:txBody>
      </p:sp>
      <p:sp>
        <p:nvSpPr>
          <p:cNvPr id="7" name="Slide Number Placeholder 5"/>
          <p:cNvSpPr>
            <a:spLocks noGrp="1"/>
          </p:cNvSpPr>
          <p:nvPr>
            <p:ph type="sldNum" sz="quarter" idx="12"/>
          </p:nvPr>
        </p:nvSpPr>
        <p:spPr/>
        <p:txBody>
          <a:bodyPr/>
          <a:lstStyle>
            <a:lvl1pPr defTabSz="914400">
              <a:defRPr b="1"/>
            </a:lvl1pPr>
          </a:lstStyle>
          <a:p>
            <a:pPr>
              <a:defRPr/>
            </a:pPr>
            <a:fld id="{DD0FE060-8372-BC4E-9DF0-BD64C84E4882}" type="slidenum">
              <a:rPr lang="en-US"/>
              <a:pPr>
                <a:defRPr/>
              </a:pPr>
              <a:t>‹#›</a:t>
            </a:fld>
            <a:endParaRPr lang="en-US"/>
          </a:p>
        </p:txBody>
      </p:sp>
    </p:spTree>
    <p:extLst>
      <p:ext uri="{BB962C8B-B14F-4D97-AF65-F5344CB8AC3E}">
        <p14:creationId xmlns:p14="http://schemas.microsoft.com/office/powerpoint/2010/main" val="1593194461"/>
      </p:ext>
    </p:extLst>
  </p:cSld>
  <p:clrMapOvr>
    <a:masterClrMapping/>
  </p:clrMapOvr>
</p:sldLayout>
</file>

<file path=ppt/slideLayouts/slideLayout6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defTabSz="914400">
              <a:defRPr b="1"/>
            </a:lvl1pPr>
          </a:lstStyle>
          <a:p>
            <a:pPr>
              <a:defRPr/>
            </a:pPr>
            <a:fld id="{D198F9B4-8852-464E-B6C7-001A461FBD98}" type="datetime1">
              <a:rPr lang="en-US"/>
              <a:pPr>
                <a:defRPr/>
              </a:pPr>
              <a:t>5/27/16</a:t>
            </a:fld>
            <a:endParaRPr lang="en-US"/>
          </a:p>
        </p:txBody>
      </p:sp>
      <p:sp>
        <p:nvSpPr>
          <p:cNvPr id="6" name="Footer Placeholder 4"/>
          <p:cNvSpPr>
            <a:spLocks noGrp="1"/>
          </p:cNvSpPr>
          <p:nvPr>
            <p:ph type="ftr" sz="quarter" idx="11"/>
          </p:nvPr>
        </p:nvSpPr>
        <p:spPr/>
        <p:txBody>
          <a:bodyPr/>
          <a:lstStyle>
            <a:lvl1pPr defTabSz="914400">
              <a:defRPr b="1"/>
            </a:lvl1pPr>
          </a:lstStyle>
          <a:p>
            <a:pPr>
              <a:defRPr/>
            </a:pPr>
            <a:endParaRPr lang="en-US"/>
          </a:p>
        </p:txBody>
      </p:sp>
      <p:sp>
        <p:nvSpPr>
          <p:cNvPr id="7" name="Slide Number Placeholder 5"/>
          <p:cNvSpPr>
            <a:spLocks noGrp="1"/>
          </p:cNvSpPr>
          <p:nvPr>
            <p:ph type="sldNum" sz="quarter" idx="12"/>
          </p:nvPr>
        </p:nvSpPr>
        <p:spPr/>
        <p:txBody>
          <a:bodyPr/>
          <a:lstStyle>
            <a:lvl1pPr defTabSz="914400">
              <a:defRPr b="1"/>
            </a:lvl1pPr>
          </a:lstStyle>
          <a:p>
            <a:pPr>
              <a:defRPr/>
            </a:pPr>
            <a:fld id="{A6F145C8-95F4-7545-98DD-1AC4B7444393}" type="slidenum">
              <a:rPr lang="en-US"/>
              <a:pPr>
                <a:defRPr/>
              </a:pPr>
              <a:t>‹#›</a:t>
            </a:fld>
            <a:endParaRPr lang="en-US"/>
          </a:p>
        </p:txBody>
      </p:sp>
    </p:spTree>
    <p:extLst>
      <p:ext uri="{BB962C8B-B14F-4D97-AF65-F5344CB8AC3E}">
        <p14:creationId xmlns:p14="http://schemas.microsoft.com/office/powerpoint/2010/main" val="1865045886"/>
      </p:ext>
    </p:extLst>
  </p:cSld>
  <p:clrMapOvr>
    <a:masterClrMapping/>
  </p:clrMapOvr>
</p:sldLayout>
</file>

<file path=ppt/slideLayouts/slideLayout6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4400">
              <a:defRPr b="1"/>
            </a:lvl1pPr>
          </a:lstStyle>
          <a:p>
            <a:pPr>
              <a:defRPr/>
            </a:pPr>
            <a:fld id="{94DB7405-4DDF-B345-8E84-8A6C5FDCB477}" type="datetime1">
              <a:rPr lang="en-US"/>
              <a:pPr>
                <a:defRPr/>
              </a:pPr>
              <a:t>5/27/16</a:t>
            </a:fld>
            <a:endParaRPr lang="en-US"/>
          </a:p>
        </p:txBody>
      </p:sp>
      <p:sp>
        <p:nvSpPr>
          <p:cNvPr id="5" name="Footer Placeholder 4"/>
          <p:cNvSpPr>
            <a:spLocks noGrp="1"/>
          </p:cNvSpPr>
          <p:nvPr>
            <p:ph type="ftr" sz="quarter" idx="11"/>
          </p:nvPr>
        </p:nvSpPr>
        <p:spPr/>
        <p:txBody>
          <a:bodyPr/>
          <a:lstStyle>
            <a:lvl1pPr defTabSz="914400">
              <a:defRPr b="1"/>
            </a:lvl1pPr>
          </a:lstStyle>
          <a:p>
            <a:pPr>
              <a:defRPr/>
            </a:pPr>
            <a:endParaRPr lang="en-US"/>
          </a:p>
        </p:txBody>
      </p:sp>
      <p:sp>
        <p:nvSpPr>
          <p:cNvPr id="6" name="Slide Number Placeholder 5"/>
          <p:cNvSpPr>
            <a:spLocks noGrp="1"/>
          </p:cNvSpPr>
          <p:nvPr>
            <p:ph type="sldNum" sz="quarter" idx="12"/>
          </p:nvPr>
        </p:nvSpPr>
        <p:spPr/>
        <p:txBody>
          <a:bodyPr/>
          <a:lstStyle>
            <a:lvl1pPr defTabSz="914400">
              <a:defRPr b="1"/>
            </a:lvl1pPr>
          </a:lstStyle>
          <a:p>
            <a:pPr>
              <a:defRPr/>
            </a:pPr>
            <a:fld id="{244186CD-D758-BA46-A78B-FEC11CEC78D1}" type="slidenum">
              <a:rPr lang="en-US"/>
              <a:pPr>
                <a:defRPr/>
              </a:pPr>
              <a:t>‹#›</a:t>
            </a:fld>
            <a:endParaRPr lang="en-US"/>
          </a:p>
        </p:txBody>
      </p:sp>
    </p:spTree>
    <p:extLst>
      <p:ext uri="{BB962C8B-B14F-4D97-AF65-F5344CB8AC3E}">
        <p14:creationId xmlns:p14="http://schemas.microsoft.com/office/powerpoint/2010/main" val="2214387438"/>
      </p:ext>
    </p:extLst>
  </p:cSld>
  <p:clrMapOvr>
    <a:masterClrMapping/>
  </p:clrMapOvr>
</p:sldLayout>
</file>

<file path=ppt/slideLayouts/slideLayout6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4400">
              <a:defRPr b="1"/>
            </a:lvl1pPr>
          </a:lstStyle>
          <a:p>
            <a:pPr>
              <a:defRPr/>
            </a:pPr>
            <a:fld id="{37FD5D5A-2740-FD47-AA52-F2BD0C874328}" type="datetime1">
              <a:rPr lang="en-US"/>
              <a:pPr>
                <a:defRPr/>
              </a:pPr>
              <a:t>5/27/16</a:t>
            </a:fld>
            <a:endParaRPr lang="en-US"/>
          </a:p>
        </p:txBody>
      </p:sp>
      <p:sp>
        <p:nvSpPr>
          <p:cNvPr id="5" name="Footer Placeholder 4"/>
          <p:cNvSpPr>
            <a:spLocks noGrp="1"/>
          </p:cNvSpPr>
          <p:nvPr>
            <p:ph type="ftr" sz="quarter" idx="11"/>
          </p:nvPr>
        </p:nvSpPr>
        <p:spPr/>
        <p:txBody>
          <a:bodyPr/>
          <a:lstStyle>
            <a:lvl1pPr defTabSz="914400">
              <a:defRPr b="1"/>
            </a:lvl1pPr>
          </a:lstStyle>
          <a:p>
            <a:pPr>
              <a:defRPr/>
            </a:pPr>
            <a:endParaRPr lang="en-US"/>
          </a:p>
        </p:txBody>
      </p:sp>
      <p:sp>
        <p:nvSpPr>
          <p:cNvPr id="6" name="Slide Number Placeholder 5"/>
          <p:cNvSpPr>
            <a:spLocks noGrp="1"/>
          </p:cNvSpPr>
          <p:nvPr>
            <p:ph type="sldNum" sz="quarter" idx="12"/>
          </p:nvPr>
        </p:nvSpPr>
        <p:spPr/>
        <p:txBody>
          <a:bodyPr/>
          <a:lstStyle>
            <a:lvl1pPr defTabSz="914400">
              <a:defRPr b="1"/>
            </a:lvl1pPr>
          </a:lstStyle>
          <a:p>
            <a:pPr>
              <a:defRPr/>
            </a:pPr>
            <a:fld id="{E830F5B0-B488-5849-B39E-39FEF0D93809}" type="slidenum">
              <a:rPr lang="en-US"/>
              <a:pPr>
                <a:defRPr/>
              </a:pPr>
              <a:t>‹#›</a:t>
            </a:fld>
            <a:endParaRPr lang="en-US"/>
          </a:p>
        </p:txBody>
      </p:sp>
    </p:spTree>
    <p:extLst>
      <p:ext uri="{BB962C8B-B14F-4D97-AF65-F5344CB8AC3E}">
        <p14:creationId xmlns:p14="http://schemas.microsoft.com/office/powerpoint/2010/main" val="9220569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30448376"/>
      </p:ext>
    </p:extLst>
  </p:cSld>
  <p:clrMapOvr>
    <a:masterClrMapping/>
  </p:clrMapOvr>
  <p:transition/>
</p:sldLayout>
</file>

<file path=ppt/slideLayouts/slideLayout6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BAF0BB3A-0624-B14A-9DAE-E57090DEEE8F}" type="datetime1">
              <a:rPr lang="en-US"/>
              <a:pPr>
                <a:defRPr/>
              </a:pPr>
              <a:t>5/27/16</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BBF63BEB-67AA-DC45-87E1-66B84E18E2FF}" type="slidenum">
              <a:rPr lang="en-US"/>
              <a:pPr>
                <a:defRPr/>
              </a:pPr>
              <a:t>‹#›</a:t>
            </a:fld>
            <a:endParaRPr lang="en-US"/>
          </a:p>
        </p:txBody>
      </p:sp>
    </p:spTree>
    <p:extLst>
      <p:ext uri="{BB962C8B-B14F-4D97-AF65-F5344CB8AC3E}">
        <p14:creationId xmlns:p14="http://schemas.microsoft.com/office/powerpoint/2010/main" val="1159507850"/>
      </p:ext>
    </p:extLst>
  </p:cSld>
  <p:clrMapOvr>
    <a:masterClrMapping/>
  </p:clrMapOvr>
</p:sldLayout>
</file>

<file path=ppt/slideLayouts/slideLayout6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2B4363B1-66BD-C84E-9059-CADE2A75C09F}" type="datetime1">
              <a:rPr lang="en-US"/>
              <a:pPr>
                <a:defRPr/>
              </a:pPr>
              <a:t>5/27/16</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5C3E298C-D472-A54C-8FF2-CB4AD4F974D9}" type="slidenum">
              <a:rPr lang="en-US"/>
              <a:pPr>
                <a:defRPr/>
              </a:pPr>
              <a:t>‹#›</a:t>
            </a:fld>
            <a:endParaRPr lang="en-US"/>
          </a:p>
        </p:txBody>
      </p:sp>
    </p:spTree>
    <p:extLst>
      <p:ext uri="{BB962C8B-B14F-4D97-AF65-F5344CB8AC3E}">
        <p14:creationId xmlns:p14="http://schemas.microsoft.com/office/powerpoint/2010/main" val="1515170278"/>
      </p:ext>
    </p:extLst>
  </p:cSld>
  <p:clrMapOvr>
    <a:masterClrMapping/>
  </p:clrMapOvr>
</p:sldLayout>
</file>

<file path=ppt/slideLayouts/slideLayout6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B274F329-42AD-5A4B-A3C1-99D025B19CE7}" type="datetime1">
              <a:rPr lang="en-US"/>
              <a:pPr>
                <a:defRPr/>
              </a:pPr>
              <a:t>5/27/16</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EE514885-CFBD-3C4C-AAAC-41AD40B60F8A}" type="slidenum">
              <a:rPr lang="en-US"/>
              <a:pPr>
                <a:defRPr/>
              </a:pPr>
              <a:t>‹#›</a:t>
            </a:fld>
            <a:endParaRPr lang="en-US"/>
          </a:p>
        </p:txBody>
      </p:sp>
    </p:spTree>
    <p:extLst>
      <p:ext uri="{BB962C8B-B14F-4D97-AF65-F5344CB8AC3E}">
        <p14:creationId xmlns:p14="http://schemas.microsoft.com/office/powerpoint/2010/main" val="1046881374"/>
      </p:ext>
    </p:extLst>
  </p:cSld>
  <p:clrMapOvr>
    <a:masterClrMapping/>
  </p:clrMapOvr>
</p:sldLayout>
</file>

<file path=ppt/slideLayouts/slideLayout6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9BE84DA9-2407-8B4F-B67C-BE8AF5B92E39}" type="datetime1">
              <a:rPr lang="en-US"/>
              <a:pPr>
                <a:defRPr/>
              </a:pPr>
              <a:t>5/27/16</a:t>
            </a:fld>
            <a:endParaRPr lang="en-US"/>
          </a:p>
        </p:txBody>
      </p:sp>
      <p:sp>
        <p:nvSpPr>
          <p:cNvPr id="6" name="Footer Placeholder 5"/>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7FDF8E84-AF8D-FD4D-A34B-AEB572486380}" type="slidenum">
              <a:rPr lang="en-US"/>
              <a:pPr>
                <a:defRPr/>
              </a:pPr>
              <a:t>‹#›</a:t>
            </a:fld>
            <a:endParaRPr lang="en-US"/>
          </a:p>
        </p:txBody>
      </p:sp>
    </p:spTree>
    <p:extLst>
      <p:ext uri="{BB962C8B-B14F-4D97-AF65-F5344CB8AC3E}">
        <p14:creationId xmlns:p14="http://schemas.microsoft.com/office/powerpoint/2010/main" val="1193740817"/>
      </p:ext>
    </p:extLst>
  </p:cSld>
  <p:clrMapOvr>
    <a:masterClrMapping/>
  </p:clrMapOvr>
</p:sldLayout>
</file>

<file path=ppt/slideLayouts/slideLayout6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8B5317D5-633A-8745-ABAF-F748DBFEACDA}" type="datetime1">
              <a:rPr lang="en-US"/>
              <a:pPr>
                <a:defRPr/>
              </a:pPr>
              <a:t>5/27/16</a:t>
            </a:fld>
            <a:endParaRPr lang="en-US"/>
          </a:p>
        </p:txBody>
      </p:sp>
      <p:sp>
        <p:nvSpPr>
          <p:cNvPr id="8" name="Footer Placeholder 7"/>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1B930FA4-26ED-A945-AF01-00E9E154345C}" type="slidenum">
              <a:rPr lang="en-US"/>
              <a:pPr>
                <a:defRPr/>
              </a:pPr>
              <a:t>‹#›</a:t>
            </a:fld>
            <a:endParaRPr lang="en-US"/>
          </a:p>
        </p:txBody>
      </p:sp>
    </p:spTree>
    <p:extLst>
      <p:ext uri="{BB962C8B-B14F-4D97-AF65-F5344CB8AC3E}">
        <p14:creationId xmlns:p14="http://schemas.microsoft.com/office/powerpoint/2010/main" val="187965075"/>
      </p:ext>
    </p:extLst>
  </p:cSld>
  <p:clrMapOvr>
    <a:masterClrMapping/>
  </p:clrMapOvr>
</p:sldLayout>
</file>

<file path=ppt/slideLayouts/slideLayout6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CA9C6651-7E1F-DE46-A969-559DD94EE89C}" type="datetime1">
              <a:rPr lang="en-US"/>
              <a:pPr>
                <a:defRPr/>
              </a:pPr>
              <a:t>5/27/16</a:t>
            </a:fld>
            <a:endParaRPr lang="en-US"/>
          </a:p>
        </p:txBody>
      </p:sp>
      <p:sp>
        <p:nvSpPr>
          <p:cNvPr id="4" name="Footer Placeholder 3"/>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B2453EAB-4EDA-ED43-9C5C-C73442D4DA44}" type="slidenum">
              <a:rPr lang="en-US"/>
              <a:pPr>
                <a:defRPr/>
              </a:pPr>
              <a:t>‹#›</a:t>
            </a:fld>
            <a:endParaRPr lang="en-US"/>
          </a:p>
        </p:txBody>
      </p:sp>
    </p:spTree>
    <p:extLst>
      <p:ext uri="{BB962C8B-B14F-4D97-AF65-F5344CB8AC3E}">
        <p14:creationId xmlns:p14="http://schemas.microsoft.com/office/powerpoint/2010/main" val="1777359808"/>
      </p:ext>
    </p:extLst>
  </p:cSld>
  <p:clrMapOvr>
    <a:masterClrMapping/>
  </p:clrMapOvr>
</p:sldLayout>
</file>

<file path=ppt/slideLayouts/slideLayout6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0C1ECC99-B164-D441-825F-76BD8AAF40F1}" type="datetime1">
              <a:rPr lang="en-US"/>
              <a:pPr>
                <a:defRPr/>
              </a:pPr>
              <a:t>5/27/16</a:t>
            </a:fld>
            <a:endParaRPr lang="en-US"/>
          </a:p>
        </p:txBody>
      </p:sp>
      <p:sp>
        <p:nvSpPr>
          <p:cNvPr id="3" name="Footer Placeholder 2"/>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F9DF56A5-3571-DA4B-995A-C2FE07E40C6C}" type="slidenum">
              <a:rPr lang="en-US"/>
              <a:pPr>
                <a:defRPr/>
              </a:pPr>
              <a:t>‹#›</a:t>
            </a:fld>
            <a:endParaRPr lang="en-US"/>
          </a:p>
        </p:txBody>
      </p:sp>
    </p:spTree>
    <p:extLst>
      <p:ext uri="{BB962C8B-B14F-4D97-AF65-F5344CB8AC3E}">
        <p14:creationId xmlns:p14="http://schemas.microsoft.com/office/powerpoint/2010/main" val="3088561510"/>
      </p:ext>
    </p:extLst>
  </p:cSld>
  <p:clrMapOvr>
    <a:masterClrMapping/>
  </p:clrMapOvr>
</p:sldLayout>
</file>

<file path=ppt/slideLayouts/slideLayout6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D1D8CC15-B223-2943-B8BC-F309F62D7C0F}" type="datetime1">
              <a:rPr lang="en-US"/>
              <a:pPr>
                <a:defRPr/>
              </a:pPr>
              <a:t>5/27/16</a:t>
            </a:fld>
            <a:endParaRPr lang="en-US"/>
          </a:p>
        </p:txBody>
      </p:sp>
      <p:sp>
        <p:nvSpPr>
          <p:cNvPr id="6" name="Footer Placeholder 5"/>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39A8F344-30D6-7C4C-BB8C-D2945D9632C4}" type="slidenum">
              <a:rPr lang="en-US"/>
              <a:pPr>
                <a:defRPr/>
              </a:pPr>
              <a:t>‹#›</a:t>
            </a:fld>
            <a:endParaRPr lang="en-US"/>
          </a:p>
        </p:txBody>
      </p:sp>
    </p:spTree>
    <p:extLst>
      <p:ext uri="{BB962C8B-B14F-4D97-AF65-F5344CB8AC3E}">
        <p14:creationId xmlns:p14="http://schemas.microsoft.com/office/powerpoint/2010/main" val="1796712606"/>
      </p:ext>
    </p:extLst>
  </p:cSld>
  <p:clrMapOvr>
    <a:masterClrMapping/>
  </p:clrMapOvr>
</p:sldLayout>
</file>

<file path=ppt/slideLayouts/slideLayout6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8F620288-9674-0F4D-B2B6-242AF20FE765}" type="datetime1">
              <a:rPr lang="en-US"/>
              <a:pPr>
                <a:defRPr/>
              </a:pPr>
              <a:t>5/27/16</a:t>
            </a:fld>
            <a:endParaRPr lang="en-US"/>
          </a:p>
        </p:txBody>
      </p:sp>
      <p:sp>
        <p:nvSpPr>
          <p:cNvPr id="6" name="Footer Placeholder 5"/>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64F94D26-92D1-EA49-AC7C-C722135824B8}" type="slidenum">
              <a:rPr lang="en-US"/>
              <a:pPr>
                <a:defRPr/>
              </a:pPr>
              <a:t>‹#›</a:t>
            </a:fld>
            <a:endParaRPr lang="en-US"/>
          </a:p>
        </p:txBody>
      </p:sp>
    </p:spTree>
    <p:extLst>
      <p:ext uri="{BB962C8B-B14F-4D97-AF65-F5344CB8AC3E}">
        <p14:creationId xmlns:p14="http://schemas.microsoft.com/office/powerpoint/2010/main" val="891509254"/>
      </p:ext>
    </p:extLst>
  </p:cSld>
  <p:clrMapOvr>
    <a:masterClrMapping/>
  </p:clrMapOvr>
</p:sldLayout>
</file>

<file path=ppt/slideLayouts/slideLayout6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FF63DC50-17EB-504F-9922-0CC063121CD3}" type="datetime1">
              <a:rPr lang="en-US"/>
              <a:pPr>
                <a:defRPr/>
              </a:pPr>
              <a:t>5/27/16</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7955AEAB-D408-3242-B90A-F091D714986D}" type="slidenum">
              <a:rPr lang="en-US"/>
              <a:pPr>
                <a:defRPr/>
              </a:pPr>
              <a:t>‹#›</a:t>
            </a:fld>
            <a:endParaRPr lang="en-US"/>
          </a:p>
        </p:txBody>
      </p:sp>
    </p:spTree>
    <p:extLst>
      <p:ext uri="{BB962C8B-B14F-4D97-AF65-F5344CB8AC3E}">
        <p14:creationId xmlns:p14="http://schemas.microsoft.com/office/powerpoint/2010/main" val="29713577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114664754"/>
      </p:ext>
    </p:extLst>
  </p:cSld>
  <p:clrMapOvr>
    <a:masterClrMapping/>
  </p:clrMapOvr>
  <p:transition/>
</p:sldLayout>
</file>

<file path=ppt/slideLayouts/slideLayout6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C8146BC5-0F8D-684E-8B93-32D6AC70862A}" type="datetime1">
              <a:rPr lang="en-US"/>
              <a:pPr>
                <a:defRPr/>
              </a:pPr>
              <a:t>5/27/16</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5B104878-9217-CA40-8440-948D65F0C2DD}" type="slidenum">
              <a:rPr lang="en-US"/>
              <a:pPr>
                <a:defRPr/>
              </a:pPr>
              <a:t>‹#›</a:t>
            </a:fld>
            <a:endParaRPr lang="en-US"/>
          </a:p>
        </p:txBody>
      </p:sp>
    </p:spTree>
    <p:extLst>
      <p:ext uri="{BB962C8B-B14F-4D97-AF65-F5344CB8AC3E}">
        <p14:creationId xmlns:p14="http://schemas.microsoft.com/office/powerpoint/2010/main" val="2612591843"/>
      </p:ext>
    </p:extLst>
  </p:cSld>
  <p:clrMapOvr>
    <a:masterClrMapping/>
  </p:clrMapOvr>
</p:sldLayout>
</file>

<file path=ppt/slideLayouts/slideLayout6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691799800"/>
      </p:ext>
    </p:extLst>
  </p:cSld>
  <p:clrMapOvr>
    <a:masterClrMapping/>
  </p:clrMapOvr>
  <p:transition/>
</p:sldLayout>
</file>

<file path=ppt/slideLayouts/slideLayout6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11995511"/>
      </p:ext>
    </p:extLst>
  </p:cSld>
  <p:clrMapOvr>
    <a:masterClrMapping/>
  </p:clrMapOvr>
  <p:transition/>
</p:sldLayout>
</file>

<file path=ppt/slideLayouts/slideLayout6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028576104"/>
      </p:ext>
    </p:extLst>
  </p:cSld>
  <p:clrMapOvr>
    <a:masterClrMapping/>
  </p:clrMapOvr>
  <p:transition/>
</p:sldLayout>
</file>

<file path=ppt/slideLayouts/slideLayout6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2252403"/>
      </p:ext>
    </p:extLst>
  </p:cSld>
  <p:clrMapOvr>
    <a:masterClrMapping/>
  </p:clrMapOvr>
  <p:transition/>
</p:sldLayout>
</file>

<file path=ppt/slideLayouts/slideLayout6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138484"/>
      </p:ext>
    </p:extLst>
  </p:cSld>
  <p:clrMapOvr>
    <a:masterClrMapping/>
  </p:clrMapOvr>
  <p:transition/>
</p:sldLayout>
</file>

<file path=ppt/slideLayouts/slideLayout6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261235911"/>
      </p:ext>
    </p:extLst>
  </p:cSld>
  <p:clrMapOvr>
    <a:masterClrMapping/>
  </p:clrMapOvr>
  <p:transition/>
</p:sldLayout>
</file>

<file path=ppt/slideLayouts/slideLayout6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7452576"/>
      </p:ext>
    </p:extLst>
  </p:cSld>
  <p:clrMapOvr>
    <a:masterClrMapping/>
  </p:clrMapOvr>
  <p:transition/>
</p:sldLayout>
</file>

<file path=ppt/slideLayouts/slideLayout6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647809070"/>
      </p:ext>
    </p:extLst>
  </p:cSld>
  <p:clrMapOvr>
    <a:masterClrMapping/>
  </p:clrMapOvr>
  <p:transition/>
</p:sldLayout>
</file>

<file path=ppt/slideLayouts/slideLayout6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319123810"/>
      </p:ext>
    </p:extLst>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37558010"/>
      </p:ext>
    </p:extLst>
  </p:cSld>
  <p:clrMapOvr>
    <a:masterClrMapping/>
  </p:clrMapOvr>
  <p:transition/>
</p:sldLayout>
</file>

<file path=ppt/slideLayouts/slideLayout6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26141235"/>
      </p:ext>
    </p:extLst>
  </p:cSld>
  <p:clrMapOvr>
    <a:masterClrMapping/>
  </p:clrMapOvr>
  <p:transition/>
</p:sldLayout>
</file>

<file path=ppt/slideLayouts/slideLayout6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07598063"/>
      </p:ext>
    </p:extLst>
  </p:cSld>
  <p:clrMapOvr>
    <a:masterClrMapping/>
  </p:clrMapOvr>
  <p:transition/>
</p:sldLayout>
</file>

<file path=ppt/slideLayouts/slideLayout65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92010890"/>
      </p:ext>
    </p:extLst>
  </p:cSld>
  <p:clrMapOvr>
    <a:masterClrMapping/>
  </p:clrMapOvr>
  <p:transition/>
</p:sldLayout>
</file>

<file path=ppt/slideLayouts/slideLayout653.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654845462"/>
      </p:ext>
    </p:extLst>
  </p:cSld>
  <p:clrMapOvr>
    <a:masterClrMapping/>
  </p:clrMapOvr>
</p:sldLayout>
</file>

<file path=ppt/slideLayouts/slideLayout6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306619892"/>
      </p:ext>
    </p:extLst>
  </p:cSld>
  <p:clrMapOvr>
    <a:masterClrMapping/>
  </p:clrMapOvr>
  <p:transition/>
</p:sldLayout>
</file>

<file path=ppt/slideLayouts/slideLayout6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72419667"/>
      </p:ext>
    </p:extLst>
  </p:cSld>
  <p:clrMapOvr>
    <a:masterClrMapping/>
  </p:clrMapOvr>
  <p:transition/>
</p:sldLayout>
</file>

<file path=ppt/slideLayouts/slideLayout6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411374780"/>
      </p:ext>
    </p:extLst>
  </p:cSld>
  <p:clrMapOvr>
    <a:masterClrMapping/>
  </p:clrMapOvr>
  <p:transition/>
</p:sldLayout>
</file>

<file path=ppt/slideLayouts/slideLayout6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31175364"/>
      </p:ext>
    </p:extLst>
  </p:cSld>
  <p:clrMapOvr>
    <a:masterClrMapping/>
  </p:clrMapOvr>
  <p:transition/>
</p:sldLayout>
</file>

<file path=ppt/slideLayouts/slideLayout6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46245317"/>
      </p:ext>
    </p:extLst>
  </p:cSld>
  <p:clrMapOvr>
    <a:masterClrMapping/>
  </p:clrMapOvr>
  <p:transition/>
</p:sldLayout>
</file>

<file path=ppt/slideLayouts/slideLayout6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346303281"/>
      </p:ext>
    </p:extLst>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17903807"/>
      </p:ext>
    </p:extLst>
  </p:cSld>
  <p:clrMapOvr>
    <a:masterClrMapping/>
  </p:clrMapOvr>
  <p:transition/>
</p:sldLayout>
</file>

<file path=ppt/slideLayouts/slideLayout6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8944968"/>
      </p:ext>
    </p:extLst>
  </p:cSld>
  <p:clrMapOvr>
    <a:masterClrMapping/>
  </p:clrMapOvr>
  <p:transition/>
</p:sldLayout>
</file>

<file path=ppt/slideLayouts/slideLayout6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000694678"/>
      </p:ext>
    </p:extLst>
  </p:cSld>
  <p:clrMapOvr>
    <a:masterClrMapping/>
  </p:clrMapOvr>
  <p:transition/>
</p:sldLayout>
</file>

<file path=ppt/slideLayouts/slideLayout6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506017763"/>
      </p:ext>
    </p:extLst>
  </p:cSld>
  <p:clrMapOvr>
    <a:masterClrMapping/>
  </p:clrMapOvr>
  <p:transition/>
</p:sldLayout>
</file>

<file path=ppt/slideLayouts/slideLayout6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23835511"/>
      </p:ext>
    </p:extLst>
  </p:cSld>
  <p:clrMapOvr>
    <a:masterClrMapping/>
  </p:clrMapOvr>
  <p:transition/>
</p:sldLayout>
</file>

<file path=ppt/slideLayouts/slideLayout6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87977810"/>
      </p:ext>
    </p:extLst>
  </p:cSld>
  <p:clrMapOvr>
    <a:masterClrMapping/>
  </p:clrMapOvr>
  <p:transition/>
</p:sldLayout>
</file>

<file path=ppt/slideLayouts/slideLayout66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51177592"/>
      </p:ext>
    </p:extLst>
  </p:cSld>
  <p:clrMapOvr>
    <a:masterClrMapping/>
  </p:clrMapOvr>
  <p:transition/>
</p:sldLayout>
</file>

<file path=ppt/slideLayouts/slideLayout666.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3478508957"/>
      </p:ext>
    </p:extLst>
  </p:cSld>
  <p:clrMapOvr>
    <a:masterClrMapping/>
  </p:clrMapOvr>
</p:sldLayout>
</file>

<file path=ppt/slideLayouts/slideLayout6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7196" indent="0" algn="ctr">
              <a:buNone/>
              <a:defRPr/>
            </a:lvl2pPr>
            <a:lvl3pPr marL="914391" indent="0" algn="ctr">
              <a:buNone/>
              <a:defRPr/>
            </a:lvl3pPr>
            <a:lvl4pPr marL="1371587" indent="0" algn="ctr">
              <a:buNone/>
              <a:defRPr/>
            </a:lvl4pPr>
            <a:lvl5pPr marL="1828782" indent="0" algn="ctr">
              <a:buNone/>
              <a:defRPr/>
            </a:lvl5pPr>
            <a:lvl6pPr marL="2285978" indent="0" algn="ctr">
              <a:buNone/>
              <a:defRPr/>
            </a:lvl6pPr>
            <a:lvl7pPr marL="2743173" indent="0" algn="ctr">
              <a:buNone/>
              <a:defRPr/>
            </a:lvl7pPr>
            <a:lvl8pPr marL="3200368" indent="0" algn="ctr">
              <a:buNone/>
              <a:defRPr/>
            </a:lvl8pPr>
            <a:lvl9pPr marL="3657563"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67289729"/>
      </p:ext>
    </p:extLst>
  </p:cSld>
  <p:clrMapOvr>
    <a:masterClrMapping/>
  </p:clrMapOvr>
  <p:transition/>
</p:sldLayout>
</file>

<file path=ppt/slideLayouts/slideLayout6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1374919"/>
      </p:ext>
    </p:extLst>
  </p:cSld>
  <p:clrMapOvr>
    <a:masterClrMapping/>
  </p:clrMapOvr>
  <p:transition/>
</p:sldLayout>
</file>

<file path=ppt/slideLayouts/slideLayout6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96" indent="0">
              <a:buNone/>
              <a:defRPr sz="1800"/>
            </a:lvl2pPr>
            <a:lvl3pPr marL="914391" indent="0">
              <a:buNone/>
              <a:defRPr sz="1600"/>
            </a:lvl3pPr>
            <a:lvl4pPr marL="1371587" indent="0">
              <a:buNone/>
              <a:defRPr sz="1400"/>
            </a:lvl4pPr>
            <a:lvl5pPr marL="1828782" indent="0">
              <a:buNone/>
              <a:defRPr sz="1400"/>
            </a:lvl5pPr>
            <a:lvl6pPr marL="2285978" indent="0">
              <a:buNone/>
              <a:defRPr sz="1400"/>
            </a:lvl6pPr>
            <a:lvl7pPr marL="2743173" indent="0">
              <a:buNone/>
              <a:defRPr sz="1400"/>
            </a:lvl7pPr>
            <a:lvl8pPr marL="3200368" indent="0">
              <a:buNone/>
              <a:defRPr sz="1400"/>
            </a:lvl8pPr>
            <a:lvl9pPr marL="3657563" indent="0">
              <a:buNone/>
              <a:defRPr sz="1400"/>
            </a:lvl9pPr>
          </a:lstStyle>
          <a:p>
            <a:pPr lvl="0"/>
            <a:r>
              <a:rPr lang="en-US" smtClean="0"/>
              <a:t>Click to edit Master text styles</a:t>
            </a:r>
          </a:p>
        </p:txBody>
      </p:sp>
    </p:spTree>
    <p:extLst>
      <p:ext uri="{BB962C8B-B14F-4D97-AF65-F5344CB8AC3E}">
        <p14:creationId xmlns:p14="http://schemas.microsoft.com/office/powerpoint/2010/main" val="1800599507"/>
      </p:ext>
    </p:extLst>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55171647"/>
      </p:ext>
    </p:extLst>
  </p:cSld>
  <p:clrMapOvr>
    <a:masterClrMapping/>
  </p:clrMapOvr>
  <p:transition/>
</p:sldLayout>
</file>

<file path=ppt/slideLayouts/slideLayout6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1"/>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1"/>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51648431"/>
      </p:ext>
    </p:extLst>
  </p:cSld>
  <p:clrMapOvr>
    <a:masterClrMapping/>
  </p:clrMapOvr>
  <p:transition/>
</p:sldLayout>
</file>

<file path=ppt/slideLayouts/slideLayout6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96" indent="0">
              <a:buNone/>
              <a:defRPr sz="2000" b="1"/>
            </a:lvl2pPr>
            <a:lvl3pPr marL="914391" indent="0">
              <a:buNone/>
              <a:defRPr sz="1800" b="1"/>
            </a:lvl3pPr>
            <a:lvl4pPr marL="1371587" indent="0">
              <a:buNone/>
              <a:defRPr sz="1600" b="1"/>
            </a:lvl4pPr>
            <a:lvl5pPr marL="1828782" indent="0">
              <a:buNone/>
              <a:defRPr sz="1600" b="1"/>
            </a:lvl5pPr>
            <a:lvl6pPr marL="2285978" indent="0">
              <a:buNone/>
              <a:defRPr sz="1600" b="1"/>
            </a:lvl6pPr>
            <a:lvl7pPr marL="2743173" indent="0">
              <a:buNone/>
              <a:defRPr sz="1600" b="1"/>
            </a:lvl7pPr>
            <a:lvl8pPr marL="3200368" indent="0">
              <a:buNone/>
              <a:defRPr sz="1600" b="1"/>
            </a:lvl8pPr>
            <a:lvl9pPr marL="365756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96" indent="0">
              <a:buNone/>
              <a:defRPr sz="2000" b="1"/>
            </a:lvl2pPr>
            <a:lvl3pPr marL="914391" indent="0">
              <a:buNone/>
              <a:defRPr sz="1800" b="1"/>
            </a:lvl3pPr>
            <a:lvl4pPr marL="1371587" indent="0">
              <a:buNone/>
              <a:defRPr sz="1600" b="1"/>
            </a:lvl4pPr>
            <a:lvl5pPr marL="1828782" indent="0">
              <a:buNone/>
              <a:defRPr sz="1600" b="1"/>
            </a:lvl5pPr>
            <a:lvl6pPr marL="2285978" indent="0">
              <a:buNone/>
              <a:defRPr sz="1600" b="1"/>
            </a:lvl6pPr>
            <a:lvl7pPr marL="2743173" indent="0">
              <a:buNone/>
              <a:defRPr sz="1600" b="1"/>
            </a:lvl7pPr>
            <a:lvl8pPr marL="3200368" indent="0">
              <a:buNone/>
              <a:defRPr sz="1600" b="1"/>
            </a:lvl8pPr>
            <a:lvl9pPr marL="365756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35771323"/>
      </p:ext>
    </p:extLst>
  </p:cSld>
  <p:clrMapOvr>
    <a:masterClrMapping/>
  </p:clrMapOvr>
  <p:transition/>
</p:sldLayout>
</file>

<file path=ppt/slideLayouts/slideLayout6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799617525"/>
      </p:ext>
    </p:extLst>
  </p:cSld>
  <p:clrMapOvr>
    <a:masterClrMapping/>
  </p:clrMapOvr>
  <p:transition/>
</p:sldLayout>
</file>

<file path=ppt/slideLayouts/slideLayout6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27818271"/>
      </p:ext>
    </p:extLst>
  </p:cSld>
  <p:clrMapOvr>
    <a:masterClrMapping/>
  </p:clrMapOvr>
  <p:transition/>
</p:sldLayout>
</file>

<file path=ppt/slideLayouts/slideLayout6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0"/>
            <a:ext cx="3008313" cy="4691063"/>
          </a:xfrm>
        </p:spPr>
        <p:txBody>
          <a:bodyPr/>
          <a:lstStyle>
            <a:lvl1pPr marL="0" indent="0">
              <a:buNone/>
              <a:defRPr sz="1400"/>
            </a:lvl1pPr>
            <a:lvl2pPr marL="457196" indent="0">
              <a:buNone/>
              <a:defRPr sz="1200"/>
            </a:lvl2pPr>
            <a:lvl3pPr marL="914391" indent="0">
              <a:buNone/>
              <a:defRPr sz="1000"/>
            </a:lvl3pPr>
            <a:lvl4pPr marL="1371587" indent="0">
              <a:buNone/>
              <a:defRPr sz="900"/>
            </a:lvl4pPr>
            <a:lvl5pPr marL="1828782" indent="0">
              <a:buNone/>
              <a:defRPr sz="900"/>
            </a:lvl5pPr>
            <a:lvl6pPr marL="2285978" indent="0">
              <a:buNone/>
              <a:defRPr sz="900"/>
            </a:lvl6pPr>
            <a:lvl7pPr marL="2743173" indent="0">
              <a:buNone/>
              <a:defRPr sz="900"/>
            </a:lvl7pPr>
            <a:lvl8pPr marL="3200368" indent="0">
              <a:buNone/>
              <a:defRPr sz="900"/>
            </a:lvl8pPr>
            <a:lvl9pPr marL="3657563" indent="0">
              <a:buNone/>
              <a:defRPr sz="900"/>
            </a:lvl9pPr>
          </a:lstStyle>
          <a:p>
            <a:pPr lvl="0"/>
            <a:r>
              <a:rPr lang="en-US" smtClean="0"/>
              <a:t>Click to edit Master text styles</a:t>
            </a:r>
          </a:p>
        </p:txBody>
      </p:sp>
    </p:spTree>
    <p:extLst>
      <p:ext uri="{BB962C8B-B14F-4D97-AF65-F5344CB8AC3E}">
        <p14:creationId xmlns:p14="http://schemas.microsoft.com/office/powerpoint/2010/main" val="3624510679"/>
      </p:ext>
    </p:extLst>
  </p:cSld>
  <p:clrMapOvr>
    <a:masterClrMapping/>
  </p:clrMapOvr>
  <p:transition/>
</p:sldLayout>
</file>

<file path=ppt/slideLayouts/slideLayout6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96" indent="0">
              <a:buNone/>
              <a:defRPr sz="2800"/>
            </a:lvl2pPr>
            <a:lvl3pPr marL="914391" indent="0">
              <a:buNone/>
              <a:defRPr sz="2400"/>
            </a:lvl3pPr>
            <a:lvl4pPr marL="1371587" indent="0">
              <a:buNone/>
              <a:defRPr sz="2000"/>
            </a:lvl4pPr>
            <a:lvl5pPr marL="1828782" indent="0">
              <a:buNone/>
              <a:defRPr sz="2000"/>
            </a:lvl5pPr>
            <a:lvl6pPr marL="2285978" indent="0">
              <a:buNone/>
              <a:defRPr sz="2000"/>
            </a:lvl6pPr>
            <a:lvl7pPr marL="2743173" indent="0">
              <a:buNone/>
              <a:defRPr sz="2000"/>
            </a:lvl7pPr>
            <a:lvl8pPr marL="3200368" indent="0">
              <a:buNone/>
              <a:defRPr sz="2000"/>
            </a:lvl8pPr>
            <a:lvl9pPr marL="3657563"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196" indent="0">
              <a:buNone/>
              <a:defRPr sz="1200"/>
            </a:lvl2pPr>
            <a:lvl3pPr marL="914391" indent="0">
              <a:buNone/>
              <a:defRPr sz="1000"/>
            </a:lvl3pPr>
            <a:lvl4pPr marL="1371587" indent="0">
              <a:buNone/>
              <a:defRPr sz="900"/>
            </a:lvl4pPr>
            <a:lvl5pPr marL="1828782" indent="0">
              <a:buNone/>
              <a:defRPr sz="900"/>
            </a:lvl5pPr>
            <a:lvl6pPr marL="2285978" indent="0">
              <a:buNone/>
              <a:defRPr sz="900"/>
            </a:lvl6pPr>
            <a:lvl7pPr marL="2743173" indent="0">
              <a:buNone/>
              <a:defRPr sz="900"/>
            </a:lvl7pPr>
            <a:lvl8pPr marL="3200368" indent="0">
              <a:buNone/>
              <a:defRPr sz="900"/>
            </a:lvl8pPr>
            <a:lvl9pPr marL="3657563" indent="0">
              <a:buNone/>
              <a:defRPr sz="900"/>
            </a:lvl9pPr>
          </a:lstStyle>
          <a:p>
            <a:pPr lvl="0"/>
            <a:r>
              <a:rPr lang="en-US" smtClean="0"/>
              <a:t>Click to edit Master text styles</a:t>
            </a:r>
          </a:p>
        </p:txBody>
      </p:sp>
    </p:spTree>
    <p:extLst>
      <p:ext uri="{BB962C8B-B14F-4D97-AF65-F5344CB8AC3E}">
        <p14:creationId xmlns:p14="http://schemas.microsoft.com/office/powerpoint/2010/main" val="3023224099"/>
      </p:ext>
    </p:extLst>
  </p:cSld>
  <p:clrMapOvr>
    <a:masterClrMapping/>
  </p:clrMapOvr>
  <p:transition/>
</p:sldLayout>
</file>

<file path=ppt/slideLayouts/slideLayout6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08469364"/>
      </p:ext>
    </p:extLst>
  </p:cSld>
  <p:clrMapOvr>
    <a:masterClrMapping/>
  </p:clrMapOvr>
  <p:transition/>
</p:sldLayout>
</file>

<file path=ppt/slideLayouts/slideLayout6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1"/>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01"/>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08536367"/>
      </p:ext>
    </p:extLst>
  </p:cSld>
  <p:clrMapOvr>
    <a:masterClrMapping/>
  </p:clrMapOvr>
  <p:transition/>
</p:sldLayout>
</file>

<file path=ppt/slideLayouts/slideLayout67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1"/>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1"/>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31975068"/>
      </p:ext>
    </p:extLst>
  </p:cSld>
  <p:clrMapOvr>
    <a:masterClrMapping/>
  </p:clrMapOvr>
  <p:transition/>
</p:sldLayout>
</file>

<file path=ppt/slideLayouts/slideLayout679.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319749293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2485771094"/>
      </p:ext>
    </p:extLst>
  </p:cSld>
  <p:clrMapOvr>
    <a:masterClrMapping/>
  </p:clrMapOvr>
</p:sldLayout>
</file>

<file path=ppt/slideLayouts/slideLayout6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499320214"/>
      </p:ext>
    </p:extLst>
  </p:cSld>
  <p:clrMapOvr>
    <a:masterClrMapping/>
  </p:clrMapOvr>
  <p:transition/>
</p:sldLayout>
</file>

<file path=ppt/slideLayouts/slideLayout6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03763617"/>
      </p:ext>
    </p:extLst>
  </p:cSld>
  <p:clrMapOvr>
    <a:masterClrMapping/>
  </p:clrMapOvr>
  <p:transition/>
</p:sldLayout>
</file>

<file path=ppt/slideLayouts/slideLayout6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473201545"/>
      </p:ext>
    </p:extLst>
  </p:cSld>
  <p:clrMapOvr>
    <a:masterClrMapping/>
  </p:clrMapOvr>
  <p:transition/>
</p:sldLayout>
</file>

<file path=ppt/slideLayouts/slideLayout6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3798014"/>
      </p:ext>
    </p:extLst>
  </p:cSld>
  <p:clrMapOvr>
    <a:masterClrMapping/>
  </p:clrMapOvr>
  <p:transition/>
</p:sldLayout>
</file>

<file path=ppt/slideLayouts/slideLayout6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28979698"/>
      </p:ext>
    </p:extLst>
  </p:cSld>
  <p:clrMapOvr>
    <a:masterClrMapping/>
  </p:clrMapOvr>
  <p:transition/>
</p:sldLayout>
</file>

<file path=ppt/slideLayouts/slideLayout6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913494166"/>
      </p:ext>
    </p:extLst>
  </p:cSld>
  <p:clrMapOvr>
    <a:masterClrMapping/>
  </p:clrMapOvr>
  <p:transition/>
</p:sldLayout>
</file>

<file path=ppt/slideLayouts/slideLayout6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0056630"/>
      </p:ext>
    </p:extLst>
  </p:cSld>
  <p:clrMapOvr>
    <a:masterClrMapping/>
  </p:clrMapOvr>
  <p:transition/>
</p:sldLayout>
</file>

<file path=ppt/slideLayouts/slideLayout6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03223427"/>
      </p:ext>
    </p:extLst>
  </p:cSld>
  <p:clrMapOvr>
    <a:masterClrMapping/>
  </p:clrMapOvr>
  <p:transition/>
</p:sldLayout>
</file>

<file path=ppt/slideLayouts/slideLayout6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576628589"/>
      </p:ext>
    </p:extLst>
  </p:cSld>
  <p:clrMapOvr>
    <a:masterClrMapping/>
  </p:clrMapOvr>
  <p:transition/>
</p:sldLayout>
</file>

<file path=ppt/slideLayouts/slideLayout6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82197825"/>
      </p:ext>
    </p:extLst>
  </p:cSld>
  <p:clrMapOvr>
    <a:masterClrMapping/>
  </p:clrMapOv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custDataLst>
              <p:tags r:id="rId1"/>
            </p:custDataLst>
          </p:nvPr>
        </p:nvSpPr>
        <p:spPr>
          <a:xfrm>
            <a:off x="457200" y="6245225"/>
            <a:ext cx="2133600" cy="476250"/>
          </a:xfrm>
          <a:prstGeom prst="rect">
            <a:avLst/>
          </a:prstGeom>
        </p:spPr>
        <p:txBody>
          <a:bodyPr/>
          <a:lstStyle>
            <a:lvl1pPr>
              <a:defRPr>
                <a:latin typeface="Arial" pitchFamily="-111" charset="0"/>
                <a:ea typeface="ＭＳ Ｐゴシック" pitchFamily="-111" charset="-128"/>
                <a:cs typeface="ＭＳ Ｐゴシック" pitchFamily="-111" charset="-128"/>
              </a:defRPr>
            </a:lvl1pPr>
          </a:lstStyle>
          <a:p>
            <a:pPr>
              <a:defRPr/>
            </a:pPr>
            <a:endParaRPr lang="en-US"/>
          </a:p>
        </p:txBody>
      </p:sp>
      <p:sp>
        <p:nvSpPr>
          <p:cNvPr id="7" name="Footer Placeholder 6"/>
          <p:cNvSpPr>
            <a:spLocks noGrp="1"/>
          </p:cNvSpPr>
          <p:nvPr>
            <p:ph type="ftr" sz="quarter" idx="11"/>
            <p:custDataLst>
              <p:tags r:id="rId2"/>
            </p:custDataLst>
          </p:nvPr>
        </p:nvSpPr>
        <p:spPr>
          <a:xfrm>
            <a:off x="3124200" y="6245225"/>
            <a:ext cx="2895600" cy="476250"/>
          </a:xfrm>
          <a:prstGeom prst="rect">
            <a:avLst/>
          </a:prstGeom>
        </p:spPr>
        <p:txBody>
          <a:bodyPr/>
          <a:lstStyle>
            <a:lvl1pPr>
              <a:defRPr>
                <a:latin typeface="Arial" pitchFamily="-111" charset="0"/>
                <a:ea typeface="ＭＳ Ｐゴシック" pitchFamily="-111" charset="-128"/>
                <a:cs typeface="ＭＳ Ｐゴシック" pitchFamily="-111" charset="-128"/>
              </a:defRPr>
            </a:lvl1pPr>
          </a:lstStyle>
          <a:p>
            <a:pPr>
              <a:defRPr/>
            </a:pPr>
            <a:endParaRPr lang="en-US"/>
          </a:p>
        </p:txBody>
      </p:sp>
      <p:sp>
        <p:nvSpPr>
          <p:cNvPr id="8" name="Slide Number Placeholder 7"/>
          <p:cNvSpPr>
            <a:spLocks noGrp="1"/>
          </p:cNvSpPr>
          <p:nvPr>
            <p:ph type="sldNum" sz="quarter" idx="12"/>
            <p:custDataLst>
              <p:tags r:id="rId3"/>
            </p:custDataLst>
          </p:nvPr>
        </p:nvSpPr>
        <p:spPr>
          <a:xfrm>
            <a:off x="6553200" y="6245225"/>
            <a:ext cx="2133600" cy="476250"/>
          </a:xfrm>
          <a:prstGeom prst="rect">
            <a:avLst/>
          </a:prstGeom>
        </p:spPr>
        <p:txBody>
          <a:bodyPr/>
          <a:lstStyle>
            <a:lvl1pPr>
              <a:defRPr>
                <a:ea typeface="ＭＳ Ｐゴシック" charset="0"/>
                <a:cs typeface="ＭＳ Ｐゴシック" charset="0"/>
              </a:defRPr>
            </a:lvl1pPr>
          </a:lstStyle>
          <a:p>
            <a:pPr>
              <a:defRPr/>
            </a:pPr>
            <a:fld id="{57C17F37-F8ED-9540-952D-708077D35199}" type="slidenum">
              <a:rPr lang="en-US"/>
              <a:pPr>
                <a:defRPr/>
              </a:pPr>
              <a:t>‹#›</a:t>
            </a:fld>
            <a:endParaRPr lang="en-US"/>
          </a:p>
        </p:txBody>
      </p:sp>
    </p:spTree>
    <p:extLst>
      <p:ext uri="{BB962C8B-B14F-4D97-AF65-F5344CB8AC3E}">
        <p14:creationId xmlns:p14="http://schemas.microsoft.com/office/powerpoint/2010/main" val="3192168791"/>
      </p:ext>
    </p:extLst>
  </p:cSld>
  <p:clrMapOvr>
    <a:masterClrMapping/>
  </p:clrMapOvr>
</p:sldLayout>
</file>

<file path=ppt/slideLayouts/slideLayout6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68651870"/>
      </p:ext>
    </p:extLst>
  </p:cSld>
  <p:clrMapOvr>
    <a:masterClrMapping/>
  </p:clrMapOvr>
  <p:transition/>
</p:sldLayout>
</file>

<file path=ppt/slideLayouts/slideLayout69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98928900"/>
      </p:ext>
    </p:extLst>
  </p:cSld>
  <p:clrMapOvr>
    <a:masterClrMapping/>
  </p:clrMapOvr>
  <p:transition/>
</p:sldLayout>
</file>

<file path=ppt/slideLayouts/slideLayout692.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84778767"/>
      </p:ext>
    </p:extLst>
  </p:cSld>
  <p:clrMapOvr>
    <a:masterClrMapping/>
  </p:clrMapOvr>
</p:sldLayout>
</file>

<file path=ppt/slideLayouts/slideLayout6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5625C54-0AC3-4463-80EE-ED76DB8E1C8B}" type="datetimeFigureOut">
              <a:rPr lang="en-US" smtClean="0">
                <a:solidFill>
                  <a:prstClr val="black">
                    <a:tint val="75000"/>
                  </a:prstClr>
                </a:solidFill>
                <a:latin typeface="Calibri"/>
              </a:rPr>
              <a:pPr/>
              <a:t>5/27/16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4DDB62E5-EB3F-417F-BF8B-B745F840CCD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092776008"/>
      </p:ext>
    </p:extLst>
  </p:cSld>
  <p:clrMapOvr>
    <a:masterClrMapping/>
  </p:clrMapOvr>
</p:sldLayout>
</file>

<file path=ppt/slideLayouts/slideLayout6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5625C54-0AC3-4463-80EE-ED76DB8E1C8B}" type="datetimeFigureOut">
              <a:rPr lang="en-US" smtClean="0">
                <a:solidFill>
                  <a:prstClr val="black">
                    <a:tint val="75000"/>
                  </a:prstClr>
                </a:solidFill>
                <a:latin typeface="Calibri"/>
              </a:rPr>
              <a:pPr/>
              <a:t>5/27/16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4DDB62E5-EB3F-417F-BF8B-B745F840CCD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971334225"/>
      </p:ext>
    </p:extLst>
  </p:cSld>
  <p:clrMapOvr>
    <a:masterClrMapping/>
  </p:clrMapOvr>
</p:sldLayout>
</file>

<file path=ppt/slideLayouts/slideLayout6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5625C54-0AC3-4463-80EE-ED76DB8E1C8B}" type="datetimeFigureOut">
              <a:rPr lang="en-US" smtClean="0">
                <a:solidFill>
                  <a:prstClr val="black">
                    <a:tint val="75000"/>
                  </a:prstClr>
                </a:solidFill>
                <a:latin typeface="Calibri"/>
              </a:rPr>
              <a:pPr/>
              <a:t>5/27/16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4DDB62E5-EB3F-417F-BF8B-B745F840CCD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685172376"/>
      </p:ext>
    </p:extLst>
  </p:cSld>
  <p:clrMapOvr>
    <a:masterClrMapping/>
  </p:clrMapOvr>
</p:sldLayout>
</file>

<file path=ppt/slideLayouts/slideLayout6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5625C54-0AC3-4463-80EE-ED76DB8E1C8B}" type="datetimeFigureOut">
              <a:rPr lang="en-US" smtClean="0">
                <a:solidFill>
                  <a:prstClr val="black">
                    <a:tint val="75000"/>
                  </a:prstClr>
                </a:solidFill>
                <a:latin typeface="Calibri"/>
              </a:rPr>
              <a:pPr/>
              <a:t>5/27/16</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4DDB62E5-EB3F-417F-BF8B-B745F840CCD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350577754"/>
      </p:ext>
    </p:extLst>
  </p:cSld>
  <p:clrMapOvr>
    <a:masterClrMapping/>
  </p:clrMapOvr>
</p:sldLayout>
</file>

<file path=ppt/slideLayouts/slideLayout6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5625C54-0AC3-4463-80EE-ED76DB8E1C8B}" type="datetimeFigureOut">
              <a:rPr lang="en-US" smtClean="0">
                <a:solidFill>
                  <a:prstClr val="black">
                    <a:tint val="75000"/>
                  </a:prstClr>
                </a:solidFill>
                <a:latin typeface="Calibri"/>
              </a:rPr>
              <a:pPr/>
              <a:t>5/27/16</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4DDB62E5-EB3F-417F-BF8B-B745F840CCD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280422246"/>
      </p:ext>
    </p:extLst>
  </p:cSld>
  <p:clrMapOvr>
    <a:masterClrMapping/>
  </p:clrMapOvr>
</p:sldLayout>
</file>

<file path=ppt/slideLayouts/slideLayout6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5625C54-0AC3-4463-80EE-ED76DB8E1C8B}" type="datetimeFigureOut">
              <a:rPr lang="en-US" smtClean="0">
                <a:solidFill>
                  <a:prstClr val="black">
                    <a:tint val="75000"/>
                  </a:prstClr>
                </a:solidFill>
                <a:latin typeface="Calibri"/>
              </a:rPr>
              <a:pPr/>
              <a:t>5/27/16</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4DDB62E5-EB3F-417F-BF8B-B745F840CCD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344534654"/>
      </p:ext>
    </p:extLst>
  </p:cSld>
  <p:clrMapOvr>
    <a:masterClrMapping/>
  </p:clrMapOvr>
</p:sldLayout>
</file>

<file path=ppt/slideLayouts/slideLayout6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5625C54-0AC3-4463-80EE-ED76DB8E1C8B}" type="datetimeFigureOut">
              <a:rPr lang="en-US" smtClean="0">
                <a:solidFill>
                  <a:prstClr val="black">
                    <a:tint val="75000"/>
                  </a:prstClr>
                </a:solidFill>
                <a:latin typeface="Calibri"/>
              </a:rPr>
              <a:pPr/>
              <a:t>5/27/16</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4DDB62E5-EB3F-417F-BF8B-B745F840CCD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8271475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51405598"/>
      </p:ext>
    </p:extLst>
  </p:cSld>
  <p:clrMapOvr>
    <a:masterClrMapping/>
  </p:clrMapOv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673528836"/>
      </p:ext>
    </p:extLst>
  </p:cSld>
  <p:clrMapOvr>
    <a:masterClrMapping/>
  </p:clrMapOvr>
  <p:transition/>
</p:sldLayout>
</file>

<file path=ppt/slideLayouts/slideLayout7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5625C54-0AC3-4463-80EE-ED76DB8E1C8B}" type="datetimeFigureOut">
              <a:rPr lang="en-US" smtClean="0">
                <a:solidFill>
                  <a:prstClr val="black">
                    <a:tint val="75000"/>
                  </a:prstClr>
                </a:solidFill>
                <a:latin typeface="Calibri"/>
              </a:rPr>
              <a:pPr/>
              <a:t>5/27/16</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4DDB62E5-EB3F-417F-BF8B-B745F840CCD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124723171"/>
      </p:ext>
    </p:extLst>
  </p:cSld>
  <p:clrMapOvr>
    <a:masterClrMapping/>
  </p:clrMapOvr>
</p:sldLayout>
</file>

<file path=ppt/slideLayouts/slideLayout7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5625C54-0AC3-4463-80EE-ED76DB8E1C8B}" type="datetimeFigureOut">
              <a:rPr lang="en-US" smtClean="0">
                <a:solidFill>
                  <a:prstClr val="black">
                    <a:tint val="75000"/>
                  </a:prstClr>
                </a:solidFill>
                <a:latin typeface="Calibri"/>
              </a:rPr>
              <a:pPr/>
              <a:t>5/27/16</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4DDB62E5-EB3F-417F-BF8B-B745F840CCD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410424288"/>
      </p:ext>
    </p:extLst>
  </p:cSld>
  <p:clrMapOvr>
    <a:masterClrMapping/>
  </p:clrMapOvr>
</p:sldLayout>
</file>

<file path=ppt/slideLayouts/slideLayout7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5625C54-0AC3-4463-80EE-ED76DB8E1C8B}" type="datetimeFigureOut">
              <a:rPr lang="en-US" smtClean="0">
                <a:solidFill>
                  <a:prstClr val="black">
                    <a:tint val="75000"/>
                  </a:prstClr>
                </a:solidFill>
                <a:latin typeface="Calibri"/>
              </a:rPr>
              <a:pPr/>
              <a:t>5/27/16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4DDB62E5-EB3F-417F-BF8B-B745F840CCD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598564697"/>
      </p:ext>
    </p:extLst>
  </p:cSld>
  <p:clrMapOvr>
    <a:masterClrMapping/>
  </p:clrMapOvr>
</p:sldLayout>
</file>

<file path=ppt/slideLayouts/slideLayout7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5625C54-0AC3-4463-80EE-ED76DB8E1C8B}" type="datetimeFigureOut">
              <a:rPr lang="en-US" smtClean="0">
                <a:solidFill>
                  <a:prstClr val="black">
                    <a:tint val="75000"/>
                  </a:prstClr>
                </a:solidFill>
                <a:latin typeface="Calibri"/>
              </a:rPr>
              <a:pPr/>
              <a:t>5/27/16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4DDB62E5-EB3F-417F-BF8B-B745F840CCD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713459894"/>
      </p:ext>
    </p:extLst>
  </p:cSld>
  <p:clrMapOvr>
    <a:masterClrMapping/>
  </p:clrMapOvr>
</p:sldLayout>
</file>

<file path=ppt/slideLayouts/slideLayout70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228130302"/>
      </p:ext>
    </p:extLst>
  </p:cSld>
  <p:clrMapOvr>
    <a:masterClrMapping/>
  </p:clrMapOvr>
  <p:transition/>
</p:sldLayout>
</file>

<file path=ppt/slideLayouts/slideLayout7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32914256"/>
      </p:ext>
    </p:extLst>
  </p:cSld>
  <p:clrMapOvr>
    <a:masterClrMapping/>
  </p:clrMapOvr>
  <p:transition/>
</p:sldLayout>
</file>

<file path=ppt/slideLayouts/slideLayout7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921560140"/>
      </p:ext>
    </p:extLst>
  </p:cSld>
  <p:clrMapOvr>
    <a:masterClrMapping/>
  </p:clrMapOvr>
  <p:transition/>
</p:sldLayout>
</file>

<file path=ppt/slideLayouts/slideLayout7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5517161"/>
      </p:ext>
    </p:extLst>
  </p:cSld>
  <p:clrMapOvr>
    <a:masterClrMapping/>
  </p:clrMapOvr>
  <p:transition/>
</p:sldLayout>
</file>

<file path=ppt/slideLayouts/slideLayout7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85955712"/>
      </p:ext>
    </p:extLst>
  </p:cSld>
  <p:clrMapOvr>
    <a:masterClrMapping/>
  </p:clrMapOvr>
  <p:transition/>
</p:sldLayout>
</file>

<file path=ppt/slideLayouts/slideLayout7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812457442"/>
      </p:ext>
    </p:extLst>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15728461"/>
      </p:ext>
    </p:extLst>
  </p:cSld>
  <p:clrMapOvr>
    <a:masterClrMapping/>
  </p:clrMapOvr>
  <p:transition/>
</p:sldLayout>
</file>

<file path=ppt/slideLayouts/slideLayout7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84376457"/>
      </p:ext>
    </p:extLst>
  </p:cSld>
  <p:clrMapOvr>
    <a:masterClrMapping/>
  </p:clrMapOvr>
  <p:transition/>
</p:sldLayout>
</file>

<file path=ppt/slideLayouts/slideLayout7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194260692"/>
      </p:ext>
    </p:extLst>
  </p:cSld>
  <p:clrMapOvr>
    <a:masterClrMapping/>
  </p:clrMapOvr>
  <p:transition/>
</p:sldLayout>
</file>

<file path=ppt/slideLayouts/slideLayout7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086699156"/>
      </p:ext>
    </p:extLst>
  </p:cSld>
  <p:clrMapOvr>
    <a:masterClrMapping/>
  </p:clrMapOvr>
  <p:transition/>
</p:sldLayout>
</file>

<file path=ppt/slideLayouts/slideLayout7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66974610"/>
      </p:ext>
    </p:extLst>
  </p:cSld>
  <p:clrMapOvr>
    <a:masterClrMapping/>
  </p:clrMapOvr>
  <p:transition/>
</p:sldLayout>
</file>

<file path=ppt/slideLayouts/slideLayout7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25159795"/>
      </p:ext>
    </p:extLst>
  </p:cSld>
  <p:clrMapOvr>
    <a:masterClrMapping/>
  </p:clrMapOvr>
  <p:transition/>
</p:sldLayout>
</file>

<file path=ppt/slideLayouts/slideLayout71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96369438"/>
      </p:ext>
    </p:extLst>
  </p:cSld>
  <p:clrMapOvr>
    <a:masterClrMapping/>
  </p:clrMapOvr>
  <p:transition/>
</p:sldLayout>
</file>

<file path=ppt/slideLayouts/slideLayout716.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414063076"/>
      </p:ext>
    </p:extLst>
  </p:cSld>
  <p:clrMapOvr>
    <a:masterClrMapping/>
  </p:clrMapOvr>
</p:sldLayout>
</file>

<file path=ppt/slideLayouts/slideLayout7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85988596"/>
      </p:ext>
    </p:extLst>
  </p:cSld>
  <p:clrMapOvr>
    <a:masterClrMapping/>
  </p:clrMapOvr>
  <p:transition/>
</p:sldLayout>
</file>

<file path=ppt/slideLayouts/slideLayout7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27969953"/>
      </p:ext>
    </p:extLst>
  </p:cSld>
  <p:clrMapOvr>
    <a:masterClrMapping/>
  </p:clrMapOvr>
  <p:transition/>
</p:sldLayout>
</file>

<file path=ppt/slideLayouts/slideLayout7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693089993"/>
      </p:ext>
    </p:extLst>
  </p:cSld>
  <p:clrMapOvr>
    <a:masterClrMapping/>
  </p:clrMapOv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800020746"/>
      </p:ext>
    </p:extLst>
  </p:cSld>
  <p:clrMapOvr>
    <a:masterClrMapping/>
  </p:clrMapOvr>
  <p:transition/>
</p:sldLayout>
</file>

<file path=ppt/slideLayouts/slideLayout7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55641464"/>
      </p:ext>
    </p:extLst>
  </p:cSld>
  <p:clrMapOvr>
    <a:masterClrMapping/>
  </p:clrMapOvr>
  <p:transition/>
</p:sldLayout>
</file>

<file path=ppt/slideLayouts/slideLayout7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44412452"/>
      </p:ext>
    </p:extLst>
  </p:cSld>
  <p:clrMapOvr>
    <a:masterClrMapping/>
  </p:clrMapOvr>
  <p:transition/>
</p:sldLayout>
</file>

<file path=ppt/slideLayouts/slideLayout7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842645964"/>
      </p:ext>
    </p:extLst>
  </p:cSld>
  <p:clrMapOvr>
    <a:masterClrMapping/>
  </p:clrMapOvr>
  <p:transition/>
</p:sldLayout>
</file>

<file path=ppt/slideLayouts/slideLayout7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35415340"/>
      </p:ext>
    </p:extLst>
  </p:cSld>
  <p:clrMapOvr>
    <a:masterClrMapping/>
  </p:clrMapOvr>
  <p:transition/>
</p:sldLayout>
</file>

<file path=ppt/slideLayouts/slideLayout7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889733228"/>
      </p:ext>
    </p:extLst>
  </p:cSld>
  <p:clrMapOvr>
    <a:masterClrMapping/>
  </p:clrMapOvr>
  <p:transition/>
</p:sldLayout>
</file>

<file path=ppt/slideLayouts/slideLayout7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172722246"/>
      </p:ext>
    </p:extLst>
  </p:cSld>
  <p:clrMapOvr>
    <a:masterClrMapping/>
  </p:clrMapOvr>
  <p:transition/>
</p:sldLayout>
</file>

<file path=ppt/slideLayouts/slideLayout7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99473544"/>
      </p:ext>
    </p:extLst>
  </p:cSld>
  <p:clrMapOvr>
    <a:masterClrMapping/>
  </p:clrMapOvr>
  <p:transition/>
</p:sldLayout>
</file>

<file path=ppt/slideLayouts/slideLayout7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96282361"/>
      </p:ext>
    </p:extLst>
  </p:cSld>
  <p:clrMapOvr>
    <a:masterClrMapping/>
  </p:clrMapOvr>
  <p:transition/>
</p:sldLayout>
</file>

<file path=ppt/slideLayouts/slideLayout72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07029852"/>
      </p:ext>
    </p:extLst>
  </p:cSld>
  <p:clrMapOvr>
    <a:masterClrMapping/>
  </p:clrMapOvr>
  <p:transition/>
</p:sldLayout>
</file>

<file path=ppt/slideLayouts/slideLayout729.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245305642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01385711"/>
      </p:ext>
    </p:extLst>
  </p:cSld>
  <p:clrMapOvr>
    <a:masterClrMapping/>
  </p:clrMapOvr>
  <p:transition/>
</p:sldLayout>
</file>

<file path=ppt/slideLayouts/slideLayout7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D945DAF-6B64-2540-92DA-95576D51613F}" type="datetimeFigureOut">
              <a:rPr lang="en-US" smtClean="0">
                <a:solidFill>
                  <a:prstClr val="black">
                    <a:tint val="75000"/>
                  </a:prstClr>
                </a:solidFill>
                <a:latin typeface="Calibri"/>
              </a:rPr>
              <a:pPr/>
              <a:t>5/27/16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70644C64-55BD-D340-8403-C6753A1FB1C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865853765"/>
      </p:ext>
    </p:extLst>
  </p:cSld>
  <p:clrMapOvr>
    <a:masterClrMapping/>
  </p:clrMapOvr>
</p:sldLayout>
</file>

<file path=ppt/slideLayouts/slideLayout7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D945DAF-6B64-2540-92DA-95576D51613F}" type="datetimeFigureOut">
              <a:rPr lang="en-US" smtClean="0">
                <a:solidFill>
                  <a:prstClr val="black">
                    <a:tint val="75000"/>
                  </a:prstClr>
                </a:solidFill>
                <a:latin typeface="Calibri"/>
              </a:rPr>
              <a:pPr/>
              <a:t>5/27/16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70644C64-55BD-D340-8403-C6753A1FB1C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760245538"/>
      </p:ext>
    </p:extLst>
  </p:cSld>
  <p:clrMapOvr>
    <a:masterClrMapping/>
  </p:clrMapOvr>
</p:sldLayout>
</file>

<file path=ppt/slideLayouts/slideLayout7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D945DAF-6B64-2540-92DA-95576D51613F}" type="datetimeFigureOut">
              <a:rPr lang="en-US" smtClean="0">
                <a:solidFill>
                  <a:prstClr val="black">
                    <a:tint val="75000"/>
                  </a:prstClr>
                </a:solidFill>
                <a:latin typeface="Calibri"/>
              </a:rPr>
              <a:pPr/>
              <a:t>5/27/16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70644C64-55BD-D340-8403-C6753A1FB1C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166144719"/>
      </p:ext>
    </p:extLst>
  </p:cSld>
  <p:clrMapOvr>
    <a:masterClrMapping/>
  </p:clrMapOvr>
</p:sldLayout>
</file>

<file path=ppt/slideLayouts/slideLayout7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D945DAF-6B64-2540-92DA-95576D51613F}" type="datetimeFigureOut">
              <a:rPr lang="en-US" smtClean="0">
                <a:solidFill>
                  <a:prstClr val="black">
                    <a:tint val="75000"/>
                  </a:prstClr>
                </a:solidFill>
                <a:latin typeface="Calibri"/>
              </a:rPr>
              <a:pPr/>
              <a:t>5/27/16</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70644C64-55BD-D340-8403-C6753A1FB1C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042197413"/>
      </p:ext>
    </p:extLst>
  </p:cSld>
  <p:clrMapOvr>
    <a:masterClrMapping/>
  </p:clrMapOvr>
</p:sldLayout>
</file>

<file path=ppt/slideLayouts/slideLayout7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D945DAF-6B64-2540-92DA-95576D51613F}" type="datetimeFigureOut">
              <a:rPr lang="en-US" smtClean="0">
                <a:solidFill>
                  <a:prstClr val="black">
                    <a:tint val="75000"/>
                  </a:prstClr>
                </a:solidFill>
                <a:latin typeface="Calibri"/>
              </a:rPr>
              <a:pPr/>
              <a:t>5/27/16</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70644C64-55BD-D340-8403-C6753A1FB1C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969112334"/>
      </p:ext>
    </p:extLst>
  </p:cSld>
  <p:clrMapOvr>
    <a:masterClrMapping/>
  </p:clrMapOvr>
</p:sldLayout>
</file>

<file path=ppt/slideLayouts/slideLayout7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D945DAF-6B64-2540-92DA-95576D51613F}" type="datetimeFigureOut">
              <a:rPr lang="en-US" smtClean="0">
                <a:solidFill>
                  <a:prstClr val="black">
                    <a:tint val="75000"/>
                  </a:prstClr>
                </a:solidFill>
                <a:latin typeface="Calibri"/>
              </a:rPr>
              <a:pPr/>
              <a:t>5/27/16</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70644C64-55BD-D340-8403-C6753A1FB1C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77045787"/>
      </p:ext>
    </p:extLst>
  </p:cSld>
  <p:clrMapOvr>
    <a:masterClrMapping/>
  </p:clrMapOvr>
</p:sldLayout>
</file>

<file path=ppt/slideLayouts/slideLayout7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D945DAF-6B64-2540-92DA-95576D51613F}" type="datetimeFigureOut">
              <a:rPr lang="en-US" smtClean="0">
                <a:solidFill>
                  <a:prstClr val="black">
                    <a:tint val="75000"/>
                  </a:prstClr>
                </a:solidFill>
                <a:latin typeface="Calibri"/>
              </a:rPr>
              <a:pPr/>
              <a:t>5/27/16</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70644C64-55BD-D340-8403-C6753A1FB1C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221808802"/>
      </p:ext>
    </p:extLst>
  </p:cSld>
  <p:clrMapOvr>
    <a:masterClrMapping/>
  </p:clrMapOvr>
</p:sldLayout>
</file>

<file path=ppt/slideLayouts/slideLayout7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D945DAF-6B64-2540-92DA-95576D51613F}" type="datetimeFigureOut">
              <a:rPr lang="en-US" smtClean="0">
                <a:solidFill>
                  <a:prstClr val="black">
                    <a:tint val="75000"/>
                  </a:prstClr>
                </a:solidFill>
                <a:latin typeface="Calibri"/>
              </a:rPr>
              <a:pPr/>
              <a:t>5/27/16</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70644C64-55BD-D340-8403-C6753A1FB1C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898153062"/>
      </p:ext>
    </p:extLst>
  </p:cSld>
  <p:clrMapOvr>
    <a:masterClrMapping/>
  </p:clrMapOvr>
</p:sldLayout>
</file>

<file path=ppt/slideLayouts/slideLayout7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D945DAF-6B64-2540-92DA-95576D51613F}" type="datetimeFigureOut">
              <a:rPr lang="en-US" smtClean="0">
                <a:solidFill>
                  <a:prstClr val="black">
                    <a:tint val="75000"/>
                  </a:prstClr>
                </a:solidFill>
                <a:latin typeface="Calibri"/>
              </a:rPr>
              <a:pPr/>
              <a:t>5/27/16</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70644C64-55BD-D340-8403-C6753A1FB1C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292278446"/>
      </p:ext>
    </p:extLst>
  </p:cSld>
  <p:clrMapOvr>
    <a:masterClrMapping/>
  </p:clrMapOvr>
</p:sldLayout>
</file>

<file path=ppt/slideLayouts/slideLayout7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D945DAF-6B64-2540-92DA-95576D51613F}" type="datetimeFigureOut">
              <a:rPr lang="en-US" smtClean="0">
                <a:solidFill>
                  <a:prstClr val="black">
                    <a:tint val="75000"/>
                  </a:prstClr>
                </a:solidFill>
                <a:latin typeface="Calibri"/>
              </a:rPr>
              <a:pPr/>
              <a:t>5/27/16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70644C64-55BD-D340-8403-C6753A1FB1C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43081071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62871502"/>
      </p:ext>
    </p:extLst>
  </p:cSld>
  <p:clrMapOvr>
    <a:masterClrMapping/>
  </p:clrMapOvr>
  <p:transition/>
</p:sldLayout>
</file>

<file path=ppt/slideLayouts/slideLayout7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D945DAF-6B64-2540-92DA-95576D51613F}" type="datetimeFigureOut">
              <a:rPr lang="en-US" smtClean="0">
                <a:solidFill>
                  <a:prstClr val="black">
                    <a:tint val="75000"/>
                  </a:prstClr>
                </a:solidFill>
                <a:latin typeface="Calibri"/>
              </a:rPr>
              <a:pPr/>
              <a:t>5/27/16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70644C64-55BD-D340-8403-C6753A1FB1C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13887381"/>
      </p:ext>
    </p:extLst>
  </p:cSld>
  <p:clrMapOvr>
    <a:masterClrMapping/>
  </p:clrMapOvr>
</p:sldLayout>
</file>

<file path=ppt/slideLayouts/slideLayout7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7196" indent="0" algn="ctr">
              <a:buNone/>
              <a:defRPr/>
            </a:lvl2pPr>
            <a:lvl3pPr marL="914391" indent="0" algn="ctr">
              <a:buNone/>
              <a:defRPr/>
            </a:lvl3pPr>
            <a:lvl4pPr marL="1371587" indent="0" algn="ctr">
              <a:buNone/>
              <a:defRPr/>
            </a:lvl4pPr>
            <a:lvl5pPr marL="1828782" indent="0" algn="ctr">
              <a:buNone/>
              <a:defRPr/>
            </a:lvl5pPr>
            <a:lvl6pPr marL="2285978" indent="0" algn="ctr">
              <a:buNone/>
              <a:defRPr/>
            </a:lvl6pPr>
            <a:lvl7pPr marL="2743173" indent="0" algn="ctr">
              <a:buNone/>
              <a:defRPr/>
            </a:lvl7pPr>
            <a:lvl8pPr marL="3200368" indent="0" algn="ctr">
              <a:buNone/>
              <a:defRPr/>
            </a:lvl8pPr>
            <a:lvl9pPr marL="3657563"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006974695"/>
      </p:ext>
    </p:extLst>
  </p:cSld>
  <p:clrMapOvr>
    <a:masterClrMapping/>
  </p:clrMapOvr>
  <p:transition/>
</p:sldLayout>
</file>

<file path=ppt/slideLayouts/slideLayout7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42676443"/>
      </p:ext>
    </p:extLst>
  </p:cSld>
  <p:clrMapOvr>
    <a:masterClrMapping/>
  </p:clrMapOvr>
  <p:transition/>
</p:sldLayout>
</file>

<file path=ppt/slideLayouts/slideLayout7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96" indent="0">
              <a:buNone/>
              <a:defRPr sz="1800"/>
            </a:lvl2pPr>
            <a:lvl3pPr marL="914391" indent="0">
              <a:buNone/>
              <a:defRPr sz="1600"/>
            </a:lvl3pPr>
            <a:lvl4pPr marL="1371587" indent="0">
              <a:buNone/>
              <a:defRPr sz="1400"/>
            </a:lvl4pPr>
            <a:lvl5pPr marL="1828782" indent="0">
              <a:buNone/>
              <a:defRPr sz="1400"/>
            </a:lvl5pPr>
            <a:lvl6pPr marL="2285978" indent="0">
              <a:buNone/>
              <a:defRPr sz="1400"/>
            </a:lvl6pPr>
            <a:lvl7pPr marL="2743173" indent="0">
              <a:buNone/>
              <a:defRPr sz="1400"/>
            </a:lvl7pPr>
            <a:lvl8pPr marL="3200368" indent="0">
              <a:buNone/>
              <a:defRPr sz="1400"/>
            </a:lvl8pPr>
            <a:lvl9pPr marL="3657563" indent="0">
              <a:buNone/>
              <a:defRPr sz="1400"/>
            </a:lvl9pPr>
          </a:lstStyle>
          <a:p>
            <a:pPr lvl="0"/>
            <a:r>
              <a:rPr lang="en-US" smtClean="0"/>
              <a:t>Click to edit Master text styles</a:t>
            </a:r>
          </a:p>
        </p:txBody>
      </p:sp>
    </p:spTree>
    <p:extLst>
      <p:ext uri="{BB962C8B-B14F-4D97-AF65-F5344CB8AC3E}">
        <p14:creationId xmlns:p14="http://schemas.microsoft.com/office/powerpoint/2010/main" val="1814041949"/>
      </p:ext>
    </p:extLst>
  </p:cSld>
  <p:clrMapOvr>
    <a:masterClrMapping/>
  </p:clrMapOvr>
  <p:transition/>
</p:sldLayout>
</file>

<file path=ppt/slideLayouts/slideLayout7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1"/>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1"/>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54474295"/>
      </p:ext>
    </p:extLst>
  </p:cSld>
  <p:clrMapOvr>
    <a:masterClrMapping/>
  </p:clrMapOvr>
  <p:transition/>
</p:sldLayout>
</file>

<file path=ppt/slideLayouts/slideLayout7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96" indent="0">
              <a:buNone/>
              <a:defRPr sz="2000" b="1"/>
            </a:lvl2pPr>
            <a:lvl3pPr marL="914391" indent="0">
              <a:buNone/>
              <a:defRPr sz="1800" b="1"/>
            </a:lvl3pPr>
            <a:lvl4pPr marL="1371587" indent="0">
              <a:buNone/>
              <a:defRPr sz="1600" b="1"/>
            </a:lvl4pPr>
            <a:lvl5pPr marL="1828782" indent="0">
              <a:buNone/>
              <a:defRPr sz="1600" b="1"/>
            </a:lvl5pPr>
            <a:lvl6pPr marL="2285978" indent="0">
              <a:buNone/>
              <a:defRPr sz="1600" b="1"/>
            </a:lvl6pPr>
            <a:lvl7pPr marL="2743173" indent="0">
              <a:buNone/>
              <a:defRPr sz="1600" b="1"/>
            </a:lvl7pPr>
            <a:lvl8pPr marL="3200368" indent="0">
              <a:buNone/>
              <a:defRPr sz="1600" b="1"/>
            </a:lvl8pPr>
            <a:lvl9pPr marL="365756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96" indent="0">
              <a:buNone/>
              <a:defRPr sz="2000" b="1"/>
            </a:lvl2pPr>
            <a:lvl3pPr marL="914391" indent="0">
              <a:buNone/>
              <a:defRPr sz="1800" b="1"/>
            </a:lvl3pPr>
            <a:lvl4pPr marL="1371587" indent="0">
              <a:buNone/>
              <a:defRPr sz="1600" b="1"/>
            </a:lvl4pPr>
            <a:lvl5pPr marL="1828782" indent="0">
              <a:buNone/>
              <a:defRPr sz="1600" b="1"/>
            </a:lvl5pPr>
            <a:lvl6pPr marL="2285978" indent="0">
              <a:buNone/>
              <a:defRPr sz="1600" b="1"/>
            </a:lvl6pPr>
            <a:lvl7pPr marL="2743173" indent="0">
              <a:buNone/>
              <a:defRPr sz="1600" b="1"/>
            </a:lvl7pPr>
            <a:lvl8pPr marL="3200368" indent="0">
              <a:buNone/>
              <a:defRPr sz="1600" b="1"/>
            </a:lvl8pPr>
            <a:lvl9pPr marL="365756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35292190"/>
      </p:ext>
    </p:extLst>
  </p:cSld>
  <p:clrMapOvr>
    <a:masterClrMapping/>
  </p:clrMapOvr>
  <p:transition/>
</p:sldLayout>
</file>

<file path=ppt/slideLayouts/slideLayout7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673764532"/>
      </p:ext>
    </p:extLst>
  </p:cSld>
  <p:clrMapOvr>
    <a:masterClrMapping/>
  </p:clrMapOvr>
  <p:transition/>
</p:sldLayout>
</file>

<file path=ppt/slideLayouts/slideLayout7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3831619"/>
      </p:ext>
    </p:extLst>
  </p:cSld>
  <p:clrMapOvr>
    <a:masterClrMapping/>
  </p:clrMapOvr>
  <p:transition/>
</p:sldLayout>
</file>

<file path=ppt/slideLayouts/slideLayout7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0"/>
            <a:ext cx="3008313" cy="4691063"/>
          </a:xfrm>
        </p:spPr>
        <p:txBody>
          <a:bodyPr/>
          <a:lstStyle>
            <a:lvl1pPr marL="0" indent="0">
              <a:buNone/>
              <a:defRPr sz="1400"/>
            </a:lvl1pPr>
            <a:lvl2pPr marL="457196" indent="0">
              <a:buNone/>
              <a:defRPr sz="1200"/>
            </a:lvl2pPr>
            <a:lvl3pPr marL="914391" indent="0">
              <a:buNone/>
              <a:defRPr sz="1000"/>
            </a:lvl3pPr>
            <a:lvl4pPr marL="1371587" indent="0">
              <a:buNone/>
              <a:defRPr sz="900"/>
            </a:lvl4pPr>
            <a:lvl5pPr marL="1828782" indent="0">
              <a:buNone/>
              <a:defRPr sz="900"/>
            </a:lvl5pPr>
            <a:lvl6pPr marL="2285978" indent="0">
              <a:buNone/>
              <a:defRPr sz="900"/>
            </a:lvl6pPr>
            <a:lvl7pPr marL="2743173" indent="0">
              <a:buNone/>
              <a:defRPr sz="900"/>
            </a:lvl7pPr>
            <a:lvl8pPr marL="3200368" indent="0">
              <a:buNone/>
              <a:defRPr sz="900"/>
            </a:lvl8pPr>
            <a:lvl9pPr marL="3657563" indent="0">
              <a:buNone/>
              <a:defRPr sz="900"/>
            </a:lvl9pPr>
          </a:lstStyle>
          <a:p>
            <a:pPr lvl="0"/>
            <a:r>
              <a:rPr lang="en-US" smtClean="0"/>
              <a:t>Click to edit Master text styles</a:t>
            </a:r>
          </a:p>
        </p:txBody>
      </p:sp>
    </p:spTree>
    <p:extLst>
      <p:ext uri="{BB962C8B-B14F-4D97-AF65-F5344CB8AC3E}">
        <p14:creationId xmlns:p14="http://schemas.microsoft.com/office/powerpoint/2010/main" val="3412937408"/>
      </p:ext>
    </p:extLst>
  </p:cSld>
  <p:clrMapOvr>
    <a:masterClrMapping/>
  </p:clrMapOvr>
  <p:transition/>
</p:sldLayout>
</file>

<file path=ppt/slideLayouts/slideLayout7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96" indent="0">
              <a:buNone/>
              <a:defRPr sz="2800"/>
            </a:lvl2pPr>
            <a:lvl3pPr marL="914391" indent="0">
              <a:buNone/>
              <a:defRPr sz="2400"/>
            </a:lvl3pPr>
            <a:lvl4pPr marL="1371587" indent="0">
              <a:buNone/>
              <a:defRPr sz="2000"/>
            </a:lvl4pPr>
            <a:lvl5pPr marL="1828782" indent="0">
              <a:buNone/>
              <a:defRPr sz="2000"/>
            </a:lvl5pPr>
            <a:lvl6pPr marL="2285978" indent="0">
              <a:buNone/>
              <a:defRPr sz="2000"/>
            </a:lvl6pPr>
            <a:lvl7pPr marL="2743173" indent="0">
              <a:buNone/>
              <a:defRPr sz="2000"/>
            </a:lvl7pPr>
            <a:lvl8pPr marL="3200368" indent="0">
              <a:buNone/>
              <a:defRPr sz="2000"/>
            </a:lvl8pPr>
            <a:lvl9pPr marL="3657563"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196" indent="0">
              <a:buNone/>
              <a:defRPr sz="1200"/>
            </a:lvl2pPr>
            <a:lvl3pPr marL="914391" indent="0">
              <a:buNone/>
              <a:defRPr sz="1000"/>
            </a:lvl3pPr>
            <a:lvl4pPr marL="1371587" indent="0">
              <a:buNone/>
              <a:defRPr sz="900"/>
            </a:lvl4pPr>
            <a:lvl5pPr marL="1828782" indent="0">
              <a:buNone/>
              <a:defRPr sz="900"/>
            </a:lvl5pPr>
            <a:lvl6pPr marL="2285978" indent="0">
              <a:buNone/>
              <a:defRPr sz="900"/>
            </a:lvl6pPr>
            <a:lvl7pPr marL="2743173" indent="0">
              <a:buNone/>
              <a:defRPr sz="900"/>
            </a:lvl7pPr>
            <a:lvl8pPr marL="3200368" indent="0">
              <a:buNone/>
              <a:defRPr sz="900"/>
            </a:lvl8pPr>
            <a:lvl9pPr marL="3657563" indent="0">
              <a:buNone/>
              <a:defRPr sz="900"/>
            </a:lvl9pPr>
          </a:lstStyle>
          <a:p>
            <a:pPr lvl="0"/>
            <a:r>
              <a:rPr lang="en-US" smtClean="0"/>
              <a:t>Click to edit Master text styles</a:t>
            </a:r>
          </a:p>
        </p:txBody>
      </p:sp>
    </p:spTree>
    <p:extLst>
      <p:ext uri="{BB962C8B-B14F-4D97-AF65-F5344CB8AC3E}">
        <p14:creationId xmlns:p14="http://schemas.microsoft.com/office/powerpoint/2010/main" val="2533389377"/>
      </p:ext>
    </p:extLst>
  </p:cSld>
  <p:clrMapOvr>
    <a:masterClrMapping/>
  </p:clrMapOv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79004855"/>
      </p:ext>
    </p:extLst>
  </p:cSld>
  <p:clrMapOvr>
    <a:masterClrMapping/>
  </p:clrMapOvr>
  <p:transition/>
</p:sldLayout>
</file>

<file path=ppt/slideLayouts/slideLayout7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54096892"/>
      </p:ext>
    </p:extLst>
  </p:cSld>
  <p:clrMapOvr>
    <a:masterClrMapping/>
  </p:clrMapOvr>
  <p:transition/>
</p:sldLayout>
</file>

<file path=ppt/slideLayouts/slideLayout7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1"/>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01"/>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52129289"/>
      </p:ext>
    </p:extLst>
  </p:cSld>
  <p:clrMapOvr>
    <a:masterClrMapping/>
  </p:clrMapOvr>
  <p:transition/>
</p:sldLayout>
</file>

<file path=ppt/slideLayouts/slideLayout75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1"/>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1"/>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2328780"/>
      </p:ext>
    </p:extLst>
  </p:cSld>
  <p:clrMapOvr>
    <a:masterClrMapping/>
  </p:clrMapOvr>
  <p:transition/>
</p:sldLayout>
</file>

<file path=ppt/slideLayouts/slideLayout753.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287139538"/>
      </p:ext>
    </p:extLst>
  </p:cSld>
  <p:clrMapOvr>
    <a:masterClrMapping/>
  </p:clrMapOvr>
</p:sldLayout>
</file>

<file path=ppt/slideLayouts/slideLayout7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688516859"/>
      </p:ext>
    </p:extLst>
  </p:cSld>
  <p:clrMapOvr>
    <a:masterClrMapping/>
  </p:clrMapOvr>
  <p:transition/>
</p:sldLayout>
</file>

<file path=ppt/slideLayouts/slideLayout7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67076147"/>
      </p:ext>
    </p:extLst>
  </p:cSld>
  <p:clrMapOvr>
    <a:masterClrMapping/>
  </p:clrMapOvr>
  <p:transition/>
</p:sldLayout>
</file>

<file path=ppt/slideLayouts/slideLayout7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564684708"/>
      </p:ext>
    </p:extLst>
  </p:cSld>
  <p:clrMapOvr>
    <a:masterClrMapping/>
  </p:clrMapOvr>
  <p:transition/>
</p:sldLayout>
</file>

<file path=ppt/slideLayouts/slideLayout7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36975011"/>
      </p:ext>
    </p:extLst>
  </p:cSld>
  <p:clrMapOvr>
    <a:masterClrMapping/>
  </p:clrMapOvr>
  <p:transition/>
</p:sldLayout>
</file>

<file path=ppt/slideLayouts/slideLayout7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21224710"/>
      </p:ext>
    </p:extLst>
  </p:cSld>
  <p:clrMapOvr>
    <a:masterClrMapping/>
  </p:clrMapOvr>
  <p:transition/>
</p:sldLayout>
</file>

<file path=ppt/slideLayouts/slideLayout7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918437943"/>
      </p:ext>
    </p:extLst>
  </p:cSld>
  <p:clrMapOvr>
    <a:masterClrMapping/>
  </p:clrMapOv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8298549"/>
      </p:ext>
    </p:extLst>
  </p:cSld>
  <p:clrMapOvr>
    <a:masterClrMapping/>
  </p:clrMapOvr>
  <p:transition/>
</p:sldLayout>
</file>

<file path=ppt/slideLayouts/slideLayout7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808377"/>
      </p:ext>
    </p:extLst>
  </p:cSld>
  <p:clrMapOvr>
    <a:masterClrMapping/>
  </p:clrMapOvr>
  <p:transition/>
</p:sldLayout>
</file>

<file path=ppt/slideLayouts/slideLayout7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149315892"/>
      </p:ext>
    </p:extLst>
  </p:cSld>
  <p:clrMapOvr>
    <a:masterClrMapping/>
  </p:clrMapOvr>
  <p:transition/>
</p:sldLayout>
</file>

<file path=ppt/slideLayouts/slideLayout7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354952057"/>
      </p:ext>
    </p:extLst>
  </p:cSld>
  <p:clrMapOvr>
    <a:masterClrMapping/>
  </p:clrMapOvr>
  <p:transition/>
</p:sldLayout>
</file>

<file path=ppt/slideLayouts/slideLayout7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77895624"/>
      </p:ext>
    </p:extLst>
  </p:cSld>
  <p:clrMapOvr>
    <a:masterClrMapping/>
  </p:clrMapOvr>
  <p:transition/>
</p:sldLayout>
</file>

<file path=ppt/slideLayouts/slideLayout7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03923981"/>
      </p:ext>
    </p:extLst>
  </p:cSld>
  <p:clrMapOvr>
    <a:masterClrMapping/>
  </p:clrMapOvr>
  <p:transition/>
</p:sldLayout>
</file>

<file path=ppt/slideLayouts/slideLayout76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15615570"/>
      </p:ext>
    </p:extLst>
  </p:cSld>
  <p:clrMapOvr>
    <a:masterClrMapping/>
  </p:clrMapOvr>
  <p:transition/>
</p:sldLayout>
</file>

<file path=ppt/slideLayouts/slideLayout766.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2241666543"/>
      </p:ext>
    </p:extLst>
  </p:cSld>
  <p:clrMapOvr>
    <a:masterClrMapping/>
  </p:clrMapOvr>
</p:sldLayout>
</file>

<file path=ppt/slideLayouts/slideLayout7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906285410"/>
      </p:ext>
    </p:extLst>
  </p:cSld>
  <p:clrMapOvr>
    <a:masterClrMapping/>
  </p:clrMapOvr>
  <p:transition/>
</p:sldLayout>
</file>

<file path=ppt/slideLayouts/slideLayout7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96184383"/>
      </p:ext>
    </p:extLst>
  </p:cSld>
  <p:clrMapOvr>
    <a:masterClrMapping/>
  </p:clrMapOvr>
  <p:transition/>
</p:sldLayout>
</file>

<file path=ppt/slideLayouts/slideLayout7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354918163"/>
      </p:ext>
    </p:extLst>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630281395"/>
      </p:ext>
    </p:extLst>
  </p:cSld>
  <p:clrMapOvr>
    <a:masterClrMapping/>
  </p:clrMapOvr>
  <p:transition/>
</p:sldLayout>
</file>

<file path=ppt/slideLayouts/slideLayout7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63674515"/>
      </p:ext>
    </p:extLst>
  </p:cSld>
  <p:clrMapOvr>
    <a:masterClrMapping/>
  </p:clrMapOvr>
  <p:transition/>
</p:sldLayout>
</file>

<file path=ppt/slideLayouts/slideLayout7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07047784"/>
      </p:ext>
    </p:extLst>
  </p:cSld>
  <p:clrMapOvr>
    <a:masterClrMapping/>
  </p:clrMapOvr>
  <p:transition/>
</p:sldLayout>
</file>

<file path=ppt/slideLayouts/slideLayout7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623421589"/>
      </p:ext>
    </p:extLst>
  </p:cSld>
  <p:clrMapOvr>
    <a:masterClrMapping/>
  </p:clrMapOvr>
  <p:transition/>
</p:sldLayout>
</file>

<file path=ppt/slideLayouts/slideLayout7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8603451"/>
      </p:ext>
    </p:extLst>
  </p:cSld>
  <p:clrMapOvr>
    <a:masterClrMapping/>
  </p:clrMapOvr>
  <p:transition/>
</p:sldLayout>
</file>

<file path=ppt/slideLayouts/slideLayout7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079568520"/>
      </p:ext>
    </p:extLst>
  </p:cSld>
  <p:clrMapOvr>
    <a:masterClrMapping/>
  </p:clrMapOvr>
  <p:transition/>
</p:sldLayout>
</file>

<file path=ppt/slideLayouts/slideLayout7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617482656"/>
      </p:ext>
    </p:extLst>
  </p:cSld>
  <p:clrMapOvr>
    <a:masterClrMapping/>
  </p:clrMapOvr>
  <p:transition/>
</p:sldLayout>
</file>

<file path=ppt/slideLayouts/slideLayout7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20209526"/>
      </p:ext>
    </p:extLst>
  </p:cSld>
  <p:clrMapOvr>
    <a:masterClrMapping/>
  </p:clrMapOvr>
  <p:transition/>
</p:sldLayout>
</file>

<file path=ppt/slideLayouts/slideLayout7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06784512"/>
      </p:ext>
    </p:extLst>
  </p:cSld>
  <p:clrMapOvr>
    <a:masterClrMapping/>
  </p:clrMapOvr>
  <p:transition/>
</p:sldLayout>
</file>

<file path=ppt/slideLayouts/slideLayout77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77634847"/>
      </p:ext>
    </p:extLst>
  </p:cSld>
  <p:clrMapOvr>
    <a:masterClrMapping/>
  </p:clrMapOvr>
  <p:transition/>
</p:sldLayout>
</file>

<file path=ppt/slideLayouts/slideLayout779.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264762796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842728035"/>
      </p:ext>
    </p:extLst>
  </p:cSld>
  <p:clrMapOvr>
    <a:masterClrMapping/>
  </p:clrMapOvr>
  <p:transition/>
</p:sldLayout>
</file>

<file path=ppt/slideLayouts/slideLayout7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910" indent="0" algn="ctr">
              <a:buNone/>
              <a:defRPr/>
            </a:lvl2pPr>
            <a:lvl3pPr marL="913822" indent="0" algn="ctr">
              <a:buNone/>
              <a:defRPr/>
            </a:lvl3pPr>
            <a:lvl4pPr marL="1370734" indent="0" algn="ctr">
              <a:buNone/>
              <a:defRPr/>
            </a:lvl4pPr>
            <a:lvl5pPr marL="1827644" indent="0" algn="ctr">
              <a:buNone/>
              <a:defRPr/>
            </a:lvl5pPr>
            <a:lvl6pPr marL="2284557" indent="0" algn="ctr">
              <a:buNone/>
              <a:defRPr/>
            </a:lvl6pPr>
            <a:lvl7pPr marL="2741467" indent="0" algn="ctr">
              <a:buNone/>
              <a:defRPr/>
            </a:lvl7pPr>
            <a:lvl8pPr marL="3198377" indent="0" algn="ctr">
              <a:buNone/>
              <a:defRPr/>
            </a:lvl8pPr>
            <a:lvl9pPr marL="3655289"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710062249"/>
      </p:ext>
    </p:extLst>
  </p:cSld>
  <p:clrMapOvr>
    <a:masterClrMapping/>
  </p:clrMapOvr>
  <p:transition/>
</p:sldLayout>
</file>

<file path=ppt/slideLayouts/slideLayout7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73033216"/>
      </p:ext>
    </p:extLst>
  </p:cSld>
  <p:clrMapOvr>
    <a:masterClrMapping/>
  </p:clrMapOvr>
  <p:transition/>
</p:sldLayout>
</file>

<file path=ppt/slideLayouts/slideLayout7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7"/>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910" indent="0">
              <a:buNone/>
              <a:defRPr sz="1800"/>
            </a:lvl2pPr>
            <a:lvl3pPr marL="913822" indent="0">
              <a:buNone/>
              <a:defRPr sz="1600"/>
            </a:lvl3pPr>
            <a:lvl4pPr marL="1370734" indent="0">
              <a:buNone/>
              <a:defRPr sz="1400"/>
            </a:lvl4pPr>
            <a:lvl5pPr marL="1827644" indent="0">
              <a:buNone/>
              <a:defRPr sz="1400"/>
            </a:lvl5pPr>
            <a:lvl6pPr marL="2284557" indent="0">
              <a:buNone/>
              <a:defRPr sz="1400"/>
            </a:lvl6pPr>
            <a:lvl7pPr marL="2741467" indent="0">
              <a:buNone/>
              <a:defRPr sz="1400"/>
            </a:lvl7pPr>
            <a:lvl8pPr marL="3198377" indent="0">
              <a:buNone/>
              <a:defRPr sz="1400"/>
            </a:lvl8pPr>
            <a:lvl9pPr marL="3655289" indent="0">
              <a:buNone/>
              <a:defRPr sz="1400"/>
            </a:lvl9pPr>
          </a:lstStyle>
          <a:p>
            <a:pPr lvl="0"/>
            <a:r>
              <a:rPr lang="en-US" smtClean="0"/>
              <a:t>Click to edit Master text styles</a:t>
            </a:r>
          </a:p>
        </p:txBody>
      </p:sp>
    </p:spTree>
    <p:extLst>
      <p:ext uri="{BB962C8B-B14F-4D97-AF65-F5344CB8AC3E}">
        <p14:creationId xmlns:p14="http://schemas.microsoft.com/office/powerpoint/2010/main" val="3522819073"/>
      </p:ext>
    </p:extLst>
  </p:cSld>
  <p:clrMapOvr>
    <a:masterClrMapping/>
  </p:clrMapOvr>
  <p:transition/>
</p:sldLayout>
</file>

<file path=ppt/slideLayouts/slideLayout7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491300"/>
      </p:ext>
    </p:extLst>
  </p:cSld>
  <p:clrMapOvr>
    <a:masterClrMapping/>
  </p:clrMapOvr>
  <p:transition/>
</p:sldLayout>
</file>

<file path=ppt/slideLayouts/slideLayout7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910" indent="0">
              <a:buNone/>
              <a:defRPr sz="2000" b="1"/>
            </a:lvl2pPr>
            <a:lvl3pPr marL="913822" indent="0">
              <a:buNone/>
              <a:defRPr sz="1800" b="1"/>
            </a:lvl3pPr>
            <a:lvl4pPr marL="1370734" indent="0">
              <a:buNone/>
              <a:defRPr sz="1600" b="1"/>
            </a:lvl4pPr>
            <a:lvl5pPr marL="1827644" indent="0">
              <a:buNone/>
              <a:defRPr sz="1600" b="1"/>
            </a:lvl5pPr>
            <a:lvl6pPr marL="2284557" indent="0">
              <a:buNone/>
              <a:defRPr sz="1600" b="1"/>
            </a:lvl6pPr>
            <a:lvl7pPr marL="2741467" indent="0">
              <a:buNone/>
              <a:defRPr sz="1600" b="1"/>
            </a:lvl7pPr>
            <a:lvl8pPr marL="3198377" indent="0">
              <a:buNone/>
              <a:defRPr sz="1600" b="1"/>
            </a:lvl8pPr>
            <a:lvl9pPr marL="3655289"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4"/>
            <a:ext cx="4041775" cy="639762"/>
          </a:xfrm>
        </p:spPr>
        <p:txBody>
          <a:bodyPr anchor="b"/>
          <a:lstStyle>
            <a:lvl1pPr marL="0" indent="0">
              <a:buNone/>
              <a:defRPr sz="2400" b="1"/>
            </a:lvl1pPr>
            <a:lvl2pPr marL="456910" indent="0">
              <a:buNone/>
              <a:defRPr sz="2000" b="1"/>
            </a:lvl2pPr>
            <a:lvl3pPr marL="913822" indent="0">
              <a:buNone/>
              <a:defRPr sz="1800" b="1"/>
            </a:lvl3pPr>
            <a:lvl4pPr marL="1370734" indent="0">
              <a:buNone/>
              <a:defRPr sz="1600" b="1"/>
            </a:lvl4pPr>
            <a:lvl5pPr marL="1827644" indent="0">
              <a:buNone/>
              <a:defRPr sz="1600" b="1"/>
            </a:lvl5pPr>
            <a:lvl6pPr marL="2284557" indent="0">
              <a:buNone/>
              <a:defRPr sz="1600" b="1"/>
            </a:lvl6pPr>
            <a:lvl7pPr marL="2741467" indent="0">
              <a:buNone/>
              <a:defRPr sz="1600" b="1"/>
            </a:lvl7pPr>
            <a:lvl8pPr marL="3198377" indent="0">
              <a:buNone/>
              <a:defRPr sz="1600" b="1"/>
            </a:lvl8pPr>
            <a:lvl9pPr marL="3655289"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56654355"/>
      </p:ext>
    </p:extLst>
  </p:cSld>
  <p:clrMapOvr>
    <a:masterClrMapping/>
  </p:clrMapOvr>
  <p:transition/>
</p:sldLayout>
</file>

<file path=ppt/slideLayouts/slideLayout7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938720186"/>
      </p:ext>
    </p:extLst>
  </p:cSld>
  <p:clrMapOvr>
    <a:masterClrMapping/>
  </p:clrMapOvr>
  <p:transition/>
</p:sldLayout>
</file>

<file path=ppt/slideLayouts/slideLayout7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0092198"/>
      </p:ext>
    </p:extLst>
  </p:cSld>
  <p:clrMapOvr>
    <a:masterClrMapping/>
  </p:clrMapOvr>
  <p:transition/>
</p:sldLayout>
</file>

<file path=ppt/slideLayouts/slideLayout7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910" indent="0">
              <a:buNone/>
              <a:defRPr sz="1200"/>
            </a:lvl2pPr>
            <a:lvl3pPr marL="913822" indent="0">
              <a:buNone/>
              <a:defRPr sz="1000"/>
            </a:lvl3pPr>
            <a:lvl4pPr marL="1370734" indent="0">
              <a:buNone/>
              <a:defRPr sz="900"/>
            </a:lvl4pPr>
            <a:lvl5pPr marL="1827644" indent="0">
              <a:buNone/>
              <a:defRPr sz="900"/>
            </a:lvl5pPr>
            <a:lvl6pPr marL="2284557" indent="0">
              <a:buNone/>
              <a:defRPr sz="900"/>
            </a:lvl6pPr>
            <a:lvl7pPr marL="2741467" indent="0">
              <a:buNone/>
              <a:defRPr sz="900"/>
            </a:lvl7pPr>
            <a:lvl8pPr marL="3198377" indent="0">
              <a:buNone/>
              <a:defRPr sz="900"/>
            </a:lvl8pPr>
            <a:lvl9pPr marL="3655289" indent="0">
              <a:buNone/>
              <a:defRPr sz="900"/>
            </a:lvl9pPr>
          </a:lstStyle>
          <a:p>
            <a:pPr lvl="0"/>
            <a:r>
              <a:rPr lang="en-US" smtClean="0"/>
              <a:t>Click to edit Master text styles</a:t>
            </a:r>
          </a:p>
        </p:txBody>
      </p:sp>
    </p:spTree>
    <p:extLst>
      <p:ext uri="{BB962C8B-B14F-4D97-AF65-F5344CB8AC3E}">
        <p14:creationId xmlns:p14="http://schemas.microsoft.com/office/powerpoint/2010/main" val="2640561001"/>
      </p:ext>
    </p:extLst>
  </p:cSld>
  <p:clrMapOvr>
    <a:masterClrMapping/>
  </p:clrMapOvr>
  <p:transition/>
</p:sldLayout>
</file>

<file path=ppt/slideLayouts/slideLayout7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910" indent="0">
              <a:buNone/>
              <a:defRPr sz="2800"/>
            </a:lvl2pPr>
            <a:lvl3pPr marL="913822" indent="0">
              <a:buNone/>
              <a:defRPr sz="2400"/>
            </a:lvl3pPr>
            <a:lvl4pPr marL="1370734" indent="0">
              <a:buNone/>
              <a:defRPr sz="2000"/>
            </a:lvl4pPr>
            <a:lvl5pPr marL="1827644" indent="0">
              <a:buNone/>
              <a:defRPr sz="2000"/>
            </a:lvl5pPr>
            <a:lvl6pPr marL="2284557" indent="0">
              <a:buNone/>
              <a:defRPr sz="2000"/>
            </a:lvl6pPr>
            <a:lvl7pPr marL="2741467" indent="0">
              <a:buNone/>
              <a:defRPr sz="2000"/>
            </a:lvl7pPr>
            <a:lvl8pPr marL="3198377" indent="0">
              <a:buNone/>
              <a:defRPr sz="2000"/>
            </a:lvl8pPr>
            <a:lvl9pPr marL="3655289"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6910" indent="0">
              <a:buNone/>
              <a:defRPr sz="1200"/>
            </a:lvl2pPr>
            <a:lvl3pPr marL="913822" indent="0">
              <a:buNone/>
              <a:defRPr sz="1000"/>
            </a:lvl3pPr>
            <a:lvl4pPr marL="1370734" indent="0">
              <a:buNone/>
              <a:defRPr sz="900"/>
            </a:lvl4pPr>
            <a:lvl5pPr marL="1827644" indent="0">
              <a:buNone/>
              <a:defRPr sz="900"/>
            </a:lvl5pPr>
            <a:lvl6pPr marL="2284557" indent="0">
              <a:buNone/>
              <a:defRPr sz="900"/>
            </a:lvl6pPr>
            <a:lvl7pPr marL="2741467" indent="0">
              <a:buNone/>
              <a:defRPr sz="900"/>
            </a:lvl7pPr>
            <a:lvl8pPr marL="3198377" indent="0">
              <a:buNone/>
              <a:defRPr sz="900"/>
            </a:lvl8pPr>
            <a:lvl9pPr marL="3655289" indent="0">
              <a:buNone/>
              <a:defRPr sz="900"/>
            </a:lvl9pPr>
          </a:lstStyle>
          <a:p>
            <a:pPr lvl="0"/>
            <a:r>
              <a:rPr lang="en-US" smtClean="0"/>
              <a:t>Click to edit Master text styles</a:t>
            </a:r>
          </a:p>
        </p:txBody>
      </p:sp>
    </p:spTree>
    <p:extLst>
      <p:ext uri="{BB962C8B-B14F-4D97-AF65-F5344CB8AC3E}">
        <p14:creationId xmlns:p14="http://schemas.microsoft.com/office/powerpoint/2010/main" val="1604642552"/>
      </p:ext>
    </p:extLst>
  </p:cSld>
  <p:clrMapOvr>
    <a:masterClrMapping/>
  </p:clrMapOvr>
  <p:transition/>
</p:sldLayout>
</file>

<file path=ppt/slideLayouts/slideLayout7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63597617"/>
      </p:ext>
    </p:extLst>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41515732"/>
      </p:ext>
    </p:extLst>
  </p:cSld>
  <p:clrMapOvr>
    <a:masterClrMapping/>
  </p:clrMapOvr>
  <p:transition/>
</p:sldLayout>
</file>

<file path=ppt/slideLayouts/slideLayout7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7"/>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07"/>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12779093"/>
      </p:ext>
    </p:extLst>
  </p:cSld>
  <p:clrMapOvr>
    <a:masterClrMapping/>
  </p:clrMapOvr>
  <p:transition/>
</p:sldLayout>
</file>

<file path=ppt/slideLayouts/slideLayout79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91132618"/>
      </p:ext>
    </p:extLst>
  </p:cSld>
  <p:clrMapOvr>
    <a:masterClrMapping/>
  </p:clrMapOvr>
  <p:transition/>
</p:sldLayout>
</file>

<file path=ppt/slideLayouts/slideLayout792.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2225129490"/>
      </p:ext>
    </p:extLst>
  </p:cSld>
  <p:clrMapOvr>
    <a:masterClrMapping/>
  </p:clrMapOvr>
</p:sldLayout>
</file>

<file path=ppt/slideLayouts/slideLayout7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605598362"/>
      </p:ext>
    </p:extLst>
  </p:cSld>
  <p:clrMapOvr>
    <a:masterClrMapping/>
  </p:clrMapOvr>
  <p:transition/>
</p:sldLayout>
</file>

<file path=ppt/slideLayouts/slideLayout7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39911383"/>
      </p:ext>
    </p:extLst>
  </p:cSld>
  <p:clrMapOvr>
    <a:masterClrMapping/>
  </p:clrMapOvr>
  <p:transition/>
</p:sldLayout>
</file>

<file path=ppt/slideLayouts/slideLayout7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163589102"/>
      </p:ext>
    </p:extLst>
  </p:cSld>
  <p:clrMapOvr>
    <a:masterClrMapping/>
  </p:clrMapOvr>
  <p:transition/>
</p:sldLayout>
</file>

<file path=ppt/slideLayouts/slideLayout7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42485863"/>
      </p:ext>
    </p:extLst>
  </p:cSld>
  <p:clrMapOvr>
    <a:masterClrMapping/>
  </p:clrMapOvr>
  <p:transition/>
</p:sldLayout>
</file>

<file path=ppt/slideLayouts/slideLayout7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74486004"/>
      </p:ext>
    </p:extLst>
  </p:cSld>
  <p:clrMapOvr>
    <a:masterClrMapping/>
  </p:clrMapOvr>
  <p:transition/>
</p:sldLayout>
</file>

<file path=ppt/slideLayouts/slideLayout7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585074600"/>
      </p:ext>
    </p:extLst>
  </p:cSld>
  <p:clrMapOvr>
    <a:masterClrMapping/>
  </p:clrMapOvr>
  <p:transition/>
</p:sldLayout>
</file>

<file path=ppt/slideLayouts/slideLayout7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01480932"/>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066601262"/>
      </p:ext>
    </p:extLst>
  </p:cSld>
  <p:clrMapOvr>
    <a:masterClrMapping/>
  </p:clrMapOv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66700981"/>
      </p:ext>
    </p:extLst>
  </p:cSld>
  <p:clrMapOvr>
    <a:masterClrMapping/>
  </p:clrMapOvr>
  <p:transition/>
</p:sldLayout>
</file>

<file path=ppt/slideLayouts/slideLayout8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829566249"/>
      </p:ext>
    </p:extLst>
  </p:cSld>
  <p:clrMapOvr>
    <a:masterClrMapping/>
  </p:clrMapOvr>
  <p:transition/>
</p:sldLayout>
</file>

<file path=ppt/slideLayouts/slideLayout8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633718772"/>
      </p:ext>
    </p:extLst>
  </p:cSld>
  <p:clrMapOvr>
    <a:masterClrMapping/>
  </p:clrMapOvr>
  <p:transition/>
</p:sldLayout>
</file>

<file path=ppt/slideLayouts/slideLayout8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70601332"/>
      </p:ext>
    </p:extLst>
  </p:cSld>
  <p:clrMapOvr>
    <a:masterClrMapping/>
  </p:clrMapOvr>
  <p:transition/>
</p:sldLayout>
</file>

<file path=ppt/slideLayouts/slideLayout8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58779989"/>
      </p:ext>
    </p:extLst>
  </p:cSld>
  <p:clrMapOvr>
    <a:masterClrMapping/>
  </p:clrMapOvr>
  <p:transition/>
</p:sldLayout>
</file>

<file path=ppt/slideLayouts/slideLayout80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22986919"/>
      </p:ext>
    </p:extLst>
  </p:cSld>
  <p:clrMapOvr>
    <a:masterClrMapping/>
  </p:clrMapOvr>
  <p:transition/>
</p:sldLayout>
</file>

<file path=ppt/slideLayouts/slideLayout805.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4055737812"/>
      </p:ext>
    </p:extLst>
  </p:cSld>
  <p:clrMapOvr>
    <a:masterClrMapping/>
  </p:clrMapOvr>
</p:sldLayout>
</file>

<file path=ppt/slideLayouts/slideLayout80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127" indent="0" algn="ctr">
              <a:buNone/>
              <a:defRPr/>
            </a:lvl2pPr>
            <a:lvl3pPr marL="914254" indent="0" algn="ctr">
              <a:buNone/>
              <a:defRPr/>
            </a:lvl3pPr>
            <a:lvl4pPr marL="1371381" indent="0" algn="ctr">
              <a:buNone/>
              <a:defRPr/>
            </a:lvl4pPr>
            <a:lvl5pPr marL="1828507" indent="0" algn="ctr">
              <a:buNone/>
              <a:defRPr/>
            </a:lvl5pPr>
            <a:lvl6pPr marL="2285634" indent="0" algn="ctr">
              <a:buNone/>
              <a:defRPr/>
            </a:lvl6pPr>
            <a:lvl7pPr marL="2742761" indent="0" algn="ctr">
              <a:buNone/>
              <a:defRPr/>
            </a:lvl7pPr>
            <a:lvl8pPr marL="3199888" indent="0" algn="ctr">
              <a:buNone/>
              <a:defRPr/>
            </a:lvl8pPr>
            <a:lvl9pPr marL="3657015"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674271369"/>
      </p:ext>
    </p:extLst>
  </p:cSld>
  <p:clrMapOvr>
    <a:masterClrMapping/>
  </p:clrMapOvr>
  <p:transition/>
</p:sldLayout>
</file>

<file path=ppt/slideLayouts/slideLayout8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51120711"/>
      </p:ext>
    </p:extLst>
  </p:cSld>
  <p:clrMapOvr>
    <a:masterClrMapping/>
  </p:clrMapOvr>
  <p:transition/>
</p:sldLayout>
</file>

<file path=ppt/slideLayouts/slideLayout8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27" indent="0">
              <a:buNone/>
              <a:defRPr sz="1800"/>
            </a:lvl2pPr>
            <a:lvl3pPr marL="914254" indent="0">
              <a:buNone/>
              <a:defRPr sz="1600"/>
            </a:lvl3pPr>
            <a:lvl4pPr marL="1371381" indent="0">
              <a:buNone/>
              <a:defRPr sz="1400"/>
            </a:lvl4pPr>
            <a:lvl5pPr marL="1828507" indent="0">
              <a:buNone/>
              <a:defRPr sz="1400"/>
            </a:lvl5pPr>
            <a:lvl6pPr marL="2285634" indent="0">
              <a:buNone/>
              <a:defRPr sz="1400"/>
            </a:lvl6pPr>
            <a:lvl7pPr marL="2742761" indent="0">
              <a:buNone/>
              <a:defRPr sz="1400"/>
            </a:lvl7pPr>
            <a:lvl8pPr marL="3199888" indent="0">
              <a:buNone/>
              <a:defRPr sz="1400"/>
            </a:lvl8pPr>
            <a:lvl9pPr marL="3657015" indent="0">
              <a:buNone/>
              <a:defRPr sz="1400"/>
            </a:lvl9pPr>
          </a:lstStyle>
          <a:p>
            <a:pPr lvl="0"/>
            <a:r>
              <a:rPr lang="en-US" smtClean="0"/>
              <a:t>Click to edit Master text styles</a:t>
            </a:r>
          </a:p>
        </p:txBody>
      </p:sp>
    </p:spTree>
    <p:extLst>
      <p:ext uri="{BB962C8B-B14F-4D97-AF65-F5344CB8AC3E}">
        <p14:creationId xmlns:p14="http://schemas.microsoft.com/office/powerpoint/2010/main" val="2122583830"/>
      </p:ext>
    </p:extLst>
  </p:cSld>
  <p:clrMapOvr>
    <a:masterClrMapping/>
  </p:clrMapOvr>
  <p:transition/>
</p:sldLayout>
</file>

<file path=ppt/slideLayouts/slideLayout8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09785226"/>
      </p:ext>
    </p:extLst>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34268451"/>
      </p:ext>
    </p:extLst>
  </p:cSld>
  <p:clrMapOvr>
    <a:masterClrMapping/>
  </p:clrMapOvr>
  <p:transition/>
</p:sldLayout>
</file>

<file path=ppt/slideLayouts/slideLayout8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27" indent="0">
              <a:buNone/>
              <a:defRPr sz="2000" b="1"/>
            </a:lvl2pPr>
            <a:lvl3pPr marL="914254" indent="0">
              <a:buNone/>
              <a:defRPr sz="1800" b="1"/>
            </a:lvl3pPr>
            <a:lvl4pPr marL="1371381" indent="0">
              <a:buNone/>
              <a:defRPr sz="1600" b="1"/>
            </a:lvl4pPr>
            <a:lvl5pPr marL="1828507" indent="0">
              <a:buNone/>
              <a:defRPr sz="1600" b="1"/>
            </a:lvl5pPr>
            <a:lvl6pPr marL="2285634" indent="0">
              <a:buNone/>
              <a:defRPr sz="1600" b="1"/>
            </a:lvl6pPr>
            <a:lvl7pPr marL="2742761" indent="0">
              <a:buNone/>
              <a:defRPr sz="1600" b="1"/>
            </a:lvl7pPr>
            <a:lvl8pPr marL="3199888" indent="0">
              <a:buNone/>
              <a:defRPr sz="1600" b="1"/>
            </a:lvl8pPr>
            <a:lvl9pPr marL="365701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127" indent="0">
              <a:buNone/>
              <a:defRPr sz="2000" b="1"/>
            </a:lvl2pPr>
            <a:lvl3pPr marL="914254" indent="0">
              <a:buNone/>
              <a:defRPr sz="1800" b="1"/>
            </a:lvl3pPr>
            <a:lvl4pPr marL="1371381" indent="0">
              <a:buNone/>
              <a:defRPr sz="1600" b="1"/>
            </a:lvl4pPr>
            <a:lvl5pPr marL="1828507" indent="0">
              <a:buNone/>
              <a:defRPr sz="1600" b="1"/>
            </a:lvl5pPr>
            <a:lvl6pPr marL="2285634" indent="0">
              <a:buNone/>
              <a:defRPr sz="1600" b="1"/>
            </a:lvl6pPr>
            <a:lvl7pPr marL="2742761" indent="0">
              <a:buNone/>
              <a:defRPr sz="1600" b="1"/>
            </a:lvl7pPr>
            <a:lvl8pPr marL="3199888" indent="0">
              <a:buNone/>
              <a:defRPr sz="1600" b="1"/>
            </a:lvl8pPr>
            <a:lvl9pPr marL="365701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28127519"/>
      </p:ext>
    </p:extLst>
  </p:cSld>
  <p:clrMapOvr>
    <a:masterClrMapping/>
  </p:clrMapOvr>
  <p:transition/>
</p:sldLayout>
</file>

<file path=ppt/slideLayouts/slideLayout8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291216731"/>
      </p:ext>
    </p:extLst>
  </p:cSld>
  <p:clrMapOvr>
    <a:masterClrMapping/>
  </p:clrMapOvr>
  <p:transition/>
</p:sldLayout>
</file>

<file path=ppt/slideLayouts/slideLayout8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9591874"/>
      </p:ext>
    </p:extLst>
  </p:cSld>
  <p:clrMapOvr>
    <a:masterClrMapping/>
  </p:clrMapOvr>
  <p:transition/>
</p:sldLayout>
</file>

<file path=ppt/slideLayouts/slideLayout8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27" indent="0">
              <a:buNone/>
              <a:defRPr sz="1200"/>
            </a:lvl2pPr>
            <a:lvl3pPr marL="914254" indent="0">
              <a:buNone/>
              <a:defRPr sz="1000"/>
            </a:lvl3pPr>
            <a:lvl4pPr marL="1371381" indent="0">
              <a:buNone/>
              <a:defRPr sz="900"/>
            </a:lvl4pPr>
            <a:lvl5pPr marL="1828507" indent="0">
              <a:buNone/>
              <a:defRPr sz="900"/>
            </a:lvl5pPr>
            <a:lvl6pPr marL="2285634" indent="0">
              <a:buNone/>
              <a:defRPr sz="900"/>
            </a:lvl6pPr>
            <a:lvl7pPr marL="2742761" indent="0">
              <a:buNone/>
              <a:defRPr sz="900"/>
            </a:lvl7pPr>
            <a:lvl8pPr marL="3199888" indent="0">
              <a:buNone/>
              <a:defRPr sz="900"/>
            </a:lvl8pPr>
            <a:lvl9pPr marL="3657015" indent="0">
              <a:buNone/>
              <a:defRPr sz="900"/>
            </a:lvl9pPr>
          </a:lstStyle>
          <a:p>
            <a:pPr lvl="0"/>
            <a:r>
              <a:rPr lang="en-US" smtClean="0"/>
              <a:t>Click to edit Master text styles</a:t>
            </a:r>
          </a:p>
        </p:txBody>
      </p:sp>
    </p:spTree>
    <p:extLst>
      <p:ext uri="{BB962C8B-B14F-4D97-AF65-F5344CB8AC3E}">
        <p14:creationId xmlns:p14="http://schemas.microsoft.com/office/powerpoint/2010/main" val="4093897487"/>
      </p:ext>
    </p:extLst>
  </p:cSld>
  <p:clrMapOvr>
    <a:masterClrMapping/>
  </p:clrMapOvr>
  <p:transition/>
</p:sldLayout>
</file>

<file path=ppt/slideLayouts/slideLayout8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27" indent="0">
              <a:buNone/>
              <a:defRPr sz="2800"/>
            </a:lvl2pPr>
            <a:lvl3pPr marL="914254" indent="0">
              <a:buNone/>
              <a:defRPr sz="2400"/>
            </a:lvl3pPr>
            <a:lvl4pPr marL="1371381" indent="0">
              <a:buNone/>
              <a:defRPr sz="2000"/>
            </a:lvl4pPr>
            <a:lvl5pPr marL="1828507" indent="0">
              <a:buNone/>
              <a:defRPr sz="2000"/>
            </a:lvl5pPr>
            <a:lvl6pPr marL="2285634" indent="0">
              <a:buNone/>
              <a:defRPr sz="2000"/>
            </a:lvl6pPr>
            <a:lvl7pPr marL="2742761" indent="0">
              <a:buNone/>
              <a:defRPr sz="2000"/>
            </a:lvl7pPr>
            <a:lvl8pPr marL="3199888" indent="0">
              <a:buNone/>
              <a:defRPr sz="2000"/>
            </a:lvl8pPr>
            <a:lvl9pPr marL="3657015"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27" indent="0">
              <a:buNone/>
              <a:defRPr sz="1200"/>
            </a:lvl2pPr>
            <a:lvl3pPr marL="914254" indent="0">
              <a:buNone/>
              <a:defRPr sz="1000"/>
            </a:lvl3pPr>
            <a:lvl4pPr marL="1371381" indent="0">
              <a:buNone/>
              <a:defRPr sz="900"/>
            </a:lvl4pPr>
            <a:lvl5pPr marL="1828507" indent="0">
              <a:buNone/>
              <a:defRPr sz="900"/>
            </a:lvl5pPr>
            <a:lvl6pPr marL="2285634" indent="0">
              <a:buNone/>
              <a:defRPr sz="900"/>
            </a:lvl6pPr>
            <a:lvl7pPr marL="2742761" indent="0">
              <a:buNone/>
              <a:defRPr sz="900"/>
            </a:lvl7pPr>
            <a:lvl8pPr marL="3199888" indent="0">
              <a:buNone/>
              <a:defRPr sz="900"/>
            </a:lvl8pPr>
            <a:lvl9pPr marL="3657015" indent="0">
              <a:buNone/>
              <a:defRPr sz="900"/>
            </a:lvl9pPr>
          </a:lstStyle>
          <a:p>
            <a:pPr lvl="0"/>
            <a:r>
              <a:rPr lang="en-US" smtClean="0"/>
              <a:t>Click to edit Master text styles</a:t>
            </a:r>
          </a:p>
        </p:txBody>
      </p:sp>
    </p:spTree>
    <p:extLst>
      <p:ext uri="{BB962C8B-B14F-4D97-AF65-F5344CB8AC3E}">
        <p14:creationId xmlns:p14="http://schemas.microsoft.com/office/powerpoint/2010/main" val="3591195420"/>
      </p:ext>
    </p:extLst>
  </p:cSld>
  <p:clrMapOvr>
    <a:masterClrMapping/>
  </p:clrMapOvr>
  <p:transition/>
</p:sldLayout>
</file>

<file path=ppt/slideLayouts/slideLayout8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23560918"/>
      </p:ext>
    </p:extLst>
  </p:cSld>
  <p:clrMapOvr>
    <a:masterClrMapping/>
  </p:clrMapOvr>
  <p:transition/>
</p:sldLayout>
</file>

<file path=ppt/slideLayouts/slideLayout8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29850459"/>
      </p:ext>
    </p:extLst>
  </p:cSld>
  <p:clrMapOvr>
    <a:masterClrMapping/>
  </p:clrMapOvr>
  <p:transition/>
</p:sldLayout>
</file>

<file path=ppt/slideLayouts/slideLayout81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1722316"/>
      </p:ext>
    </p:extLst>
  </p:cSld>
  <p:clrMapOvr>
    <a:masterClrMapping/>
  </p:clrMapOvr>
  <p:transition/>
</p:sldLayout>
</file>

<file path=ppt/slideLayouts/slideLayout818.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3392461416"/>
      </p:ext>
    </p:extLst>
  </p:cSld>
  <p:clrMapOvr>
    <a:masterClrMapping/>
  </p:clrMapOvr>
</p:sldLayout>
</file>

<file path=ppt/slideLayouts/slideLayout819.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9"/>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457200" y="6245225"/>
            <a:ext cx="2133600" cy="476250"/>
          </a:xfrm>
          <a:prstGeom prst="rect">
            <a:avLst/>
          </a:prstGeom>
        </p:spPr>
        <p:txBody>
          <a:bodyPr lIns="91425" tIns="45713" rIns="91425" bIns="45713"/>
          <a:lstStyle>
            <a:lvl1pPr defTabSz="914400">
              <a:defRPr sz="1200" b="1">
                <a:solidFill>
                  <a:srgbClr val="000000"/>
                </a:solidFill>
                <a:latin typeface="Arial" charset="0"/>
              </a:defRPr>
            </a:lvl1pPr>
          </a:lstStyle>
          <a:p>
            <a:pPr>
              <a:defRPr/>
            </a:pPr>
            <a:endParaRPr lang="en-US" altLang="zh-CN"/>
          </a:p>
        </p:txBody>
      </p:sp>
      <p:sp>
        <p:nvSpPr>
          <p:cNvPr id="7" name="Footer Placeholder 6"/>
          <p:cNvSpPr>
            <a:spLocks noGrp="1"/>
          </p:cNvSpPr>
          <p:nvPr>
            <p:ph type="ftr" sz="quarter" idx="11"/>
          </p:nvPr>
        </p:nvSpPr>
        <p:spPr>
          <a:xfrm>
            <a:off x="3124200" y="6245225"/>
            <a:ext cx="2895600" cy="476250"/>
          </a:xfrm>
          <a:prstGeom prst="rect">
            <a:avLst/>
          </a:prstGeom>
        </p:spPr>
        <p:txBody>
          <a:bodyPr lIns="91425" tIns="45713" rIns="91425" bIns="45713"/>
          <a:lstStyle>
            <a:lvl1pPr defTabSz="914400">
              <a:defRPr sz="1200" b="1">
                <a:solidFill>
                  <a:srgbClr val="000000"/>
                </a:solidFill>
                <a:latin typeface="Arial" charset="0"/>
              </a:defRPr>
            </a:lvl1pPr>
          </a:lstStyle>
          <a:p>
            <a:pPr>
              <a:defRPr/>
            </a:pPr>
            <a:endParaRPr lang="en-US" altLang="zh-CN"/>
          </a:p>
        </p:txBody>
      </p:sp>
      <p:sp>
        <p:nvSpPr>
          <p:cNvPr id="8" name="Slide Number Placeholder 7"/>
          <p:cNvSpPr>
            <a:spLocks noGrp="1"/>
          </p:cNvSpPr>
          <p:nvPr>
            <p:ph type="sldNum" sz="quarter" idx="12"/>
          </p:nvPr>
        </p:nvSpPr>
        <p:spPr>
          <a:xfrm>
            <a:off x="6553200" y="6245225"/>
            <a:ext cx="2133600" cy="476250"/>
          </a:xfrm>
          <a:prstGeom prst="rect">
            <a:avLst/>
          </a:prstGeom>
        </p:spPr>
        <p:txBody>
          <a:bodyPr/>
          <a:lstStyle>
            <a:lvl1pPr defTabSz="914400">
              <a:defRPr sz="1200" b="1">
                <a:solidFill>
                  <a:srgbClr val="000000"/>
                </a:solidFill>
                <a:latin typeface="Arial" charset="0"/>
              </a:defRPr>
            </a:lvl1pPr>
          </a:lstStyle>
          <a:p>
            <a:pPr>
              <a:defRPr/>
            </a:pPr>
            <a:fld id="{03CBD600-5986-EF46-A2DB-7687097A97FC}" type="slidenum">
              <a:rPr lang="en-US" altLang="zh-CN"/>
              <a:pPr>
                <a:defRPr/>
              </a:pPr>
              <a:t>‹#›</a:t>
            </a:fld>
            <a:endParaRPr lang="en-US" altLang="zh-CN"/>
          </a:p>
        </p:txBody>
      </p:sp>
    </p:spTree>
    <p:extLst>
      <p:ext uri="{BB962C8B-B14F-4D97-AF65-F5344CB8AC3E}">
        <p14:creationId xmlns:p14="http://schemas.microsoft.com/office/powerpoint/2010/main" val="20022086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2536013297"/>
      </p:ext>
    </p:extLst>
  </p:cSld>
  <p:clrMapOvr>
    <a:masterClrMapping/>
  </p:clrMapOvr>
</p:sldLayout>
</file>

<file path=ppt/slideLayouts/slideLayout820.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1"/>
            <a:ext cx="8229600" cy="4525963"/>
          </a:xfrm>
        </p:spPr>
        <p:txBody>
          <a:bodyPr/>
          <a:lstStyle/>
          <a:p>
            <a:pPr lvl="0"/>
            <a:endParaRPr lang="en-US" noProof="0"/>
          </a:p>
        </p:txBody>
      </p:sp>
      <p:sp>
        <p:nvSpPr>
          <p:cNvPr id="4" name="Date Placeholder 3"/>
          <p:cNvSpPr>
            <a:spLocks noGrp="1"/>
          </p:cNvSpPr>
          <p:nvPr>
            <p:ph type="dt" sz="half" idx="10"/>
          </p:nvPr>
        </p:nvSpPr>
        <p:spPr>
          <a:xfrm>
            <a:off x="457200" y="6245225"/>
            <a:ext cx="2133600" cy="476250"/>
          </a:xfrm>
          <a:prstGeom prst="rect">
            <a:avLst/>
          </a:prstGeom>
        </p:spPr>
        <p:txBody>
          <a:bodyPr lIns="91425" tIns="45713" rIns="91425" bIns="45713"/>
          <a:lstStyle>
            <a:lvl1pPr defTabSz="914400">
              <a:defRPr sz="1200" b="1">
                <a:solidFill>
                  <a:srgbClr val="000000"/>
                </a:solidFill>
                <a:latin typeface="Arial" charset="0"/>
              </a:defRPr>
            </a:lvl1pPr>
          </a:lstStyle>
          <a:p>
            <a:pPr>
              <a:defRPr/>
            </a:pPr>
            <a:endParaRPr lang="en-US" altLang="zh-CN"/>
          </a:p>
        </p:txBody>
      </p:sp>
      <p:sp>
        <p:nvSpPr>
          <p:cNvPr id="5" name="Footer Placeholder 4"/>
          <p:cNvSpPr>
            <a:spLocks noGrp="1"/>
          </p:cNvSpPr>
          <p:nvPr>
            <p:ph type="ftr" sz="quarter" idx="11"/>
          </p:nvPr>
        </p:nvSpPr>
        <p:spPr>
          <a:xfrm>
            <a:off x="3124200" y="6245225"/>
            <a:ext cx="2895600" cy="476250"/>
          </a:xfrm>
          <a:prstGeom prst="rect">
            <a:avLst/>
          </a:prstGeom>
        </p:spPr>
        <p:txBody>
          <a:bodyPr lIns="91425" tIns="45713" rIns="91425" bIns="45713"/>
          <a:lstStyle>
            <a:lvl1pPr defTabSz="914400">
              <a:defRPr sz="1200" b="1">
                <a:solidFill>
                  <a:srgbClr val="000000"/>
                </a:solidFill>
                <a:latin typeface="Arial" charset="0"/>
              </a:defRPr>
            </a:lvl1pPr>
          </a:lstStyle>
          <a:p>
            <a:pPr>
              <a:defRPr/>
            </a:pPr>
            <a:endParaRPr lang="en-US" altLang="zh-CN"/>
          </a:p>
        </p:txBody>
      </p:sp>
      <p:sp>
        <p:nvSpPr>
          <p:cNvPr id="6" name="Slide Number Placeholder 5"/>
          <p:cNvSpPr>
            <a:spLocks noGrp="1"/>
          </p:cNvSpPr>
          <p:nvPr>
            <p:ph type="sldNum" sz="quarter" idx="12"/>
          </p:nvPr>
        </p:nvSpPr>
        <p:spPr>
          <a:xfrm>
            <a:off x="6553200" y="6245225"/>
            <a:ext cx="2133600" cy="476250"/>
          </a:xfrm>
          <a:prstGeom prst="rect">
            <a:avLst/>
          </a:prstGeom>
        </p:spPr>
        <p:txBody>
          <a:bodyPr/>
          <a:lstStyle>
            <a:lvl1pPr defTabSz="914400">
              <a:defRPr sz="1200" b="1">
                <a:solidFill>
                  <a:srgbClr val="000000"/>
                </a:solidFill>
                <a:latin typeface="Arial" charset="0"/>
              </a:defRPr>
            </a:lvl1pPr>
          </a:lstStyle>
          <a:p>
            <a:pPr>
              <a:defRPr/>
            </a:pPr>
            <a:fld id="{2036BFF5-FCA4-284A-8F11-69EA39049C3D}" type="slidenum">
              <a:rPr lang="en-US" altLang="zh-CN"/>
              <a:pPr>
                <a:defRPr/>
              </a:pPr>
              <a:t>‹#›</a:t>
            </a:fld>
            <a:endParaRPr lang="en-US" altLang="zh-CN"/>
          </a:p>
        </p:txBody>
      </p:sp>
    </p:spTree>
    <p:extLst>
      <p:ext uri="{BB962C8B-B14F-4D97-AF65-F5344CB8AC3E}">
        <p14:creationId xmlns:p14="http://schemas.microsoft.com/office/powerpoint/2010/main" val="2388065814"/>
      </p:ext>
    </p:extLst>
  </p:cSld>
  <p:clrMapOvr>
    <a:masterClrMapping/>
  </p:clrMapOvr>
</p:sldLayout>
</file>

<file path=ppt/slideLayouts/slideLayout8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7196" indent="0" algn="ctr">
              <a:buNone/>
              <a:defRPr/>
            </a:lvl2pPr>
            <a:lvl3pPr marL="914391" indent="0" algn="ctr">
              <a:buNone/>
              <a:defRPr/>
            </a:lvl3pPr>
            <a:lvl4pPr marL="1371587" indent="0" algn="ctr">
              <a:buNone/>
              <a:defRPr/>
            </a:lvl4pPr>
            <a:lvl5pPr marL="1828782" indent="0" algn="ctr">
              <a:buNone/>
              <a:defRPr/>
            </a:lvl5pPr>
            <a:lvl6pPr marL="2285978" indent="0" algn="ctr">
              <a:buNone/>
              <a:defRPr/>
            </a:lvl6pPr>
            <a:lvl7pPr marL="2743173" indent="0" algn="ctr">
              <a:buNone/>
              <a:defRPr/>
            </a:lvl7pPr>
            <a:lvl8pPr marL="3200368" indent="0" algn="ctr">
              <a:buNone/>
              <a:defRPr/>
            </a:lvl8pPr>
            <a:lvl9pPr marL="3657563"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867008510"/>
      </p:ext>
    </p:extLst>
  </p:cSld>
  <p:clrMapOvr>
    <a:masterClrMapping/>
  </p:clrMapOvr>
  <p:transition/>
</p:sldLayout>
</file>

<file path=ppt/slideLayouts/slideLayout8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04425775"/>
      </p:ext>
    </p:extLst>
  </p:cSld>
  <p:clrMapOvr>
    <a:masterClrMapping/>
  </p:clrMapOvr>
  <p:transition/>
</p:sldLayout>
</file>

<file path=ppt/slideLayouts/slideLayout8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96" indent="0">
              <a:buNone/>
              <a:defRPr sz="1800"/>
            </a:lvl2pPr>
            <a:lvl3pPr marL="914391" indent="0">
              <a:buNone/>
              <a:defRPr sz="1600"/>
            </a:lvl3pPr>
            <a:lvl4pPr marL="1371587" indent="0">
              <a:buNone/>
              <a:defRPr sz="1400"/>
            </a:lvl4pPr>
            <a:lvl5pPr marL="1828782" indent="0">
              <a:buNone/>
              <a:defRPr sz="1400"/>
            </a:lvl5pPr>
            <a:lvl6pPr marL="2285978" indent="0">
              <a:buNone/>
              <a:defRPr sz="1400"/>
            </a:lvl6pPr>
            <a:lvl7pPr marL="2743173" indent="0">
              <a:buNone/>
              <a:defRPr sz="1400"/>
            </a:lvl7pPr>
            <a:lvl8pPr marL="3200368" indent="0">
              <a:buNone/>
              <a:defRPr sz="1400"/>
            </a:lvl8pPr>
            <a:lvl9pPr marL="3657563" indent="0">
              <a:buNone/>
              <a:defRPr sz="1400"/>
            </a:lvl9pPr>
          </a:lstStyle>
          <a:p>
            <a:pPr lvl="0"/>
            <a:r>
              <a:rPr lang="en-US" smtClean="0"/>
              <a:t>Click to edit Master text styles</a:t>
            </a:r>
          </a:p>
        </p:txBody>
      </p:sp>
    </p:spTree>
    <p:extLst>
      <p:ext uri="{BB962C8B-B14F-4D97-AF65-F5344CB8AC3E}">
        <p14:creationId xmlns:p14="http://schemas.microsoft.com/office/powerpoint/2010/main" val="4119987360"/>
      </p:ext>
    </p:extLst>
  </p:cSld>
  <p:clrMapOvr>
    <a:masterClrMapping/>
  </p:clrMapOvr>
  <p:transition/>
</p:sldLayout>
</file>

<file path=ppt/slideLayouts/slideLayout8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1"/>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1"/>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89483888"/>
      </p:ext>
    </p:extLst>
  </p:cSld>
  <p:clrMapOvr>
    <a:masterClrMapping/>
  </p:clrMapOvr>
  <p:transition/>
</p:sldLayout>
</file>

<file path=ppt/slideLayouts/slideLayout8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96" indent="0">
              <a:buNone/>
              <a:defRPr sz="2000" b="1"/>
            </a:lvl2pPr>
            <a:lvl3pPr marL="914391" indent="0">
              <a:buNone/>
              <a:defRPr sz="1800" b="1"/>
            </a:lvl3pPr>
            <a:lvl4pPr marL="1371587" indent="0">
              <a:buNone/>
              <a:defRPr sz="1600" b="1"/>
            </a:lvl4pPr>
            <a:lvl5pPr marL="1828782" indent="0">
              <a:buNone/>
              <a:defRPr sz="1600" b="1"/>
            </a:lvl5pPr>
            <a:lvl6pPr marL="2285978" indent="0">
              <a:buNone/>
              <a:defRPr sz="1600" b="1"/>
            </a:lvl6pPr>
            <a:lvl7pPr marL="2743173" indent="0">
              <a:buNone/>
              <a:defRPr sz="1600" b="1"/>
            </a:lvl7pPr>
            <a:lvl8pPr marL="3200368" indent="0">
              <a:buNone/>
              <a:defRPr sz="1600" b="1"/>
            </a:lvl8pPr>
            <a:lvl9pPr marL="365756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96" indent="0">
              <a:buNone/>
              <a:defRPr sz="2000" b="1"/>
            </a:lvl2pPr>
            <a:lvl3pPr marL="914391" indent="0">
              <a:buNone/>
              <a:defRPr sz="1800" b="1"/>
            </a:lvl3pPr>
            <a:lvl4pPr marL="1371587" indent="0">
              <a:buNone/>
              <a:defRPr sz="1600" b="1"/>
            </a:lvl4pPr>
            <a:lvl5pPr marL="1828782" indent="0">
              <a:buNone/>
              <a:defRPr sz="1600" b="1"/>
            </a:lvl5pPr>
            <a:lvl6pPr marL="2285978" indent="0">
              <a:buNone/>
              <a:defRPr sz="1600" b="1"/>
            </a:lvl6pPr>
            <a:lvl7pPr marL="2743173" indent="0">
              <a:buNone/>
              <a:defRPr sz="1600" b="1"/>
            </a:lvl7pPr>
            <a:lvl8pPr marL="3200368" indent="0">
              <a:buNone/>
              <a:defRPr sz="1600" b="1"/>
            </a:lvl8pPr>
            <a:lvl9pPr marL="365756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25297334"/>
      </p:ext>
    </p:extLst>
  </p:cSld>
  <p:clrMapOvr>
    <a:masterClrMapping/>
  </p:clrMapOvr>
  <p:transition/>
</p:sldLayout>
</file>

<file path=ppt/slideLayouts/slideLayout8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199997497"/>
      </p:ext>
    </p:extLst>
  </p:cSld>
  <p:clrMapOvr>
    <a:masterClrMapping/>
  </p:clrMapOvr>
  <p:transition/>
</p:sldLayout>
</file>

<file path=ppt/slideLayouts/slideLayout8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19420479"/>
      </p:ext>
    </p:extLst>
  </p:cSld>
  <p:clrMapOvr>
    <a:masterClrMapping/>
  </p:clrMapOvr>
  <p:transition/>
</p:sldLayout>
</file>

<file path=ppt/slideLayouts/slideLayout8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0"/>
            <a:ext cx="3008313" cy="4691063"/>
          </a:xfrm>
        </p:spPr>
        <p:txBody>
          <a:bodyPr/>
          <a:lstStyle>
            <a:lvl1pPr marL="0" indent="0">
              <a:buNone/>
              <a:defRPr sz="1400"/>
            </a:lvl1pPr>
            <a:lvl2pPr marL="457196" indent="0">
              <a:buNone/>
              <a:defRPr sz="1200"/>
            </a:lvl2pPr>
            <a:lvl3pPr marL="914391" indent="0">
              <a:buNone/>
              <a:defRPr sz="1000"/>
            </a:lvl3pPr>
            <a:lvl4pPr marL="1371587" indent="0">
              <a:buNone/>
              <a:defRPr sz="900"/>
            </a:lvl4pPr>
            <a:lvl5pPr marL="1828782" indent="0">
              <a:buNone/>
              <a:defRPr sz="900"/>
            </a:lvl5pPr>
            <a:lvl6pPr marL="2285978" indent="0">
              <a:buNone/>
              <a:defRPr sz="900"/>
            </a:lvl6pPr>
            <a:lvl7pPr marL="2743173" indent="0">
              <a:buNone/>
              <a:defRPr sz="900"/>
            </a:lvl7pPr>
            <a:lvl8pPr marL="3200368" indent="0">
              <a:buNone/>
              <a:defRPr sz="900"/>
            </a:lvl8pPr>
            <a:lvl9pPr marL="3657563" indent="0">
              <a:buNone/>
              <a:defRPr sz="900"/>
            </a:lvl9pPr>
          </a:lstStyle>
          <a:p>
            <a:pPr lvl="0"/>
            <a:r>
              <a:rPr lang="en-US" smtClean="0"/>
              <a:t>Click to edit Master text styles</a:t>
            </a:r>
          </a:p>
        </p:txBody>
      </p:sp>
    </p:spTree>
    <p:extLst>
      <p:ext uri="{BB962C8B-B14F-4D97-AF65-F5344CB8AC3E}">
        <p14:creationId xmlns:p14="http://schemas.microsoft.com/office/powerpoint/2010/main" val="4079276542"/>
      </p:ext>
    </p:extLst>
  </p:cSld>
  <p:clrMapOvr>
    <a:masterClrMapping/>
  </p:clrMapOvr>
  <p:transition/>
</p:sldLayout>
</file>

<file path=ppt/slideLayouts/slideLayout8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96" indent="0">
              <a:buNone/>
              <a:defRPr sz="2800"/>
            </a:lvl2pPr>
            <a:lvl3pPr marL="914391" indent="0">
              <a:buNone/>
              <a:defRPr sz="2400"/>
            </a:lvl3pPr>
            <a:lvl4pPr marL="1371587" indent="0">
              <a:buNone/>
              <a:defRPr sz="2000"/>
            </a:lvl4pPr>
            <a:lvl5pPr marL="1828782" indent="0">
              <a:buNone/>
              <a:defRPr sz="2000"/>
            </a:lvl5pPr>
            <a:lvl6pPr marL="2285978" indent="0">
              <a:buNone/>
              <a:defRPr sz="2000"/>
            </a:lvl6pPr>
            <a:lvl7pPr marL="2743173" indent="0">
              <a:buNone/>
              <a:defRPr sz="2000"/>
            </a:lvl7pPr>
            <a:lvl8pPr marL="3200368" indent="0">
              <a:buNone/>
              <a:defRPr sz="2000"/>
            </a:lvl8pPr>
            <a:lvl9pPr marL="3657563"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196" indent="0">
              <a:buNone/>
              <a:defRPr sz="1200"/>
            </a:lvl2pPr>
            <a:lvl3pPr marL="914391" indent="0">
              <a:buNone/>
              <a:defRPr sz="1000"/>
            </a:lvl3pPr>
            <a:lvl4pPr marL="1371587" indent="0">
              <a:buNone/>
              <a:defRPr sz="900"/>
            </a:lvl4pPr>
            <a:lvl5pPr marL="1828782" indent="0">
              <a:buNone/>
              <a:defRPr sz="900"/>
            </a:lvl5pPr>
            <a:lvl6pPr marL="2285978" indent="0">
              <a:buNone/>
              <a:defRPr sz="900"/>
            </a:lvl6pPr>
            <a:lvl7pPr marL="2743173" indent="0">
              <a:buNone/>
              <a:defRPr sz="900"/>
            </a:lvl7pPr>
            <a:lvl8pPr marL="3200368" indent="0">
              <a:buNone/>
              <a:defRPr sz="900"/>
            </a:lvl8pPr>
            <a:lvl9pPr marL="3657563" indent="0">
              <a:buNone/>
              <a:defRPr sz="900"/>
            </a:lvl9pPr>
          </a:lstStyle>
          <a:p>
            <a:pPr lvl="0"/>
            <a:r>
              <a:rPr lang="en-US" smtClean="0"/>
              <a:t>Click to edit Master text styles</a:t>
            </a:r>
          </a:p>
        </p:txBody>
      </p:sp>
    </p:spTree>
    <p:extLst>
      <p:ext uri="{BB962C8B-B14F-4D97-AF65-F5344CB8AC3E}">
        <p14:creationId xmlns:p14="http://schemas.microsoft.com/office/powerpoint/2010/main" val="948749435"/>
      </p:ext>
    </p:extLst>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custDataLst>
              <p:tags r:id="rId1"/>
            </p:custDataLst>
          </p:nvPr>
        </p:nvSpPr>
        <p:spPr>
          <a:xfrm>
            <a:off x="457200" y="6245225"/>
            <a:ext cx="2133600" cy="476250"/>
          </a:xfrm>
          <a:prstGeom prst="rect">
            <a:avLst/>
          </a:prstGeom>
        </p:spPr>
        <p:txBody>
          <a:bodyPr/>
          <a:lstStyle>
            <a:lvl1pPr>
              <a:defRPr>
                <a:solidFill>
                  <a:srgbClr val="000000"/>
                </a:solidFill>
              </a:defRPr>
            </a:lvl1pPr>
          </a:lstStyle>
          <a:p>
            <a:pPr>
              <a:defRPr/>
            </a:pPr>
            <a:endParaRPr lang="en-US" altLang="zh-CN"/>
          </a:p>
        </p:txBody>
      </p:sp>
      <p:sp>
        <p:nvSpPr>
          <p:cNvPr id="7" name="Footer Placeholder 6"/>
          <p:cNvSpPr>
            <a:spLocks noGrp="1"/>
          </p:cNvSpPr>
          <p:nvPr>
            <p:ph type="ftr" sz="quarter" idx="11"/>
            <p:custDataLst>
              <p:tags r:id="rId2"/>
            </p:custDataLst>
          </p:nvPr>
        </p:nvSpPr>
        <p:spPr>
          <a:xfrm>
            <a:off x="3124200" y="6245225"/>
            <a:ext cx="2895600" cy="476250"/>
          </a:xfrm>
          <a:prstGeom prst="rect">
            <a:avLst/>
          </a:prstGeom>
        </p:spPr>
        <p:txBody>
          <a:bodyPr/>
          <a:lstStyle>
            <a:lvl1pPr>
              <a:defRPr>
                <a:solidFill>
                  <a:srgbClr val="000000"/>
                </a:solidFill>
              </a:defRPr>
            </a:lvl1pPr>
          </a:lstStyle>
          <a:p>
            <a:pPr>
              <a:defRPr/>
            </a:pPr>
            <a:endParaRPr lang="en-US" altLang="zh-CN"/>
          </a:p>
        </p:txBody>
      </p:sp>
      <p:sp>
        <p:nvSpPr>
          <p:cNvPr id="8" name="Slide Number Placeholder 7"/>
          <p:cNvSpPr>
            <a:spLocks noGrp="1"/>
          </p:cNvSpPr>
          <p:nvPr>
            <p:ph type="sldNum" sz="quarter" idx="12"/>
            <p:custDataLst>
              <p:tags r:id="rId3"/>
            </p:custDataLst>
          </p:nvPr>
        </p:nvSpPr>
        <p:spPr>
          <a:xfrm>
            <a:off x="6553200" y="6245225"/>
            <a:ext cx="2133600" cy="476250"/>
          </a:xfrm>
          <a:prstGeom prst="rect">
            <a:avLst/>
          </a:prstGeom>
        </p:spPr>
        <p:txBody>
          <a:bodyPr/>
          <a:lstStyle>
            <a:lvl1pPr>
              <a:defRPr>
                <a:solidFill>
                  <a:srgbClr val="000000"/>
                </a:solidFill>
              </a:defRPr>
            </a:lvl1pPr>
          </a:lstStyle>
          <a:p>
            <a:pPr>
              <a:defRPr/>
            </a:pPr>
            <a:fld id="{66D4047D-0D5C-7345-9DB5-423ABBB84013}" type="slidenum">
              <a:rPr lang="en-US" altLang="zh-CN"/>
              <a:pPr>
                <a:defRPr/>
              </a:pPr>
              <a:t>‹#›</a:t>
            </a:fld>
            <a:endParaRPr lang="en-US" altLang="zh-CN"/>
          </a:p>
        </p:txBody>
      </p:sp>
    </p:spTree>
    <p:extLst>
      <p:ext uri="{BB962C8B-B14F-4D97-AF65-F5344CB8AC3E}">
        <p14:creationId xmlns:p14="http://schemas.microsoft.com/office/powerpoint/2010/main" val="618875093"/>
      </p:ext>
    </p:extLst>
  </p:cSld>
  <p:clrMapOvr>
    <a:masterClrMapping/>
  </p:clrMapOvr>
</p:sldLayout>
</file>

<file path=ppt/slideLayouts/slideLayout8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56588054"/>
      </p:ext>
    </p:extLst>
  </p:cSld>
  <p:clrMapOvr>
    <a:masterClrMapping/>
  </p:clrMapOvr>
  <p:transition/>
</p:sldLayout>
</file>

<file path=ppt/slideLayouts/slideLayout8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1"/>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01"/>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73605604"/>
      </p:ext>
    </p:extLst>
  </p:cSld>
  <p:clrMapOvr>
    <a:masterClrMapping/>
  </p:clrMapOvr>
  <p:transition/>
</p:sldLayout>
</file>

<file path=ppt/slideLayouts/slideLayout83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1"/>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1"/>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42472534"/>
      </p:ext>
    </p:extLst>
  </p:cSld>
  <p:clrMapOvr>
    <a:masterClrMapping/>
  </p:clrMapOvr>
  <p:transition/>
</p:sldLayout>
</file>

<file path=ppt/slideLayouts/slideLayout833.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315970417"/>
      </p:ext>
    </p:extLst>
  </p:cSld>
  <p:clrMapOvr>
    <a:masterClrMapping/>
  </p:clrMapOvr>
</p:sldLayout>
</file>

<file path=ppt/slideLayouts/slideLayout8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6846" indent="0" algn="ctr">
              <a:buNone/>
              <a:defRPr/>
            </a:lvl2pPr>
            <a:lvl3pPr marL="913696" indent="0" algn="ctr">
              <a:buNone/>
              <a:defRPr/>
            </a:lvl3pPr>
            <a:lvl4pPr marL="1370550" indent="0" algn="ctr">
              <a:buNone/>
              <a:defRPr/>
            </a:lvl4pPr>
            <a:lvl5pPr marL="1827398" indent="0" algn="ctr">
              <a:buNone/>
              <a:defRPr/>
            </a:lvl5pPr>
            <a:lvl6pPr marL="2284245" indent="0" algn="ctr">
              <a:buNone/>
              <a:defRPr/>
            </a:lvl6pPr>
            <a:lvl7pPr marL="2741098" indent="0" algn="ctr">
              <a:buNone/>
              <a:defRPr/>
            </a:lvl7pPr>
            <a:lvl8pPr marL="3197941" indent="0" algn="ctr">
              <a:buNone/>
              <a:defRPr/>
            </a:lvl8pPr>
            <a:lvl9pPr marL="3654795"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397310317"/>
      </p:ext>
    </p:extLst>
  </p:cSld>
  <p:clrMapOvr>
    <a:masterClrMapping/>
  </p:clrMapOvr>
  <p:transition/>
</p:sldLayout>
</file>

<file path=ppt/slideLayouts/slideLayout8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00429518"/>
      </p:ext>
    </p:extLst>
  </p:cSld>
  <p:clrMapOvr>
    <a:masterClrMapping/>
  </p:clrMapOvr>
  <p:transition/>
</p:sldLayout>
</file>

<file path=ppt/slideLayouts/slideLayout8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5"/>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8"/>
            <a:ext cx="7772400" cy="1500187"/>
          </a:xfrm>
        </p:spPr>
        <p:txBody>
          <a:bodyPr anchor="b"/>
          <a:lstStyle>
            <a:lvl1pPr marL="0" indent="0">
              <a:buNone/>
              <a:defRPr sz="2000"/>
            </a:lvl1pPr>
            <a:lvl2pPr marL="456846" indent="0">
              <a:buNone/>
              <a:defRPr sz="1800"/>
            </a:lvl2pPr>
            <a:lvl3pPr marL="913696" indent="0">
              <a:buNone/>
              <a:defRPr sz="1600"/>
            </a:lvl3pPr>
            <a:lvl4pPr marL="1370550" indent="0">
              <a:buNone/>
              <a:defRPr sz="1400"/>
            </a:lvl4pPr>
            <a:lvl5pPr marL="1827398" indent="0">
              <a:buNone/>
              <a:defRPr sz="1400"/>
            </a:lvl5pPr>
            <a:lvl6pPr marL="2284245" indent="0">
              <a:buNone/>
              <a:defRPr sz="1400"/>
            </a:lvl6pPr>
            <a:lvl7pPr marL="2741098" indent="0">
              <a:buNone/>
              <a:defRPr sz="1400"/>
            </a:lvl7pPr>
            <a:lvl8pPr marL="3197941" indent="0">
              <a:buNone/>
              <a:defRPr sz="1400"/>
            </a:lvl8pPr>
            <a:lvl9pPr marL="3654795" indent="0">
              <a:buNone/>
              <a:defRPr sz="1400"/>
            </a:lvl9pPr>
          </a:lstStyle>
          <a:p>
            <a:pPr lvl="0"/>
            <a:r>
              <a:rPr lang="en-US" smtClean="0"/>
              <a:t>Click to edit Master text styles</a:t>
            </a:r>
          </a:p>
        </p:txBody>
      </p:sp>
    </p:spTree>
    <p:extLst>
      <p:ext uri="{BB962C8B-B14F-4D97-AF65-F5344CB8AC3E}">
        <p14:creationId xmlns:p14="http://schemas.microsoft.com/office/powerpoint/2010/main" val="1551219878"/>
      </p:ext>
    </p:extLst>
  </p:cSld>
  <p:clrMapOvr>
    <a:masterClrMapping/>
  </p:clrMapOvr>
  <p:transition/>
</p:sldLayout>
</file>

<file path=ppt/slideLayouts/slideLayout8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15"/>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15"/>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74565648"/>
      </p:ext>
    </p:extLst>
  </p:cSld>
  <p:clrMapOvr>
    <a:masterClrMapping/>
  </p:clrMapOvr>
  <p:transition/>
</p:sldLayout>
</file>

<file path=ppt/slideLayouts/slideLayout8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46" indent="0">
              <a:buNone/>
              <a:defRPr sz="2000" b="1"/>
            </a:lvl2pPr>
            <a:lvl3pPr marL="913696" indent="0">
              <a:buNone/>
              <a:defRPr sz="1800" b="1"/>
            </a:lvl3pPr>
            <a:lvl4pPr marL="1370550" indent="0">
              <a:buNone/>
              <a:defRPr sz="1600" b="1"/>
            </a:lvl4pPr>
            <a:lvl5pPr marL="1827398" indent="0">
              <a:buNone/>
              <a:defRPr sz="1600" b="1"/>
            </a:lvl5pPr>
            <a:lvl6pPr marL="2284245" indent="0">
              <a:buNone/>
              <a:defRPr sz="1600" b="1"/>
            </a:lvl6pPr>
            <a:lvl7pPr marL="2741098" indent="0">
              <a:buNone/>
              <a:defRPr sz="1600" b="1"/>
            </a:lvl7pPr>
            <a:lvl8pPr marL="3197941" indent="0">
              <a:buNone/>
              <a:defRPr sz="1600" b="1"/>
            </a:lvl8pPr>
            <a:lvl9pPr marL="365479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846" indent="0">
              <a:buNone/>
              <a:defRPr sz="2000" b="1"/>
            </a:lvl2pPr>
            <a:lvl3pPr marL="913696" indent="0">
              <a:buNone/>
              <a:defRPr sz="1800" b="1"/>
            </a:lvl3pPr>
            <a:lvl4pPr marL="1370550" indent="0">
              <a:buNone/>
              <a:defRPr sz="1600" b="1"/>
            </a:lvl4pPr>
            <a:lvl5pPr marL="1827398" indent="0">
              <a:buNone/>
              <a:defRPr sz="1600" b="1"/>
            </a:lvl5pPr>
            <a:lvl6pPr marL="2284245" indent="0">
              <a:buNone/>
              <a:defRPr sz="1600" b="1"/>
            </a:lvl6pPr>
            <a:lvl7pPr marL="2741098" indent="0">
              <a:buNone/>
              <a:defRPr sz="1600" b="1"/>
            </a:lvl7pPr>
            <a:lvl8pPr marL="3197941" indent="0">
              <a:buNone/>
              <a:defRPr sz="1600" b="1"/>
            </a:lvl8pPr>
            <a:lvl9pPr marL="365479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2047056"/>
      </p:ext>
    </p:extLst>
  </p:cSld>
  <p:clrMapOvr>
    <a:masterClrMapping/>
  </p:clrMapOvr>
  <p:transition/>
</p:sldLayout>
</file>

<file path=ppt/slideLayouts/slideLayout8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070864506"/>
      </p:ext>
    </p:extLst>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pPr lvl="0"/>
            <a:endParaRPr lang="en-US" noProof="0"/>
          </a:p>
        </p:txBody>
      </p:sp>
      <p:sp>
        <p:nvSpPr>
          <p:cNvPr id="4" name="Date Placeholder 3"/>
          <p:cNvSpPr>
            <a:spLocks noGrp="1"/>
          </p:cNvSpPr>
          <p:nvPr>
            <p:ph type="dt" sz="half" idx="10"/>
            <p:custDataLst>
              <p:tags r:id="rId1"/>
            </p:custDataLst>
          </p:nvPr>
        </p:nvSpPr>
        <p:spPr>
          <a:xfrm>
            <a:off x="457200" y="6245225"/>
            <a:ext cx="2133600" cy="476250"/>
          </a:xfrm>
          <a:prstGeom prst="rect">
            <a:avLst/>
          </a:prstGeom>
        </p:spPr>
        <p:txBody>
          <a:bodyPr/>
          <a:lstStyle>
            <a:lvl1pPr>
              <a:defRPr>
                <a:solidFill>
                  <a:srgbClr val="000000"/>
                </a:solidFill>
              </a:defRPr>
            </a:lvl1pPr>
          </a:lstStyle>
          <a:p>
            <a:pPr>
              <a:defRPr/>
            </a:pPr>
            <a:endParaRPr lang="en-US" altLang="zh-CN"/>
          </a:p>
        </p:txBody>
      </p:sp>
      <p:sp>
        <p:nvSpPr>
          <p:cNvPr id="5" name="Footer Placeholder 4"/>
          <p:cNvSpPr>
            <a:spLocks noGrp="1"/>
          </p:cNvSpPr>
          <p:nvPr>
            <p:ph type="ftr" sz="quarter" idx="11"/>
            <p:custDataLst>
              <p:tags r:id="rId2"/>
            </p:custDataLst>
          </p:nvPr>
        </p:nvSpPr>
        <p:spPr>
          <a:xfrm>
            <a:off x="3124200" y="6245225"/>
            <a:ext cx="2895600" cy="476250"/>
          </a:xfrm>
          <a:prstGeom prst="rect">
            <a:avLst/>
          </a:prstGeom>
        </p:spPr>
        <p:txBody>
          <a:bodyPr/>
          <a:lstStyle>
            <a:lvl1pPr>
              <a:defRPr>
                <a:solidFill>
                  <a:srgbClr val="000000"/>
                </a:solidFill>
              </a:defRPr>
            </a:lvl1pPr>
          </a:lstStyle>
          <a:p>
            <a:pPr>
              <a:defRPr/>
            </a:pPr>
            <a:endParaRPr lang="en-US" altLang="zh-CN"/>
          </a:p>
        </p:txBody>
      </p:sp>
      <p:sp>
        <p:nvSpPr>
          <p:cNvPr id="6" name="Slide Number Placeholder 5"/>
          <p:cNvSpPr>
            <a:spLocks noGrp="1"/>
          </p:cNvSpPr>
          <p:nvPr>
            <p:ph type="sldNum" sz="quarter" idx="12"/>
            <p:custDataLst>
              <p:tags r:id="rId3"/>
            </p:custDataLst>
          </p:nvPr>
        </p:nvSpPr>
        <p:spPr>
          <a:xfrm>
            <a:off x="6553200" y="6245225"/>
            <a:ext cx="2133600" cy="476250"/>
          </a:xfrm>
          <a:prstGeom prst="rect">
            <a:avLst/>
          </a:prstGeom>
        </p:spPr>
        <p:txBody>
          <a:bodyPr/>
          <a:lstStyle>
            <a:lvl1pPr>
              <a:defRPr>
                <a:solidFill>
                  <a:srgbClr val="000000"/>
                </a:solidFill>
              </a:defRPr>
            </a:lvl1pPr>
          </a:lstStyle>
          <a:p>
            <a:pPr>
              <a:defRPr/>
            </a:pPr>
            <a:fld id="{732C3D90-2CF9-9044-A840-A90A5EE9359B}" type="slidenum">
              <a:rPr lang="en-US" altLang="zh-CN"/>
              <a:pPr>
                <a:defRPr/>
              </a:pPr>
              <a:t>‹#›</a:t>
            </a:fld>
            <a:endParaRPr lang="en-US" altLang="zh-CN"/>
          </a:p>
        </p:txBody>
      </p:sp>
    </p:spTree>
    <p:extLst>
      <p:ext uri="{BB962C8B-B14F-4D97-AF65-F5344CB8AC3E}">
        <p14:creationId xmlns:p14="http://schemas.microsoft.com/office/powerpoint/2010/main" val="83737758"/>
      </p:ext>
    </p:extLst>
  </p:cSld>
  <p:clrMapOvr>
    <a:masterClrMapping/>
  </p:clrMapOvr>
</p:sldLayout>
</file>

<file path=ppt/slideLayouts/slideLayout8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4878440"/>
      </p:ext>
    </p:extLst>
  </p:cSld>
  <p:clrMapOvr>
    <a:masterClrMapping/>
  </p:clrMapOvr>
  <p:transition/>
</p:sldLayout>
</file>

<file path=ppt/slideLayouts/slideLayout8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6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846" indent="0">
              <a:buNone/>
              <a:defRPr sz="1200"/>
            </a:lvl2pPr>
            <a:lvl3pPr marL="913696" indent="0">
              <a:buNone/>
              <a:defRPr sz="1000"/>
            </a:lvl3pPr>
            <a:lvl4pPr marL="1370550" indent="0">
              <a:buNone/>
              <a:defRPr sz="900"/>
            </a:lvl4pPr>
            <a:lvl5pPr marL="1827398" indent="0">
              <a:buNone/>
              <a:defRPr sz="900"/>
            </a:lvl5pPr>
            <a:lvl6pPr marL="2284245" indent="0">
              <a:buNone/>
              <a:defRPr sz="900"/>
            </a:lvl6pPr>
            <a:lvl7pPr marL="2741098" indent="0">
              <a:buNone/>
              <a:defRPr sz="900"/>
            </a:lvl7pPr>
            <a:lvl8pPr marL="3197941" indent="0">
              <a:buNone/>
              <a:defRPr sz="900"/>
            </a:lvl8pPr>
            <a:lvl9pPr marL="3654795" indent="0">
              <a:buNone/>
              <a:defRPr sz="900"/>
            </a:lvl9pPr>
          </a:lstStyle>
          <a:p>
            <a:pPr lvl="0"/>
            <a:r>
              <a:rPr lang="en-US" smtClean="0"/>
              <a:t>Click to edit Master text styles</a:t>
            </a:r>
          </a:p>
        </p:txBody>
      </p:sp>
    </p:spTree>
    <p:extLst>
      <p:ext uri="{BB962C8B-B14F-4D97-AF65-F5344CB8AC3E}">
        <p14:creationId xmlns:p14="http://schemas.microsoft.com/office/powerpoint/2010/main" val="3537449104"/>
      </p:ext>
    </p:extLst>
  </p:cSld>
  <p:clrMapOvr>
    <a:masterClrMapping/>
  </p:clrMapOvr>
  <p:transition/>
</p:sldLayout>
</file>

<file path=ppt/slideLayouts/slideLayout8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46" indent="0">
              <a:buNone/>
              <a:defRPr sz="2800"/>
            </a:lvl2pPr>
            <a:lvl3pPr marL="913696" indent="0">
              <a:buNone/>
              <a:defRPr sz="2400"/>
            </a:lvl3pPr>
            <a:lvl4pPr marL="1370550" indent="0">
              <a:buNone/>
              <a:defRPr sz="2000"/>
            </a:lvl4pPr>
            <a:lvl5pPr marL="1827398" indent="0">
              <a:buNone/>
              <a:defRPr sz="2000"/>
            </a:lvl5pPr>
            <a:lvl6pPr marL="2284245" indent="0">
              <a:buNone/>
              <a:defRPr sz="2000"/>
            </a:lvl6pPr>
            <a:lvl7pPr marL="2741098" indent="0">
              <a:buNone/>
              <a:defRPr sz="2000"/>
            </a:lvl7pPr>
            <a:lvl8pPr marL="3197941" indent="0">
              <a:buNone/>
              <a:defRPr sz="2000"/>
            </a:lvl8pPr>
            <a:lvl9pPr marL="3654795"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46" indent="0">
              <a:buNone/>
              <a:defRPr sz="1200"/>
            </a:lvl2pPr>
            <a:lvl3pPr marL="913696" indent="0">
              <a:buNone/>
              <a:defRPr sz="1000"/>
            </a:lvl3pPr>
            <a:lvl4pPr marL="1370550" indent="0">
              <a:buNone/>
              <a:defRPr sz="900"/>
            </a:lvl4pPr>
            <a:lvl5pPr marL="1827398" indent="0">
              <a:buNone/>
              <a:defRPr sz="900"/>
            </a:lvl5pPr>
            <a:lvl6pPr marL="2284245" indent="0">
              <a:buNone/>
              <a:defRPr sz="900"/>
            </a:lvl6pPr>
            <a:lvl7pPr marL="2741098" indent="0">
              <a:buNone/>
              <a:defRPr sz="900"/>
            </a:lvl7pPr>
            <a:lvl8pPr marL="3197941" indent="0">
              <a:buNone/>
              <a:defRPr sz="900"/>
            </a:lvl8pPr>
            <a:lvl9pPr marL="3654795" indent="0">
              <a:buNone/>
              <a:defRPr sz="900"/>
            </a:lvl9pPr>
          </a:lstStyle>
          <a:p>
            <a:pPr lvl="0"/>
            <a:r>
              <a:rPr lang="en-US" smtClean="0"/>
              <a:t>Click to edit Master text styles</a:t>
            </a:r>
          </a:p>
        </p:txBody>
      </p:sp>
    </p:spTree>
    <p:extLst>
      <p:ext uri="{BB962C8B-B14F-4D97-AF65-F5344CB8AC3E}">
        <p14:creationId xmlns:p14="http://schemas.microsoft.com/office/powerpoint/2010/main" val="2752785884"/>
      </p:ext>
    </p:extLst>
  </p:cSld>
  <p:clrMapOvr>
    <a:masterClrMapping/>
  </p:clrMapOvr>
  <p:transition/>
</p:sldLayout>
</file>

<file path=ppt/slideLayouts/slideLayout8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02946237"/>
      </p:ext>
    </p:extLst>
  </p:cSld>
  <p:clrMapOvr>
    <a:masterClrMapping/>
  </p:clrMapOvr>
  <p:transition/>
</p:sldLayout>
</file>

<file path=ppt/slideLayouts/slideLayout8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5"/>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5"/>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53109778"/>
      </p:ext>
    </p:extLst>
  </p:cSld>
  <p:clrMapOvr>
    <a:masterClrMapping/>
  </p:clrMapOvr>
  <p:transition/>
</p:sldLayout>
</file>

<file path=ppt/slideLayouts/slideLayout84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15"/>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15"/>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19010039"/>
      </p:ext>
    </p:extLst>
  </p:cSld>
  <p:clrMapOvr>
    <a:masterClrMapping/>
  </p:clrMapOvr>
  <p:transition/>
</p:sldLayout>
</file>

<file path=ppt/slideLayouts/slideLayout846.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3196553827"/>
      </p:ext>
    </p:extLst>
  </p:cSld>
  <p:clrMapOvr>
    <a:masterClrMapping/>
  </p:clrMapOvr>
</p:sldLayout>
</file>

<file path=ppt/slideLayouts/slideLayout8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ltLang="zh-CN"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ltLang="zh-CN" smtClean="0"/>
              <a:t>Click to edit Master subtitle style</a:t>
            </a:r>
            <a:endParaRPr lang="en-US"/>
          </a:p>
        </p:txBody>
      </p:sp>
      <p:sp>
        <p:nvSpPr>
          <p:cNvPr id="4" name="Date Placeholder 3"/>
          <p:cNvSpPr>
            <a:spLocks noGrp="1"/>
          </p:cNvSpPr>
          <p:nvPr>
            <p:ph type="dt" sz="half" idx="10"/>
          </p:nvPr>
        </p:nvSpPr>
        <p:spPr/>
        <p:txBody>
          <a:bodyPr/>
          <a:lstStyle/>
          <a:p>
            <a:fld id="{5032660D-F1AD-D740-9C13-587329C3EE44}" type="datetimeFigureOut">
              <a:rPr lang="en-US" smtClean="0">
                <a:solidFill>
                  <a:prstClr val="black">
                    <a:tint val="75000"/>
                  </a:prstClr>
                </a:solidFill>
                <a:latin typeface="Calibri"/>
              </a:rPr>
              <a:pPr/>
              <a:t>5/27/16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E476514-F9B8-644F-BC82-C18E310EF89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257116748"/>
      </p:ext>
    </p:extLst>
  </p:cSld>
  <p:clrMapOvr>
    <a:masterClrMapping/>
  </p:clrMapOvr>
</p:sldLayout>
</file>

<file path=ppt/slideLayouts/slideLayout8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smtClean="0"/>
              <a:t>Click to edit Master title style</a:t>
            </a:r>
            <a:endParaRPr lang="en-US"/>
          </a:p>
        </p:txBody>
      </p:sp>
      <p:sp>
        <p:nvSpPr>
          <p:cNvPr id="3" name="Content Placeholder 2"/>
          <p:cNvSpPr>
            <a:spLocks noGrp="1"/>
          </p:cNvSpPr>
          <p:nvPr>
            <p:ph idx="1"/>
          </p:nvPr>
        </p:nvSpPr>
        <p:spPr/>
        <p:txBody>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a:p>
        </p:txBody>
      </p:sp>
      <p:sp>
        <p:nvSpPr>
          <p:cNvPr id="4" name="Date Placeholder 3"/>
          <p:cNvSpPr>
            <a:spLocks noGrp="1"/>
          </p:cNvSpPr>
          <p:nvPr>
            <p:ph type="dt" sz="half" idx="10"/>
          </p:nvPr>
        </p:nvSpPr>
        <p:spPr/>
        <p:txBody>
          <a:bodyPr/>
          <a:lstStyle/>
          <a:p>
            <a:fld id="{5032660D-F1AD-D740-9C13-587329C3EE44}" type="datetimeFigureOut">
              <a:rPr lang="en-US" smtClean="0">
                <a:solidFill>
                  <a:prstClr val="black">
                    <a:tint val="75000"/>
                  </a:prstClr>
                </a:solidFill>
                <a:latin typeface="Calibri"/>
              </a:rPr>
              <a:pPr/>
              <a:t>5/27/16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E476514-F9B8-644F-BC82-C18E310EF89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41920485"/>
      </p:ext>
    </p:extLst>
  </p:cSld>
  <p:clrMapOvr>
    <a:masterClrMapping/>
  </p:clrMapOvr>
</p:sldLayout>
</file>

<file path=ppt/slideLayouts/slideLayout8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ltLang="zh-CN"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ltLang="zh-CN" smtClean="0"/>
              <a:t>Click to edit Master text styles</a:t>
            </a:r>
          </a:p>
        </p:txBody>
      </p:sp>
      <p:sp>
        <p:nvSpPr>
          <p:cNvPr id="4" name="Date Placeholder 3"/>
          <p:cNvSpPr>
            <a:spLocks noGrp="1"/>
          </p:cNvSpPr>
          <p:nvPr>
            <p:ph type="dt" sz="half" idx="10"/>
          </p:nvPr>
        </p:nvSpPr>
        <p:spPr/>
        <p:txBody>
          <a:bodyPr/>
          <a:lstStyle/>
          <a:p>
            <a:fld id="{5032660D-F1AD-D740-9C13-587329C3EE44}" type="datetimeFigureOut">
              <a:rPr lang="en-US" smtClean="0">
                <a:solidFill>
                  <a:prstClr val="black">
                    <a:tint val="75000"/>
                  </a:prstClr>
                </a:solidFill>
                <a:latin typeface="Calibri"/>
              </a:rPr>
              <a:pPr/>
              <a:t>5/27/16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E476514-F9B8-644F-BC82-C18E310EF89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91087093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7196" indent="0" algn="ctr">
              <a:buNone/>
              <a:defRPr/>
            </a:lvl2pPr>
            <a:lvl3pPr marL="914391" indent="0" algn="ctr">
              <a:buNone/>
              <a:defRPr/>
            </a:lvl3pPr>
            <a:lvl4pPr marL="1371587" indent="0" algn="ctr">
              <a:buNone/>
              <a:defRPr/>
            </a:lvl4pPr>
            <a:lvl5pPr marL="1828782" indent="0" algn="ctr">
              <a:buNone/>
              <a:defRPr/>
            </a:lvl5pPr>
            <a:lvl6pPr marL="2285978" indent="0" algn="ctr">
              <a:buNone/>
              <a:defRPr/>
            </a:lvl6pPr>
            <a:lvl7pPr marL="2743173" indent="0" algn="ctr">
              <a:buNone/>
              <a:defRPr/>
            </a:lvl7pPr>
            <a:lvl8pPr marL="3200368" indent="0" algn="ctr">
              <a:buNone/>
              <a:defRPr/>
            </a:lvl8pPr>
            <a:lvl9pPr marL="3657563"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020419132"/>
      </p:ext>
    </p:extLst>
  </p:cSld>
  <p:clrMapOvr>
    <a:masterClrMapping/>
  </p:clrMapOvr>
  <p:transition/>
</p:sldLayout>
</file>

<file path=ppt/slideLayouts/slideLayout8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a:p>
        </p:txBody>
      </p:sp>
      <p:sp>
        <p:nvSpPr>
          <p:cNvPr id="5" name="Date Placeholder 4"/>
          <p:cNvSpPr>
            <a:spLocks noGrp="1"/>
          </p:cNvSpPr>
          <p:nvPr>
            <p:ph type="dt" sz="half" idx="10"/>
          </p:nvPr>
        </p:nvSpPr>
        <p:spPr/>
        <p:txBody>
          <a:bodyPr/>
          <a:lstStyle/>
          <a:p>
            <a:fld id="{5032660D-F1AD-D740-9C13-587329C3EE44}" type="datetimeFigureOut">
              <a:rPr lang="en-US" smtClean="0">
                <a:solidFill>
                  <a:prstClr val="black">
                    <a:tint val="75000"/>
                  </a:prstClr>
                </a:solidFill>
                <a:latin typeface="Calibri"/>
              </a:rPr>
              <a:pPr/>
              <a:t>5/27/16</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0E476514-F9B8-644F-BC82-C18E310EF89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964866830"/>
      </p:ext>
    </p:extLst>
  </p:cSld>
  <p:clrMapOvr>
    <a:masterClrMapping/>
  </p:clrMapOvr>
</p:sldLayout>
</file>

<file path=ppt/slideLayouts/slideLayout8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ltLang="zh-CN"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a:p>
        </p:txBody>
      </p:sp>
      <p:sp>
        <p:nvSpPr>
          <p:cNvPr id="7" name="Date Placeholder 6"/>
          <p:cNvSpPr>
            <a:spLocks noGrp="1"/>
          </p:cNvSpPr>
          <p:nvPr>
            <p:ph type="dt" sz="half" idx="10"/>
          </p:nvPr>
        </p:nvSpPr>
        <p:spPr/>
        <p:txBody>
          <a:bodyPr/>
          <a:lstStyle/>
          <a:p>
            <a:fld id="{5032660D-F1AD-D740-9C13-587329C3EE44}" type="datetimeFigureOut">
              <a:rPr lang="en-US" smtClean="0">
                <a:solidFill>
                  <a:prstClr val="black">
                    <a:tint val="75000"/>
                  </a:prstClr>
                </a:solidFill>
                <a:latin typeface="Calibri"/>
              </a:rPr>
              <a:pPr/>
              <a:t>5/27/16</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0E476514-F9B8-644F-BC82-C18E310EF89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357956728"/>
      </p:ext>
    </p:extLst>
  </p:cSld>
  <p:clrMapOvr>
    <a:masterClrMapping/>
  </p:clrMapOvr>
</p:sldLayout>
</file>

<file path=ppt/slideLayouts/slideLayout8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smtClean="0"/>
              <a:t>Click to edit Master title style</a:t>
            </a:r>
            <a:endParaRPr lang="en-US"/>
          </a:p>
        </p:txBody>
      </p:sp>
      <p:sp>
        <p:nvSpPr>
          <p:cNvPr id="3" name="Date Placeholder 2"/>
          <p:cNvSpPr>
            <a:spLocks noGrp="1"/>
          </p:cNvSpPr>
          <p:nvPr>
            <p:ph type="dt" sz="half" idx="10"/>
          </p:nvPr>
        </p:nvSpPr>
        <p:spPr/>
        <p:txBody>
          <a:bodyPr/>
          <a:lstStyle/>
          <a:p>
            <a:fld id="{5032660D-F1AD-D740-9C13-587329C3EE44}" type="datetimeFigureOut">
              <a:rPr lang="en-US" smtClean="0">
                <a:solidFill>
                  <a:prstClr val="black">
                    <a:tint val="75000"/>
                  </a:prstClr>
                </a:solidFill>
                <a:latin typeface="Calibri"/>
              </a:rPr>
              <a:pPr/>
              <a:t>5/27/16</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0E476514-F9B8-644F-BC82-C18E310EF89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593286123"/>
      </p:ext>
    </p:extLst>
  </p:cSld>
  <p:clrMapOvr>
    <a:masterClrMapping/>
  </p:clrMapOvr>
</p:sldLayout>
</file>

<file path=ppt/slideLayouts/slideLayout8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032660D-F1AD-D740-9C13-587329C3EE44}" type="datetimeFigureOut">
              <a:rPr lang="en-US" smtClean="0">
                <a:solidFill>
                  <a:prstClr val="black">
                    <a:tint val="75000"/>
                  </a:prstClr>
                </a:solidFill>
                <a:latin typeface="Calibri"/>
              </a:rPr>
              <a:pPr/>
              <a:t>5/27/16</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0E476514-F9B8-644F-BC82-C18E310EF89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20065580"/>
      </p:ext>
    </p:extLst>
  </p:cSld>
  <p:clrMapOvr>
    <a:masterClrMapping/>
  </p:clrMapOvr>
</p:sldLayout>
</file>

<file path=ppt/slideLayouts/slideLayout8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ltLang="zh-CN"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zh-CN" smtClean="0"/>
              <a:t>Click to edit Master text styles</a:t>
            </a:r>
          </a:p>
        </p:txBody>
      </p:sp>
      <p:sp>
        <p:nvSpPr>
          <p:cNvPr id="5" name="Date Placeholder 4"/>
          <p:cNvSpPr>
            <a:spLocks noGrp="1"/>
          </p:cNvSpPr>
          <p:nvPr>
            <p:ph type="dt" sz="half" idx="10"/>
          </p:nvPr>
        </p:nvSpPr>
        <p:spPr/>
        <p:txBody>
          <a:bodyPr/>
          <a:lstStyle/>
          <a:p>
            <a:fld id="{5032660D-F1AD-D740-9C13-587329C3EE44}" type="datetimeFigureOut">
              <a:rPr lang="en-US" smtClean="0">
                <a:solidFill>
                  <a:prstClr val="black">
                    <a:tint val="75000"/>
                  </a:prstClr>
                </a:solidFill>
                <a:latin typeface="Calibri"/>
              </a:rPr>
              <a:pPr/>
              <a:t>5/27/16</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0E476514-F9B8-644F-BC82-C18E310EF89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423639052"/>
      </p:ext>
    </p:extLst>
  </p:cSld>
  <p:clrMapOvr>
    <a:masterClrMapping/>
  </p:clrMapOvr>
</p:sldLayout>
</file>

<file path=ppt/slideLayouts/slideLayout8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ltLang="zh-CN"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zh-CN" smtClean="0"/>
              <a:t>Click to edit Master text styles</a:t>
            </a:r>
          </a:p>
        </p:txBody>
      </p:sp>
      <p:sp>
        <p:nvSpPr>
          <p:cNvPr id="5" name="Date Placeholder 4"/>
          <p:cNvSpPr>
            <a:spLocks noGrp="1"/>
          </p:cNvSpPr>
          <p:nvPr>
            <p:ph type="dt" sz="half" idx="10"/>
          </p:nvPr>
        </p:nvSpPr>
        <p:spPr/>
        <p:txBody>
          <a:bodyPr/>
          <a:lstStyle/>
          <a:p>
            <a:fld id="{5032660D-F1AD-D740-9C13-587329C3EE44}" type="datetimeFigureOut">
              <a:rPr lang="en-US" smtClean="0">
                <a:solidFill>
                  <a:prstClr val="black">
                    <a:tint val="75000"/>
                  </a:prstClr>
                </a:solidFill>
                <a:latin typeface="Calibri"/>
              </a:rPr>
              <a:pPr/>
              <a:t>5/27/16</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0E476514-F9B8-644F-BC82-C18E310EF89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566033114"/>
      </p:ext>
    </p:extLst>
  </p:cSld>
  <p:clrMapOvr>
    <a:masterClrMapping/>
  </p:clrMapOvr>
</p:sldLayout>
</file>

<file path=ppt/slideLayouts/slideLayout8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a:p>
        </p:txBody>
      </p:sp>
      <p:sp>
        <p:nvSpPr>
          <p:cNvPr id="4" name="Date Placeholder 3"/>
          <p:cNvSpPr>
            <a:spLocks noGrp="1"/>
          </p:cNvSpPr>
          <p:nvPr>
            <p:ph type="dt" sz="half" idx="10"/>
          </p:nvPr>
        </p:nvSpPr>
        <p:spPr/>
        <p:txBody>
          <a:bodyPr/>
          <a:lstStyle/>
          <a:p>
            <a:fld id="{5032660D-F1AD-D740-9C13-587329C3EE44}" type="datetimeFigureOut">
              <a:rPr lang="en-US" smtClean="0">
                <a:solidFill>
                  <a:prstClr val="black">
                    <a:tint val="75000"/>
                  </a:prstClr>
                </a:solidFill>
                <a:latin typeface="Calibri"/>
              </a:rPr>
              <a:pPr/>
              <a:t>5/27/16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E476514-F9B8-644F-BC82-C18E310EF89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162772407"/>
      </p:ext>
    </p:extLst>
  </p:cSld>
  <p:clrMapOvr>
    <a:masterClrMapping/>
  </p:clrMapOvr>
</p:sldLayout>
</file>

<file path=ppt/slideLayouts/slideLayout8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ltLang="zh-CN"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a:p>
        </p:txBody>
      </p:sp>
      <p:sp>
        <p:nvSpPr>
          <p:cNvPr id="4" name="Date Placeholder 3"/>
          <p:cNvSpPr>
            <a:spLocks noGrp="1"/>
          </p:cNvSpPr>
          <p:nvPr>
            <p:ph type="dt" sz="half" idx="10"/>
          </p:nvPr>
        </p:nvSpPr>
        <p:spPr/>
        <p:txBody>
          <a:bodyPr/>
          <a:lstStyle/>
          <a:p>
            <a:fld id="{5032660D-F1AD-D740-9C13-587329C3EE44}" type="datetimeFigureOut">
              <a:rPr lang="en-US" smtClean="0">
                <a:solidFill>
                  <a:prstClr val="black">
                    <a:tint val="75000"/>
                  </a:prstClr>
                </a:solidFill>
                <a:latin typeface="Calibri"/>
              </a:rPr>
              <a:pPr/>
              <a:t>5/27/16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E476514-F9B8-644F-BC82-C18E310EF89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130746011"/>
      </p:ext>
    </p:extLst>
  </p:cSld>
  <p:clrMapOvr>
    <a:masterClrMapping/>
  </p:clrMapOvr>
</p:sldLayout>
</file>

<file path=ppt/slideLayouts/slideLayout8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128940180"/>
      </p:ext>
    </p:extLst>
  </p:cSld>
  <p:clrMapOvr>
    <a:masterClrMapping/>
  </p:clrMapOvr>
  <p:transition/>
</p:sldLayout>
</file>

<file path=ppt/slideLayouts/slideLayout8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08379828"/>
      </p:ext>
    </p:extLst>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05288881"/>
      </p:ext>
    </p:extLst>
  </p:cSld>
  <p:clrMapOvr>
    <a:masterClrMapping/>
  </p:clrMapOvr>
  <p:transition/>
</p:sldLayout>
</file>

<file path=ppt/slideLayouts/slideLayout8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653629090"/>
      </p:ext>
    </p:extLst>
  </p:cSld>
  <p:clrMapOvr>
    <a:masterClrMapping/>
  </p:clrMapOvr>
  <p:transition/>
</p:sldLayout>
</file>

<file path=ppt/slideLayouts/slideLayout8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53754990"/>
      </p:ext>
    </p:extLst>
  </p:cSld>
  <p:clrMapOvr>
    <a:masterClrMapping/>
  </p:clrMapOvr>
  <p:transition/>
</p:sldLayout>
</file>

<file path=ppt/slideLayouts/slideLayout8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37389045"/>
      </p:ext>
    </p:extLst>
  </p:cSld>
  <p:clrMapOvr>
    <a:masterClrMapping/>
  </p:clrMapOvr>
  <p:transition/>
</p:sldLayout>
</file>

<file path=ppt/slideLayouts/slideLayout8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58859599"/>
      </p:ext>
    </p:extLst>
  </p:cSld>
  <p:clrMapOvr>
    <a:masterClrMapping/>
  </p:clrMapOvr>
  <p:transition/>
</p:sldLayout>
</file>

<file path=ppt/slideLayouts/slideLayout8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22561789"/>
      </p:ext>
    </p:extLst>
  </p:cSld>
  <p:clrMapOvr>
    <a:masterClrMapping/>
  </p:clrMapOvr>
  <p:transition/>
</p:sldLayout>
</file>

<file path=ppt/slideLayouts/slideLayout8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677748547"/>
      </p:ext>
    </p:extLst>
  </p:cSld>
  <p:clrMapOvr>
    <a:masterClrMapping/>
  </p:clrMapOvr>
  <p:transition/>
</p:sldLayout>
</file>

<file path=ppt/slideLayouts/slideLayout8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090572219"/>
      </p:ext>
    </p:extLst>
  </p:cSld>
  <p:clrMapOvr>
    <a:masterClrMapping/>
  </p:clrMapOvr>
  <p:transition/>
</p:sldLayout>
</file>

<file path=ppt/slideLayouts/slideLayout8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86982649"/>
      </p:ext>
    </p:extLst>
  </p:cSld>
  <p:clrMapOvr>
    <a:masterClrMapping/>
  </p:clrMapOvr>
  <p:transition/>
</p:sldLayout>
</file>

<file path=ppt/slideLayouts/slideLayout8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29921688"/>
      </p:ext>
    </p:extLst>
  </p:cSld>
  <p:clrMapOvr>
    <a:masterClrMapping/>
  </p:clrMapOvr>
  <p:transition/>
</p:sldLayout>
</file>

<file path=ppt/slideLayouts/slideLayout86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72016999"/>
      </p:ext>
    </p:extLst>
  </p:cSld>
  <p:clrMapOvr>
    <a:masterClrMapping/>
  </p:clrMapOv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96" indent="0">
              <a:buNone/>
              <a:defRPr sz="1800"/>
            </a:lvl2pPr>
            <a:lvl3pPr marL="914391" indent="0">
              <a:buNone/>
              <a:defRPr sz="1600"/>
            </a:lvl3pPr>
            <a:lvl4pPr marL="1371587" indent="0">
              <a:buNone/>
              <a:defRPr sz="1400"/>
            </a:lvl4pPr>
            <a:lvl5pPr marL="1828782" indent="0">
              <a:buNone/>
              <a:defRPr sz="1400"/>
            </a:lvl5pPr>
            <a:lvl6pPr marL="2285978" indent="0">
              <a:buNone/>
              <a:defRPr sz="1400"/>
            </a:lvl6pPr>
            <a:lvl7pPr marL="2743173" indent="0">
              <a:buNone/>
              <a:defRPr sz="1400"/>
            </a:lvl7pPr>
            <a:lvl8pPr marL="3200368" indent="0">
              <a:buNone/>
              <a:defRPr sz="1400"/>
            </a:lvl8pPr>
            <a:lvl9pPr marL="3657563" indent="0">
              <a:buNone/>
              <a:defRPr sz="1400"/>
            </a:lvl9pPr>
          </a:lstStyle>
          <a:p>
            <a:pPr lvl="0"/>
            <a:r>
              <a:rPr lang="en-US" smtClean="0"/>
              <a:t>Click to edit Master text styles</a:t>
            </a:r>
          </a:p>
        </p:txBody>
      </p:sp>
    </p:spTree>
    <p:extLst>
      <p:ext uri="{BB962C8B-B14F-4D97-AF65-F5344CB8AC3E}">
        <p14:creationId xmlns:p14="http://schemas.microsoft.com/office/powerpoint/2010/main" val="3464122940"/>
      </p:ext>
    </p:extLst>
  </p:cSld>
  <p:clrMapOvr>
    <a:masterClrMapping/>
  </p:clrMapOvr>
  <p:transition/>
</p:sldLayout>
</file>

<file path=ppt/slideLayouts/slideLayout870.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3616828771"/>
      </p:ext>
    </p:extLst>
  </p:cSld>
  <p:clrMapOvr>
    <a:masterClrMapping/>
  </p:clrMapOvr>
</p:sldLayout>
</file>

<file path=ppt/slideLayouts/slideLayout8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631" indent="0" algn="ctr">
              <a:buNone/>
              <a:defRPr/>
            </a:lvl2pPr>
            <a:lvl3pPr marL="913264" indent="0" algn="ctr">
              <a:buNone/>
              <a:defRPr/>
            </a:lvl3pPr>
            <a:lvl4pPr marL="1369896" indent="0" algn="ctr">
              <a:buNone/>
              <a:defRPr/>
            </a:lvl4pPr>
            <a:lvl5pPr marL="1826526" indent="0" algn="ctr">
              <a:buNone/>
              <a:defRPr/>
            </a:lvl5pPr>
            <a:lvl6pPr marL="2283159" indent="0" algn="ctr">
              <a:buNone/>
              <a:defRPr/>
            </a:lvl6pPr>
            <a:lvl7pPr marL="2739790" indent="0" algn="ctr">
              <a:buNone/>
              <a:defRPr/>
            </a:lvl7pPr>
            <a:lvl8pPr marL="3196416" indent="0" algn="ctr">
              <a:buNone/>
              <a:defRPr/>
            </a:lvl8pPr>
            <a:lvl9pPr marL="3653052"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405416641"/>
      </p:ext>
    </p:extLst>
  </p:cSld>
  <p:clrMapOvr>
    <a:masterClrMapping/>
  </p:clrMapOvr>
  <p:transition/>
</p:sldLayout>
</file>

<file path=ppt/slideLayouts/slideLayout8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02676212"/>
      </p:ext>
    </p:extLst>
  </p:cSld>
  <p:clrMapOvr>
    <a:masterClrMapping/>
  </p:clrMapOvr>
  <p:transition/>
</p:sldLayout>
</file>

<file path=ppt/slideLayouts/slideLayout8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631" indent="0">
              <a:buNone/>
              <a:defRPr sz="1800"/>
            </a:lvl2pPr>
            <a:lvl3pPr marL="913264" indent="0">
              <a:buNone/>
              <a:defRPr sz="1600"/>
            </a:lvl3pPr>
            <a:lvl4pPr marL="1369896" indent="0">
              <a:buNone/>
              <a:defRPr sz="1400"/>
            </a:lvl4pPr>
            <a:lvl5pPr marL="1826526" indent="0">
              <a:buNone/>
              <a:defRPr sz="1400"/>
            </a:lvl5pPr>
            <a:lvl6pPr marL="2283159" indent="0">
              <a:buNone/>
              <a:defRPr sz="1400"/>
            </a:lvl6pPr>
            <a:lvl7pPr marL="2739790" indent="0">
              <a:buNone/>
              <a:defRPr sz="1400"/>
            </a:lvl7pPr>
            <a:lvl8pPr marL="3196416" indent="0">
              <a:buNone/>
              <a:defRPr sz="1400"/>
            </a:lvl8pPr>
            <a:lvl9pPr marL="3653052" indent="0">
              <a:buNone/>
              <a:defRPr sz="1400"/>
            </a:lvl9pPr>
          </a:lstStyle>
          <a:p>
            <a:pPr lvl="0"/>
            <a:r>
              <a:rPr lang="en-US" smtClean="0"/>
              <a:t>Click to edit Master text styles</a:t>
            </a:r>
          </a:p>
        </p:txBody>
      </p:sp>
    </p:spTree>
    <p:extLst>
      <p:ext uri="{BB962C8B-B14F-4D97-AF65-F5344CB8AC3E}">
        <p14:creationId xmlns:p14="http://schemas.microsoft.com/office/powerpoint/2010/main" val="4005328601"/>
      </p:ext>
    </p:extLst>
  </p:cSld>
  <p:clrMapOvr>
    <a:masterClrMapping/>
  </p:clrMapOvr>
  <p:transition/>
</p:sldLayout>
</file>

<file path=ppt/slideLayouts/slideLayout8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93868723"/>
      </p:ext>
    </p:extLst>
  </p:cSld>
  <p:clrMapOvr>
    <a:masterClrMapping/>
  </p:clrMapOvr>
  <p:transition/>
</p:sldLayout>
</file>

<file path=ppt/slideLayouts/slideLayout8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23642249"/>
      </p:ext>
    </p:extLst>
  </p:cSld>
  <p:clrMapOvr>
    <a:masterClrMapping/>
  </p:clrMapOvr>
  <p:transition/>
</p:sldLayout>
</file>

<file path=ppt/slideLayouts/slideLayout8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217934591"/>
      </p:ext>
    </p:extLst>
  </p:cSld>
  <p:clrMapOvr>
    <a:masterClrMapping/>
  </p:clrMapOvr>
  <p:transition/>
</p:sldLayout>
</file>

<file path=ppt/slideLayouts/slideLayout8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3413444"/>
      </p:ext>
    </p:extLst>
  </p:cSld>
  <p:clrMapOvr>
    <a:masterClrMapping/>
  </p:clrMapOvr>
  <p:transition/>
</p:sldLayout>
</file>

<file path=ppt/slideLayouts/slideLayout8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6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smtClean="0"/>
              <a:t>Click to edit Master text styles</a:t>
            </a:r>
          </a:p>
        </p:txBody>
      </p:sp>
    </p:spTree>
    <p:extLst>
      <p:ext uri="{BB962C8B-B14F-4D97-AF65-F5344CB8AC3E}">
        <p14:creationId xmlns:p14="http://schemas.microsoft.com/office/powerpoint/2010/main" val="458711722"/>
      </p:ext>
    </p:extLst>
  </p:cSld>
  <p:clrMapOvr>
    <a:masterClrMapping/>
  </p:clrMapOvr>
  <p:transition/>
</p:sldLayout>
</file>

<file path=ppt/slideLayouts/slideLayout8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31" indent="0">
              <a:buNone/>
              <a:defRPr sz="2800"/>
            </a:lvl2pPr>
            <a:lvl3pPr marL="913264" indent="0">
              <a:buNone/>
              <a:defRPr sz="2400"/>
            </a:lvl3pPr>
            <a:lvl4pPr marL="1369896" indent="0">
              <a:buNone/>
              <a:defRPr sz="2000"/>
            </a:lvl4pPr>
            <a:lvl5pPr marL="1826526" indent="0">
              <a:buNone/>
              <a:defRPr sz="2000"/>
            </a:lvl5pPr>
            <a:lvl6pPr marL="2283159" indent="0">
              <a:buNone/>
              <a:defRPr sz="2000"/>
            </a:lvl6pPr>
            <a:lvl7pPr marL="2739790" indent="0">
              <a:buNone/>
              <a:defRPr sz="2000"/>
            </a:lvl7pPr>
            <a:lvl8pPr marL="3196416" indent="0">
              <a:buNone/>
              <a:defRPr sz="2000"/>
            </a:lvl8pPr>
            <a:lvl9pPr marL="3653052"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smtClean="0"/>
              <a:t>Click to edit Master text styles</a:t>
            </a:r>
          </a:p>
        </p:txBody>
      </p:sp>
    </p:spTree>
    <p:extLst>
      <p:ext uri="{BB962C8B-B14F-4D97-AF65-F5344CB8AC3E}">
        <p14:creationId xmlns:p14="http://schemas.microsoft.com/office/powerpoint/2010/main" val="3377755584"/>
      </p:ext>
    </p:extLst>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1"/>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1"/>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99556281"/>
      </p:ext>
    </p:extLst>
  </p:cSld>
  <p:clrMapOvr>
    <a:masterClrMapping/>
  </p:clrMapOvr>
  <p:transition/>
</p:sldLayout>
</file>

<file path=ppt/slideLayouts/slideLayout8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38196884"/>
      </p:ext>
    </p:extLst>
  </p:cSld>
  <p:clrMapOvr>
    <a:masterClrMapping/>
  </p:clrMapOvr>
  <p:transition/>
</p:sldLayout>
</file>

<file path=ppt/slideLayouts/slideLayout8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2"/>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2"/>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12245390"/>
      </p:ext>
    </p:extLst>
  </p:cSld>
  <p:clrMapOvr>
    <a:masterClrMapping/>
  </p:clrMapOvr>
  <p:transition/>
</p:sldLayout>
</file>

<file path=ppt/slideLayouts/slideLayout88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92618910"/>
      </p:ext>
    </p:extLst>
  </p:cSld>
  <p:clrMapOvr>
    <a:masterClrMapping/>
  </p:clrMapOvr>
  <p:transition/>
</p:sldLayout>
</file>

<file path=ppt/slideLayouts/slideLayout883.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261490339"/>
      </p:ext>
    </p:extLst>
  </p:cSld>
  <p:clrMapOvr>
    <a:masterClrMapping/>
  </p:clrMapOvr>
</p:sldLayout>
</file>

<file path=ppt/slideLayouts/slideLayout8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340" indent="0" algn="ctr">
              <a:buNone/>
              <a:defRPr/>
            </a:lvl2pPr>
            <a:lvl3pPr marL="912685" indent="0" algn="ctr">
              <a:buNone/>
              <a:defRPr/>
            </a:lvl3pPr>
            <a:lvl4pPr marL="1369030" indent="0" algn="ctr">
              <a:buNone/>
              <a:defRPr/>
            </a:lvl4pPr>
            <a:lvl5pPr marL="1825372" indent="0" algn="ctr">
              <a:buNone/>
              <a:defRPr/>
            </a:lvl5pPr>
            <a:lvl6pPr marL="2281716" indent="0" algn="ctr">
              <a:buNone/>
              <a:defRPr/>
            </a:lvl6pPr>
            <a:lvl7pPr marL="2738060" indent="0" algn="ctr">
              <a:buNone/>
              <a:defRPr/>
            </a:lvl7pPr>
            <a:lvl8pPr marL="3194393" indent="0" algn="ctr">
              <a:buNone/>
              <a:defRPr/>
            </a:lvl8pPr>
            <a:lvl9pPr marL="3650745"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534436659"/>
      </p:ext>
    </p:extLst>
  </p:cSld>
  <p:clrMapOvr>
    <a:masterClrMapping/>
  </p:clrMapOvr>
  <p:transition/>
</p:sldLayout>
</file>

<file path=ppt/slideLayouts/slideLayout8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14321062"/>
      </p:ext>
    </p:extLst>
  </p:cSld>
  <p:clrMapOvr>
    <a:masterClrMapping/>
  </p:clrMapOvr>
  <p:transition/>
</p:sldLayout>
</file>

<file path=ppt/slideLayouts/slideLayout8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9"/>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340" indent="0">
              <a:buNone/>
              <a:defRPr sz="1800"/>
            </a:lvl2pPr>
            <a:lvl3pPr marL="912685" indent="0">
              <a:buNone/>
              <a:defRPr sz="1600"/>
            </a:lvl3pPr>
            <a:lvl4pPr marL="1369030" indent="0">
              <a:buNone/>
              <a:defRPr sz="1400"/>
            </a:lvl4pPr>
            <a:lvl5pPr marL="1825372" indent="0">
              <a:buNone/>
              <a:defRPr sz="1400"/>
            </a:lvl5pPr>
            <a:lvl6pPr marL="2281716" indent="0">
              <a:buNone/>
              <a:defRPr sz="1400"/>
            </a:lvl6pPr>
            <a:lvl7pPr marL="2738060" indent="0">
              <a:buNone/>
              <a:defRPr sz="1400"/>
            </a:lvl7pPr>
            <a:lvl8pPr marL="3194393" indent="0">
              <a:buNone/>
              <a:defRPr sz="1400"/>
            </a:lvl8pPr>
            <a:lvl9pPr marL="3650745" indent="0">
              <a:buNone/>
              <a:defRPr sz="1400"/>
            </a:lvl9pPr>
          </a:lstStyle>
          <a:p>
            <a:pPr lvl="0"/>
            <a:r>
              <a:rPr lang="en-US" smtClean="0"/>
              <a:t>Click to edit Master text styles</a:t>
            </a:r>
          </a:p>
        </p:txBody>
      </p:sp>
    </p:spTree>
    <p:extLst>
      <p:ext uri="{BB962C8B-B14F-4D97-AF65-F5344CB8AC3E}">
        <p14:creationId xmlns:p14="http://schemas.microsoft.com/office/powerpoint/2010/main" val="1247060136"/>
      </p:ext>
    </p:extLst>
  </p:cSld>
  <p:clrMapOvr>
    <a:masterClrMapping/>
  </p:clrMapOvr>
  <p:transition/>
</p:sldLayout>
</file>

<file path=ppt/slideLayouts/slideLayout8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14840038"/>
      </p:ext>
    </p:extLst>
  </p:cSld>
  <p:clrMapOvr>
    <a:masterClrMapping/>
  </p:clrMapOvr>
  <p:transition/>
</p:sldLayout>
</file>

<file path=ppt/slideLayouts/slideLayout8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340" indent="0">
              <a:buNone/>
              <a:defRPr sz="2000" b="1"/>
            </a:lvl2pPr>
            <a:lvl3pPr marL="912685" indent="0">
              <a:buNone/>
              <a:defRPr sz="1800" b="1"/>
            </a:lvl3pPr>
            <a:lvl4pPr marL="1369030" indent="0">
              <a:buNone/>
              <a:defRPr sz="1600" b="1"/>
            </a:lvl4pPr>
            <a:lvl5pPr marL="1825372" indent="0">
              <a:buNone/>
              <a:defRPr sz="1600" b="1"/>
            </a:lvl5pPr>
            <a:lvl6pPr marL="2281716" indent="0">
              <a:buNone/>
              <a:defRPr sz="1600" b="1"/>
            </a:lvl6pPr>
            <a:lvl7pPr marL="2738060" indent="0">
              <a:buNone/>
              <a:defRPr sz="1600" b="1"/>
            </a:lvl7pPr>
            <a:lvl8pPr marL="3194393" indent="0">
              <a:buNone/>
              <a:defRPr sz="1600" b="1"/>
            </a:lvl8pPr>
            <a:lvl9pPr marL="365074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4"/>
            <a:ext cx="4041775" cy="639762"/>
          </a:xfrm>
        </p:spPr>
        <p:txBody>
          <a:bodyPr anchor="b"/>
          <a:lstStyle>
            <a:lvl1pPr marL="0" indent="0">
              <a:buNone/>
              <a:defRPr sz="2400" b="1"/>
            </a:lvl1pPr>
            <a:lvl2pPr marL="456340" indent="0">
              <a:buNone/>
              <a:defRPr sz="2000" b="1"/>
            </a:lvl2pPr>
            <a:lvl3pPr marL="912685" indent="0">
              <a:buNone/>
              <a:defRPr sz="1800" b="1"/>
            </a:lvl3pPr>
            <a:lvl4pPr marL="1369030" indent="0">
              <a:buNone/>
              <a:defRPr sz="1600" b="1"/>
            </a:lvl4pPr>
            <a:lvl5pPr marL="1825372" indent="0">
              <a:buNone/>
              <a:defRPr sz="1600" b="1"/>
            </a:lvl5pPr>
            <a:lvl6pPr marL="2281716" indent="0">
              <a:buNone/>
              <a:defRPr sz="1600" b="1"/>
            </a:lvl6pPr>
            <a:lvl7pPr marL="2738060" indent="0">
              <a:buNone/>
              <a:defRPr sz="1600" b="1"/>
            </a:lvl7pPr>
            <a:lvl8pPr marL="3194393" indent="0">
              <a:buNone/>
              <a:defRPr sz="1600" b="1"/>
            </a:lvl8pPr>
            <a:lvl9pPr marL="365074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44216335"/>
      </p:ext>
    </p:extLst>
  </p:cSld>
  <p:clrMapOvr>
    <a:masterClrMapping/>
  </p:clrMapOvr>
  <p:transition/>
</p:sldLayout>
</file>

<file path=ppt/slideLayouts/slideLayout8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401363959"/>
      </p:ext>
    </p:extLst>
  </p:cSld>
  <p:clrMapOvr>
    <a:masterClrMapping/>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96" indent="0">
              <a:buNone/>
              <a:defRPr sz="2000" b="1"/>
            </a:lvl2pPr>
            <a:lvl3pPr marL="914391" indent="0">
              <a:buNone/>
              <a:defRPr sz="1800" b="1"/>
            </a:lvl3pPr>
            <a:lvl4pPr marL="1371587" indent="0">
              <a:buNone/>
              <a:defRPr sz="1600" b="1"/>
            </a:lvl4pPr>
            <a:lvl5pPr marL="1828782" indent="0">
              <a:buNone/>
              <a:defRPr sz="1600" b="1"/>
            </a:lvl5pPr>
            <a:lvl6pPr marL="2285978" indent="0">
              <a:buNone/>
              <a:defRPr sz="1600" b="1"/>
            </a:lvl6pPr>
            <a:lvl7pPr marL="2743173" indent="0">
              <a:buNone/>
              <a:defRPr sz="1600" b="1"/>
            </a:lvl7pPr>
            <a:lvl8pPr marL="3200368" indent="0">
              <a:buNone/>
              <a:defRPr sz="1600" b="1"/>
            </a:lvl8pPr>
            <a:lvl9pPr marL="365756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96" indent="0">
              <a:buNone/>
              <a:defRPr sz="2000" b="1"/>
            </a:lvl2pPr>
            <a:lvl3pPr marL="914391" indent="0">
              <a:buNone/>
              <a:defRPr sz="1800" b="1"/>
            </a:lvl3pPr>
            <a:lvl4pPr marL="1371587" indent="0">
              <a:buNone/>
              <a:defRPr sz="1600" b="1"/>
            </a:lvl4pPr>
            <a:lvl5pPr marL="1828782" indent="0">
              <a:buNone/>
              <a:defRPr sz="1600" b="1"/>
            </a:lvl5pPr>
            <a:lvl6pPr marL="2285978" indent="0">
              <a:buNone/>
              <a:defRPr sz="1600" b="1"/>
            </a:lvl6pPr>
            <a:lvl7pPr marL="2743173" indent="0">
              <a:buNone/>
              <a:defRPr sz="1600" b="1"/>
            </a:lvl7pPr>
            <a:lvl8pPr marL="3200368" indent="0">
              <a:buNone/>
              <a:defRPr sz="1600" b="1"/>
            </a:lvl8pPr>
            <a:lvl9pPr marL="365756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09840973"/>
      </p:ext>
    </p:extLst>
  </p:cSld>
  <p:clrMapOvr>
    <a:masterClrMapping/>
  </p:clrMapOvr>
  <p:transition/>
</p:sldLayout>
</file>

<file path=ppt/slideLayouts/slideLayout8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7710178"/>
      </p:ext>
    </p:extLst>
  </p:cSld>
  <p:clrMapOvr>
    <a:masterClrMapping/>
  </p:clrMapOvr>
  <p:transition/>
</p:sldLayout>
</file>

<file path=ppt/slideLayouts/slideLayout8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69"/>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340" indent="0">
              <a:buNone/>
              <a:defRPr sz="1200"/>
            </a:lvl2pPr>
            <a:lvl3pPr marL="912685" indent="0">
              <a:buNone/>
              <a:defRPr sz="1000"/>
            </a:lvl3pPr>
            <a:lvl4pPr marL="1369030" indent="0">
              <a:buNone/>
              <a:defRPr sz="900"/>
            </a:lvl4pPr>
            <a:lvl5pPr marL="1825372" indent="0">
              <a:buNone/>
              <a:defRPr sz="900"/>
            </a:lvl5pPr>
            <a:lvl6pPr marL="2281716" indent="0">
              <a:buNone/>
              <a:defRPr sz="900"/>
            </a:lvl6pPr>
            <a:lvl7pPr marL="2738060" indent="0">
              <a:buNone/>
              <a:defRPr sz="900"/>
            </a:lvl7pPr>
            <a:lvl8pPr marL="3194393" indent="0">
              <a:buNone/>
              <a:defRPr sz="900"/>
            </a:lvl8pPr>
            <a:lvl9pPr marL="3650745" indent="0">
              <a:buNone/>
              <a:defRPr sz="900"/>
            </a:lvl9pPr>
          </a:lstStyle>
          <a:p>
            <a:pPr lvl="0"/>
            <a:r>
              <a:rPr lang="en-US" smtClean="0"/>
              <a:t>Click to edit Master text styles</a:t>
            </a:r>
          </a:p>
        </p:txBody>
      </p:sp>
    </p:spTree>
    <p:extLst>
      <p:ext uri="{BB962C8B-B14F-4D97-AF65-F5344CB8AC3E}">
        <p14:creationId xmlns:p14="http://schemas.microsoft.com/office/powerpoint/2010/main" val="106150995"/>
      </p:ext>
    </p:extLst>
  </p:cSld>
  <p:clrMapOvr>
    <a:masterClrMapping/>
  </p:clrMapOvr>
  <p:transition/>
</p:sldLayout>
</file>

<file path=ppt/slideLayouts/slideLayout8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340" indent="0">
              <a:buNone/>
              <a:defRPr sz="2800"/>
            </a:lvl2pPr>
            <a:lvl3pPr marL="912685" indent="0">
              <a:buNone/>
              <a:defRPr sz="2400"/>
            </a:lvl3pPr>
            <a:lvl4pPr marL="1369030" indent="0">
              <a:buNone/>
              <a:defRPr sz="2000"/>
            </a:lvl4pPr>
            <a:lvl5pPr marL="1825372" indent="0">
              <a:buNone/>
              <a:defRPr sz="2000"/>
            </a:lvl5pPr>
            <a:lvl6pPr marL="2281716" indent="0">
              <a:buNone/>
              <a:defRPr sz="2000"/>
            </a:lvl6pPr>
            <a:lvl7pPr marL="2738060" indent="0">
              <a:buNone/>
              <a:defRPr sz="2000"/>
            </a:lvl7pPr>
            <a:lvl8pPr marL="3194393" indent="0">
              <a:buNone/>
              <a:defRPr sz="2000"/>
            </a:lvl8pPr>
            <a:lvl9pPr marL="3650745"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6340" indent="0">
              <a:buNone/>
              <a:defRPr sz="1200"/>
            </a:lvl2pPr>
            <a:lvl3pPr marL="912685" indent="0">
              <a:buNone/>
              <a:defRPr sz="1000"/>
            </a:lvl3pPr>
            <a:lvl4pPr marL="1369030" indent="0">
              <a:buNone/>
              <a:defRPr sz="900"/>
            </a:lvl4pPr>
            <a:lvl5pPr marL="1825372" indent="0">
              <a:buNone/>
              <a:defRPr sz="900"/>
            </a:lvl5pPr>
            <a:lvl6pPr marL="2281716" indent="0">
              <a:buNone/>
              <a:defRPr sz="900"/>
            </a:lvl6pPr>
            <a:lvl7pPr marL="2738060" indent="0">
              <a:buNone/>
              <a:defRPr sz="900"/>
            </a:lvl7pPr>
            <a:lvl8pPr marL="3194393" indent="0">
              <a:buNone/>
              <a:defRPr sz="900"/>
            </a:lvl8pPr>
            <a:lvl9pPr marL="3650745" indent="0">
              <a:buNone/>
              <a:defRPr sz="900"/>
            </a:lvl9pPr>
          </a:lstStyle>
          <a:p>
            <a:pPr lvl="0"/>
            <a:r>
              <a:rPr lang="en-US" smtClean="0"/>
              <a:t>Click to edit Master text styles</a:t>
            </a:r>
          </a:p>
        </p:txBody>
      </p:sp>
    </p:spTree>
    <p:extLst>
      <p:ext uri="{BB962C8B-B14F-4D97-AF65-F5344CB8AC3E}">
        <p14:creationId xmlns:p14="http://schemas.microsoft.com/office/powerpoint/2010/main" val="1280511535"/>
      </p:ext>
    </p:extLst>
  </p:cSld>
  <p:clrMapOvr>
    <a:masterClrMapping/>
  </p:clrMapOvr>
  <p:transition/>
</p:sldLayout>
</file>

<file path=ppt/slideLayouts/slideLayout8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76670312"/>
      </p:ext>
    </p:extLst>
  </p:cSld>
  <p:clrMapOvr>
    <a:masterClrMapping/>
  </p:clrMapOvr>
  <p:transition/>
</p:sldLayout>
</file>

<file path=ppt/slideLayouts/slideLayout8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9"/>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19"/>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78743845"/>
      </p:ext>
    </p:extLst>
  </p:cSld>
  <p:clrMapOvr>
    <a:masterClrMapping/>
  </p:clrMapOvr>
  <p:transition/>
</p:sldLayout>
</file>

<file path=ppt/slideLayouts/slideLayout89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3754977"/>
      </p:ext>
    </p:extLst>
  </p:cSld>
  <p:clrMapOvr>
    <a:masterClrMapping/>
  </p:clrMapOvr>
  <p:transition/>
</p:sldLayout>
</file>

<file path=ppt/slideLayouts/slideLayout896.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984802457"/>
      </p:ext>
    </p:extLst>
  </p:cSld>
  <p:clrMapOvr>
    <a:masterClrMapping/>
  </p:clrMapOvr>
</p:sldLayout>
</file>

<file path=ppt/slideLayouts/slideLayout8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625" indent="0" algn="ctr">
              <a:buNone/>
              <a:defRPr/>
            </a:lvl2pPr>
            <a:lvl3pPr marL="913254" indent="0" algn="ctr">
              <a:buNone/>
              <a:defRPr/>
            </a:lvl3pPr>
            <a:lvl4pPr marL="1369882" indent="0" algn="ctr">
              <a:buNone/>
              <a:defRPr/>
            </a:lvl4pPr>
            <a:lvl5pPr marL="1826508" indent="0" algn="ctr">
              <a:buNone/>
              <a:defRPr/>
            </a:lvl5pPr>
            <a:lvl6pPr marL="2283135" indent="0" algn="ctr">
              <a:buNone/>
              <a:defRPr/>
            </a:lvl6pPr>
            <a:lvl7pPr marL="2739763" indent="0" algn="ctr">
              <a:buNone/>
              <a:defRPr/>
            </a:lvl7pPr>
            <a:lvl8pPr marL="3196385" indent="0" algn="ctr">
              <a:buNone/>
              <a:defRPr/>
            </a:lvl8pPr>
            <a:lvl9pPr marL="3653016"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270129408"/>
      </p:ext>
    </p:extLst>
  </p:cSld>
  <p:clrMapOvr>
    <a:masterClrMapping/>
  </p:clrMapOvr>
  <p:transition/>
</p:sldLayout>
</file>

<file path=ppt/slideLayouts/slideLayout8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18772586"/>
      </p:ext>
    </p:extLst>
  </p:cSld>
  <p:clrMapOvr>
    <a:masterClrMapping/>
  </p:clrMapOvr>
  <p:transition/>
</p:sldLayout>
</file>

<file path=ppt/slideLayouts/slideLayout8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625" indent="0">
              <a:buNone/>
              <a:defRPr sz="1800"/>
            </a:lvl2pPr>
            <a:lvl3pPr marL="913254" indent="0">
              <a:buNone/>
              <a:defRPr sz="1600"/>
            </a:lvl3pPr>
            <a:lvl4pPr marL="1369882" indent="0">
              <a:buNone/>
              <a:defRPr sz="1400"/>
            </a:lvl4pPr>
            <a:lvl5pPr marL="1826508" indent="0">
              <a:buNone/>
              <a:defRPr sz="1400"/>
            </a:lvl5pPr>
            <a:lvl6pPr marL="2283135" indent="0">
              <a:buNone/>
              <a:defRPr sz="1400"/>
            </a:lvl6pPr>
            <a:lvl7pPr marL="2739763" indent="0">
              <a:buNone/>
              <a:defRPr sz="1400"/>
            </a:lvl7pPr>
            <a:lvl8pPr marL="3196385" indent="0">
              <a:buNone/>
              <a:defRPr sz="1400"/>
            </a:lvl8pPr>
            <a:lvl9pPr marL="3653016" indent="0">
              <a:buNone/>
              <a:defRPr sz="1400"/>
            </a:lvl9pPr>
          </a:lstStyle>
          <a:p>
            <a:pPr lvl="0"/>
            <a:r>
              <a:rPr lang="en-US" smtClean="0"/>
              <a:t>Click to edit Master text styles</a:t>
            </a:r>
          </a:p>
        </p:txBody>
      </p:sp>
    </p:spTree>
    <p:extLst>
      <p:ext uri="{BB962C8B-B14F-4D97-AF65-F5344CB8AC3E}">
        <p14:creationId xmlns:p14="http://schemas.microsoft.com/office/powerpoint/2010/main" val="2503106126"/>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013261162"/>
      </p:ext>
    </p:extLst>
  </p:cSld>
  <p:clrMapOvr>
    <a:masterClrMapping/>
  </p:clrMapOvr>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307857518"/>
      </p:ext>
    </p:extLst>
  </p:cSld>
  <p:clrMapOvr>
    <a:masterClrMapping/>
  </p:clrMapOvr>
  <p:transition/>
</p:sldLayout>
</file>

<file path=ppt/slideLayouts/slideLayout9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71305179"/>
      </p:ext>
    </p:extLst>
  </p:cSld>
  <p:clrMapOvr>
    <a:masterClrMapping/>
  </p:clrMapOvr>
  <p:transition/>
</p:sldLayout>
</file>

<file path=ppt/slideLayouts/slideLayout9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25" indent="0">
              <a:buNone/>
              <a:defRPr sz="2000" b="1"/>
            </a:lvl2pPr>
            <a:lvl3pPr marL="913254" indent="0">
              <a:buNone/>
              <a:defRPr sz="1800" b="1"/>
            </a:lvl3pPr>
            <a:lvl4pPr marL="1369882" indent="0">
              <a:buNone/>
              <a:defRPr sz="1600" b="1"/>
            </a:lvl4pPr>
            <a:lvl5pPr marL="1826508" indent="0">
              <a:buNone/>
              <a:defRPr sz="1600" b="1"/>
            </a:lvl5pPr>
            <a:lvl6pPr marL="2283135" indent="0">
              <a:buNone/>
              <a:defRPr sz="1600" b="1"/>
            </a:lvl6pPr>
            <a:lvl7pPr marL="2739763" indent="0">
              <a:buNone/>
              <a:defRPr sz="1600" b="1"/>
            </a:lvl7pPr>
            <a:lvl8pPr marL="3196385" indent="0">
              <a:buNone/>
              <a:defRPr sz="1600" b="1"/>
            </a:lvl8pPr>
            <a:lvl9pPr marL="3653016"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4"/>
            <a:ext cx="4041775" cy="639762"/>
          </a:xfrm>
        </p:spPr>
        <p:txBody>
          <a:bodyPr anchor="b"/>
          <a:lstStyle>
            <a:lvl1pPr marL="0" indent="0">
              <a:buNone/>
              <a:defRPr sz="2400" b="1"/>
            </a:lvl1pPr>
            <a:lvl2pPr marL="456625" indent="0">
              <a:buNone/>
              <a:defRPr sz="2000" b="1"/>
            </a:lvl2pPr>
            <a:lvl3pPr marL="913254" indent="0">
              <a:buNone/>
              <a:defRPr sz="1800" b="1"/>
            </a:lvl3pPr>
            <a:lvl4pPr marL="1369882" indent="0">
              <a:buNone/>
              <a:defRPr sz="1600" b="1"/>
            </a:lvl4pPr>
            <a:lvl5pPr marL="1826508" indent="0">
              <a:buNone/>
              <a:defRPr sz="1600" b="1"/>
            </a:lvl5pPr>
            <a:lvl6pPr marL="2283135" indent="0">
              <a:buNone/>
              <a:defRPr sz="1600" b="1"/>
            </a:lvl6pPr>
            <a:lvl7pPr marL="2739763" indent="0">
              <a:buNone/>
              <a:defRPr sz="1600" b="1"/>
            </a:lvl7pPr>
            <a:lvl8pPr marL="3196385" indent="0">
              <a:buNone/>
              <a:defRPr sz="1600" b="1"/>
            </a:lvl8pPr>
            <a:lvl9pPr marL="3653016"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64437151"/>
      </p:ext>
    </p:extLst>
  </p:cSld>
  <p:clrMapOvr>
    <a:masterClrMapping/>
  </p:clrMapOvr>
  <p:transition/>
</p:sldLayout>
</file>

<file path=ppt/slideLayouts/slideLayout9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063439275"/>
      </p:ext>
    </p:extLst>
  </p:cSld>
  <p:clrMapOvr>
    <a:masterClrMapping/>
  </p:clrMapOvr>
  <p:transition/>
</p:sldLayout>
</file>

<file path=ppt/slideLayouts/slideLayout9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4618779"/>
      </p:ext>
    </p:extLst>
  </p:cSld>
  <p:clrMapOvr>
    <a:masterClrMapping/>
  </p:clrMapOvr>
  <p:transition/>
</p:sldLayout>
</file>

<file path=ppt/slideLayouts/slideLayout9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25" indent="0">
              <a:buNone/>
              <a:defRPr sz="1200"/>
            </a:lvl2pPr>
            <a:lvl3pPr marL="913254" indent="0">
              <a:buNone/>
              <a:defRPr sz="1000"/>
            </a:lvl3pPr>
            <a:lvl4pPr marL="1369882" indent="0">
              <a:buNone/>
              <a:defRPr sz="900"/>
            </a:lvl4pPr>
            <a:lvl5pPr marL="1826508" indent="0">
              <a:buNone/>
              <a:defRPr sz="900"/>
            </a:lvl5pPr>
            <a:lvl6pPr marL="2283135" indent="0">
              <a:buNone/>
              <a:defRPr sz="900"/>
            </a:lvl6pPr>
            <a:lvl7pPr marL="2739763" indent="0">
              <a:buNone/>
              <a:defRPr sz="900"/>
            </a:lvl7pPr>
            <a:lvl8pPr marL="3196385" indent="0">
              <a:buNone/>
              <a:defRPr sz="900"/>
            </a:lvl8pPr>
            <a:lvl9pPr marL="3653016" indent="0">
              <a:buNone/>
              <a:defRPr sz="900"/>
            </a:lvl9pPr>
          </a:lstStyle>
          <a:p>
            <a:pPr lvl="0"/>
            <a:r>
              <a:rPr lang="en-US" smtClean="0"/>
              <a:t>Click to edit Master text styles</a:t>
            </a:r>
          </a:p>
        </p:txBody>
      </p:sp>
    </p:spTree>
    <p:extLst>
      <p:ext uri="{BB962C8B-B14F-4D97-AF65-F5344CB8AC3E}">
        <p14:creationId xmlns:p14="http://schemas.microsoft.com/office/powerpoint/2010/main" val="2008566004"/>
      </p:ext>
    </p:extLst>
  </p:cSld>
  <p:clrMapOvr>
    <a:masterClrMapping/>
  </p:clrMapOvr>
  <p:transition/>
</p:sldLayout>
</file>

<file path=ppt/slideLayouts/slideLayout9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25" indent="0">
              <a:buNone/>
              <a:defRPr sz="2800"/>
            </a:lvl2pPr>
            <a:lvl3pPr marL="913254" indent="0">
              <a:buNone/>
              <a:defRPr sz="2400"/>
            </a:lvl3pPr>
            <a:lvl4pPr marL="1369882" indent="0">
              <a:buNone/>
              <a:defRPr sz="2000"/>
            </a:lvl4pPr>
            <a:lvl5pPr marL="1826508" indent="0">
              <a:buNone/>
              <a:defRPr sz="2000"/>
            </a:lvl5pPr>
            <a:lvl6pPr marL="2283135" indent="0">
              <a:buNone/>
              <a:defRPr sz="2000"/>
            </a:lvl6pPr>
            <a:lvl7pPr marL="2739763" indent="0">
              <a:buNone/>
              <a:defRPr sz="2000"/>
            </a:lvl7pPr>
            <a:lvl8pPr marL="3196385" indent="0">
              <a:buNone/>
              <a:defRPr sz="2000"/>
            </a:lvl8pPr>
            <a:lvl9pPr marL="3653016"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6625" indent="0">
              <a:buNone/>
              <a:defRPr sz="1200"/>
            </a:lvl2pPr>
            <a:lvl3pPr marL="913254" indent="0">
              <a:buNone/>
              <a:defRPr sz="1000"/>
            </a:lvl3pPr>
            <a:lvl4pPr marL="1369882" indent="0">
              <a:buNone/>
              <a:defRPr sz="900"/>
            </a:lvl4pPr>
            <a:lvl5pPr marL="1826508" indent="0">
              <a:buNone/>
              <a:defRPr sz="900"/>
            </a:lvl5pPr>
            <a:lvl6pPr marL="2283135" indent="0">
              <a:buNone/>
              <a:defRPr sz="900"/>
            </a:lvl6pPr>
            <a:lvl7pPr marL="2739763" indent="0">
              <a:buNone/>
              <a:defRPr sz="900"/>
            </a:lvl7pPr>
            <a:lvl8pPr marL="3196385" indent="0">
              <a:buNone/>
              <a:defRPr sz="900"/>
            </a:lvl8pPr>
            <a:lvl9pPr marL="3653016" indent="0">
              <a:buNone/>
              <a:defRPr sz="900"/>
            </a:lvl9pPr>
          </a:lstStyle>
          <a:p>
            <a:pPr lvl="0"/>
            <a:r>
              <a:rPr lang="en-US" smtClean="0"/>
              <a:t>Click to edit Master text styles</a:t>
            </a:r>
          </a:p>
        </p:txBody>
      </p:sp>
    </p:spTree>
    <p:extLst>
      <p:ext uri="{BB962C8B-B14F-4D97-AF65-F5344CB8AC3E}">
        <p14:creationId xmlns:p14="http://schemas.microsoft.com/office/powerpoint/2010/main" val="2113417194"/>
      </p:ext>
    </p:extLst>
  </p:cSld>
  <p:clrMapOvr>
    <a:masterClrMapping/>
  </p:clrMapOvr>
  <p:transition/>
</p:sldLayout>
</file>

<file path=ppt/slideLayouts/slideLayout9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53544760"/>
      </p:ext>
    </p:extLst>
  </p:cSld>
  <p:clrMapOvr>
    <a:masterClrMapping/>
  </p:clrMapOvr>
  <p:transition/>
</p:sldLayout>
</file>

<file path=ppt/slideLayouts/slideLayout9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3"/>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13"/>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83006163"/>
      </p:ext>
    </p:extLst>
  </p:cSld>
  <p:clrMapOvr>
    <a:masterClrMapping/>
  </p:clrMapOvr>
  <p:transition/>
</p:sldLayout>
</file>

<file path=ppt/slideLayouts/slideLayout90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46845148"/>
      </p:ext>
    </p:extLst>
  </p:cSld>
  <p:clrMapOvr>
    <a:masterClrMapping/>
  </p:clrMapOvr>
  <p:transition/>
</p:sldLayout>
</file>

<file path=ppt/slideLayouts/slideLayout909.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05017477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97922397"/>
      </p:ext>
    </p:extLst>
  </p:cSld>
  <p:clrMapOvr>
    <a:masterClrMapping/>
  </p:clrMapOvr>
  <p:transition/>
</p:sldLayout>
</file>

<file path=ppt/slideLayouts/slideLayout910.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7" name="Shape 7"/>
          <p:cNvSpPr>
            <a:spLocks noGrp="1"/>
          </p:cNvSpPr>
          <p:nvPr>
            <p:ph type="title"/>
          </p:nvPr>
        </p:nvSpPr>
        <p:spPr>
          <a:xfrm>
            <a:off x="722312" y="0"/>
            <a:ext cx="7772401" cy="3876675"/>
          </a:xfrm>
          <a:prstGeom prst="rect">
            <a:avLst/>
          </a:prstGeom>
        </p:spPr>
        <p:txBody>
          <a:bodyPr anchor="b"/>
          <a:lstStyle>
            <a:lvl1pPr>
              <a:defRPr sz="3600"/>
            </a:lvl1pPr>
          </a:lstStyle>
          <a:p>
            <a:pPr lvl="0">
              <a:defRPr sz="1800">
                <a:solidFill>
                  <a:srgbClr val="000000"/>
                </a:solidFill>
                <a:effectLst/>
              </a:defRPr>
            </a:pPr>
            <a:r>
              <a:rPr sz="3600">
                <a:solidFill>
                  <a:srgbClr val="2F5897"/>
                </a:solidFill>
                <a:effectLst>
                  <a:outerShdw blurRad="63500" dist="38100" dir="5400000" rotWithShape="0">
                    <a:srgbClr val="000000">
                      <a:alpha val="25000"/>
                    </a:srgbClr>
                  </a:outerShdw>
                </a:effectLst>
              </a:rPr>
              <a:t>Title Text</a:t>
            </a:r>
          </a:p>
        </p:txBody>
      </p:sp>
      <p:sp>
        <p:nvSpPr>
          <p:cNvPr id="8" name="Shape 8"/>
          <p:cNvSpPr>
            <a:spLocks noGrp="1"/>
          </p:cNvSpPr>
          <p:nvPr>
            <p:ph type="body" idx="1"/>
          </p:nvPr>
        </p:nvSpPr>
        <p:spPr>
          <a:xfrm>
            <a:off x="722312" y="4068762"/>
            <a:ext cx="7772401" cy="2789238"/>
          </a:xfrm>
          <a:prstGeom prst="rect">
            <a:avLst/>
          </a:prstGeom>
        </p:spPr>
        <p:txBody>
          <a:bodyPr/>
          <a:lstStyle>
            <a:lvl1pPr marL="0" indent="0" algn="ctr">
              <a:spcBef>
                <a:spcPts val="400"/>
              </a:spcBef>
              <a:buSzTx/>
              <a:buFontTx/>
              <a:buNone/>
              <a:defRPr sz="2000">
                <a:solidFill>
                  <a:srgbClr val="888888"/>
                </a:solidFill>
              </a:defRPr>
            </a:lvl1pPr>
            <a:lvl2pPr marL="0" indent="457200" algn="ctr">
              <a:spcBef>
                <a:spcPts val="400"/>
              </a:spcBef>
              <a:buSzTx/>
              <a:buFontTx/>
              <a:buNone/>
              <a:defRPr sz="2000">
                <a:solidFill>
                  <a:srgbClr val="888888"/>
                </a:solidFill>
              </a:defRPr>
            </a:lvl2pPr>
            <a:lvl3pPr marL="0" indent="914400" algn="ctr">
              <a:spcBef>
                <a:spcPts val="400"/>
              </a:spcBef>
              <a:buSzTx/>
              <a:buFontTx/>
              <a:buNone/>
              <a:defRPr sz="2000">
                <a:solidFill>
                  <a:srgbClr val="888888"/>
                </a:solidFill>
              </a:defRPr>
            </a:lvl3pPr>
            <a:lvl4pPr marL="0" indent="1371600" algn="ctr">
              <a:spcBef>
                <a:spcPts val="400"/>
              </a:spcBef>
              <a:buSzTx/>
              <a:buFontTx/>
              <a:buNone/>
              <a:defRPr sz="2000">
                <a:solidFill>
                  <a:srgbClr val="888888"/>
                </a:solidFill>
              </a:defRPr>
            </a:lvl4pPr>
            <a:lvl5pPr marL="0" indent="1828800" algn="ctr">
              <a:spcBef>
                <a:spcPts val="400"/>
              </a:spcBef>
              <a:buSzTx/>
              <a:buFontTx/>
              <a:buNone/>
              <a:defRPr sz="2000">
                <a:solidFill>
                  <a:srgbClr val="888888"/>
                </a:solidFill>
              </a:defRPr>
            </a:lvl5pPr>
          </a:lstStyle>
          <a:p>
            <a:pPr lvl="0">
              <a:defRPr sz="1800">
                <a:solidFill>
                  <a:srgbClr val="000000"/>
                </a:solidFill>
              </a:defRPr>
            </a:pPr>
            <a:r>
              <a:rPr sz="2000">
                <a:solidFill>
                  <a:srgbClr val="888888"/>
                </a:solidFill>
              </a:rPr>
              <a:t>Body Level One</a:t>
            </a:r>
          </a:p>
          <a:p>
            <a:pPr lvl="1">
              <a:defRPr sz="1800">
                <a:solidFill>
                  <a:srgbClr val="000000"/>
                </a:solidFill>
              </a:defRPr>
            </a:pPr>
            <a:r>
              <a:rPr sz="2000">
                <a:solidFill>
                  <a:srgbClr val="888888"/>
                </a:solidFill>
              </a:rPr>
              <a:t>Body Level Two</a:t>
            </a:r>
          </a:p>
          <a:p>
            <a:pPr lvl="2">
              <a:defRPr sz="1800">
                <a:solidFill>
                  <a:srgbClr val="000000"/>
                </a:solidFill>
              </a:defRPr>
            </a:pPr>
            <a:r>
              <a:rPr sz="2000">
                <a:solidFill>
                  <a:srgbClr val="888888"/>
                </a:solidFill>
              </a:rPr>
              <a:t>Body Level Three</a:t>
            </a:r>
          </a:p>
          <a:p>
            <a:pPr lvl="3">
              <a:defRPr sz="1800">
                <a:solidFill>
                  <a:srgbClr val="000000"/>
                </a:solidFill>
              </a:defRPr>
            </a:pPr>
            <a:r>
              <a:rPr sz="2000">
                <a:solidFill>
                  <a:srgbClr val="888888"/>
                </a:solidFill>
              </a:rPr>
              <a:t>Body Level Four</a:t>
            </a:r>
          </a:p>
          <a:p>
            <a:pPr lvl="4">
              <a:defRPr sz="1800">
                <a:solidFill>
                  <a:srgbClr val="000000"/>
                </a:solidFill>
              </a:defRPr>
            </a:pPr>
            <a:r>
              <a:rPr sz="2000">
                <a:solidFill>
                  <a:srgbClr val="888888"/>
                </a:solidFill>
              </a:rPr>
              <a:t>Body Level Five</a:t>
            </a:r>
          </a:p>
        </p:txBody>
      </p:sp>
      <p:sp>
        <p:nvSpPr>
          <p:cNvPr id="9" name="Shape 9"/>
          <p:cNvSpPr>
            <a:spLocks noGrp="1"/>
          </p:cNvSpPr>
          <p:nvPr>
            <p:ph type="sldNum" sz="quarter" idx="2"/>
          </p:nvPr>
        </p:nvSpPr>
        <p:spPr>
          <a:prstGeom prst="rect">
            <a:avLst/>
          </a:prstGeom>
        </p:spPr>
        <p:txBody>
          <a:bodyPr/>
          <a:lstStyle/>
          <a:p>
            <a:fld id="{86CB4B4D-7CA3-9044-876B-883B54F8677D}" type="slidenum">
              <a:rPr/>
              <a:pPr/>
              <a:t>‹#›</a:t>
            </a:fld>
            <a:endParaRPr/>
          </a:p>
        </p:txBody>
      </p:sp>
      <p:sp>
        <p:nvSpPr>
          <p:cNvPr id="10" name="Shape 10"/>
          <p:cNvSpPr/>
          <p:nvPr/>
        </p:nvSpPr>
        <p:spPr>
          <a:xfrm>
            <a:off x="4495800" y="3924300"/>
            <a:ext cx="84773" cy="84773"/>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808080"/>
          </a:solidFill>
          <a:ln w="12700">
            <a:miter lim="400000"/>
          </a:ln>
        </p:spPr>
        <p:txBody>
          <a:bodyPr lIns="0" tIns="0" rIns="0" bIns="0" anchor="ctr"/>
          <a:lstStyle/>
          <a:p>
            <a:pPr algn="ctr"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sp>
        <p:nvSpPr>
          <p:cNvPr id="11" name="Shape 11"/>
          <p:cNvSpPr/>
          <p:nvPr/>
        </p:nvSpPr>
        <p:spPr>
          <a:xfrm>
            <a:off x="4695825" y="3924300"/>
            <a:ext cx="84773" cy="84773"/>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808080"/>
          </a:solidFill>
          <a:ln w="12700">
            <a:miter lim="400000"/>
          </a:ln>
        </p:spPr>
        <p:txBody>
          <a:bodyPr lIns="0" tIns="0" rIns="0" bIns="0" anchor="ctr"/>
          <a:lstStyle/>
          <a:p>
            <a:pPr algn="ctr"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sp>
        <p:nvSpPr>
          <p:cNvPr id="12" name="Shape 12"/>
          <p:cNvSpPr/>
          <p:nvPr/>
        </p:nvSpPr>
        <p:spPr>
          <a:xfrm>
            <a:off x="4296728" y="3924300"/>
            <a:ext cx="84773" cy="84773"/>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808080"/>
          </a:solidFill>
          <a:ln w="12700">
            <a:miter lim="400000"/>
          </a:ln>
        </p:spPr>
        <p:txBody>
          <a:bodyPr lIns="0" tIns="0" rIns="0" bIns="0" anchor="ctr"/>
          <a:lstStyle/>
          <a:p>
            <a:pPr algn="ctr"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spTree>
    <p:extLst>
      <p:ext uri="{BB962C8B-B14F-4D97-AF65-F5344CB8AC3E}">
        <p14:creationId xmlns:p14="http://schemas.microsoft.com/office/powerpoint/2010/main" val="1139629897"/>
      </p:ext>
    </p:extLst>
  </p:cSld>
  <p:clrMapOvr>
    <a:masterClrMapping/>
  </p:clrMapOvr>
  <p:transition spd="med"/>
</p:sldLayout>
</file>

<file path=ppt/slideLayouts/slideLayout911.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17" name="Shape 17"/>
          <p:cNvSpPr>
            <a:spLocks noGrp="1"/>
          </p:cNvSpPr>
          <p:nvPr>
            <p:ph type="title"/>
          </p:nvPr>
        </p:nvSpPr>
        <p:spPr>
          <a:prstGeom prst="rect">
            <a:avLst/>
          </a:prstGeom>
        </p:spPr>
        <p:txBody>
          <a:bodyPr/>
          <a:lstStyle/>
          <a:p>
            <a:pPr lvl="0">
              <a:defRPr sz="1800">
                <a:solidFill>
                  <a:srgbClr val="000000"/>
                </a:solidFill>
                <a:effectLst/>
              </a:defRPr>
            </a:pPr>
            <a:r>
              <a:rPr sz="4000">
                <a:solidFill>
                  <a:srgbClr val="2F5897"/>
                </a:solidFill>
                <a:effectLst>
                  <a:outerShdw blurRad="63500" dist="38100" dir="5400000" rotWithShape="0">
                    <a:srgbClr val="000000">
                      <a:alpha val="25000"/>
                    </a:srgbClr>
                  </a:outerShdw>
                </a:effectLst>
              </a:rPr>
              <a:t>Title Text</a:t>
            </a:r>
          </a:p>
        </p:txBody>
      </p:sp>
      <p:sp>
        <p:nvSpPr>
          <p:cNvPr id="18" name="Shape 18"/>
          <p:cNvSpPr>
            <a:spLocks noGrp="1"/>
          </p:cNvSpPr>
          <p:nvPr>
            <p:ph type="body" idx="1"/>
          </p:nvPr>
        </p:nvSpPr>
        <p:spPr>
          <a:prstGeom prst="rect">
            <a:avLst/>
          </a:prstGeom>
        </p:spPr>
        <p:txBody>
          <a:bodyPr/>
          <a:lstStyle/>
          <a:p>
            <a:pPr lvl="0">
              <a:defRPr sz="1800"/>
            </a:pPr>
            <a:r>
              <a:rPr sz="2400"/>
              <a:t>Body Level One</a:t>
            </a:r>
          </a:p>
          <a:p>
            <a:pPr lvl="1">
              <a:defRPr sz="1800"/>
            </a:pPr>
            <a:r>
              <a:rPr sz="2400"/>
              <a:t>Body Level Two</a:t>
            </a:r>
          </a:p>
          <a:p>
            <a:pPr lvl="2">
              <a:defRPr sz="1800"/>
            </a:pPr>
            <a:r>
              <a:rPr sz="2400"/>
              <a:t>Body Level Three</a:t>
            </a:r>
          </a:p>
          <a:p>
            <a:pPr lvl="3">
              <a:defRPr sz="1800"/>
            </a:pPr>
            <a:r>
              <a:rPr sz="2400"/>
              <a:t>Body Level Four</a:t>
            </a:r>
          </a:p>
          <a:p>
            <a:pPr lvl="4">
              <a:defRPr sz="1800"/>
            </a:pPr>
            <a:r>
              <a:rPr sz="2400"/>
              <a:t>Body Level Five</a:t>
            </a:r>
          </a:p>
        </p:txBody>
      </p:sp>
      <p:sp>
        <p:nvSpPr>
          <p:cNvPr id="19" name="Shape 19"/>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4164940120"/>
      </p:ext>
    </p:extLst>
  </p:cSld>
  <p:clrMapOvr>
    <a:masterClrMapping/>
  </p:clrMapOvr>
  <p:transition spd="med"/>
</p:sldLayout>
</file>

<file path=ppt/slideLayouts/slideLayout912.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21" name="Shape 21"/>
          <p:cNvSpPr>
            <a:spLocks noGrp="1"/>
          </p:cNvSpPr>
          <p:nvPr>
            <p:ph type="title"/>
          </p:nvPr>
        </p:nvSpPr>
        <p:spPr>
          <a:xfrm>
            <a:off x="685800" y="0"/>
            <a:ext cx="7772400" cy="4876802"/>
          </a:xfrm>
          <a:prstGeom prst="rect">
            <a:avLst/>
          </a:prstGeom>
        </p:spPr>
        <p:txBody>
          <a:bodyPr anchor="b"/>
          <a:lstStyle>
            <a:lvl1pPr>
              <a:defRPr sz="8000"/>
            </a:lvl1pPr>
          </a:lstStyle>
          <a:p>
            <a:pPr lvl="0">
              <a:defRPr sz="1800">
                <a:solidFill>
                  <a:srgbClr val="000000"/>
                </a:solidFill>
                <a:effectLst/>
              </a:defRPr>
            </a:pPr>
            <a:r>
              <a:rPr sz="8000">
                <a:solidFill>
                  <a:srgbClr val="2F5897"/>
                </a:solidFill>
                <a:effectLst>
                  <a:outerShdw blurRad="63500" dist="38100" dir="5400000" rotWithShape="0">
                    <a:srgbClr val="000000">
                      <a:alpha val="25000"/>
                    </a:srgbClr>
                  </a:outerShdw>
                </a:effectLst>
              </a:rPr>
              <a:t>Title Text</a:t>
            </a:r>
          </a:p>
        </p:txBody>
      </p:sp>
      <p:sp>
        <p:nvSpPr>
          <p:cNvPr id="22" name="Shape 22"/>
          <p:cNvSpPr>
            <a:spLocks noGrp="1"/>
          </p:cNvSpPr>
          <p:nvPr>
            <p:ph type="body" idx="1"/>
          </p:nvPr>
        </p:nvSpPr>
        <p:spPr>
          <a:xfrm>
            <a:off x="1371600" y="4953000"/>
            <a:ext cx="6400800" cy="1905000"/>
          </a:xfrm>
          <a:prstGeom prst="rect">
            <a:avLst/>
          </a:prstGeom>
        </p:spPr>
        <p:txBody>
          <a:bodyPr/>
          <a:lstStyle>
            <a:lvl1pPr marL="0" indent="0" algn="ctr">
              <a:buSzTx/>
              <a:buFontTx/>
              <a:buNone/>
              <a:defRPr>
                <a:solidFill>
                  <a:srgbClr val="888888"/>
                </a:solidFill>
              </a:defRPr>
            </a:lvl1pPr>
            <a:lvl2pPr marL="0" indent="457200" algn="ctr">
              <a:buSzTx/>
              <a:buFontTx/>
              <a:buNone/>
              <a:defRPr>
                <a:solidFill>
                  <a:srgbClr val="888888"/>
                </a:solidFill>
              </a:defRPr>
            </a:lvl2pPr>
            <a:lvl3pPr marL="0" indent="914400" algn="ctr">
              <a:buSzTx/>
              <a:buFontTx/>
              <a:buNone/>
              <a:defRPr>
                <a:solidFill>
                  <a:srgbClr val="888888"/>
                </a:solidFill>
              </a:defRPr>
            </a:lvl3pPr>
            <a:lvl4pPr marL="0" indent="1371600" algn="ctr">
              <a:buSzTx/>
              <a:buFontTx/>
              <a:buNone/>
              <a:defRPr>
                <a:solidFill>
                  <a:srgbClr val="888888"/>
                </a:solidFill>
              </a:defRPr>
            </a:lvl4pPr>
            <a:lvl5pPr marL="0" indent="1828800" algn="ctr">
              <a:buSzTx/>
              <a:buFontTx/>
              <a:buNone/>
              <a:defRPr>
                <a:solidFill>
                  <a:srgbClr val="888888"/>
                </a:solidFill>
              </a:defRPr>
            </a:lvl5pPr>
          </a:lstStyle>
          <a:p>
            <a:pPr lvl="0">
              <a:defRPr sz="1800">
                <a:solidFill>
                  <a:srgbClr val="000000"/>
                </a:solidFill>
              </a:defRPr>
            </a:pPr>
            <a:r>
              <a:rPr sz="2400">
                <a:solidFill>
                  <a:srgbClr val="888888"/>
                </a:solidFill>
              </a:rPr>
              <a:t>Body Level One</a:t>
            </a:r>
          </a:p>
          <a:p>
            <a:pPr lvl="1">
              <a:defRPr sz="1800">
                <a:solidFill>
                  <a:srgbClr val="000000"/>
                </a:solidFill>
              </a:defRPr>
            </a:pPr>
            <a:r>
              <a:rPr sz="2400">
                <a:solidFill>
                  <a:srgbClr val="888888"/>
                </a:solidFill>
              </a:rPr>
              <a:t>Body Level Two</a:t>
            </a:r>
          </a:p>
          <a:p>
            <a:pPr lvl="2">
              <a:defRPr sz="1800">
                <a:solidFill>
                  <a:srgbClr val="000000"/>
                </a:solidFill>
              </a:defRPr>
            </a:pPr>
            <a:r>
              <a:rPr sz="2400">
                <a:solidFill>
                  <a:srgbClr val="888888"/>
                </a:solidFill>
              </a:rPr>
              <a:t>Body Level Three</a:t>
            </a:r>
          </a:p>
          <a:p>
            <a:pPr lvl="3">
              <a:defRPr sz="1800">
                <a:solidFill>
                  <a:srgbClr val="000000"/>
                </a:solidFill>
              </a:defRPr>
            </a:pPr>
            <a:r>
              <a:rPr sz="2400">
                <a:solidFill>
                  <a:srgbClr val="888888"/>
                </a:solidFill>
              </a:rPr>
              <a:t>Body Level Four</a:t>
            </a:r>
          </a:p>
          <a:p>
            <a:pPr lvl="4">
              <a:defRPr sz="1800">
                <a:solidFill>
                  <a:srgbClr val="000000"/>
                </a:solidFill>
              </a:defRPr>
            </a:pPr>
            <a:r>
              <a:rPr sz="2400">
                <a:solidFill>
                  <a:srgbClr val="888888"/>
                </a:solidFill>
              </a:rPr>
              <a:t>Body Level Five</a:t>
            </a:r>
          </a:p>
        </p:txBody>
      </p:sp>
      <p:sp>
        <p:nvSpPr>
          <p:cNvPr id="23" name="Shape 23"/>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681865439"/>
      </p:ext>
    </p:extLst>
  </p:cSld>
  <p:clrMapOvr>
    <a:masterClrMapping/>
  </p:clrMapOvr>
  <p:transition spd="med"/>
</p:sldLayout>
</file>

<file path=ppt/slideLayouts/slideLayout913.xml><?xml version="1.0" encoding="utf-8"?>
<p:sldLayout xmlns:a="http://schemas.openxmlformats.org/drawingml/2006/main" xmlns:r="http://schemas.openxmlformats.org/officeDocument/2006/relationships" xmlns:p="http://schemas.openxmlformats.org/presentationml/2006/main" showMasterSp="0" type="tx">
  <p:cSld name="1_Title and Content">
    <p:spTree>
      <p:nvGrpSpPr>
        <p:cNvPr id="1" name=""/>
        <p:cNvGrpSpPr/>
        <p:nvPr/>
      </p:nvGrpSpPr>
      <p:grpSpPr>
        <a:xfrm>
          <a:off x="0" y="0"/>
          <a:ext cx="0" cy="0"/>
          <a:chOff x="0" y="0"/>
          <a:chExt cx="0" cy="0"/>
        </a:xfrm>
      </p:grpSpPr>
      <p:sp>
        <p:nvSpPr>
          <p:cNvPr id="25" name="Shape 25"/>
          <p:cNvSpPr/>
          <p:nvPr/>
        </p:nvSpPr>
        <p:spPr>
          <a:xfrm>
            <a:off x="0" y="220785"/>
            <a:ext cx="9144000" cy="228601"/>
          </a:xfrm>
          <a:prstGeom prst="rect">
            <a:avLst/>
          </a:prstGeom>
          <a:solidFill>
            <a:srgbClr val="FFFFFF"/>
          </a:solidFill>
          <a:ln w="12700">
            <a:miter lim="400000"/>
          </a:ln>
        </p:spPr>
        <p:txBody>
          <a:bodyPr lIns="0" tIns="0" rIns="0" bIns="0" anchor="ct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sp>
        <p:nvSpPr>
          <p:cNvPr id="26" name="Shape 26"/>
          <p:cNvSpPr/>
          <p:nvPr/>
        </p:nvSpPr>
        <p:spPr>
          <a:xfrm>
            <a:off x="0" y="-1"/>
            <a:ext cx="9144000" cy="365762"/>
          </a:xfrm>
          <a:prstGeom prst="rect">
            <a:avLst/>
          </a:prstGeom>
          <a:solidFill>
            <a:srgbClr val="93A299"/>
          </a:solidFill>
          <a:ln w="12700">
            <a:miter lim="400000"/>
          </a:ln>
        </p:spPr>
        <p:txBody>
          <a:bodyPr lIns="0" tIns="0" rIns="0" bIns="0" anchor="ct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sp>
        <p:nvSpPr>
          <p:cNvPr id="27" name="Shape 27"/>
          <p:cNvSpPr>
            <a:spLocks noGrp="1"/>
          </p:cNvSpPr>
          <p:nvPr>
            <p:ph type="title"/>
          </p:nvPr>
        </p:nvSpPr>
        <p:spPr>
          <a:xfrm>
            <a:off x="457200" y="457200"/>
            <a:ext cx="8229600" cy="1143000"/>
          </a:xfrm>
          <a:prstGeom prst="rect">
            <a:avLst/>
          </a:prstGeom>
        </p:spPr>
        <p:txBody>
          <a:bodyPr lIns="0" tIns="0" rIns="0" bIns="0">
            <a:normAutofit/>
          </a:bodyPr>
          <a:lstStyle>
            <a:lvl1pPr algn="l">
              <a:defRPr spc="-100">
                <a:solidFill>
                  <a:srgbClr val="D2533C"/>
                </a:solidFill>
              </a:defRPr>
            </a:lvl1pPr>
          </a:lstStyle>
          <a:p>
            <a:pPr lvl="0">
              <a:defRPr sz="1800" spc="0">
                <a:solidFill>
                  <a:srgbClr val="000000"/>
                </a:solidFill>
                <a:effectLst/>
              </a:defRPr>
            </a:pPr>
            <a:r>
              <a:rPr sz="4000" spc="-100">
                <a:solidFill>
                  <a:srgbClr val="D2533C"/>
                </a:solidFill>
              </a:rPr>
              <a:t>Title Text</a:t>
            </a:r>
          </a:p>
        </p:txBody>
      </p:sp>
      <p:sp>
        <p:nvSpPr>
          <p:cNvPr id="28" name="Shape 28"/>
          <p:cNvSpPr>
            <a:spLocks noGrp="1"/>
          </p:cNvSpPr>
          <p:nvPr>
            <p:ph type="body" idx="1"/>
          </p:nvPr>
        </p:nvSpPr>
        <p:spPr>
          <a:prstGeom prst="rect">
            <a:avLst/>
          </a:prstGeom>
        </p:spPr>
        <p:txBody>
          <a:bodyPr/>
          <a:lstStyle>
            <a:lvl1pPr marL="182879" indent="-182879">
              <a:buClr>
                <a:srgbClr val="93A299"/>
              </a:buClr>
              <a:buSzPct val="85000"/>
              <a:defRPr>
                <a:solidFill>
                  <a:srgbClr val="292934"/>
                </a:solidFill>
              </a:defRPr>
            </a:lvl1pPr>
            <a:lvl2pPr marL="493775" indent="-219455">
              <a:buClr>
                <a:srgbClr val="93A299"/>
              </a:buClr>
              <a:buSzPct val="85000"/>
              <a:buChar char="•"/>
              <a:defRPr>
                <a:solidFill>
                  <a:srgbClr val="292934"/>
                </a:solidFill>
              </a:defRPr>
            </a:lvl2pPr>
            <a:lvl3pPr marL="792479" indent="-243840">
              <a:buClr>
                <a:srgbClr val="93A299"/>
              </a:buClr>
              <a:buSzPct val="90000"/>
              <a:defRPr>
                <a:solidFill>
                  <a:srgbClr val="292934"/>
                </a:solidFill>
              </a:defRPr>
            </a:lvl3pPr>
            <a:lvl4pPr marL="1097279" indent="-274319">
              <a:buClr>
                <a:srgbClr val="93A299"/>
              </a:buClr>
              <a:buChar char="•"/>
              <a:defRPr>
                <a:solidFill>
                  <a:srgbClr val="292934"/>
                </a:solidFill>
              </a:defRPr>
            </a:lvl4pPr>
            <a:lvl5pPr marL="1286691" indent="-235131">
              <a:buClr>
                <a:srgbClr val="93A299"/>
              </a:buClr>
              <a:defRPr>
                <a:solidFill>
                  <a:srgbClr val="292934"/>
                </a:solidFill>
              </a:defRPr>
            </a:lvl5pPr>
          </a:lstStyle>
          <a:p>
            <a:pPr lvl="0">
              <a:defRPr sz="1800">
                <a:solidFill>
                  <a:srgbClr val="000000"/>
                </a:solidFill>
              </a:defRPr>
            </a:pPr>
            <a:r>
              <a:rPr sz="2400">
                <a:solidFill>
                  <a:srgbClr val="292934"/>
                </a:solidFill>
              </a:rPr>
              <a:t>Body Level One</a:t>
            </a:r>
          </a:p>
          <a:p>
            <a:pPr lvl="1">
              <a:defRPr sz="1800">
                <a:solidFill>
                  <a:srgbClr val="000000"/>
                </a:solidFill>
              </a:defRPr>
            </a:pPr>
            <a:r>
              <a:rPr sz="2400">
                <a:solidFill>
                  <a:srgbClr val="292934"/>
                </a:solidFill>
              </a:rPr>
              <a:t>Body Level Two</a:t>
            </a:r>
          </a:p>
          <a:p>
            <a:pPr lvl="2">
              <a:defRPr sz="1800">
                <a:solidFill>
                  <a:srgbClr val="000000"/>
                </a:solidFill>
              </a:defRPr>
            </a:pPr>
            <a:r>
              <a:rPr sz="2400">
                <a:solidFill>
                  <a:srgbClr val="292934"/>
                </a:solidFill>
              </a:rPr>
              <a:t>Body Level Three</a:t>
            </a:r>
          </a:p>
          <a:p>
            <a:pPr lvl="3">
              <a:defRPr sz="1800">
                <a:solidFill>
                  <a:srgbClr val="000000"/>
                </a:solidFill>
              </a:defRPr>
            </a:pPr>
            <a:r>
              <a:rPr sz="2400">
                <a:solidFill>
                  <a:srgbClr val="292934"/>
                </a:solidFill>
              </a:rPr>
              <a:t>Body Level Four</a:t>
            </a:r>
          </a:p>
          <a:p>
            <a:pPr lvl="4">
              <a:defRPr sz="1800">
                <a:solidFill>
                  <a:srgbClr val="000000"/>
                </a:solidFill>
              </a:defRPr>
            </a:pPr>
            <a:r>
              <a:rPr sz="2400">
                <a:solidFill>
                  <a:srgbClr val="292934"/>
                </a:solidFill>
              </a:rPr>
              <a:t>Body Level Five</a:t>
            </a:r>
          </a:p>
        </p:txBody>
      </p:sp>
      <p:sp>
        <p:nvSpPr>
          <p:cNvPr id="29" name="Shape 29"/>
          <p:cNvSpPr>
            <a:spLocks noGrp="1"/>
          </p:cNvSpPr>
          <p:nvPr>
            <p:ph type="sldNum" sz="quarter" idx="2"/>
          </p:nvPr>
        </p:nvSpPr>
        <p:spPr>
          <a:xfrm>
            <a:off x="7620000" y="38468"/>
            <a:ext cx="1066800" cy="288824"/>
          </a:xfrm>
          <a:prstGeom prst="rect">
            <a:avLst/>
          </a:prstGeom>
        </p:spPr>
        <p:txBody>
          <a:bodyPr lIns="0" tIns="0" rIns="0" bIns="0"/>
          <a:lstStyle>
            <a:lvl1pPr defTabSz="457200">
              <a:defRPr sz="1400" b="1">
                <a:solidFill>
                  <a:srgbClr val="FFFFFF"/>
                </a:solidFill>
                <a:latin typeface="Arial"/>
                <a:ea typeface="Arial"/>
                <a:cs typeface="Arial"/>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1857091331"/>
      </p:ext>
    </p:extLst>
  </p:cSld>
  <p:clrMapOvr>
    <a:masterClrMapping/>
  </p:clrMapOvr>
  <p:transition spd="med"/>
</p:sldLayout>
</file>

<file path=ppt/slideLayouts/slideLayout914.xml><?xml version="1.0" encoding="utf-8"?>
<p:sldLayout xmlns:a="http://schemas.openxmlformats.org/drawingml/2006/main" xmlns:r="http://schemas.openxmlformats.org/officeDocument/2006/relationships" xmlns:p="http://schemas.openxmlformats.org/presentationml/2006/main" showMasterSp="0" type="tx">
  <p:cSld name="1_Title Only">
    <p:spTree>
      <p:nvGrpSpPr>
        <p:cNvPr id="1" name=""/>
        <p:cNvGrpSpPr/>
        <p:nvPr/>
      </p:nvGrpSpPr>
      <p:grpSpPr>
        <a:xfrm>
          <a:off x="0" y="0"/>
          <a:ext cx="0" cy="0"/>
          <a:chOff x="0" y="0"/>
          <a:chExt cx="0" cy="0"/>
        </a:xfrm>
      </p:grpSpPr>
      <p:sp>
        <p:nvSpPr>
          <p:cNvPr id="31" name="Shape 31"/>
          <p:cNvSpPr/>
          <p:nvPr/>
        </p:nvSpPr>
        <p:spPr>
          <a:xfrm>
            <a:off x="0" y="220785"/>
            <a:ext cx="9144000" cy="228601"/>
          </a:xfrm>
          <a:prstGeom prst="rect">
            <a:avLst/>
          </a:prstGeom>
          <a:solidFill>
            <a:srgbClr val="FFFFFF"/>
          </a:solidFill>
          <a:ln w="12700">
            <a:miter lim="400000"/>
          </a:ln>
        </p:spPr>
        <p:txBody>
          <a:bodyPr lIns="0" tIns="0" rIns="0" bIns="0" anchor="ct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sp>
        <p:nvSpPr>
          <p:cNvPr id="32" name="Shape 32"/>
          <p:cNvSpPr/>
          <p:nvPr/>
        </p:nvSpPr>
        <p:spPr>
          <a:xfrm>
            <a:off x="0" y="-1"/>
            <a:ext cx="9144000" cy="365762"/>
          </a:xfrm>
          <a:prstGeom prst="rect">
            <a:avLst/>
          </a:prstGeom>
          <a:solidFill>
            <a:srgbClr val="93A299"/>
          </a:solidFill>
          <a:ln w="12700">
            <a:miter lim="400000"/>
          </a:ln>
        </p:spPr>
        <p:txBody>
          <a:bodyPr lIns="0" tIns="0" rIns="0" bIns="0" anchor="ct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sp>
        <p:nvSpPr>
          <p:cNvPr id="33" name="Shape 33"/>
          <p:cNvSpPr>
            <a:spLocks noGrp="1"/>
          </p:cNvSpPr>
          <p:nvPr>
            <p:ph type="title"/>
          </p:nvPr>
        </p:nvSpPr>
        <p:spPr>
          <a:xfrm>
            <a:off x="457200" y="457200"/>
            <a:ext cx="8229600" cy="1143000"/>
          </a:xfrm>
          <a:prstGeom prst="rect">
            <a:avLst/>
          </a:prstGeom>
        </p:spPr>
        <p:txBody>
          <a:bodyPr lIns="0" tIns="0" rIns="0" bIns="0">
            <a:normAutofit/>
          </a:bodyPr>
          <a:lstStyle>
            <a:lvl1pPr algn="l">
              <a:defRPr spc="-100">
                <a:solidFill>
                  <a:srgbClr val="D2533C"/>
                </a:solidFill>
              </a:defRPr>
            </a:lvl1pPr>
          </a:lstStyle>
          <a:p>
            <a:pPr lvl="0">
              <a:defRPr sz="1800" spc="0">
                <a:solidFill>
                  <a:srgbClr val="000000"/>
                </a:solidFill>
                <a:effectLst/>
              </a:defRPr>
            </a:pPr>
            <a:r>
              <a:rPr sz="4000" spc="-100">
                <a:solidFill>
                  <a:srgbClr val="D2533C"/>
                </a:solidFill>
              </a:rPr>
              <a:t>Title Text</a:t>
            </a:r>
          </a:p>
        </p:txBody>
      </p:sp>
      <p:sp>
        <p:nvSpPr>
          <p:cNvPr id="34" name="Shape 34"/>
          <p:cNvSpPr>
            <a:spLocks noGrp="1"/>
          </p:cNvSpPr>
          <p:nvPr>
            <p:ph type="sldNum" sz="quarter" idx="2"/>
          </p:nvPr>
        </p:nvSpPr>
        <p:spPr>
          <a:xfrm>
            <a:off x="7620000" y="38468"/>
            <a:ext cx="1066800" cy="288824"/>
          </a:xfrm>
          <a:prstGeom prst="rect">
            <a:avLst/>
          </a:prstGeom>
        </p:spPr>
        <p:txBody>
          <a:bodyPr lIns="0" tIns="0" rIns="0" bIns="0"/>
          <a:lstStyle>
            <a:lvl1pPr defTabSz="457200">
              <a:defRPr sz="1400" b="1">
                <a:solidFill>
                  <a:srgbClr val="FFFFFF"/>
                </a:solidFill>
                <a:latin typeface="Arial"/>
                <a:ea typeface="Arial"/>
                <a:cs typeface="Arial"/>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3062395851"/>
      </p:ext>
    </p:extLst>
  </p:cSld>
  <p:clrMapOvr>
    <a:masterClrMapping/>
  </p:clrMapOvr>
  <p:transition spd="med"/>
</p:sldLayout>
</file>

<file path=ppt/slideLayouts/slideLayout915.xml><?xml version="1.0" encoding="utf-8"?>
<p:sldLayout xmlns:a="http://schemas.openxmlformats.org/drawingml/2006/main" xmlns:r="http://schemas.openxmlformats.org/officeDocument/2006/relationships" xmlns:p="http://schemas.openxmlformats.org/presentationml/2006/main" showMasterSp="0" type="tx">
  <p:cSld name="2_Title Only">
    <p:spTree>
      <p:nvGrpSpPr>
        <p:cNvPr id="1" name=""/>
        <p:cNvGrpSpPr/>
        <p:nvPr/>
      </p:nvGrpSpPr>
      <p:grpSpPr>
        <a:xfrm>
          <a:off x="0" y="0"/>
          <a:ext cx="0" cy="0"/>
          <a:chOff x="0" y="0"/>
          <a:chExt cx="0" cy="0"/>
        </a:xfrm>
      </p:grpSpPr>
      <p:sp>
        <p:nvSpPr>
          <p:cNvPr id="36" name="Shape 36"/>
          <p:cNvSpPr/>
          <p:nvPr/>
        </p:nvSpPr>
        <p:spPr>
          <a:xfrm>
            <a:off x="0" y="220785"/>
            <a:ext cx="9144000" cy="228601"/>
          </a:xfrm>
          <a:prstGeom prst="rect">
            <a:avLst/>
          </a:prstGeom>
          <a:solidFill>
            <a:srgbClr val="FFFFFF"/>
          </a:solidFill>
          <a:ln w="12700">
            <a:miter lim="400000"/>
          </a:ln>
        </p:spPr>
        <p:txBody>
          <a:bodyPr lIns="0" tIns="0" rIns="0" bIns="0" anchor="ct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sp>
        <p:nvSpPr>
          <p:cNvPr id="37" name="Shape 37"/>
          <p:cNvSpPr/>
          <p:nvPr/>
        </p:nvSpPr>
        <p:spPr>
          <a:xfrm>
            <a:off x="0" y="-1"/>
            <a:ext cx="9144000" cy="365762"/>
          </a:xfrm>
          <a:prstGeom prst="rect">
            <a:avLst/>
          </a:prstGeom>
          <a:solidFill>
            <a:srgbClr val="93A299"/>
          </a:solidFill>
          <a:ln w="12700">
            <a:miter lim="400000"/>
          </a:ln>
        </p:spPr>
        <p:txBody>
          <a:bodyPr lIns="0" tIns="0" rIns="0" bIns="0" anchor="ct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sp>
        <p:nvSpPr>
          <p:cNvPr id="38" name="Shape 38"/>
          <p:cNvSpPr>
            <a:spLocks noGrp="1"/>
          </p:cNvSpPr>
          <p:nvPr>
            <p:ph type="title"/>
          </p:nvPr>
        </p:nvSpPr>
        <p:spPr>
          <a:xfrm>
            <a:off x="457200" y="457200"/>
            <a:ext cx="8229600" cy="1143000"/>
          </a:xfrm>
          <a:prstGeom prst="rect">
            <a:avLst/>
          </a:prstGeom>
        </p:spPr>
        <p:txBody>
          <a:bodyPr lIns="0" tIns="0" rIns="0" bIns="0">
            <a:normAutofit/>
          </a:bodyPr>
          <a:lstStyle>
            <a:lvl1pPr algn="l">
              <a:defRPr spc="-100">
                <a:solidFill>
                  <a:srgbClr val="D2533C"/>
                </a:solidFill>
              </a:defRPr>
            </a:lvl1pPr>
          </a:lstStyle>
          <a:p>
            <a:pPr lvl="0">
              <a:defRPr sz="1800" spc="0">
                <a:solidFill>
                  <a:srgbClr val="000000"/>
                </a:solidFill>
                <a:effectLst/>
              </a:defRPr>
            </a:pPr>
            <a:r>
              <a:rPr sz="4000" spc="-100">
                <a:solidFill>
                  <a:srgbClr val="D2533C"/>
                </a:solidFill>
              </a:rPr>
              <a:t>Title Text</a:t>
            </a:r>
          </a:p>
        </p:txBody>
      </p:sp>
      <p:sp>
        <p:nvSpPr>
          <p:cNvPr id="39" name="Shape 39"/>
          <p:cNvSpPr>
            <a:spLocks noGrp="1"/>
          </p:cNvSpPr>
          <p:nvPr>
            <p:ph type="sldNum" sz="quarter" idx="2"/>
          </p:nvPr>
        </p:nvSpPr>
        <p:spPr>
          <a:xfrm>
            <a:off x="7620000" y="38468"/>
            <a:ext cx="1066800" cy="288824"/>
          </a:xfrm>
          <a:prstGeom prst="rect">
            <a:avLst/>
          </a:prstGeom>
        </p:spPr>
        <p:txBody>
          <a:bodyPr lIns="0" tIns="0" rIns="0" bIns="0"/>
          <a:lstStyle>
            <a:lvl1pPr defTabSz="457200">
              <a:defRPr sz="1400" b="1">
                <a:solidFill>
                  <a:srgbClr val="FFFFFF"/>
                </a:solidFill>
                <a:latin typeface="Arial"/>
                <a:ea typeface="Arial"/>
                <a:cs typeface="Arial"/>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2758206804"/>
      </p:ext>
    </p:extLst>
  </p:cSld>
  <p:clrMapOvr>
    <a:masterClrMapping/>
  </p:clrMapOvr>
  <p:transition spd="med"/>
</p:sldLayout>
</file>

<file path=ppt/slideLayouts/slideLayout9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C2E7393-9D36-9643-B77F-D3040B222269}" type="datetimeFigureOut">
              <a:rPr lang="en-US" smtClean="0">
                <a:solidFill>
                  <a:prstClr val="black">
                    <a:tint val="75000"/>
                  </a:prstClr>
                </a:solidFill>
                <a:latin typeface="Calibri"/>
              </a:rPr>
              <a:pPr/>
              <a:t>5/27/16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2AA957AF-53C0-420B-9C2D-77DB1416566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796781520"/>
      </p:ext>
    </p:extLst>
  </p:cSld>
  <p:clrMapOvr>
    <a:masterClrMapping/>
  </p:clrMapOvr>
</p:sldLayout>
</file>

<file path=ppt/slideLayouts/slideLayout9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C2E7393-9D36-9643-B77F-D3040B222269}" type="datetimeFigureOut">
              <a:rPr lang="en-US" smtClean="0">
                <a:solidFill>
                  <a:prstClr val="black">
                    <a:tint val="75000"/>
                  </a:prstClr>
                </a:solidFill>
                <a:latin typeface="Calibri"/>
              </a:rPr>
              <a:pPr/>
              <a:t>5/27/16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69DFBB98-3CE4-3A43-A62C-3DBDE7BBDB0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99492767"/>
      </p:ext>
    </p:extLst>
  </p:cSld>
  <p:clrMapOvr>
    <a:masterClrMapping/>
  </p:clrMapOvr>
</p:sldLayout>
</file>

<file path=ppt/slideLayouts/slideLayout9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C2E7393-9D36-9643-B77F-D3040B222269}" type="datetimeFigureOut">
              <a:rPr lang="en-US" smtClean="0">
                <a:solidFill>
                  <a:prstClr val="black">
                    <a:tint val="75000"/>
                  </a:prstClr>
                </a:solidFill>
                <a:latin typeface="Calibri"/>
              </a:rPr>
              <a:pPr/>
              <a:t>5/27/16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69DFBB98-3CE4-3A43-A62C-3DBDE7BBDB0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58452789"/>
      </p:ext>
    </p:extLst>
  </p:cSld>
  <p:clrMapOvr>
    <a:masterClrMapping/>
  </p:clrMapOvr>
</p:sldLayout>
</file>

<file path=ppt/slideLayouts/slideLayout9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C2E7393-9D36-9643-B77F-D3040B222269}" type="datetimeFigureOut">
              <a:rPr lang="en-US" smtClean="0">
                <a:solidFill>
                  <a:prstClr val="black">
                    <a:tint val="75000"/>
                  </a:prstClr>
                </a:solidFill>
                <a:latin typeface="Calibri"/>
              </a:rPr>
              <a:pPr/>
              <a:t>5/27/16</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69DFBB98-3CE4-3A43-A62C-3DBDE7BBDB0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50038970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0"/>
            <a:ext cx="3008313" cy="4691063"/>
          </a:xfrm>
        </p:spPr>
        <p:txBody>
          <a:bodyPr/>
          <a:lstStyle>
            <a:lvl1pPr marL="0" indent="0">
              <a:buNone/>
              <a:defRPr sz="1400"/>
            </a:lvl1pPr>
            <a:lvl2pPr marL="457196" indent="0">
              <a:buNone/>
              <a:defRPr sz="1200"/>
            </a:lvl2pPr>
            <a:lvl3pPr marL="914391" indent="0">
              <a:buNone/>
              <a:defRPr sz="1000"/>
            </a:lvl3pPr>
            <a:lvl4pPr marL="1371587" indent="0">
              <a:buNone/>
              <a:defRPr sz="900"/>
            </a:lvl4pPr>
            <a:lvl5pPr marL="1828782" indent="0">
              <a:buNone/>
              <a:defRPr sz="900"/>
            </a:lvl5pPr>
            <a:lvl6pPr marL="2285978" indent="0">
              <a:buNone/>
              <a:defRPr sz="900"/>
            </a:lvl6pPr>
            <a:lvl7pPr marL="2743173" indent="0">
              <a:buNone/>
              <a:defRPr sz="900"/>
            </a:lvl7pPr>
            <a:lvl8pPr marL="3200368" indent="0">
              <a:buNone/>
              <a:defRPr sz="900"/>
            </a:lvl8pPr>
            <a:lvl9pPr marL="3657563" indent="0">
              <a:buNone/>
              <a:defRPr sz="900"/>
            </a:lvl9pPr>
          </a:lstStyle>
          <a:p>
            <a:pPr lvl="0"/>
            <a:r>
              <a:rPr lang="en-US" smtClean="0"/>
              <a:t>Click to edit Master text styles</a:t>
            </a:r>
          </a:p>
        </p:txBody>
      </p:sp>
    </p:spTree>
    <p:extLst>
      <p:ext uri="{BB962C8B-B14F-4D97-AF65-F5344CB8AC3E}">
        <p14:creationId xmlns:p14="http://schemas.microsoft.com/office/powerpoint/2010/main" val="1345287341"/>
      </p:ext>
    </p:extLst>
  </p:cSld>
  <p:clrMapOvr>
    <a:masterClrMapping/>
  </p:clrMapOvr>
  <p:transition/>
</p:sldLayout>
</file>

<file path=ppt/slideLayouts/slideLayout9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C2E7393-9D36-9643-B77F-D3040B222269}" type="datetimeFigureOut">
              <a:rPr lang="en-US" smtClean="0">
                <a:solidFill>
                  <a:prstClr val="black">
                    <a:tint val="75000"/>
                  </a:prstClr>
                </a:solidFill>
                <a:latin typeface="Calibri"/>
              </a:rPr>
              <a:pPr/>
              <a:t>5/27/16</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69DFBB98-3CE4-3A43-A62C-3DBDE7BBDB0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068886645"/>
      </p:ext>
    </p:extLst>
  </p:cSld>
  <p:clrMapOvr>
    <a:masterClrMapping/>
  </p:clrMapOvr>
</p:sldLayout>
</file>

<file path=ppt/slideLayouts/slideLayout9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C2E7393-9D36-9643-B77F-D3040B222269}" type="datetimeFigureOut">
              <a:rPr lang="en-US" smtClean="0">
                <a:solidFill>
                  <a:prstClr val="black">
                    <a:tint val="75000"/>
                  </a:prstClr>
                </a:solidFill>
                <a:latin typeface="Calibri"/>
              </a:rPr>
              <a:pPr/>
              <a:t>5/27/16</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69DFBB98-3CE4-3A43-A62C-3DBDE7BBDB0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580007511"/>
      </p:ext>
    </p:extLst>
  </p:cSld>
  <p:clrMapOvr>
    <a:masterClrMapping/>
  </p:clrMapOvr>
</p:sldLayout>
</file>

<file path=ppt/slideLayouts/slideLayout9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C2E7393-9D36-9643-B77F-D3040B222269}" type="datetimeFigureOut">
              <a:rPr lang="en-US" smtClean="0">
                <a:solidFill>
                  <a:prstClr val="black">
                    <a:tint val="75000"/>
                  </a:prstClr>
                </a:solidFill>
                <a:latin typeface="Calibri"/>
              </a:rPr>
              <a:pPr/>
              <a:t>5/27/16</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69DFBB98-3CE4-3A43-A62C-3DBDE7BBDB0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664374650"/>
      </p:ext>
    </p:extLst>
  </p:cSld>
  <p:clrMapOvr>
    <a:masterClrMapping/>
  </p:clrMapOvr>
</p:sldLayout>
</file>

<file path=ppt/slideLayouts/slideLayout9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C2E7393-9D36-9643-B77F-D3040B222269}" type="datetimeFigureOut">
              <a:rPr lang="en-US" smtClean="0">
                <a:solidFill>
                  <a:prstClr val="black">
                    <a:tint val="75000"/>
                  </a:prstClr>
                </a:solidFill>
                <a:latin typeface="Calibri"/>
              </a:rPr>
              <a:pPr/>
              <a:t>5/27/16</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2754ED01-E2A0-4C1E-8E21-014B99041579}"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2514871296"/>
      </p:ext>
    </p:extLst>
  </p:cSld>
  <p:clrMapOvr>
    <a:masterClrMapping/>
  </p:clrMapOvr>
</p:sldLayout>
</file>

<file path=ppt/slideLayouts/slideLayout9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C2E7393-9D36-9643-B77F-D3040B222269}" type="datetimeFigureOut">
              <a:rPr lang="en-US" smtClean="0">
                <a:solidFill>
                  <a:prstClr val="black">
                    <a:tint val="75000"/>
                  </a:prstClr>
                </a:solidFill>
                <a:latin typeface="Calibri"/>
              </a:rPr>
              <a:pPr/>
              <a:t>5/27/16</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69DFBB98-3CE4-3A43-A62C-3DBDE7BBDB0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072980070"/>
      </p:ext>
    </p:extLst>
  </p:cSld>
  <p:clrMapOvr>
    <a:masterClrMapping/>
  </p:clrMapOvr>
</p:sldLayout>
</file>

<file path=ppt/slideLayouts/slideLayout9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C2E7393-9D36-9643-B77F-D3040B222269}" type="datetimeFigureOut">
              <a:rPr lang="en-US" smtClean="0">
                <a:solidFill>
                  <a:prstClr val="black">
                    <a:tint val="75000"/>
                  </a:prstClr>
                </a:solidFill>
                <a:latin typeface="Calibri"/>
              </a:rPr>
              <a:pPr/>
              <a:t>5/27/16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69DFBB98-3CE4-3A43-A62C-3DBDE7BBDB0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293670618"/>
      </p:ext>
    </p:extLst>
  </p:cSld>
  <p:clrMapOvr>
    <a:masterClrMapping/>
  </p:clrMapOvr>
</p:sldLayout>
</file>

<file path=ppt/slideLayouts/slideLayout9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C2E7393-9D36-9643-B77F-D3040B222269}" type="datetimeFigureOut">
              <a:rPr lang="en-US" smtClean="0">
                <a:solidFill>
                  <a:prstClr val="black">
                    <a:tint val="75000"/>
                  </a:prstClr>
                </a:solidFill>
                <a:latin typeface="Calibri"/>
              </a:rPr>
              <a:pPr/>
              <a:t>5/27/16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69DFBB98-3CE4-3A43-A62C-3DBDE7BBDB0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788419117"/>
      </p:ext>
    </p:extLst>
  </p:cSld>
  <p:clrMapOvr>
    <a:masterClrMapping/>
  </p:clrMapOvr>
</p:sldLayout>
</file>

<file path=ppt/slideLayouts/slideLayout9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340" indent="0" algn="ctr">
              <a:buNone/>
              <a:defRPr/>
            </a:lvl2pPr>
            <a:lvl3pPr marL="912685" indent="0" algn="ctr">
              <a:buNone/>
              <a:defRPr/>
            </a:lvl3pPr>
            <a:lvl4pPr marL="1369030" indent="0" algn="ctr">
              <a:buNone/>
              <a:defRPr/>
            </a:lvl4pPr>
            <a:lvl5pPr marL="1825372" indent="0" algn="ctr">
              <a:buNone/>
              <a:defRPr/>
            </a:lvl5pPr>
            <a:lvl6pPr marL="2281716" indent="0" algn="ctr">
              <a:buNone/>
              <a:defRPr/>
            </a:lvl6pPr>
            <a:lvl7pPr marL="2738060" indent="0" algn="ctr">
              <a:buNone/>
              <a:defRPr/>
            </a:lvl7pPr>
            <a:lvl8pPr marL="3194393" indent="0" algn="ctr">
              <a:buNone/>
              <a:defRPr/>
            </a:lvl8pPr>
            <a:lvl9pPr marL="3650745"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944288954"/>
      </p:ext>
    </p:extLst>
  </p:cSld>
  <p:clrMapOvr>
    <a:masterClrMapping/>
  </p:clrMapOvr>
  <p:transition/>
</p:sldLayout>
</file>

<file path=ppt/slideLayouts/slideLayout9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91960517"/>
      </p:ext>
    </p:extLst>
  </p:cSld>
  <p:clrMapOvr>
    <a:masterClrMapping/>
  </p:clrMapOvr>
  <p:transition/>
</p:sldLayout>
</file>

<file path=ppt/slideLayouts/slideLayout9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9"/>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340" indent="0">
              <a:buNone/>
              <a:defRPr sz="1800"/>
            </a:lvl2pPr>
            <a:lvl3pPr marL="912685" indent="0">
              <a:buNone/>
              <a:defRPr sz="1600"/>
            </a:lvl3pPr>
            <a:lvl4pPr marL="1369030" indent="0">
              <a:buNone/>
              <a:defRPr sz="1400"/>
            </a:lvl4pPr>
            <a:lvl5pPr marL="1825372" indent="0">
              <a:buNone/>
              <a:defRPr sz="1400"/>
            </a:lvl5pPr>
            <a:lvl6pPr marL="2281716" indent="0">
              <a:buNone/>
              <a:defRPr sz="1400"/>
            </a:lvl6pPr>
            <a:lvl7pPr marL="2738060" indent="0">
              <a:buNone/>
              <a:defRPr sz="1400"/>
            </a:lvl7pPr>
            <a:lvl8pPr marL="3194393" indent="0">
              <a:buNone/>
              <a:defRPr sz="1400"/>
            </a:lvl8pPr>
            <a:lvl9pPr marL="3650745" indent="0">
              <a:buNone/>
              <a:defRPr sz="1400"/>
            </a:lvl9pPr>
          </a:lstStyle>
          <a:p>
            <a:pPr lvl="0"/>
            <a:r>
              <a:rPr lang="en-US" smtClean="0"/>
              <a:t>Click to edit Master text styles</a:t>
            </a:r>
          </a:p>
        </p:txBody>
      </p:sp>
    </p:spTree>
    <p:extLst>
      <p:ext uri="{BB962C8B-B14F-4D97-AF65-F5344CB8AC3E}">
        <p14:creationId xmlns:p14="http://schemas.microsoft.com/office/powerpoint/2010/main" val="914022045"/>
      </p:ext>
    </p:extLst>
  </p:cSld>
  <p:clrMapOvr>
    <a:masterClrMapping/>
  </p:clrMapOvr>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96" indent="0">
              <a:buNone/>
              <a:defRPr sz="2800"/>
            </a:lvl2pPr>
            <a:lvl3pPr marL="914391" indent="0">
              <a:buNone/>
              <a:defRPr sz="2400"/>
            </a:lvl3pPr>
            <a:lvl4pPr marL="1371587" indent="0">
              <a:buNone/>
              <a:defRPr sz="2000"/>
            </a:lvl4pPr>
            <a:lvl5pPr marL="1828782" indent="0">
              <a:buNone/>
              <a:defRPr sz="2000"/>
            </a:lvl5pPr>
            <a:lvl6pPr marL="2285978" indent="0">
              <a:buNone/>
              <a:defRPr sz="2000"/>
            </a:lvl6pPr>
            <a:lvl7pPr marL="2743173" indent="0">
              <a:buNone/>
              <a:defRPr sz="2000"/>
            </a:lvl7pPr>
            <a:lvl8pPr marL="3200368" indent="0">
              <a:buNone/>
              <a:defRPr sz="2000"/>
            </a:lvl8pPr>
            <a:lvl9pPr marL="3657563"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196" indent="0">
              <a:buNone/>
              <a:defRPr sz="1200"/>
            </a:lvl2pPr>
            <a:lvl3pPr marL="914391" indent="0">
              <a:buNone/>
              <a:defRPr sz="1000"/>
            </a:lvl3pPr>
            <a:lvl4pPr marL="1371587" indent="0">
              <a:buNone/>
              <a:defRPr sz="900"/>
            </a:lvl4pPr>
            <a:lvl5pPr marL="1828782" indent="0">
              <a:buNone/>
              <a:defRPr sz="900"/>
            </a:lvl5pPr>
            <a:lvl6pPr marL="2285978" indent="0">
              <a:buNone/>
              <a:defRPr sz="900"/>
            </a:lvl6pPr>
            <a:lvl7pPr marL="2743173" indent="0">
              <a:buNone/>
              <a:defRPr sz="900"/>
            </a:lvl7pPr>
            <a:lvl8pPr marL="3200368" indent="0">
              <a:buNone/>
              <a:defRPr sz="900"/>
            </a:lvl8pPr>
            <a:lvl9pPr marL="3657563" indent="0">
              <a:buNone/>
              <a:defRPr sz="900"/>
            </a:lvl9pPr>
          </a:lstStyle>
          <a:p>
            <a:pPr lvl="0"/>
            <a:r>
              <a:rPr lang="en-US" smtClean="0"/>
              <a:t>Click to edit Master text styles</a:t>
            </a:r>
          </a:p>
        </p:txBody>
      </p:sp>
    </p:spTree>
    <p:extLst>
      <p:ext uri="{BB962C8B-B14F-4D97-AF65-F5344CB8AC3E}">
        <p14:creationId xmlns:p14="http://schemas.microsoft.com/office/powerpoint/2010/main" val="1794817878"/>
      </p:ext>
    </p:extLst>
  </p:cSld>
  <p:clrMapOvr>
    <a:masterClrMapping/>
  </p:clrMapOvr>
  <p:transition/>
</p:sldLayout>
</file>

<file path=ppt/slideLayouts/slideLayout9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98422657"/>
      </p:ext>
    </p:extLst>
  </p:cSld>
  <p:clrMapOvr>
    <a:masterClrMapping/>
  </p:clrMapOvr>
  <p:transition/>
</p:sldLayout>
</file>

<file path=ppt/slideLayouts/slideLayout9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340" indent="0">
              <a:buNone/>
              <a:defRPr sz="2000" b="1"/>
            </a:lvl2pPr>
            <a:lvl3pPr marL="912685" indent="0">
              <a:buNone/>
              <a:defRPr sz="1800" b="1"/>
            </a:lvl3pPr>
            <a:lvl4pPr marL="1369030" indent="0">
              <a:buNone/>
              <a:defRPr sz="1600" b="1"/>
            </a:lvl4pPr>
            <a:lvl5pPr marL="1825372" indent="0">
              <a:buNone/>
              <a:defRPr sz="1600" b="1"/>
            </a:lvl5pPr>
            <a:lvl6pPr marL="2281716" indent="0">
              <a:buNone/>
              <a:defRPr sz="1600" b="1"/>
            </a:lvl6pPr>
            <a:lvl7pPr marL="2738060" indent="0">
              <a:buNone/>
              <a:defRPr sz="1600" b="1"/>
            </a:lvl7pPr>
            <a:lvl8pPr marL="3194393" indent="0">
              <a:buNone/>
              <a:defRPr sz="1600" b="1"/>
            </a:lvl8pPr>
            <a:lvl9pPr marL="365074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4"/>
            <a:ext cx="4041775" cy="639762"/>
          </a:xfrm>
        </p:spPr>
        <p:txBody>
          <a:bodyPr anchor="b"/>
          <a:lstStyle>
            <a:lvl1pPr marL="0" indent="0">
              <a:buNone/>
              <a:defRPr sz="2400" b="1"/>
            </a:lvl1pPr>
            <a:lvl2pPr marL="456340" indent="0">
              <a:buNone/>
              <a:defRPr sz="2000" b="1"/>
            </a:lvl2pPr>
            <a:lvl3pPr marL="912685" indent="0">
              <a:buNone/>
              <a:defRPr sz="1800" b="1"/>
            </a:lvl3pPr>
            <a:lvl4pPr marL="1369030" indent="0">
              <a:buNone/>
              <a:defRPr sz="1600" b="1"/>
            </a:lvl4pPr>
            <a:lvl5pPr marL="1825372" indent="0">
              <a:buNone/>
              <a:defRPr sz="1600" b="1"/>
            </a:lvl5pPr>
            <a:lvl6pPr marL="2281716" indent="0">
              <a:buNone/>
              <a:defRPr sz="1600" b="1"/>
            </a:lvl6pPr>
            <a:lvl7pPr marL="2738060" indent="0">
              <a:buNone/>
              <a:defRPr sz="1600" b="1"/>
            </a:lvl7pPr>
            <a:lvl8pPr marL="3194393" indent="0">
              <a:buNone/>
              <a:defRPr sz="1600" b="1"/>
            </a:lvl8pPr>
            <a:lvl9pPr marL="365074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61442776"/>
      </p:ext>
    </p:extLst>
  </p:cSld>
  <p:clrMapOvr>
    <a:masterClrMapping/>
  </p:clrMapOvr>
  <p:transition/>
</p:sldLayout>
</file>

<file path=ppt/slideLayouts/slideLayout9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298069769"/>
      </p:ext>
    </p:extLst>
  </p:cSld>
  <p:clrMapOvr>
    <a:masterClrMapping/>
  </p:clrMapOvr>
  <p:transition/>
</p:sldLayout>
</file>

<file path=ppt/slideLayouts/slideLayout9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257299"/>
      </p:ext>
    </p:extLst>
  </p:cSld>
  <p:clrMapOvr>
    <a:masterClrMapping/>
  </p:clrMapOvr>
  <p:transition/>
</p:sldLayout>
</file>

<file path=ppt/slideLayouts/slideLayout9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69"/>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340" indent="0">
              <a:buNone/>
              <a:defRPr sz="1200"/>
            </a:lvl2pPr>
            <a:lvl3pPr marL="912685" indent="0">
              <a:buNone/>
              <a:defRPr sz="1000"/>
            </a:lvl3pPr>
            <a:lvl4pPr marL="1369030" indent="0">
              <a:buNone/>
              <a:defRPr sz="900"/>
            </a:lvl4pPr>
            <a:lvl5pPr marL="1825372" indent="0">
              <a:buNone/>
              <a:defRPr sz="900"/>
            </a:lvl5pPr>
            <a:lvl6pPr marL="2281716" indent="0">
              <a:buNone/>
              <a:defRPr sz="900"/>
            </a:lvl6pPr>
            <a:lvl7pPr marL="2738060" indent="0">
              <a:buNone/>
              <a:defRPr sz="900"/>
            </a:lvl7pPr>
            <a:lvl8pPr marL="3194393" indent="0">
              <a:buNone/>
              <a:defRPr sz="900"/>
            </a:lvl8pPr>
            <a:lvl9pPr marL="3650745" indent="0">
              <a:buNone/>
              <a:defRPr sz="900"/>
            </a:lvl9pPr>
          </a:lstStyle>
          <a:p>
            <a:pPr lvl="0"/>
            <a:r>
              <a:rPr lang="en-US" smtClean="0"/>
              <a:t>Click to edit Master text styles</a:t>
            </a:r>
          </a:p>
        </p:txBody>
      </p:sp>
    </p:spTree>
    <p:extLst>
      <p:ext uri="{BB962C8B-B14F-4D97-AF65-F5344CB8AC3E}">
        <p14:creationId xmlns:p14="http://schemas.microsoft.com/office/powerpoint/2010/main" val="2211871079"/>
      </p:ext>
    </p:extLst>
  </p:cSld>
  <p:clrMapOvr>
    <a:masterClrMapping/>
  </p:clrMapOvr>
  <p:transition/>
</p:sldLayout>
</file>

<file path=ppt/slideLayouts/slideLayout9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340" indent="0">
              <a:buNone/>
              <a:defRPr sz="2800"/>
            </a:lvl2pPr>
            <a:lvl3pPr marL="912685" indent="0">
              <a:buNone/>
              <a:defRPr sz="2400"/>
            </a:lvl3pPr>
            <a:lvl4pPr marL="1369030" indent="0">
              <a:buNone/>
              <a:defRPr sz="2000"/>
            </a:lvl4pPr>
            <a:lvl5pPr marL="1825372" indent="0">
              <a:buNone/>
              <a:defRPr sz="2000"/>
            </a:lvl5pPr>
            <a:lvl6pPr marL="2281716" indent="0">
              <a:buNone/>
              <a:defRPr sz="2000"/>
            </a:lvl6pPr>
            <a:lvl7pPr marL="2738060" indent="0">
              <a:buNone/>
              <a:defRPr sz="2000"/>
            </a:lvl7pPr>
            <a:lvl8pPr marL="3194393" indent="0">
              <a:buNone/>
              <a:defRPr sz="2000"/>
            </a:lvl8pPr>
            <a:lvl9pPr marL="3650745"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6340" indent="0">
              <a:buNone/>
              <a:defRPr sz="1200"/>
            </a:lvl2pPr>
            <a:lvl3pPr marL="912685" indent="0">
              <a:buNone/>
              <a:defRPr sz="1000"/>
            </a:lvl3pPr>
            <a:lvl4pPr marL="1369030" indent="0">
              <a:buNone/>
              <a:defRPr sz="900"/>
            </a:lvl4pPr>
            <a:lvl5pPr marL="1825372" indent="0">
              <a:buNone/>
              <a:defRPr sz="900"/>
            </a:lvl5pPr>
            <a:lvl6pPr marL="2281716" indent="0">
              <a:buNone/>
              <a:defRPr sz="900"/>
            </a:lvl6pPr>
            <a:lvl7pPr marL="2738060" indent="0">
              <a:buNone/>
              <a:defRPr sz="900"/>
            </a:lvl7pPr>
            <a:lvl8pPr marL="3194393" indent="0">
              <a:buNone/>
              <a:defRPr sz="900"/>
            </a:lvl8pPr>
            <a:lvl9pPr marL="3650745" indent="0">
              <a:buNone/>
              <a:defRPr sz="900"/>
            </a:lvl9pPr>
          </a:lstStyle>
          <a:p>
            <a:pPr lvl="0"/>
            <a:r>
              <a:rPr lang="en-US" smtClean="0"/>
              <a:t>Click to edit Master text styles</a:t>
            </a:r>
          </a:p>
        </p:txBody>
      </p:sp>
    </p:spTree>
    <p:extLst>
      <p:ext uri="{BB962C8B-B14F-4D97-AF65-F5344CB8AC3E}">
        <p14:creationId xmlns:p14="http://schemas.microsoft.com/office/powerpoint/2010/main" val="1494908188"/>
      </p:ext>
    </p:extLst>
  </p:cSld>
  <p:clrMapOvr>
    <a:masterClrMapping/>
  </p:clrMapOvr>
  <p:transition/>
</p:sldLayout>
</file>

<file path=ppt/slideLayouts/slideLayout9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99262390"/>
      </p:ext>
    </p:extLst>
  </p:cSld>
  <p:clrMapOvr>
    <a:masterClrMapping/>
  </p:clrMapOvr>
  <p:transition/>
</p:sldLayout>
</file>

<file path=ppt/slideLayouts/slideLayout9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9"/>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19"/>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93711241"/>
      </p:ext>
    </p:extLst>
  </p:cSld>
  <p:clrMapOvr>
    <a:masterClrMapping/>
  </p:clrMapOvr>
  <p:transition/>
</p:sldLayout>
</file>

<file path=ppt/slideLayouts/slideLayout93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22414100"/>
      </p:ext>
    </p:extLst>
  </p:cSld>
  <p:clrMapOvr>
    <a:masterClrMapping/>
  </p:clrMapOvr>
  <p:transition/>
</p:sldLayout>
</file>

<file path=ppt/slideLayouts/slideLayout939.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424168097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96471548"/>
      </p:ext>
    </p:extLst>
  </p:cSld>
  <p:clrMapOvr>
    <a:masterClrMapping/>
  </p:clrMapOvr>
  <p:transition/>
</p:sldLayout>
</file>

<file path=ppt/slideLayouts/slideLayout9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631" indent="0" algn="ctr">
              <a:buNone/>
              <a:defRPr/>
            </a:lvl2pPr>
            <a:lvl3pPr marL="913264" indent="0" algn="ctr">
              <a:buNone/>
              <a:defRPr/>
            </a:lvl3pPr>
            <a:lvl4pPr marL="1369896" indent="0" algn="ctr">
              <a:buNone/>
              <a:defRPr/>
            </a:lvl4pPr>
            <a:lvl5pPr marL="1826526" indent="0" algn="ctr">
              <a:buNone/>
              <a:defRPr/>
            </a:lvl5pPr>
            <a:lvl6pPr marL="2283159" indent="0" algn="ctr">
              <a:buNone/>
              <a:defRPr/>
            </a:lvl6pPr>
            <a:lvl7pPr marL="2739790" indent="0" algn="ctr">
              <a:buNone/>
              <a:defRPr/>
            </a:lvl7pPr>
            <a:lvl8pPr marL="3196416" indent="0" algn="ctr">
              <a:buNone/>
              <a:defRPr/>
            </a:lvl8pPr>
            <a:lvl9pPr marL="3653052"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4075660884"/>
      </p:ext>
    </p:extLst>
  </p:cSld>
  <p:clrMapOvr>
    <a:masterClrMapping/>
  </p:clrMapOvr>
  <p:transition/>
</p:sldLayout>
</file>

<file path=ppt/slideLayouts/slideLayout9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34613038"/>
      </p:ext>
    </p:extLst>
  </p:cSld>
  <p:clrMapOvr>
    <a:masterClrMapping/>
  </p:clrMapOvr>
  <p:transition/>
</p:sldLayout>
</file>

<file path=ppt/slideLayouts/slideLayout9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631" indent="0">
              <a:buNone/>
              <a:defRPr sz="1800"/>
            </a:lvl2pPr>
            <a:lvl3pPr marL="913264" indent="0">
              <a:buNone/>
              <a:defRPr sz="1600"/>
            </a:lvl3pPr>
            <a:lvl4pPr marL="1369896" indent="0">
              <a:buNone/>
              <a:defRPr sz="1400"/>
            </a:lvl4pPr>
            <a:lvl5pPr marL="1826526" indent="0">
              <a:buNone/>
              <a:defRPr sz="1400"/>
            </a:lvl5pPr>
            <a:lvl6pPr marL="2283159" indent="0">
              <a:buNone/>
              <a:defRPr sz="1400"/>
            </a:lvl6pPr>
            <a:lvl7pPr marL="2739790" indent="0">
              <a:buNone/>
              <a:defRPr sz="1400"/>
            </a:lvl7pPr>
            <a:lvl8pPr marL="3196416" indent="0">
              <a:buNone/>
              <a:defRPr sz="1400"/>
            </a:lvl8pPr>
            <a:lvl9pPr marL="3653052" indent="0">
              <a:buNone/>
              <a:defRPr sz="1400"/>
            </a:lvl9pPr>
          </a:lstStyle>
          <a:p>
            <a:pPr lvl="0"/>
            <a:r>
              <a:rPr lang="en-US" smtClean="0"/>
              <a:t>Click to edit Master text styles</a:t>
            </a:r>
          </a:p>
        </p:txBody>
      </p:sp>
    </p:spTree>
    <p:extLst>
      <p:ext uri="{BB962C8B-B14F-4D97-AF65-F5344CB8AC3E}">
        <p14:creationId xmlns:p14="http://schemas.microsoft.com/office/powerpoint/2010/main" val="115467877"/>
      </p:ext>
    </p:extLst>
  </p:cSld>
  <p:clrMapOvr>
    <a:masterClrMapping/>
  </p:clrMapOvr>
  <p:transition/>
</p:sldLayout>
</file>

<file path=ppt/slideLayouts/slideLayout9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05048837"/>
      </p:ext>
    </p:extLst>
  </p:cSld>
  <p:clrMapOvr>
    <a:masterClrMapping/>
  </p:clrMapOvr>
  <p:transition/>
</p:sldLayout>
</file>

<file path=ppt/slideLayouts/slideLayout9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73623718"/>
      </p:ext>
    </p:extLst>
  </p:cSld>
  <p:clrMapOvr>
    <a:masterClrMapping/>
  </p:clrMapOvr>
  <p:transition/>
</p:sldLayout>
</file>

<file path=ppt/slideLayouts/slideLayout9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428857248"/>
      </p:ext>
    </p:extLst>
  </p:cSld>
  <p:clrMapOvr>
    <a:masterClrMapping/>
  </p:clrMapOvr>
  <p:transition/>
</p:sldLayout>
</file>

<file path=ppt/slideLayouts/slideLayout9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5015304"/>
      </p:ext>
    </p:extLst>
  </p:cSld>
  <p:clrMapOvr>
    <a:masterClrMapping/>
  </p:clrMapOvr>
  <p:transition/>
</p:sldLayout>
</file>

<file path=ppt/slideLayouts/slideLayout9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6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smtClean="0"/>
              <a:t>Click to edit Master text styles</a:t>
            </a:r>
          </a:p>
        </p:txBody>
      </p:sp>
    </p:spTree>
    <p:extLst>
      <p:ext uri="{BB962C8B-B14F-4D97-AF65-F5344CB8AC3E}">
        <p14:creationId xmlns:p14="http://schemas.microsoft.com/office/powerpoint/2010/main" val="4286511676"/>
      </p:ext>
    </p:extLst>
  </p:cSld>
  <p:clrMapOvr>
    <a:masterClrMapping/>
  </p:clrMapOvr>
  <p:transition/>
</p:sldLayout>
</file>

<file path=ppt/slideLayouts/slideLayout9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31" indent="0">
              <a:buNone/>
              <a:defRPr sz="2800"/>
            </a:lvl2pPr>
            <a:lvl3pPr marL="913264" indent="0">
              <a:buNone/>
              <a:defRPr sz="2400"/>
            </a:lvl3pPr>
            <a:lvl4pPr marL="1369896" indent="0">
              <a:buNone/>
              <a:defRPr sz="2000"/>
            </a:lvl4pPr>
            <a:lvl5pPr marL="1826526" indent="0">
              <a:buNone/>
              <a:defRPr sz="2000"/>
            </a:lvl5pPr>
            <a:lvl6pPr marL="2283159" indent="0">
              <a:buNone/>
              <a:defRPr sz="2000"/>
            </a:lvl6pPr>
            <a:lvl7pPr marL="2739790" indent="0">
              <a:buNone/>
              <a:defRPr sz="2000"/>
            </a:lvl7pPr>
            <a:lvl8pPr marL="3196416" indent="0">
              <a:buNone/>
              <a:defRPr sz="2000"/>
            </a:lvl8pPr>
            <a:lvl9pPr marL="3653052"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smtClean="0"/>
              <a:t>Click to edit Master text styles</a:t>
            </a:r>
          </a:p>
        </p:txBody>
      </p:sp>
    </p:spTree>
    <p:extLst>
      <p:ext uri="{BB962C8B-B14F-4D97-AF65-F5344CB8AC3E}">
        <p14:creationId xmlns:p14="http://schemas.microsoft.com/office/powerpoint/2010/main" val="2161484977"/>
      </p:ext>
    </p:extLst>
  </p:cSld>
  <p:clrMapOvr>
    <a:masterClrMapping/>
  </p:clrMapOvr>
  <p:transition/>
</p:sldLayout>
</file>

<file path=ppt/slideLayouts/slideLayout9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12930167"/>
      </p:ext>
    </p:extLst>
  </p:cSld>
  <p:clrMapOvr>
    <a:masterClrMapping/>
  </p:clrMapOvr>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1"/>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01"/>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32488995"/>
      </p:ext>
    </p:extLst>
  </p:cSld>
  <p:clrMapOvr>
    <a:masterClrMapping/>
  </p:clrMapOvr>
  <p:transition/>
</p:sldLayout>
</file>

<file path=ppt/slideLayouts/slideLayout9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2"/>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2"/>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20803279"/>
      </p:ext>
    </p:extLst>
  </p:cSld>
  <p:clrMapOvr>
    <a:masterClrMapping/>
  </p:clrMapOvr>
  <p:transition/>
</p:sldLayout>
</file>

<file path=ppt/slideLayouts/slideLayout95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73783513"/>
      </p:ext>
    </p:extLst>
  </p:cSld>
  <p:clrMapOvr>
    <a:masterClrMapping/>
  </p:clrMapOvr>
  <p:transition/>
</p:sldLayout>
</file>

<file path=ppt/slideLayouts/slideLayout952.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3055509643"/>
      </p:ext>
    </p:extLst>
  </p:cSld>
  <p:clrMapOvr>
    <a:masterClrMapping/>
  </p:clrMapOvr>
</p:sldLayout>
</file>

<file path=ppt/slideLayouts/slideLayout9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2"/>
            <a:ext cx="6400800" cy="1752600"/>
          </a:xfrm>
        </p:spPr>
        <p:txBody>
          <a:bodyPr/>
          <a:lstStyle>
            <a:lvl1pPr marL="0" indent="0" algn="ctr">
              <a:buNone/>
              <a:defRPr/>
            </a:lvl1pPr>
            <a:lvl2pPr marL="456631" indent="0" algn="ctr">
              <a:buNone/>
              <a:defRPr/>
            </a:lvl2pPr>
            <a:lvl3pPr marL="913264" indent="0" algn="ctr">
              <a:buNone/>
              <a:defRPr/>
            </a:lvl3pPr>
            <a:lvl4pPr marL="1369896" indent="0" algn="ctr">
              <a:buNone/>
              <a:defRPr/>
            </a:lvl4pPr>
            <a:lvl5pPr marL="1826526" indent="0" algn="ctr">
              <a:buNone/>
              <a:defRPr/>
            </a:lvl5pPr>
            <a:lvl6pPr marL="2283159" indent="0" algn="ctr">
              <a:buNone/>
              <a:defRPr/>
            </a:lvl6pPr>
            <a:lvl7pPr marL="2739790" indent="0" algn="ctr">
              <a:buNone/>
              <a:defRPr/>
            </a:lvl7pPr>
            <a:lvl8pPr marL="3196416" indent="0" algn="ctr">
              <a:buNone/>
              <a:defRPr/>
            </a:lvl8pPr>
            <a:lvl9pPr marL="3653052"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424938606"/>
      </p:ext>
    </p:extLst>
  </p:cSld>
  <p:clrMapOvr>
    <a:masterClrMapping/>
  </p:clrMapOvr>
  <p:transition/>
</p:sldLayout>
</file>

<file path=ppt/slideLayouts/slideLayout9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48975024"/>
      </p:ext>
    </p:extLst>
  </p:cSld>
  <p:clrMapOvr>
    <a:masterClrMapping/>
  </p:clrMapOvr>
  <p:transition/>
</p:sldLayout>
</file>

<file path=ppt/slideLayouts/slideLayout9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631" indent="0">
              <a:buNone/>
              <a:defRPr sz="1800"/>
            </a:lvl2pPr>
            <a:lvl3pPr marL="913264" indent="0">
              <a:buNone/>
              <a:defRPr sz="1600"/>
            </a:lvl3pPr>
            <a:lvl4pPr marL="1369896" indent="0">
              <a:buNone/>
              <a:defRPr sz="1400"/>
            </a:lvl4pPr>
            <a:lvl5pPr marL="1826526" indent="0">
              <a:buNone/>
              <a:defRPr sz="1400"/>
            </a:lvl5pPr>
            <a:lvl6pPr marL="2283159" indent="0">
              <a:buNone/>
              <a:defRPr sz="1400"/>
            </a:lvl6pPr>
            <a:lvl7pPr marL="2739790" indent="0">
              <a:buNone/>
              <a:defRPr sz="1400"/>
            </a:lvl7pPr>
            <a:lvl8pPr marL="3196416" indent="0">
              <a:buNone/>
              <a:defRPr sz="1400"/>
            </a:lvl8pPr>
            <a:lvl9pPr marL="3653052" indent="0">
              <a:buNone/>
              <a:defRPr sz="1400"/>
            </a:lvl9pPr>
          </a:lstStyle>
          <a:p>
            <a:pPr lvl="0"/>
            <a:r>
              <a:rPr lang="en-US" smtClean="0"/>
              <a:t>Click to edit Master text styles</a:t>
            </a:r>
          </a:p>
        </p:txBody>
      </p:sp>
    </p:spTree>
    <p:extLst>
      <p:ext uri="{BB962C8B-B14F-4D97-AF65-F5344CB8AC3E}">
        <p14:creationId xmlns:p14="http://schemas.microsoft.com/office/powerpoint/2010/main" val="1145733919"/>
      </p:ext>
    </p:extLst>
  </p:cSld>
  <p:clrMapOvr>
    <a:masterClrMapping/>
  </p:clrMapOvr>
  <p:transition/>
</p:sldLayout>
</file>

<file path=ppt/slideLayouts/slideLayout9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83843906"/>
      </p:ext>
    </p:extLst>
  </p:cSld>
  <p:clrMapOvr>
    <a:masterClrMapping/>
  </p:clrMapOvr>
  <p:transition/>
</p:sldLayout>
</file>

<file path=ppt/slideLayouts/slideLayout9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38181080"/>
      </p:ext>
    </p:extLst>
  </p:cSld>
  <p:clrMapOvr>
    <a:masterClrMapping/>
  </p:clrMapOvr>
  <p:transition/>
</p:sldLayout>
</file>

<file path=ppt/slideLayouts/slideLayout9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064360979"/>
      </p:ext>
    </p:extLst>
  </p:cSld>
  <p:clrMapOvr>
    <a:masterClrMapping/>
  </p:clrMapOvr>
  <p:transition/>
</p:sldLayout>
</file>

<file path=ppt/slideLayouts/slideLayout9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9662581"/>
      </p:ext>
    </p:extLst>
  </p:cSld>
  <p:clrMapOvr>
    <a:masterClrMapping/>
  </p:clrMapOvr>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1"/>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1"/>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23149921"/>
      </p:ext>
    </p:extLst>
  </p:cSld>
  <p:clrMapOvr>
    <a:masterClrMapping/>
  </p:clrMapOvr>
  <p:transition/>
</p:sldLayout>
</file>

<file path=ppt/slideLayouts/slideLayout9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6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smtClean="0"/>
              <a:t>Click to edit Master text styles</a:t>
            </a:r>
          </a:p>
        </p:txBody>
      </p:sp>
    </p:spTree>
    <p:extLst>
      <p:ext uri="{BB962C8B-B14F-4D97-AF65-F5344CB8AC3E}">
        <p14:creationId xmlns:p14="http://schemas.microsoft.com/office/powerpoint/2010/main" val="3780518838"/>
      </p:ext>
    </p:extLst>
  </p:cSld>
  <p:clrMapOvr>
    <a:masterClrMapping/>
  </p:clrMapOvr>
  <p:transition/>
</p:sldLayout>
</file>

<file path=ppt/slideLayouts/slideLayout9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31" indent="0">
              <a:buNone/>
              <a:defRPr sz="2800"/>
            </a:lvl2pPr>
            <a:lvl3pPr marL="913264" indent="0">
              <a:buNone/>
              <a:defRPr sz="2400"/>
            </a:lvl3pPr>
            <a:lvl4pPr marL="1369896" indent="0">
              <a:buNone/>
              <a:defRPr sz="2000"/>
            </a:lvl4pPr>
            <a:lvl5pPr marL="1826526" indent="0">
              <a:buNone/>
              <a:defRPr sz="2000"/>
            </a:lvl5pPr>
            <a:lvl6pPr marL="2283159" indent="0">
              <a:buNone/>
              <a:defRPr sz="2000"/>
            </a:lvl6pPr>
            <a:lvl7pPr marL="2739790" indent="0">
              <a:buNone/>
              <a:defRPr sz="2000"/>
            </a:lvl7pPr>
            <a:lvl8pPr marL="3196416" indent="0">
              <a:buNone/>
              <a:defRPr sz="2000"/>
            </a:lvl8pPr>
            <a:lvl9pPr marL="3653052"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smtClean="0"/>
              <a:t>Click to edit Master text styles</a:t>
            </a:r>
          </a:p>
        </p:txBody>
      </p:sp>
    </p:spTree>
    <p:extLst>
      <p:ext uri="{BB962C8B-B14F-4D97-AF65-F5344CB8AC3E}">
        <p14:creationId xmlns:p14="http://schemas.microsoft.com/office/powerpoint/2010/main" val="3063916325"/>
      </p:ext>
    </p:extLst>
  </p:cSld>
  <p:clrMapOvr>
    <a:masterClrMapping/>
  </p:clrMapOvr>
  <p:transition/>
</p:sldLayout>
</file>

<file path=ppt/slideLayouts/slideLayout9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64074999"/>
      </p:ext>
    </p:extLst>
  </p:cSld>
  <p:clrMapOvr>
    <a:masterClrMapping/>
  </p:clrMapOvr>
  <p:transition/>
</p:sldLayout>
</file>

<file path=ppt/slideLayouts/slideLayout9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2"/>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2"/>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724007"/>
      </p:ext>
    </p:extLst>
  </p:cSld>
  <p:clrMapOvr>
    <a:masterClrMapping/>
  </p:clrMapOvr>
  <p:transition/>
</p:sldLayout>
</file>

<file path=ppt/slideLayouts/slideLayout96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77476322"/>
      </p:ext>
    </p:extLst>
  </p:cSld>
  <p:clrMapOvr>
    <a:masterClrMapping/>
  </p:clrMapOvr>
  <p:transition/>
</p:sldLayout>
</file>

<file path=ppt/slideLayouts/slideLayout9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2"/>
            <a:ext cx="6400800" cy="1752600"/>
          </a:xfrm>
        </p:spPr>
        <p:txBody>
          <a:bodyPr/>
          <a:lstStyle>
            <a:lvl1pPr marL="0" indent="0" algn="ctr">
              <a:buNone/>
              <a:defRPr>
                <a:solidFill>
                  <a:schemeClr val="tx1">
                    <a:tint val="75000"/>
                  </a:schemeClr>
                </a:solidFill>
              </a:defRPr>
            </a:lvl1pPr>
            <a:lvl2pPr marL="456631" indent="0" algn="ctr">
              <a:buNone/>
              <a:defRPr>
                <a:solidFill>
                  <a:schemeClr val="tx1">
                    <a:tint val="75000"/>
                  </a:schemeClr>
                </a:solidFill>
              </a:defRPr>
            </a:lvl2pPr>
            <a:lvl3pPr marL="913264" indent="0" algn="ctr">
              <a:buNone/>
              <a:defRPr>
                <a:solidFill>
                  <a:schemeClr val="tx1">
                    <a:tint val="75000"/>
                  </a:schemeClr>
                </a:solidFill>
              </a:defRPr>
            </a:lvl3pPr>
            <a:lvl4pPr marL="1369896" indent="0" algn="ctr">
              <a:buNone/>
              <a:defRPr>
                <a:solidFill>
                  <a:schemeClr val="tx1">
                    <a:tint val="75000"/>
                  </a:schemeClr>
                </a:solidFill>
              </a:defRPr>
            </a:lvl4pPr>
            <a:lvl5pPr marL="1826526" indent="0" algn="ctr">
              <a:buNone/>
              <a:defRPr>
                <a:solidFill>
                  <a:schemeClr val="tx1">
                    <a:tint val="75000"/>
                  </a:schemeClr>
                </a:solidFill>
              </a:defRPr>
            </a:lvl5pPr>
            <a:lvl6pPr marL="2283159" indent="0" algn="ctr">
              <a:buNone/>
              <a:defRPr>
                <a:solidFill>
                  <a:schemeClr val="tx1">
                    <a:tint val="75000"/>
                  </a:schemeClr>
                </a:solidFill>
              </a:defRPr>
            </a:lvl6pPr>
            <a:lvl7pPr marL="2739790" indent="0" algn="ctr">
              <a:buNone/>
              <a:defRPr>
                <a:solidFill>
                  <a:schemeClr val="tx1">
                    <a:tint val="75000"/>
                  </a:schemeClr>
                </a:solidFill>
              </a:defRPr>
            </a:lvl7pPr>
            <a:lvl8pPr marL="3196416" indent="0" algn="ctr">
              <a:buNone/>
              <a:defRPr>
                <a:solidFill>
                  <a:schemeClr val="tx1">
                    <a:tint val="75000"/>
                  </a:schemeClr>
                </a:solidFill>
              </a:defRPr>
            </a:lvl8pPr>
            <a:lvl9pPr marL="3653052"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r>
              <a:rPr lang="en-US"/>
              <a:t>5/20/2010</a:t>
            </a:r>
          </a:p>
        </p:txBody>
      </p:sp>
      <p:sp>
        <p:nvSpPr>
          <p:cNvPr id="5" name="Footer Placeholder 4"/>
          <p:cNvSpPr>
            <a:spLocks noGrp="1"/>
          </p:cNvSpPr>
          <p:nvPr>
            <p:ph type="ftr" sz="quarter" idx="11"/>
          </p:nvPr>
        </p:nvSpPr>
        <p:spPr/>
        <p:txBody>
          <a:bodyPr/>
          <a:lstStyle>
            <a:lvl1pPr>
              <a:defRPr/>
            </a:lvl1pPr>
          </a:lstStyle>
          <a:p>
            <a:pPr>
              <a:defRPr/>
            </a:pPr>
            <a:r>
              <a:rPr lang="en-US"/>
              <a:t>Hugo Lam's Defense  -  Computational Analysis on Genomic Variation  -  Yale CBB</a:t>
            </a:r>
          </a:p>
        </p:txBody>
      </p:sp>
      <p:sp>
        <p:nvSpPr>
          <p:cNvPr id="6" name="Slide Number Placeholder 5"/>
          <p:cNvSpPr>
            <a:spLocks noGrp="1"/>
          </p:cNvSpPr>
          <p:nvPr>
            <p:ph type="sldNum" sz="quarter" idx="12"/>
          </p:nvPr>
        </p:nvSpPr>
        <p:spPr/>
        <p:txBody>
          <a:bodyPr/>
          <a:lstStyle>
            <a:lvl1pPr>
              <a:defRPr/>
            </a:lvl1pPr>
          </a:lstStyle>
          <a:p>
            <a:fld id="{D6BC92A9-0020-364A-9D50-5E4F6C76B721}" type="slidenum">
              <a:rPr lang="en-US" altLang="en-US"/>
              <a:pPr/>
              <a:t>‹#›</a:t>
            </a:fld>
            <a:endParaRPr lang="en-US" altLang="en-US"/>
          </a:p>
        </p:txBody>
      </p:sp>
    </p:spTree>
    <p:extLst>
      <p:ext uri="{BB962C8B-B14F-4D97-AF65-F5344CB8AC3E}">
        <p14:creationId xmlns:p14="http://schemas.microsoft.com/office/powerpoint/2010/main" val="1941527840"/>
      </p:ext>
    </p:extLst>
  </p:cSld>
  <p:clrMapOvr>
    <a:masterClrMapping/>
  </p:clrMapOvr>
</p:sldLayout>
</file>

<file path=ppt/slideLayouts/slideLayout9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4" name="Straight Connector 3"/>
          <p:cNvCxnSpPr/>
          <p:nvPr userDrawn="1"/>
        </p:nvCxnSpPr>
        <p:spPr>
          <a:xfrm>
            <a:off x="428625" y="1214438"/>
            <a:ext cx="8286750" cy="0"/>
          </a:xfrm>
          <a:prstGeom prst="line">
            <a:avLst/>
          </a:prstGeom>
          <a:ln w="63500" cmpd="thickThin">
            <a:solidFill>
              <a:schemeClr val="bg1">
                <a:lumMod val="95000"/>
              </a:schemeClr>
            </a:solidFill>
            <a:prstDash val="solid"/>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r>
              <a:rPr lang="en-US"/>
              <a:t>5/20/2010</a:t>
            </a:r>
          </a:p>
        </p:txBody>
      </p:sp>
      <p:sp>
        <p:nvSpPr>
          <p:cNvPr id="6" name="Footer Placeholder 4"/>
          <p:cNvSpPr>
            <a:spLocks noGrp="1"/>
          </p:cNvSpPr>
          <p:nvPr>
            <p:ph type="ftr" sz="quarter" idx="11"/>
          </p:nvPr>
        </p:nvSpPr>
        <p:spPr/>
        <p:txBody>
          <a:bodyPr/>
          <a:lstStyle>
            <a:lvl1pPr>
              <a:defRPr/>
            </a:lvl1pPr>
          </a:lstStyle>
          <a:p>
            <a:pPr>
              <a:defRPr/>
            </a:pPr>
            <a:r>
              <a:rPr lang="en-US"/>
              <a:t>Hugo Lam's Defense  -  Computational Analysis on Genomic Variation  -  Yale CBB</a:t>
            </a:r>
          </a:p>
        </p:txBody>
      </p:sp>
      <p:sp>
        <p:nvSpPr>
          <p:cNvPr id="7" name="Slide Number Placeholder 5"/>
          <p:cNvSpPr>
            <a:spLocks noGrp="1"/>
          </p:cNvSpPr>
          <p:nvPr>
            <p:ph type="sldNum" sz="quarter" idx="12"/>
          </p:nvPr>
        </p:nvSpPr>
        <p:spPr/>
        <p:txBody>
          <a:bodyPr/>
          <a:lstStyle>
            <a:lvl1pPr>
              <a:defRPr/>
            </a:lvl1pPr>
          </a:lstStyle>
          <a:p>
            <a:fld id="{D0865CEA-69B0-7A44-A134-AD0ECFB0A5F2}" type="slidenum">
              <a:rPr lang="en-US" altLang="en-US"/>
              <a:pPr/>
              <a:t>‹#›</a:t>
            </a:fld>
            <a:endParaRPr lang="en-US" altLang="en-US"/>
          </a:p>
        </p:txBody>
      </p:sp>
    </p:spTree>
    <p:extLst>
      <p:ext uri="{BB962C8B-B14F-4D97-AF65-F5344CB8AC3E}">
        <p14:creationId xmlns:p14="http://schemas.microsoft.com/office/powerpoint/2010/main" val="2795412003"/>
      </p:ext>
    </p:extLst>
  </p:cSld>
  <p:clrMapOvr>
    <a:masterClrMapping/>
  </p:clrMapOvr>
</p:sldLayout>
</file>

<file path=ppt/slideLayouts/slideLayout9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solidFill>
                  <a:schemeClr val="tx1">
                    <a:tint val="75000"/>
                  </a:schemeClr>
                </a:solidFill>
              </a:defRPr>
            </a:lvl1pPr>
            <a:lvl2pPr marL="456631" indent="0">
              <a:buNone/>
              <a:defRPr sz="1800">
                <a:solidFill>
                  <a:schemeClr val="tx1">
                    <a:tint val="75000"/>
                  </a:schemeClr>
                </a:solidFill>
              </a:defRPr>
            </a:lvl2pPr>
            <a:lvl3pPr marL="913264" indent="0">
              <a:buNone/>
              <a:defRPr sz="1600">
                <a:solidFill>
                  <a:schemeClr val="tx1">
                    <a:tint val="75000"/>
                  </a:schemeClr>
                </a:solidFill>
              </a:defRPr>
            </a:lvl3pPr>
            <a:lvl4pPr marL="1369896" indent="0">
              <a:buNone/>
              <a:defRPr sz="1400">
                <a:solidFill>
                  <a:schemeClr val="tx1">
                    <a:tint val="75000"/>
                  </a:schemeClr>
                </a:solidFill>
              </a:defRPr>
            </a:lvl4pPr>
            <a:lvl5pPr marL="1826526" indent="0">
              <a:buNone/>
              <a:defRPr sz="1400">
                <a:solidFill>
                  <a:schemeClr val="tx1">
                    <a:tint val="75000"/>
                  </a:schemeClr>
                </a:solidFill>
              </a:defRPr>
            </a:lvl5pPr>
            <a:lvl6pPr marL="2283159" indent="0">
              <a:buNone/>
              <a:defRPr sz="1400">
                <a:solidFill>
                  <a:schemeClr val="tx1">
                    <a:tint val="75000"/>
                  </a:schemeClr>
                </a:solidFill>
              </a:defRPr>
            </a:lvl6pPr>
            <a:lvl7pPr marL="2739790" indent="0">
              <a:buNone/>
              <a:defRPr sz="1400">
                <a:solidFill>
                  <a:schemeClr val="tx1">
                    <a:tint val="75000"/>
                  </a:schemeClr>
                </a:solidFill>
              </a:defRPr>
            </a:lvl7pPr>
            <a:lvl8pPr marL="3196416" indent="0">
              <a:buNone/>
              <a:defRPr sz="1400">
                <a:solidFill>
                  <a:schemeClr val="tx1">
                    <a:tint val="75000"/>
                  </a:schemeClr>
                </a:solidFill>
              </a:defRPr>
            </a:lvl8pPr>
            <a:lvl9pPr marL="3653052" indent="0">
              <a:buNone/>
              <a:defRPr sz="14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1455909371"/>
      </p:ext>
    </p:extLst>
  </p:cSld>
  <p:clrMapOvr>
    <a:masterClrMapping/>
  </p:clrMapOvr>
</p:sldLayout>
</file>

<file path=ppt/slideLayouts/slideLayout9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5" name="Straight Connector 4"/>
          <p:cNvCxnSpPr/>
          <p:nvPr userDrawn="1"/>
        </p:nvCxnSpPr>
        <p:spPr>
          <a:xfrm>
            <a:off x="428625" y="1214438"/>
            <a:ext cx="8286750" cy="0"/>
          </a:xfrm>
          <a:prstGeom prst="line">
            <a:avLst/>
          </a:prstGeom>
          <a:ln w="63500" cmpd="thickThin">
            <a:solidFill>
              <a:schemeClr val="bg1">
                <a:lumMod val="95000"/>
              </a:schemeClr>
            </a:solidFill>
            <a:prstDash val="solid"/>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4"/>
          <p:cNvSpPr>
            <a:spLocks noGrp="1"/>
          </p:cNvSpPr>
          <p:nvPr>
            <p:ph type="dt" sz="half" idx="10"/>
          </p:nvPr>
        </p:nvSpPr>
        <p:spPr/>
        <p:txBody>
          <a:bodyPr/>
          <a:lstStyle>
            <a:lvl1pPr>
              <a:defRPr/>
            </a:lvl1pPr>
          </a:lstStyle>
          <a:p>
            <a:pPr>
              <a:defRPr/>
            </a:pPr>
            <a:r>
              <a:rPr lang="en-US"/>
              <a:t>5/20/2010</a:t>
            </a:r>
          </a:p>
        </p:txBody>
      </p:sp>
      <p:sp>
        <p:nvSpPr>
          <p:cNvPr id="7" name="Footer Placeholder 5"/>
          <p:cNvSpPr>
            <a:spLocks noGrp="1"/>
          </p:cNvSpPr>
          <p:nvPr>
            <p:ph type="ftr" sz="quarter" idx="11"/>
          </p:nvPr>
        </p:nvSpPr>
        <p:spPr/>
        <p:txBody>
          <a:bodyPr/>
          <a:lstStyle>
            <a:lvl1pPr>
              <a:defRPr/>
            </a:lvl1pPr>
          </a:lstStyle>
          <a:p>
            <a:pPr>
              <a:defRPr/>
            </a:pPr>
            <a:r>
              <a:rPr lang="en-US"/>
              <a:t>Hugo Lam's Defense  -  Computational Analysis on Genomic Variation  -  Yale CBB</a:t>
            </a:r>
          </a:p>
        </p:txBody>
      </p:sp>
      <p:sp>
        <p:nvSpPr>
          <p:cNvPr id="8" name="Slide Number Placeholder 6"/>
          <p:cNvSpPr>
            <a:spLocks noGrp="1"/>
          </p:cNvSpPr>
          <p:nvPr>
            <p:ph type="sldNum" sz="quarter" idx="12"/>
          </p:nvPr>
        </p:nvSpPr>
        <p:spPr/>
        <p:txBody>
          <a:bodyPr/>
          <a:lstStyle>
            <a:lvl1pPr>
              <a:defRPr/>
            </a:lvl1pPr>
          </a:lstStyle>
          <a:p>
            <a:fld id="{FFE6B4AE-4990-7C4B-B727-011FF82FFF9E}" type="slidenum">
              <a:rPr lang="en-US" altLang="en-US"/>
              <a:pPr/>
              <a:t>‹#›</a:t>
            </a:fld>
            <a:endParaRPr lang="en-US" altLang="en-US"/>
          </a:p>
        </p:txBody>
      </p:sp>
    </p:spTree>
    <p:extLst>
      <p:ext uri="{BB962C8B-B14F-4D97-AF65-F5344CB8AC3E}">
        <p14:creationId xmlns:p14="http://schemas.microsoft.com/office/powerpoint/2010/main" val="3010766949"/>
      </p:ext>
    </p:extLst>
  </p:cSld>
  <p:clrMapOvr>
    <a:masterClrMapping/>
  </p:clrMapOvr>
</p:sldLayout>
</file>

<file path=ppt/slideLayouts/slideLayout9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7" name="Straight Connector 6"/>
          <p:cNvCxnSpPr/>
          <p:nvPr userDrawn="1"/>
        </p:nvCxnSpPr>
        <p:spPr>
          <a:xfrm>
            <a:off x="428625" y="1214438"/>
            <a:ext cx="8286750" cy="0"/>
          </a:xfrm>
          <a:prstGeom prst="line">
            <a:avLst/>
          </a:prstGeom>
          <a:ln w="63500" cmpd="thickThin">
            <a:solidFill>
              <a:schemeClr val="bg1">
                <a:lumMod val="95000"/>
              </a:schemeClr>
            </a:solidFill>
            <a:prstDash val="solid"/>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Date Placeholder 6"/>
          <p:cNvSpPr>
            <a:spLocks noGrp="1"/>
          </p:cNvSpPr>
          <p:nvPr>
            <p:ph type="dt" sz="half" idx="10"/>
          </p:nvPr>
        </p:nvSpPr>
        <p:spPr/>
        <p:txBody>
          <a:bodyPr/>
          <a:lstStyle>
            <a:lvl1pPr>
              <a:defRPr/>
            </a:lvl1pPr>
          </a:lstStyle>
          <a:p>
            <a:pPr>
              <a:defRPr/>
            </a:pPr>
            <a:r>
              <a:rPr lang="en-US"/>
              <a:t>5/20/2010</a:t>
            </a:r>
          </a:p>
        </p:txBody>
      </p:sp>
      <p:sp>
        <p:nvSpPr>
          <p:cNvPr id="9" name="Footer Placeholder 7"/>
          <p:cNvSpPr>
            <a:spLocks noGrp="1"/>
          </p:cNvSpPr>
          <p:nvPr>
            <p:ph type="ftr" sz="quarter" idx="11"/>
          </p:nvPr>
        </p:nvSpPr>
        <p:spPr/>
        <p:txBody>
          <a:bodyPr/>
          <a:lstStyle>
            <a:lvl1pPr>
              <a:defRPr/>
            </a:lvl1pPr>
          </a:lstStyle>
          <a:p>
            <a:pPr>
              <a:defRPr/>
            </a:pPr>
            <a:r>
              <a:rPr lang="en-US"/>
              <a:t>Hugo Lam's Defense  -  Computational Analysis on Genomic Variation  -  Yale CBB</a:t>
            </a:r>
          </a:p>
        </p:txBody>
      </p:sp>
      <p:sp>
        <p:nvSpPr>
          <p:cNvPr id="10" name="Slide Number Placeholder 8"/>
          <p:cNvSpPr>
            <a:spLocks noGrp="1"/>
          </p:cNvSpPr>
          <p:nvPr>
            <p:ph type="sldNum" sz="quarter" idx="12"/>
          </p:nvPr>
        </p:nvSpPr>
        <p:spPr/>
        <p:txBody>
          <a:bodyPr/>
          <a:lstStyle>
            <a:lvl1pPr>
              <a:defRPr/>
            </a:lvl1pPr>
          </a:lstStyle>
          <a:p>
            <a:fld id="{2A920CB7-BE0B-DE4D-BD38-C3738B492312}" type="slidenum">
              <a:rPr lang="en-US" altLang="en-US"/>
              <a:pPr/>
              <a:t>‹#›</a:t>
            </a:fld>
            <a:endParaRPr lang="en-US" altLang="en-US"/>
          </a:p>
        </p:txBody>
      </p:sp>
    </p:spTree>
    <p:extLst>
      <p:ext uri="{BB962C8B-B14F-4D97-AF65-F5344CB8AC3E}">
        <p14:creationId xmlns:p14="http://schemas.microsoft.com/office/powerpoint/2010/main" val="14284370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4117381348"/>
      </p:ext>
    </p:extLst>
  </p:cSld>
  <p:clrMapOvr>
    <a:masterClrMapping/>
  </p:clrMapOvr>
</p:sldLayout>
</file>

<file path=ppt/slideLayouts/slideLayout9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cxnSp>
        <p:nvCxnSpPr>
          <p:cNvPr id="3" name="Straight Connector 2"/>
          <p:cNvCxnSpPr/>
          <p:nvPr userDrawn="1"/>
        </p:nvCxnSpPr>
        <p:spPr>
          <a:xfrm>
            <a:off x="428625" y="1214438"/>
            <a:ext cx="8286750" cy="0"/>
          </a:xfrm>
          <a:prstGeom prst="line">
            <a:avLst/>
          </a:prstGeom>
          <a:ln w="63500" cmpd="thickThin">
            <a:solidFill>
              <a:schemeClr val="bg1">
                <a:lumMod val="95000"/>
              </a:schemeClr>
            </a:solidFill>
            <a:prstDash val="solid"/>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US"/>
          </a:p>
        </p:txBody>
      </p:sp>
      <p:sp>
        <p:nvSpPr>
          <p:cNvPr id="4" name="Date Placeholder 2"/>
          <p:cNvSpPr>
            <a:spLocks noGrp="1"/>
          </p:cNvSpPr>
          <p:nvPr>
            <p:ph type="dt" sz="half" idx="10"/>
          </p:nvPr>
        </p:nvSpPr>
        <p:spPr/>
        <p:txBody>
          <a:bodyPr/>
          <a:lstStyle>
            <a:lvl1pPr>
              <a:defRPr/>
            </a:lvl1pPr>
          </a:lstStyle>
          <a:p>
            <a:pPr>
              <a:defRPr/>
            </a:pPr>
            <a:r>
              <a:rPr lang="en-US"/>
              <a:t>5/20/2010</a:t>
            </a:r>
          </a:p>
        </p:txBody>
      </p:sp>
      <p:sp>
        <p:nvSpPr>
          <p:cNvPr id="5" name="Footer Placeholder 3"/>
          <p:cNvSpPr>
            <a:spLocks noGrp="1"/>
          </p:cNvSpPr>
          <p:nvPr>
            <p:ph type="ftr" sz="quarter" idx="11"/>
          </p:nvPr>
        </p:nvSpPr>
        <p:spPr/>
        <p:txBody>
          <a:bodyPr/>
          <a:lstStyle>
            <a:lvl1pPr>
              <a:defRPr/>
            </a:lvl1pPr>
          </a:lstStyle>
          <a:p>
            <a:pPr>
              <a:defRPr/>
            </a:pPr>
            <a:r>
              <a:rPr lang="en-US"/>
              <a:t>Hugo Lam's Defense  -  Computational Analysis on Genomic Variation  -  Yale CBB</a:t>
            </a:r>
          </a:p>
        </p:txBody>
      </p:sp>
      <p:sp>
        <p:nvSpPr>
          <p:cNvPr id="6" name="Slide Number Placeholder 4"/>
          <p:cNvSpPr>
            <a:spLocks noGrp="1"/>
          </p:cNvSpPr>
          <p:nvPr>
            <p:ph type="sldNum" sz="quarter" idx="12"/>
          </p:nvPr>
        </p:nvSpPr>
        <p:spPr/>
        <p:txBody>
          <a:bodyPr/>
          <a:lstStyle>
            <a:lvl1pPr>
              <a:defRPr/>
            </a:lvl1pPr>
          </a:lstStyle>
          <a:p>
            <a:fld id="{98C4B71C-6C8C-5C49-A2DA-526E104AEECB}" type="slidenum">
              <a:rPr lang="en-US" altLang="en-US"/>
              <a:pPr/>
              <a:t>‹#›</a:t>
            </a:fld>
            <a:endParaRPr lang="en-US" altLang="en-US"/>
          </a:p>
        </p:txBody>
      </p:sp>
    </p:spTree>
    <p:extLst>
      <p:ext uri="{BB962C8B-B14F-4D97-AF65-F5344CB8AC3E}">
        <p14:creationId xmlns:p14="http://schemas.microsoft.com/office/powerpoint/2010/main" val="1190999749"/>
      </p:ext>
    </p:extLst>
  </p:cSld>
  <p:clrMapOvr>
    <a:masterClrMapping/>
  </p:clrMapOvr>
</p:sldLayout>
</file>

<file path=ppt/slideLayouts/slideLayout9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r>
              <a:rPr lang="en-US"/>
              <a:t>5/20/2010</a:t>
            </a:r>
          </a:p>
        </p:txBody>
      </p:sp>
      <p:sp>
        <p:nvSpPr>
          <p:cNvPr id="3" name="Footer Placeholder 4"/>
          <p:cNvSpPr>
            <a:spLocks noGrp="1"/>
          </p:cNvSpPr>
          <p:nvPr>
            <p:ph type="ftr" sz="quarter" idx="11"/>
          </p:nvPr>
        </p:nvSpPr>
        <p:spPr/>
        <p:txBody>
          <a:bodyPr/>
          <a:lstStyle>
            <a:lvl1pPr>
              <a:defRPr/>
            </a:lvl1pPr>
          </a:lstStyle>
          <a:p>
            <a:pPr>
              <a:defRPr/>
            </a:pPr>
            <a:r>
              <a:rPr lang="en-US"/>
              <a:t>Hugo Lam's Defense  -  Computational Analysis on Genomic Variation  -  Yale CBB</a:t>
            </a:r>
          </a:p>
        </p:txBody>
      </p:sp>
      <p:sp>
        <p:nvSpPr>
          <p:cNvPr id="4" name="Slide Number Placeholder 5"/>
          <p:cNvSpPr>
            <a:spLocks noGrp="1"/>
          </p:cNvSpPr>
          <p:nvPr>
            <p:ph type="sldNum" sz="quarter" idx="12"/>
          </p:nvPr>
        </p:nvSpPr>
        <p:spPr/>
        <p:txBody>
          <a:bodyPr/>
          <a:lstStyle>
            <a:lvl1pPr>
              <a:defRPr/>
            </a:lvl1pPr>
          </a:lstStyle>
          <a:p>
            <a:fld id="{D573DED2-A88C-4847-B931-51F92A936397}" type="slidenum">
              <a:rPr lang="en-US" altLang="en-US"/>
              <a:pPr/>
              <a:t>‹#›</a:t>
            </a:fld>
            <a:endParaRPr lang="en-US" altLang="en-US"/>
          </a:p>
        </p:txBody>
      </p:sp>
    </p:spTree>
    <p:extLst>
      <p:ext uri="{BB962C8B-B14F-4D97-AF65-F5344CB8AC3E}">
        <p14:creationId xmlns:p14="http://schemas.microsoft.com/office/powerpoint/2010/main" val="2259307767"/>
      </p:ext>
    </p:extLst>
  </p:cSld>
  <p:clrMapOvr>
    <a:masterClrMapping/>
  </p:clrMapOvr>
</p:sldLayout>
</file>

<file path=ppt/slideLayouts/slideLayout9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6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r>
              <a:rPr lang="en-US"/>
              <a:t>5/20/2010</a:t>
            </a:r>
          </a:p>
        </p:txBody>
      </p:sp>
      <p:sp>
        <p:nvSpPr>
          <p:cNvPr id="6" name="Footer Placeholder 4"/>
          <p:cNvSpPr>
            <a:spLocks noGrp="1"/>
          </p:cNvSpPr>
          <p:nvPr>
            <p:ph type="ftr" sz="quarter" idx="11"/>
          </p:nvPr>
        </p:nvSpPr>
        <p:spPr/>
        <p:txBody>
          <a:bodyPr/>
          <a:lstStyle>
            <a:lvl1pPr>
              <a:defRPr/>
            </a:lvl1pPr>
          </a:lstStyle>
          <a:p>
            <a:pPr>
              <a:defRPr/>
            </a:pPr>
            <a:r>
              <a:rPr lang="en-US"/>
              <a:t>Hugo Lam's Defense  -  Computational Analysis on Genomic Variation  -  Yale CBB</a:t>
            </a:r>
          </a:p>
        </p:txBody>
      </p:sp>
      <p:sp>
        <p:nvSpPr>
          <p:cNvPr id="7" name="Slide Number Placeholder 5"/>
          <p:cNvSpPr>
            <a:spLocks noGrp="1"/>
          </p:cNvSpPr>
          <p:nvPr>
            <p:ph type="sldNum" sz="quarter" idx="12"/>
          </p:nvPr>
        </p:nvSpPr>
        <p:spPr/>
        <p:txBody>
          <a:bodyPr/>
          <a:lstStyle>
            <a:lvl1pPr>
              <a:defRPr/>
            </a:lvl1pPr>
          </a:lstStyle>
          <a:p>
            <a:fld id="{D9564306-979F-734B-8FB5-356AB1405C71}" type="slidenum">
              <a:rPr lang="en-US" altLang="en-US"/>
              <a:pPr/>
              <a:t>‹#›</a:t>
            </a:fld>
            <a:endParaRPr lang="en-US" altLang="en-US"/>
          </a:p>
        </p:txBody>
      </p:sp>
    </p:spTree>
    <p:extLst>
      <p:ext uri="{BB962C8B-B14F-4D97-AF65-F5344CB8AC3E}">
        <p14:creationId xmlns:p14="http://schemas.microsoft.com/office/powerpoint/2010/main" val="3780944568"/>
      </p:ext>
    </p:extLst>
  </p:cSld>
  <p:clrMapOvr>
    <a:masterClrMapping/>
  </p:clrMapOvr>
</p:sldLayout>
</file>

<file path=ppt/slideLayouts/slideLayout9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6631" indent="0">
              <a:buNone/>
              <a:defRPr sz="2800"/>
            </a:lvl2pPr>
            <a:lvl3pPr marL="913264" indent="0">
              <a:buNone/>
              <a:defRPr sz="2400"/>
            </a:lvl3pPr>
            <a:lvl4pPr marL="1369896" indent="0">
              <a:buNone/>
              <a:defRPr sz="2000"/>
            </a:lvl4pPr>
            <a:lvl5pPr marL="1826526" indent="0">
              <a:buNone/>
              <a:defRPr sz="2000"/>
            </a:lvl5pPr>
            <a:lvl6pPr marL="2283159" indent="0">
              <a:buNone/>
              <a:defRPr sz="2000"/>
            </a:lvl6pPr>
            <a:lvl7pPr marL="2739790" indent="0">
              <a:buNone/>
              <a:defRPr sz="2000"/>
            </a:lvl7pPr>
            <a:lvl8pPr marL="3196416" indent="0">
              <a:buNone/>
              <a:defRPr sz="2000"/>
            </a:lvl8pPr>
            <a:lvl9pPr marL="3653052"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r>
              <a:rPr lang="en-US"/>
              <a:t>5/20/2010</a:t>
            </a:r>
          </a:p>
        </p:txBody>
      </p:sp>
      <p:sp>
        <p:nvSpPr>
          <p:cNvPr id="6" name="Footer Placeholder 4"/>
          <p:cNvSpPr>
            <a:spLocks noGrp="1"/>
          </p:cNvSpPr>
          <p:nvPr>
            <p:ph type="ftr" sz="quarter" idx="11"/>
          </p:nvPr>
        </p:nvSpPr>
        <p:spPr/>
        <p:txBody>
          <a:bodyPr/>
          <a:lstStyle>
            <a:lvl1pPr>
              <a:defRPr/>
            </a:lvl1pPr>
          </a:lstStyle>
          <a:p>
            <a:pPr>
              <a:defRPr/>
            </a:pPr>
            <a:r>
              <a:rPr lang="en-US"/>
              <a:t>Hugo Lam's Defense  -  Computational Analysis on Genomic Variation  -  Yale CBB</a:t>
            </a:r>
          </a:p>
        </p:txBody>
      </p:sp>
      <p:sp>
        <p:nvSpPr>
          <p:cNvPr id="7" name="Slide Number Placeholder 5"/>
          <p:cNvSpPr>
            <a:spLocks noGrp="1"/>
          </p:cNvSpPr>
          <p:nvPr>
            <p:ph type="sldNum" sz="quarter" idx="12"/>
          </p:nvPr>
        </p:nvSpPr>
        <p:spPr/>
        <p:txBody>
          <a:bodyPr/>
          <a:lstStyle>
            <a:lvl1pPr>
              <a:defRPr/>
            </a:lvl1pPr>
          </a:lstStyle>
          <a:p>
            <a:fld id="{9E03C368-66D2-BA44-BAB9-DF736C4E430E}" type="slidenum">
              <a:rPr lang="en-US" altLang="en-US"/>
              <a:pPr/>
              <a:t>‹#›</a:t>
            </a:fld>
            <a:endParaRPr lang="en-US" altLang="en-US"/>
          </a:p>
        </p:txBody>
      </p:sp>
    </p:spTree>
    <p:extLst>
      <p:ext uri="{BB962C8B-B14F-4D97-AF65-F5344CB8AC3E}">
        <p14:creationId xmlns:p14="http://schemas.microsoft.com/office/powerpoint/2010/main" val="3443792406"/>
      </p:ext>
    </p:extLst>
  </p:cSld>
  <p:clrMapOvr>
    <a:masterClrMapping/>
  </p:clrMapOvr>
</p:sldLayout>
</file>

<file path=ppt/slideLayouts/slideLayout9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r>
              <a:rPr lang="en-US"/>
              <a:t>5/20/2010</a:t>
            </a:r>
          </a:p>
        </p:txBody>
      </p:sp>
      <p:sp>
        <p:nvSpPr>
          <p:cNvPr id="5" name="Footer Placeholder 4"/>
          <p:cNvSpPr>
            <a:spLocks noGrp="1"/>
          </p:cNvSpPr>
          <p:nvPr>
            <p:ph type="ftr" sz="quarter" idx="11"/>
          </p:nvPr>
        </p:nvSpPr>
        <p:spPr/>
        <p:txBody>
          <a:bodyPr/>
          <a:lstStyle>
            <a:lvl1pPr>
              <a:defRPr/>
            </a:lvl1pPr>
          </a:lstStyle>
          <a:p>
            <a:pPr>
              <a:defRPr/>
            </a:pPr>
            <a:r>
              <a:rPr lang="en-US"/>
              <a:t>Hugo Lam's Defense  -  Computational Analysis on Genomic Variation  -  Yale CBB</a:t>
            </a:r>
          </a:p>
        </p:txBody>
      </p:sp>
      <p:sp>
        <p:nvSpPr>
          <p:cNvPr id="6" name="Slide Number Placeholder 5"/>
          <p:cNvSpPr>
            <a:spLocks noGrp="1"/>
          </p:cNvSpPr>
          <p:nvPr>
            <p:ph type="sldNum" sz="quarter" idx="12"/>
          </p:nvPr>
        </p:nvSpPr>
        <p:spPr/>
        <p:txBody>
          <a:bodyPr/>
          <a:lstStyle>
            <a:lvl1pPr>
              <a:defRPr/>
            </a:lvl1pPr>
          </a:lstStyle>
          <a:p>
            <a:fld id="{6E71AE72-E3BE-8441-B002-4F11AEF73BF0}" type="slidenum">
              <a:rPr lang="en-US" altLang="en-US"/>
              <a:pPr/>
              <a:t>‹#›</a:t>
            </a:fld>
            <a:endParaRPr lang="en-US" altLang="en-US"/>
          </a:p>
        </p:txBody>
      </p:sp>
    </p:spTree>
    <p:extLst>
      <p:ext uri="{BB962C8B-B14F-4D97-AF65-F5344CB8AC3E}">
        <p14:creationId xmlns:p14="http://schemas.microsoft.com/office/powerpoint/2010/main" val="3099826873"/>
      </p:ext>
    </p:extLst>
  </p:cSld>
  <p:clrMapOvr>
    <a:masterClrMapping/>
  </p:clrMapOvr>
</p:sldLayout>
</file>

<file path=ppt/slideLayouts/slideLayout9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4650"/>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5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r>
              <a:rPr lang="en-US"/>
              <a:t>5/20/2010</a:t>
            </a:r>
          </a:p>
        </p:txBody>
      </p:sp>
      <p:sp>
        <p:nvSpPr>
          <p:cNvPr id="5" name="Footer Placeholder 4"/>
          <p:cNvSpPr>
            <a:spLocks noGrp="1"/>
          </p:cNvSpPr>
          <p:nvPr>
            <p:ph type="ftr" sz="quarter" idx="11"/>
          </p:nvPr>
        </p:nvSpPr>
        <p:spPr/>
        <p:txBody>
          <a:bodyPr/>
          <a:lstStyle>
            <a:lvl1pPr>
              <a:defRPr/>
            </a:lvl1pPr>
          </a:lstStyle>
          <a:p>
            <a:pPr>
              <a:defRPr/>
            </a:pPr>
            <a:r>
              <a:rPr lang="en-US"/>
              <a:t>Hugo Lam's Defense  -  Computational Analysis on Genomic Variation  -  Yale CBB</a:t>
            </a:r>
          </a:p>
        </p:txBody>
      </p:sp>
      <p:sp>
        <p:nvSpPr>
          <p:cNvPr id="6" name="Slide Number Placeholder 5"/>
          <p:cNvSpPr>
            <a:spLocks noGrp="1"/>
          </p:cNvSpPr>
          <p:nvPr>
            <p:ph type="sldNum" sz="quarter" idx="12"/>
          </p:nvPr>
        </p:nvSpPr>
        <p:spPr/>
        <p:txBody>
          <a:bodyPr/>
          <a:lstStyle>
            <a:lvl1pPr>
              <a:defRPr/>
            </a:lvl1pPr>
          </a:lstStyle>
          <a:p>
            <a:fld id="{1C2A4215-82E6-7646-8015-F40EB0E2C19F}" type="slidenum">
              <a:rPr lang="en-US" altLang="en-US"/>
              <a:pPr/>
              <a:t>‹#›</a:t>
            </a:fld>
            <a:endParaRPr lang="en-US" altLang="en-US"/>
          </a:p>
        </p:txBody>
      </p:sp>
    </p:spTree>
    <p:extLst>
      <p:ext uri="{BB962C8B-B14F-4D97-AF65-F5344CB8AC3E}">
        <p14:creationId xmlns:p14="http://schemas.microsoft.com/office/powerpoint/2010/main" val="1730492300"/>
      </p:ext>
    </p:extLst>
  </p:cSld>
  <p:clrMapOvr>
    <a:masterClrMapping/>
  </p:clrMapOvr>
</p:sldLayout>
</file>

<file path=ppt/slideLayouts/slideLayout9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2"/>
            <a:ext cx="6400800" cy="1752600"/>
          </a:xfrm>
        </p:spPr>
        <p:txBody>
          <a:bodyPr/>
          <a:lstStyle>
            <a:lvl1pPr marL="0" indent="0" algn="ctr">
              <a:buNone/>
              <a:defRPr>
                <a:solidFill>
                  <a:schemeClr val="tx1">
                    <a:tint val="75000"/>
                  </a:schemeClr>
                </a:solidFill>
              </a:defRPr>
            </a:lvl1pPr>
            <a:lvl2pPr marL="456631" indent="0" algn="ctr">
              <a:buNone/>
              <a:defRPr>
                <a:solidFill>
                  <a:schemeClr val="tx1">
                    <a:tint val="75000"/>
                  </a:schemeClr>
                </a:solidFill>
              </a:defRPr>
            </a:lvl2pPr>
            <a:lvl3pPr marL="913264" indent="0" algn="ctr">
              <a:buNone/>
              <a:defRPr>
                <a:solidFill>
                  <a:schemeClr val="tx1">
                    <a:tint val="75000"/>
                  </a:schemeClr>
                </a:solidFill>
              </a:defRPr>
            </a:lvl3pPr>
            <a:lvl4pPr marL="1369896" indent="0" algn="ctr">
              <a:buNone/>
              <a:defRPr>
                <a:solidFill>
                  <a:schemeClr val="tx1">
                    <a:tint val="75000"/>
                  </a:schemeClr>
                </a:solidFill>
              </a:defRPr>
            </a:lvl4pPr>
            <a:lvl5pPr marL="1826526" indent="0" algn="ctr">
              <a:buNone/>
              <a:defRPr>
                <a:solidFill>
                  <a:schemeClr val="tx1">
                    <a:tint val="75000"/>
                  </a:schemeClr>
                </a:solidFill>
              </a:defRPr>
            </a:lvl5pPr>
            <a:lvl6pPr marL="2283159" indent="0" algn="ctr">
              <a:buNone/>
              <a:defRPr>
                <a:solidFill>
                  <a:schemeClr val="tx1">
                    <a:tint val="75000"/>
                  </a:schemeClr>
                </a:solidFill>
              </a:defRPr>
            </a:lvl6pPr>
            <a:lvl7pPr marL="2739790" indent="0" algn="ctr">
              <a:buNone/>
              <a:defRPr>
                <a:solidFill>
                  <a:schemeClr val="tx1">
                    <a:tint val="75000"/>
                  </a:schemeClr>
                </a:solidFill>
              </a:defRPr>
            </a:lvl7pPr>
            <a:lvl8pPr marL="3196416" indent="0" algn="ctr">
              <a:buNone/>
              <a:defRPr>
                <a:solidFill>
                  <a:schemeClr val="tx1">
                    <a:tint val="75000"/>
                  </a:schemeClr>
                </a:solidFill>
              </a:defRPr>
            </a:lvl8pPr>
            <a:lvl9pPr marL="3653052"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defTabSz="914400">
              <a:defRPr b="1"/>
            </a:lvl1pPr>
          </a:lstStyle>
          <a:p>
            <a:fld id="{BDA518D4-3AF3-994D-9C06-F520DAC3CED9}" type="datetime1">
              <a:rPr lang="en-US" altLang="en-US"/>
              <a:pPr/>
              <a:t>5/27/16</a:t>
            </a:fld>
            <a:endParaRPr lang="en-US" altLang="en-US"/>
          </a:p>
        </p:txBody>
      </p:sp>
      <p:sp>
        <p:nvSpPr>
          <p:cNvPr id="5" name="Footer Placeholder 4"/>
          <p:cNvSpPr>
            <a:spLocks noGrp="1"/>
          </p:cNvSpPr>
          <p:nvPr>
            <p:ph type="ftr" sz="quarter" idx="11"/>
          </p:nvPr>
        </p:nvSpPr>
        <p:spPr/>
        <p:txBody>
          <a:bodyPr/>
          <a:lstStyle>
            <a:lvl1pPr defTabSz="914400">
              <a:defRPr b="1"/>
            </a:lvl1pPr>
          </a:lstStyle>
          <a:p>
            <a:pPr>
              <a:defRPr/>
            </a:pPr>
            <a:endParaRPr lang="en-US"/>
          </a:p>
        </p:txBody>
      </p:sp>
      <p:sp>
        <p:nvSpPr>
          <p:cNvPr id="6" name="Slide Number Placeholder 5"/>
          <p:cNvSpPr>
            <a:spLocks noGrp="1"/>
          </p:cNvSpPr>
          <p:nvPr>
            <p:ph type="sldNum" sz="quarter" idx="12"/>
          </p:nvPr>
        </p:nvSpPr>
        <p:spPr/>
        <p:txBody>
          <a:bodyPr/>
          <a:lstStyle>
            <a:lvl1pPr defTabSz="914400">
              <a:defRPr b="1"/>
            </a:lvl1pPr>
          </a:lstStyle>
          <a:p>
            <a:fld id="{79FF33F9-EC94-1B4D-9A07-FD7AB4D63A96}" type="slidenum">
              <a:rPr lang="en-US" altLang="en-US"/>
              <a:pPr/>
              <a:t>‹#›</a:t>
            </a:fld>
            <a:endParaRPr lang="en-US" altLang="en-US"/>
          </a:p>
        </p:txBody>
      </p:sp>
    </p:spTree>
    <p:extLst>
      <p:ext uri="{BB962C8B-B14F-4D97-AF65-F5344CB8AC3E}">
        <p14:creationId xmlns:p14="http://schemas.microsoft.com/office/powerpoint/2010/main" val="3644238284"/>
      </p:ext>
    </p:extLst>
  </p:cSld>
  <p:clrMapOvr>
    <a:masterClrMapping/>
  </p:clrMapOvr>
</p:sldLayout>
</file>

<file path=ppt/slideLayouts/slideLayout9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4400">
              <a:defRPr b="1"/>
            </a:lvl1pPr>
          </a:lstStyle>
          <a:p>
            <a:fld id="{D25BFB2C-0989-234E-A6F8-6E8A4D3ABF1C}" type="datetime1">
              <a:rPr lang="en-US" altLang="en-US"/>
              <a:pPr/>
              <a:t>5/27/16</a:t>
            </a:fld>
            <a:endParaRPr lang="en-US" altLang="en-US"/>
          </a:p>
        </p:txBody>
      </p:sp>
      <p:sp>
        <p:nvSpPr>
          <p:cNvPr id="5" name="Footer Placeholder 4"/>
          <p:cNvSpPr>
            <a:spLocks noGrp="1"/>
          </p:cNvSpPr>
          <p:nvPr>
            <p:ph type="ftr" sz="quarter" idx="11"/>
          </p:nvPr>
        </p:nvSpPr>
        <p:spPr/>
        <p:txBody>
          <a:bodyPr/>
          <a:lstStyle>
            <a:lvl1pPr defTabSz="914400">
              <a:defRPr b="1"/>
            </a:lvl1pPr>
          </a:lstStyle>
          <a:p>
            <a:pPr>
              <a:defRPr/>
            </a:pPr>
            <a:endParaRPr lang="en-US"/>
          </a:p>
        </p:txBody>
      </p:sp>
      <p:sp>
        <p:nvSpPr>
          <p:cNvPr id="6" name="Slide Number Placeholder 5"/>
          <p:cNvSpPr>
            <a:spLocks noGrp="1"/>
          </p:cNvSpPr>
          <p:nvPr>
            <p:ph type="sldNum" sz="quarter" idx="12"/>
          </p:nvPr>
        </p:nvSpPr>
        <p:spPr/>
        <p:txBody>
          <a:bodyPr/>
          <a:lstStyle>
            <a:lvl1pPr defTabSz="914400">
              <a:defRPr b="1"/>
            </a:lvl1pPr>
          </a:lstStyle>
          <a:p>
            <a:fld id="{FC2E9414-27E7-EE45-B623-5AA3A23AC881}" type="slidenum">
              <a:rPr lang="en-US" altLang="en-US"/>
              <a:pPr/>
              <a:t>‹#›</a:t>
            </a:fld>
            <a:endParaRPr lang="en-US" altLang="en-US"/>
          </a:p>
        </p:txBody>
      </p:sp>
    </p:spTree>
    <p:extLst>
      <p:ext uri="{BB962C8B-B14F-4D97-AF65-F5344CB8AC3E}">
        <p14:creationId xmlns:p14="http://schemas.microsoft.com/office/powerpoint/2010/main" val="1304579103"/>
      </p:ext>
    </p:extLst>
  </p:cSld>
  <p:clrMapOvr>
    <a:masterClrMapping/>
  </p:clrMapOvr>
</p:sldLayout>
</file>

<file path=ppt/slideLayouts/slideLayout9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none"/>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solidFill>
                  <a:schemeClr val="tx1">
                    <a:tint val="75000"/>
                  </a:schemeClr>
                </a:solidFill>
              </a:defRPr>
            </a:lvl1pPr>
            <a:lvl2pPr marL="456631" indent="0">
              <a:buNone/>
              <a:defRPr sz="1800">
                <a:solidFill>
                  <a:schemeClr val="tx1">
                    <a:tint val="75000"/>
                  </a:schemeClr>
                </a:solidFill>
              </a:defRPr>
            </a:lvl2pPr>
            <a:lvl3pPr marL="913264" indent="0">
              <a:buNone/>
              <a:defRPr sz="1600">
                <a:solidFill>
                  <a:schemeClr val="tx1">
                    <a:tint val="75000"/>
                  </a:schemeClr>
                </a:solidFill>
              </a:defRPr>
            </a:lvl3pPr>
            <a:lvl4pPr marL="1369896" indent="0">
              <a:buNone/>
              <a:defRPr sz="1400">
                <a:solidFill>
                  <a:schemeClr val="tx1">
                    <a:tint val="75000"/>
                  </a:schemeClr>
                </a:solidFill>
              </a:defRPr>
            </a:lvl4pPr>
            <a:lvl5pPr marL="1826526" indent="0">
              <a:buNone/>
              <a:defRPr sz="1400">
                <a:solidFill>
                  <a:schemeClr val="tx1">
                    <a:tint val="75000"/>
                  </a:schemeClr>
                </a:solidFill>
              </a:defRPr>
            </a:lvl5pPr>
            <a:lvl6pPr marL="2283159" indent="0">
              <a:buNone/>
              <a:defRPr sz="1400">
                <a:solidFill>
                  <a:schemeClr val="tx1">
                    <a:tint val="75000"/>
                  </a:schemeClr>
                </a:solidFill>
              </a:defRPr>
            </a:lvl6pPr>
            <a:lvl7pPr marL="2739790" indent="0">
              <a:buNone/>
              <a:defRPr sz="1400">
                <a:solidFill>
                  <a:schemeClr val="tx1">
                    <a:tint val="75000"/>
                  </a:schemeClr>
                </a:solidFill>
              </a:defRPr>
            </a:lvl7pPr>
            <a:lvl8pPr marL="3196416" indent="0">
              <a:buNone/>
              <a:defRPr sz="1400">
                <a:solidFill>
                  <a:schemeClr val="tx1">
                    <a:tint val="75000"/>
                  </a:schemeClr>
                </a:solidFill>
              </a:defRPr>
            </a:lvl8pPr>
            <a:lvl9pPr marL="3653052"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defTabSz="914400">
              <a:defRPr b="1"/>
            </a:lvl1pPr>
          </a:lstStyle>
          <a:p>
            <a:fld id="{20DA2F87-903B-8947-B0D5-0F1AE08F1B5B}" type="datetime1">
              <a:rPr lang="en-US" altLang="en-US"/>
              <a:pPr/>
              <a:t>5/27/16</a:t>
            </a:fld>
            <a:endParaRPr lang="en-US" altLang="en-US"/>
          </a:p>
        </p:txBody>
      </p:sp>
      <p:sp>
        <p:nvSpPr>
          <p:cNvPr id="5" name="Footer Placeholder 4"/>
          <p:cNvSpPr>
            <a:spLocks noGrp="1"/>
          </p:cNvSpPr>
          <p:nvPr>
            <p:ph type="ftr" sz="quarter" idx="11"/>
          </p:nvPr>
        </p:nvSpPr>
        <p:spPr/>
        <p:txBody>
          <a:bodyPr/>
          <a:lstStyle>
            <a:lvl1pPr defTabSz="914400">
              <a:defRPr b="1"/>
            </a:lvl1pPr>
          </a:lstStyle>
          <a:p>
            <a:pPr>
              <a:defRPr/>
            </a:pPr>
            <a:endParaRPr lang="en-US"/>
          </a:p>
        </p:txBody>
      </p:sp>
      <p:sp>
        <p:nvSpPr>
          <p:cNvPr id="6" name="Slide Number Placeholder 5"/>
          <p:cNvSpPr>
            <a:spLocks noGrp="1"/>
          </p:cNvSpPr>
          <p:nvPr>
            <p:ph type="sldNum" sz="quarter" idx="12"/>
          </p:nvPr>
        </p:nvSpPr>
        <p:spPr/>
        <p:txBody>
          <a:bodyPr/>
          <a:lstStyle>
            <a:lvl1pPr defTabSz="914400">
              <a:defRPr b="1"/>
            </a:lvl1pPr>
          </a:lstStyle>
          <a:p>
            <a:fld id="{C7ECEAC8-5B29-9545-A794-3B6C14A0EB37}" type="slidenum">
              <a:rPr lang="en-US" altLang="en-US"/>
              <a:pPr/>
              <a:t>‹#›</a:t>
            </a:fld>
            <a:endParaRPr lang="en-US" altLang="en-US"/>
          </a:p>
        </p:txBody>
      </p:sp>
    </p:spTree>
    <p:extLst>
      <p:ext uri="{BB962C8B-B14F-4D97-AF65-F5344CB8AC3E}">
        <p14:creationId xmlns:p14="http://schemas.microsoft.com/office/powerpoint/2010/main" val="1757657316"/>
      </p:ext>
    </p:extLst>
  </p:cSld>
  <p:clrMapOvr>
    <a:masterClrMapping/>
  </p:clrMapOvr>
</p:sldLayout>
</file>

<file path=ppt/slideLayouts/slideLayout9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defTabSz="914400">
              <a:defRPr b="1"/>
            </a:lvl1pPr>
          </a:lstStyle>
          <a:p>
            <a:fld id="{C6EC8515-FEFB-D447-99D6-33750C5EB1B2}" type="datetime1">
              <a:rPr lang="en-US" altLang="en-US"/>
              <a:pPr/>
              <a:t>5/27/16</a:t>
            </a:fld>
            <a:endParaRPr lang="en-US" altLang="en-US"/>
          </a:p>
        </p:txBody>
      </p:sp>
      <p:sp>
        <p:nvSpPr>
          <p:cNvPr id="6" name="Footer Placeholder 4"/>
          <p:cNvSpPr>
            <a:spLocks noGrp="1"/>
          </p:cNvSpPr>
          <p:nvPr>
            <p:ph type="ftr" sz="quarter" idx="11"/>
          </p:nvPr>
        </p:nvSpPr>
        <p:spPr/>
        <p:txBody>
          <a:bodyPr/>
          <a:lstStyle>
            <a:lvl1pPr defTabSz="914400">
              <a:defRPr b="1"/>
            </a:lvl1pPr>
          </a:lstStyle>
          <a:p>
            <a:pPr>
              <a:defRPr/>
            </a:pPr>
            <a:endParaRPr lang="en-US"/>
          </a:p>
        </p:txBody>
      </p:sp>
      <p:sp>
        <p:nvSpPr>
          <p:cNvPr id="7" name="Slide Number Placeholder 5"/>
          <p:cNvSpPr>
            <a:spLocks noGrp="1"/>
          </p:cNvSpPr>
          <p:nvPr>
            <p:ph type="sldNum" sz="quarter" idx="12"/>
          </p:nvPr>
        </p:nvSpPr>
        <p:spPr/>
        <p:txBody>
          <a:bodyPr/>
          <a:lstStyle>
            <a:lvl1pPr defTabSz="914400">
              <a:defRPr b="1"/>
            </a:lvl1pPr>
          </a:lstStyle>
          <a:p>
            <a:fld id="{F8CDD3E9-DFDC-974E-941E-1D3F8EF5AEEA}" type="slidenum">
              <a:rPr lang="en-US" altLang="en-US"/>
              <a:pPr/>
              <a:t>‹#›</a:t>
            </a:fld>
            <a:endParaRPr lang="en-US" altLang="en-US"/>
          </a:p>
        </p:txBody>
      </p:sp>
    </p:spTree>
    <p:extLst>
      <p:ext uri="{BB962C8B-B14F-4D97-AF65-F5344CB8AC3E}">
        <p14:creationId xmlns:p14="http://schemas.microsoft.com/office/powerpoint/2010/main" val="411326101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7196" indent="0" algn="ctr">
              <a:buNone/>
              <a:defRPr/>
            </a:lvl2pPr>
            <a:lvl3pPr marL="914391" indent="0" algn="ctr">
              <a:buNone/>
              <a:defRPr/>
            </a:lvl3pPr>
            <a:lvl4pPr marL="1371587" indent="0" algn="ctr">
              <a:buNone/>
              <a:defRPr/>
            </a:lvl4pPr>
            <a:lvl5pPr marL="1828782" indent="0" algn="ctr">
              <a:buNone/>
              <a:defRPr/>
            </a:lvl5pPr>
            <a:lvl6pPr marL="2285978" indent="0" algn="ctr">
              <a:buNone/>
              <a:defRPr/>
            </a:lvl6pPr>
            <a:lvl7pPr marL="2743173" indent="0" algn="ctr">
              <a:buNone/>
              <a:defRPr/>
            </a:lvl7pPr>
            <a:lvl8pPr marL="3200368" indent="0" algn="ctr">
              <a:buNone/>
              <a:defRPr/>
            </a:lvl8pPr>
            <a:lvl9pPr marL="3657563"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043133659"/>
      </p:ext>
    </p:extLst>
  </p:cSld>
  <p:clrMapOvr>
    <a:masterClrMapping/>
  </p:clrMapOvr>
  <p:transition/>
</p:sldLayout>
</file>

<file path=ppt/slideLayouts/slideLayout9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defTabSz="914400">
              <a:defRPr b="1"/>
            </a:lvl1pPr>
          </a:lstStyle>
          <a:p>
            <a:fld id="{EF6E9B6A-2313-394D-A503-C99E9096FE3B}" type="datetime1">
              <a:rPr lang="en-US" altLang="en-US"/>
              <a:pPr/>
              <a:t>5/27/16</a:t>
            </a:fld>
            <a:endParaRPr lang="en-US" altLang="en-US"/>
          </a:p>
        </p:txBody>
      </p:sp>
      <p:sp>
        <p:nvSpPr>
          <p:cNvPr id="8" name="Footer Placeholder 4"/>
          <p:cNvSpPr>
            <a:spLocks noGrp="1"/>
          </p:cNvSpPr>
          <p:nvPr>
            <p:ph type="ftr" sz="quarter" idx="11"/>
          </p:nvPr>
        </p:nvSpPr>
        <p:spPr/>
        <p:txBody>
          <a:bodyPr/>
          <a:lstStyle>
            <a:lvl1pPr defTabSz="914400">
              <a:defRPr b="1"/>
            </a:lvl1pPr>
          </a:lstStyle>
          <a:p>
            <a:pPr>
              <a:defRPr/>
            </a:pPr>
            <a:endParaRPr lang="en-US"/>
          </a:p>
        </p:txBody>
      </p:sp>
      <p:sp>
        <p:nvSpPr>
          <p:cNvPr id="9" name="Slide Number Placeholder 5"/>
          <p:cNvSpPr>
            <a:spLocks noGrp="1"/>
          </p:cNvSpPr>
          <p:nvPr>
            <p:ph type="sldNum" sz="quarter" idx="12"/>
          </p:nvPr>
        </p:nvSpPr>
        <p:spPr/>
        <p:txBody>
          <a:bodyPr/>
          <a:lstStyle>
            <a:lvl1pPr defTabSz="914400">
              <a:defRPr b="1"/>
            </a:lvl1pPr>
          </a:lstStyle>
          <a:p>
            <a:fld id="{3C878273-4133-A44A-A692-791B0755C23C}" type="slidenum">
              <a:rPr lang="en-US" altLang="en-US"/>
              <a:pPr/>
              <a:t>‹#›</a:t>
            </a:fld>
            <a:endParaRPr lang="en-US" altLang="en-US"/>
          </a:p>
        </p:txBody>
      </p:sp>
    </p:spTree>
    <p:extLst>
      <p:ext uri="{BB962C8B-B14F-4D97-AF65-F5344CB8AC3E}">
        <p14:creationId xmlns:p14="http://schemas.microsoft.com/office/powerpoint/2010/main" val="2429883188"/>
      </p:ext>
    </p:extLst>
  </p:cSld>
  <p:clrMapOvr>
    <a:masterClrMapping/>
  </p:clrMapOvr>
</p:sldLayout>
</file>

<file path=ppt/slideLayouts/slideLayout9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defTabSz="914400">
              <a:defRPr b="1"/>
            </a:lvl1pPr>
          </a:lstStyle>
          <a:p>
            <a:fld id="{C1826526-7E8C-E84D-B54F-0B8D993C8198}" type="datetime1">
              <a:rPr lang="en-US" altLang="en-US"/>
              <a:pPr/>
              <a:t>5/27/16</a:t>
            </a:fld>
            <a:endParaRPr lang="en-US" altLang="en-US"/>
          </a:p>
        </p:txBody>
      </p:sp>
      <p:sp>
        <p:nvSpPr>
          <p:cNvPr id="4" name="Footer Placeholder 4"/>
          <p:cNvSpPr>
            <a:spLocks noGrp="1"/>
          </p:cNvSpPr>
          <p:nvPr>
            <p:ph type="ftr" sz="quarter" idx="11"/>
          </p:nvPr>
        </p:nvSpPr>
        <p:spPr/>
        <p:txBody>
          <a:bodyPr/>
          <a:lstStyle>
            <a:lvl1pPr defTabSz="914400">
              <a:defRPr b="1"/>
            </a:lvl1pPr>
          </a:lstStyle>
          <a:p>
            <a:pPr>
              <a:defRPr/>
            </a:pPr>
            <a:endParaRPr lang="en-US"/>
          </a:p>
        </p:txBody>
      </p:sp>
      <p:sp>
        <p:nvSpPr>
          <p:cNvPr id="5" name="Slide Number Placeholder 5"/>
          <p:cNvSpPr>
            <a:spLocks noGrp="1"/>
          </p:cNvSpPr>
          <p:nvPr>
            <p:ph type="sldNum" sz="quarter" idx="12"/>
          </p:nvPr>
        </p:nvSpPr>
        <p:spPr/>
        <p:txBody>
          <a:bodyPr/>
          <a:lstStyle>
            <a:lvl1pPr defTabSz="914400">
              <a:defRPr b="1"/>
            </a:lvl1pPr>
          </a:lstStyle>
          <a:p>
            <a:fld id="{5CCB9E60-4758-C64B-9DC3-D5BC4C7B0D19}" type="slidenum">
              <a:rPr lang="en-US" altLang="en-US"/>
              <a:pPr/>
              <a:t>‹#›</a:t>
            </a:fld>
            <a:endParaRPr lang="en-US" altLang="en-US"/>
          </a:p>
        </p:txBody>
      </p:sp>
    </p:spTree>
    <p:extLst>
      <p:ext uri="{BB962C8B-B14F-4D97-AF65-F5344CB8AC3E}">
        <p14:creationId xmlns:p14="http://schemas.microsoft.com/office/powerpoint/2010/main" val="3535825512"/>
      </p:ext>
    </p:extLst>
  </p:cSld>
  <p:clrMapOvr>
    <a:masterClrMapping/>
  </p:clrMapOvr>
</p:sldLayout>
</file>

<file path=ppt/slideLayouts/slideLayout9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defTabSz="914400">
              <a:defRPr b="1"/>
            </a:lvl1pPr>
          </a:lstStyle>
          <a:p>
            <a:fld id="{F07427F0-98D9-414A-80C3-DC713B8B2D2E}" type="datetime1">
              <a:rPr lang="en-US" altLang="en-US"/>
              <a:pPr/>
              <a:t>5/27/16</a:t>
            </a:fld>
            <a:endParaRPr lang="en-US" altLang="en-US"/>
          </a:p>
        </p:txBody>
      </p:sp>
      <p:sp>
        <p:nvSpPr>
          <p:cNvPr id="3" name="Footer Placeholder 4"/>
          <p:cNvSpPr>
            <a:spLocks noGrp="1"/>
          </p:cNvSpPr>
          <p:nvPr>
            <p:ph type="ftr" sz="quarter" idx="11"/>
          </p:nvPr>
        </p:nvSpPr>
        <p:spPr/>
        <p:txBody>
          <a:bodyPr/>
          <a:lstStyle>
            <a:lvl1pPr defTabSz="914400">
              <a:defRPr b="1"/>
            </a:lvl1pPr>
          </a:lstStyle>
          <a:p>
            <a:pPr>
              <a:defRPr/>
            </a:pPr>
            <a:endParaRPr lang="en-US"/>
          </a:p>
        </p:txBody>
      </p:sp>
      <p:sp>
        <p:nvSpPr>
          <p:cNvPr id="4" name="Slide Number Placeholder 5"/>
          <p:cNvSpPr>
            <a:spLocks noGrp="1"/>
          </p:cNvSpPr>
          <p:nvPr>
            <p:ph type="sldNum" sz="quarter" idx="12"/>
          </p:nvPr>
        </p:nvSpPr>
        <p:spPr/>
        <p:txBody>
          <a:bodyPr/>
          <a:lstStyle>
            <a:lvl1pPr defTabSz="914400">
              <a:defRPr b="1"/>
            </a:lvl1pPr>
          </a:lstStyle>
          <a:p>
            <a:fld id="{F682265B-93C5-9746-9004-CBA922745A32}" type="slidenum">
              <a:rPr lang="en-US" altLang="en-US"/>
              <a:pPr/>
              <a:t>‹#›</a:t>
            </a:fld>
            <a:endParaRPr lang="en-US" altLang="en-US"/>
          </a:p>
        </p:txBody>
      </p:sp>
    </p:spTree>
    <p:extLst>
      <p:ext uri="{BB962C8B-B14F-4D97-AF65-F5344CB8AC3E}">
        <p14:creationId xmlns:p14="http://schemas.microsoft.com/office/powerpoint/2010/main" val="434647843"/>
      </p:ext>
    </p:extLst>
  </p:cSld>
  <p:clrMapOvr>
    <a:masterClrMapping/>
  </p:clrMapOvr>
</p:sldLayout>
</file>

<file path=ppt/slideLayouts/slideLayout9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6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defTabSz="914400">
              <a:defRPr b="1"/>
            </a:lvl1pPr>
          </a:lstStyle>
          <a:p>
            <a:fld id="{E92C4F25-8462-AE42-9285-6ADD8B2F1AD6}" type="datetime1">
              <a:rPr lang="en-US" altLang="en-US"/>
              <a:pPr/>
              <a:t>5/27/16</a:t>
            </a:fld>
            <a:endParaRPr lang="en-US" altLang="en-US"/>
          </a:p>
        </p:txBody>
      </p:sp>
      <p:sp>
        <p:nvSpPr>
          <p:cNvPr id="6" name="Footer Placeholder 4"/>
          <p:cNvSpPr>
            <a:spLocks noGrp="1"/>
          </p:cNvSpPr>
          <p:nvPr>
            <p:ph type="ftr" sz="quarter" idx="11"/>
          </p:nvPr>
        </p:nvSpPr>
        <p:spPr/>
        <p:txBody>
          <a:bodyPr/>
          <a:lstStyle>
            <a:lvl1pPr defTabSz="914400">
              <a:defRPr b="1"/>
            </a:lvl1pPr>
          </a:lstStyle>
          <a:p>
            <a:pPr>
              <a:defRPr/>
            </a:pPr>
            <a:endParaRPr lang="en-US"/>
          </a:p>
        </p:txBody>
      </p:sp>
      <p:sp>
        <p:nvSpPr>
          <p:cNvPr id="7" name="Slide Number Placeholder 5"/>
          <p:cNvSpPr>
            <a:spLocks noGrp="1"/>
          </p:cNvSpPr>
          <p:nvPr>
            <p:ph type="sldNum" sz="quarter" idx="12"/>
          </p:nvPr>
        </p:nvSpPr>
        <p:spPr/>
        <p:txBody>
          <a:bodyPr/>
          <a:lstStyle>
            <a:lvl1pPr defTabSz="914400">
              <a:defRPr b="1"/>
            </a:lvl1pPr>
          </a:lstStyle>
          <a:p>
            <a:fld id="{EA2D01B2-EAE7-F94A-A56F-9A9D613C6D90}" type="slidenum">
              <a:rPr lang="en-US" altLang="en-US"/>
              <a:pPr/>
              <a:t>‹#›</a:t>
            </a:fld>
            <a:endParaRPr lang="en-US" altLang="en-US"/>
          </a:p>
        </p:txBody>
      </p:sp>
    </p:spTree>
    <p:extLst>
      <p:ext uri="{BB962C8B-B14F-4D97-AF65-F5344CB8AC3E}">
        <p14:creationId xmlns:p14="http://schemas.microsoft.com/office/powerpoint/2010/main" val="592803396"/>
      </p:ext>
    </p:extLst>
  </p:cSld>
  <p:clrMapOvr>
    <a:masterClrMapping/>
  </p:clrMapOvr>
</p:sldLayout>
</file>

<file path=ppt/slideLayouts/slideLayout9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6631" indent="0">
              <a:buNone/>
              <a:defRPr sz="2800"/>
            </a:lvl2pPr>
            <a:lvl3pPr marL="913264" indent="0">
              <a:buNone/>
              <a:defRPr sz="2400"/>
            </a:lvl3pPr>
            <a:lvl4pPr marL="1369896" indent="0">
              <a:buNone/>
              <a:defRPr sz="2000"/>
            </a:lvl4pPr>
            <a:lvl5pPr marL="1826526" indent="0">
              <a:buNone/>
              <a:defRPr sz="2000"/>
            </a:lvl5pPr>
            <a:lvl6pPr marL="2283159" indent="0">
              <a:buNone/>
              <a:defRPr sz="2000"/>
            </a:lvl6pPr>
            <a:lvl7pPr marL="2739790" indent="0">
              <a:buNone/>
              <a:defRPr sz="2000"/>
            </a:lvl7pPr>
            <a:lvl8pPr marL="3196416" indent="0">
              <a:buNone/>
              <a:defRPr sz="2000"/>
            </a:lvl8pPr>
            <a:lvl9pPr marL="3653052"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defTabSz="914400">
              <a:defRPr b="1"/>
            </a:lvl1pPr>
          </a:lstStyle>
          <a:p>
            <a:fld id="{5A220E9A-AC26-CE43-B8D6-AF166103FA53}" type="datetime1">
              <a:rPr lang="en-US" altLang="en-US"/>
              <a:pPr/>
              <a:t>5/27/16</a:t>
            </a:fld>
            <a:endParaRPr lang="en-US" altLang="en-US"/>
          </a:p>
        </p:txBody>
      </p:sp>
      <p:sp>
        <p:nvSpPr>
          <p:cNvPr id="6" name="Footer Placeholder 4"/>
          <p:cNvSpPr>
            <a:spLocks noGrp="1"/>
          </p:cNvSpPr>
          <p:nvPr>
            <p:ph type="ftr" sz="quarter" idx="11"/>
          </p:nvPr>
        </p:nvSpPr>
        <p:spPr/>
        <p:txBody>
          <a:bodyPr/>
          <a:lstStyle>
            <a:lvl1pPr defTabSz="914400">
              <a:defRPr b="1"/>
            </a:lvl1pPr>
          </a:lstStyle>
          <a:p>
            <a:pPr>
              <a:defRPr/>
            </a:pPr>
            <a:endParaRPr lang="en-US"/>
          </a:p>
        </p:txBody>
      </p:sp>
      <p:sp>
        <p:nvSpPr>
          <p:cNvPr id="7" name="Slide Number Placeholder 5"/>
          <p:cNvSpPr>
            <a:spLocks noGrp="1"/>
          </p:cNvSpPr>
          <p:nvPr>
            <p:ph type="sldNum" sz="quarter" idx="12"/>
          </p:nvPr>
        </p:nvSpPr>
        <p:spPr/>
        <p:txBody>
          <a:bodyPr/>
          <a:lstStyle>
            <a:lvl1pPr defTabSz="914400">
              <a:defRPr b="1"/>
            </a:lvl1pPr>
          </a:lstStyle>
          <a:p>
            <a:fld id="{9D9F5785-6E32-CB4D-9B6D-949D763AA319}" type="slidenum">
              <a:rPr lang="en-US" altLang="en-US"/>
              <a:pPr/>
              <a:t>‹#›</a:t>
            </a:fld>
            <a:endParaRPr lang="en-US" altLang="en-US"/>
          </a:p>
        </p:txBody>
      </p:sp>
    </p:spTree>
    <p:extLst>
      <p:ext uri="{BB962C8B-B14F-4D97-AF65-F5344CB8AC3E}">
        <p14:creationId xmlns:p14="http://schemas.microsoft.com/office/powerpoint/2010/main" val="4085936255"/>
      </p:ext>
    </p:extLst>
  </p:cSld>
  <p:clrMapOvr>
    <a:masterClrMapping/>
  </p:clrMapOvr>
</p:sldLayout>
</file>

<file path=ppt/slideLayouts/slideLayout9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4400">
              <a:defRPr b="1"/>
            </a:lvl1pPr>
          </a:lstStyle>
          <a:p>
            <a:fld id="{972EAD64-B8F2-064C-BFA0-EB015F4767D6}" type="datetime1">
              <a:rPr lang="en-US" altLang="en-US"/>
              <a:pPr/>
              <a:t>5/27/16</a:t>
            </a:fld>
            <a:endParaRPr lang="en-US" altLang="en-US"/>
          </a:p>
        </p:txBody>
      </p:sp>
      <p:sp>
        <p:nvSpPr>
          <p:cNvPr id="5" name="Footer Placeholder 4"/>
          <p:cNvSpPr>
            <a:spLocks noGrp="1"/>
          </p:cNvSpPr>
          <p:nvPr>
            <p:ph type="ftr" sz="quarter" idx="11"/>
          </p:nvPr>
        </p:nvSpPr>
        <p:spPr/>
        <p:txBody>
          <a:bodyPr/>
          <a:lstStyle>
            <a:lvl1pPr defTabSz="914400">
              <a:defRPr b="1"/>
            </a:lvl1pPr>
          </a:lstStyle>
          <a:p>
            <a:pPr>
              <a:defRPr/>
            </a:pPr>
            <a:endParaRPr lang="en-US"/>
          </a:p>
        </p:txBody>
      </p:sp>
      <p:sp>
        <p:nvSpPr>
          <p:cNvPr id="6" name="Slide Number Placeholder 5"/>
          <p:cNvSpPr>
            <a:spLocks noGrp="1"/>
          </p:cNvSpPr>
          <p:nvPr>
            <p:ph type="sldNum" sz="quarter" idx="12"/>
          </p:nvPr>
        </p:nvSpPr>
        <p:spPr/>
        <p:txBody>
          <a:bodyPr/>
          <a:lstStyle>
            <a:lvl1pPr defTabSz="914400">
              <a:defRPr b="1"/>
            </a:lvl1pPr>
          </a:lstStyle>
          <a:p>
            <a:fld id="{A5327979-869B-5848-B546-BF50F00AE296}" type="slidenum">
              <a:rPr lang="en-US" altLang="en-US"/>
              <a:pPr/>
              <a:t>‹#›</a:t>
            </a:fld>
            <a:endParaRPr lang="en-US" altLang="en-US"/>
          </a:p>
        </p:txBody>
      </p:sp>
    </p:spTree>
    <p:extLst>
      <p:ext uri="{BB962C8B-B14F-4D97-AF65-F5344CB8AC3E}">
        <p14:creationId xmlns:p14="http://schemas.microsoft.com/office/powerpoint/2010/main" val="293945634"/>
      </p:ext>
    </p:extLst>
  </p:cSld>
  <p:clrMapOvr>
    <a:masterClrMapping/>
  </p:clrMapOvr>
</p:sldLayout>
</file>

<file path=ppt/slideLayouts/slideLayout9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4650"/>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5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4400">
              <a:defRPr b="1"/>
            </a:lvl1pPr>
          </a:lstStyle>
          <a:p>
            <a:fld id="{ADEE53EE-F108-874D-9C22-955538D149CE}" type="datetime1">
              <a:rPr lang="en-US" altLang="en-US"/>
              <a:pPr/>
              <a:t>5/27/16</a:t>
            </a:fld>
            <a:endParaRPr lang="en-US" altLang="en-US"/>
          </a:p>
        </p:txBody>
      </p:sp>
      <p:sp>
        <p:nvSpPr>
          <p:cNvPr id="5" name="Footer Placeholder 4"/>
          <p:cNvSpPr>
            <a:spLocks noGrp="1"/>
          </p:cNvSpPr>
          <p:nvPr>
            <p:ph type="ftr" sz="quarter" idx="11"/>
          </p:nvPr>
        </p:nvSpPr>
        <p:spPr/>
        <p:txBody>
          <a:bodyPr/>
          <a:lstStyle>
            <a:lvl1pPr defTabSz="914400">
              <a:defRPr b="1"/>
            </a:lvl1pPr>
          </a:lstStyle>
          <a:p>
            <a:pPr>
              <a:defRPr/>
            </a:pPr>
            <a:endParaRPr lang="en-US"/>
          </a:p>
        </p:txBody>
      </p:sp>
      <p:sp>
        <p:nvSpPr>
          <p:cNvPr id="6" name="Slide Number Placeholder 5"/>
          <p:cNvSpPr>
            <a:spLocks noGrp="1"/>
          </p:cNvSpPr>
          <p:nvPr>
            <p:ph type="sldNum" sz="quarter" idx="12"/>
          </p:nvPr>
        </p:nvSpPr>
        <p:spPr/>
        <p:txBody>
          <a:bodyPr/>
          <a:lstStyle>
            <a:lvl1pPr defTabSz="914400">
              <a:defRPr b="1"/>
            </a:lvl1pPr>
          </a:lstStyle>
          <a:p>
            <a:fld id="{3DDDA0FB-D916-6648-A928-8D0035C1A93A}" type="slidenum">
              <a:rPr lang="en-US" altLang="en-US"/>
              <a:pPr/>
              <a:t>‹#›</a:t>
            </a:fld>
            <a:endParaRPr lang="en-US" altLang="en-US"/>
          </a:p>
        </p:txBody>
      </p:sp>
    </p:spTree>
    <p:extLst>
      <p:ext uri="{BB962C8B-B14F-4D97-AF65-F5344CB8AC3E}">
        <p14:creationId xmlns:p14="http://schemas.microsoft.com/office/powerpoint/2010/main" val="2709625939"/>
      </p:ext>
    </p:extLst>
  </p:cSld>
  <p:clrMapOvr>
    <a:masterClrMapping/>
  </p:clrMapOvr>
</p:sldLayout>
</file>

<file path=ppt/slideLayouts/slideLayout9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3"/>
            <a:ext cx="7772400" cy="1470024"/>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2"/>
            <a:ext cx="6400800" cy="1752600"/>
          </a:xfrm>
        </p:spPr>
        <p:txBody>
          <a:bodyPr/>
          <a:lstStyle>
            <a:lvl1pPr marL="0" indent="0" algn="ctr">
              <a:buNone/>
              <a:defRPr>
                <a:solidFill>
                  <a:schemeClr val="tx1">
                    <a:tint val="75000"/>
                  </a:schemeClr>
                </a:solidFill>
              </a:defRPr>
            </a:lvl1pPr>
            <a:lvl2pPr marL="456607" indent="0" algn="ctr">
              <a:buNone/>
              <a:defRPr>
                <a:solidFill>
                  <a:schemeClr val="tx1">
                    <a:tint val="75000"/>
                  </a:schemeClr>
                </a:solidFill>
              </a:defRPr>
            </a:lvl2pPr>
            <a:lvl3pPr marL="913216" indent="0" algn="ctr">
              <a:buNone/>
              <a:defRPr>
                <a:solidFill>
                  <a:schemeClr val="tx1">
                    <a:tint val="75000"/>
                  </a:schemeClr>
                </a:solidFill>
              </a:defRPr>
            </a:lvl3pPr>
            <a:lvl4pPr marL="1369826" indent="0" algn="ctr">
              <a:buNone/>
              <a:defRPr>
                <a:solidFill>
                  <a:schemeClr val="tx1">
                    <a:tint val="75000"/>
                  </a:schemeClr>
                </a:solidFill>
              </a:defRPr>
            </a:lvl4pPr>
            <a:lvl5pPr marL="1826435" indent="0" algn="ctr">
              <a:buNone/>
              <a:defRPr>
                <a:solidFill>
                  <a:schemeClr val="tx1">
                    <a:tint val="75000"/>
                  </a:schemeClr>
                </a:solidFill>
              </a:defRPr>
            </a:lvl5pPr>
            <a:lvl6pPr marL="2283044" indent="0" algn="ctr">
              <a:buNone/>
              <a:defRPr>
                <a:solidFill>
                  <a:schemeClr val="tx1">
                    <a:tint val="75000"/>
                  </a:schemeClr>
                </a:solidFill>
              </a:defRPr>
            </a:lvl6pPr>
            <a:lvl7pPr marL="2739653" indent="0" algn="ctr">
              <a:buNone/>
              <a:defRPr>
                <a:solidFill>
                  <a:schemeClr val="tx1">
                    <a:tint val="75000"/>
                  </a:schemeClr>
                </a:solidFill>
              </a:defRPr>
            </a:lvl7pPr>
            <a:lvl8pPr marL="3196258" indent="0" algn="ctr">
              <a:buNone/>
              <a:defRPr>
                <a:solidFill>
                  <a:schemeClr val="tx1">
                    <a:tint val="75000"/>
                  </a:schemeClr>
                </a:solidFill>
              </a:defRPr>
            </a:lvl8pPr>
            <a:lvl9pPr marL="365287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defTabSz="912813">
              <a:defRPr b="1"/>
            </a:lvl1pPr>
          </a:lstStyle>
          <a:p>
            <a:fld id="{1C2D747B-8ED7-8E4B-838A-4741CB0DD64A}" type="datetime1">
              <a:rPr lang="en-US" altLang="en-US"/>
              <a:pPr/>
              <a:t>5/27/16</a:t>
            </a:fld>
            <a:endParaRPr lang="en-US" altLang="en-US"/>
          </a:p>
        </p:txBody>
      </p:sp>
      <p:sp>
        <p:nvSpPr>
          <p:cNvPr id="5" name="Footer Placeholder 4"/>
          <p:cNvSpPr>
            <a:spLocks noGrp="1"/>
          </p:cNvSpPr>
          <p:nvPr>
            <p:ph type="ftr" sz="quarter" idx="11"/>
          </p:nvPr>
        </p:nvSpPr>
        <p:spPr/>
        <p:txBody>
          <a:bodyPr/>
          <a:lstStyle>
            <a:lvl1pPr defTabSz="913264"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2813">
              <a:defRPr b="1"/>
            </a:lvl1pPr>
          </a:lstStyle>
          <a:p>
            <a:fld id="{63D40490-2766-A84F-8FF0-02D10E2616D2}" type="slidenum">
              <a:rPr lang="en-US" altLang="en-US"/>
              <a:pPr/>
              <a:t>‹#›</a:t>
            </a:fld>
            <a:endParaRPr lang="en-US" altLang="en-US"/>
          </a:p>
        </p:txBody>
      </p:sp>
    </p:spTree>
    <p:extLst>
      <p:ext uri="{BB962C8B-B14F-4D97-AF65-F5344CB8AC3E}">
        <p14:creationId xmlns:p14="http://schemas.microsoft.com/office/powerpoint/2010/main" val="803868950"/>
      </p:ext>
    </p:extLst>
  </p:cSld>
  <p:clrMapOvr>
    <a:masterClrMapping/>
  </p:clrMapOvr>
</p:sldLayout>
</file>

<file path=ppt/slideLayouts/slideLayout9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2813">
              <a:defRPr b="1"/>
            </a:lvl1pPr>
          </a:lstStyle>
          <a:p>
            <a:fld id="{F347FAC8-09F4-8143-A441-CF2D6F6C8A91}" type="datetime1">
              <a:rPr lang="en-US" altLang="en-US"/>
              <a:pPr/>
              <a:t>5/27/16</a:t>
            </a:fld>
            <a:endParaRPr lang="en-US" altLang="en-US"/>
          </a:p>
        </p:txBody>
      </p:sp>
      <p:sp>
        <p:nvSpPr>
          <p:cNvPr id="5" name="Footer Placeholder 4"/>
          <p:cNvSpPr>
            <a:spLocks noGrp="1"/>
          </p:cNvSpPr>
          <p:nvPr>
            <p:ph type="ftr" sz="quarter" idx="11"/>
          </p:nvPr>
        </p:nvSpPr>
        <p:spPr/>
        <p:txBody>
          <a:bodyPr/>
          <a:lstStyle>
            <a:lvl1pPr defTabSz="913264"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2813">
              <a:defRPr b="1"/>
            </a:lvl1pPr>
          </a:lstStyle>
          <a:p>
            <a:fld id="{A29EF21F-5B66-5343-BD9E-BA03F7E9F2AF}" type="slidenum">
              <a:rPr lang="en-US" altLang="en-US"/>
              <a:pPr/>
              <a:t>‹#›</a:t>
            </a:fld>
            <a:endParaRPr lang="en-US" altLang="en-US"/>
          </a:p>
        </p:txBody>
      </p:sp>
    </p:spTree>
    <p:extLst>
      <p:ext uri="{BB962C8B-B14F-4D97-AF65-F5344CB8AC3E}">
        <p14:creationId xmlns:p14="http://schemas.microsoft.com/office/powerpoint/2010/main" val="341329548"/>
      </p:ext>
    </p:extLst>
  </p:cSld>
  <p:clrMapOvr>
    <a:masterClrMapping/>
  </p:clrMapOvr>
</p:sldLayout>
</file>

<file path=ppt/slideLayouts/slideLayout9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8"/>
          </a:xfrm>
        </p:spPr>
        <p:txBody>
          <a:bodyPr anchor="b"/>
          <a:lstStyle>
            <a:lvl1pPr marL="0" indent="0">
              <a:buNone/>
              <a:defRPr sz="1900">
                <a:solidFill>
                  <a:schemeClr val="tx1">
                    <a:tint val="75000"/>
                  </a:schemeClr>
                </a:solidFill>
              </a:defRPr>
            </a:lvl1pPr>
            <a:lvl2pPr marL="456607" indent="0">
              <a:buNone/>
              <a:defRPr sz="1800">
                <a:solidFill>
                  <a:schemeClr val="tx1">
                    <a:tint val="75000"/>
                  </a:schemeClr>
                </a:solidFill>
              </a:defRPr>
            </a:lvl2pPr>
            <a:lvl3pPr marL="913216" indent="0">
              <a:buNone/>
              <a:defRPr sz="1600">
                <a:solidFill>
                  <a:schemeClr val="tx1">
                    <a:tint val="75000"/>
                  </a:schemeClr>
                </a:solidFill>
              </a:defRPr>
            </a:lvl3pPr>
            <a:lvl4pPr marL="1369826" indent="0">
              <a:buNone/>
              <a:defRPr sz="1400">
                <a:solidFill>
                  <a:schemeClr val="tx1">
                    <a:tint val="75000"/>
                  </a:schemeClr>
                </a:solidFill>
              </a:defRPr>
            </a:lvl4pPr>
            <a:lvl5pPr marL="1826435" indent="0">
              <a:buNone/>
              <a:defRPr sz="1400">
                <a:solidFill>
                  <a:schemeClr val="tx1">
                    <a:tint val="75000"/>
                  </a:schemeClr>
                </a:solidFill>
              </a:defRPr>
            </a:lvl5pPr>
            <a:lvl6pPr marL="2283044" indent="0">
              <a:buNone/>
              <a:defRPr sz="1400">
                <a:solidFill>
                  <a:schemeClr val="tx1">
                    <a:tint val="75000"/>
                  </a:schemeClr>
                </a:solidFill>
              </a:defRPr>
            </a:lvl6pPr>
            <a:lvl7pPr marL="2739653" indent="0">
              <a:buNone/>
              <a:defRPr sz="1400">
                <a:solidFill>
                  <a:schemeClr val="tx1">
                    <a:tint val="75000"/>
                  </a:schemeClr>
                </a:solidFill>
              </a:defRPr>
            </a:lvl7pPr>
            <a:lvl8pPr marL="3196258" indent="0">
              <a:buNone/>
              <a:defRPr sz="1400">
                <a:solidFill>
                  <a:schemeClr val="tx1">
                    <a:tint val="75000"/>
                  </a:schemeClr>
                </a:solidFill>
              </a:defRPr>
            </a:lvl8pPr>
            <a:lvl9pPr marL="365287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defTabSz="912813">
              <a:defRPr b="1"/>
            </a:lvl1pPr>
          </a:lstStyle>
          <a:p>
            <a:fld id="{94E2BAE9-695B-5A4E-A652-1025832784D2}" type="datetime1">
              <a:rPr lang="en-US" altLang="en-US"/>
              <a:pPr/>
              <a:t>5/27/16</a:t>
            </a:fld>
            <a:endParaRPr lang="en-US" altLang="en-US"/>
          </a:p>
        </p:txBody>
      </p:sp>
      <p:sp>
        <p:nvSpPr>
          <p:cNvPr id="5" name="Footer Placeholder 4"/>
          <p:cNvSpPr>
            <a:spLocks noGrp="1"/>
          </p:cNvSpPr>
          <p:nvPr>
            <p:ph type="ftr" sz="quarter" idx="11"/>
          </p:nvPr>
        </p:nvSpPr>
        <p:spPr/>
        <p:txBody>
          <a:bodyPr/>
          <a:lstStyle>
            <a:lvl1pPr defTabSz="913264"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2813">
              <a:defRPr b="1"/>
            </a:lvl1pPr>
          </a:lstStyle>
          <a:p>
            <a:fld id="{F421A049-F8DC-114E-B7BF-3C482AA2A937}" type="slidenum">
              <a:rPr lang="en-US" altLang="en-US"/>
              <a:pPr/>
              <a:t>‹#›</a:t>
            </a:fld>
            <a:endParaRPr lang="en-US" altLang="en-US"/>
          </a:p>
        </p:txBody>
      </p:sp>
    </p:spTree>
    <p:extLst>
      <p:ext uri="{BB962C8B-B14F-4D97-AF65-F5344CB8AC3E}">
        <p14:creationId xmlns:p14="http://schemas.microsoft.com/office/powerpoint/2010/main" val="319970646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32745481"/>
      </p:ext>
    </p:extLst>
  </p:cSld>
  <p:clrMapOvr>
    <a:masterClrMapping/>
  </p:clrMapOvr>
  <p:transition/>
</p:sldLayout>
</file>

<file path=ppt/slideLayouts/slideLayout9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3"/>
            <a:ext cx="4038600" cy="4525963"/>
          </a:xfrm>
        </p:spPr>
        <p:txBody>
          <a:bodyPr/>
          <a:lstStyle>
            <a:lvl1pPr>
              <a:defRPr sz="2800"/>
            </a:lvl1pPr>
            <a:lvl2pPr>
              <a:defRPr sz="2500"/>
            </a:lvl2pPr>
            <a:lvl3pPr>
              <a:defRPr sz="19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3"/>
            <a:ext cx="4038600" cy="4525963"/>
          </a:xfrm>
        </p:spPr>
        <p:txBody>
          <a:bodyPr/>
          <a:lstStyle>
            <a:lvl1pPr>
              <a:defRPr sz="2800"/>
            </a:lvl1pPr>
            <a:lvl2pPr>
              <a:defRPr sz="2500"/>
            </a:lvl2pPr>
            <a:lvl3pPr>
              <a:defRPr sz="19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defTabSz="912813">
              <a:defRPr b="1"/>
            </a:lvl1pPr>
          </a:lstStyle>
          <a:p>
            <a:fld id="{EC87EEE0-500C-6743-A9CD-047D28835976}" type="datetime1">
              <a:rPr lang="en-US" altLang="en-US"/>
              <a:pPr/>
              <a:t>5/27/16</a:t>
            </a:fld>
            <a:endParaRPr lang="en-US" altLang="en-US"/>
          </a:p>
        </p:txBody>
      </p:sp>
      <p:sp>
        <p:nvSpPr>
          <p:cNvPr id="6" name="Footer Placeholder 5"/>
          <p:cNvSpPr>
            <a:spLocks noGrp="1"/>
          </p:cNvSpPr>
          <p:nvPr>
            <p:ph type="ftr" sz="quarter" idx="11"/>
          </p:nvPr>
        </p:nvSpPr>
        <p:spPr/>
        <p:txBody>
          <a:bodyPr/>
          <a:lstStyle>
            <a:lvl1pPr defTabSz="913264" fontAlgn="base">
              <a:spcBef>
                <a:spcPct val="0"/>
              </a:spcBef>
              <a:spcAft>
                <a:spcPct val="0"/>
              </a:spcAft>
              <a:defRPr b="1">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2813">
              <a:defRPr b="1"/>
            </a:lvl1pPr>
          </a:lstStyle>
          <a:p>
            <a:fld id="{DDF7A5F7-4D94-E54F-9686-6861E80DEEF9}" type="slidenum">
              <a:rPr lang="en-US" altLang="en-US"/>
              <a:pPr/>
              <a:t>‹#›</a:t>
            </a:fld>
            <a:endParaRPr lang="en-US" altLang="en-US"/>
          </a:p>
        </p:txBody>
      </p:sp>
    </p:spTree>
    <p:extLst>
      <p:ext uri="{BB962C8B-B14F-4D97-AF65-F5344CB8AC3E}">
        <p14:creationId xmlns:p14="http://schemas.microsoft.com/office/powerpoint/2010/main" val="3639924743"/>
      </p:ext>
    </p:extLst>
  </p:cSld>
  <p:clrMapOvr>
    <a:masterClrMapping/>
  </p:clrMapOvr>
</p:sldLayout>
</file>

<file path=ppt/slideLayouts/slideLayout9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1" y="1535113"/>
            <a:ext cx="4040188" cy="639761"/>
          </a:xfrm>
        </p:spPr>
        <p:txBody>
          <a:bodyPr anchor="b"/>
          <a:lstStyle>
            <a:lvl1pPr marL="0" indent="0">
              <a:buNone/>
              <a:defRPr sz="2500" b="1"/>
            </a:lvl1pPr>
            <a:lvl2pPr marL="456607" indent="0">
              <a:buNone/>
              <a:defRPr sz="1900" b="1"/>
            </a:lvl2pPr>
            <a:lvl3pPr marL="913216" indent="0">
              <a:buNone/>
              <a:defRPr sz="1800" b="1"/>
            </a:lvl3pPr>
            <a:lvl4pPr marL="1369826" indent="0">
              <a:buNone/>
              <a:defRPr sz="1600" b="1"/>
            </a:lvl4pPr>
            <a:lvl5pPr marL="1826435" indent="0">
              <a:buNone/>
              <a:defRPr sz="1600" b="1"/>
            </a:lvl5pPr>
            <a:lvl6pPr marL="2283044" indent="0">
              <a:buNone/>
              <a:defRPr sz="1600" b="1"/>
            </a:lvl6pPr>
            <a:lvl7pPr marL="2739653" indent="0">
              <a:buNone/>
              <a:defRPr sz="1600" b="1"/>
            </a:lvl7pPr>
            <a:lvl8pPr marL="3196258" indent="0">
              <a:buNone/>
              <a:defRPr sz="1600" b="1"/>
            </a:lvl8pPr>
            <a:lvl9pPr marL="365287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1" y="2174879"/>
            <a:ext cx="4040188" cy="3951289"/>
          </a:xfrm>
        </p:spPr>
        <p:txBody>
          <a:bodyPr/>
          <a:lstStyle>
            <a:lvl1pPr>
              <a:defRPr sz="2500"/>
            </a:lvl1pPr>
            <a:lvl2pPr>
              <a:defRPr sz="19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8" y="1535113"/>
            <a:ext cx="4041775" cy="639761"/>
          </a:xfrm>
        </p:spPr>
        <p:txBody>
          <a:bodyPr anchor="b"/>
          <a:lstStyle>
            <a:lvl1pPr marL="0" indent="0">
              <a:buNone/>
              <a:defRPr sz="2500" b="1"/>
            </a:lvl1pPr>
            <a:lvl2pPr marL="456607" indent="0">
              <a:buNone/>
              <a:defRPr sz="1900" b="1"/>
            </a:lvl2pPr>
            <a:lvl3pPr marL="913216" indent="0">
              <a:buNone/>
              <a:defRPr sz="1800" b="1"/>
            </a:lvl3pPr>
            <a:lvl4pPr marL="1369826" indent="0">
              <a:buNone/>
              <a:defRPr sz="1600" b="1"/>
            </a:lvl4pPr>
            <a:lvl5pPr marL="1826435" indent="0">
              <a:buNone/>
              <a:defRPr sz="1600" b="1"/>
            </a:lvl5pPr>
            <a:lvl6pPr marL="2283044" indent="0">
              <a:buNone/>
              <a:defRPr sz="1600" b="1"/>
            </a:lvl6pPr>
            <a:lvl7pPr marL="2739653" indent="0">
              <a:buNone/>
              <a:defRPr sz="1600" b="1"/>
            </a:lvl7pPr>
            <a:lvl8pPr marL="3196258" indent="0">
              <a:buNone/>
              <a:defRPr sz="1600" b="1"/>
            </a:lvl8pPr>
            <a:lvl9pPr marL="365287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8" y="2174879"/>
            <a:ext cx="4041775" cy="3951289"/>
          </a:xfrm>
        </p:spPr>
        <p:txBody>
          <a:bodyPr/>
          <a:lstStyle>
            <a:lvl1pPr>
              <a:defRPr sz="2500"/>
            </a:lvl1pPr>
            <a:lvl2pPr>
              <a:defRPr sz="19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defTabSz="912813">
              <a:defRPr b="1"/>
            </a:lvl1pPr>
          </a:lstStyle>
          <a:p>
            <a:fld id="{B0AC87B4-FD47-1540-8131-A664E18407AC}" type="datetime1">
              <a:rPr lang="en-US" altLang="en-US"/>
              <a:pPr/>
              <a:t>5/27/16</a:t>
            </a:fld>
            <a:endParaRPr lang="en-US" altLang="en-US"/>
          </a:p>
        </p:txBody>
      </p:sp>
      <p:sp>
        <p:nvSpPr>
          <p:cNvPr id="8" name="Footer Placeholder 7"/>
          <p:cNvSpPr>
            <a:spLocks noGrp="1"/>
          </p:cNvSpPr>
          <p:nvPr>
            <p:ph type="ftr" sz="quarter" idx="11"/>
          </p:nvPr>
        </p:nvSpPr>
        <p:spPr/>
        <p:txBody>
          <a:bodyPr/>
          <a:lstStyle>
            <a:lvl1pPr defTabSz="913264" fontAlgn="base">
              <a:spcBef>
                <a:spcPct val="0"/>
              </a:spcBef>
              <a:spcAft>
                <a:spcPct val="0"/>
              </a:spcAft>
              <a:defRPr b="1">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defTabSz="912813">
              <a:defRPr b="1"/>
            </a:lvl1pPr>
          </a:lstStyle>
          <a:p>
            <a:fld id="{439F50E5-CE99-2242-908B-BBAC8D170610}" type="slidenum">
              <a:rPr lang="en-US" altLang="en-US"/>
              <a:pPr/>
              <a:t>‹#›</a:t>
            </a:fld>
            <a:endParaRPr lang="en-US" altLang="en-US"/>
          </a:p>
        </p:txBody>
      </p:sp>
    </p:spTree>
    <p:extLst>
      <p:ext uri="{BB962C8B-B14F-4D97-AF65-F5344CB8AC3E}">
        <p14:creationId xmlns:p14="http://schemas.microsoft.com/office/powerpoint/2010/main" val="1663115061"/>
      </p:ext>
    </p:extLst>
  </p:cSld>
  <p:clrMapOvr>
    <a:masterClrMapping/>
  </p:clrMapOvr>
</p:sldLayout>
</file>

<file path=ppt/slideLayouts/slideLayout9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defTabSz="912813">
              <a:defRPr b="1"/>
            </a:lvl1pPr>
          </a:lstStyle>
          <a:p>
            <a:fld id="{93BD0B48-1884-614F-9A5F-8736A3DD8E52}" type="datetime1">
              <a:rPr lang="en-US" altLang="en-US"/>
              <a:pPr/>
              <a:t>5/27/16</a:t>
            </a:fld>
            <a:endParaRPr lang="en-US" altLang="en-US"/>
          </a:p>
        </p:txBody>
      </p:sp>
      <p:sp>
        <p:nvSpPr>
          <p:cNvPr id="4" name="Footer Placeholder 3"/>
          <p:cNvSpPr>
            <a:spLocks noGrp="1"/>
          </p:cNvSpPr>
          <p:nvPr>
            <p:ph type="ftr" sz="quarter" idx="11"/>
          </p:nvPr>
        </p:nvSpPr>
        <p:spPr/>
        <p:txBody>
          <a:bodyPr/>
          <a:lstStyle>
            <a:lvl1pPr defTabSz="913264" fontAlgn="base">
              <a:spcBef>
                <a:spcPct val="0"/>
              </a:spcBef>
              <a:spcAft>
                <a:spcPct val="0"/>
              </a:spcAft>
              <a:defRPr b="1">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defTabSz="912813">
              <a:defRPr b="1"/>
            </a:lvl1pPr>
          </a:lstStyle>
          <a:p>
            <a:fld id="{EA21D503-CE38-2842-8C20-2C4930123C70}" type="slidenum">
              <a:rPr lang="en-US" altLang="en-US"/>
              <a:pPr/>
              <a:t>‹#›</a:t>
            </a:fld>
            <a:endParaRPr lang="en-US" altLang="en-US"/>
          </a:p>
        </p:txBody>
      </p:sp>
    </p:spTree>
    <p:extLst>
      <p:ext uri="{BB962C8B-B14F-4D97-AF65-F5344CB8AC3E}">
        <p14:creationId xmlns:p14="http://schemas.microsoft.com/office/powerpoint/2010/main" val="3814601357"/>
      </p:ext>
    </p:extLst>
  </p:cSld>
  <p:clrMapOvr>
    <a:masterClrMapping/>
  </p:clrMapOvr>
</p:sldLayout>
</file>

<file path=ppt/slideLayouts/slideLayout9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912813">
              <a:defRPr b="1"/>
            </a:lvl1pPr>
          </a:lstStyle>
          <a:p>
            <a:fld id="{65144726-490B-EF49-B844-2BACDF97B131}" type="datetime1">
              <a:rPr lang="en-US" altLang="en-US"/>
              <a:pPr/>
              <a:t>5/27/16</a:t>
            </a:fld>
            <a:endParaRPr lang="en-US" altLang="en-US"/>
          </a:p>
        </p:txBody>
      </p:sp>
      <p:sp>
        <p:nvSpPr>
          <p:cNvPr id="3" name="Footer Placeholder 2"/>
          <p:cNvSpPr>
            <a:spLocks noGrp="1"/>
          </p:cNvSpPr>
          <p:nvPr>
            <p:ph type="ftr" sz="quarter" idx="11"/>
          </p:nvPr>
        </p:nvSpPr>
        <p:spPr/>
        <p:txBody>
          <a:bodyPr/>
          <a:lstStyle>
            <a:lvl1pPr defTabSz="913264" fontAlgn="base">
              <a:spcBef>
                <a:spcPct val="0"/>
              </a:spcBef>
              <a:spcAft>
                <a:spcPct val="0"/>
              </a:spcAft>
              <a:defRPr b="1">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defTabSz="912813">
              <a:defRPr b="1"/>
            </a:lvl1pPr>
          </a:lstStyle>
          <a:p>
            <a:fld id="{C91158A6-6072-524D-82CD-9F3268CFF5C3}" type="slidenum">
              <a:rPr lang="en-US" altLang="en-US"/>
              <a:pPr/>
              <a:t>‹#›</a:t>
            </a:fld>
            <a:endParaRPr lang="en-US" altLang="en-US"/>
          </a:p>
        </p:txBody>
      </p:sp>
    </p:spTree>
    <p:extLst>
      <p:ext uri="{BB962C8B-B14F-4D97-AF65-F5344CB8AC3E}">
        <p14:creationId xmlns:p14="http://schemas.microsoft.com/office/powerpoint/2010/main" val="335856282"/>
      </p:ext>
    </p:extLst>
  </p:cSld>
  <p:clrMapOvr>
    <a:masterClrMapping/>
  </p:clrMapOvr>
</p:sldLayout>
</file>

<file path=ppt/slideLayouts/slideLayout9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1"/>
            <a:ext cx="3008313" cy="1162050"/>
          </a:xfrm>
        </p:spPr>
        <p:txBody>
          <a:bodyPr anchor="b"/>
          <a:lstStyle>
            <a:lvl1pPr algn="l">
              <a:defRPr sz="1900" b="1"/>
            </a:lvl1pPr>
          </a:lstStyle>
          <a:p>
            <a:r>
              <a:rPr lang="en-US" smtClean="0"/>
              <a:t>Click to edit Master title style</a:t>
            </a:r>
            <a:endParaRPr lang="en-US"/>
          </a:p>
        </p:txBody>
      </p:sp>
      <p:sp>
        <p:nvSpPr>
          <p:cNvPr id="3" name="Content Placeholder 2"/>
          <p:cNvSpPr>
            <a:spLocks noGrp="1"/>
          </p:cNvSpPr>
          <p:nvPr>
            <p:ph idx="1"/>
          </p:nvPr>
        </p:nvSpPr>
        <p:spPr>
          <a:xfrm>
            <a:off x="3575054" y="273064"/>
            <a:ext cx="5111750" cy="5853113"/>
          </a:xfrm>
        </p:spPr>
        <p:txBody>
          <a:bodyPr/>
          <a:lstStyle>
            <a:lvl1pPr>
              <a:defRPr sz="3200"/>
            </a:lvl1pPr>
            <a:lvl2pPr>
              <a:defRPr sz="2800"/>
            </a:lvl2pPr>
            <a:lvl3pPr>
              <a:defRPr sz="2500"/>
            </a:lvl3pPr>
            <a:lvl4pPr>
              <a:defRPr sz="1900"/>
            </a:lvl4pPr>
            <a:lvl5pPr>
              <a:defRPr sz="1900"/>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07" indent="0">
              <a:buNone/>
              <a:defRPr sz="1200"/>
            </a:lvl2pPr>
            <a:lvl3pPr marL="913216" indent="0">
              <a:buNone/>
              <a:defRPr sz="1100"/>
            </a:lvl3pPr>
            <a:lvl4pPr marL="1369826" indent="0">
              <a:buNone/>
              <a:defRPr sz="900"/>
            </a:lvl4pPr>
            <a:lvl5pPr marL="1826435" indent="0">
              <a:buNone/>
              <a:defRPr sz="900"/>
            </a:lvl5pPr>
            <a:lvl6pPr marL="2283044" indent="0">
              <a:buNone/>
              <a:defRPr sz="900"/>
            </a:lvl6pPr>
            <a:lvl7pPr marL="2739653" indent="0">
              <a:buNone/>
              <a:defRPr sz="900"/>
            </a:lvl7pPr>
            <a:lvl8pPr marL="3196258" indent="0">
              <a:buNone/>
              <a:defRPr sz="900"/>
            </a:lvl8pPr>
            <a:lvl9pPr marL="365287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defTabSz="912813">
              <a:defRPr b="1"/>
            </a:lvl1pPr>
          </a:lstStyle>
          <a:p>
            <a:fld id="{8AD4FB05-76C7-D248-BFE0-AD1C7520D9DC}" type="datetime1">
              <a:rPr lang="en-US" altLang="en-US"/>
              <a:pPr/>
              <a:t>5/27/16</a:t>
            </a:fld>
            <a:endParaRPr lang="en-US" altLang="en-US"/>
          </a:p>
        </p:txBody>
      </p:sp>
      <p:sp>
        <p:nvSpPr>
          <p:cNvPr id="6" name="Footer Placeholder 5"/>
          <p:cNvSpPr>
            <a:spLocks noGrp="1"/>
          </p:cNvSpPr>
          <p:nvPr>
            <p:ph type="ftr" sz="quarter" idx="11"/>
          </p:nvPr>
        </p:nvSpPr>
        <p:spPr/>
        <p:txBody>
          <a:bodyPr/>
          <a:lstStyle>
            <a:lvl1pPr defTabSz="913264" fontAlgn="base">
              <a:spcBef>
                <a:spcPct val="0"/>
              </a:spcBef>
              <a:spcAft>
                <a:spcPct val="0"/>
              </a:spcAft>
              <a:defRPr b="1">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2813">
              <a:defRPr b="1"/>
            </a:lvl1pPr>
          </a:lstStyle>
          <a:p>
            <a:fld id="{D1FECE3B-4AB4-BD41-BC23-FBB49421F541}" type="slidenum">
              <a:rPr lang="en-US" altLang="en-US"/>
              <a:pPr/>
              <a:t>‹#›</a:t>
            </a:fld>
            <a:endParaRPr lang="en-US" altLang="en-US"/>
          </a:p>
        </p:txBody>
      </p:sp>
    </p:spTree>
    <p:extLst>
      <p:ext uri="{BB962C8B-B14F-4D97-AF65-F5344CB8AC3E}">
        <p14:creationId xmlns:p14="http://schemas.microsoft.com/office/powerpoint/2010/main" val="2304635905"/>
      </p:ext>
    </p:extLst>
  </p:cSld>
  <p:clrMapOvr>
    <a:masterClrMapping/>
  </p:clrMapOvr>
</p:sldLayout>
</file>

<file path=ppt/slideLayouts/slideLayout9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9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6607" indent="0">
              <a:buNone/>
              <a:defRPr sz="2800"/>
            </a:lvl2pPr>
            <a:lvl3pPr marL="913216" indent="0">
              <a:buNone/>
              <a:defRPr sz="2500"/>
            </a:lvl3pPr>
            <a:lvl4pPr marL="1369826" indent="0">
              <a:buNone/>
              <a:defRPr sz="1900"/>
            </a:lvl4pPr>
            <a:lvl5pPr marL="1826435" indent="0">
              <a:buNone/>
              <a:defRPr sz="1900"/>
            </a:lvl5pPr>
            <a:lvl6pPr marL="2283044" indent="0">
              <a:buNone/>
              <a:defRPr sz="1900"/>
            </a:lvl6pPr>
            <a:lvl7pPr marL="2739653" indent="0">
              <a:buNone/>
              <a:defRPr sz="1900"/>
            </a:lvl7pPr>
            <a:lvl8pPr marL="3196258" indent="0">
              <a:buNone/>
              <a:defRPr sz="1900"/>
            </a:lvl8pPr>
            <a:lvl9pPr marL="3652870" indent="0">
              <a:buNone/>
              <a:defRPr sz="1900"/>
            </a:lvl9pPr>
          </a:lstStyle>
          <a:p>
            <a:pPr lvl="0"/>
            <a:endParaRPr lang="en-US" noProof="0"/>
          </a:p>
        </p:txBody>
      </p:sp>
      <p:sp>
        <p:nvSpPr>
          <p:cNvPr id="4" name="Text Placeholder 3"/>
          <p:cNvSpPr>
            <a:spLocks noGrp="1"/>
          </p:cNvSpPr>
          <p:nvPr>
            <p:ph type="body" sz="half" idx="2"/>
          </p:nvPr>
        </p:nvSpPr>
        <p:spPr>
          <a:xfrm>
            <a:off x="1792288" y="5367339"/>
            <a:ext cx="5486400" cy="804863"/>
          </a:xfrm>
        </p:spPr>
        <p:txBody>
          <a:bodyPr/>
          <a:lstStyle>
            <a:lvl1pPr marL="0" indent="0">
              <a:buNone/>
              <a:defRPr sz="1400"/>
            </a:lvl1pPr>
            <a:lvl2pPr marL="456607" indent="0">
              <a:buNone/>
              <a:defRPr sz="1200"/>
            </a:lvl2pPr>
            <a:lvl3pPr marL="913216" indent="0">
              <a:buNone/>
              <a:defRPr sz="1100"/>
            </a:lvl3pPr>
            <a:lvl4pPr marL="1369826" indent="0">
              <a:buNone/>
              <a:defRPr sz="900"/>
            </a:lvl4pPr>
            <a:lvl5pPr marL="1826435" indent="0">
              <a:buNone/>
              <a:defRPr sz="900"/>
            </a:lvl5pPr>
            <a:lvl6pPr marL="2283044" indent="0">
              <a:buNone/>
              <a:defRPr sz="900"/>
            </a:lvl6pPr>
            <a:lvl7pPr marL="2739653" indent="0">
              <a:buNone/>
              <a:defRPr sz="900"/>
            </a:lvl7pPr>
            <a:lvl8pPr marL="3196258" indent="0">
              <a:buNone/>
              <a:defRPr sz="900"/>
            </a:lvl8pPr>
            <a:lvl9pPr marL="365287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defTabSz="912813">
              <a:defRPr b="1"/>
            </a:lvl1pPr>
          </a:lstStyle>
          <a:p>
            <a:fld id="{9D882029-2F81-4B4E-B1F1-9011EA7AA609}" type="datetime1">
              <a:rPr lang="en-US" altLang="en-US"/>
              <a:pPr/>
              <a:t>5/27/16</a:t>
            </a:fld>
            <a:endParaRPr lang="en-US" altLang="en-US"/>
          </a:p>
        </p:txBody>
      </p:sp>
      <p:sp>
        <p:nvSpPr>
          <p:cNvPr id="6" name="Footer Placeholder 5"/>
          <p:cNvSpPr>
            <a:spLocks noGrp="1"/>
          </p:cNvSpPr>
          <p:nvPr>
            <p:ph type="ftr" sz="quarter" idx="11"/>
          </p:nvPr>
        </p:nvSpPr>
        <p:spPr/>
        <p:txBody>
          <a:bodyPr/>
          <a:lstStyle>
            <a:lvl1pPr defTabSz="913264" fontAlgn="base">
              <a:spcBef>
                <a:spcPct val="0"/>
              </a:spcBef>
              <a:spcAft>
                <a:spcPct val="0"/>
              </a:spcAft>
              <a:defRPr b="1">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2813">
              <a:defRPr b="1"/>
            </a:lvl1pPr>
          </a:lstStyle>
          <a:p>
            <a:fld id="{AE63E5C5-F99E-A147-919A-0158DC7D4549}" type="slidenum">
              <a:rPr lang="en-US" altLang="en-US"/>
              <a:pPr/>
              <a:t>‹#›</a:t>
            </a:fld>
            <a:endParaRPr lang="en-US" altLang="en-US"/>
          </a:p>
        </p:txBody>
      </p:sp>
    </p:spTree>
    <p:extLst>
      <p:ext uri="{BB962C8B-B14F-4D97-AF65-F5344CB8AC3E}">
        <p14:creationId xmlns:p14="http://schemas.microsoft.com/office/powerpoint/2010/main" val="326820554"/>
      </p:ext>
    </p:extLst>
  </p:cSld>
  <p:clrMapOvr>
    <a:masterClrMapping/>
  </p:clrMapOvr>
</p:sldLayout>
</file>

<file path=ppt/slideLayouts/slideLayout9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2813">
              <a:defRPr b="1"/>
            </a:lvl1pPr>
          </a:lstStyle>
          <a:p>
            <a:fld id="{55AFFEA5-E9FB-DD4E-858C-28860C5D5DB5}" type="datetime1">
              <a:rPr lang="en-US" altLang="en-US"/>
              <a:pPr/>
              <a:t>5/27/16</a:t>
            </a:fld>
            <a:endParaRPr lang="en-US" altLang="en-US"/>
          </a:p>
        </p:txBody>
      </p:sp>
      <p:sp>
        <p:nvSpPr>
          <p:cNvPr id="5" name="Footer Placeholder 4"/>
          <p:cNvSpPr>
            <a:spLocks noGrp="1"/>
          </p:cNvSpPr>
          <p:nvPr>
            <p:ph type="ftr" sz="quarter" idx="11"/>
          </p:nvPr>
        </p:nvSpPr>
        <p:spPr/>
        <p:txBody>
          <a:bodyPr/>
          <a:lstStyle>
            <a:lvl1pPr defTabSz="913264"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2813">
              <a:defRPr b="1"/>
            </a:lvl1pPr>
          </a:lstStyle>
          <a:p>
            <a:fld id="{F7E479B9-4E78-D34C-A6D7-066B9FD8F510}" type="slidenum">
              <a:rPr lang="en-US" altLang="en-US"/>
              <a:pPr/>
              <a:t>‹#›</a:t>
            </a:fld>
            <a:endParaRPr lang="en-US" altLang="en-US"/>
          </a:p>
        </p:txBody>
      </p:sp>
    </p:spTree>
    <p:extLst>
      <p:ext uri="{BB962C8B-B14F-4D97-AF65-F5344CB8AC3E}">
        <p14:creationId xmlns:p14="http://schemas.microsoft.com/office/powerpoint/2010/main" val="1920009354"/>
      </p:ext>
    </p:extLst>
  </p:cSld>
  <p:clrMapOvr>
    <a:masterClrMapping/>
  </p:clrMapOvr>
</p:sldLayout>
</file>

<file path=ppt/slideLayouts/slideLayout9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4642"/>
            <a:ext cx="2057400" cy="585152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2"/>
            <a:ext cx="6019800" cy="585152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2813">
              <a:defRPr b="1"/>
            </a:lvl1pPr>
          </a:lstStyle>
          <a:p>
            <a:fld id="{7FE48956-ABDB-F54D-B92A-17D676368F6A}" type="datetime1">
              <a:rPr lang="en-US" altLang="en-US"/>
              <a:pPr/>
              <a:t>5/27/16</a:t>
            </a:fld>
            <a:endParaRPr lang="en-US" altLang="en-US"/>
          </a:p>
        </p:txBody>
      </p:sp>
      <p:sp>
        <p:nvSpPr>
          <p:cNvPr id="5" name="Footer Placeholder 4"/>
          <p:cNvSpPr>
            <a:spLocks noGrp="1"/>
          </p:cNvSpPr>
          <p:nvPr>
            <p:ph type="ftr" sz="quarter" idx="11"/>
          </p:nvPr>
        </p:nvSpPr>
        <p:spPr/>
        <p:txBody>
          <a:bodyPr/>
          <a:lstStyle>
            <a:lvl1pPr defTabSz="913264"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2813">
              <a:defRPr b="1"/>
            </a:lvl1pPr>
          </a:lstStyle>
          <a:p>
            <a:fld id="{01D4BF6A-0EAF-8449-AAB8-31C2CCD00CD8}" type="slidenum">
              <a:rPr lang="en-US" altLang="en-US"/>
              <a:pPr/>
              <a:t>‹#›</a:t>
            </a:fld>
            <a:endParaRPr lang="en-US" altLang="en-US"/>
          </a:p>
        </p:txBody>
      </p:sp>
    </p:spTree>
    <p:extLst>
      <p:ext uri="{BB962C8B-B14F-4D97-AF65-F5344CB8AC3E}">
        <p14:creationId xmlns:p14="http://schemas.microsoft.com/office/powerpoint/2010/main" val="869618175"/>
      </p:ext>
    </p:extLst>
  </p:cSld>
  <p:clrMapOvr>
    <a:masterClrMapping/>
  </p:clrMapOvr>
</p:sldLayout>
</file>

<file path=ppt/slideLayouts/slideLayout9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40" y="2129984"/>
            <a:ext cx="7773120" cy="1470394"/>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2321" y="3885528"/>
            <a:ext cx="6400800" cy="1752664"/>
          </a:xfrm>
        </p:spPr>
        <p:txBody>
          <a:bodyPr/>
          <a:lstStyle>
            <a:lvl1pPr marL="0" indent="0" algn="ctr">
              <a:buNone/>
              <a:defRPr/>
            </a:lvl1pPr>
            <a:lvl2pPr marL="414726" indent="0" algn="ctr">
              <a:buNone/>
              <a:defRPr/>
            </a:lvl2pPr>
            <a:lvl3pPr marL="829452" indent="0" algn="ctr">
              <a:buNone/>
              <a:defRPr/>
            </a:lvl3pPr>
            <a:lvl4pPr marL="1244178" indent="0" algn="ctr">
              <a:buNone/>
              <a:defRPr/>
            </a:lvl4pPr>
            <a:lvl5pPr marL="1658904" indent="0" algn="ctr">
              <a:buNone/>
              <a:defRPr/>
            </a:lvl5pPr>
            <a:lvl6pPr marL="2073631" indent="0" algn="ctr">
              <a:buNone/>
              <a:defRPr/>
            </a:lvl6pPr>
            <a:lvl7pPr marL="2488357" indent="0" algn="ctr">
              <a:buNone/>
              <a:defRPr/>
            </a:lvl7pPr>
            <a:lvl8pPr marL="2903083" indent="0" algn="ctr">
              <a:buNone/>
              <a:defRPr/>
            </a:lvl8pPr>
            <a:lvl9pPr marL="3317809"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185304063"/>
      </p:ext>
    </p:extLst>
  </p:cSld>
  <p:clrMapOvr>
    <a:masterClrMapping/>
  </p:clrMapOvr>
</p:sldLayout>
</file>

<file path=ppt/slideLayouts/slideLayout9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70802767"/>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theme" Target="../theme/theme1.xml"/><Relationship Id="rId16" Type="http://schemas.openxmlformats.org/officeDocument/2006/relationships/tags" Target="../tags/tag1.xml"/><Relationship Id="rId17" Type="http://schemas.openxmlformats.org/officeDocument/2006/relationships/tags" Target="../tags/tag2.xml"/><Relationship Id="rId18" Type="http://schemas.openxmlformats.org/officeDocument/2006/relationships/tags" Target="../tags/tag3.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10.xml.rels><?xml version="1.0" encoding="UTF-8" standalone="yes"?>
<Relationships xmlns="http://schemas.openxmlformats.org/package/2006/relationships"><Relationship Id="rId11" Type="http://schemas.openxmlformats.org/officeDocument/2006/relationships/slideLayout" Target="../slideLayouts/slideLayout134.xml"/><Relationship Id="rId12" Type="http://schemas.openxmlformats.org/officeDocument/2006/relationships/slideLayout" Target="../slideLayouts/slideLayout135.xml"/><Relationship Id="rId13" Type="http://schemas.openxmlformats.org/officeDocument/2006/relationships/slideLayout" Target="../slideLayouts/slideLayout136.xml"/><Relationship Id="rId14" Type="http://schemas.openxmlformats.org/officeDocument/2006/relationships/theme" Target="../theme/theme10.xml"/><Relationship Id="rId15" Type="http://schemas.openxmlformats.org/officeDocument/2006/relationships/tags" Target="../tags/tag85.xml"/><Relationship Id="rId16" Type="http://schemas.openxmlformats.org/officeDocument/2006/relationships/tags" Target="../tags/tag86.xml"/><Relationship Id="rId17" Type="http://schemas.openxmlformats.org/officeDocument/2006/relationships/tags" Target="../tags/tag87.xml"/><Relationship Id="rId1" Type="http://schemas.openxmlformats.org/officeDocument/2006/relationships/slideLayout" Target="../slideLayouts/slideLayout124.xml"/><Relationship Id="rId2" Type="http://schemas.openxmlformats.org/officeDocument/2006/relationships/slideLayout" Target="../slideLayouts/slideLayout125.xml"/><Relationship Id="rId3" Type="http://schemas.openxmlformats.org/officeDocument/2006/relationships/slideLayout" Target="../slideLayouts/slideLayout126.xml"/><Relationship Id="rId4" Type="http://schemas.openxmlformats.org/officeDocument/2006/relationships/slideLayout" Target="../slideLayouts/slideLayout127.xml"/><Relationship Id="rId5" Type="http://schemas.openxmlformats.org/officeDocument/2006/relationships/slideLayout" Target="../slideLayouts/slideLayout128.xml"/><Relationship Id="rId6" Type="http://schemas.openxmlformats.org/officeDocument/2006/relationships/slideLayout" Target="../slideLayouts/slideLayout129.xml"/><Relationship Id="rId7" Type="http://schemas.openxmlformats.org/officeDocument/2006/relationships/slideLayout" Target="../slideLayouts/slideLayout130.xml"/><Relationship Id="rId8" Type="http://schemas.openxmlformats.org/officeDocument/2006/relationships/slideLayout" Target="../slideLayouts/slideLayout131.xml"/><Relationship Id="rId9" Type="http://schemas.openxmlformats.org/officeDocument/2006/relationships/slideLayout" Target="../slideLayouts/slideLayout132.xml"/><Relationship Id="rId10" Type="http://schemas.openxmlformats.org/officeDocument/2006/relationships/slideLayout" Target="../slideLayouts/slideLayout133.xml"/></Relationships>
</file>

<file path=ppt/slideMasters/_rels/slideMaster11.xml.rels><?xml version="1.0" encoding="UTF-8" standalone="yes"?>
<Relationships xmlns="http://schemas.openxmlformats.org/package/2006/relationships"><Relationship Id="rId11" Type="http://schemas.openxmlformats.org/officeDocument/2006/relationships/slideLayout" Target="../slideLayouts/slideLayout147.xml"/><Relationship Id="rId12" Type="http://schemas.openxmlformats.org/officeDocument/2006/relationships/slideLayout" Target="../slideLayouts/slideLayout148.xml"/><Relationship Id="rId13" Type="http://schemas.openxmlformats.org/officeDocument/2006/relationships/slideLayout" Target="../slideLayouts/slideLayout149.xml"/><Relationship Id="rId14" Type="http://schemas.openxmlformats.org/officeDocument/2006/relationships/theme" Target="../theme/theme11.xml"/><Relationship Id="rId15" Type="http://schemas.openxmlformats.org/officeDocument/2006/relationships/tags" Target="../tags/tag88.xml"/><Relationship Id="rId16" Type="http://schemas.openxmlformats.org/officeDocument/2006/relationships/tags" Target="../tags/tag89.xml"/><Relationship Id="rId17" Type="http://schemas.openxmlformats.org/officeDocument/2006/relationships/tags" Target="../tags/tag90.xml"/><Relationship Id="rId1" Type="http://schemas.openxmlformats.org/officeDocument/2006/relationships/slideLayout" Target="../slideLayouts/slideLayout137.xml"/><Relationship Id="rId2" Type="http://schemas.openxmlformats.org/officeDocument/2006/relationships/slideLayout" Target="../slideLayouts/slideLayout138.xml"/><Relationship Id="rId3" Type="http://schemas.openxmlformats.org/officeDocument/2006/relationships/slideLayout" Target="../slideLayouts/slideLayout139.xml"/><Relationship Id="rId4" Type="http://schemas.openxmlformats.org/officeDocument/2006/relationships/slideLayout" Target="../slideLayouts/slideLayout140.xml"/><Relationship Id="rId5" Type="http://schemas.openxmlformats.org/officeDocument/2006/relationships/slideLayout" Target="../slideLayouts/slideLayout141.xml"/><Relationship Id="rId6" Type="http://schemas.openxmlformats.org/officeDocument/2006/relationships/slideLayout" Target="../slideLayouts/slideLayout142.xml"/><Relationship Id="rId7" Type="http://schemas.openxmlformats.org/officeDocument/2006/relationships/slideLayout" Target="../slideLayouts/slideLayout143.xml"/><Relationship Id="rId8" Type="http://schemas.openxmlformats.org/officeDocument/2006/relationships/slideLayout" Target="../slideLayouts/slideLayout144.xml"/><Relationship Id="rId9" Type="http://schemas.openxmlformats.org/officeDocument/2006/relationships/slideLayout" Target="../slideLayouts/slideLayout145.xml"/><Relationship Id="rId10" Type="http://schemas.openxmlformats.org/officeDocument/2006/relationships/slideLayout" Target="../slideLayouts/slideLayout146.xml"/></Relationships>
</file>

<file path=ppt/slideMasters/_rels/slideMaster12.xml.rels><?xml version="1.0" encoding="UTF-8" standalone="yes"?>
<Relationships xmlns="http://schemas.openxmlformats.org/package/2006/relationships"><Relationship Id="rId9" Type="http://schemas.openxmlformats.org/officeDocument/2006/relationships/slideLayout" Target="../slideLayouts/slideLayout158.xml"/><Relationship Id="rId20" Type="http://schemas.openxmlformats.org/officeDocument/2006/relationships/tags" Target="../tags/tag98.xml"/><Relationship Id="rId21" Type="http://schemas.openxmlformats.org/officeDocument/2006/relationships/tags" Target="../tags/tag99.xml"/><Relationship Id="rId22" Type="http://schemas.openxmlformats.org/officeDocument/2006/relationships/tags" Target="../tags/tag100.xml"/><Relationship Id="rId10" Type="http://schemas.openxmlformats.org/officeDocument/2006/relationships/slideLayout" Target="../slideLayouts/slideLayout159.xml"/><Relationship Id="rId11" Type="http://schemas.openxmlformats.org/officeDocument/2006/relationships/slideLayout" Target="../slideLayouts/slideLayout160.xml"/><Relationship Id="rId12" Type="http://schemas.openxmlformats.org/officeDocument/2006/relationships/theme" Target="../theme/theme12.xml"/><Relationship Id="rId13" Type="http://schemas.openxmlformats.org/officeDocument/2006/relationships/tags" Target="../tags/tag91.xml"/><Relationship Id="rId14" Type="http://schemas.openxmlformats.org/officeDocument/2006/relationships/tags" Target="../tags/tag92.xml"/><Relationship Id="rId15" Type="http://schemas.openxmlformats.org/officeDocument/2006/relationships/tags" Target="../tags/tag93.xml"/><Relationship Id="rId16" Type="http://schemas.openxmlformats.org/officeDocument/2006/relationships/tags" Target="../tags/tag94.xml"/><Relationship Id="rId17" Type="http://schemas.openxmlformats.org/officeDocument/2006/relationships/tags" Target="../tags/tag95.xml"/><Relationship Id="rId18" Type="http://schemas.openxmlformats.org/officeDocument/2006/relationships/tags" Target="../tags/tag96.xml"/><Relationship Id="rId19" Type="http://schemas.openxmlformats.org/officeDocument/2006/relationships/tags" Target="../tags/tag97.xml"/><Relationship Id="rId1" Type="http://schemas.openxmlformats.org/officeDocument/2006/relationships/slideLayout" Target="../slideLayouts/slideLayout150.xml"/><Relationship Id="rId2" Type="http://schemas.openxmlformats.org/officeDocument/2006/relationships/slideLayout" Target="../slideLayouts/slideLayout151.xml"/><Relationship Id="rId3" Type="http://schemas.openxmlformats.org/officeDocument/2006/relationships/slideLayout" Target="../slideLayouts/slideLayout152.xml"/><Relationship Id="rId4" Type="http://schemas.openxmlformats.org/officeDocument/2006/relationships/slideLayout" Target="../slideLayouts/slideLayout153.xml"/><Relationship Id="rId5" Type="http://schemas.openxmlformats.org/officeDocument/2006/relationships/slideLayout" Target="../slideLayouts/slideLayout154.xml"/><Relationship Id="rId6" Type="http://schemas.openxmlformats.org/officeDocument/2006/relationships/slideLayout" Target="../slideLayouts/slideLayout155.xml"/><Relationship Id="rId7" Type="http://schemas.openxmlformats.org/officeDocument/2006/relationships/slideLayout" Target="../slideLayouts/slideLayout156.xml"/><Relationship Id="rId8" Type="http://schemas.openxmlformats.org/officeDocument/2006/relationships/slideLayout" Target="../slideLayouts/slideLayout157.xml"/></Relationships>
</file>

<file path=ppt/slideMasters/_rels/slideMaster13.xml.rels><?xml version="1.0" encoding="UTF-8" standalone="yes"?>
<Relationships xmlns="http://schemas.openxmlformats.org/package/2006/relationships"><Relationship Id="rId11" Type="http://schemas.openxmlformats.org/officeDocument/2006/relationships/slideLayout" Target="../slideLayouts/slideLayout171.xml"/><Relationship Id="rId12" Type="http://schemas.openxmlformats.org/officeDocument/2006/relationships/theme" Target="../theme/theme13.xml"/><Relationship Id="rId13" Type="http://schemas.openxmlformats.org/officeDocument/2006/relationships/tags" Target="../tags/tag134.xml"/><Relationship Id="rId14" Type="http://schemas.openxmlformats.org/officeDocument/2006/relationships/tags" Target="../tags/tag135.xml"/><Relationship Id="rId15" Type="http://schemas.openxmlformats.org/officeDocument/2006/relationships/tags" Target="../tags/tag136.xml"/><Relationship Id="rId16" Type="http://schemas.openxmlformats.org/officeDocument/2006/relationships/tags" Target="../tags/tag137.xml"/><Relationship Id="rId17" Type="http://schemas.openxmlformats.org/officeDocument/2006/relationships/tags" Target="../tags/tag138.xml"/><Relationship Id="rId1" Type="http://schemas.openxmlformats.org/officeDocument/2006/relationships/slideLayout" Target="../slideLayouts/slideLayout161.xml"/><Relationship Id="rId2" Type="http://schemas.openxmlformats.org/officeDocument/2006/relationships/slideLayout" Target="../slideLayouts/slideLayout162.xml"/><Relationship Id="rId3" Type="http://schemas.openxmlformats.org/officeDocument/2006/relationships/slideLayout" Target="../slideLayouts/slideLayout163.xml"/><Relationship Id="rId4" Type="http://schemas.openxmlformats.org/officeDocument/2006/relationships/slideLayout" Target="../slideLayouts/slideLayout164.xml"/><Relationship Id="rId5" Type="http://schemas.openxmlformats.org/officeDocument/2006/relationships/slideLayout" Target="../slideLayouts/slideLayout165.xml"/><Relationship Id="rId6" Type="http://schemas.openxmlformats.org/officeDocument/2006/relationships/slideLayout" Target="../slideLayouts/slideLayout166.xml"/><Relationship Id="rId7" Type="http://schemas.openxmlformats.org/officeDocument/2006/relationships/slideLayout" Target="../slideLayouts/slideLayout167.xml"/><Relationship Id="rId8" Type="http://schemas.openxmlformats.org/officeDocument/2006/relationships/slideLayout" Target="../slideLayouts/slideLayout168.xml"/><Relationship Id="rId9" Type="http://schemas.openxmlformats.org/officeDocument/2006/relationships/slideLayout" Target="../slideLayouts/slideLayout169.xml"/><Relationship Id="rId10" Type="http://schemas.openxmlformats.org/officeDocument/2006/relationships/slideLayout" Target="../slideLayouts/slideLayout170.xml"/></Relationships>
</file>

<file path=ppt/slideMasters/_rels/slideMaster14.xml.rels><?xml version="1.0" encoding="UTF-8" standalone="yes"?>
<Relationships xmlns="http://schemas.openxmlformats.org/package/2006/relationships"><Relationship Id="rId11" Type="http://schemas.openxmlformats.org/officeDocument/2006/relationships/slideLayout" Target="../slideLayouts/slideLayout182.xml"/><Relationship Id="rId12" Type="http://schemas.openxmlformats.org/officeDocument/2006/relationships/theme" Target="../theme/theme14.xml"/><Relationship Id="rId13" Type="http://schemas.openxmlformats.org/officeDocument/2006/relationships/tags" Target="../tags/tag172.xml"/><Relationship Id="rId14" Type="http://schemas.openxmlformats.org/officeDocument/2006/relationships/tags" Target="../tags/tag173.xml"/><Relationship Id="rId15" Type="http://schemas.openxmlformats.org/officeDocument/2006/relationships/tags" Target="../tags/tag174.xml"/><Relationship Id="rId16" Type="http://schemas.openxmlformats.org/officeDocument/2006/relationships/tags" Target="../tags/tag175.xml"/><Relationship Id="rId1" Type="http://schemas.openxmlformats.org/officeDocument/2006/relationships/slideLayout" Target="../slideLayouts/slideLayout172.xml"/><Relationship Id="rId2" Type="http://schemas.openxmlformats.org/officeDocument/2006/relationships/slideLayout" Target="../slideLayouts/slideLayout173.xml"/><Relationship Id="rId3" Type="http://schemas.openxmlformats.org/officeDocument/2006/relationships/slideLayout" Target="../slideLayouts/slideLayout174.xml"/><Relationship Id="rId4" Type="http://schemas.openxmlformats.org/officeDocument/2006/relationships/slideLayout" Target="../slideLayouts/slideLayout175.xml"/><Relationship Id="rId5" Type="http://schemas.openxmlformats.org/officeDocument/2006/relationships/slideLayout" Target="../slideLayouts/slideLayout176.xml"/><Relationship Id="rId6" Type="http://schemas.openxmlformats.org/officeDocument/2006/relationships/slideLayout" Target="../slideLayouts/slideLayout177.xml"/><Relationship Id="rId7" Type="http://schemas.openxmlformats.org/officeDocument/2006/relationships/slideLayout" Target="../slideLayouts/slideLayout178.xml"/><Relationship Id="rId8" Type="http://schemas.openxmlformats.org/officeDocument/2006/relationships/slideLayout" Target="../slideLayouts/slideLayout179.xml"/><Relationship Id="rId9" Type="http://schemas.openxmlformats.org/officeDocument/2006/relationships/slideLayout" Target="../slideLayouts/slideLayout180.xml"/><Relationship Id="rId10" Type="http://schemas.openxmlformats.org/officeDocument/2006/relationships/slideLayout" Target="../slideLayouts/slideLayout181.xml"/></Relationships>
</file>

<file path=ppt/slideMasters/_rels/slideMaster15.xml.rels><?xml version="1.0" encoding="UTF-8" standalone="yes"?>
<Relationships xmlns="http://schemas.openxmlformats.org/package/2006/relationships"><Relationship Id="rId9" Type="http://schemas.openxmlformats.org/officeDocument/2006/relationships/slideLayout" Target="../slideLayouts/slideLayout191.xml"/><Relationship Id="rId20" Type="http://schemas.openxmlformats.org/officeDocument/2006/relationships/tags" Target="../tags/tag183.xml"/><Relationship Id="rId21" Type="http://schemas.openxmlformats.org/officeDocument/2006/relationships/tags" Target="../tags/tag184.xml"/><Relationship Id="rId10" Type="http://schemas.openxmlformats.org/officeDocument/2006/relationships/slideLayout" Target="../slideLayouts/slideLayout192.xml"/><Relationship Id="rId11" Type="http://schemas.openxmlformats.org/officeDocument/2006/relationships/slideLayout" Target="../slideLayouts/slideLayout193.xml"/><Relationship Id="rId12" Type="http://schemas.openxmlformats.org/officeDocument/2006/relationships/theme" Target="../theme/theme15.xml"/><Relationship Id="rId13" Type="http://schemas.openxmlformats.org/officeDocument/2006/relationships/tags" Target="../tags/tag176.xml"/><Relationship Id="rId14" Type="http://schemas.openxmlformats.org/officeDocument/2006/relationships/tags" Target="../tags/tag177.xml"/><Relationship Id="rId15" Type="http://schemas.openxmlformats.org/officeDocument/2006/relationships/tags" Target="../tags/tag178.xml"/><Relationship Id="rId16" Type="http://schemas.openxmlformats.org/officeDocument/2006/relationships/tags" Target="../tags/tag179.xml"/><Relationship Id="rId17" Type="http://schemas.openxmlformats.org/officeDocument/2006/relationships/tags" Target="../tags/tag180.xml"/><Relationship Id="rId18" Type="http://schemas.openxmlformats.org/officeDocument/2006/relationships/tags" Target="../tags/tag181.xml"/><Relationship Id="rId19" Type="http://schemas.openxmlformats.org/officeDocument/2006/relationships/tags" Target="../tags/tag182.xml"/><Relationship Id="rId1" Type="http://schemas.openxmlformats.org/officeDocument/2006/relationships/slideLayout" Target="../slideLayouts/slideLayout183.xml"/><Relationship Id="rId2" Type="http://schemas.openxmlformats.org/officeDocument/2006/relationships/slideLayout" Target="../slideLayouts/slideLayout184.xml"/><Relationship Id="rId3" Type="http://schemas.openxmlformats.org/officeDocument/2006/relationships/slideLayout" Target="../slideLayouts/slideLayout185.xml"/><Relationship Id="rId4" Type="http://schemas.openxmlformats.org/officeDocument/2006/relationships/slideLayout" Target="../slideLayouts/slideLayout186.xml"/><Relationship Id="rId5" Type="http://schemas.openxmlformats.org/officeDocument/2006/relationships/slideLayout" Target="../slideLayouts/slideLayout187.xml"/><Relationship Id="rId6" Type="http://schemas.openxmlformats.org/officeDocument/2006/relationships/slideLayout" Target="../slideLayouts/slideLayout188.xml"/><Relationship Id="rId7" Type="http://schemas.openxmlformats.org/officeDocument/2006/relationships/slideLayout" Target="../slideLayouts/slideLayout189.xml"/><Relationship Id="rId8" Type="http://schemas.openxmlformats.org/officeDocument/2006/relationships/slideLayout" Target="../slideLayouts/slideLayout190.xml"/></Relationships>
</file>

<file path=ppt/slideMasters/_rels/slideMaster16.xml.rels><?xml version="1.0" encoding="UTF-8" standalone="yes"?>
<Relationships xmlns="http://schemas.openxmlformats.org/package/2006/relationships"><Relationship Id="rId9" Type="http://schemas.openxmlformats.org/officeDocument/2006/relationships/slideLayout" Target="../slideLayouts/slideLayout202.xml"/><Relationship Id="rId20" Type="http://schemas.openxmlformats.org/officeDocument/2006/relationships/tags" Target="../tags/tag224.xml"/><Relationship Id="rId21" Type="http://schemas.openxmlformats.org/officeDocument/2006/relationships/tags" Target="../tags/tag225.xml"/><Relationship Id="rId22" Type="http://schemas.openxmlformats.org/officeDocument/2006/relationships/tags" Target="../tags/tag226.xml"/><Relationship Id="rId23" Type="http://schemas.openxmlformats.org/officeDocument/2006/relationships/tags" Target="../tags/tag227.xml"/><Relationship Id="rId24" Type="http://schemas.openxmlformats.org/officeDocument/2006/relationships/tags" Target="../tags/tag228.xml"/><Relationship Id="rId25" Type="http://schemas.openxmlformats.org/officeDocument/2006/relationships/oleObject" Target="../embeddings/oleObject1.bin"/><Relationship Id="rId26" Type="http://schemas.openxmlformats.org/officeDocument/2006/relationships/image" Target="../media/image1.png"/><Relationship Id="rId10" Type="http://schemas.openxmlformats.org/officeDocument/2006/relationships/slideLayout" Target="../slideLayouts/slideLayout203.xml"/><Relationship Id="rId11" Type="http://schemas.openxmlformats.org/officeDocument/2006/relationships/slideLayout" Target="../slideLayouts/slideLayout204.xml"/><Relationship Id="rId12" Type="http://schemas.openxmlformats.org/officeDocument/2006/relationships/theme" Target="../theme/theme16.xml"/><Relationship Id="rId13" Type="http://schemas.openxmlformats.org/officeDocument/2006/relationships/vmlDrawing" Target="../drawings/vmlDrawing1.vml"/><Relationship Id="rId14" Type="http://schemas.openxmlformats.org/officeDocument/2006/relationships/tags" Target="../tags/tag218.xml"/><Relationship Id="rId15" Type="http://schemas.openxmlformats.org/officeDocument/2006/relationships/tags" Target="../tags/tag219.xml"/><Relationship Id="rId16" Type="http://schemas.openxmlformats.org/officeDocument/2006/relationships/tags" Target="../tags/tag220.xml"/><Relationship Id="rId17" Type="http://schemas.openxmlformats.org/officeDocument/2006/relationships/tags" Target="../tags/tag221.xml"/><Relationship Id="rId18" Type="http://schemas.openxmlformats.org/officeDocument/2006/relationships/tags" Target="../tags/tag222.xml"/><Relationship Id="rId19" Type="http://schemas.openxmlformats.org/officeDocument/2006/relationships/tags" Target="../tags/tag223.xml"/><Relationship Id="rId1" Type="http://schemas.openxmlformats.org/officeDocument/2006/relationships/slideLayout" Target="../slideLayouts/slideLayout194.xml"/><Relationship Id="rId2" Type="http://schemas.openxmlformats.org/officeDocument/2006/relationships/slideLayout" Target="../slideLayouts/slideLayout195.xml"/><Relationship Id="rId3" Type="http://schemas.openxmlformats.org/officeDocument/2006/relationships/slideLayout" Target="../slideLayouts/slideLayout196.xml"/><Relationship Id="rId4" Type="http://schemas.openxmlformats.org/officeDocument/2006/relationships/slideLayout" Target="../slideLayouts/slideLayout197.xml"/><Relationship Id="rId5" Type="http://schemas.openxmlformats.org/officeDocument/2006/relationships/slideLayout" Target="../slideLayouts/slideLayout198.xml"/><Relationship Id="rId6" Type="http://schemas.openxmlformats.org/officeDocument/2006/relationships/slideLayout" Target="../slideLayouts/slideLayout199.xml"/><Relationship Id="rId7" Type="http://schemas.openxmlformats.org/officeDocument/2006/relationships/slideLayout" Target="../slideLayouts/slideLayout200.xml"/><Relationship Id="rId8" Type="http://schemas.openxmlformats.org/officeDocument/2006/relationships/slideLayout" Target="../slideLayouts/slideLayout201.xml"/></Relationships>
</file>

<file path=ppt/slideMasters/_rels/slideMaster17.xml.rels><?xml version="1.0" encoding="UTF-8" standalone="yes"?>
<Relationships xmlns="http://schemas.openxmlformats.org/package/2006/relationships"><Relationship Id="rId3" Type="http://schemas.openxmlformats.org/officeDocument/2006/relationships/tags" Target="../tags/tag262.xml"/><Relationship Id="rId4" Type="http://schemas.openxmlformats.org/officeDocument/2006/relationships/tags" Target="../tags/tag263.xml"/><Relationship Id="rId5" Type="http://schemas.openxmlformats.org/officeDocument/2006/relationships/tags" Target="../tags/tag264.xml"/><Relationship Id="rId1" Type="http://schemas.openxmlformats.org/officeDocument/2006/relationships/slideLayout" Target="../slideLayouts/slideLayout205.xml"/><Relationship Id="rId2" Type="http://schemas.openxmlformats.org/officeDocument/2006/relationships/theme" Target="../theme/theme17.xml"/></Relationships>
</file>

<file path=ppt/slideMasters/_rels/slideMaster18.xml.rels><?xml version="1.0" encoding="UTF-8" standalone="yes"?>
<Relationships xmlns="http://schemas.openxmlformats.org/package/2006/relationships"><Relationship Id="rId3" Type="http://schemas.openxmlformats.org/officeDocument/2006/relationships/tags" Target="../tags/tag268.xml"/><Relationship Id="rId4" Type="http://schemas.openxmlformats.org/officeDocument/2006/relationships/tags" Target="../tags/tag269.xml"/><Relationship Id="rId5" Type="http://schemas.openxmlformats.org/officeDocument/2006/relationships/tags" Target="../tags/tag270.xml"/><Relationship Id="rId6" Type="http://schemas.openxmlformats.org/officeDocument/2006/relationships/tags" Target="../tags/tag271.xml"/><Relationship Id="rId7" Type="http://schemas.openxmlformats.org/officeDocument/2006/relationships/tags" Target="../tags/tag272.xml"/><Relationship Id="rId1" Type="http://schemas.openxmlformats.org/officeDocument/2006/relationships/slideLayout" Target="../slideLayouts/slideLayout206.xml"/><Relationship Id="rId2" Type="http://schemas.openxmlformats.org/officeDocument/2006/relationships/theme" Target="../theme/theme18.xml"/></Relationships>
</file>

<file path=ppt/slideMasters/_rels/slideMaster19.xml.rels><?xml version="1.0" encoding="UTF-8" standalone="yes"?>
<Relationships xmlns="http://schemas.openxmlformats.org/package/2006/relationships"><Relationship Id="rId3" Type="http://schemas.openxmlformats.org/officeDocument/2006/relationships/slideLayout" Target="../slideLayouts/slideLayout209.xml"/><Relationship Id="rId4" Type="http://schemas.openxmlformats.org/officeDocument/2006/relationships/slideLayout" Target="../slideLayouts/slideLayout210.xml"/><Relationship Id="rId5" Type="http://schemas.openxmlformats.org/officeDocument/2006/relationships/slideLayout" Target="../slideLayouts/slideLayout211.xml"/><Relationship Id="rId6" Type="http://schemas.openxmlformats.org/officeDocument/2006/relationships/slideLayout" Target="../slideLayouts/slideLayout212.xml"/><Relationship Id="rId7" Type="http://schemas.openxmlformats.org/officeDocument/2006/relationships/slideLayout" Target="../slideLayouts/slideLayout213.xml"/><Relationship Id="rId8" Type="http://schemas.openxmlformats.org/officeDocument/2006/relationships/slideLayout" Target="../slideLayouts/slideLayout214.xml"/><Relationship Id="rId9" Type="http://schemas.openxmlformats.org/officeDocument/2006/relationships/theme" Target="../theme/theme19.xml"/><Relationship Id="rId10" Type="http://schemas.openxmlformats.org/officeDocument/2006/relationships/tags" Target="../tags/tag276.xml"/><Relationship Id="rId11" Type="http://schemas.openxmlformats.org/officeDocument/2006/relationships/tags" Target="../tags/tag277.xml"/><Relationship Id="rId1" Type="http://schemas.openxmlformats.org/officeDocument/2006/relationships/slideLayout" Target="../slideLayouts/slideLayout207.xml"/><Relationship Id="rId2" Type="http://schemas.openxmlformats.org/officeDocument/2006/relationships/slideLayout" Target="../slideLayouts/slideLayout20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5.xml"/><Relationship Id="rId12" Type="http://schemas.openxmlformats.org/officeDocument/2006/relationships/slideLayout" Target="../slideLayouts/slideLayout26.xml"/><Relationship Id="rId13" Type="http://schemas.openxmlformats.org/officeDocument/2006/relationships/slideLayout" Target="../slideLayouts/slideLayout27.xml"/><Relationship Id="rId14" Type="http://schemas.openxmlformats.org/officeDocument/2006/relationships/theme" Target="../theme/theme2.xml"/><Relationship Id="rId15" Type="http://schemas.openxmlformats.org/officeDocument/2006/relationships/tags" Target="../tags/tag4.xml"/><Relationship Id="rId16" Type="http://schemas.openxmlformats.org/officeDocument/2006/relationships/tags" Target="../tags/tag5.xml"/><Relationship Id="rId17" Type="http://schemas.openxmlformats.org/officeDocument/2006/relationships/tags" Target="../tags/tag6.xml"/><Relationship Id="rId18" Type="http://schemas.openxmlformats.org/officeDocument/2006/relationships/tags" Target="../tags/tag7.xml"/><Relationship Id="rId19" Type="http://schemas.openxmlformats.org/officeDocument/2006/relationships/tags" Target="../tags/tag8.xml"/><Relationship Id="rId1" Type="http://schemas.openxmlformats.org/officeDocument/2006/relationships/slideLayout" Target="../slideLayouts/slideLayout15.xml"/><Relationship Id="rId2" Type="http://schemas.openxmlformats.org/officeDocument/2006/relationships/slideLayout" Target="../slideLayouts/slideLayout16.xml"/><Relationship Id="rId3" Type="http://schemas.openxmlformats.org/officeDocument/2006/relationships/slideLayout" Target="../slideLayouts/slideLayout17.xml"/><Relationship Id="rId4" Type="http://schemas.openxmlformats.org/officeDocument/2006/relationships/slideLayout" Target="../slideLayouts/slideLayout18.xml"/><Relationship Id="rId5" Type="http://schemas.openxmlformats.org/officeDocument/2006/relationships/slideLayout" Target="../slideLayouts/slideLayout19.xml"/><Relationship Id="rId6" Type="http://schemas.openxmlformats.org/officeDocument/2006/relationships/slideLayout" Target="../slideLayouts/slideLayout20.xml"/><Relationship Id="rId7" Type="http://schemas.openxmlformats.org/officeDocument/2006/relationships/slideLayout" Target="../slideLayouts/slideLayout21.xml"/><Relationship Id="rId8" Type="http://schemas.openxmlformats.org/officeDocument/2006/relationships/slideLayout" Target="../slideLayouts/slideLayout22.xml"/><Relationship Id="rId9" Type="http://schemas.openxmlformats.org/officeDocument/2006/relationships/slideLayout" Target="../slideLayouts/slideLayout23.xml"/><Relationship Id="rId10" Type="http://schemas.openxmlformats.org/officeDocument/2006/relationships/slideLayout" Target="../slideLayouts/slideLayout24.xml"/></Relationships>
</file>

<file path=ppt/slideMasters/_rels/slideMaster20.xml.rels><?xml version="1.0" encoding="UTF-8" standalone="yes"?>
<Relationships xmlns="http://schemas.openxmlformats.org/package/2006/relationships"><Relationship Id="rId11" Type="http://schemas.openxmlformats.org/officeDocument/2006/relationships/slideLayout" Target="../slideLayouts/slideLayout225.xml"/><Relationship Id="rId12" Type="http://schemas.openxmlformats.org/officeDocument/2006/relationships/slideLayout" Target="../slideLayouts/slideLayout226.xml"/><Relationship Id="rId13" Type="http://schemas.openxmlformats.org/officeDocument/2006/relationships/theme" Target="../theme/theme20.xml"/><Relationship Id="rId14" Type="http://schemas.openxmlformats.org/officeDocument/2006/relationships/tags" Target="../tags/tag294.xml"/><Relationship Id="rId15" Type="http://schemas.openxmlformats.org/officeDocument/2006/relationships/tags" Target="../tags/tag295.xml"/><Relationship Id="rId16" Type="http://schemas.openxmlformats.org/officeDocument/2006/relationships/tags" Target="../tags/tag296.xml"/><Relationship Id="rId17" Type="http://schemas.openxmlformats.org/officeDocument/2006/relationships/tags" Target="../tags/tag297.xml"/><Relationship Id="rId18" Type="http://schemas.openxmlformats.org/officeDocument/2006/relationships/tags" Target="../tags/tag298.xml"/><Relationship Id="rId1" Type="http://schemas.openxmlformats.org/officeDocument/2006/relationships/slideLayout" Target="../slideLayouts/slideLayout215.xml"/><Relationship Id="rId2" Type="http://schemas.openxmlformats.org/officeDocument/2006/relationships/slideLayout" Target="../slideLayouts/slideLayout216.xml"/><Relationship Id="rId3" Type="http://schemas.openxmlformats.org/officeDocument/2006/relationships/slideLayout" Target="../slideLayouts/slideLayout217.xml"/><Relationship Id="rId4" Type="http://schemas.openxmlformats.org/officeDocument/2006/relationships/slideLayout" Target="../slideLayouts/slideLayout218.xml"/><Relationship Id="rId5" Type="http://schemas.openxmlformats.org/officeDocument/2006/relationships/slideLayout" Target="../slideLayouts/slideLayout219.xml"/><Relationship Id="rId6" Type="http://schemas.openxmlformats.org/officeDocument/2006/relationships/slideLayout" Target="../slideLayouts/slideLayout220.xml"/><Relationship Id="rId7" Type="http://schemas.openxmlformats.org/officeDocument/2006/relationships/slideLayout" Target="../slideLayouts/slideLayout221.xml"/><Relationship Id="rId8" Type="http://schemas.openxmlformats.org/officeDocument/2006/relationships/slideLayout" Target="../slideLayouts/slideLayout222.xml"/><Relationship Id="rId9" Type="http://schemas.openxmlformats.org/officeDocument/2006/relationships/slideLayout" Target="../slideLayouts/slideLayout223.xml"/><Relationship Id="rId10" Type="http://schemas.openxmlformats.org/officeDocument/2006/relationships/slideLayout" Target="../slideLayouts/slideLayout224.xml"/></Relationships>
</file>

<file path=ppt/slideMasters/_rels/slideMaster21.xml.rels><?xml version="1.0" encoding="UTF-8" standalone="yes"?>
<Relationships xmlns="http://schemas.openxmlformats.org/package/2006/relationships"><Relationship Id="rId11" Type="http://schemas.openxmlformats.org/officeDocument/2006/relationships/slideLayout" Target="../slideLayouts/slideLayout237.xml"/><Relationship Id="rId12" Type="http://schemas.openxmlformats.org/officeDocument/2006/relationships/theme" Target="../theme/theme21.xml"/><Relationship Id="rId13" Type="http://schemas.openxmlformats.org/officeDocument/2006/relationships/tags" Target="../tags/tag302.xml"/><Relationship Id="rId14" Type="http://schemas.openxmlformats.org/officeDocument/2006/relationships/tags" Target="../tags/tag303.xml"/><Relationship Id="rId15" Type="http://schemas.openxmlformats.org/officeDocument/2006/relationships/tags" Target="../tags/tag304.xml"/><Relationship Id="rId16" Type="http://schemas.openxmlformats.org/officeDocument/2006/relationships/tags" Target="../tags/tag305.xml"/><Relationship Id="rId17" Type="http://schemas.openxmlformats.org/officeDocument/2006/relationships/tags" Target="../tags/tag306.xml"/><Relationship Id="rId1" Type="http://schemas.openxmlformats.org/officeDocument/2006/relationships/slideLayout" Target="../slideLayouts/slideLayout227.xml"/><Relationship Id="rId2" Type="http://schemas.openxmlformats.org/officeDocument/2006/relationships/slideLayout" Target="../slideLayouts/slideLayout228.xml"/><Relationship Id="rId3" Type="http://schemas.openxmlformats.org/officeDocument/2006/relationships/slideLayout" Target="../slideLayouts/slideLayout229.xml"/><Relationship Id="rId4" Type="http://schemas.openxmlformats.org/officeDocument/2006/relationships/slideLayout" Target="../slideLayouts/slideLayout230.xml"/><Relationship Id="rId5" Type="http://schemas.openxmlformats.org/officeDocument/2006/relationships/slideLayout" Target="../slideLayouts/slideLayout231.xml"/><Relationship Id="rId6" Type="http://schemas.openxmlformats.org/officeDocument/2006/relationships/slideLayout" Target="../slideLayouts/slideLayout232.xml"/><Relationship Id="rId7" Type="http://schemas.openxmlformats.org/officeDocument/2006/relationships/slideLayout" Target="../slideLayouts/slideLayout233.xml"/><Relationship Id="rId8" Type="http://schemas.openxmlformats.org/officeDocument/2006/relationships/slideLayout" Target="../slideLayouts/slideLayout234.xml"/><Relationship Id="rId9" Type="http://schemas.openxmlformats.org/officeDocument/2006/relationships/slideLayout" Target="../slideLayouts/slideLayout235.xml"/><Relationship Id="rId10" Type="http://schemas.openxmlformats.org/officeDocument/2006/relationships/slideLayout" Target="../slideLayouts/slideLayout236.xml"/></Relationships>
</file>

<file path=ppt/slideMasters/_rels/slideMaster22.xml.rels><?xml version="1.0" encoding="UTF-8" standalone="yes"?>
<Relationships xmlns="http://schemas.openxmlformats.org/package/2006/relationships"><Relationship Id="rId11" Type="http://schemas.openxmlformats.org/officeDocument/2006/relationships/slideLayout" Target="../slideLayouts/slideLayout248.xml"/><Relationship Id="rId12" Type="http://schemas.openxmlformats.org/officeDocument/2006/relationships/theme" Target="../theme/theme22.xml"/><Relationship Id="rId13" Type="http://schemas.openxmlformats.org/officeDocument/2006/relationships/tags" Target="../tags/tag318.xml"/><Relationship Id="rId14" Type="http://schemas.openxmlformats.org/officeDocument/2006/relationships/tags" Target="../tags/tag319.xml"/><Relationship Id="rId15" Type="http://schemas.openxmlformats.org/officeDocument/2006/relationships/tags" Target="../tags/tag320.xml"/><Relationship Id="rId16" Type="http://schemas.openxmlformats.org/officeDocument/2006/relationships/tags" Target="../tags/tag321.xml"/><Relationship Id="rId17" Type="http://schemas.openxmlformats.org/officeDocument/2006/relationships/tags" Target="../tags/tag322.xml"/><Relationship Id="rId1" Type="http://schemas.openxmlformats.org/officeDocument/2006/relationships/slideLayout" Target="../slideLayouts/slideLayout238.xml"/><Relationship Id="rId2" Type="http://schemas.openxmlformats.org/officeDocument/2006/relationships/slideLayout" Target="../slideLayouts/slideLayout239.xml"/><Relationship Id="rId3" Type="http://schemas.openxmlformats.org/officeDocument/2006/relationships/slideLayout" Target="../slideLayouts/slideLayout240.xml"/><Relationship Id="rId4" Type="http://schemas.openxmlformats.org/officeDocument/2006/relationships/slideLayout" Target="../slideLayouts/slideLayout241.xml"/><Relationship Id="rId5" Type="http://schemas.openxmlformats.org/officeDocument/2006/relationships/slideLayout" Target="../slideLayouts/slideLayout242.xml"/><Relationship Id="rId6" Type="http://schemas.openxmlformats.org/officeDocument/2006/relationships/slideLayout" Target="../slideLayouts/slideLayout243.xml"/><Relationship Id="rId7" Type="http://schemas.openxmlformats.org/officeDocument/2006/relationships/slideLayout" Target="../slideLayouts/slideLayout244.xml"/><Relationship Id="rId8" Type="http://schemas.openxmlformats.org/officeDocument/2006/relationships/slideLayout" Target="../slideLayouts/slideLayout245.xml"/><Relationship Id="rId9" Type="http://schemas.openxmlformats.org/officeDocument/2006/relationships/slideLayout" Target="../slideLayouts/slideLayout246.xml"/><Relationship Id="rId10" Type="http://schemas.openxmlformats.org/officeDocument/2006/relationships/slideLayout" Target="../slideLayouts/slideLayout247.xml"/></Relationships>
</file>

<file path=ppt/slideMasters/_rels/slideMaster23.xml.rels><?xml version="1.0" encoding="UTF-8" standalone="yes"?>
<Relationships xmlns="http://schemas.openxmlformats.org/package/2006/relationships"><Relationship Id="rId11" Type="http://schemas.openxmlformats.org/officeDocument/2006/relationships/slideLayout" Target="../slideLayouts/slideLayout259.xml"/><Relationship Id="rId12" Type="http://schemas.openxmlformats.org/officeDocument/2006/relationships/slideLayout" Target="../slideLayouts/slideLayout260.xml"/><Relationship Id="rId13" Type="http://schemas.openxmlformats.org/officeDocument/2006/relationships/slideLayout" Target="../slideLayouts/slideLayout261.xml"/><Relationship Id="rId14" Type="http://schemas.openxmlformats.org/officeDocument/2006/relationships/theme" Target="../theme/theme23.xml"/><Relationship Id="rId15" Type="http://schemas.openxmlformats.org/officeDocument/2006/relationships/tags" Target="../tags/tag326.xml"/><Relationship Id="rId16" Type="http://schemas.openxmlformats.org/officeDocument/2006/relationships/tags" Target="../tags/tag327.xml"/><Relationship Id="rId17" Type="http://schemas.openxmlformats.org/officeDocument/2006/relationships/tags" Target="../tags/tag328.xml"/><Relationship Id="rId1" Type="http://schemas.openxmlformats.org/officeDocument/2006/relationships/slideLayout" Target="../slideLayouts/slideLayout249.xml"/><Relationship Id="rId2" Type="http://schemas.openxmlformats.org/officeDocument/2006/relationships/slideLayout" Target="../slideLayouts/slideLayout250.xml"/><Relationship Id="rId3" Type="http://schemas.openxmlformats.org/officeDocument/2006/relationships/slideLayout" Target="../slideLayouts/slideLayout251.xml"/><Relationship Id="rId4" Type="http://schemas.openxmlformats.org/officeDocument/2006/relationships/slideLayout" Target="../slideLayouts/slideLayout252.xml"/><Relationship Id="rId5" Type="http://schemas.openxmlformats.org/officeDocument/2006/relationships/slideLayout" Target="../slideLayouts/slideLayout253.xml"/><Relationship Id="rId6" Type="http://schemas.openxmlformats.org/officeDocument/2006/relationships/slideLayout" Target="../slideLayouts/slideLayout254.xml"/><Relationship Id="rId7" Type="http://schemas.openxmlformats.org/officeDocument/2006/relationships/slideLayout" Target="../slideLayouts/slideLayout255.xml"/><Relationship Id="rId8" Type="http://schemas.openxmlformats.org/officeDocument/2006/relationships/slideLayout" Target="../slideLayouts/slideLayout256.xml"/><Relationship Id="rId9" Type="http://schemas.openxmlformats.org/officeDocument/2006/relationships/slideLayout" Target="../slideLayouts/slideLayout257.xml"/><Relationship Id="rId10" Type="http://schemas.openxmlformats.org/officeDocument/2006/relationships/slideLayout" Target="../slideLayouts/slideLayout258.xml"/></Relationships>
</file>

<file path=ppt/slideMasters/_rels/slideMaster24.xml.rels><?xml version="1.0" encoding="UTF-8" standalone="yes"?>
<Relationships xmlns="http://schemas.openxmlformats.org/package/2006/relationships"><Relationship Id="rId11" Type="http://schemas.openxmlformats.org/officeDocument/2006/relationships/slideLayout" Target="../slideLayouts/slideLayout272.xml"/><Relationship Id="rId12" Type="http://schemas.openxmlformats.org/officeDocument/2006/relationships/theme" Target="../theme/theme24.xml"/><Relationship Id="rId13" Type="http://schemas.openxmlformats.org/officeDocument/2006/relationships/tags" Target="../tags/tag329.xml"/><Relationship Id="rId14" Type="http://schemas.openxmlformats.org/officeDocument/2006/relationships/tags" Target="../tags/tag330.xml"/><Relationship Id="rId15" Type="http://schemas.openxmlformats.org/officeDocument/2006/relationships/tags" Target="../tags/tag331.xml"/><Relationship Id="rId16" Type="http://schemas.openxmlformats.org/officeDocument/2006/relationships/tags" Target="../tags/tag332.xml"/><Relationship Id="rId17" Type="http://schemas.openxmlformats.org/officeDocument/2006/relationships/tags" Target="../tags/tag333.xml"/><Relationship Id="rId1" Type="http://schemas.openxmlformats.org/officeDocument/2006/relationships/slideLayout" Target="../slideLayouts/slideLayout262.xml"/><Relationship Id="rId2" Type="http://schemas.openxmlformats.org/officeDocument/2006/relationships/slideLayout" Target="../slideLayouts/slideLayout263.xml"/><Relationship Id="rId3" Type="http://schemas.openxmlformats.org/officeDocument/2006/relationships/slideLayout" Target="../slideLayouts/slideLayout264.xml"/><Relationship Id="rId4" Type="http://schemas.openxmlformats.org/officeDocument/2006/relationships/slideLayout" Target="../slideLayouts/slideLayout265.xml"/><Relationship Id="rId5" Type="http://schemas.openxmlformats.org/officeDocument/2006/relationships/slideLayout" Target="../slideLayouts/slideLayout266.xml"/><Relationship Id="rId6" Type="http://schemas.openxmlformats.org/officeDocument/2006/relationships/slideLayout" Target="../slideLayouts/slideLayout267.xml"/><Relationship Id="rId7" Type="http://schemas.openxmlformats.org/officeDocument/2006/relationships/slideLayout" Target="../slideLayouts/slideLayout268.xml"/><Relationship Id="rId8" Type="http://schemas.openxmlformats.org/officeDocument/2006/relationships/slideLayout" Target="../slideLayouts/slideLayout269.xml"/><Relationship Id="rId9" Type="http://schemas.openxmlformats.org/officeDocument/2006/relationships/slideLayout" Target="../slideLayouts/slideLayout270.xml"/><Relationship Id="rId10" Type="http://schemas.openxmlformats.org/officeDocument/2006/relationships/slideLayout" Target="../slideLayouts/slideLayout271.xml"/></Relationships>
</file>

<file path=ppt/slideMasters/_rels/slideMaster25.xml.rels><?xml version="1.0" encoding="UTF-8" standalone="yes"?>
<Relationships xmlns="http://schemas.openxmlformats.org/package/2006/relationships"><Relationship Id="rId11" Type="http://schemas.openxmlformats.org/officeDocument/2006/relationships/slideLayout" Target="../slideLayouts/slideLayout283.xml"/><Relationship Id="rId12" Type="http://schemas.openxmlformats.org/officeDocument/2006/relationships/slideLayout" Target="../slideLayouts/slideLayout284.xml"/><Relationship Id="rId13" Type="http://schemas.openxmlformats.org/officeDocument/2006/relationships/slideLayout" Target="../slideLayouts/slideLayout285.xml"/><Relationship Id="rId14" Type="http://schemas.openxmlformats.org/officeDocument/2006/relationships/theme" Target="../theme/theme25.xml"/><Relationship Id="rId15" Type="http://schemas.openxmlformats.org/officeDocument/2006/relationships/tags" Target="../tags/tag367.xml"/><Relationship Id="rId16" Type="http://schemas.openxmlformats.org/officeDocument/2006/relationships/tags" Target="../tags/tag368.xml"/><Relationship Id="rId17" Type="http://schemas.openxmlformats.org/officeDocument/2006/relationships/tags" Target="../tags/tag369.xml"/><Relationship Id="rId1" Type="http://schemas.openxmlformats.org/officeDocument/2006/relationships/slideLayout" Target="../slideLayouts/slideLayout273.xml"/><Relationship Id="rId2" Type="http://schemas.openxmlformats.org/officeDocument/2006/relationships/slideLayout" Target="../slideLayouts/slideLayout274.xml"/><Relationship Id="rId3" Type="http://schemas.openxmlformats.org/officeDocument/2006/relationships/slideLayout" Target="../slideLayouts/slideLayout275.xml"/><Relationship Id="rId4" Type="http://schemas.openxmlformats.org/officeDocument/2006/relationships/slideLayout" Target="../slideLayouts/slideLayout276.xml"/><Relationship Id="rId5" Type="http://schemas.openxmlformats.org/officeDocument/2006/relationships/slideLayout" Target="../slideLayouts/slideLayout277.xml"/><Relationship Id="rId6" Type="http://schemas.openxmlformats.org/officeDocument/2006/relationships/slideLayout" Target="../slideLayouts/slideLayout278.xml"/><Relationship Id="rId7" Type="http://schemas.openxmlformats.org/officeDocument/2006/relationships/slideLayout" Target="../slideLayouts/slideLayout279.xml"/><Relationship Id="rId8" Type="http://schemas.openxmlformats.org/officeDocument/2006/relationships/slideLayout" Target="../slideLayouts/slideLayout280.xml"/><Relationship Id="rId9" Type="http://schemas.openxmlformats.org/officeDocument/2006/relationships/slideLayout" Target="../slideLayouts/slideLayout281.xml"/><Relationship Id="rId10" Type="http://schemas.openxmlformats.org/officeDocument/2006/relationships/slideLayout" Target="../slideLayouts/slideLayout282.xml"/></Relationships>
</file>

<file path=ppt/slideMasters/_rels/slideMaster26.xml.rels><?xml version="1.0" encoding="UTF-8" standalone="yes"?>
<Relationships xmlns="http://schemas.openxmlformats.org/package/2006/relationships"><Relationship Id="rId11" Type="http://schemas.openxmlformats.org/officeDocument/2006/relationships/slideLayout" Target="../slideLayouts/slideLayout296.xml"/><Relationship Id="rId12" Type="http://schemas.openxmlformats.org/officeDocument/2006/relationships/theme" Target="../theme/theme26.xml"/><Relationship Id="rId13" Type="http://schemas.openxmlformats.org/officeDocument/2006/relationships/tags" Target="../tags/tag370.xml"/><Relationship Id="rId14" Type="http://schemas.openxmlformats.org/officeDocument/2006/relationships/tags" Target="../tags/tag371.xml"/><Relationship Id="rId15" Type="http://schemas.openxmlformats.org/officeDocument/2006/relationships/tags" Target="../tags/tag372.xml"/><Relationship Id="rId16" Type="http://schemas.openxmlformats.org/officeDocument/2006/relationships/tags" Target="../tags/tag373.xml"/><Relationship Id="rId17" Type="http://schemas.openxmlformats.org/officeDocument/2006/relationships/tags" Target="../tags/tag374.xml"/><Relationship Id="rId1" Type="http://schemas.openxmlformats.org/officeDocument/2006/relationships/slideLayout" Target="../slideLayouts/slideLayout286.xml"/><Relationship Id="rId2" Type="http://schemas.openxmlformats.org/officeDocument/2006/relationships/slideLayout" Target="../slideLayouts/slideLayout287.xml"/><Relationship Id="rId3" Type="http://schemas.openxmlformats.org/officeDocument/2006/relationships/slideLayout" Target="../slideLayouts/slideLayout288.xml"/><Relationship Id="rId4" Type="http://schemas.openxmlformats.org/officeDocument/2006/relationships/slideLayout" Target="../slideLayouts/slideLayout289.xml"/><Relationship Id="rId5" Type="http://schemas.openxmlformats.org/officeDocument/2006/relationships/slideLayout" Target="../slideLayouts/slideLayout290.xml"/><Relationship Id="rId6" Type="http://schemas.openxmlformats.org/officeDocument/2006/relationships/slideLayout" Target="../slideLayouts/slideLayout291.xml"/><Relationship Id="rId7" Type="http://schemas.openxmlformats.org/officeDocument/2006/relationships/slideLayout" Target="../slideLayouts/slideLayout292.xml"/><Relationship Id="rId8" Type="http://schemas.openxmlformats.org/officeDocument/2006/relationships/slideLayout" Target="../slideLayouts/slideLayout293.xml"/><Relationship Id="rId9" Type="http://schemas.openxmlformats.org/officeDocument/2006/relationships/slideLayout" Target="../slideLayouts/slideLayout294.xml"/><Relationship Id="rId10" Type="http://schemas.openxmlformats.org/officeDocument/2006/relationships/slideLayout" Target="../slideLayouts/slideLayout295.xml"/></Relationships>
</file>

<file path=ppt/slideMasters/_rels/slideMaster27.xml.rels><?xml version="1.0" encoding="UTF-8" standalone="yes"?>
<Relationships xmlns="http://schemas.openxmlformats.org/package/2006/relationships"><Relationship Id="rId9" Type="http://schemas.openxmlformats.org/officeDocument/2006/relationships/slideLayout" Target="../slideLayouts/slideLayout305.xml"/><Relationship Id="rId20" Type="http://schemas.openxmlformats.org/officeDocument/2006/relationships/tags" Target="../tags/tag413.xml"/><Relationship Id="rId21" Type="http://schemas.openxmlformats.org/officeDocument/2006/relationships/tags" Target="../tags/tag414.xml"/><Relationship Id="rId22" Type="http://schemas.openxmlformats.org/officeDocument/2006/relationships/tags" Target="../tags/tag415.xml"/><Relationship Id="rId10" Type="http://schemas.openxmlformats.org/officeDocument/2006/relationships/slideLayout" Target="../slideLayouts/slideLayout306.xml"/><Relationship Id="rId11" Type="http://schemas.openxmlformats.org/officeDocument/2006/relationships/slideLayout" Target="../slideLayouts/slideLayout307.xml"/><Relationship Id="rId12" Type="http://schemas.openxmlformats.org/officeDocument/2006/relationships/slideLayout" Target="../slideLayouts/slideLayout308.xml"/><Relationship Id="rId13" Type="http://schemas.openxmlformats.org/officeDocument/2006/relationships/slideLayout" Target="../slideLayouts/slideLayout309.xml"/><Relationship Id="rId14" Type="http://schemas.openxmlformats.org/officeDocument/2006/relationships/theme" Target="../theme/theme27.xml"/><Relationship Id="rId15" Type="http://schemas.openxmlformats.org/officeDocument/2006/relationships/tags" Target="../tags/tag408.xml"/><Relationship Id="rId16" Type="http://schemas.openxmlformats.org/officeDocument/2006/relationships/tags" Target="../tags/tag409.xml"/><Relationship Id="rId17" Type="http://schemas.openxmlformats.org/officeDocument/2006/relationships/tags" Target="../tags/tag410.xml"/><Relationship Id="rId18" Type="http://schemas.openxmlformats.org/officeDocument/2006/relationships/tags" Target="../tags/tag411.xml"/><Relationship Id="rId19" Type="http://schemas.openxmlformats.org/officeDocument/2006/relationships/tags" Target="../tags/tag412.xml"/><Relationship Id="rId1" Type="http://schemas.openxmlformats.org/officeDocument/2006/relationships/slideLayout" Target="../slideLayouts/slideLayout297.xml"/><Relationship Id="rId2" Type="http://schemas.openxmlformats.org/officeDocument/2006/relationships/slideLayout" Target="../slideLayouts/slideLayout298.xml"/><Relationship Id="rId3" Type="http://schemas.openxmlformats.org/officeDocument/2006/relationships/slideLayout" Target="../slideLayouts/slideLayout299.xml"/><Relationship Id="rId4" Type="http://schemas.openxmlformats.org/officeDocument/2006/relationships/slideLayout" Target="../slideLayouts/slideLayout300.xml"/><Relationship Id="rId5" Type="http://schemas.openxmlformats.org/officeDocument/2006/relationships/slideLayout" Target="../slideLayouts/slideLayout301.xml"/><Relationship Id="rId6" Type="http://schemas.openxmlformats.org/officeDocument/2006/relationships/slideLayout" Target="../slideLayouts/slideLayout302.xml"/><Relationship Id="rId7" Type="http://schemas.openxmlformats.org/officeDocument/2006/relationships/slideLayout" Target="../slideLayouts/slideLayout303.xml"/><Relationship Id="rId8" Type="http://schemas.openxmlformats.org/officeDocument/2006/relationships/slideLayout" Target="../slideLayouts/slideLayout304.xml"/></Relationships>
</file>

<file path=ppt/slideMasters/_rels/slideMaster28.xml.rels><?xml version="1.0" encoding="UTF-8" standalone="yes"?>
<Relationships xmlns="http://schemas.openxmlformats.org/package/2006/relationships"><Relationship Id="rId11" Type="http://schemas.openxmlformats.org/officeDocument/2006/relationships/slideLayout" Target="../slideLayouts/slideLayout320.xml"/><Relationship Id="rId12" Type="http://schemas.openxmlformats.org/officeDocument/2006/relationships/slideLayout" Target="../slideLayouts/slideLayout321.xml"/><Relationship Id="rId13" Type="http://schemas.openxmlformats.org/officeDocument/2006/relationships/slideLayout" Target="../slideLayouts/slideLayout322.xml"/><Relationship Id="rId14" Type="http://schemas.openxmlformats.org/officeDocument/2006/relationships/theme" Target="../theme/theme28.xml"/><Relationship Id="rId15" Type="http://schemas.openxmlformats.org/officeDocument/2006/relationships/tags" Target="../tags/tag416.xml"/><Relationship Id="rId16" Type="http://schemas.openxmlformats.org/officeDocument/2006/relationships/tags" Target="../tags/tag417.xml"/><Relationship Id="rId17" Type="http://schemas.openxmlformats.org/officeDocument/2006/relationships/tags" Target="../tags/tag418.xml"/><Relationship Id="rId1" Type="http://schemas.openxmlformats.org/officeDocument/2006/relationships/slideLayout" Target="../slideLayouts/slideLayout310.xml"/><Relationship Id="rId2" Type="http://schemas.openxmlformats.org/officeDocument/2006/relationships/slideLayout" Target="../slideLayouts/slideLayout311.xml"/><Relationship Id="rId3" Type="http://schemas.openxmlformats.org/officeDocument/2006/relationships/slideLayout" Target="../slideLayouts/slideLayout312.xml"/><Relationship Id="rId4" Type="http://schemas.openxmlformats.org/officeDocument/2006/relationships/slideLayout" Target="../slideLayouts/slideLayout313.xml"/><Relationship Id="rId5" Type="http://schemas.openxmlformats.org/officeDocument/2006/relationships/slideLayout" Target="../slideLayouts/slideLayout314.xml"/><Relationship Id="rId6" Type="http://schemas.openxmlformats.org/officeDocument/2006/relationships/slideLayout" Target="../slideLayouts/slideLayout315.xml"/><Relationship Id="rId7" Type="http://schemas.openxmlformats.org/officeDocument/2006/relationships/slideLayout" Target="../slideLayouts/slideLayout316.xml"/><Relationship Id="rId8" Type="http://schemas.openxmlformats.org/officeDocument/2006/relationships/slideLayout" Target="../slideLayouts/slideLayout317.xml"/><Relationship Id="rId9" Type="http://schemas.openxmlformats.org/officeDocument/2006/relationships/slideLayout" Target="../slideLayouts/slideLayout318.xml"/><Relationship Id="rId10" Type="http://schemas.openxmlformats.org/officeDocument/2006/relationships/slideLayout" Target="../slideLayouts/slideLayout319.xml"/></Relationships>
</file>

<file path=ppt/slideMasters/_rels/slideMaster29.xml.rels><?xml version="1.0" encoding="UTF-8" standalone="yes"?>
<Relationships xmlns="http://schemas.openxmlformats.org/package/2006/relationships"><Relationship Id="rId3" Type="http://schemas.openxmlformats.org/officeDocument/2006/relationships/theme" Target="../theme/theme29.xml"/><Relationship Id="rId4" Type="http://schemas.openxmlformats.org/officeDocument/2006/relationships/tags" Target="../tags/tag419.xml"/><Relationship Id="rId5" Type="http://schemas.openxmlformats.org/officeDocument/2006/relationships/tags" Target="../tags/tag420.xml"/><Relationship Id="rId1" Type="http://schemas.openxmlformats.org/officeDocument/2006/relationships/slideLayout" Target="../slideLayouts/slideLayout323.xml"/><Relationship Id="rId2" Type="http://schemas.openxmlformats.org/officeDocument/2006/relationships/slideLayout" Target="../slideLayouts/slideLayout324.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8.xml"/><Relationship Id="rId12" Type="http://schemas.openxmlformats.org/officeDocument/2006/relationships/slideLayout" Target="../slideLayouts/slideLayout39.xml"/><Relationship Id="rId13" Type="http://schemas.openxmlformats.org/officeDocument/2006/relationships/slideLayout" Target="../slideLayouts/slideLayout40.xml"/><Relationship Id="rId14" Type="http://schemas.openxmlformats.org/officeDocument/2006/relationships/theme" Target="../theme/theme3.xml"/><Relationship Id="rId15" Type="http://schemas.openxmlformats.org/officeDocument/2006/relationships/tags" Target="../tags/tag46.xml"/><Relationship Id="rId16" Type="http://schemas.openxmlformats.org/officeDocument/2006/relationships/tags" Target="../tags/tag47.xml"/><Relationship Id="rId17" Type="http://schemas.openxmlformats.org/officeDocument/2006/relationships/tags" Target="../tags/tag48.xml"/><Relationship Id="rId1" Type="http://schemas.openxmlformats.org/officeDocument/2006/relationships/slideLayout" Target="../slideLayouts/slideLayout28.xml"/><Relationship Id="rId2" Type="http://schemas.openxmlformats.org/officeDocument/2006/relationships/slideLayout" Target="../slideLayouts/slideLayout29.xml"/><Relationship Id="rId3" Type="http://schemas.openxmlformats.org/officeDocument/2006/relationships/slideLayout" Target="../slideLayouts/slideLayout30.xml"/><Relationship Id="rId4" Type="http://schemas.openxmlformats.org/officeDocument/2006/relationships/slideLayout" Target="../slideLayouts/slideLayout31.xml"/><Relationship Id="rId5" Type="http://schemas.openxmlformats.org/officeDocument/2006/relationships/slideLayout" Target="../slideLayouts/slideLayout32.xml"/><Relationship Id="rId6" Type="http://schemas.openxmlformats.org/officeDocument/2006/relationships/slideLayout" Target="../slideLayouts/slideLayout33.xml"/><Relationship Id="rId7" Type="http://schemas.openxmlformats.org/officeDocument/2006/relationships/slideLayout" Target="../slideLayouts/slideLayout34.xml"/><Relationship Id="rId8" Type="http://schemas.openxmlformats.org/officeDocument/2006/relationships/slideLayout" Target="../slideLayouts/slideLayout35.xml"/><Relationship Id="rId9" Type="http://schemas.openxmlformats.org/officeDocument/2006/relationships/slideLayout" Target="../slideLayouts/slideLayout36.xml"/><Relationship Id="rId10" Type="http://schemas.openxmlformats.org/officeDocument/2006/relationships/slideLayout" Target="../slideLayouts/slideLayout37.xml"/></Relationships>
</file>

<file path=ppt/slideMasters/_rels/slideMaster30.xml.rels><?xml version="1.0" encoding="UTF-8" standalone="yes"?>
<Relationships xmlns="http://schemas.openxmlformats.org/package/2006/relationships"><Relationship Id="rId9" Type="http://schemas.openxmlformats.org/officeDocument/2006/relationships/slideLayout" Target="../slideLayouts/slideLayout333.xml"/><Relationship Id="rId20" Type="http://schemas.openxmlformats.org/officeDocument/2006/relationships/tags" Target="../tags/tag432.xml"/><Relationship Id="rId10" Type="http://schemas.openxmlformats.org/officeDocument/2006/relationships/slideLayout" Target="../slideLayouts/slideLayout334.xml"/><Relationship Id="rId11" Type="http://schemas.openxmlformats.org/officeDocument/2006/relationships/slideLayout" Target="../slideLayouts/slideLayout335.xml"/><Relationship Id="rId12" Type="http://schemas.openxmlformats.org/officeDocument/2006/relationships/theme" Target="../theme/theme30.xml"/><Relationship Id="rId13" Type="http://schemas.openxmlformats.org/officeDocument/2006/relationships/tags" Target="../tags/tag425.xml"/><Relationship Id="rId14" Type="http://schemas.openxmlformats.org/officeDocument/2006/relationships/tags" Target="../tags/tag426.xml"/><Relationship Id="rId15" Type="http://schemas.openxmlformats.org/officeDocument/2006/relationships/tags" Target="../tags/tag427.xml"/><Relationship Id="rId16" Type="http://schemas.openxmlformats.org/officeDocument/2006/relationships/tags" Target="../tags/tag428.xml"/><Relationship Id="rId17" Type="http://schemas.openxmlformats.org/officeDocument/2006/relationships/tags" Target="../tags/tag429.xml"/><Relationship Id="rId18" Type="http://schemas.openxmlformats.org/officeDocument/2006/relationships/tags" Target="../tags/tag430.xml"/><Relationship Id="rId19" Type="http://schemas.openxmlformats.org/officeDocument/2006/relationships/tags" Target="../tags/tag431.xml"/><Relationship Id="rId1" Type="http://schemas.openxmlformats.org/officeDocument/2006/relationships/slideLayout" Target="../slideLayouts/slideLayout325.xml"/><Relationship Id="rId2" Type="http://schemas.openxmlformats.org/officeDocument/2006/relationships/slideLayout" Target="../slideLayouts/slideLayout326.xml"/><Relationship Id="rId3" Type="http://schemas.openxmlformats.org/officeDocument/2006/relationships/slideLayout" Target="../slideLayouts/slideLayout327.xml"/><Relationship Id="rId4" Type="http://schemas.openxmlformats.org/officeDocument/2006/relationships/slideLayout" Target="../slideLayouts/slideLayout328.xml"/><Relationship Id="rId5" Type="http://schemas.openxmlformats.org/officeDocument/2006/relationships/slideLayout" Target="../slideLayouts/slideLayout329.xml"/><Relationship Id="rId6" Type="http://schemas.openxmlformats.org/officeDocument/2006/relationships/slideLayout" Target="../slideLayouts/slideLayout330.xml"/><Relationship Id="rId7" Type="http://schemas.openxmlformats.org/officeDocument/2006/relationships/slideLayout" Target="../slideLayouts/slideLayout331.xml"/><Relationship Id="rId8" Type="http://schemas.openxmlformats.org/officeDocument/2006/relationships/slideLayout" Target="../slideLayouts/slideLayout332.xml"/></Relationships>
</file>

<file path=ppt/slideMasters/_rels/slideMaster31.xml.rels><?xml version="1.0" encoding="UTF-8" standalone="yes"?>
<Relationships xmlns="http://schemas.openxmlformats.org/package/2006/relationships"><Relationship Id="rId9" Type="http://schemas.openxmlformats.org/officeDocument/2006/relationships/slideLayout" Target="../slideLayouts/slideLayout344.xml"/><Relationship Id="rId20" Type="http://schemas.openxmlformats.org/officeDocument/2006/relationships/tags" Target="../tags/tag460.xml"/><Relationship Id="rId21" Type="http://schemas.openxmlformats.org/officeDocument/2006/relationships/tags" Target="../tags/tag461.xml"/><Relationship Id="rId22" Type="http://schemas.openxmlformats.org/officeDocument/2006/relationships/tags" Target="../tags/tag462.xml"/><Relationship Id="rId23" Type="http://schemas.openxmlformats.org/officeDocument/2006/relationships/tags" Target="../tags/tag463.xml"/><Relationship Id="rId24" Type="http://schemas.openxmlformats.org/officeDocument/2006/relationships/tags" Target="../tags/tag464.xml"/><Relationship Id="rId25" Type="http://schemas.openxmlformats.org/officeDocument/2006/relationships/tags" Target="../tags/tag465.xml"/><Relationship Id="rId26" Type="http://schemas.openxmlformats.org/officeDocument/2006/relationships/tags" Target="../tags/tag466.xml"/><Relationship Id="rId27" Type="http://schemas.openxmlformats.org/officeDocument/2006/relationships/tags" Target="../tags/tag467.xml"/><Relationship Id="rId28" Type="http://schemas.openxmlformats.org/officeDocument/2006/relationships/tags" Target="../tags/tag468.xml"/><Relationship Id="rId29" Type="http://schemas.openxmlformats.org/officeDocument/2006/relationships/tags" Target="../tags/tag469.xml"/><Relationship Id="rId30" Type="http://schemas.openxmlformats.org/officeDocument/2006/relationships/tags" Target="../tags/tag470.xml"/><Relationship Id="rId31" Type="http://schemas.openxmlformats.org/officeDocument/2006/relationships/tags" Target="../tags/tag471.xml"/><Relationship Id="rId10" Type="http://schemas.openxmlformats.org/officeDocument/2006/relationships/slideLayout" Target="../slideLayouts/slideLayout345.xml"/><Relationship Id="rId11" Type="http://schemas.openxmlformats.org/officeDocument/2006/relationships/slideLayout" Target="../slideLayouts/slideLayout346.xml"/><Relationship Id="rId12" Type="http://schemas.openxmlformats.org/officeDocument/2006/relationships/slideLayout" Target="../slideLayouts/slideLayout347.xml"/><Relationship Id="rId13" Type="http://schemas.openxmlformats.org/officeDocument/2006/relationships/slideLayout" Target="../slideLayouts/slideLayout348.xml"/><Relationship Id="rId14" Type="http://schemas.openxmlformats.org/officeDocument/2006/relationships/theme" Target="../theme/theme31.xml"/><Relationship Id="rId15" Type="http://schemas.openxmlformats.org/officeDocument/2006/relationships/tags" Target="../tags/tag455.xml"/><Relationship Id="rId16" Type="http://schemas.openxmlformats.org/officeDocument/2006/relationships/tags" Target="../tags/tag456.xml"/><Relationship Id="rId17" Type="http://schemas.openxmlformats.org/officeDocument/2006/relationships/tags" Target="../tags/tag457.xml"/><Relationship Id="rId18" Type="http://schemas.openxmlformats.org/officeDocument/2006/relationships/tags" Target="../tags/tag458.xml"/><Relationship Id="rId19" Type="http://schemas.openxmlformats.org/officeDocument/2006/relationships/tags" Target="../tags/tag459.xml"/><Relationship Id="rId1" Type="http://schemas.openxmlformats.org/officeDocument/2006/relationships/slideLayout" Target="../slideLayouts/slideLayout336.xml"/><Relationship Id="rId2" Type="http://schemas.openxmlformats.org/officeDocument/2006/relationships/slideLayout" Target="../slideLayouts/slideLayout337.xml"/><Relationship Id="rId3" Type="http://schemas.openxmlformats.org/officeDocument/2006/relationships/slideLayout" Target="../slideLayouts/slideLayout338.xml"/><Relationship Id="rId4" Type="http://schemas.openxmlformats.org/officeDocument/2006/relationships/slideLayout" Target="../slideLayouts/slideLayout339.xml"/><Relationship Id="rId5" Type="http://schemas.openxmlformats.org/officeDocument/2006/relationships/slideLayout" Target="../slideLayouts/slideLayout340.xml"/><Relationship Id="rId6" Type="http://schemas.openxmlformats.org/officeDocument/2006/relationships/slideLayout" Target="../slideLayouts/slideLayout341.xml"/><Relationship Id="rId7" Type="http://schemas.openxmlformats.org/officeDocument/2006/relationships/slideLayout" Target="../slideLayouts/slideLayout342.xml"/><Relationship Id="rId8" Type="http://schemas.openxmlformats.org/officeDocument/2006/relationships/slideLayout" Target="../slideLayouts/slideLayout343.xml"/></Relationships>
</file>

<file path=ppt/slideMasters/_rels/slideMaster32.xml.rels><?xml version="1.0" encoding="UTF-8" standalone="yes"?>
<Relationships xmlns="http://schemas.openxmlformats.org/package/2006/relationships"><Relationship Id="rId11" Type="http://schemas.openxmlformats.org/officeDocument/2006/relationships/slideLayout" Target="../slideLayouts/slideLayout359.xml"/><Relationship Id="rId12" Type="http://schemas.openxmlformats.org/officeDocument/2006/relationships/slideLayout" Target="../slideLayouts/slideLayout360.xml"/><Relationship Id="rId13" Type="http://schemas.openxmlformats.org/officeDocument/2006/relationships/slideLayout" Target="../slideLayouts/slideLayout361.xml"/><Relationship Id="rId14" Type="http://schemas.openxmlformats.org/officeDocument/2006/relationships/slideLayout" Target="../slideLayouts/slideLayout362.xml"/><Relationship Id="rId15" Type="http://schemas.openxmlformats.org/officeDocument/2006/relationships/slideLayout" Target="../slideLayouts/slideLayout363.xml"/><Relationship Id="rId16" Type="http://schemas.openxmlformats.org/officeDocument/2006/relationships/theme" Target="../theme/theme32.xml"/><Relationship Id="rId17" Type="http://schemas.openxmlformats.org/officeDocument/2006/relationships/tags" Target="../tags/tag486.xml"/><Relationship Id="rId18" Type="http://schemas.openxmlformats.org/officeDocument/2006/relationships/tags" Target="../tags/tag487.xml"/><Relationship Id="rId19" Type="http://schemas.openxmlformats.org/officeDocument/2006/relationships/tags" Target="../tags/tag488.xml"/><Relationship Id="rId1" Type="http://schemas.openxmlformats.org/officeDocument/2006/relationships/slideLayout" Target="../slideLayouts/slideLayout349.xml"/><Relationship Id="rId2" Type="http://schemas.openxmlformats.org/officeDocument/2006/relationships/slideLayout" Target="../slideLayouts/slideLayout350.xml"/><Relationship Id="rId3" Type="http://schemas.openxmlformats.org/officeDocument/2006/relationships/slideLayout" Target="../slideLayouts/slideLayout351.xml"/><Relationship Id="rId4" Type="http://schemas.openxmlformats.org/officeDocument/2006/relationships/slideLayout" Target="../slideLayouts/slideLayout352.xml"/><Relationship Id="rId5" Type="http://schemas.openxmlformats.org/officeDocument/2006/relationships/slideLayout" Target="../slideLayouts/slideLayout353.xml"/><Relationship Id="rId6" Type="http://schemas.openxmlformats.org/officeDocument/2006/relationships/slideLayout" Target="../slideLayouts/slideLayout354.xml"/><Relationship Id="rId7" Type="http://schemas.openxmlformats.org/officeDocument/2006/relationships/slideLayout" Target="../slideLayouts/slideLayout355.xml"/><Relationship Id="rId8" Type="http://schemas.openxmlformats.org/officeDocument/2006/relationships/slideLayout" Target="../slideLayouts/slideLayout356.xml"/><Relationship Id="rId9" Type="http://schemas.openxmlformats.org/officeDocument/2006/relationships/slideLayout" Target="../slideLayouts/slideLayout357.xml"/><Relationship Id="rId10" Type="http://schemas.openxmlformats.org/officeDocument/2006/relationships/slideLayout" Target="../slideLayouts/slideLayout358.xml"/></Relationships>
</file>

<file path=ppt/slideMasters/_rels/slideMaster33.xml.rels><?xml version="1.0" encoding="UTF-8" standalone="yes"?>
<Relationships xmlns="http://schemas.openxmlformats.org/package/2006/relationships"><Relationship Id="rId9" Type="http://schemas.openxmlformats.org/officeDocument/2006/relationships/slideLayout" Target="../slideLayouts/slideLayout372.xml"/><Relationship Id="rId20" Type="http://schemas.openxmlformats.org/officeDocument/2006/relationships/tags" Target="../tags/tag498.xml"/><Relationship Id="rId21" Type="http://schemas.openxmlformats.org/officeDocument/2006/relationships/tags" Target="../tags/tag499.xml"/><Relationship Id="rId10" Type="http://schemas.openxmlformats.org/officeDocument/2006/relationships/slideLayout" Target="../slideLayouts/slideLayout373.xml"/><Relationship Id="rId11" Type="http://schemas.openxmlformats.org/officeDocument/2006/relationships/slideLayout" Target="../slideLayouts/slideLayout374.xml"/><Relationship Id="rId12" Type="http://schemas.openxmlformats.org/officeDocument/2006/relationships/slideLayout" Target="../slideLayouts/slideLayout375.xml"/><Relationship Id="rId13" Type="http://schemas.openxmlformats.org/officeDocument/2006/relationships/slideLayout" Target="../slideLayouts/slideLayout376.xml"/><Relationship Id="rId14" Type="http://schemas.openxmlformats.org/officeDocument/2006/relationships/slideLayout" Target="../slideLayouts/slideLayout377.xml"/><Relationship Id="rId15" Type="http://schemas.openxmlformats.org/officeDocument/2006/relationships/slideLayout" Target="../slideLayouts/slideLayout378.xml"/><Relationship Id="rId16" Type="http://schemas.openxmlformats.org/officeDocument/2006/relationships/theme" Target="../theme/theme33.xml"/><Relationship Id="rId17" Type="http://schemas.openxmlformats.org/officeDocument/2006/relationships/tags" Target="../tags/tag495.xml"/><Relationship Id="rId18" Type="http://schemas.openxmlformats.org/officeDocument/2006/relationships/tags" Target="../tags/tag496.xml"/><Relationship Id="rId19" Type="http://schemas.openxmlformats.org/officeDocument/2006/relationships/tags" Target="../tags/tag497.xml"/><Relationship Id="rId1" Type="http://schemas.openxmlformats.org/officeDocument/2006/relationships/slideLayout" Target="../slideLayouts/slideLayout364.xml"/><Relationship Id="rId2" Type="http://schemas.openxmlformats.org/officeDocument/2006/relationships/slideLayout" Target="../slideLayouts/slideLayout365.xml"/><Relationship Id="rId3" Type="http://schemas.openxmlformats.org/officeDocument/2006/relationships/slideLayout" Target="../slideLayouts/slideLayout366.xml"/><Relationship Id="rId4" Type="http://schemas.openxmlformats.org/officeDocument/2006/relationships/slideLayout" Target="../slideLayouts/slideLayout367.xml"/><Relationship Id="rId5" Type="http://schemas.openxmlformats.org/officeDocument/2006/relationships/slideLayout" Target="../slideLayouts/slideLayout368.xml"/><Relationship Id="rId6" Type="http://schemas.openxmlformats.org/officeDocument/2006/relationships/slideLayout" Target="../slideLayouts/slideLayout369.xml"/><Relationship Id="rId7" Type="http://schemas.openxmlformats.org/officeDocument/2006/relationships/slideLayout" Target="../slideLayouts/slideLayout370.xml"/><Relationship Id="rId8" Type="http://schemas.openxmlformats.org/officeDocument/2006/relationships/slideLayout" Target="../slideLayouts/slideLayout371.xml"/></Relationships>
</file>

<file path=ppt/slideMasters/_rels/slideMaster34.xml.rels><?xml version="1.0" encoding="UTF-8" standalone="yes"?>
<Relationships xmlns="http://schemas.openxmlformats.org/package/2006/relationships"><Relationship Id="rId11" Type="http://schemas.openxmlformats.org/officeDocument/2006/relationships/slideLayout" Target="../slideLayouts/slideLayout389.xml"/><Relationship Id="rId12" Type="http://schemas.openxmlformats.org/officeDocument/2006/relationships/theme" Target="../theme/theme34.xml"/><Relationship Id="rId13" Type="http://schemas.openxmlformats.org/officeDocument/2006/relationships/tags" Target="../tags/tag523.xml"/><Relationship Id="rId14" Type="http://schemas.openxmlformats.org/officeDocument/2006/relationships/tags" Target="../tags/tag524.xml"/><Relationship Id="rId15" Type="http://schemas.openxmlformats.org/officeDocument/2006/relationships/tags" Target="../tags/tag525.xml"/><Relationship Id="rId1" Type="http://schemas.openxmlformats.org/officeDocument/2006/relationships/slideLayout" Target="../slideLayouts/slideLayout379.xml"/><Relationship Id="rId2" Type="http://schemas.openxmlformats.org/officeDocument/2006/relationships/slideLayout" Target="../slideLayouts/slideLayout380.xml"/><Relationship Id="rId3" Type="http://schemas.openxmlformats.org/officeDocument/2006/relationships/slideLayout" Target="../slideLayouts/slideLayout381.xml"/><Relationship Id="rId4" Type="http://schemas.openxmlformats.org/officeDocument/2006/relationships/slideLayout" Target="../slideLayouts/slideLayout382.xml"/><Relationship Id="rId5" Type="http://schemas.openxmlformats.org/officeDocument/2006/relationships/slideLayout" Target="../slideLayouts/slideLayout383.xml"/><Relationship Id="rId6" Type="http://schemas.openxmlformats.org/officeDocument/2006/relationships/slideLayout" Target="../slideLayouts/slideLayout384.xml"/><Relationship Id="rId7" Type="http://schemas.openxmlformats.org/officeDocument/2006/relationships/slideLayout" Target="../slideLayouts/slideLayout385.xml"/><Relationship Id="rId8" Type="http://schemas.openxmlformats.org/officeDocument/2006/relationships/slideLayout" Target="../slideLayouts/slideLayout386.xml"/><Relationship Id="rId9" Type="http://schemas.openxmlformats.org/officeDocument/2006/relationships/slideLayout" Target="../slideLayouts/slideLayout387.xml"/><Relationship Id="rId10" Type="http://schemas.openxmlformats.org/officeDocument/2006/relationships/slideLayout" Target="../slideLayouts/slideLayout388.xml"/></Relationships>
</file>

<file path=ppt/slideMasters/_rels/slideMaster35.xml.rels><?xml version="1.0" encoding="UTF-8" standalone="yes"?>
<Relationships xmlns="http://schemas.openxmlformats.org/package/2006/relationships"><Relationship Id="rId11" Type="http://schemas.openxmlformats.org/officeDocument/2006/relationships/slideLayout" Target="../slideLayouts/slideLayout400.xml"/><Relationship Id="rId12" Type="http://schemas.openxmlformats.org/officeDocument/2006/relationships/theme" Target="../theme/theme35.xml"/><Relationship Id="rId13" Type="http://schemas.openxmlformats.org/officeDocument/2006/relationships/tags" Target="../tags/tag559.xml"/><Relationship Id="rId14" Type="http://schemas.openxmlformats.org/officeDocument/2006/relationships/tags" Target="../tags/tag560.xml"/><Relationship Id="rId15" Type="http://schemas.openxmlformats.org/officeDocument/2006/relationships/tags" Target="../tags/tag561.xml"/><Relationship Id="rId16" Type="http://schemas.openxmlformats.org/officeDocument/2006/relationships/tags" Target="../tags/tag562.xml"/><Relationship Id="rId17" Type="http://schemas.openxmlformats.org/officeDocument/2006/relationships/tags" Target="../tags/tag563.xml"/><Relationship Id="rId1" Type="http://schemas.openxmlformats.org/officeDocument/2006/relationships/slideLayout" Target="../slideLayouts/slideLayout390.xml"/><Relationship Id="rId2" Type="http://schemas.openxmlformats.org/officeDocument/2006/relationships/slideLayout" Target="../slideLayouts/slideLayout391.xml"/><Relationship Id="rId3" Type="http://schemas.openxmlformats.org/officeDocument/2006/relationships/slideLayout" Target="../slideLayouts/slideLayout392.xml"/><Relationship Id="rId4" Type="http://schemas.openxmlformats.org/officeDocument/2006/relationships/slideLayout" Target="../slideLayouts/slideLayout393.xml"/><Relationship Id="rId5" Type="http://schemas.openxmlformats.org/officeDocument/2006/relationships/slideLayout" Target="../slideLayouts/slideLayout394.xml"/><Relationship Id="rId6" Type="http://schemas.openxmlformats.org/officeDocument/2006/relationships/slideLayout" Target="../slideLayouts/slideLayout395.xml"/><Relationship Id="rId7" Type="http://schemas.openxmlformats.org/officeDocument/2006/relationships/slideLayout" Target="../slideLayouts/slideLayout396.xml"/><Relationship Id="rId8" Type="http://schemas.openxmlformats.org/officeDocument/2006/relationships/slideLayout" Target="../slideLayouts/slideLayout397.xml"/><Relationship Id="rId9" Type="http://schemas.openxmlformats.org/officeDocument/2006/relationships/slideLayout" Target="../slideLayouts/slideLayout398.xml"/><Relationship Id="rId10" Type="http://schemas.openxmlformats.org/officeDocument/2006/relationships/slideLayout" Target="../slideLayouts/slideLayout399.xml"/></Relationships>
</file>

<file path=ppt/slideMasters/_rels/slideMaster36.xml.rels><?xml version="1.0" encoding="UTF-8" standalone="yes"?>
<Relationships xmlns="http://schemas.openxmlformats.org/package/2006/relationships"><Relationship Id="rId11" Type="http://schemas.openxmlformats.org/officeDocument/2006/relationships/slideLayout" Target="../slideLayouts/slideLayout411.xml"/><Relationship Id="rId12" Type="http://schemas.openxmlformats.org/officeDocument/2006/relationships/theme" Target="../theme/theme36.xml"/><Relationship Id="rId13" Type="http://schemas.openxmlformats.org/officeDocument/2006/relationships/tags" Target="../tags/tag597.xml"/><Relationship Id="rId14" Type="http://schemas.openxmlformats.org/officeDocument/2006/relationships/tags" Target="../tags/tag598.xml"/><Relationship Id="rId15" Type="http://schemas.openxmlformats.org/officeDocument/2006/relationships/tags" Target="../tags/tag599.xml"/><Relationship Id="rId16" Type="http://schemas.openxmlformats.org/officeDocument/2006/relationships/tags" Target="../tags/tag600.xml"/><Relationship Id="rId17" Type="http://schemas.openxmlformats.org/officeDocument/2006/relationships/tags" Target="../tags/tag601.xml"/><Relationship Id="rId1" Type="http://schemas.openxmlformats.org/officeDocument/2006/relationships/slideLayout" Target="../slideLayouts/slideLayout401.xml"/><Relationship Id="rId2" Type="http://schemas.openxmlformats.org/officeDocument/2006/relationships/slideLayout" Target="../slideLayouts/slideLayout402.xml"/><Relationship Id="rId3" Type="http://schemas.openxmlformats.org/officeDocument/2006/relationships/slideLayout" Target="../slideLayouts/slideLayout403.xml"/><Relationship Id="rId4" Type="http://schemas.openxmlformats.org/officeDocument/2006/relationships/slideLayout" Target="../slideLayouts/slideLayout404.xml"/><Relationship Id="rId5" Type="http://schemas.openxmlformats.org/officeDocument/2006/relationships/slideLayout" Target="../slideLayouts/slideLayout405.xml"/><Relationship Id="rId6" Type="http://schemas.openxmlformats.org/officeDocument/2006/relationships/slideLayout" Target="../slideLayouts/slideLayout406.xml"/><Relationship Id="rId7" Type="http://schemas.openxmlformats.org/officeDocument/2006/relationships/slideLayout" Target="../slideLayouts/slideLayout407.xml"/><Relationship Id="rId8" Type="http://schemas.openxmlformats.org/officeDocument/2006/relationships/slideLayout" Target="../slideLayouts/slideLayout408.xml"/><Relationship Id="rId9" Type="http://schemas.openxmlformats.org/officeDocument/2006/relationships/slideLayout" Target="../slideLayouts/slideLayout409.xml"/><Relationship Id="rId10" Type="http://schemas.openxmlformats.org/officeDocument/2006/relationships/slideLayout" Target="../slideLayouts/slideLayout410.xml"/></Relationships>
</file>

<file path=ppt/slideMasters/_rels/slideMaster37.xml.rels><?xml version="1.0" encoding="UTF-8" standalone="yes"?>
<Relationships xmlns="http://schemas.openxmlformats.org/package/2006/relationships"><Relationship Id="rId9" Type="http://schemas.openxmlformats.org/officeDocument/2006/relationships/slideLayout" Target="../slideLayouts/slideLayout420.xml"/><Relationship Id="rId20" Type="http://schemas.openxmlformats.org/officeDocument/2006/relationships/tags" Target="../tags/tag639.xml"/><Relationship Id="rId10" Type="http://schemas.openxmlformats.org/officeDocument/2006/relationships/slideLayout" Target="../slideLayouts/slideLayout421.xml"/><Relationship Id="rId11" Type="http://schemas.openxmlformats.org/officeDocument/2006/relationships/slideLayout" Target="../slideLayouts/slideLayout422.xml"/><Relationship Id="rId12" Type="http://schemas.openxmlformats.org/officeDocument/2006/relationships/slideLayout" Target="../slideLayouts/slideLayout423.xml"/><Relationship Id="rId13" Type="http://schemas.openxmlformats.org/officeDocument/2006/relationships/slideLayout" Target="../slideLayouts/slideLayout424.xml"/><Relationship Id="rId14" Type="http://schemas.openxmlformats.org/officeDocument/2006/relationships/slideLayout" Target="../slideLayouts/slideLayout425.xml"/><Relationship Id="rId15" Type="http://schemas.openxmlformats.org/officeDocument/2006/relationships/theme" Target="../theme/theme37.xml"/><Relationship Id="rId16" Type="http://schemas.openxmlformats.org/officeDocument/2006/relationships/tags" Target="../tags/tag635.xml"/><Relationship Id="rId17" Type="http://schemas.openxmlformats.org/officeDocument/2006/relationships/tags" Target="../tags/tag636.xml"/><Relationship Id="rId18" Type="http://schemas.openxmlformats.org/officeDocument/2006/relationships/tags" Target="../tags/tag637.xml"/><Relationship Id="rId19" Type="http://schemas.openxmlformats.org/officeDocument/2006/relationships/tags" Target="../tags/tag638.xml"/><Relationship Id="rId1" Type="http://schemas.openxmlformats.org/officeDocument/2006/relationships/slideLayout" Target="../slideLayouts/slideLayout412.xml"/><Relationship Id="rId2" Type="http://schemas.openxmlformats.org/officeDocument/2006/relationships/slideLayout" Target="../slideLayouts/slideLayout413.xml"/><Relationship Id="rId3" Type="http://schemas.openxmlformats.org/officeDocument/2006/relationships/slideLayout" Target="../slideLayouts/slideLayout414.xml"/><Relationship Id="rId4" Type="http://schemas.openxmlformats.org/officeDocument/2006/relationships/slideLayout" Target="../slideLayouts/slideLayout415.xml"/><Relationship Id="rId5" Type="http://schemas.openxmlformats.org/officeDocument/2006/relationships/slideLayout" Target="../slideLayouts/slideLayout416.xml"/><Relationship Id="rId6" Type="http://schemas.openxmlformats.org/officeDocument/2006/relationships/slideLayout" Target="../slideLayouts/slideLayout417.xml"/><Relationship Id="rId7" Type="http://schemas.openxmlformats.org/officeDocument/2006/relationships/slideLayout" Target="../slideLayouts/slideLayout418.xml"/><Relationship Id="rId8" Type="http://schemas.openxmlformats.org/officeDocument/2006/relationships/slideLayout" Target="../slideLayouts/slideLayout419.xml"/></Relationships>
</file>

<file path=ppt/slideMasters/_rels/slideMaster38.xml.rels><?xml version="1.0" encoding="UTF-8" standalone="yes"?>
<Relationships xmlns="http://schemas.openxmlformats.org/package/2006/relationships"><Relationship Id="rId11" Type="http://schemas.openxmlformats.org/officeDocument/2006/relationships/slideLayout" Target="../slideLayouts/slideLayout436.xml"/><Relationship Id="rId12" Type="http://schemas.openxmlformats.org/officeDocument/2006/relationships/theme" Target="../theme/theme38.xml"/><Relationship Id="rId13" Type="http://schemas.openxmlformats.org/officeDocument/2006/relationships/tags" Target="../tags/tag654.xml"/><Relationship Id="rId14" Type="http://schemas.openxmlformats.org/officeDocument/2006/relationships/tags" Target="../tags/tag655.xml"/><Relationship Id="rId15" Type="http://schemas.openxmlformats.org/officeDocument/2006/relationships/tags" Target="../tags/tag656.xml"/><Relationship Id="rId16" Type="http://schemas.openxmlformats.org/officeDocument/2006/relationships/tags" Target="../tags/tag657.xml"/><Relationship Id="rId17" Type="http://schemas.openxmlformats.org/officeDocument/2006/relationships/tags" Target="../tags/tag658.xml"/><Relationship Id="rId1" Type="http://schemas.openxmlformats.org/officeDocument/2006/relationships/slideLayout" Target="../slideLayouts/slideLayout426.xml"/><Relationship Id="rId2" Type="http://schemas.openxmlformats.org/officeDocument/2006/relationships/slideLayout" Target="../slideLayouts/slideLayout427.xml"/><Relationship Id="rId3" Type="http://schemas.openxmlformats.org/officeDocument/2006/relationships/slideLayout" Target="../slideLayouts/slideLayout428.xml"/><Relationship Id="rId4" Type="http://schemas.openxmlformats.org/officeDocument/2006/relationships/slideLayout" Target="../slideLayouts/slideLayout429.xml"/><Relationship Id="rId5" Type="http://schemas.openxmlformats.org/officeDocument/2006/relationships/slideLayout" Target="../slideLayouts/slideLayout430.xml"/><Relationship Id="rId6" Type="http://schemas.openxmlformats.org/officeDocument/2006/relationships/slideLayout" Target="../slideLayouts/slideLayout431.xml"/><Relationship Id="rId7" Type="http://schemas.openxmlformats.org/officeDocument/2006/relationships/slideLayout" Target="../slideLayouts/slideLayout432.xml"/><Relationship Id="rId8" Type="http://schemas.openxmlformats.org/officeDocument/2006/relationships/slideLayout" Target="../slideLayouts/slideLayout433.xml"/><Relationship Id="rId9" Type="http://schemas.openxmlformats.org/officeDocument/2006/relationships/slideLayout" Target="../slideLayouts/slideLayout434.xml"/><Relationship Id="rId10" Type="http://schemas.openxmlformats.org/officeDocument/2006/relationships/slideLayout" Target="../slideLayouts/slideLayout435.xml"/></Relationships>
</file>

<file path=ppt/slideMasters/_rels/slideMaster39.xml.rels><?xml version="1.0" encoding="UTF-8" standalone="yes"?>
<Relationships xmlns="http://schemas.openxmlformats.org/package/2006/relationships"><Relationship Id="rId11" Type="http://schemas.openxmlformats.org/officeDocument/2006/relationships/slideLayout" Target="../slideLayouts/slideLayout447.xml"/><Relationship Id="rId12" Type="http://schemas.openxmlformats.org/officeDocument/2006/relationships/slideLayout" Target="../slideLayouts/slideLayout448.xml"/><Relationship Id="rId13" Type="http://schemas.openxmlformats.org/officeDocument/2006/relationships/slideLayout" Target="../slideLayouts/slideLayout449.xml"/><Relationship Id="rId14" Type="http://schemas.openxmlformats.org/officeDocument/2006/relationships/theme" Target="../theme/theme39.xml"/><Relationship Id="rId15" Type="http://schemas.openxmlformats.org/officeDocument/2006/relationships/tags" Target="../tags/tag692.xml"/><Relationship Id="rId16" Type="http://schemas.openxmlformats.org/officeDocument/2006/relationships/tags" Target="../tags/tag693.xml"/><Relationship Id="rId17" Type="http://schemas.openxmlformats.org/officeDocument/2006/relationships/tags" Target="../tags/tag694.xml"/><Relationship Id="rId1" Type="http://schemas.openxmlformats.org/officeDocument/2006/relationships/slideLayout" Target="../slideLayouts/slideLayout437.xml"/><Relationship Id="rId2" Type="http://schemas.openxmlformats.org/officeDocument/2006/relationships/slideLayout" Target="../slideLayouts/slideLayout438.xml"/><Relationship Id="rId3" Type="http://schemas.openxmlformats.org/officeDocument/2006/relationships/slideLayout" Target="../slideLayouts/slideLayout439.xml"/><Relationship Id="rId4" Type="http://schemas.openxmlformats.org/officeDocument/2006/relationships/slideLayout" Target="../slideLayouts/slideLayout440.xml"/><Relationship Id="rId5" Type="http://schemas.openxmlformats.org/officeDocument/2006/relationships/slideLayout" Target="../slideLayouts/slideLayout441.xml"/><Relationship Id="rId6" Type="http://schemas.openxmlformats.org/officeDocument/2006/relationships/slideLayout" Target="../slideLayouts/slideLayout442.xml"/><Relationship Id="rId7" Type="http://schemas.openxmlformats.org/officeDocument/2006/relationships/slideLayout" Target="../slideLayouts/slideLayout443.xml"/><Relationship Id="rId8" Type="http://schemas.openxmlformats.org/officeDocument/2006/relationships/slideLayout" Target="../slideLayouts/slideLayout444.xml"/><Relationship Id="rId9" Type="http://schemas.openxmlformats.org/officeDocument/2006/relationships/slideLayout" Target="../slideLayouts/slideLayout445.xml"/><Relationship Id="rId10" Type="http://schemas.openxmlformats.org/officeDocument/2006/relationships/slideLayout" Target="../slideLayouts/slideLayout446.xml"/></Relationships>
</file>

<file path=ppt/slideMasters/_rels/slideMaster4.xml.rels><?xml version="1.0" encoding="UTF-8" standalone="yes"?>
<Relationships xmlns="http://schemas.openxmlformats.org/package/2006/relationships"><Relationship Id="rId9" Type="http://schemas.openxmlformats.org/officeDocument/2006/relationships/slideLayout" Target="../slideLayouts/slideLayout49.xml"/><Relationship Id="rId20" Type="http://schemas.openxmlformats.org/officeDocument/2006/relationships/tags" Target="../tags/tag52.xml"/><Relationship Id="rId21" Type="http://schemas.openxmlformats.org/officeDocument/2006/relationships/tags" Target="../tags/tag53.xml"/><Relationship Id="rId22" Type="http://schemas.openxmlformats.org/officeDocument/2006/relationships/tags" Target="../tags/tag54.xml"/><Relationship Id="rId23" Type="http://schemas.openxmlformats.org/officeDocument/2006/relationships/tags" Target="../tags/tag55.xml"/><Relationship Id="rId24" Type="http://schemas.openxmlformats.org/officeDocument/2006/relationships/tags" Target="../tags/tag56.xml"/><Relationship Id="rId10" Type="http://schemas.openxmlformats.org/officeDocument/2006/relationships/slideLayout" Target="../slideLayouts/slideLayout50.xml"/><Relationship Id="rId11" Type="http://schemas.openxmlformats.org/officeDocument/2006/relationships/slideLayout" Target="../slideLayouts/slideLayout51.xml"/><Relationship Id="rId12" Type="http://schemas.openxmlformats.org/officeDocument/2006/relationships/slideLayout" Target="../slideLayouts/slideLayout52.xml"/><Relationship Id="rId13" Type="http://schemas.openxmlformats.org/officeDocument/2006/relationships/slideLayout" Target="../slideLayouts/slideLayout53.xml"/><Relationship Id="rId14" Type="http://schemas.openxmlformats.org/officeDocument/2006/relationships/slideLayout" Target="../slideLayouts/slideLayout54.xml"/><Relationship Id="rId15" Type="http://schemas.openxmlformats.org/officeDocument/2006/relationships/slideLayout" Target="../slideLayouts/slideLayout55.xml"/><Relationship Id="rId16" Type="http://schemas.openxmlformats.org/officeDocument/2006/relationships/theme" Target="../theme/theme4.xml"/><Relationship Id="rId17" Type="http://schemas.openxmlformats.org/officeDocument/2006/relationships/tags" Target="../tags/tag49.xml"/><Relationship Id="rId18" Type="http://schemas.openxmlformats.org/officeDocument/2006/relationships/tags" Target="../tags/tag50.xml"/><Relationship Id="rId19" Type="http://schemas.openxmlformats.org/officeDocument/2006/relationships/tags" Target="../tags/tag51.xml"/><Relationship Id="rId1" Type="http://schemas.openxmlformats.org/officeDocument/2006/relationships/slideLayout" Target="../slideLayouts/slideLayout41.xml"/><Relationship Id="rId2" Type="http://schemas.openxmlformats.org/officeDocument/2006/relationships/slideLayout" Target="../slideLayouts/slideLayout42.xml"/><Relationship Id="rId3" Type="http://schemas.openxmlformats.org/officeDocument/2006/relationships/slideLayout" Target="../slideLayouts/slideLayout43.xml"/><Relationship Id="rId4" Type="http://schemas.openxmlformats.org/officeDocument/2006/relationships/slideLayout" Target="../slideLayouts/slideLayout44.xml"/><Relationship Id="rId5" Type="http://schemas.openxmlformats.org/officeDocument/2006/relationships/slideLayout" Target="../slideLayouts/slideLayout45.xml"/><Relationship Id="rId6" Type="http://schemas.openxmlformats.org/officeDocument/2006/relationships/slideLayout" Target="../slideLayouts/slideLayout46.xml"/><Relationship Id="rId7" Type="http://schemas.openxmlformats.org/officeDocument/2006/relationships/slideLayout" Target="../slideLayouts/slideLayout47.xml"/><Relationship Id="rId8" Type="http://schemas.openxmlformats.org/officeDocument/2006/relationships/slideLayout" Target="../slideLayouts/slideLayout48.xml"/></Relationships>
</file>

<file path=ppt/slideMasters/_rels/slideMaster40.xml.rels><?xml version="1.0" encoding="UTF-8" standalone="yes"?>
<Relationships xmlns="http://schemas.openxmlformats.org/package/2006/relationships"><Relationship Id="rId11" Type="http://schemas.openxmlformats.org/officeDocument/2006/relationships/slideLayout" Target="../slideLayouts/slideLayout460.xml"/><Relationship Id="rId12" Type="http://schemas.openxmlformats.org/officeDocument/2006/relationships/slideLayout" Target="../slideLayouts/slideLayout461.xml"/><Relationship Id="rId13" Type="http://schemas.openxmlformats.org/officeDocument/2006/relationships/slideLayout" Target="../slideLayouts/slideLayout462.xml"/><Relationship Id="rId14" Type="http://schemas.openxmlformats.org/officeDocument/2006/relationships/theme" Target="../theme/theme40.xml"/><Relationship Id="rId15" Type="http://schemas.openxmlformats.org/officeDocument/2006/relationships/tags" Target="../tags/tag695.xml"/><Relationship Id="rId16" Type="http://schemas.openxmlformats.org/officeDocument/2006/relationships/tags" Target="../tags/tag696.xml"/><Relationship Id="rId17" Type="http://schemas.openxmlformats.org/officeDocument/2006/relationships/tags" Target="../tags/tag697.xml"/><Relationship Id="rId1" Type="http://schemas.openxmlformats.org/officeDocument/2006/relationships/slideLayout" Target="../slideLayouts/slideLayout450.xml"/><Relationship Id="rId2" Type="http://schemas.openxmlformats.org/officeDocument/2006/relationships/slideLayout" Target="../slideLayouts/slideLayout451.xml"/><Relationship Id="rId3" Type="http://schemas.openxmlformats.org/officeDocument/2006/relationships/slideLayout" Target="../slideLayouts/slideLayout452.xml"/><Relationship Id="rId4" Type="http://schemas.openxmlformats.org/officeDocument/2006/relationships/slideLayout" Target="../slideLayouts/slideLayout453.xml"/><Relationship Id="rId5" Type="http://schemas.openxmlformats.org/officeDocument/2006/relationships/slideLayout" Target="../slideLayouts/slideLayout454.xml"/><Relationship Id="rId6" Type="http://schemas.openxmlformats.org/officeDocument/2006/relationships/slideLayout" Target="../slideLayouts/slideLayout455.xml"/><Relationship Id="rId7" Type="http://schemas.openxmlformats.org/officeDocument/2006/relationships/slideLayout" Target="../slideLayouts/slideLayout456.xml"/><Relationship Id="rId8" Type="http://schemas.openxmlformats.org/officeDocument/2006/relationships/slideLayout" Target="../slideLayouts/slideLayout457.xml"/><Relationship Id="rId9" Type="http://schemas.openxmlformats.org/officeDocument/2006/relationships/slideLayout" Target="../slideLayouts/slideLayout458.xml"/><Relationship Id="rId10" Type="http://schemas.openxmlformats.org/officeDocument/2006/relationships/slideLayout" Target="../slideLayouts/slideLayout459.xml"/></Relationships>
</file>

<file path=ppt/slideMasters/_rels/slideMaster41.xml.rels><?xml version="1.0" encoding="UTF-8" standalone="yes"?>
<Relationships xmlns="http://schemas.openxmlformats.org/package/2006/relationships"><Relationship Id="rId11" Type="http://schemas.openxmlformats.org/officeDocument/2006/relationships/slideLayout" Target="../slideLayouts/slideLayout473.xml"/><Relationship Id="rId12" Type="http://schemas.openxmlformats.org/officeDocument/2006/relationships/slideLayout" Target="../slideLayouts/slideLayout474.xml"/><Relationship Id="rId13" Type="http://schemas.openxmlformats.org/officeDocument/2006/relationships/slideLayout" Target="../slideLayouts/slideLayout475.xml"/><Relationship Id="rId14" Type="http://schemas.openxmlformats.org/officeDocument/2006/relationships/theme" Target="../theme/theme41.xml"/><Relationship Id="rId15" Type="http://schemas.openxmlformats.org/officeDocument/2006/relationships/tags" Target="../tags/tag698.xml"/><Relationship Id="rId16" Type="http://schemas.openxmlformats.org/officeDocument/2006/relationships/tags" Target="../tags/tag699.xml"/><Relationship Id="rId17" Type="http://schemas.openxmlformats.org/officeDocument/2006/relationships/tags" Target="../tags/tag700.xml"/><Relationship Id="rId1" Type="http://schemas.openxmlformats.org/officeDocument/2006/relationships/slideLayout" Target="../slideLayouts/slideLayout463.xml"/><Relationship Id="rId2" Type="http://schemas.openxmlformats.org/officeDocument/2006/relationships/slideLayout" Target="../slideLayouts/slideLayout464.xml"/><Relationship Id="rId3" Type="http://schemas.openxmlformats.org/officeDocument/2006/relationships/slideLayout" Target="../slideLayouts/slideLayout465.xml"/><Relationship Id="rId4" Type="http://schemas.openxmlformats.org/officeDocument/2006/relationships/slideLayout" Target="../slideLayouts/slideLayout466.xml"/><Relationship Id="rId5" Type="http://schemas.openxmlformats.org/officeDocument/2006/relationships/slideLayout" Target="../slideLayouts/slideLayout467.xml"/><Relationship Id="rId6" Type="http://schemas.openxmlformats.org/officeDocument/2006/relationships/slideLayout" Target="../slideLayouts/slideLayout468.xml"/><Relationship Id="rId7" Type="http://schemas.openxmlformats.org/officeDocument/2006/relationships/slideLayout" Target="../slideLayouts/slideLayout469.xml"/><Relationship Id="rId8" Type="http://schemas.openxmlformats.org/officeDocument/2006/relationships/slideLayout" Target="../slideLayouts/slideLayout470.xml"/><Relationship Id="rId9" Type="http://schemas.openxmlformats.org/officeDocument/2006/relationships/slideLayout" Target="../slideLayouts/slideLayout471.xml"/><Relationship Id="rId10" Type="http://schemas.openxmlformats.org/officeDocument/2006/relationships/slideLayout" Target="../slideLayouts/slideLayout472.xml"/></Relationships>
</file>

<file path=ppt/slideMasters/_rels/slideMaster42.xml.rels><?xml version="1.0" encoding="UTF-8" standalone="yes"?>
<Relationships xmlns="http://schemas.openxmlformats.org/package/2006/relationships"><Relationship Id="rId11" Type="http://schemas.openxmlformats.org/officeDocument/2006/relationships/slideLayout" Target="../slideLayouts/slideLayout486.xml"/><Relationship Id="rId12" Type="http://schemas.openxmlformats.org/officeDocument/2006/relationships/slideLayout" Target="../slideLayouts/slideLayout487.xml"/><Relationship Id="rId13" Type="http://schemas.openxmlformats.org/officeDocument/2006/relationships/slideLayout" Target="../slideLayouts/slideLayout488.xml"/><Relationship Id="rId14" Type="http://schemas.openxmlformats.org/officeDocument/2006/relationships/theme" Target="../theme/theme42.xml"/><Relationship Id="rId15" Type="http://schemas.openxmlformats.org/officeDocument/2006/relationships/tags" Target="../tags/tag701.xml"/><Relationship Id="rId16" Type="http://schemas.openxmlformats.org/officeDocument/2006/relationships/tags" Target="../tags/tag702.xml"/><Relationship Id="rId17" Type="http://schemas.openxmlformats.org/officeDocument/2006/relationships/tags" Target="../tags/tag703.xml"/><Relationship Id="rId1" Type="http://schemas.openxmlformats.org/officeDocument/2006/relationships/slideLayout" Target="../slideLayouts/slideLayout476.xml"/><Relationship Id="rId2" Type="http://schemas.openxmlformats.org/officeDocument/2006/relationships/slideLayout" Target="../slideLayouts/slideLayout477.xml"/><Relationship Id="rId3" Type="http://schemas.openxmlformats.org/officeDocument/2006/relationships/slideLayout" Target="../slideLayouts/slideLayout478.xml"/><Relationship Id="rId4" Type="http://schemas.openxmlformats.org/officeDocument/2006/relationships/slideLayout" Target="../slideLayouts/slideLayout479.xml"/><Relationship Id="rId5" Type="http://schemas.openxmlformats.org/officeDocument/2006/relationships/slideLayout" Target="../slideLayouts/slideLayout480.xml"/><Relationship Id="rId6" Type="http://schemas.openxmlformats.org/officeDocument/2006/relationships/slideLayout" Target="../slideLayouts/slideLayout481.xml"/><Relationship Id="rId7" Type="http://schemas.openxmlformats.org/officeDocument/2006/relationships/slideLayout" Target="../slideLayouts/slideLayout482.xml"/><Relationship Id="rId8" Type="http://schemas.openxmlformats.org/officeDocument/2006/relationships/slideLayout" Target="../slideLayouts/slideLayout483.xml"/><Relationship Id="rId9" Type="http://schemas.openxmlformats.org/officeDocument/2006/relationships/slideLayout" Target="../slideLayouts/slideLayout484.xml"/><Relationship Id="rId10" Type="http://schemas.openxmlformats.org/officeDocument/2006/relationships/slideLayout" Target="../slideLayouts/slideLayout485.xml"/></Relationships>
</file>

<file path=ppt/slideMasters/_rels/slideMaster43.xml.rels><?xml version="1.0" encoding="UTF-8" standalone="yes"?>
<Relationships xmlns="http://schemas.openxmlformats.org/package/2006/relationships"><Relationship Id="rId11" Type="http://schemas.openxmlformats.org/officeDocument/2006/relationships/slideLayout" Target="../slideLayouts/slideLayout499.xml"/><Relationship Id="rId12" Type="http://schemas.openxmlformats.org/officeDocument/2006/relationships/slideLayout" Target="../slideLayouts/slideLayout500.xml"/><Relationship Id="rId13" Type="http://schemas.openxmlformats.org/officeDocument/2006/relationships/slideLayout" Target="../slideLayouts/slideLayout501.xml"/><Relationship Id="rId14" Type="http://schemas.openxmlformats.org/officeDocument/2006/relationships/theme" Target="../theme/theme43.xml"/><Relationship Id="rId15" Type="http://schemas.openxmlformats.org/officeDocument/2006/relationships/tags" Target="../tags/tag704.xml"/><Relationship Id="rId16" Type="http://schemas.openxmlformats.org/officeDocument/2006/relationships/tags" Target="../tags/tag705.xml"/><Relationship Id="rId17" Type="http://schemas.openxmlformats.org/officeDocument/2006/relationships/tags" Target="../tags/tag706.xml"/><Relationship Id="rId1" Type="http://schemas.openxmlformats.org/officeDocument/2006/relationships/slideLayout" Target="../slideLayouts/slideLayout489.xml"/><Relationship Id="rId2" Type="http://schemas.openxmlformats.org/officeDocument/2006/relationships/slideLayout" Target="../slideLayouts/slideLayout490.xml"/><Relationship Id="rId3" Type="http://schemas.openxmlformats.org/officeDocument/2006/relationships/slideLayout" Target="../slideLayouts/slideLayout491.xml"/><Relationship Id="rId4" Type="http://schemas.openxmlformats.org/officeDocument/2006/relationships/slideLayout" Target="../slideLayouts/slideLayout492.xml"/><Relationship Id="rId5" Type="http://schemas.openxmlformats.org/officeDocument/2006/relationships/slideLayout" Target="../slideLayouts/slideLayout493.xml"/><Relationship Id="rId6" Type="http://schemas.openxmlformats.org/officeDocument/2006/relationships/slideLayout" Target="../slideLayouts/slideLayout494.xml"/><Relationship Id="rId7" Type="http://schemas.openxmlformats.org/officeDocument/2006/relationships/slideLayout" Target="../slideLayouts/slideLayout495.xml"/><Relationship Id="rId8" Type="http://schemas.openxmlformats.org/officeDocument/2006/relationships/slideLayout" Target="../slideLayouts/slideLayout496.xml"/><Relationship Id="rId9" Type="http://schemas.openxmlformats.org/officeDocument/2006/relationships/slideLayout" Target="../slideLayouts/slideLayout497.xml"/><Relationship Id="rId10" Type="http://schemas.openxmlformats.org/officeDocument/2006/relationships/slideLayout" Target="../slideLayouts/slideLayout498.xml"/></Relationships>
</file>

<file path=ppt/slideMasters/_rels/slideMaster44.xml.rels><?xml version="1.0" encoding="UTF-8" standalone="yes"?>
<Relationships xmlns="http://schemas.openxmlformats.org/package/2006/relationships"><Relationship Id="rId11" Type="http://schemas.openxmlformats.org/officeDocument/2006/relationships/slideLayout" Target="../slideLayouts/slideLayout512.xml"/><Relationship Id="rId12" Type="http://schemas.openxmlformats.org/officeDocument/2006/relationships/slideLayout" Target="../slideLayouts/slideLayout513.xml"/><Relationship Id="rId13" Type="http://schemas.openxmlformats.org/officeDocument/2006/relationships/slideLayout" Target="../slideLayouts/slideLayout514.xml"/><Relationship Id="rId14" Type="http://schemas.openxmlformats.org/officeDocument/2006/relationships/theme" Target="../theme/theme44.xml"/><Relationship Id="rId15" Type="http://schemas.openxmlformats.org/officeDocument/2006/relationships/tags" Target="../tags/tag707.xml"/><Relationship Id="rId16" Type="http://schemas.openxmlformats.org/officeDocument/2006/relationships/tags" Target="../tags/tag708.xml"/><Relationship Id="rId17" Type="http://schemas.openxmlformats.org/officeDocument/2006/relationships/tags" Target="../tags/tag709.xml"/><Relationship Id="rId1" Type="http://schemas.openxmlformats.org/officeDocument/2006/relationships/slideLayout" Target="../slideLayouts/slideLayout502.xml"/><Relationship Id="rId2" Type="http://schemas.openxmlformats.org/officeDocument/2006/relationships/slideLayout" Target="../slideLayouts/slideLayout503.xml"/><Relationship Id="rId3" Type="http://schemas.openxmlformats.org/officeDocument/2006/relationships/slideLayout" Target="../slideLayouts/slideLayout504.xml"/><Relationship Id="rId4" Type="http://schemas.openxmlformats.org/officeDocument/2006/relationships/slideLayout" Target="../slideLayouts/slideLayout505.xml"/><Relationship Id="rId5" Type="http://schemas.openxmlformats.org/officeDocument/2006/relationships/slideLayout" Target="../slideLayouts/slideLayout506.xml"/><Relationship Id="rId6" Type="http://schemas.openxmlformats.org/officeDocument/2006/relationships/slideLayout" Target="../slideLayouts/slideLayout507.xml"/><Relationship Id="rId7" Type="http://schemas.openxmlformats.org/officeDocument/2006/relationships/slideLayout" Target="../slideLayouts/slideLayout508.xml"/><Relationship Id="rId8" Type="http://schemas.openxmlformats.org/officeDocument/2006/relationships/slideLayout" Target="../slideLayouts/slideLayout509.xml"/><Relationship Id="rId9" Type="http://schemas.openxmlformats.org/officeDocument/2006/relationships/slideLayout" Target="../slideLayouts/slideLayout510.xml"/><Relationship Id="rId10" Type="http://schemas.openxmlformats.org/officeDocument/2006/relationships/slideLayout" Target="../slideLayouts/slideLayout511.xml"/></Relationships>
</file>

<file path=ppt/slideMasters/_rels/slideMaster45.xml.rels><?xml version="1.0" encoding="UTF-8" standalone="yes"?>
<Relationships xmlns="http://schemas.openxmlformats.org/package/2006/relationships"><Relationship Id="rId11" Type="http://schemas.openxmlformats.org/officeDocument/2006/relationships/slideLayout" Target="../slideLayouts/slideLayout525.xml"/><Relationship Id="rId12" Type="http://schemas.openxmlformats.org/officeDocument/2006/relationships/slideLayout" Target="../slideLayouts/slideLayout526.xml"/><Relationship Id="rId13" Type="http://schemas.openxmlformats.org/officeDocument/2006/relationships/slideLayout" Target="../slideLayouts/slideLayout527.xml"/><Relationship Id="rId14" Type="http://schemas.openxmlformats.org/officeDocument/2006/relationships/slideLayout" Target="../slideLayouts/slideLayout528.xml"/><Relationship Id="rId15" Type="http://schemas.openxmlformats.org/officeDocument/2006/relationships/theme" Target="../theme/theme45.xml"/><Relationship Id="rId16" Type="http://schemas.openxmlformats.org/officeDocument/2006/relationships/tags" Target="../tags/tag710.xml"/><Relationship Id="rId17" Type="http://schemas.openxmlformats.org/officeDocument/2006/relationships/tags" Target="../tags/tag711.xml"/><Relationship Id="rId18" Type="http://schemas.openxmlformats.org/officeDocument/2006/relationships/tags" Target="../tags/tag712.xml"/><Relationship Id="rId1" Type="http://schemas.openxmlformats.org/officeDocument/2006/relationships/slideLayout" Target="../slideLayouts/slideLayout515.xml"/><Relationship Id="rId2" Type="http://schemas.openxmlformats.org/officeDocument/2006/relationships/slideLayout" Target="../slideLayouts/slideLayout516.xml"/><Relationship Id="rId3" Type="http://schemas.openxmlformats.org/officeDocument/2006/relationships/slideLayout" Target="../slideLayouts/slideLayout517.xml"/><Relationship Id="rId4" Type="http://schemas.openxmlformats.org/officeDocument/2006/relationships/slideLayout" Target="../slideLayouts/slideLayout518.xml"/><Relationship Id="rId5" Type="http://schemas.openxmlformats.org/officeDocument/2006/relationships/slideLayout" Target="../slideLayouts/slideLayout519.xml"/><Relationship Id="rId6" Type="http://schemas.openxmlformats.org/officeDocument/2006/relationships/slideLayout" Target="../slideLayouts/slideLayout520.xml"/><Relationship Id="rId7" Type="http://schemas.openxmlformats.org/officeDocument/2006/relationships/slideLayout" Target="../slideLayouts/slideLayout521.xml"/><Relationship Id="rId8" Type="http://schemas.openxmlformats.org/officeDocument/2006/relationships/slideLayout" Target="../slideLayouts/slideLayout522.xml"/><Relationship Id="rId9" Type="http://schemas.openxmlformats.org/officeDocument/2006/relationships/slideLayout" Target="../slideLayouts/slideLayout523.xml"/><Relationship Id="rId10" Type="http://schemas.openxmlformats.org/officeDocument/2006/relationships/slideLayout" Target="../slideLayouts/slideLayout524.xml"/></Relationships>
</file>

<file path=ppt/slideMasters/_rels/slideMaster46.xml.rels><?xml version="1.0" encoding="UTF-8" standalone="yes"?>
<Relationships xmlns="http://schemas.openxmlformats.org/package/2006/relationships"><Relationship Id="rId11" Type="http://schemas.openxmlformats.org/officeDocument/2006/relationships/slideLayout" Target="../slideLayouts/slideLayout539.xml"/><Relationship Id="rId12" Type="http://schemas.openxmlformats.org/officeDocument/2006/relationships/slideLayout" Target="../slideLayouts/slideLayout540.xml"/><Relationship Id="rId13" Type="http://schemas.openxmlformats.org/officeDocument/2006/relationships/slideLayout" Target="../slideLayouts/slideLayout541.xml"/><Relationship Id="rId14" Type="http://schemas.openxmlformats.org/officeDocument/2006/relationships/theme" Target="../theme/theme46.xml"/><Relationship Id="rId15" Type="http://schemas.openxmlformats.org/officeDocument/2006/relationships/tags" Target="../tags/tag716.xml"/><Relationship Id="rId16" Type="http://schemas.openxmlformats.org/officeDocument/2006/relationships/tags" Target="../tags/tag717.xml"/><Relationship Id="rId17" Type="http://schemas.openxmlformats.org/officeDocument/2006/relationships/tags" Target="../tags/tag718.xml"/><Relationship Id="rId1" Type="http://schemas.openxmlformats.org/officeDocument/2006/relationships/slideLayout" Target="../slideLayouts/slideLayout529.xml"/><Relationship Id="rId2" Type="http://schemas.openxmlformats.org/officeDocument/2006/relationships/slideLayout" Target="../slideLayouts/slideLayout530.xml"/><Relationship Id="rId3" Type="http://schemas.openxmlformats.org/officeDocument/2006/relationships/slideLayout" Target="../slideLayouts/slideLayout531.xml"/><Relationship Id="rId4" Type="http://schemas.openxmlformats.org/officeDocument/2006/relationships/slideLayout" Target="../slideLayouts/slideLayout532.xml"/><Relationship Id="rId5" Type="http://schemas.openxmlformats.org/officeDocument/2006/relationships/slideLayout" Target="../slideLayouts/slideLayout533.xml"/><Relationship Id="rId6" Type="http://schemas.openxmlformats.org/officeDocument/2006/relationships/slideLayout" Target="../slideLayouts/slideLayout534.xml"/><Relationship Id="rId7" Type="http://schemas.openxmlformats.org/officeDocument/2006/relationships/slideLayout" Target="../slideLayouts/slideLayout535.xml"/><Relationship Id="rId8" Type="http://schemas.openxmlformats.org/officeDocument/2006/relationships/slideLayout" Target="../slideLayouts/slideLayout536.xml"/><Relationship Id="rId9" Type="http://schemas.openxmlformats.org/officeDocument/2006/relationships/slideLayout" Target="../slideLayouts/slideLayout537.xml"/><Relationship Id="rId10" Type="http://schemas.openxmlformats.org/officeDocument/2006/relationships/slideLayout" Target="../slideLayouts/slideLayout538.xml"/></Relationships>
</file>

<file path=ppt/slideMasters/_rels/slideMaster47.xml.rels><?xml version="1.0" encoding="UTF-8" standalone="yes"?>
<Relationships xmlns="http://schemas.openxmlformats.org/package/2006/relationships"><Relationship Id="rId11" Type="http://schemas.openxmlformats.org/officeDocument/2006/relationships/slideLayout" Target="../slideLayouts/slideLayout552.xml"/><Relationship Id="rId12" Type="http://schemas.openxmlformats.org/officeDocument/2006/relationships/slideLayout" Target="../slideLayouts/slideLayout553.xml"/><Relationship Id="rId13" Type="http://schemas.openxmlformats.org/officeDocument/2006/relationships/slideLayout" Target="../slideLayouts/slideLayout554.xml"/><Relationship Id="rId14" Type="http://schemas.openxmlformats.org/officeDocument/2006/relationships/slideLayout" Target="../slideLayouts/slideLayout555.xml"/><Relationship Id="rId15" Type="http://schemas.openxmlformats.org/officeDocument/2006/relationships/theme" Target="../theme/theme47.xml"/><Relationship Id="rId16" Type="http://schemas.openxmlformats.org/officeDocument/2006/relationships/tags" Target="../tags/tag719.xml"/><Relationship Id="rId17" Type="http://schemas.openxmlformats.org/officeDocument/2006/relationships/tags" Target="../tags/tag720.xml"/><Relationship Id="rId18" Type="http://schemas.openxmlformats.org/officeDocument/2006/relationships/tags" Target="../tags/tag721.xml"/><Relationship Id="rId1" Type="http://schemas.openxmlformats.org/officeDocument/2006/relationships/slideLayout" Target="../slideLayouts/slideLayout542.xml"/><Relationship Id="rId2" Type="http://schemas.openxmlformats.org/officeDocument/2006/relationships/slideLayout" Target="../slideLayouts/slideLayout543.xml"/><Relationship Id="rId3" Type="http://schemas.openxmlformats.org/officeDocument/2006/relationships/slideLayout" Target="../slideLayouts/slideLayout544.xml"/><Relationship Id="rId4" Type="http://schemas.openxmlformats.org/officeDocument/2006/relationships/slideLayout" Target="../slideLayouts/slideLayout545.xml"/><Relationship Id="rId5" Type="http://schemas.openxmlformats.org/officeDocument/2006/relationships/slideLayout" Target="../slideLayouts/slideLayout546.xml"/><Relationship Id="rId6" Type="http://schemas.openxmlformats.org/officeDocument/2006/relationships/slideLayout" Target="../slideLayouts/slideLayout547.xml"/><Relationship Id="rId7" Type="http://schemas.openxmlformats.org/officeDocument/2006/relationships/slideLayout" Target="../slideLayouts/slideLayout548.xml"/><Relationship Id="rId8" Type="http://schemas.openxmlformats.org/officeDocument/2006/relationships/slideLayout" Target="../slideLayouts/slideLayout549.xml"/><Relationship Id="rId9" Type="http://schemas.openxmlformats.org/officeDocument/2006/relationships/slideLayout" Target="../slideLayouts/slideLayout550.xml"/><Relationship Id="rId10" Type="http://schemas.openxmlformats.org/officeDocument/2006/relationships/slideLayout" Target="../slideLayouts/slideLayout551.xml"/></Relationships>
</file>

<file path=ppt/slideMasters/_rels/slideMaster48.xml.rels><?xml version="1.0" encoding="UTF-8" standalone="yes"?>
<Relationships xmlns="http://schemas.openxmlformats.org/package/2006/relationships"><Relationship Id="rId11" Type="http://schemas.openxmlformats.org/officeDocument/2006/relationships/slideLayout" Target="../slideLayouts/slideLayout566.xml"/><Relationship Id="rId12" Type="http://schemas.openxmlformats.org/officeDocument/2006/relationships/theme" Target="../theme/theme48.xml"/><Relationship Id="rId1" Type="http://schemas.openxmlformats.org/officeDocument/2006/relationships/slideLayout" Target="../slideLayouts/slideLayout556.xml"/><Relationship Id="rId2" Type="http://schemas.openxmlformats.org/officeDocument/2006/relationships/slideLayout" Target="../slideLayouts/slideLayout557.xml"/><Relationship Id="rId3" Type="http://schemas.openxmlformats.org/officeDocument/2006/relationships/slideLayout" Target="../slideLayouts/slideLayout558.xml"/><Relationship Id="rId4" Type="http://schemas.openxmlformats.org/officeDocument/2006/relationships/slideLayout" Target="../slideLayouts/slideLayout559.xml"/><Relationship Id="rId5" Type="http://schemas.openxmlformats.org/officeDocument/2006/relationships/slideLayout" Target="../slideLayouts/slideLayout560.xml"/><Relationship Id="rId6" Type="http://schemas.openxmlformats.org/officeDocument/2006/relationships/slideLayout" Target="../slideLayouts/slideLayout561.xml"/><Relationship Id="rId7" Type="http://schemas.openxmlformats.org/officeDocument/2006/relationships/slideLayout" Target="../slideLayouts/slideLayout562.xml"/><Relationship Id="rId8" Type="http://schemas.openxmlformats.org/officeDocument/2006/relationships/slideLayout" Target="../slideLayouts/slideLayout563.xml"/><Relationship Id="rId9" Type="http://schemas.openxmlformats.org/officeDocument/2006/relationships/slideLayout" Target="../slideLayouts/slideLayout564.xml"/><Relationship Id="rId10" Type="http://schemas.openxmlformats.org/officeDocument/2006/relationships/slideLayout" Target="../slideLayouts/slideLayout565.xml"/></Relationships>
</file>

<file path=ppt/slideMasters/_rels/slideMaster49.xml.rels><?xml version="1.0" encoding="UTF-8" standalone="yes"?>
<Relationships xmlns="http://schemas.openxmlformats.org/package/2006/relationships"><Relationship Id="rId11" Type="http://schemas.openxmlformats.org/officeDocument/2006/relationships/slideLayout" Target="../slideLayouts/slideLayout577.xml"/><Relationship Id="rId12" Type="http://schemas.openxmlformats.org/officeDocument/2006/relationships/slideLayout" Target="../slideLayouts/slideLayout578.xml"/><Relationship Id="rId13" Type="http://schemas.openxmlformats.org/officeDocument/2006/relationships/slideLayout" Target="../slideLayouts/slideLayout579.xml"/><Relationship Id="rId14" Type="http://schemas.openxmlformats.org/officeDocument/2006/relationships/theme" Target="../theme/theme49.xml"/><Relationship Id="rId1" Type="http://schemas.openxmlformats.org/officeDocument/2006/relationships/slideLayout" Target="../slideLayouts/slideLayout567.xml"/><Relationship Id="rId2" Type="http://schemas.openxmlformats.org/officeDocument/2006/relationships/slideLayout" Target="../slideLayouts/slideLayout568.xml"/><Relationship Id="rId3" Type="http://schemas.openxmlformats.org/officeDocument/2006/relationships/slideLayout" Target="../slideLayouts/slideLayout569.xml"/><Relationship Id="rId4" Type="http://schemas.openxmlformats.org/officeDocument/2006/relationships/slideLayout" Target="../slideLayouts/slideLayout570.xml"/><Relationship Id="rId5" Type="http://schemas.openxmlformats.org/officeDocument/2006/relationships/slideLayout" Target="../slideLayouts/slideLayout571.xml"/><Relationship Id="rId6" Type="http://schemas.openxmlformats.org/officeDocument/2006/relationships/slideLayout" Target="../slideLayouts/slideLayout572.xml"/><Relationship Id="rId7" Type="http://schemas.openxmlformats.org/officeDocument/2006/relationships/slideLayout" Target="../slideLayouts/slideLayout573.xml"/><Relationship Id="rId8" Type="http://schemas.openxmlformats.org/officeDocument/2006/relationships/slideLayout" Target="../slideLayouts/slideLayout574.xml"/><Relationship Id="rId9" Type="http://schemas.openxmlformats.org/officeDocument/2006/relationships/slideLayout" Target="../slideLayouts/slideLayout575.xml"/><Relationship Id="rId10" Type="http://schemas.openxmlformats.org/officeDocument/2006/relationships/slideLayout" Target="../slideLayouts/slideLayout576.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66.xml"/><Relationship Id="rId12" Type="http://schemas.openxmlformats.org/officeDocument/2006/relationships/slideLayout" Target="../slideLayouts/slideLayout67.xml"/><Relationship Id="rId13" Type="http://schemas.openxmlformats.org/officeDocument/2006/relationships/slideLayout" Target="../slideLayouts/slideLayout68.xml"/><Relationship Id="rId14" Type="http://schemas.openxmlformats.org/officeDocument/2006/relationships/slideLayout" Target="../slideLayouts/slideLayout69.xml"/><Relationship Id="rId15" Type="http://schemas.openxmlformats.org/officeDocument/2006/relationships/theme" Target="../theme/theme5.xml"/><Relationship Id="rId16" Type="http://schemas.openxmlformats.org/officeDocument/2006/relationships/tags" Target="../tags/tag61.xml"/><Relationship Id="rId17" Type="http://schemas.openxmlformats.org/officeDocument/2006/relationships/tags" Target="../tags/tag62.xml"/><Relationship Id="rId18" Type="http://schemas.openxmlformats.org/officeDocument/2006/relationships/tags" Target="../tags/tag63.xml"/><Relationship Id="rId1" Type="http://schemas.openxmlformats.org/officeDocument/2006/relationships/slideLayout" Target="../slideLayouts/slideLayout56.xml"/><Relationship Id="rId2" Type="http://schemas.openxmlformats.org/officeDocument/2006/relationships/slideLayout" Target="../slideLayouts/slideLayout57.xml"/><Relationship Id="rId3" Type="http://schemas.openxmlformats.org/officeDocument/2006/relationships/slideLayout" Target="../slideLayouts/slideLayout58.xml"/><Relationship Id="rId4" Type="http://schemas.openxmlformats.org/officeDocument/2006/relationships/slideLayout" Target="../slideLayouts/slideLayout59.xml"/><Relationship Id="rId5" Type="http://schemas.openxmlformats.org/officeDocument/2006/relationships/slideLayout" Target="../slideLayouts/slideLayout60.xml"/><Relationship Id="rId6" Type="http://schemas.openxmlformats.org/officeDocument/2006/relationships/slideLayout" Target="../slideLayouts/slideLayout61.xml"/><Relationship Id="rId7" Type="http://schemas.openxmlformats.org/officeDocument/2006/relationships/slideLayout" Target="../slideLayouts/slideLayout62.xml"/><Relationship Id="rId8" Type="http://schemas.openxmlformats.org/officeDocument/2006/relationships/slideLayout" Target="../slideLayouts/slideLayout63.xml"/><Relationship Id="rId9" Type="http://schemas.openxmlformats.org/officeDocument/2006/relationships/slideLayout" Target="../slideLayouts/slideLayout64.xml"/><Relationship Id="rId10" Type="http://schemas.openxmlformats.org/officeDocument/2006/relationships/slideLayout" Target="../slideLayouts/slideLayout65.xml"/></Relationships>
</file>

<file path=ppt/slideMasters/_rels/slideMaster50.xml.rels><?xml version="1.0" encoding="UTF-8" standalone="yes"?>
<Relationships xmlns="http://schemas.openxmlformats.org/package/2006/relationships"><Relationship Id="rId11" Type="http://schemas.openxmlformats.org/officeDocument/2006/relationships/slideLayout" Target="../slideLayouts/slideLayout590.xml"/><Relationship Id="rId12" Type="http://schemas.openxmlformats.org/officeDocument/2006/relationships/slideLayout" Target="../slideLayouts/slideLayout591.xml"/><Relationship Id="rId13" Type="http://schemas.openxmlformats.org/officeDocument/2006/relationships/slideLayout" Target="../slideLayouts/slideLayout592.xml"/><Relationship Id="rId14" Type="http://schemas.openxmlformats.org/officeDocument/2006/relationships/theme" Target="../theme/theme50.xml"/><Relationship Id="rId1" Type="http://schemas.openxmlformats.org/officeDocument/2006/relationships/slideLayout" Target="../slideLayouts/slideLayout580.xml"/><Relationship Id="rId2" Type="http://schemas.openxmlformats.org/officeDocument/2006/relationships/slideLayout" Target="../slideLayouts/slideLayout581.xml"/><Relationship Id="rId3" Type="http://schemas.openxmlformats.org/officeDocument/2006/relationships/slideLayout" Target="../slideLayouts/slideLayout582.xml"/><Relationship Id="rId4" Type="http://schemas.openxmlformats.org/officeDocument/2006/relationships/slideLayout" Target="../slideLayouts/slideLayout583.xml"/><Relationship Id="rId5" Type="http://schemas.openxmlformats.org/officeDocument/2006/relationships/slideLayout" Target="../slideLayouts/slideLayout584.xml"/><Relationship Id="rId6" Type="http://schemas.openxmlformats.org/officeDocument/2006/relationships/slideLayout" Target="../slideLayouts/slideLayout585.xml"/><Relationship Id="rId7" Type="http://schemas.openxmlformats.org/officeDocument/2006/relationships/slideLayout" Target="../slideLayouts/slideLayout586.xml"/><Relationship Id="rId8" Type="http://schemas.openxmlformats.org/officeDocument/2006/relationships/slideLayout" Target="../slideLayouts/slideLayout587.xml"/><Relationship Id="rId9" Type="http://schemas.openxmlformats.org/officeDocument/2006/relationships/slideLayout" Target="../slideLayouts/slideLayout588.xml"/><Relationship Id="rId10" Type="http://schemas.openxmlformats.org/officeDocument/2006/relationships/slideLayout" Target="../slideLayouts/slideLayout589.xml"/></Relationships>
</file>

<file path=ppt/slideMasters/_rels/slideMaster51.xml.rels><?xml version="1.0" encoding="UTF-8" standalone="yes"?>
<Relationships xmlns="http://schemas.openxmlformats.org/package/2006/relationships"><Relationship Id="rId11" Type="http://schemas.openxmlformats.org/officeDocument/2006/relationships/slideLayout" Target="../slideLayouts/slideLayout603.xml"/><Relationship Id="rId12" Type="http://schemas.openxmlformats.org/officeDocument/2006/relationships/slideLayout" Target="../slideLayouts/slideLayout604.xml"/><Relationship Id="rId13" Type="http://schemas.openxmlformats.org/officeDocument/2006/relationships/slideLayout" Target="../slideLayouts/slideLayout605.xml"/><Relationship Id="rId14" Type="http://schemas.openxmlformats.org/officeDocument/2006/relationships/theme" Target="../theme/theme51.xml"/><Relationship Id="rId1" Type="http://schemas.openxmlformats.org/officeDocument/2006/relationships/slideLayout" Target="../slideLayouts/slideLayout593.xml"/><Relationship Id="rId2" Type="http://schemas.openxmlformats.org/officeDocument/2006/relationships/slideLayout" Target="../slideLayouts/slideLayout594.xml"/><Relationship Id="rId3" Type="http://schemas.openxmlformats.org/officeDocument/2006/relationships/slideLayout" Target="../slideLayouts/slideLayout595.xml"/><Relationship Id="rId4" Type="http://schemas.openxmlformats.org/officeDocument/2006/relationships/slideLayout" Target="../slideLayouts/slideLayout596.xml"/><Relationship Id="rId5" Type="http://schemas.openxmlformats.org/officeDocument/2006/relationships/slideLayout" Target="../slideLayouts/slideLayout597.xml"/><Relationship Id="rId6" Type="http://schemas.openxmlformats.org/officeDocument/2006/relationships/slideLayout" Target="../slideLayouts/slideLayout598.xml"/><Relationship Id="rId7" Type="http://schemas.openxmlformats.org/officeDocument/2006/relationships/slideLayout" Target="../slideLayouts/slideLayout599.xml"/><Relationship Id="rId8" Type="http://schemas.openxmlformats.org/officeDocument/2006/relationships/slideLayout" Target="../slideLayouts/slideLayout600.xml"/><Relationship Id="rId9" Type="http://schemas.openxmlformats.org/officeDocument/2006/relationships/slideLayout" Target="../slideLayouts/slideLayout601.xml"/><Relationship Id="rId10" Type="http://schemas.openxmlformats.org/officeDocument/2006/relationships/slideLayout" Target="../slideLayouts/slideLayout602.xml"/></Relationships>
</file>

<file path=ppt/slideMasters/_rels/slideMaster52.xml.rels><?xml version="1.0" encoding="UTF-8" standalone="yes"?>
<Relationships xmlns="http://schemas.openxmlformats.org/package/2006/relationships"><Relationship Id="rId11" Type="http://schemas.openxmlformats.org/officeDocument/2006/relationships/slideLayout" Target="../slideLayouts/slideLayout616.xml"/><Relationship Id="rId12" Type="http://schemas.openxmlformats.org/officeDocument/2006/relationships/slideLayout" Target="../slideLayouts/slideLayout617.xml"/><Relationship Id="rId13" Type="http://schemas.openxmlformats.org/officeDocument/2006/relationships/slideLayout" Target="../slideLayouts/slideLayout618.xml"/><Relationship Id="rId14" Type="http://schemas.openxmlformats.org/officeDocument/2006/relationships/theme" Target="../theme/theme52.xml"/><Relationship Id="rId1" Type="http://schemas.openxmlformats.org/officeDocument/2006/relationships/slideLayout" Target="../slideLayouts/slideLayout606.xml"/><Relationship Id="rId2" Type="http://schemas.openxmlformats.org/officeDocument/2006/relationships/slideLayout" Target="../slideLayouts/slideLayout607.xml"/><Relationship Id="rId3" Type="http://schemas.openxmlformats.org/officeDocument/2006/relationships/slideLayout" Target="../slideLayouts/slideLayout608.xml"/><Relationship Id="rId4" Type="http://schemas.openxmlformats.org/officeDocument/2006/relationships/slideLayout" Target="../slideLayouts/slideLayout609.xml"/><Relationship Id="rId5" Type="http://schemas.openxmlformats.org/officeDocument/2006/relationships/slideLayout" Target="../slideLayouts/slideLayout610.xml"/><Relationship Id="rId6" Type="http://schemas.openxmlformats.org/officeDocument/2006/relationships/slideLayout" Target="../slideLayouts/slideLayout611.xml"/><Relationship Id="rId7" Type="http://schemas.openxmlformats.org/officeDocument/2006/relationships/slideLayout" Target="../slideLayouts/slideLayout612.xml"/><Relationship Id="rId8" Type="http://schemas.openxmlformats.org/officeDocument/2006/relationships/slideLayout" Target="../slideLayouts/slideLayout613.xml"/><Relationship Id="rId9" Type="http://schemas.openxmlformats.org/officeDocument/2006/relationships/slideLayout" Target="../slideLayouts/slideLayout614.xml"/><Relationship Id="rId10" Type="http://schemas.openxmlformats.org/officeDocument/2006/relationships/slideLayout" Target="../slideLayouts/slideLayout615.xml"/></Relationships>
</file>

<file path=ppt/slideMasters/_rels/slideMaster53.xml.rels><?xml version="1.0" encoding="UTF-8" standalone="yes"?>
<Relationships xmlns="http://schemas.openxmlformats.org/package/2006/relationships"><Relationship Id="rId11" Type="http://schemas.openxmlformats.org/officeDocument/2006/relationships/slideLayout" Target="../slideLayouts/slideLayout629.xml"/><Relationship Id="rId12" Type="http://schemas.openxmlformats.org/officeDocument/2006/relationships/theme" Target="../theme/theme53.xml"/><Relationship Id="rId1" Type="http://schemas.openxmlformats.org/officeDocument/2006/relationships/slideLayout" Target="../slideLayouts/slideLayout619.xml"/><Relationship Id="rId2" Type="http://schemas.openxmlformats.org/officeDocument/2006/relationships/slideLayout" Target="../slideLayouts/slideLayout620.xml"/><Relationship Id="rId3" Type="http://schemas.openxmlformats.org/officeDocument/2006/relationships/slideLayout" Target="../slideLayouts/slideLayout621.xml"/><Relationship Id="rId4" Type="http://schemas.openxmlformats.org/officeDocument/2006/relationships/slideLayout" Target="../slideLayouts/slideLayout622.xml"/><Relationship Id="rId5" Type="http://schemas.openxmlformats.org/officeDocument/2006/relationships/slideLayout" Target="../slideLayouts/slideLayout623.xml"/><Relationship Id="rId6" Type="http://schemas.openxmlformats.org/officeDocument/2006/relationships/slideLayout" Target="../slideLayouts/slideLayout624.xml"/><Relationship Id="rId7" Type="http://schemas.openxmlformats.org/officeDocument/2006/relationships/slideLayout" Target="../slideLayouts/slideLayout625.xml"/><Relationship Id="rId8" Type="http://schemas.openxmlformats.org/officeDocument/2006/relationships/slideLayout" Target="../slideLayouts/slideLayout626.xml"/><Relationship Id="rId9" Type="http://schemas.openxmlformats.org/officeDocument/2006/relationships/slideLayout" Target="../slideLayouts/slideLayout627.xml"/><Relationship Id="rId10" Type="http://schemas.openxmlformats.org/officeDocument/2006/relationships/slideLayout" Target="../slideLayouts/slideLayout628.xml"/></Relationships>
</file>

<file path=ppt/slideMasters/_rels/slideMaster54.xml.rels><?xml version="1.0" encoding="UTF-8" standalone="yes"?>
<Relationships xmlns="http://schemas.openxmlformats.org/package/2006/relationships"><Relationship Id="rId11" Type="http://schemas.openxmlformats.org/officeDocument/2006/relationships/slideLayout" Target="../slideLayouts/slideLayout640.xml"/><Relationship Id="rId12" Type="http://schemas.openxmlformats.org/officeDocument/2006/relationships/theme" Target="../theme/theme54.xml"/><Relationship Id="rId1" Type="http://schemas.openxmlformats.org/officeDocument/2006/relationships/slideLayout" Target="../slideLayouts/slideLayout630.xml"/><Relationship Id="rId2" Type="http://schemas.openxmlformats.org/officeDocument/2006/relationships/slideLayout" Target="../slideLayouts/slideLayout631.xml"/><Relationship Id="rId3" Type="http://schemas.openxmlformats.org/officeDocument/2006/relationships/slideLayout" Target="../slideLayouts/slideLayout632.xml"/><Relationship Id="rId4" Type="http://schemas.openxmlformats.org/officeDocument/2006/relationships/slideLayout" Target="../slideLayouts/slideLayout633.xml"/><Relationship Id="rId5" Type="http://schemas.openxmlformats.org/officeDocument/2006/relationships/slideLayout" Target="../slideLayouts/slideLayout634.xml"/><Relationship Id="rId6" Type="http://schemas.openxmlformats.org/officeDocument/2006/relationships/slideLayout" Target="../slideLayouts/slideLayout635.xml"/><Relationship Id="rId7" Type="http://schemas.openxmlformats.org/officeDocument/2006/relationships/slideLayout" Target="../slideLayouts/slideLayout636.xml"/><Relationship Id="rId8" Type="http://schemas.openxmlformats.org/officeDocument/2006/relationships/slideLayout" Target="../slideLayouts/slideLayout637.xml"/><Relationship Id="rId9" Type="http://schemas.openxmlformats.org/officeDocument/2006/relationships/slideLayout" Target="../slideLayouts/slideLayout638.xml"/><Relationship Id="rId10" Type="http://schemas.openxmlformats.org/officeDocument/2006/relationships/slideLayout" Target="../slideLayouts/slideLayout639.xml"/></Relationships>
</file>

<file path=ppt/slideMasters/_rels/slideMaster55.xml.rels><?xml version="1.0" encoding="UTF-8" standalone="yes"?>
<Relationships xmlns="http://schemas.openxmlformats.org/package/2006/relationships"><Relationship Id="rId11" Type="http://schemas.openxmlformats.org/officeDocument/2006/relationships/slideLayout" Target="../slideLayouts/slideLayout651.xml"/><Relationship Id="rId12" Type="http://schemas.openxmlformats.org/officeDocument/2006/relationships/slideLayout" Target="../slideLayouts/slideLayout652.xml"/><Relationship Id="rId13" Type="http://schemas.openxmlformats.org/officeDocument/2006/relationships/slideLayout" Target="../slideLayouts/slideLayout653.xml"/><Relationship Id="rId14" Type="http://schemas.openxmlformats.org/officeDocument/2006/relationships/theme" Target="../theme/theme55.xml"/><Relationship Id="rId1" Type="http://schemas.openxmlformats.org/officeDocument/2006/relationships/slideLayout" Target="../slideLayouts/slideLayout641.xml"/><Relationship Id="rId2" Type="http://schemas.openxmlformats.org/officeDocument/2006/relationships/slideLayout" Target="../slideLayouts/slideLayout642.xml"/><Relationship Id="rId3" Type="http://schemas.openxmlformats.org/officeDocument/2006/relationships/slideLayout" Target="../slideLayouts/slideLayout643.xml"/><Relationship Id="rId4" Type="http://schemas.openxmlformats.org/officeDocument/2006/relationships/slideLayout" Target="../slideLayouts/slideLayout644.xml"/><Relationship Id="rId5" Type="http://schemas.openxmlformats.org/officeDocument/2006/relationships/slideLayout" Target="../slideLayouts/slideLayout645.xml"/><Relationship Id="rId6" Type="http://schemas.openxmlformats.org/officeDocument/2006/relationships/slideLayout" Target="../slideLayouts/slideLayout646.xml"/><Relationship Id="rId7" Type="http://schemas.openxmlformats.org/officeDocument/2006/relationships/slideLayout" Target="../slideLayouts/slideLayout647.xml"/><Relationship Id="rId8" Type="http://schemas.openxmlformats.org/officeDocument/2006/relationships/slideLayout" Target="../slideLayouts/slideLayout648.xml"/><Relationship Id="rId9" Type="http://schemas.openxmlformats.org/officeDocument/2006/relationships/slideLayout" Target="../slideLayouts/slideLayout649.xml"/><Relationship Id="rId10" Type="http://schemas.openxmlformats.org/officeDocument/2006/relationships/slideLayout" Target="../slideLayouts/slideLayout650.xml"/></Relationships>
</file>

<file path=ppt/slideMasters/_rels/slideMaster56.xml.rels><?xml version="1.0" encoding="UTF-8" standalone="yes"?>
<Relationships xmlns="http://schemas.openxmlformats.org/package/2006/relationships"><Relationship Id="rId11" Type="http://schemas.openxmlformats.org/officeDocument/2006/relationships/slideLayout" Target="../slideLayouts/slideLayout664.xml"/><Relationship Id="rId12" Type="http://schemas.openxmlformats.org/officeDocument/2006/relationships/slideLayout" Target="../slideLayouts/slideLayout665.xml"/><Relationship Id="rId13" Type="http://schemas.openxmlformats.org/officeDocument/2006/relationships/slideLayout" Target="../slideLayouts/slideLayout666.xml"/><Relationship Id="rId14" Type="http://schemas.openxmlformats.org/officeDocument/2006/relationships/theme" Target="../theme/theme56.xml"/><Relationship Id="rId1" Type="http://schemas.openxmlformats.org/officeDocument/2006/relationships/slideLayout" Target="../slideLayouts/slideLayout654.xml"/><Relationship Id="rId2" Type="http://schemas.openxmlformats.org/officeDocument/2006/relationships/slideLayout" Target="../slideLayouts/slideLayout655.xml"/><Relationship Id="rId3" Type="http://schemas.openxmlformats.org/officeDocument/2006/relationships/slideLayout" Target="../slideLayouts/slideLayout656.xml"/><Relationship Id="rId4" Type="http://schemas.openxmlformats.org/officeDocument/2006/relationships/slideLayout" Target="../slideLayouts/slideLayout657.xml"/><Relationship Id="rId5" Type="http://schemas.openxmlformats.org/officeDocument/2006/relationships/slideLayout" Target="../slideLayouts/slideLayout658.xml"/><Relationship Id="rId6" Type="http://schemas.openxmlformats.org/officeDocument/2006/relationships/slideLayout" Target="../slideLayouts/slideLayout659.xml"/><Relationship Id="rId7" Type="http://schemas.openxmlformats.org/officeDocument/2006/relationships/slideLayout" Target="../slideLayouts/slideLayout660.xml"/><Relationship Id="rId8" Type="http://schemas.openxmlformats.org/officeDocument/2006/relationships/slideLayout" Target="../slideLayouts/slideLayout661.xml"/><Relationship Id="rId9" Type="http://schemas.openxmlformats.org/officeDocument/2006/relationships/slideLayout" Target="../slideLayouts/slideLayout662.xml"/><Relationship Id="rId10" Type="http://schemas.openxmlformats.org/officeDocument/2006/relationships/slideLayout" Target="../slideLayouts/slideLayout663.xml"/></Relationships>
</file>

<file path=ppt/slideMasters/_rels/slideMaster57.xml.rels><?xml version="1.0" encoding="UTF-8" standalone="yes"?>
<Relationships xmlns="http://schemas.openxmlformats.org/package/2006/relationships"><Relationship Id="rId11" Type="http://schemas.openxmlformats.org/officeDocument/2006/relationships/slideLayout" Target="../slideLayouts/slideLayout677.xml"/><Relationship Id="rId12" Type="http://schemas.openxmlformats.org/officeDocument/2006/relationships/slideLayout" Target="../slideLayouts/slideLayout678.xml"/><Relationship Id="rId13" Type="http://schemas.openxmlformats.org/officeDocument/2006/relationships/slideLayout" Target="../slideLayouts/slideLayout679.xml"/><Relationship Id="rId14" Type="http://schemas.openxmlformats.org/officeDocument/2006/relationships/theme" Target="../theme/theme57.xml"/><Relationship Id="rId15" Type="http://schemas.openxmlformats.org/officeDocument/2006/relationships/tags" Target="../tags/tag725.xml"/><Relationship Id="rId16" Type="http://schemas.openxmlformats.org/officeDocument/2006/relationships/tags" Target="../tags/tag726.xml"/><Relationship Id="rId17" Type="http://schemas.openxmlformats.org/officeDocument/2006/relationships/tags" Target="../tags/tag727.xml"/><Relationship Id="rId1" Type="http://schemas.openxmlformats.org/officeDocument/2006/relationships/slideLayout" Target="../slideLayouts/slideLayout667.xml"/><Relationship Id="rId2" Type="http://schemas.openxmlformats.org/officeDocument/2006/relationships/slideLayout" Target="../slideLayouts/slideLayout668.xml"/><Relationship Id="rId3" Type="http://schemas.openxmlformats.org/officeDocument/2006/relationships/slideLayout" Target="../slideLayouts/slideLayout669.xml"/><Relationship Id="rId4" Type="http://schemas.openxmlformats.org/officeDocument/2006/relationships/slideLayout" Target="../slideLayouts/slideLayout670.xml"/><Relationship Id="rId5" Type="http://schemas.openxmlformats.org/officeDocument/2006/relationships/slideLayout" Target="../slideLayouts/slideLayout671.xml"/><Relationship Id="rId6" Type="http://schemas.openxmlformats.org/officeDocument/2006/relationships/slideLayout" Target="../slideLayouts/slideLayout672.xml"/><Relationship Id="rId7" Type="http://schemas.openxmlformats.org/officeDocument/2006/relationships/slideLayout" Target="../slideLayouts/slideLayout673.xml"/><Relationship Id="rId8" Type="http://schemas.openxmlformats.org/officeDocument/2006/relationships/slideLayout" Target="../slideLayouts/slideLayout674.xml"/><Relationship Id="rId9" Type="http://schemas.openxmlformats.org/officeDocument/2006/relationships/slideLayout" Target="../slideLayouts/slideLayout675.xml"/><Relationship Id="rId10" Type="http://schemas.openxmlformats.org/officeDocument/2006/relationships/slideLayout" Target="../slideLayouts/slideLayout676.xml"/></Relationships>
</file>

<file path=ppt/slideMasters/_rels/slideMaster58.xml.rels><?xml version="1.0" encoding="UTF-8" standalone="yes"?>
<Relationships xmlns="http://schemas.openxmlformats.org/package/2006/relationships"><Relationship Id="rId11" Type="http://schemas.openxmlformats.org/officeDocument/2006/relationships/slideLayout" Target="../slideLayouts/slideLayout690.xml"/><Relationship Id="rId12" Type="http://schemas.openxmlformats.org/officeDocument/2006/relationships/slideLayout" Target="../slideLayouts/slideLayout691.xml"/><Relationship Id="rId13" Type="http://schemas.openxmlformats.org/officeDocument/2006/relationships/slideLayout" Target="../slideLayouts/slideLayout692.xml"/><Relationship Id="rId14" Type="http://schemas.openxmlformats.org/officeDocument/2006/relationships/theme" Target="../theme/theme58.xml"/><Relationship Id="rId15" Type="http://schemas.openxmlformats.org/officeDocument/2006/relationships/tags" Target="../tags/tag728.xml"/><Relationship Id="rId16" Type="http://schemas.openxmlformats.org/officeDocument/2006/relationships/tags" Target="../tags/tag729.xml"/><Relationship Id="rId17" Type="http://schemas.openxmlformats.org/officeDocument/2006/relationships/tags" Target="../tags/tag730.xml"/><Relationship Id="rId1" Type="http://schemas.openxmlformats.org/officeDocument/2006/relationships/slideLayout" Target="../slideLayouts/slideLayout680.xml"/><Relationship Id="rId2" Type="http://schemas.openxmlformats.org/officeDocument/2006/relationships/slideLayout" Target="../slideLayouts/slideLayout681.xml"/><Relationship Id="rId3" Type="http://schemas.openxmlformats.org/officeDocument/2006/relationships/slideLayout" Target="../slideLayouts/slideLayout682.xml"/><Relationship Id="rId4" Type="http://schemas.openxmlformats.org/officeDocument/2006/relationships/slideLayout" Target="../slideLayouts/slideLayout683.xml"/><Relationship Id="rId5" Type="http://schemas.openxmlformats.org/officeDocument/2006/relationships/slideLayout" Target="../slideLayouts/slideLayout684.xml"/><Relationship Id="rId6" Type="http://schemas.openxmlformats.org/officeDocument/2006/relationships/slideLayout" Target="../slideLayouts/slideLayout685.xml"/><Relationship Id="rId7" Type="http://schemas.openxmlformats.org/officeDocument/2006/relationships/slideLayout" Target="../slideLayouts/slideLayout686.xml"/><Relationship Id="rId8" Type="http://schemas.openxmlformats.org/officeDocument/2006/relationships/slideLayout" Target="../slideLayouts/slideLayout687.xml"/><Relationship Id="rId9" Type="http://schemas.openxmlformats.org/officeDocument/2006/relationships/slideLayout" Target="../slideLayouts/slideLayout688.xml"/><Relationship Id="rId10" Type="http://schemas.openxmlformats.org/officeDocument/2006/relationships/slideLayout" Target="../slideLayouts/slideLayout689.xml"/></Relationships>
</file>

<file path=ppt/slideMasters/_rels/slideMaster59.xml.rels><?xml version="1.0" encoding="UTF-8" standalone="yes"?>
<Relationships xmlns="http://schemas.openxmlformats.org/package/2006/relationships"><Relationship Id="rId11" Type="http://schemas.openxmlformats.org/officeDocument/2006/relationships/slideLayout" Target="../slideLayouts/slideLayout703.xml"/><Relationship Id="rId12" Type="http://schemas.openxmlformats.org/officeDocument/2006/relationships/theme" Target="../theme/theme59.xml"/><Relationship Id="rId1" Type="http://schemas.openxmlformats.org/officeDocument/2006/relationships/slideLayout" Target="../slideLayouts/slideLayout693.xml"/><Relationship Id="rId2" Type="http://schemas.openxmlformats.org/officeDocument/2006/relationships/slideLayout" Target="../slideLayouts/slideLayout694.xml"/><Relationship Id="rId3" Type="http://schemas.openxmlformats.org/officeDocument/2006/relationships/slideLayout" Target="../slideLayouts/slideLayout695.xml"/><Relationship Id="rId4" Type="http://schemas.openxmlformats.org/officeDocument/2006/relationships/slideLayout" Target="../slideLayouts/slideLayout696.xml"/><Relationship Id="rId5" Type="http://schemas.openxmlformats.org/officeDocument/2006/relationships/slideLayout" Target="../slideLayouts/slideLayout697.xml"/><Relationship Id="rId6" Type="http://schemas.openxmlformats.org/officeDocument/2006/relationships/slideLayout" Target="../slideLayouts/slideLayout698.xml"/><Relationship Id="rId7" Type="http://schemas.openxmlformats.org/officeDocument/2006/relationships/slideLayout" Target="../slideLayouts/slideLayout699.xml"/><Relationship Id="rId8" Type="http://schemas.openxmlformats.org/officeDocument/2006/relationships/slideLayout" Target="../slideLayouts/slideLayout700.xml"/><Relationship Id="rId9" Type="http://schemas.openxmlformats.org/officeDocument/2006/relationships/slideLayout" Target="../slideLayouts/slideLayout701.xml"/><Relationship Id="rId10" Type="http://schemas.openxmlformats.org/officeDocument/2006/relationships/slideLayout" Target="../slideLayouts/slideLayout702.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80.xml"/><Relationship Id="rId12" Type="http://schemas.openxmlformats.org/officeDocument/2006/relationships/slideLayout" Target="../slideLayouts/slideLayout81.xml"/><Relationship Id="rId13" Type="http://schemas.openxmlformats.org/officeDocument/2006/relationships/slideLayout" Target="../slideLayouts/slideLayout82.xml"/><Relationship Id="rId14" Type="http://schemas.openxmlformats.org/officeDocument/2006/relationships/slideLayout" Target="../slideLayouts/slideLayout83.xml"/><Relationship Id="rId15" Type="http://schemas.openxmlformats.org/officeDocument/2006/relationships/slideLayout" Target="../slideLayouts/slideLayout84.xml"/><Relationship Id="rId16" Type="http://schemas.openxmlformats.org/officeDocument/2006/relationships/theme" Target="../theme/theme6.xml"/><Relationship Id="rId17" Type="http://schemas.openxmlformats.org/officeDocument/2006/relationships/tags" Target="../tags/tag67.xml"/><Relationship Id="rId18" Type="http://schemas.openxmlformats.org/officeDocument/2006/relationships/tags" Target="../tags/tag68.xml"/><Relationship Id="rId19" Type="http://schemas.openxmlformats.org/officeDocument/2006/relationships/tags" Target="../tags/tag69.xml"/><Relationship Id="rId1" Type="http://schemas.openxmlformats.org/officeDocument/2006/relationships/slideLayout" Target="../slideLayouts/slideLayout70.xml"/><Relationship Id="rId2" Type="http://schemas.openxmlformats.org/officeDocument/2006/relationships/slideLayout" Target="../slideLayouts/slideLayout71.xml"/><Relationship Id="rId3" Type="http://schemas.openxmlformats.org/officeDocument/2006/relationships/slideLayout" Target="../slideLayouts/slideLayout72.xml"/><Relationship Id="rId4" Type="http://schemas.openxmlformats.org/officeDocument/2006/relationships/slideLayout" Target="../slideLayouts/slideLayout73.xml"/><Relationship Id="rId5" Type="http://schemas.openxmlformats.org/officeDocument/2006/relationships/slideLayout" Target="../slideLayouts/slideLayout74.xml"/><Relationship Id="rId6" Type="http://schemas.openxmlformats.org/officeDocument/2006/relationships/slideLayout" Target="../slideLayouts/slideLayout75.xml"/><Relationship Id="rId7" Type="http://schemas.openxmlformats.org/officeDocument/2006/relationships/slideLayout" Target="../slideLayouts/slideLayout76.xml"/><Relationship Id="rId8" Type="http://schemas.openxmlformats.org/officeDocument/2006/relationships/slideLayout" Target="../slideLayouts/slideLayout77.xml"/><Relationship Id="rId9" Type="http://schemas.openxmlformats.org/officeDocument/2006/relationships/slideLayout" Target="../slideLayouts/slideLayout78.xml"/><Relationship Id="rId10" Type="http://schemas.openxmlformats.org/officeDocument/2006/relationships/slideLayout" Target="../slideLayouts/slideLayout79.xml"/></Relationships>
</file>

<file path=ppt/slideMasters/_rels/slideMaster60.xml.rels><?xml version="1.0" encoding="UTF-8" standalone="yes"?>
<Relationships xmlns="http://schemas.openxmlformats.org/package/2006/relationships"><Relationship Id="rId11" Type="http://schemas.openxmlformats.org/officeDocument/2006/relationships/slideLayout" Target="../slideLayouts/slideLayout714.xml"/><Relationship Id="rId12" Type="http://schemas.openxmlformats.org/officeDocument/2006/relationships/slideLayout" Target="../slideLayouts/slideLayout715.xml"/><Relationship Id="rId13" Type="http://schemas.openxmlformats.org/officeDocument/2006/relationships/slideLayout" Target="../slideLayouts/slideLayout716.xml"/><Relationship Id="rId14" Type="http://schemas.openxmlformats.org/officeDocument/2006/relationships/theme" Target="../theme/theme60.xml"/><Relationship Id="rId1" Type="http://schemas.openxmlformats.org/officeDocument/2006/relationships/slideLayout" Target="../slideLayouts/slideLayout704.xml"/><Relationship Id="rId2" Type="http://schemas.openxmlformats.org/officeDocument/2006/relationships/slideLayout" Target="../slideLayouts/slideLayout705.xml"/><Relationship Id="rId3" Type="http://schemas.openxmlformats.org/officeDocument/2006/relationships/slideLayout" Target="../slideLayouts/slideLayout706.xml"/><Relationship Id="rId4" Type="http://schemas.openxmlformats.org/officeDocument/2006/relationships/slideLayout" Target="../slideLayouts/slideLayout707.xml"/><Relationship Id="rId5" Type="http://schemas.openxmlformats.org/officeDocument/2006/relationships/slideLayout" Target="../slideLayouts/slideLayout708.xml"/><Relationship Id="rId6" Type="http://schemas.openxmlformats.org/officeDocument/2006/relationships/slideLayout" Target="../slideLayouts/slideLayout709.xml"/><Relationship Id="rId7" Type="http://schemas.openxmlformats.org/officeDocument/2006/relationships/slideLayout" Target="../slideLayouts/slideLayout710.xml"/><Relationship Id="rId8" Type="http://schemas.openxmlformats.org/officeDocument/2006/relationships/slideLayout" Target="../slideLayouts/slideLayout711.xml"/><Relationship Id="rId9" Type="http://schemas.openxmlformats.org/officeDocument/2006/relationships/slideLayout" Target="../slideLayouts/slideLayout712.xml"/><Relationship Id="rId10" Type="http://schemas.openxmlformats.org/officeDocument/2006/relationships/slideLayout" Target="../slideLayouts/slideLayout713.xml"/></Relationships>
</file>

<file path=ppt/slideMasters/_rels/slideMaster61.xml.rels><?xml version="1.0" encoding="UTF-8" standalone="yes"?>
<Relationships xmlns="http://schemas.openxmlformats.org/package/2006/relationships"><Relationship Id="rId11" Type="http://schemas.openxmlformats.org/officeDocument/2006/relationships/slideLayout" Target="../slideLayouts/slideLayout727.xml"/><Relationship Id="rId12" Type="http://schemas.openxmlformats.org/officeDocument/2006/relationships/slideLayout" Target="../slideLayouts/slideLayout728.xml"/><Relationship Id="rId13" Type="http://schemas.openxmlformats.org/officeDocument/2006/relationships/slideLayout" Target="../slideLayouts/slideLayout729.xml"/><Relationship Id="rId14" Type="http://schemas.openxmlformats.org/officeDocument/2006/relationships/theme" Target="../theme/theme61.xml"/><Relationship Id="rId1" Type="http://schemas.openxmlformats.org/officeDocument/2006/relationships/slideLayout" Target="../slideLayouts/slideLayout717.xml"/><Relationship Id="rId2" Type="http://schemas.openxmlformats.org/officeDocument/2006/relationships/slideLayout" Target="../slideLayouts/slideLayout718.xml"/><Relationship Id="rId3" Type="http://schemas.openxmlformats.org/officeDocument/2006/relationships/slideLayout" Target="../slideLayouts/slideLayout719.xml"/><Relationship Id="rId4" Type="http://schemas.openxmlformats.org/officeDocument/2006/relationships/slideLayout" Target="../slideLayouts/slideLayout720.xml"/><Relationship Id="rId5" Type="http://schemas.openxmlformats.org/officeDocument/2006/relationships/slideLayout" Target="../slideLayouts/slideLayout721.xml"/><Relationship Id="rId6" Type="http://schemas.openxmlformats.org/officeDocument/2006/relationships/slideLayout" Target="../slideLayouts/slideLayout722.xml"/><Relationship Id="rId7" Type="http://schemas.openxmlformats.org/officeDocument/2006/relationships/slideLayout" Target="../slideLayouts/slideLayout723.xml"/><Relationship Id="rId8" Type="http://schemas.openxmlformats.org/officeDocument/2006/relationships/slideLayout" Target="../slideLayouts/slideLayout724.xml"/><Relationship Id="rId9" Type="http://schemas.openxmlformats.org/officeDocument/2006/relationships/slideLayout" Target="../slideLayouts/slideLayout725.xml"/><Relationship Id="rId10" Type="http://schemas.openxmlformats.org/officeDocument/2006/relationships/slideLayout" Target="../slideLayouts/slideLayout726.xml"/></Relationships>
</file>

<file path=ppt/slideMasters/_rels/slideMaster62.xml.rels><?xml version="1.0" encoding="UTF-8" standalone="yes"?>
<Relationships xmlns="http://schemas.openxmlformats.org/package/2006/relationships"><Relationship Id="rId11" Type="http://schemas.openxmlformats.org/officeDocument/2006/relationships/slideLayout" Target="../slideLayouts/slideLayout740.xml"/><Relationship Id="rId12" Type="http://schemas.openxmlformats.org/officeDocument/2006/relationships/theme" Target="../theme/theme62.xml"/><Relationship Id="rId1" Type="http://schemas.openxmlformats.org/officeDocument/2006/relationships/slideLayout" Target="../slideLayouts/slideLayout730.xml"/><Relationship Id="rId2" Type="http://schemas.openxmlformats.org/officeDocument/2006/relationships/slideLayout" Target="../slideLayouts/slideLayout731.xml"/><Relationship Id="rId3" Type="http://schemas.openxmlformats.org/officeDocument/2006/relationships/slideLayout" Target="../slideLayouts/slideLayout732.xml"/><Relationship Id="rId4" Type="http://schemas.openxmlformats.org/officeDocument/2006/relationships/slideLayout" Target="../slideLayouts/slideLayout733.xml"/><Relationship Id="rId5" Type="http://schemas.openxmlformats.org/officeDocument/2006/relationships/slideLayout" Target="../slideLayouts/slideLayout734.xml"/><Relationship Id="rId6" Type="http://schemas.openxmlformats.org/officeDocument/2006/relationships/slideLayout" Target="../slideLayouts/slideLayout735.xml"/><Relationship Id="rId7" Type="http://schemas.openxmlformats.org/officeDocument/2006/relationships/slideLayout" Target="../slideLayouts/slideLayout736.xml"/><Relationship Id="rId8" Type="http://schemas.openxmlformats.org/officeDocument/2006/relationships/slideLayout" Target="../slideLayouts/slideLayout737.xml"/><Relationship Id="rId9" Type="http://schemas.openxmlformats.org/officeDocument/2006/relationships/slideLayout" Target="../slideLayouts/slideLayout738.xml"/><Relationship Id="rId10" Type="http://schemas.openxmlformats.org/officeDocument/2006/relationships/slideLayout" Target="../slideLayouts/slideLayout739.xml"/></Relationships>
</file>

<file path=ppt/slideMasters/_rels/slideMaster63.xml.rels><?xml version="1.0" encoding="UTF-8" standalone="yes"?>
<Relationships xmlns="http://schemas.openxmlformats.org/package/2006/relationships"><Relationship Id="rId11" Type="http://schemas.openxmlformats.org/officeDocument/2006/relationships/slideLayout" Target="../slideLayouts/slideLayout751.xml"/><Relationship Id="rId12" Type="http://schemas.openxmlformats.org/officeDocument/2006/relationships/slideLayout" Target="../slideLayouts/slideLayout752.xml"/><Relationship Id="rId13" Type="http://schemas.openxmlformats.org/officeDocument/2006/relationships/slideLayout" Target="../slideLayouts/slideLayout753.xml"/><Relationship Id="rId14" Type="http://schemas.openxmlformats.org/officeDocument/2006/relationships/theme" Target="../theme/theme63.xml"/><Relationship Id="rId15" Type="http://schemas.openxmlformats.org/officeDocument/2006/relationships/tags" Target="../tags/tag731.xml"/><Relationship Id="rId16" Type="http://schemas.openxmlformats.org/officeDocument/2006/relationships/tags" Target="../tags/tag732.xml"/><Relationship Id="rId17" Type="http://schemas.openxmlformats.org/officeDocument/2006/relationships/tags" Target="../tags/tag733.xml"/><Relationship Id="rId1" Type="http://schemas.openxmlformats.org/officeDocument/2006/relationships/slideLayout" Target="../slideLayouts/slideLayout741.xml"/><Relationship Id="rId2" Type="http://schemas.openxmlformats.org/officeDocument/2006/relationships/slideLayout" Target="../slideLayouts/slideLayout742.xml"/><Relationship Id="rId3" Type="http://schemas.openxmlformats.org/officeDocument/2006/relationships/slideLayout" Target="../slideLayouts/slideLayout743.xml"/><Relationship Id="rId4" Type="http://schemas.openxmlformats.org/officeDocument/2006/relationships/slideLayout" Target="../slideLayouts/slideLayout744.xml"/><Relationship Id="rId5" Type="http://schemas.openxmlformats.org/officeDocument/2006/relationships/slideLayout" Target="../slideLayouts/slideLayout745.xml"/><Relationship Id="rId6" Type="http://schemas.openxmlformats.org/officeDocument/2006/relationships/slideLayout" Target="../slideLayouts/slideLayout746.xml"/><Relationship Id="rId7" Type="http://schemas.openxmlformats.org/officeDocument/2006/relationships/slideLayout" Target="../slideLayouts/slideLayout747.xml"/><Relationship Id="rId8" Type="http://schemas.openxmlformats.org/officeDocument/2006/relationships/slideLayout" Target="../slideLayouts/slideLayout748.xml"/><Relationship Id="rId9" Type="http://schemas.openxmlformats.org/officeDocument/2006/relationships/slideLayout" Target="../slideLayouts/slideLayout749.xml"/><Relationship Id="rId10" Type="http://schemas.openxmlformats.org/officeDocument/2006/relationships/slideLayout" Target="../slideLayouts/slideLayout750.xml"/></Relationships>
</file>

<file path=ppt/slideMasters/_rels/slideMaster64.xml.rels><?xml version="1.0" encoding="UTF-8" standalone="yes"?>
<Relationships xmlns="http://schemas.openxmlformats.org/package/2006/relationships"><Relationship Id="rId11" Type="http://schemas.openxmlformats.org/officeDocument/2006/relationships/slideLayout" Target="../slideLayouts/slideLayout764.xml"/><Relationship Id="rId12" Type="http://schemas.openxmlformats.org/officeDocument/2006/relationships/slideLayout" Target="../slideLayouts/slideLayout765.xml"/><Relationship Id="rId13" Type="http://schemas.openxmlformats.org/officeDocument/2006/relationships/slideLayout" Target="../slideLayouts/slideLayout766.xml"/><Relationship Id="rId14" Type="http://schemas.openxmlformats.org/officeDocument/2006/relationships/theme" Target="../theme/theme64.xml"/><Relationship Id="rId15" Type="http://schemas.openxmlformats.org/officeDocument/2006/relationships/tags" Target="../tags/tag734.xml"/><Relationship Id="rId16" Type="http://schemas.openxmlformats.org/officeDocument/2006/relationships/tags" Target="../tags/tag735.xml"/><Relationship Id="rId17" Type="http://schemas.openxmlformats.org/officeDocument/2006/relationships/tags" Target="../tags/tag736.xml"/><Relationship Id="rId1" Type="http://schemas.openxmlformats.org/officeDocument/2006/relationships/slideLayout" Target="../slideLayouts/slideLayout754.xml"/><Relationship Id="rId2" Type="http://schemas.openxmlformats.org/officeDocument/2006/relationships/slideLayout" Target="../slideLayouts/slideLayout755.xml"/><Relationship Id="rId3" Type="http://schemas.openxmlformats.org/officeDocument/2006/relationships/slideLayout" Target="../slideLayouts/slideLayout756.xml"/><Relationship Id="rId4" Type="http://schemas.openxmlformats.org/officeDocument/2006/relationships/slideLayout" Target="../slideLayouts/slideLayout757.xml"/><Relationship Id="rId5" Type="http://schemas.openxmlformats.org/officeDocument/2006/relationships/slideLayout" Target="../slideLayouts/slideLayout758.xml"/><Relationship Id="rId6" Type="http://schemas.openxmlformats.org/officeDocument/2006/relationships/slideLayout" Target="../slideLayouts/slideLayout759.xml"/><Relationship Id="rId7" Type="http://schemas.openxmlformats.org/officeDocument/2006/relationships/slideLayout" Target="../slideLayouts/slideLayout760.xml"/><Relationship Id="rId8" Type="http://schemas.openxmlformats.org/officeDocument/2006/relationships/slideLayout" Target="../slideLayouts/slideLayout761.xml"/><Relationship Id="rId9" Type="http://schemas.openxmlformats.org/officeDocument/2006/relationships/slideLayout" Target="../slideLayouts/slideLayout762.xml"/><Relationship Id="rId10" Type="http://schemas.openxmlformats.org/officeDocument/2006/relationships/slideLayout" Target="../slideLayouts/slideLayout763.xml"/></Relationships>
</file>

<file path=ppt/slideMasters/_rels/slideMaster65.xml.rels><?xml version="1.0" encoding="UTF-8" standalone="yes"?>
<Relationships xmlns="http://schemas.openxmlformats.org/package/2006/relationships"><Relationship Id="rId11" Type="http://schemas.openxmlformats.org/officeDocument/2006/relationships/slideLayout" Target="../slideLayouts/slideLayout777.xml"/><Relationship Id="rId12" Type="http://schemas.openxmlformats.org/officeDocument/2006/relationships/slideLayout" Target="../slideLayouts/slideLayout778.xml"/><Relationship Id="rId13" Type="http://schemas.openxmlformats.org/officeDocument/2006/relationships/slideLayout" Target="../slideLayouts/slideLayout779.xml"/><Relationship Id="rId14" Type="http://schemas.openxmlformats.org/officeDocument/2006/relationships/theme" Target="../theme/theme65.xml"/><Relationship Id="rId1" Type="http://schemas.openxmlformats.org/officeDocument/2006/relationships/slideLayout" Target="../slideLayouts/slideLayout767.xml"/><Relationship Id="rId2" Type="http://schemas.openxmlformats.org/officeDocument/2006/relationships/slideLayout" Target="../slideLayouts/slideLayout768.xml"/><Relationship Id="rId3" Type="http://schemas.openxmlformats.org/officeDocument/2006/relationships/slideLayout" Target="../slideLayouts/slideLayout769.xml"/><Relationship Id="rId4" Type="http://schemas.openxmlformats.org/officeDocument/2006/relationships/slideLayout" Target="../slideLayouts/slideLayout770.xml"/><Relationship Id="rId5" Type="http://schemas.openxmlformats.org/officeDocument/2006/relationships/slideLayout" Target="../slideLayouts/slideLayout771.xml"/><Relationship Id="rId6" Type="http://schemas.openxmlformats.org/officeDocument/2006/relationships/slideLayout" Target="../slideLayouts/slideLayout772.xml"/><Relationship Id="rId7" Type="http://schemas.openxmlformats.org/officeDocument/2006/relationships/slideLayout" Target="../slideLayouts/slideLayout773.xml"/><Relationship Id="rId8" Type="http://schemas.openxmlformats.org/officeDocument/2006/relationships/slideLayout" Target="../slideLayouts/slideLayout774.xml"/><Relationship Id="rId9" Type="http://schemas.openxmlformats.org/officeDocument/2006/relationships/slideLayout" Target="../slideLayouts/slideLayout775.xml"/><Relationship Id="rId10" Type="http://schemas.openxmlformats.org/officeDocument/2006/relationships/slideLayout" Target="../slideLayouts/slideLayout776.xml"/></Relationships>
</file>

<file path=ppt/slideMasters/_rels/slideMaster66.xml.rels><?xml version="1.0" encoding="UTF-8" standalone="yes"?>
<Relationships xmlns="http://schemas.openxmlformats.org/package/2006/relationships"><Relationship Id="rId11" Type="http://schemas.openxmlformats.org/officeDocument/2006/relationships/slideLayout" Target="../slideLayouts/slideLayout790.xml"/><Relationship Id="rId12" Type="http://schemas.openxmlformats.org/officeDocument/2006/relationships/slideLayout" Target="../slideLayouts/slideLayout791.xml"/><Relationship Id="rId13" Type="http://schemas.openxmlformats.org/officeDocument/2006/relationships/slideLayout" Target="../slideLayouts/slideLayout792.xml"/><Relationship Id="rId14" Type="http://schemas.openxmlformats.org/officeDocument/2006/relationships/theme" Target="../theme/theme66.xml"/><Relationship Id="rId15" Type="http://schemas.openxmlformats.org/officeDocument/2006/relationships/tags" Target="../tags/tag737.xml"/><Relationship Id="rId16" Type="http://schemas.openxmlformats.org/officeDocument/2006/relationships/tags" Target="../tags/tag738.xml"/><Relationship Id="rId17" Type="http://schemas.openxmlformats.org/officeDocument/2006/relationships/tags" Target="../tags/tag739.xml"/><Relationship Id="rId1" Type="http://schemas.openxmlformats.org/officeDocument/2006/relationships/slideLayout" Target="../slideLayouts/slideLayout780.xml"/><Relationship Id="rId2" Type="http://schemas.openxmlformats.org/officeDocument/2006/relationships/slideLayout" Target="../slideLayouts/slideLayout781.xml"/><Relationship Id="rId3" Type="http://schemas.openxmlformats.org/officeDocument/2006/relationships/slideLayout" Target="../slideLayouts/slideLayout782.xml"/><Relationship Id="rId4" Type="http://schemas.openxmlformats.org/officeDocument/2006/relationships/slideLayout" Target="../slideLayouts/slideLayout783.xml"/><Relationship Id="rId5" Type="http://schemas.openxmlformats.org/officeDocument/2006/relationships/slideLayout" Target="../slideLayouts/slideLayout784.xml"/><Relationship Id="rId6" Type="http://schemas.openxmlformats.org/officeDocument/2006/relationships/slideLayout" Target="../slideLayouts/slideLayout785.xml"/><Relationship Id="rId7" Type="http://schemas.openxmlformats.org/officeDocument/2006/relationships/slideLayout" Target="../slideLayouts/slideLayout786.xml"/><Relationship Id="rId8" Type="http://schemas.openxmlformats.org/officeDocument/2006/relationships/slideLayout" Target="../slideLayouts/slideLayout787.xml"/><Relationship Id="rId9" Type="http://schemas.openxmlformats.org/officeDocument/2006/relationships/slideLayout" Target="../slideLayouts/slideLayout788.xml"/><Relationship Id="rId10" Type="http://schemas.openxmlformats.org/officeDocument/2006/relationships/slideLayout" Target="../slideLayouts/slideLayout789.xml"/></Relationships>
</file>

<file path=ppt/slideMasters/_rels/slideMaster67.xml.rels><?xml version="1.0" encoding="UTF-8" standalone="yes"?>
<Relationships xmlns="http://schemas.openxmlformats.org/package/2006/relationships"><Relationship Id="rId11" Type="http://schemas.openxmlformats.org/officeDocument/2006/relationships/slideLayout" Target="../slideLayouts/slideLayout803.xml"/><Relationship Id="rId12" Type="http://schemas.openxmlformats.org/officeDocument/2006/relationships/slideLayout" Target="../slideLayouts/slideLayout804.xml"/><Relationship Id="rId13" Type="http://schemas.openxmlformats.org/officeDocument/2006/relationships/slideLayout" Target="../slideLayouts/slideLayout805.xml"/><Relationship Id="rId14" Type="http://schemas.openxmlformats.org/officeDocument/2006/relationships/theme" Target="../theme/theme67.xml"/><Relationship Id="rId1" Type="http://schemas.openxmlformats.org/officeDocument/2006/relationships/slideLayout" Target="../slideLayouts/slideLayout793.xml"/><Relationship Id="rId2" Type="http://schemas.openxmlformats.org/officeDocument/2006/relationships/slideLayout" Target="../slideLayouts/slideLayout794.xml"/><Relationship Id="rId3" Type="http://schemas.openxmlformats.org/officeDocument/2006/relationships/slideLayout" Target="../slideLayouts/slideLayout795.xml"/><Relationship Id="rId4" Type="http://schemas.openxmlformats.org/officeDocument/2006/relationships/slideLayout" Target="../slideLayouts/slideLayout796.xml"/><Relationship Id="rId5" Type="http://schemas.openxmlformats.org/officeDocument/2006/relationships/slideLayout" Target="../slideLayouts/slideLayout797.xml"/><Relationship Id="rId6" Type="http://schemas.openxmlformats.org/officeDocument/2006/relationships/slideLayout" Target="../slideLayouts/slideLayout798.xml"/><Relationship Id="rId7" Type="http://schemas.openxmlformats.org/officeDocument/2006/relationships/slideLayout" Target="../slideLayouts/slideLayout799.xml"/><Relationship Id="rId8" Type="http://schemas.openxmlformats.org/officeDocument/2006/relationships/slideLayout" Target="../slideLayouts/slideLayout800.xml"/><Relationship Id="rId9" Type="http://schemas.openxmlformats.org/officeDocument/2006/relationships/slideLayout" Target="../slideLayouts/slideLayout801.xml"/><Relationship Id="rId10" Type="http://schemas.openxmlformats.org/officeDocument/2006/relationships/slideLayout" Target="../slideLayouts/slideLayout802.xml"/></Relationships>
</file>

<file path=ppt/slideMasters/_rels/slideMaster68.xml.rels><?xml version="1.0" encoding="UTF-8" standalone="yes"?>
<Relationships xmlns="http://schemas.openxmlformats.org/package/2006/relationships"><Relationship Id="rId11" Type="http://schemas.openxmlformats.org/officeDocument/2006/relationships/slideLayout" Target="../slideLayouts/slideLayout816.xml"/><Relationship Id="rId12" Type="http://schemas.openxmlformats.org/officeDocument/2006/relationships/slideLayout" Target="../slideLayouts/slideLayout817.xml"/><Relationship Id="rId13" Type="http://schemas.openxmlformats.org/officeDocument/2006/relationships/slideLayout" Target="../slideLayouts/slideLayout818.xml"/><Relationship Id="rId14" Type="http://schemas.openxmlformats.org/officeDocument/2006/relationships/slideLayout" Target="../slideLayouts/slideLayout819.xml"/><Relationship Id="rId15" Type="http://schemas.openxmlformats.org/officeDocument/2006/relationships/slideLayout" Target="../slideLayouts/slideLayout820.xml"/><Relationship Id="rId16" Type="http://schemas.openxmlformats.org/officeDocument/2006/relationships/theme" Target="../theme/theme68.xml"/><Relationship Id="rId1" Type="http://schemas.openxmlformats.org/officeDocument/2006/relationships/slideLayout" Target="../slideLayouts/slideLayout806.xml"/><Relationship Id="rId2" Type="http://schemas.openxmlformats.org/officeDocument/2006/relationships/slideLayout" Target="../slideLayouts/slideLayout807.xml"/><Relationship Id="rId3" Type="http://schemas.openxmlformats.org/officeDocument/2006/relationships/slideLayout" Target="../slideLayouts/slideLayout808.xml"/><Relationship Id="rId4" Type="http://schemas.openxmlformats.org/officeDocument/2006/relationships/slideLayout" Target="../slideLayouts/slideLayout809.xml"/><Relationship Id="rId5" Type="http://schemas.openxmlformats.org/officeDocument/2006/relationships/slideLayout" Target="../slideLayouts/slideLayout810.xml"/><Relationship Id="rId6" Type="http://schemas.openxmlformats.org/officeDocument/2006/relationships/slideLayout" Target="../slideLayouts/slideLayout811.xml"/><Relationship Id="rId7" Type="http://schemas.openxmlformats.org/officeDocument/2006/relationships/slideLayout" Target="../slideLayouts/slideLayout812.xml"/><Relationship Id="rId8" Type="http://schemas.openxmlformats.org/officeDocument/2006/relationships/slideLayout" Target="../slideLayouts/slideLayout813.xml"/><Relationship Id="rId9" Type="http://schemas.openxmlformats.org/officeDocument/2006/relationships/slideLayout" Target="../slideLayouts/slideLayout814.xml"/><Relationship Id="rId10" Type="http://schemas.openxmlformats.org/officeDocument/2006/relationships/slideLayout" Target="../slideLayouts/slideLayout815.xml"/></Relationships>
</file>

<file path=ppt/slideMasters/_rels/slideMaster69.xml.rels><?xml version="1.0" encoding="UTF-8" standalone="yes"?>
<Relationships xmlns="http://schemas.openxmlformats.org/package/2006/relationships"><Relationship Id="rId11" Type="http://schemas.openxmlformats.org/officeDocument/2006/relationships/slideLayout" Target="../slideLayouts/slideLayout831.xml"/><Relationship Id="rId12" Type="http://schemas.openxmlformats.org/officeDocument/2006/relationships/slideLayout" Target="../slideLayouts/slideLayout832.xml"/><Relationship Id="rId13" Type="http://schemas.openxmlformats.org/officeDocument/2006/relationships/slideLayout" Target="../slideLayouts/slideLayout833.xml"/><Relationship Id="rId14" Type="http://schemas.openxmlformats.org/officeDocument/2006/relationships/theme" Target="../theme/theme69.xml"/><Relationship Id="rId15" Type="http://schemas.openxmlformats.org/officeDocument/2006/relationships/tags" Target="../tags/tag740.xml"/><Relationship Id="rId16" Type="http://schemas.openxmlformats.org/officeDocument/2006/relationships/tags" Target="../tags/tag741.xml"/><Relationship Id="rId17" Type="http://schemas.openxmlformats.org/officeDocument/2006/relationships/tags" Target="../tags/tag742.xml"/><Relationship Id="rId1" Type="http://schemas.openxmlformats.org/officeDocument/2006/relationships/slideLayout" Target="../slideLayouts/slideLayout821.xml"/><Relationship Id="rId2" Type="http://schemas.openxmlformats.org/officeDocument/2006/relationships/slideLayout" Target="../slideLayouts/slideLayout822.xml"/><Relationship Id="rId3" Type="http://schemas.openxmlformats.org/officeDocument/2006/relationships/slideLayout" Target="../slideLayouts/slideLayout823.xml"/><Relationship Id="rId4" Type="http://schemas.openxmlformats.org/officeDocument/2006/relationships/slideLayout" Target="../slideLayouts/slideLayout824.xml"/><Relationship Id="rId5" Type="http://schemas.openxmlformats.org/officeDocument/2006/relationships/slideLayout" Target="../slideLayouts/slideLayout825.xml"/><Relationship Id="rId6" Type="http://schemas.openxmlformats.org/officeDocument/2006/relationships/slideLayout" Target="../slideLayouts/slideLayout826.xml"/><Relationship Id="rId7" Type="http://schemas.openxmlformats.org/officeDocument/2006/relationships/slideLayout" Target="../slideLayouts/slideLayout827.xml"/><Relationship Id="rId8" Type="http://schemas.openxmlformats.org/officeDocument/2006/relationships/slideLayout" Target="../slideLayouts/slideLayout828.xml"/><Relationship Id="rId9" Type="http://schemas.openxmlformats.org/officeDocument/2006/relationships/slideLayout" Target="../slideLayouts/slideLayout829.xml"/><Relationship Id="rId10" Type="http://schemas.openxmlformats.org/officeDocument/2006/relationships/slideLayout" Target="../slideLayouts/slideLayout830.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95.xml"/><Relationship Id="rId12" Type="http://schemas.openxmlformats.org/officeDocument/2006/relationships/slideLayout" Target="../slideLayouts/slideLayout96.xml"/><Relationship Id="rId13" Type="http://schemas.openxmlformats.org/officeDocument/2006/relationships/slideLayout" Target="../slideLayouts/slideLayout97.xml"/><Relationship Id="rId14" Type="http://schemas.openxmlformats.org/officeDocument/2006/relationships/theme" Target="../theme/theme7.xml"/><Relationship Id="rId15" Type="http://schemas.openxmlformats.org/officeDocument/2006/relationships/tags" Target="../tags/tag76.xml"/><Relationship Id="rId16" Type="http://schemas.openxmlformats.org/officeDocument/2006/relationships/tags" Target="../tags/tag77.xml"/><Relationship Id="rId17" Type="http://schemas.openxmlformats.org/officeDocument/2006/relationships/tags" Target="../tags/tag78.xml"/><Relationship Id="rId1" Type="http://schemas.openxmlformats.org/officeDocument/2006/relationships/slideLayout" Target="../slideLayouts/slideLayout85.xml"/><Relationship Id="rId2" Type="http://schemas.openxmlformats.org/officeDocument/2006/relationships/slideLayout" Target="../slideLayouts/slideLayout86.xml"/><Relationship Id="rId3" Type="http://schemas.openxmlformats.org/officeDocument/2006/relationships/slideLayout" Target="../slideLayouts/slideLayout87.xml"/><Relationship Id="rId4" Type="http://schemas.openxmlformats.org/officeDocument/2006/relationships/slideLayout" Target="../slideLayouts/slideLayout88.xml"/><Relationship Id="rId5" Type="http://schemas.openxmlformats.org/officeDocument/2006/relationships/slideLayout" Target="../slideLayouts/slideLayout89.xml"/><Relationship Id="rId6" Type="http://schemas.openxmlformats.org/officeDocument/2006/relationships/slideLayout" Target="../slideLayouts/slideLayout90.xml"/><Relationship Id="rId7" Type="http://schemas.openxmlformats.org/officeDocument/2006/relationships/slideLayout" Target="../slideLayouts/slideLayout91.xml"/><Relationship Id="rId8" Type="http://schemas.openxmlformats.org/officeDocument/2006/relationships/slideLayout" Target="../slideLayouts/slideLayout92.xml"/><Relationship Id="rId9" Type="http://schemas.openxmlformats.org/officeDocument/2006/relationships/slideLayout" Target="../slideLayouts/slideLayout93.xml"/><Relationship Id="rId10" Type="http://schemas.openxmlformats.org/officeDocument/2006/relationships/slideLayout" Target="../slideLayouts/slideLayout94.xml"/></Relationships>
</file>

<file path=ppt/slideMasters/_rels/slideMaster70.xml.rels><?xml version="1.0" encoding="UTF-8" standalone="yes"?>
<Relationships xmlns="http://schemas.openxmlformats.org/package/2006/relationships"><Relationship Id="rId11" Type="http://schemas.openxmlformats.org/officeDocument/2006/relationships/slideLayout" Target="../slideLayouts/slideLayout844.xml"/><Relationship Id="rId12" Type="http://schemas.openxmlformats.org/officeDocument/2006/relationships/slideLayout" Target="../slideLayouts/slideLayout845.xml"/><Relationship Id="rId13" Type="http://schemas.openxmlformats.org/officeDocument/2006/relationships/slideLayout" Target="../slideLayouts/slideLayout846.xml"/><Relationship Id="rId14" Type="http://schemas.openxmlformats.org/officeDocument/2006/relationships/theme" Target="../theme/theme70.xml"/><Relationship Id="rId1" Type="http://schemas.openxmlformats.org/officeDocument/2006/relationships/slideLayout" Target="../slideLayouts/slideLayout834.xml"/><Relationship Id="rId2" Type="http://schemas.openxmlformats.org/officeDocument/2006/relationships/slideLayout" Target="../slideLayouts/slideLayout835.xml"/><Relationship Id="rId3" Type="http://schemas.openxmlformats.org/officeDocument/2006/relationships/slideLayout" Target="../slideLayouts/slideLayout836.xml"/><Relationship Id="rId4" Type="http://schemas.openxmlformats.org/officeDocument/2006/relationships/slideLayout" Target="../slideLayouts/slideLayout837.xml"/><Relationship Id="rId5" Type="http://schemas.openxmlformats.org/officeDocument/2006/relationships/slideLayout" Target="../slideLayouts/slideLayout838.xml"/><Relationship Id="rId6" Type="http://schemas.openxmlformats.org/officeDocument/2006/relationships/slideLayout" Target="../slideLayouts/slideLayout839.xml"/><Relationship Id="rId7" Type="http://schemas.openxmlformats.org/officeDocument/2006/relationships/slideLayout" Target="../slideLayouts/slideLayout840.xml"/><Relationship Id="rId8" Type="http://schemas.openxmlformats.org/officeDocument/2006/relationships/slideLayout" Target="../slideLayouts/slideLayout841.xml"/><Relationship Id="rId9" Type="http://schemas.openxmlformats.org/officeDocument/2006/relationships/slideLayout" Target="../slideLayouts/slideLayout842.xml"/><Relationship Id="rId10" Type="http://schemas.openxmlformats.org/officeDocument/2006/relationships/slideLayout" Target="../slideLayouts/slideLayout843.xml"/></Relationships>
</file>

<file path=ppt/slideMasters/_rels/slideMaster71.xml.rels><?xml version="1.0" encoding="UTF-8" standalone="yes"?>
<Relationships xmlns="http://schemas.openxmlformats.org/package/2006/relationships"><Relationship Id="rId11" Type="http://schemas.openxmlformats.org/officeDocument/2006/relationships/slideLayout" Target="../slideLayouts/slideLayout857.xml"/><Relationship Id="rId12" Type="http://schemas.openxmlformats.org/officeDocument/2006/relationships/theme" Target="../theme/theme71.xml"/><Relationship Id="rId1" Type="http://schemas.openxmlformats.org/officeDocument/2006/relationships/slideLayout" Target="../slideLayouts/slideLayout847.xml"/><Relationship Id="rId2" Type="http://schemas.openxmlformats.org/officeDocument/2006/relationships/slideLayout" Target="../slideLayouts/slideLayout848.xml"/><Relationship Id="rId3" Type="http://schemas.openxmlformats.org/officeDocument/2006/relationships/slideLayout" Target="../slideLayouts/slideLayout849.xml"/><Relationship Id="rId4" Type="http://schemas.openxmlformats.org/officeDocument/2006/relationships/slideLayout" Target="../slideLayouts/slideLayout850.xml"/><Relationship Id="rId5" Type="http://schemas.openxmlformats.org/officeDocument/2006/relationships/slideLayout" Target="../slideLayouts/slideLayout851.xml"/><Relationship Id="rId6" Type="http://schemas.openxmlformats.org/officeDocument/2006/relationships/slideLayout" Target="../slideLayouts/slideLayout852.xml"/><Relationship Id="rId7" Type="http://schemas.openxmlformats.org/officeDocument/2006/relationships/slideLayout" Target="../slideLayouts/slideLayout853.xml"/><Relationship Id="rId8" Type="http://schemas.openxmlformats.org/officeDocument/2006/relationships/slideLayout" Target="../slideLayouts/slideLayout854.xml"/><Relationship Id="rId9" Type="http://schemas.openxmlformats.org/officeDocument/2006/relationships/slideLayout" Target="../slideLayouts/slideLayout855.xml"/><Relationship Id="rId10" Type="http://schemas.openxmlformats.org/officeDocument/2006/relationships/slideLayout" Target="../slideLayouts/slideLayout856.xml"/></Relationships>
</file>

<file path=ppt/slideMasters/_rels/slideMaster72.xml.rels><?xml version="1.0" encoding="UTF-8" standalone="yes"?>
<Relationships xmlns="http://schemas.openxmlformats.org/package/2006/relationships"><Relationship Id="rId11" Type="http://schemas.openxmlformats.org/officeDocument/2006/relationships/slideLayout" Target="../slideLayouts/slideLayout868.xml"/><Relationship Id="rId12" Type="http://schemas.openxmlformats.org/officeDocument/2006/relationships/slideLayout" Target="../slideLayouts/slideLayout869.xml"/><Relationship Id="rId13" Type="http://schemas.openxmlformats.org/officeDocument/2006/relationships/slideLayout" Target="../slideLayouts/slideLayout870.xml"/><Relationship Id="rId14" Type="http://schemas.openxmlformats.org/officeDocument/2006/relationships/theme" Target="../theme/theme72.xml"/><Relationship Id="rId15" Type="http://schemas.openxmlformats.org/officeDocument/2006/relationships/tags" Target="../tags/tag743.xml"/><Relationship Id="rId16" Type="http://schemas.openxmlformats.org/officeDocument/2006/relationships/tags" Target="../tags/tag744.xml"/><Relationship Id="rId17" Type="http://schemas.openxmlformats.org/officeDocument/2006/relationships/tags" Target="../tags/tag745.xml"/><Relationship Id="rId1" Type="http://schemas.openxmlformats.org/officeDocument/2006/relationships/slideLayout" Target="../slideLayouts/slideLayout858.xml"/><Relationship Id="rId2" Type="http://schemas.openxmlformats.org/officeDocument/2006/relationships/slideLayout" Target="../slideLayouts/slideLayout859.xml"/><Relationship Id="rId3" Type="http://schemas.openxmlformats.org/officeDocument/2006/relationships/slideLayout" Target="../slideLayouts/slideLayout860.xml"/><Relationship Id="rId4" Type="http://schemas.openxmlformats.org/officeDocument/2006/relationships/slideLayout" Target="../slideLayouts/slideLayout861.xml"/><Relationship Id="rId5" Type="http://schemas.openxmlformats.org/officeDocument/2006/relationships/slideLayout" Target="../slideLayouts/slideLayout862.xml"/><Relationship Id="rId6" Type="http://schemas.openxmlformats.org/officeDocument/2006/relationships/slideLayout" Target="../slideLayouts/slideLayout863.xml"/><Relationship Id="rId7" Type="http://schemas.openxmlformats.org/officeDocument/2006/relationships/slideLayout" Target="../slideLayouts/slideLayout864.xml"/><Relationship Id="rId8" Type="http://schemas.openxmlformats.org/officeDocument/2006/relationships/slideLayout" Target="../slideLayouts/slideLayout865.xml"/><Relationship Id="rId9" Type="http://schemas.openxmlformats.org/officeDocument/2006/relationships/slideLayout" Target="../slideLayouts/slideLayout866.xml"/><Relationship Id="rId10" Type="http://schemas.openxmlformats.org/officeDocument/2006/relationships/slideLayout" Target="../slideLayouts/slideLayout867.xml"/></Relationships>
</file>

<file path=ppt/slideMasters/_rels/slideMaster73.xml.rels><?xml version="1.0" encoding="UTF-8" standalone="yes"?>
<Relationships xmlns="http://schemas.openxmlformats.org/package/2006/relationships"><Relationship Id="rId11" Type="http://schemas.openxmlformats.org/officeDocument/2006/relationships/slideLayout" Target="../slideLayouts/slideLayout881.xml"/><Relationship Id="rId12" Type="http://schemas.openxmlformats.org/officeDocument/2006/relationships/slideLayout" Target="../slideLayouts/slideLayout882.xml"/><Relationship Id="rId13" Type="http://schemas.openxmlformats.org/officeDocument/2006/relationships/slideLayout" Target="../slideLayouts/slideLayout883.xml"/><Relationship Id="rId14" Type="http://schemas.openxmlformats.org/officeDocument/2006/relationships/theme" Target="../theme/theme73.xml"/><Relationship Id="rId1" Type="http://schemas.openxmlformats.org/officeDocument/2006/relationships/slideLayout" Target="../slideLayouts/slideLayout871.xml"/><Relationship Id="rId2" Type="http://schemas.openxmlformats.org/officeDocument/2006/relationships/slideLayout" Target="../slideLayouts/slideLayout872.xml"/><Relationship Id="rId3" Type="http://schemas.openxmlformats.org/officeDocument/2006/relationships/slideLayout" Target="../slideLayouts/slideLayout873.xml"/><Relationship Id="rId4" Type="http://schemas.openxmlformats.org/officeDocument/2006/relationships/slideLayout" Target="../slideLayouts/slideLayout874.xml"/><Relationship Id="rId5" Type="http://schemas.openxmlformats.org/officeDocument/2006/relationships/slideLayout" Target="../slideLayouts/slideLayout875.xml"/><Relationship Id="rId6" Type="http://schemas.openxmlformats.org/officeDocument/2006/relationships/slideLayout" Target="../slideLayouts/slideLayout876.xml"/><Relationship Id="rId7" Type="http://schemas.openxmlformats.org/officeDocument/2006/relationships/slideLayout" Target="../slideLayouts/slideLayout877.xml"/><Relationship Id="rId8" Type="http://schemas.openxmlformats.org/officeDocument/2006/relationships/slideLayout" Target="../slideLayouts/slideLayout878.xml"/><Relationship Id="rId9" Type="http://schemas.openxmlformats.org/officeDocument/2006/relationships/slideLayout" Target="../slideLayouts/slideLayout879.xml"/><Relationship Id="rId10" Type="http://schemas.openxmlformats.org/officeDocument/2006/relationships/slideLayout" Target="../slideLayouts/slideLayout880.xml"/></Relationships>
</file>

<file path=ppt/slideMasters/_rels/slideMaster74.xml.rels><?xml version="1.0" encoding="UTF-8" standalone="yes"?>
<Relationships xmlns="http://schemas.openxmlformats.org/package/2006/relationships"><Relationship Id="rId11" Type="http://schemas.openxmlformats.org/officeDocument/2006/relationships/slideLayout" Target="../slideLayouts/slideLayout894.xml"/><Relationship Id="rId12" Type="http://schemas.openxmlformats.org/officeDocument/2006/relationships/slideLayout" Target="../slideLayouts/slideLayout895.xml"/><Relationship Id="rId13" Type="http://schemas.openxmlformats.org/officeDocument/2006/relationships/slideLayout" Target="../slideLayouts/slideLayout896.xml"/><Relationship Id="rId14" Type="http://schemas.openxmlformats.org/officeDocument/2006/relationships/theme" Target="../theme/theme74.xml"/><Relationship Id="rId15" Type="http://schemas.openxmlformats.org/officeDocument/2006/relationships/tags" Target="../tags/tag746.xml"/><Relationship Id="rId16" Type="http://schemas.openxmlformats.org/officeDocument/2006/relationships/tags" Target="../tags/tag747.xml"/><Relationship Id="rId17" Type="http://schemas.openxmlformats.org/officeDocument/2006/relationships/tags" Target="../tags/tag748.xml"/><Relationship Id="rId1" Type="http://schemas.openxmlformats.org/officeDocument/2006/relationships/slideLayout" Target="../slideLayouts/slideLayout884.xml"/><Relationship Id="rId2" Type="http://schemas.openxmlformats.org/officeDocument/2006/relationships/slideLayout" Target="../slideLayouts/slideLayout885.xml"/><Relationship Id="rId3" Type="http://schemas.openxmlformats.org/officeDocument/2006/relationships/slideLayout" Target="../slideLayouts/slideLayout886.xml"/><Relationship Id="rId4" Type="http://schemas.openxmlformats.org/officeDocument/2006/relationships/slideLayout" Target="../slideLayouts/slideLayout887.xml"/><Relationship Id="rId5" Type="http://schemas.openxmlformats.org/officeDocument/2006/relationships/slideLayout" Target="../slideLayouts/slideLayout888.xml"/><Relationship Id="rId6" Type="http://schemas.openxmlformats.org/officeDocument/2006/relationships/slideLayout" Target="../slideLayouts/slideLayout889.xml"/><Relationship Id="rId7" Type="http://schemas.openxmlformats.org/officeDocument/2006/relationships/slideLayout" Target="../slideLayouts/slideLayout890.xml"/><Relationship Id="rId8" Type="http://schemas.openxmlformats.org/officeDocument/2006/relationships/slideLayout" Target="../slideLayouts/slideLayout891.xml"/><Relationship Id="rId9" Type="http://schemas.openxmlformats.org/officeDocument/2006/relationships/slideLayout" Target="../slideLayouts/slideLayout892.xml"/><Relationship Id="rId10" Type="http://schemas.openxmlformats.org/officeDocument/2006/relationships/slideLayout" Target="../slideLayouts/slideLayout893.xml"/></Relationships>
</file>

<file path=ppt/slideMasters/_rels/slideMaster75.xml.rels><?xml version="1.0" encoding="UTF-8" standalone="yes"?>
<Relationships xmlns="http://schemas.openxmlformats.org/package/2006/relationships"><Relationship Id="rId11" Type="http://schemas.openxmlformats.org/officeDocument/2006/relationships/slideLayout" Target="../slideLayouts/slideLayout907.xml"/><Relationship Id="rId12" Type="http://schemas.openxmlformats.org/officeDocument/2006/relationships/slideLayout" Target="../slideLayouts/slideLayout908.xml"/><Relationship Id="rId13" Type="http://schemas.openxmlformats.org/officeDocument/2006/relationships/slideLayout" Target="../slideLayouts/slideLayout909.xml"/><Relationship Id="rId14" Type="http://schemas.openxmlformats.org/officeDocument/2006/relationships/theme" Target="../theme/theme75.xml"/><Relationship Id="rId15" Type="http://schemas.openxmlformats.org/officeDocument/2006/relationships/tags" Target="../tags/tag749.xml"/><Relationship Id="rId16" Type="http://schemas.openxmlformats.org/officeDocument/2006/relationships/tags" Target="../tags/tag750.xml"/><Relationship Id="rId17" Type="http://schemas.openxmlformats.org/officeDocument/2006/relationships/tags" Target="../tags/tag751.xml"/><Relationship Id="rId1" Type="http://schemas.openxmlformats.org/officeDocument/2006/relationships/slideLayout" Target="../slideLayouts/slideLayout897.xml"/><Relationship Id="rId2" Type="http://schemas.openxmlformats.org/officeDocument/2006/relationships/slideLayout" Target="../slideLayouts/slideLayout898.xml"/><Relationship Id="rId3" Type="http://schemas.openxmlformats.org/officeDocument/2006/relationships/slideLayout" Target="../slideLayouts/slideLayout899.xml"/><Relationship Id="rId4" Type="http://schemas.openxmlformats.org/officeDocument/2006/relationships/slideLayout" Target="../slideLayouts/slideLayout900.xml"/><Relationship Id="rId5" Type="http://schemas.openxmlformats.org/officeDocument/2006/relationships/slideLayout" Target="../slideLayouts/slideLayout901.xml"/><Relationship Id="rId6" Type="http://schemas.openxmlformats.org/officeDocument/2006/relationships/slideLayout" Target="../slideLayouts/slideLayout902.xml"/><Relationship Id="rId7" Type="http://schemas.openxmlformats.org/officeDocument/2006/relationships/slideLayout" Target="../slideLayouts/slideLayout903.xml"/><Relationship Id="rId8" Type="http://schemas.openxmlformats.org/officeDocument/2006/relationships/slideLayout" Target="../slideLayouts/slideLayout904.xml"/><Relationship Id="rId9" Type="http://schemas.openxmlformats.org/officeDocument/2006/relationships/slideLayout" Target="../slideLayouts/slideLayout905.xml"/><Relationship Id="rId10" Type="http://schemas.openxmlformats.org/officeDocument/2006/relationships/slideLayout" Target="../slideLayouts/slideLayout906.xml"/></Relationships>
</file>

<file path=ppt/slideMasters/_rels/slideMaster76.xml.rels><?xml version="1.0" encoding="UTF-8" standalone="yes"?>
<Relationships xmlns="http://schemas.openxmlformats.org/package/2006/relationships"><Relationship Id="rId3" Type="http://schemas.openxmlformats.org/officeDocument/2006/relationships/slideLayout" Target="../slideLayouts/slideLayout912.xml"/><Relationship Id="rId4" Type="http://schemas.openxmlformats.org/officeDocument/2006/relationships/slideLayout" Target="../slideLayouts/slideLayout913.xml"/><Relationship Id="rId5" Type="http://schemas.openxmlformats.org/officeDocument/2006/relationships/slideLayout" Target="../slideLayouts/slideLayout914.xml"/><Relationship Id="rId6" Type="http://schemas.openxmlformats.org/officeDocument/2006/relationships/slideLayout" Target="../slideLayouts/slideLayout915.xml"/><Relationship Id="rId7" Type="http://schemas.openxmlformats.org/officeDocument/2006/relationships/theme" Target="../theme/theme76.xml"/><Relationship Id="rId1" Type="http://schemas.openxmlformats.org/officeDocument/2006/relationships/slideLayout" Target="../slideLayouts/slideLayout910.xml"/><Relationship Id="rId2" Type="http://schemas.openxmlformats.org/officeDocument/2006/relationships/slideLayout" Target="../slideLayouts/slideLayout911.xml"/></Relationships>
</file>

<file path=ppt/slideMasters/_rels/slideMaster77.xml.rels><?xml version="1.0" encoding="UTF-8" standalone="yes"?>
<Relationships xmlns="http://schemas.openxmlformats.org/package/2006/relationships"><Relationship Id="rId11" Type="http://schemas.openxmlformats.org/officeDocument/2006/relationships/slideLayout" Target="../slideLayouts/slideLayout926.xml"/><Relationship Id="rId12" Type="http://schemas.openxmlformats.org/officeDocument/2006/relationships/theme" Target="../theme/theme77.xml"/><Relationship Id="rId1" Type="http://schemas.openxmlformats.org/officeDocument/2006/relationships/slideLayout" Target="../slideLayouts/slideLayout916.xml"/><Relationship Id="rId2" Type="http://schemas.openxmlformats.org/officeDocument/2006/relationships/slideLayout" Target="../slideLayouts/slideLayout917.xml"/><Relationship Id="rId3" Type="http://schemas.openxmlformats.org/officeDocument/2006/relationships/slideLayout" Target="../slideLayouts/slideLayout918.xml"/><Relationship Id="rId4" Type="http://schemas.openxmlformats.org/officeDocument/2006/relationships/slideLayout" Target="../slideLayouts/slideLayout919.xml"/><Relationship Id="rId5" Type="http://schemas.openxmlformats.org/officeDocument/2006/relationships/slideLayout" Target="../slideLayouts/slideLayout920.xml"/><Relationship Id="rId6" Type="http://schemas.openxmlformats.org/officeDocument/2006/relationships/slideLayout" Target="../slideLayouts/slideLayout921.xml"/><Relationship Id="rId7" Type="http://schemas.openxmlformats.org/officeDocument/2006/relationships/slideLayout" Target="../slideLayouts/slideLayout922.xml"/><Relationship Id="rId8" Type="http://schemas.openxmlformats.org/officeDocument/2006/relationships/slideLayout" Target="../slideLayouts/slideLayout923.xml"/><Relationship Id="rId9" Type="http://schemas.openxmlformats.org/officeDocument/2006/relationships/slideLayout" Target="../slideLayouts/slideLayout924.xml"/><Relationship Id="rId10" Type="http://schemas.openxmlformats.org/officeDocument/2006/relationships/slideLayout" Target="../slideLayouts/slideLayout925.xml"/></Relationships>
</file>

<file path=ppt/slideMasters/_rels/slideMaster78.xml.rels><?xml version="1.0" encoding="UTF-8" standalone="yes"?>
<Relationships xmlns="http://schemas.openxmlformats.org/package/2006/relationships"><Relationship Id="rId11" Type="http://schemas.openxmlformats.org/officeDocument/2006/relationships/slideLayout" Target="../slideLayouts/slideLayout937.xml"/><Relationship Id="rId12" Type="http://schemas.openxmlformats.org/officeDocument/2006/relationships/slideLayout" Target="../slideLayouts/slideLayout938.xml"/><Relationship Id="rId13" Type="http://schemas.openxmlformats.org/officeDocument/2006/relationships/slideLayout" Target="../slideLayouts/slideLayout939.xml"/><Relationship Id="rId14" Type="http://schemas.openxmlformats.org/officeDocument/2006/relationships/theme" Target="../theme/theme78.xml"/><Relationship Id="rId15" Type="http://schemas.openxmlformats.org/officeDocument/2006/relationships/tags" Target="../tags/tag752.xml"/><Relationship Id="rId16" Type="http://schemas.openxmlformats.org/officeDocument/2006/relationships/tags" Target="../tags/tag753.xml"/><Relationship Id="rId17" Type="http://schemas.openxmlformats.org/officeDocument/2006/relationships/tags" Target="../tags/tag754.xml"/><Relationship Id="rId1" Type="http://schemas.openxmlformats.org/officeDocument/2006/relationships/slideLayout" Target="../slideLayouts/slideLayout927.xml"/><Relationship Id="rId2" Type="http://schemas.openxmlformats.org/officeDocument/2006/relationships/slideLayout" Target="../slideLayouts/slideLayout928.xml"/><Relationship Id="rId3" Type="http://schemas.openxmlformats.org/officeDocument/2006/relationships/slideLayout" Target="../slideLayouts/slideLayout929.xml"/><Relationship Id="rId4" Type="http://schemas.openxmlformats.org/officeDocument/2006/relationships/slideLayout" Target="../slideLayouts/slideLayout930.xml"/><Relationship Id="rId5" Type="http://schemas.openxmlformats.org/officeDocument/2006/relationships/slideLayout" Target="../slideLayouts/slideLayout931.xml"/><Relationship Id="rId6" Type="http://schemas.openxmlformats.org/officeDocument/2006/relationships/slideLayout" Target="../slideLayouts/slideLayout932.xml"/><Relationship Id="rId7" Type="http://schemas.openxmlformats.org/officeDocument/2006/relationships/slideLayout" Target="../slideLayouts/slideLayout933.xml"/><Relationship Id="rId8" Type="http://schemas.openxmlformats.org/officeDocument/2006/relationships/slideLayout" Target="../slideLayouts/slideLayout934.xml"/><Relationship Id="rId9" Type="http://schemas.openxmlformats.org/officeDocument/2006/relationships/slideLayout" Target="../slideLayouts/slideLayout935.xml"/><Relationship Id="rId10" Type="http://schemas.openxmlformats.org/officeDocument/2006/relationships/slideLayout" Target="../slideLayouts/slideLayout936.xml"/></Relationships>
</file>

<file path=ppt/slideMasters/_rels/slideMaster79.xml.rels><?xml version="1.0" encoding="UTF-8" standalone="yes"?>
<Relationships xmlns="http://schemas.openxmlformats.org/package/2006/relationships"><Relationship Id="rId11" Type="http://schemas.openxmlformats.org/officeDocument/2006/relationships/slideLayout" Target="../slideLayouts/slideLayout950.xml"/><Relationship Id="rId12" Type="http://schemas.openxmlformats.org/officeDocument/2006/relationships/slideLayout" Target="../slideLayouts/slideLayout951.xml"/><Relationship Id="rId13" Type="http://schemas.openxmlformats.org/officeDocument/2006/relationships/slideLayout" Target="../slideLayouts/slideLayout952.xml"/><Relationship Id="rId14" Type="http://schemas.openxmlformats.org/officeDocument/2006/relationships/theme" Target="../theme/theme79.xml"/><Relationship Id="rId1" Type="http://schemas.openxmlformats.org/officeDocument/2006/relationships/slideLayout" Target="../slideLayouts/slideLayout940.xml"/><Relationship Id="rId2" Type="http://schemas.openxmlformats.org/officeDocument/2006/relationships/slideLayout" Target="../slideLayouts/slideLayout941.xml"/><Relationship Id="rId3" Type="http://schemas.openxmlformats.org/officeDocument/2006/relationships/slideLayout" Target="../slideLayouts/slideLayout942.xml"/><Relationship Id="rId4" Type="http://schemas.openxmlformats.org/officeDocument/2006/relationships/slideLayout" Target="../slideLayouts/slideLayout943.xml"/><Relationship Id="rId5" Type="http://schemas.openxmlformats.org/officeDocument/2006/relationships/slideLayout" Target="../slideLayouts/slideLayout944.xml"/><Relationship Id="rId6" Type="http://schemas.openxmlformats.org/officeDocument/2006/relationships/slideLayout" Target="../slideLayouts/slideLayout945.xml"/><Relationship Id="rId7" Type="http://schemas.openxmlformats.org/officeDocument/2006/relationships/slideLayout" Target="../slideLayouts/slideLayout946.xml"/><Relationship Id="rId8" Type="http://schemas.openxmlformats.org/officeDocument/2006/relationships/slideLayout" Target="../slideLayouts/slideLayout947.xml"/><Relationship Id="rId9" Type="http://schemas.openxmlformats.org/officeDocument/2006/relationships/slideLayout" Target="../slideLayouts/slideLayout948.xml"/><Relationship Id="rId10" Type="http://schemas.openxmlformats.org/officeDocument/2006/relationships/slideLayout" Target="../slideLayouts/slideLayout949.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108.xml"/><Relationship Id="rId12" Type="http://schemas.openxmlformats.org/officeDocument/2006/relationships/slideLayout" Target="../slideLayouts/slideLayout109.xml"/><Relationship Id="rId13" Type="http://schemas.openxmlformats.org/officeDocument/2006/relationships/slideLayout" Target="../slideLayouts/slideLayout110.xml"/><Relationship Id="rId14" Type="http://schemas.openxmlformats.org/officeDocument/2006/relationships/theme" Target="../theme/theme8.xml"/><Relationship Id="rId15" Type="http://schemas.openxmlformats.org/officeDocument/2006/relationships/tags" Target="../tags/tag79.xml"/><Relationship Id="rId16" Type="http://schemas.openxmlformats.org/officeDocument/2006/relationships/tags" Target="../tags/tag80.xml"/><Relationship Id="rId17" Type="http://schemas.openxmlformats.org/officeDocument/2006/relationships/tags" Target="../tags/tag81.xml"/><Relationship Id="rId1" Type="http://schemas.openxmlformats.org/officeDocument/2006/relationships/slideLayout" Target="../slideLayouts/slideLayout98.xml"/><Relationship Id="rId2" Type="http://schemas.openxmlformats.org/officeDocument/2006/relationships/slideLayout" Target="../slideLayouts/slideLayout99.xml"/><Relationship Id="rId3" Type="http://schemas.openxmlformats.org/officeDocument/2006/relationships/slideLayout" Target="../slideLayouts/slideLayout100.xml"/><Relationship Id="rId4" Type="http://schemas.openxmlformats.org/officeDocument/2006/relationships/slideLayout" Target="../slideLayouts/slideLayout101.xml"/><Relationship Id="rId5" Type="http://schemas.openxmlformats.org/officeDocument/2006/relationships/slideLayout" Target="../slideLayouts/slideLayout102.xml"/><Relationship Id="rId6" Type="http://schemas.openxmlformats.org/officeDocument/2006/relationships/slideLayout" Target="../slideLayouts/slideLayout103.xml"/><Relationship Id="rId7" Type="http://schemas.openxmlformats.org/officeDocument/2006/relationships/slideLayout" Target="../slideLayouts/slideLayout104.xml"/><Relationship Id="rId8" Type="http://schemas.openxmlformats.org/officeDocument/2006/relationships/slideLayout" Target="../slideLayouts/slideLayout105.xml"/><Relationship Id="rId9" Type="http://schemas.openxmlformats.org/officeDocument/2006/relationships/slideLayout" Target="../slideLayouts/slideLayout106.xml"/><Relationship Id="rId10" Type="http://schemas.openxmlformats.org/officeDocument/2006/relationships/slideLayout" Target="../slideLayouts/slideLayout107.xml"/></Relationships>
</file>

<file path=ppt/slideMasters/_rels/slideMaster80.xml.rels><?xml version="1.0" encoding="UTF-8" standalone="yes"?>
<Relationships xmlns="http://schemas.openxmlformats.org/package/2006/relationships"><Relationship Id="rId11" Type="http://schemas.openxmlformats.org/officeDocument/2006/relationships/slideLayout" Target="../slideLayouts/slideLayout963.xml"/><Relationship Id="rId12" Type="http://schemas.openxmlformats.org/officeDocument/2006/relationships/slideLayout" Target="../slideLayouts/slideLayout964.xml"/><Relationship Id="rId13" Type="http://schemas.openxmlformats.org/officeDocument/2006/relationships/theme" Target="../theme/theme80.xml"/><Relationship Id="rId1" Type="http://schemas.openxmlformats.org/officeDocument/2006/relationships/slideLayout" Target="../slideLayouts/slideLayout953.xml"/><Relationship Id="rId2" Type="http://schemas.openxmlformats.org/officeDocument/2006/relationships/slideLayout" Target="../slideLayouts/slideLayout954.xml"/><Relationship Id="rId3" Type="http://schemas.openxmlformats.org/officeDocument/2006/relationships/slideLayout" Target="../slideLayouts/slideLayout955.xml"/><Relationship Id="rId4" Type="http://schemas.openxmlformats.org/officeDocument/2006/relationships/slideLayout" Target="../slideLayouts/slideLayout956.xml"/><Relationship Id="rId5" Type="http://schemas.openxmlformats.org/officeDocument/2006/relationships/slideLayout" Target="../slideLayouts/slideLayout957.xml"/><Relationship Id="rId6" Type="http://schemas.openxmlformats.org/officeDocument/2006/relationships/slideLayout" Target="../slideLayouts/slideLayout958.xml"/><Relationship Id="rId7" Type="http://schemas.openxmlformats.org/officeDocument/2006/relationships/slideLayout" Target="../slideLayouts/slideLayout959.xml"/><Relationship Id="rId8" Type="http://schemas.openxmlformats.org/officeDocument/2006/relationships/slideLayout" Target="../slideLayouts/slideLayout960.xml"/><Relationship Id="rId9" Type="http://schemas.openxmlformats.org/officeDocument/2006/relationships/slideLayout" Target="../slideLayouts/slideLayout961.xml"/><Relationship Id="rId10" Type="http://schemas.openxmlformats.org/officeDocument/2006/relationships/slideLayout" Target="../slideLayouts/slideLayout962.xml"/></Relationships>
</file>

<file path=ppt/slideMasters/_rels/slideMaster81.xml.rels><?xml version="1.0" encoding="UTF-8" standalone="yes"?>
<Relationships xmlns="http://schemas.openxmlformats.org/package/2006/relationships"><Relationship Id="rId11" Type="http://schemas.openxmlformats.org/officeDocument/2006/relationships/slideLayout" Target="../slideLayouts/slideLayout975.xml"/><Relationship Id="rId12" Type="http://schemas.openxmlformats.org/officeDocument/2006/relationships/theme" Target="../theme/theme81.xml"/><Relationship Id="rId1" Type="http://schemas.openxmlformats.org/officeDocument/2006/relationships/slideLayout" Target="../slideLayouts/slideLayout965.xml"/><Relationship Id="rId2" Type="http://schemas.openxmlformats.org/officeDocument/2006/relationships/slideLayout" Target="../slideLayouts/slideLayout966.xml"/><Relationship Id="rId3" Type="http://schemas.openxmlformats.org/officeDocument/2006/relationships/slideLayout" Target="../slideLayouts/slideLayout967.xml"/><Relationship Id="rId4" Type="http://schemas.openxmlformats.org/officeDocument/2006/relationships/slideLayout" Target="../slideLayouts/slideLayout968.xml"/><Relationship Id="rId5" Type="http://schemas.openxmlformats.org/officeDocument/2006/relationships/slideLayout" Target="../slideLayouts/slideLayout969.xml"/><Relationship Id="rId6" Type="http://schemas.openxmlformats.org/officeDocument/2006/relationships/slideLayout" Target="../slideLayouts/slideLayout970.xml"/><Relationship Id="rId7" Type="http://schemas.openxmlformats.org/officeDocument/2006/relationships/slideLayout" Target="../slideLayouts/slideLayout971.xml"/><Relationship Id="rId8" Type="http://schemas.openxmlformats.org/officeDocument/2006/relationships/slideLayout" Target="../slideLayouts/slideLayout972.xml"/><Relationship Id="rId9" Type="http://schemas.openxmlformats.org/officeDocument/2006/relationships/slideLayout" Target="../slideLayouts/slideLayout973.xml"/><Relationship Id="rId10" Type="http://schemas.openxmlformats.org/officeDocument/2006/relationships/slideLayout" Target="../slideLayouts/slideLayout974.xml"/></Relationships>
</file>

<file path=ppt/slideMasters/_rels/slideMaster82.xml.rels><?xml version="1.0" encoding="UTF-8" standalone="yes"?>
<Relationships xmlns="http://schemas.openxmlformats.org/package/2006/relationships"><Relationship Id="rId11" Type="http://schemas.openxmlformats.org/officeDocument/2006/relationships/slideLayout" Target="../slideLayouts/slideLayout986.xml"/><Relationship Id="rId12" Type="http://schemas.openxmlformats.org/officeDocument/2006/relationships/theme" Target="../theme/theme82.xml"/><Relationship Id="rId1" Type="http://schemas.openxmlformats.org/officeDocument/2006/relationships/slideLayout" Target="../slideLayouts/slideLayout976.xml"/><Relationship Id="rId2" Type="http://schemas.openxmlformats.org/officeDocument/2006/relationships/slideLayout" Target="../slideLayouts/slideLayout977.xml"/><Relationship Id="rId3" Type="http://schemas.openxmlformats.org/officeDocument/2006/relationships/slideLayout" Target="../slideLayouts/slideLayout978.xml"/><Relationship Id="rId4" Type="http://schemas.openxmlformats.org/officeDocument/2006/relationships/slideLayout" Target="../slideLayouts/slideLayout979.xml"/><Relationship Id="rId5" Type="http://schemas.openxmlformats.org/officeDocument/2006/relationships/slideLayout" Target="../slideLayouts/slideLayout980.xml"/><Relationship Id="rId6" Type="http://schemas.openxmlformats.org/officeDocument/2006/relationships/slideLayout" Target="../slideLayouts/slideLayout981.xml"/><Relationship Id="rId7" Type="http://schemas.openxmlformats.org/officeDocument/2006/relationships/slideLayout" Target="../slideLayouts/slideLayout982.xml"/><Relationship Id="rId8" Type="http://schemas.openxmlformats.org/officeDocument/2006/relationships/slideLayout" Target="../slideLayouts/slideLayout983.xml"/><Relationship Id="rId9" Type="http://schemas.openxmlformats.org/officeDocument/2006/relationships/slideLayout" Target="../slideLayouts/slideLayout984.xml"/><Relationship Id="rId10" Type="http://schemas.openxmlformats.org/officeDocument/2006/relationships/slideLayout" Target="../slideLayouts/slideLayout985.xml"/></Relationships>
</file>

<file path=ppt/slideMasters/_rels/slideMaster83.xml.rels><?xml version="1.0" encoding="UTF-8" standalone="yes"?>
<Relationships xmlns="http://schemas.openxmlformats.org/package/2006/relationships"><Relationship Id="rId11" Type="http://schemas.openxmlformats.org/officeDocument/2006/relationships/slideLayout" Target="../slideLayouts/slideLayout997.xml"/><Relationship Id="rId12" Type="http://schemas.openxmlformats.org/officeDocument/2006/relationships/theme" Target="../theme/theme83.xml"/><Relationship Id="rId1" Type="http://schemas.openxmlformats.org/officeDocument/2006/relationships/slideLayout" Target="../slideLayouts/slideLayout987.xml"/><Relationship Id="rId2" Type="http://schemas.openxmlformats.org/officeDocument/2006/relationships/slideLayout" Target="../slideLayouts/slideLayout988.xml"/><Relationship Id="rId3" Type="http://schemas.openxmlformats.org/officeDocument/2006/relationships/slideLayout" Target="../slideLayouts/slideLayout989.xml"/><Relationship Id="rId4" Type="http://schemas.openxmlformats.org/officeDocument/2006/relationships/slideLayout" Target="../slideLayouts/slideLayout990.xml"/><Relationship Id="rId5" Type="http://schemas.openxmlformats.org/officeDocument/2006/relationships/slideLayout" Target="../slideLayouts/slideLayout991.xml"/><Relationship Id="rId6" Type="http://schemas.openxmlformats.org/officeDocument/2006/relationships/slideLayout" Target="../slideLayouts/slideLayout992.xml"/><Relationship Id="rId7" Type="http://schemas.openxmlformats.org/officeDocument/2006/relationships/slideLayout" Target="../slideLayouts/slideLayout993.xml"/><Relationship Id="rId8" Type="http://schemas.openxmlformats.org/officeDocument/2006/relationships/slideLayout" Target="../slideLayouts/slideLayout994.xml"/><Relationship Id="rId9" Type="http://schemas.openxmlformats.org/officeDocument/2006/relationships/slideLayout" Target="../slideLayouts/slideLayout995.xml"/><Relationship Id="rId10" Type="http://schemas.openxmlformats.org/officeDocument/2006/relationships/slideLayout" Target="../slideLayouts/slideLayout996.xml"/></Relationships>
</file>

<file path=ppt/slideMasters/_rels/slideMaster84.xml.rels><?xml version="1.0" encoding="UTF-8" standalone="yes"?>
<Relationships xmlns="http://schemas.openxmlformats.org/package/2006/relationships"><Relationship Id="rId11" Type="http://schemas.openxmlformats.org/officeDocument/2006/relationships/slideLayout" Target="../slideLayouts/slideLayout1008.xml"/><Relationship Id="rId12" Type="http://schemas.openxmlformats.org/officeDocument/2006/relationships/theme" Target="../theme/theme84.xml"/><Relationship Id="rId1" Type="http://schemas.openxmlformats.org/officeDocument/2006/relationships/slideLayout" Target="../slideLayouts/slideLayout998.xml"/><Relationship Id="rId2" Type="http://schemas.openxmlformats.org/officeDocument/2006/relationships/slideLayout" Target="../slideLayouts/slideLayout999.xml"/><Relationship Id="rId3" Type="http://schemas.openxmlformats.org/officeDocument/2006/relationships/slideLayout" Target="../slideLayouts/slideLayout1000.xml"/><Relationship Id="rId4" Type="http://schemas.openxmlformats.org/officeDocument/2006/relationships/slideLayout" Target="../slideLayouts/slideLayout1001.xml"/><Relationship Id="rId5" Type="http://schemas.openxmlformats.org/officeDocument/2006/relationships/slideLayout" Target="../slideLayouts/slideLayout1002.xml"/><Relationship Id="rId6" Type="http://schemas.openxmlformats.org/officeDocument/2006/relationships/slideLayout" Target="../slideLayouts/slideLayout1003.xml"/><Relationship Id="rId7" Type="http://schemas.openxmlformats.org/officeDocument/2006/relationships/slideLayout" Target="../slideLayouts/slideLayout1004.xml"/><Relationship Id="rId8" Type="http://schemas.openxmlformats.org/officeDocument/2006/relationships/slideLayout" Target="../slideLayouts/slideLayout1005.xml"/><Relationship Id="rId9" Type="http://schemas.openxmlformats.org/officeDocument/2006/relationships/slideLayout" Target="../slideLayouts/slideLayout1006.xml"/><Relationship Id="rId10" Type="http://schemas.openxmlformats.org/officeDocument/2006/relationships/slideLayout" Target="../slideLayouts/slideLayout1007.xml"/></Relationships>
</file>

<file path=ppt/slideMasters/_rels/slideMaster85.xml.rels><?xml version="1.0" encoding="UTF-8" standalone="yes"?>
<Relationships xmlns="http://schemas.openxmlformats.org/package/2006/relationships"><Relationship Id="rId11" Type="http://schemas.openxmlformats.org/officeDocument/2006/relationships/slideLayout" Target="../slideLayouts/slideLayout1019.xml"/><Relationship Id="rId12" Type="http://schemas.openxmlformats.org/officeDocument/2006/relationships/slideLayout" Target="../slideLayouts/slideLayout1020.xml"/><Relationship Id="rId13" Type="http://schemas.openxmlformats.org/officeDocument/2006/relationships/slideLayout" Target="../slideLayouts/slideLayout1021.xml"/><Relationship Id="rId14" Type="http://schemas.openxmlformats.org/officeDocument/2006/relationships/theme" Target="../theme/theme85.xml"/><Relationship Id="rId15" Type="http://schemas.openxmlformats.org/officeDocument/2006/relationships/tags" Target="../tags/tag755.xml"/><Relationship Id="rId16" Type="http://schemas.openxmlformats.org/officeDocument/2006/relationships/tags" Target="../tags/tag756.xml"/><Relationship Id="rId17" Type="http://schemas.openxmlformats.org/officeDocument/2006/relationships/tags" Target="../tags/tag757.xml"/><Relationship Id="rId1" Type="http://schemas.openxmlformats.org/officeDocument/2006/relationships/slideLayout" Target="../slideLayouts/slideLayout1009.xml"/><Relationship Id="rId2" Type="http://schemas.openxmlformats.org/officeDocument/2006/relationships/slideLayout" Target="../slideLayouts/slideLayout1010.xml"/><Relationship Id="rId3" Type="http://schemas.openxmlformats.org/officeDocument/2006/relationships/slideLayout" Target="../slideLayouts/slideLayout1011.xml"/><Relationship Id="rId4" Type="http://schemas.openxmlformats.org/officeDocument/2006/relationships/slideLayout" Target="../slideLayouts/slideLayout1012.xml"/><Relationship Id="rId5" Type="http://schemas.openxmlformats.org/officeDocument/2006/relationships/slideLayout" Target="../slideLayouts/slideLayout1013.xml"/><Relationship Id="rId6" Type="http://schemas.openxmlformats.org/officeDocument/2006/relationships/slideLayout" Target="../slideLayouts/slideLayout1014.xml"/><Relationship Id="rId7" Type="http://schemas.openxmlformats.org/officeDocument/2006/relationships/slideLayout" Target="../slideLayouts/slideLayout1015.xml"/><Relationship Id="rId8" Type="http://schemas.openxmlformats.org/officeDocument/2006/relationships/slideLayout" Target="../slideLayouts/slideLayout1016.xml"/><Relationship Id="rId9" Type="http://schemas.openxmlformats.org/officeDocument/2006/relationships/slideLayout" Target="../slideLayouts/slideLayout1017.xml"/><Relationship Id="rId10" Type="http://schemas.openxmlformats.org/officeDocument/2006/relationships/slideLayout" Target="../slideLayouts/slideLayout1018.xml"/></Relationships>
</file>

<file path=ppt/slideMasters/_rels/slideMaster86.xml.rels><?xml version="1.0" encoding="UTF-8" standalone="yes"?>
<Relationships xmlns="http://schemas.openxmlformats.org/package/2006/relationships"><Relationship Id="rId11" Type="http://schemas.openxmlformats.org/officeDocument/2006/relationships/slideLayout" Target="../slideLayouts/slideLayout1032.xml"/><Relationship Id="rId12" Type="http://schemas.openxmlformats.org/officeDocument/2006/relationships/theme" Target="../theme/theme86.xml"/><Relationship Id="rId1" Type="http://schemas.openxmlformats.org/officeDocument/2006/relationships/slideLayout" Target="../slideLayouts/slideLayout1022.xml"/><Relationship Id="rId2" Type="http://schemas.openxmlformats.org/officeDocument/2006/relationships/slideLayout" Target="../slideLayouts/slideLayout1023.xml"/><Relationship Id="rId3" Type="http://schemas.openxmlformats.org/officeDocument/2006/relationships/slideLayout" Target="../slideLayouts/slideLayout1024.xml"/><Relationship Id="rId4" Type="http://schemas.openxmlformats.org/officeDocument/2006/relationships/slideLayout" Target="../slideLayouts/slideLayout1025.xml"/><Relationship Id="rId5" Type="http://schemas.openxmlformats.org/officeDocument/2006/relationships/slideLayout" Target="../slideLayouts/slideLayout1026.xml"/><Relationship Id="rId6" Type="http://schemas.openxmlformats.org/officeDocument/2006/relationships/slideLayout" Target="../slideLayouts/slideLayout1027.xml"/><Relationship Id="rId7" Type="http://schemas.openxmlformats.org/officeDocument/2006/relationships/slideLayout" Target="../slideLayouts/slideLayout1028.xml"/><Relationship Id="rId8" Type="http://schemas.openxmlformats.org/officeDocument/2006/relationships/slideLayout" Target="../slideLayouts/slideLayout1029.xml"/><Relationship Id="rId9" Type="http://schemas.openxmlformats.org/officeDocument/2006/relationships/slideLayout" Target="../slideLayouts/slideLayout1030.xml"/><Relationship Id="rId10" Type="http://schemas.openxmlformats.org/officeDocument/2006/relationships/slideLayout" Target="../slideLayouts/slideLayout1031.xml"/></Relationships>
</file>

<file path=ppt/slideMasters/_rels/slideMaster87.xml.rels><?xml version="1.0" encoding="UTF-8" standalone="yes"?>
<Relationships xmlns="http://schemas.openxmlformats.org/package/2006/relationships"><Relationship Id="rId11" Type="http://schemas.openxmlformats.org/officeDocument/2006/relationships/slideLayout" Target="../slideLayouts/slideLayout1043.xml"/><Relationship Id="rId12" Type="http://schemas.openxmlformats.org/officeDocument/2006/relationships/slideLayout" Target="../slideLayouts/slideLayout1044.xml"/><Relationship Id="rId13" Type="http://schemas.openxmlformats.org/officeDocument/2006/relationships/slideLayout" Target="../slideLayouts/slideLayout1045.xml"/><Relationship Id="rId14" Type="http://schemas.openxmlformats.org/officeDocument/2006/relationships/theme" Target="../theme/theme87.xml"/><Relationship Id="rId1" Type="http://schemas.openxmlformats.org/officeDocument/2006/relationships/slideLayout" Target="../slideLayouts/slideLayout1033.xml"/><Relationship Id="rId2" Type="http://schemas.openxmlformats.org/officeDocument/2006/relationships/slideLayout" Target="../slideLayouts/slideLayout1034.xml"/><Relationship Id="rId3" Type="http://schemas.openxmlformats.org/officeDocument/2006/relationships/slideLayout" Target="../slideLayouts/slideLayout1035.xml"/><Relationship Id="rId4" Type="http://schemas.openxmlformats.org/officeDocument/2006/relationships/slideLayout" Target="../slideLayouts/slideLayout1036.xml"/><Relationship Id="rId5" Type="http://schemas.openxmlformats.org/officeDocument/2006/relationships/slideLayout" Target="../slideLayouts/slideLayout1037.xml"/><Relationship Id="rId6" Type="http://schemas.openxmlformats.org/officeDocument/2006/relationships/slideLayout" Target="../slideLayouts/slideLayout1038.xml"/><Relationship Id="rId7" Type="http://schemas.openxmlformats.org/officeDocument/2006/relationships/slideLayout" Target="../slideLayouts/slideLayout1039.xml"/><Relationship Id="rId8" Type="http://schemas.openxmlformats.org/officeDocument/2006/relationships/slideLayout" Target="../slideLayouts/slideLayout1040.xml"/><Relationship Id="rId9" Type="http://schemas.openxmlformats.org/officeDocument/2006/relationships/slideLayout" Target="../slideLayouts/slideLayout1041.xml"/><Relationship Id="rId10" Type="http://schemas.openxmlformats.org/officeDocument/2006/relationships/slideLayout" Target="../slideLayouts/slideLayout1042.xml"/></Relationships>
</file>

<file path=ppt/slideMasters/_rels/slideMaster88.xml.rels><?xml version="1.0" encoding="UTF-8" standalone="yes"?>
<Relationships xmlns="http://schemas.openxmlformats.org/package/2006/relationships"><Relationship Id="rId11" Type="http://schemas.openxmlformats.org/officeDocument/2006/relationships/slideLayout" Target="../slideLayouts/slideLayout1056.xml"/><Relationship Id="rId12" Type="http://schemas.openxmlformats.org/officeDocument/2006/relationships/theme" Target="../theme/theme88.xml"/><Relationship Id="rId1" Type="http://schemas.openxmlformats.org/officeDocument/2006/relationships/slideLayout" Target="../slideLayouts/slideLayout1046.xml"/><Relationship Id="rId2" Type="http://schemas.openxmlformats.org/officeDocument/2006/relationships/slideLayout" Target="../slideLayouts/slideLayout1047.xml"/><Relationship Id="rId3" Type="http://schemas.openxmlformats.org/officeDocument/2006/relationships/slideLayout" Target="../slideLayouts/slideLayout1048.xml"/><Relationship Id="rId4" Type="http://schemas.openxmlformats.org/officeDocument/2006/relationships/slideLayout" Target="../slideLayouts/slideLayout1049.xml"/><Relationship Id="rId5" Type="http://schemas.openxmlformats.org/officeDocument/2006/relationships/slideLayout" Target="../slideLayouts/slideLayout1050.xml"/><Relationship Id="rId6" Type="http://schemas.openxmlformats.org/officeDocument/2006/relationships/slideLayout" Target="../slideLayouts/slideLayout1051.xml"/><Relationship Id="rId7" Type="http://schemas.openxmlformats.org/officeDocument/2006/relationships/slideLayout" Target="../slideLayouts/slideLayout1052.xml"/><Relationship Id="rId8" Type="http://schemas.openxmlformats.org/officeDocument/2006/relationships/slideLayout" Target="../slideLayouts/slideLayout1053.xml"/><Relationship Id="rId9" Type="http://schemas.openxmlformats.org/officeDocument/2006/relationships/slideLayout" Target="../slideLayouts/slideLayout1054.xml"/><Relationship Id="rId10" Type="http://schemas.openxmlformats.org/officeDocument/2006/relationships/slideLayout" Target="../slideLayouts/slideLayout1055.xml"/></Relationships>
</file>

<file path=ppt/slideMasters/_rels/slideMaster89.xml.rels><?xml version="1.0" encoding="UTF-8" standalone="yes"?>
<Relationships xmlns="http://schemas.openxmlformats.org/package/2006/relationships"><Relationship Id="rId11" Type="http://schemas.openxmlformats.org/officeDocument/2006/relationships/slideLayout" Target="../slideLayouts/slideLayout1067.xml"/><Relationship Id="rId12" Type="http://schemas.openxmlformats.org/officeDocument/2006/relationships/theme" Target="../theme/theme89.xml"/><Relationship Id="rId1" Type="http://schemas.openxmlformats.org/officeDocument/2006/relationships/slideLayout" Target="../slideLayouts/slideLayout1057.xml"/><Relationship Id="rId2" Type="http://schemas.openxmlformats.org/officeDocument/2006/relationships/slideLayout" Target="../slideLayouts/slideLayout1058.xml"/><Relationship Id="rId3" Type="http://schemas.openxmlformats.org/officeDocument/2006/relationships/slideLayout" Target="../slideLayouts/slideLayout1059.xml"/><Relationship Id="rId4" Type="http://schemas.openxmlformats.org/officeDocument/2006/relationships/slideLayout" Target="../slideLayouts/slideLayout1060.xml"/><Relationship Id="rId5" Type="http://schemas.openxmlformats.org/officeDocument/2006/relationships/slideLayout" Target="../slideLayouts/slideLayout1061.xml"/><Relationship Id="rId6" Type="http://schemas.openxmlformats.org/officeDocument/2006/relationships/slideLayout" Target="../slideLayouts/slideLayout1062.xml"/><Relationship Id="rId7" Type="http://schemas.openxmlformats.org/officeDocument/2006/relationships/slideLayout" Target="../slideLayouts/slideLayout1063.xml"/><Relationship Id="rId8" Type="http://schemas.openxmlformats.org/officeDocument/2006/relationships/slideLayout" Target="../slideLayouts/slideLayout1064.xml"/><Relationship Id="rId9" Type="http://schemas.openxmlformats.org/officeDocument/2006/relationships/slideLayout" Target="../slideLayouts/slideLayout1065.xml"/><Relationship Id="rId10" Type="http://schemas.openxmlformats.org/officeDocument/2006/relationships/slideLayout" Target="../slideLayouts/slideLayout1066.xml"/></Relationships>
</file>

<file path=ppt/slideMasters/_rels/slideMaster9.xml.rels><?xml version="1.0" encoding="UTF-8" standalone="yes"?>
<Relationships xmlns="http://schemas.openxmlformats.org/package/2006/relationships"><Relationship Id="rId11" Type="http://schemas.openxmlformats.org/officeDocument/2006/relationships/slideLayout" Target="../slideLayouts/slideLayout121.xml"/><Relationship Id="rId12" Type="http://schemas.openxmlformats.org/officeDocument/2006/relationships/slideLayout" Target="../slideLayouts/slideLayout122.xml"/><Relationship Id="rId13" Type="http://schemas.openxmlformats.org/officeDocument/2006/relationships/slideLayout" Target="../slideLayouts/slideLayout123.xml"/><Relationship Id="rId14" Type="http://schemas.openxmlformats.org/officeDocument/2006/relationships/theme" Target="../theme/theme9.xml"/><Relationship Id="rId15" Type="http://schemas.openxmlformats.org/officeDocument/2006/relationships/tags" Target="../tags/tag82.xml"/><Relationship Id="rId16" Type="http://schemas.openxmlformats.org/officeDocument/2006/relationships/tags" Target="../tags/tag83.xml"/><Relationship Id="rId17" Type="http://schemas.openxmlformats.org/officeDocument/2006/relationships/tags" Target="../tags/tag84.xml"/><Relationship Id="rId1" Type="http://schemas.openxmlformats.org/officeDocument/2006/relationships/slideLayout" Target="../slideLayouts/slideLayout111.xml"/><Relationship Id="rId2" Type="http://schemas.openxmlformats.org/officeDocument/2006/relationships/slideLayout" Target="../slideLayouts/slideLayout112.xml"/><Relationship Id="rId3" Type="http://schemas.openxmlformats.org/officeDocument/2006/relationships/slideLayout" Target="../slideLayouts/slideLayout113.xml"/><Relationship Id="rId4" Type="http://schemas.openxmlformats.org/officeDocument/2006/relationships/slideLayout" Target="../slideLayouts/slideLayout114.xml"/><Relationship Id="rId5" Type="http://schemas.openxmlformats.org/officeDocument/2006/relationships/slideLayout" Target="../slideLayouts/slideLayout115.xml"/><Relationship Id="rId6" Type="http://schemas.openxmlformats.org/officeDocument/2006/relationships/slideLayout" Target="../slideLayouts/slideLayout116.xml"/><Relationship Id="rId7" Type="http://schemas.openxmlformats.org/officeDocument/2006/relationships/slideLayout" Target="../slideLayouts/slideLayout117.xml"/><Relationship Id="rId8" Type="http://schemas.openxmlformats.org/officeDocument/2006/relationships/slideLayout" Target="../slideLayouts/slideLayout118.xml"/><Relationship Id="rId9" Type="http://schemas.openxmlformats.org/officeDocument/2006/relationships/slideLayout" Target="../slideLayouts/slideLayout119.xml"/><Relationship Id="rId10" Type="http://schemas.openxmlformats.org/officeDocument/2006/relationships/slideLayout" Target="../slideLayouts/slideLayout1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custDataLst>
              <p:tags r:id="rId16"/>
            </p:custDataLst>
          </p:nvPr>
        </p:nvSpPr>
        <p:spPr bwMode="auto">
          <a:xfrm>
            <a:off x="685800" y="609600"/>
            <a:ext cx="7772400" cy="11430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66" tIns="46033" rIns="92066" bIns="46033"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custDataLst>
              <p:tags r:id="rId17"/>
            </p:custDataLst>
          </p:nvPr>
        </p:nvSpPr>
        <p:spPr bwMode="auto">
          <a:xfrm>
            <a:off x="685800" y="1981200"/>
            <a:ext cx="7772400" cy="4638675"/>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66" tIns="46033" rIns="92066" bIns="46033" numCol="1" anchor="t" anchorCtr="0" compatLnSpc="1">
            <a:prstTxWarp prst="textNoShape">
              <a:avLst/>
            </a:prstTxWarp>
          </a:bodyPr>
          <a:lstStyle/>
          <a:p>
            <a:pPr lvl="0"/>
            <a:r>
              <a:rPr lang="en-US"/>
              <a:t>Click to edit Master text styles</a:t>
            </a:r>
          </a:p>
          <a:p>
            <a:pPr lvl="1"/>
            <a:r>
              <a:rPr lang="en-US"/>
              <a:t>Se2_default_3_cbb752_11apr10con2_default_3_cbb752_11apr10d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userDrawn="1">
            <p:custDataLst>
              <p:tags r:id="rId18"/>
            </p:custDataLst>
          </p:nvPr>
        </p:nvSpPr>
        <p:spPr bwMode="auto">
          <a:xfrm rot="16200000">
            <a:off x="7411245" y="5253831"/>
            <a:ext cx="3078162" cy="263525"/>
          </a:xfrm>
          <a:prstGeom prst="rect">
            <a:avLst/>
          </a:prstGeom>
          <a:noFill/>
          <a:ln w="9525">
            <a:noFill/>
            <a:miter lim="800000"/>
            <a:headEnd/>
            <a:tailEnd/>
          </a:ln>
          <a:effectLst/>
        </p:spPr>
        <p:txBody>
          <a:bodyPr lIns="92066" tIns="46033" rIns="92066" bIns="46033"/>
          <a:lstStyle/>
          <a:p>
            <a:pPr defTabSz="912813" eaLnBrk="0" hangingPunct="0">
              <a:defRPr/>
            </a:pPr>
            <a:fld id="{E56525DF-60C7-924A-A554-A7CC3FE84026}" type="slidenum">
              <a:rPr lang="en-US" sz="1600" i="1">
                <a:effectLst>
                  <a:outerShdw blurRad="38100" dist="38100" dir="2700000" algn="tl">
                    <a:srgbClr val="DDDDDD"/>
                  </a:outerShdw>
                </a:effectLst>
                <a:latin typeface="Courier New" charset="0"/>
                <a:ea typeface="ＭＳ Ｐゴシック" charset="-128"/>
                <a:cs typeface="ＭＳ Ｐゴシック" charset="-128"/>
              </a:rPr>
              <a:pPr defTabSz="912813" eaLnBrk="0" hangingPunct="0">
                <a:defRPr/>
              </a:pPr>
              <a:t>‹#›</a:t>
            </a:fld>
            <a:r>
              <a:rPr lang="en-US" sz="1800" dirty="0">
                <a:solidFill>
                  <a:srgbClr val="808080"/>
                </a:solidFill>
                <a:ea typeface="ＭＳ Ｐゴシック" charset="-128"/>
                <a:cs typeface="ＭＳ Ｐゴシック" charset="-128"/>
              </a:rPr>
              <a:t> - </a:t>
            </a:r>
            <a:r>
              <a:rPr lang="en-US" sz="1000" dirty="0" err="1">
                <a:solidFill>
                  <a:srgbClr val="969696"/>
                </a:solidFill>
                <a:ea typeface="ＭＳ Ｐゴシック" charset="-128"/>
                <a:cs typeface="ＭＳ Ｐゴシック" charset="-128"/>
              </a:rPr>
              <a:t>Lectures.GersteinLab.org</a:t>
            </a:r>
            <a:endParaRPr lang="en-US" sz="300" b="0" dirty="0">
              <a:ea typeface="ＭＳ Ｐゴシック" charset="-128"/>
              <a:cs typeface="ＭＳ Ｐゴシック" charset="-128"/>
            </a:endParaRPr>
          </a:p>
        </p:txBody>
      </p:sp>
    </p:spTree>
  </p:cSld>
  <p:clrMap bg1="lt1" tx1="dk1" bg2="lt2" tx2="dk2" accent1="accent1" accent2="accent2" accent3="accent3" accent4="accent4" accent5="accent5" accent6="accent6" hlink="hlink" folHlink="folHlink"/>
  <p:sldLayoutIdLst>
    <p:sldLayoutId id="2147526352" r:id="rId1"/>
    <p:sldLayoutId id="2147526353" r:id="rId2"/>
    <p:sldLayoutId id="2147526354" r:id="rId3"/>
    <p:sldLayoutId id="2147526355" r:id="rId4"/>
    <p:sldLayoutId id="2147526356" r:id="rId5"/>
    <p:sldLayoutId id="2147526357" r:id="rId6"/>
    <p:sldLayoutId id="2147526358" r:id="rId7"/>
    <p:sldLayoutId id="2147526359" r:id="rId8"/>
    <p:sldLayoutId id="2147526360" r:id="rId9"/>
    <p:sldLayoutId id="2147526361" r:id="rId10"/>
    <p:sldLayoutId id="2147526362" r:id="rId11"/>
    <p:sldLayoutId id="2147526363" r:id="rId12"/>
    <p:sldLayoutId id="2147526364" r:id="rId13"/>
    <p:sldLayoutId id="2147527471" r:id="rId14"/>
  </p:sldLayoutIdLst>
  <p:transition/>
  <p:timing>
    <p:tnLst>
      <p:par>
        <p:cTn id="1" dur="indefinite" restart="never" nodeType="tmRoot"/>
      </p:par>
    </p:tnLst>
  </p:timing>
  <p:hf hdr="0" ftr="0" dt="0"/>
  <p:txStyles>
    <p:titleStyle>
      <a:lvl1pPr algn="ctr" defTabSz="912813"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200" algn="ctr" defTabSz="912813" rtl="0" eaLnBrk="1" fontAlgn="base" hangingPunct="1">
        <a:spcBef>
          <a:spcPct val="0"/>
        </a:spcBef>
        <a:spcAft>
          <a:spcPct val="0"/>
        </a:spcAft>
        <a:defRPr sz="3600" b="1" u="sng">
          <a:solidFill>
            <a:srgbClr val="000099"/>
          </a:solidFill>
          <a:latin typeface="Arial" pitchFamily="-65" charset="0"/>
        </a:defRPr>
      </a:lvl6pPr>
      <a:lvl7pPr marL="914400" algn="ctr" defTabSz="912813" rtl="0" eaLnBrk="1" fontAlgn="base" hangingPunct="1">
        <a:spcBef>
          <a:spcPct val="0"/>
        </a:spcBef>
        <a:spcAft>
          <a:spcPct val="0"/>
        </a:spcAft>
        <a:defRPr sz="3600" b="1" u="sng">
          <a:solidFill>
            <a:srgbClr val="000099"/>
          </a:solidFill>
          <a:latin typeface="Arial" pitchFamily="-65" charset="0"/>
        </a:defRPr>
      </a:lvl7pPr>
      <a:lvl8pPr marL="1371600" algn="ctr" defTabSz="912813" rtl="0" eaLnBrk="1" fontAlgn="base" hangingPunct="1">
        <a:spcBef>
          <a:spcPct val="0"/>
        </a:spcBef>
        <a:spcAft>
          <a:spcPct val="0"/>
        </a:spcAft>
        <a:defRPr sz="3600" b="1" u="sng">
          <a:solidFill>
            <a:srgbClr val="000099"/>
          </a:solidFill>
          <a:latin typeface="Arial" pitchFamily="-65" charset="0"/>
        </a:defRPr>
      </a:lvl8pPr>
      <a:lvl9pPr marL="1828800" algn="ctr" defTabSz="912813" rtl="0" eaLnBrk="1" fontAlgn="base" hangingPunct="1">
        <a:spcBef>
          <a:spcPct val="0"/>
        </a:spcBef>
        <a:spcAft>
          <a:spcPct val="0"/>
        </a:spcAft>
        <a:defRPr sz="3600" b="1" u="sng">
          <a:solidFill>
            <a:srgbClr val="000099"/>
          </a:solidFill>
          <a:latin typeface="Arial" pitchFamily="-65" charset="0"/>
        </a:defRPr>
      </a:lvl9pPr>
    </p:titleStyle>
    <p:bodyStyle>
      <a:lvl1pPr marL="228600" indent="-228600" algn="l" defTabSz="912813"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71500" indent="-228600" algn="l" defTabSz="912813"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2813" indent="-227013"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6363" indent="-228600"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7213" indent="-228600" algn="l" defTabSz="912813"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6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8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90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2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8674"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66" tIns="46032" rIns="92066" bIns="46032" numCol="1" anchor="ctr" anchorCtr="0" compatLnSpc="1">
            <a:prstTxWarp prst="textNoShape">
              <a:avLst/>
            </a:prstTxWarp>
          </a:bodyPr>
          <a:lstStyle/>
          <a:p>
            <a:pPr lvl="0"/>
            <a:r>
              <a:rPr lang="en-US"/>
              <a:t>Click to edit Master title style</a:t>
            </a:r>
          </a:p>
        </p:txBody>
      </p:sp>
      <p:sp>
        <p:nvSpPr>
          <p:cNvPr id="28675"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66" tIns="46032" rIns="92066" bIns="46032"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2066" tIns="46032" rIns="92066" bIns="46032"/>
          <a:lstStyle/>
          <a:p>
            <a:pPr defTabSz="911225" eaLnBrk="0" hangingPunct="0">
              <a:defRPr/>
            </a:pPr>
            <a:fld id="{1551D4A8-5911-B742-B522-6EDEF6930D1A}" type="slidenum">
              <a:rPr lang="en-US" sz="1600" i="1">
                <a:solidFill>
                  <a:srgbClr val="000000"/>
                </a:solidFill>
                <a:effectLst>
                  <a:outerShdw blurRad="38100" dist="38100" dir="2700000" algn="tl">
                    <a:srgbClr val="DDDDDD"/>
                  </a:outerShdw>
                </a:effectLst>
                <a:latin typeface="Courier New" charset="0"/>
              </a:rPr>
              <a:pPr defTabSz="911225" eaLnBrk="0" hangingPunct="0">
                <a:defRPr/>
              </a:pPr>
              <a:t>‹#›</a:t>
            </a:fld>
            <a:r>
              <a:rPr lang="en-US" sz="1800">
                <a:solidFill>
                  <a:srgbClr val="808080"/>
                </a:solidFill>
              </a:rPr>
              <a:t> - </a:t>
            </a:r>
            <a:r>
              <a:rPr lang="en-US" sz="1000">
                <a:solidFill>
                  <a:srgbClr val="969696"/>
                </a:solidFill>
              </a:rPr>
              <a:t>Lectures.GersteinLab.org</a:t>
            </a:r>
            <a:endParaRPr lang="en-US" sz="300" b="0">
              <a:solidFill>
                <a:srgbClr val="000000"/>
              </a:solidFill>
            </a:endParaRPr>
          </a:p>
        </p:txBody>
      </p:sp>
    </p:spTree>
  </p:cSld>
  <p:clrMap bg1="lt1" tx1="dk1" bg2="lt2" tx2="dk2" accent1="accent1" accent2="accent2" accent3="accent3" accent4="accent4" accent5="accent5" accent6="accent6" hlink="hlink" folHlink="folHlink"/>
  <p:sldLayoutIdLst>
    <p:sldLayoutId id="2147526467" r:id="rId1"/>
    <p:sldLayoutId id="2147526468" r:id="rId2"/>
    <p:sldLayoutId id="2147526469" r:id="rId3"/>
    <p:sldLayoutId id="2147526470" r:id="rId4"/>
    <p:sldLayoutId id="2147526471" r:id="rId5"/>
    <p:sldLayoutId id="2147526472" r:id="rId6"/>
    <p:sldLayoutId id="2147526473" r:id="rId7"/>
    <p:sldLayoutId id="2147526474" r:id="rId8"/>
    <p:sldLayoutId id="2147526475" r:id="rId9"/>
    <p:sldLayoutId id="2147526476" r:id="rId10"/>
    <p:sldLayoutId id="2147526477" r:id="rId11"/>
    <p:sldLayoutId id="2147526478" r:id="rId12"/>
    <p:sldLayoutId id="2147526479" r:id="rId13"/>
  </p:sldLayoutIdLst>
  <p:transition/>
  <p:timing>
    <p:tnLst>
      <p:par>
        <p:cTn id="1" dur="indefinite" restart="never" nodeType="tmRoot"/>
      </p:par>
    </p:tnLst>
  </p:timing>
  <p:hf hdr="0" ftr="0" dt="0"/>
  <p:txStyles>
    <p:titleStyle>
      <a:lvl1pPr algn="ctr" defTabSz="911225"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7196" algn="ctr" defTabSz="912804" rtl="0" eaLnBrk="1" fontAlgn="base" hangingPunct="1">
        <a:spcBef>
          <a:spcPct val="0"/>
        </a:spcBef>
        <a:spcAft>
          <a:spcPct val="0"/>
        </a:spcAft>
        <a:defRPr sz="3600" b="1" u="sng">
          <a:solidFill>
            <a:srgbClr val="000099"/>
          </a:solidFill>
          <a:latin typeface="Arial" pitchFamily="-65" charset="0"/>
        </a:defRPr>
      </a:lvl6pPr>
      <a:lvl7pPr marL="914391" algn="ctr" defTabSz="912804" rtl="0" eaLnBrk="1" fontAlgn="base" hangingPunct="1">
        <a:spcBef>
          <a:spcPct val="0"/>
        </a:spcBef>
        <a:spcAft>
          <a:spcPct val="0"/>
        </a:spcAft>
        <a:defRPr sz="3600" b="1" u="sng">
          <a:solidFill>
            <a:srgbClr val="000099"/>
          </a:solidFill>
          <a:latin typeface="Arial" pitchFamily="-65" charset="0"/>
        </a:defRPr>
      </a:lvl7pPr>
      <a:lvl8pPr marL="1371587" algn="ctr" defTabSz="912804" rtl="0" eaLnBrk="1" fontAlgn="base" hangingPunct="1">
        <a:spcBef>
          <a:spcPct val="0"/>
        </a:spcBef>
        <a:spcAft>
          <a:spcPct val="0"/>
        </a:spcAft>
        <a:defRPr sz="3600" b="1" u="sng">
          <a:solidFill>
            <a:srgbClr val="000099"/>
          </a:solidFill>
          <a:latin typeface="Arial" pitchFamily="-65" charset="0"/>
        </a:defRPr>
      </a:lvl8pPr>
      <a:lvl9pPr marL="1828782" algn="ctr" defTabSz="912804"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4775"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5625"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575"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770"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966"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161"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96" rtl="0" eaLnBrk="1" latinLnBrk="0" hangingPunct="1">
        <a:defRPr sz="1800" kern="1200">
          <a:solidFill>
            <a:schemeClr val="tx1"/>
          </a:solidFill>
          <a:latin typeface="+mn-lt"/>
          <a:ea typeface="+mn-ea"/>
          <a:cs typeface="+mn-cs"/>
        </a:defRPr>
      </a:lvl1pPr>
      <a:lvl2pPr marL="457196" algn="l" defTabSz="457196" rtl="0" eaLnBrk="1" latinLnBrk="0" hangingPunct="1">
        <a:defRPr sz="1800" kern="1200">
          <a:solidFill>
            <a:schemeClr val="tx1"/>
          </a:solidFill>
          <a:latin typeface="+mn-lt"/>
          <a:ea typeface="+mn-ea"/>
          <a:cs typeface="+mn-cs"/>
        </a:defRPr>
      </a:lvl2pPr>
      <a:lvl3pPr marL="914391" algn="l" defTabSz="457196" rtl="0" eaLnBrk="1" latinLnBrk="0" hangingPunct="1">
        <a:defRPr sz="1800" kern="1200">
          <a:solidFill>
            <a:schemeClr val="tx1"/>
          </a:solidFill>
          <a:latin typeface="+mn-lt"/>
          <a:ea typeface="+mn-ea"/>
          <a:cs typeface="+mn-cs"/>
        </a:defRPr>
      </a:lvl3pPr>
      <a:lvl4pPr marL="1371587" algn="l" defTabSz="457196" rtl="0" eaLnBrk="1" latinLnBrk="0" hangingPunct="1">
        <a:defRPr sz="1800" kern="1200">
          <a:solidFill>
            <a:schemeClr val="tx1"/>
          </a:solidFill>
          <a:latin typeface="+mn-lt"/>
          <a:ea typeface="+mn-ea"/>
          <a:cs typeface="+mn-cs"/>
        </a:defRPr>
      </a:lvl4pPr>
      <a:lvl5pPr marL="1828782" algn="l" defTabSz="457196" rtl="0" eaLnBrk="1" latinLnBrk="0" hangingPunct="1">
        <a:defRPr sz="1800" kern="1200">
          <a:solidFill>
            <a:schemeClr val="tx1"/>
          </a:solidFill>
          <a:latin typeface="+mn-lt"/>
          <a:ea typeface="+mn-ea"/>
          <a:cs typeface="+mn-cs"/>
        </a:defRPr>
      </a:lvl5pPr>
      <a:lvl6pPr marL="2285978" algn="l" defTabSz="457196" rtl="0" eaLnBrk="1" latinLnBrk="0" hangingPunct="1">
        <a:defRPr sz="1800" kern="1200">
          <a:solidFill>
            <a:schemeClr val="tx1"/>
          </a:solidFill>
          <a:latin typeface="+mn-lt"/>
          <a:ea typeface="+mn-ea"/>
          <a:cs typeface="+mn-cs"/>
        </a:defRPr>
      </a:lvl6pPr>
      <a:lvl7pPr marL="2743173" algn="l" defTabSz="457196" rtl="0" eaLnBrk="1" latinLnBrk="0" hangingPunct="1">
        <a:defRPr sz="1800" kern="1200">
          <a:solidFill>
            <a:schemeClr val="tx1"/>
          </a:solidFill>
          <a:latin typeface="+mn-lt"/>
          <a:ea typeface="+mn-ea"/>
          <a:cs typeface="+mn-cs"/>
        </a:defRPr>
      </a:lvl7pPr>
      <a:lvl8pPr marL="3200368" algn="l" defTabSz="457196" rtl="0" eaLnBrk="1" latinLnBrk="0" hangingPunct="1">
        <a:defRPr sz="1800" kern="1200">
          <a:solidFill>
            <a:schemeClr val="tx1"/>
          </a:solidFill>
          <a:latin typeface="+mn-lt"/>
          <a:ea typeface="+mn-ea"/>
          <a:cs typeface="+mn-cs"/>
        </a:defRPr>
      </a:lvl8pPr>
      <a:lvl9pPr marL="3657563" algn="l" defTabSz="457196"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9698"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66" tIns="46032" rIns="92066" bIns="46032" numCol="1" anchor="ctr" anchorCtr="0" compatLnSpc="1">
            <a:prstTxWarp prst="textNoShape">
              <a:avLst/>
            </a:prstTxWarp>
          </a:bodyPr>
          <a:lstStyle/>
          <a:p>
            <a:pPr lvl="0"/>
            <a:r>
              <a:rPr lang="en-US"/>
              <a:t>Click to edit Master title style</a:t>
            </a:r>
          </a:p>
        </p:txBody>
      </p:sp>
      <p:sp>
        <p:nvSpPr>
          <p:cNvPr id="29699"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66" tIns="46032" rIns="92066" bIns="46032"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2066" tIns="46032" rIns="92066" bIns="46032"/>
          <a:lstStyle/>
          <a:p>
            <a:pPr defTabSz="912804" eaLnBrk="0" hangingPunct="0">
              <a:defRPr/>
            </a:pPr>
            <a:fld id="{8DE6F0E9-49A7-B74F-A77E-929968FCEA1A}"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804" eaLnBrk="0" hangingPunct="0">
                <a:defRPr/>
              </a:pPr>
              <a:t>‹#›</a:t>
            </a:fld>
            <a:r>
              <a:rPr lang="en-US" sz="1800" dirty="0">
                <a:solidFill>
                  <a:srgbClr val="808080"/>
                </a:solidFill>
                <a:ea typeface="ＭＳ Ｐゴシック" charset="-128"/>
                <a:cs typeface="ＭＳ Ｐゴシック" charset="-128"/>
              </a:rPr>
              <a:t> - </a:t>
            </a:r>
            <a:r>
              <a:rPr lang="en-US" sz="1000" dirty="0" err="1">
                <a:solidFill>
                  <a:srgbClr val="969696"/>
                </a:solidFill>
                <a:ea typeface="ＭＳ Ｐゴシック" charset="-128"/>
                <a:cs typeface="ＭＳ Ｐゴシック" charset="-128"/>
              </a:rPr>
              <a:t>Lectures.GersteinLab.org</a:t>
            </a:r>
            <a:endParaRPr lang="en-US" sz="300" b="0" dirty="0">
              <a:solidFill>
                <a:srgbClr val="000000"/>
              </a:solidFill>
              <a:ea typeface="ＭＳ Ｐゴシック" charset="-128"/>
              <a:cs typeface="ＭＳ Ｐゴシック" charset="-128"/>
            </a:endParaRPr>
          </a:p>
        </p:txBody>
      </p:sp>
    </p:spTree>
  </p:cSld>
  <p:clrMap bg1="lt1" tx1="dk1" bg2="lt2" tx2="dk2" accent1="accent1" accent2="accent2" accent3="accent3" accent4="accent4" accent5="accent5" accent6="accent6" hlink="hlink" folHlink="folHlink"/>
  <p:sldLayoutIdLst>
    <p:sldLayoutId id="2147526480" r:id="rId1"/>
    <p:sldLayoutId id="2147526481" r:id="rId2"/>
    <p:sldLayoutId id="2147526482" r:id="rId3"/>
    <p:sldLayoutId id="2147526483" r:id="rId4"/>
    <p:sldLayoutId id="2147526484" r:id="rId5"/>
    <p:sldLayoutId id="2147526485" r:id="rId6"/>
    <p:sldLayoutId id="2147526486" r:id="rId7"/>
    <p:sldLayoutId id="2147526487" r:id="rId8"/>
    <p:sldLayoutId id="2147526488" r:id="rId9"/>
    <p:sldLayoutId id="2147526489" r:id="rId10"/>
    <p:sldLayoutId id="2147526490" r:id="rId11"/>
    <p:sldLayoutId id="2147526491" r:id="rId12"/>
    <p:sldLayoutId id="2147526492" r:id="rId13"/>
  </p:sldLayoutIdLst>
  <p:transition/>
  <p:timing>
    <p:tnLst>
      <p:par>
        <p:cTn id="1" dur="indefinite" restart="never" nodeType="tmRoot"/>
      </p:par>
    </p:tnLst>
  </p:timing>
  <p:hf hdr="0" ftr="0" dt="0"/>
  <p:txStyles>
    <p:titleStyle>
      <a:lvl1pPr algn="ctr" defTabSz="911225"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7196" algn="ctr" defTabSz="912804" rtl="0" eaLnBrk="1" fontAlgn="base" hangingPunct="1">
        <a:spcBef>
          <a:spcPct val="0"/>
        </a:spcBef>
        <a:spcAft>
          <a:spcPct val="0"/>
        </a:spcAft>
        <a:defRPr sz="3600" b="1" u="sng">
          <a:solidFill>
            <a:srgbClr val="000099"/>
          </a:solidFill>
          <a:latin typeface="Arial" pitchFamily="-65" charset="0"/>
        </a:defRPr>
      </a:lvl6pPr>
      <a:lvl7pPr marL="914391" algn="ctr" defTabSz="912804" rtl="0" eaLnBrk="1" fontAlgn="base" hangingPunct="1">
        <a:spcBef>
          <a:spcPct val="0"/>
        </a:spcBef>
        <a:spcAft>
          <a:spcPct val="0"/>
        </a:spcAft>
        <a:defRPr sz="3600" b="1" u="sng">
          <a:solidFill>
            <a:srgbClr val="000099"/>
          </a:solidFill>
          <a:latin typeface="Arial" pitchFamily="-65" charset="0"/>
        </a:defRPr>
      </a:lvl7pPr>
      <a:lvl8pPr marL="1371587" algn="ctr" defTabSz="912804" rtl="0" eaLnBrk="1" fontAlgn="base" hangingPunct="1">
        <a:spcBef>
          <a:spcPct val="0"/>
        </a:spcBef>
        <a:spcAft>
          <a:spcPct val="0"/>
        </a:spcAft>
        <a:defRPr sz="3600" b="1" u="sng">
          <a:solidFill>
            <a:srgbClr val="000099"/>
          </a:solidFill>
          <a:latin typeface="Arial" pitchFamily="-65" charset="0"/>
        </a:defRPr>
      </a:lvl8pPr>
      <a:lvl9pPr marL="1828782" algn="ctr" defTabSz="912804"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4775"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5625"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575"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770"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966"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161"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96" rtl="0" eaLnBrk="1" latinLnBrk="0" hangingPunct="1">
        <a:defRPr sz="1800" kern="1200">
          <a:solidFill>
            <a:schemeClr val="tx1"/>
          </a:solidFill>
          <a:latin typeface="+mn-lt"/>
          <a:ea typeface="+mn-ea"/>
          <a:cs typeface="+mn-cs"/>
        </a:defRPr>
      </a:lvl1pPr>
      <a:lvl2pPr marL="457196" algn="l" defTabSz="457196" rtl="0" eaLnBrk="1" latinLnBrk="0" hangingPunct="1">
        <a:defRPr sz="1800" kern="1200">
          <a:solidFill>
            <a:schemeClr val="tx1"/>
          </a:solidFill>
          <a:latin typeface="+mn-lt"/>
          <a:ea typeface="+mn-ea"/>
          <a:cs typeface="+mn-cs"/>
        </a:defRPr>
      </a:lvl2pPr>
      <a:lvl3pPr marL="914391" algn="l" defTabSz="457196" rtl="0" eaLnBrk="1" latinLnBrk="0" hangingPunct="1">
        <a:defRPr sz="1800" kern="1200">
          <a:solidFill>
            <a:schemeClr val="tx1"/>
          </a:solidFill>
          <a:latin typeface="+mn-lt"/>
          <a:ea typeface="+mn-ea"/>
          <a:cs typeface="+mn-cs"/>
        </a:defRPr>
      </a:lvl3pPr>
      <a:lvl4pPr marL="1371587" algn="l" defTabSz="457196" rtl="0" eaLnBrk="1" latinLnBrk="0" hangingPunct="1">
        <a:defRPr sz="1800" kern="1200">
          <a:solidFill>
            <a:schemeClr val="tx1"/>
          </a:solidFill>
          <a:latin typeface="+mn-lt"/>
          <a:ea typeface="+mn-ea"/>
          <a:cs typeface="+mn-cs"/>
        </a:defRPr>
      </a:lvl4pPr>
      <a:lvl5pPr marL="1828782" algn="l" defTabSz="457196" rtl="0" eaLnBrk="1" latinLnBrk="0" hangingPunct="1">
        <a:defRPr sz="1800" kern="1200">
          <a:solidFill>
            <a:schemeClr val="tx1"/>
          </a:solidFill>
          <a:latin typeface="+mn-lt"/>
          <a:ea typeface="+mn-ea"/>
          <a:cs typeface="+mn-cs"/>
        </a:defRPr>
      </a:lvl5pPr>
      <a:lvl6pPr marL="2285978" algn="l" defTabSz="457196" rtl="0" eaLnBrk="1" latinLnBrk="0" hangingPunct="1">
        <a:defRPr sz="1800" kern="1200">
          <a:solidFill>
            <a:schemeClr val="tx1"/>
          </a:solidFill>
          <a:latin typeface="+mn-lt"/>
          <a:ea typeface="+mn-ea"/>
          <a:cs typeface="+mn-cs"/>
        </a:defRPr>
      </a:lvl6pPr>
      <a:lvl7pPr marL="2743173" algn="l" defTabSz="457196" rtl="0" eaLnBrk="1" latinLnBrk="0" hangingPunct="1">
        <a:defRPr sz="1800" kern="1200">
          <a:solidFill>
            <a:schemeClr val="tx1"/>
          </a:solidFill>
          <a:latin typeface="+mn-lt"/>
          <a:ea typeface="+mn-ea"/>
          <a:cs typeface="+mn-cs"/>
        </a:defRPr>
      </a:lvl7pPr>
      <a:lvl8pPr marL="3200368" algn="l" defTabSz="457196" rtl="0" eaLnBrk="1" latinLnBrk="0" hangingPunct="1">
        <a:defRPr sz="1800" kern="1200">
          <a:solidFill>
            <a:schemeClr val="tx1"/>
          </a:solidFill>
          <a:latin typeface="+mn-lt"/>
          <a:ea typeface="+mn-ea"/>
          <a:cs typeface="+mn-cs"/>
        </a:defRPr>
      </a:lvl8pPr>
      <a:lvl9pPr marL="3657563" algn="l" defTabSz="457196"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22" name="Rectangle 2"/>
          <p:cNvSpPr>
            <a:spLocks noGrp="1" noChangeArrowheads="1"/>
          </p:cNvSpPr>
          <p:nvPr>
            <p:ph type="body" idx="1"/>
            <p:custDataLst>
              <p:tags r:id="rId13"/>
            </p:custDataLst>
          </p:nvPr>
        </p:nvSpPr>
        <p:spPr bwMode="auto">
          <a:xfrm>
            <a:off x="457200" y="1143000"/>
            <a:ext cx="8229600" cy="4983163"/>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05" tIns="45703" rIns="91405" bIns="45703"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925443" name="Rectangle 3"/>
          <p:cNvSpPr>
            <a:spLocks noGrp="1" noChangeArrowheads="1"/>
          </p:cNvSpPr>
          <p:nvPr>
            <p:ph type="dt" sz="half" idx="2"/>
            <p:custDataLst>
              <p:tags r:id="rId14"/>
            </p:custDataLst>
          </p:nvPr>
        </p:nvSpPr>
        <p:spPr bwMode="auto">
          <a:xfrm>
            <a:off x="457200" y="6245225"/>
            <a:ext cx="2133600" cy="476250"/>
          </a:xfrm>
          <a:prstGeom prst="rect">
            <a:avLst/>
          </a:prstGeom>
          <a:noFill/>
          <a:ln w="9525">
            <a:noFill/>
            <a:miter lim="800000"/>
            <a:headEnd/>
            <a:tailEnd/>
          </a:ln>
          <a:effectLst/>
        </p:spPr>
        <p:txBody>
          <a:bodyPr vert="horz" wrap="square" lIns="91405" tIns="45703" rIns="91405" bIns="45703" numCol="1" anchor="t" anchorCtr="0" compatLnSpc="1">
            <a:prstTxWarp prst="textNoShape">
              <a:avLst/>
            </a:prstTxWarp>
          </a:bodyPr>
          <a:lstStyle>
            <a:lvl1pPr>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4925444" name="Rectangle 4"/>
          <p:cNvSpPr>
            <a:spLocks noGrp="1" noChangeArrowheads="1"/>
          </p:cNvSpPr>
          <p:nvPr>
            <p:ph type="ftr" sz="quarter" idx="3"/>
            <p:custDataLst>
              <p:tags r:id="rId15"/>
            </p:custDataLst>
          </p:nvPr>
        </p:nvSpPr>
        <p:spPr bwMode="auto">
          <a:xfrm>
            <a:off x="3124200" y="6245225"/>
            <a:ext cx="2895600" cy="476250"/>
          </a:xfrm>
          <a:prstGeom prst="rect">
            <a:avLst/>
          </a:prstGeom>
          <a:noFill/>
          <a:ln w="9525">
            <a:noFill/>
            <a:miter lim="800000"/>
            <a:headEnd/>
            <a:tailEnd/>
          </a:ln>
          <a:effectLst/>
        </p:spPr>
        <p:txBody>
          <a:bodyPr vert="horz" wrap="square" lIns="91405" tIns="45703" rIns="91405" bIns="45703" numCol="1" anchor="t" anchorCtr="0" compatLnSpc="1">
            <a:prstTxWarp prst="textNoShape">
              <a:avLst/>
            </a:prstTxWarp>
          </a:bodyPr>
          <a:lstStyle>
            <a:lvl1pPr algn="ctr">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4925445" name="Rectangle 5"/>
          <p:cNvSpPr>
            <a:spLocks noGrp="1" noChangeArrowheads="1"/>
          </p:cNvSpPr>
          <p:nvPr>
            <p:ph type="sldNum" sz="quarter" idx="4"/>
            <p:custDataLst>
              <p:tags r:id="rId16"/>
            </p:custDataLst>
          </p:nvPr>
        </p:nvSpPr>
        <p:spPr bwMode="auto">
          <a:xfrm>
            <a:off x="6553200" y="6245225"/>
            <a:ext cx="2133600" cy="476250"/>
          </a:xfrm>
          <a:prstGeom prst="rect">
            <a:avLst/>
          </a:prstGeom>
          <a:noFill/>
          <a:ln w="9525">
            <a:noFill/>
            <a:miter lim="800000"/>
            <a:headEnd/>
            <a:tailEnd/>
          </a:ln>
          <a:effectLst/>
        </p:spPr>
        <p:txBody>
          <a:bodyPr vert="horz" wrap="square" lIns="91405" tIns="45703" rIns="91405" bIns="45703" numCol="1" anchor="t" anchorCtr="0" compatLnSpc="1">
            <a:prstTxWarp prst="textNoShape">
              <a:avLst/>
            </a:prstTxWarp>
          </a:bodyPr>
          <a:lstStyle>
            <a:lvl1pPr algn="r">
              <a:defRPr sz="1400" b="0"/>
            </a:lvl1pPr>
          </a:lstStyle>
          <a:p>
            <a:pPr>
              <a:defRPr/>
            </a:pPr>
            <a:fld id="{24F7A55A-2FC6-2B4C-8131-218D2C583668}" type="slidenum">
              <a:rPr lang="en-US"/>
              <a:pPr>
                <a:defRPr/>
              </a:pPr>
              <a:t>‹#›</a:t>
            </a:fld>
            <a:endParaRPr lang="en-US"/>
          </a:p>
        </p:txBody>
      </p:sp>
      <p:sp>
        <p:nvSpPr>
          <p:cNvPr id="4925446" name="Text Box 6"/>
          <p:cNvSpPr txBox="1">
            <a:spLocks noChangeArrowheads="1"/>
          </p:cNvSpPr>
          <p:nvPr>
            <p:custDataLst>
              <p:tags r:id="rId17"/>
            </p:custDataLst>
          </p:nvPr>
        </p:nvSpPr>
        <p:spPr bwMode="auto">
          <a:xfrm>
            <a:off x="8382000" y="6248400"/>
            <a:ext cx="604838" cy="488950"/>
          </a:xfrm>
          <a:prstGeom prst="rect">
            <a:avLst/>
          </a:prstGeom>
          <a:noFill/>
          <a:ln w="9525">
            <a:noFill/>
            <a:miter lim="800000"/>
            <a:headEnd/>
            <a:tailEnd/>
          </a:ln>
          <a:effectLst/>
        </p:spPr>
        <p:txBody>
          <a:bodyPr lIns="91405" tIns="45703" rIns="91405" bIns="45703">
            <a:spAutoFit/>
          </a:bodyPr>
          <a:lstStyle>
            <a:lvl1pPr defTabSz="912813" eaLnBrk="0" hangingPunct="0">
              <a:defRPr sz="1200" b="1">
                <a:solidFill>
                  <a:schemeClr val="tx1"/>
                </a:solidFill>
                <a:latin typeface="Arial" charset="0"/>
                <a:ea typeface="ＭＳ Ｐゴシック" charset="0"/>
                <a:cs typeface="ＭＳ Ｐゴシック" charset="0"/>
              </a:defRPr>
            </a:lvl1pPr>
            <a:lvl2pPr marL="37931725" indent="-37474525" defTabSz="912813" eaLnBrk="0" hangingPunct="0">
              <a:defRPr sz="1200" b="1">
                <a:solidFill>
                  <a:schemeClr val="tx1"/>
                </a:solidFill>
                <a:latin typeface="Arial" charset="0"/>
                <a:ea typeface="ＭＳ Ｐゴシック" charset="0"/>
              </a:defRPr>
            </a:lvl2pPr>
            <a:lvl3pPr eaLnBrk="0" hangingPunct="0">
              <a:defRPr sz="1200" b="1">
                <a:solidFill>
                  <a:schemeClr val="tx1"/>
                </a:solidFill>
                <a:latin typeface="Arial" charset="0"/>
                <a:ea typeface="ＭＳ Ｐゴシック" charset="0"/>
              </a:defRPr>
            </a:lvl3pPr>
            <a:lvl4pPr eaLnBrk="0" hangingPunct="0">
              <a:defRPr sz="1200" b="1">
                <a:solidFill>
                  <a:schemeClr val="tx1"/>
                </a:solidFill>
                <a:latin typeface="Arial" charset="0"/>
                <a:ea typeface="ＭＳ Ｐゴシック" charset="0"/>
              </a:defRPr>
            </a:lvl4pPr>
            <a:lvl5pPr eaLnBrk="0" hangingPunct="0">
              <a:defRPr sz="1200" b="1">
                <a:solidFill>
                  <a:schemeClr val="tx1"/>
                </a:solidFill>
                <a:latin typeface="Arial" charset="0"/>
                <a:ea typeface="ＭＳ Ｐゴシック" charset="0"/>
              </a:defRPr>
            </a:lvl5pPr>
            <a:lvl6pPr marL="457200" eaLnBrk="0" fontAlgn="base" hangingPunct="0">
              <a:spcBef>
                <a:spcPct val="0"/>
              </a:spcBef>
              <a:spcAft>
                <a:spcPct val="0"/>
              </a:spcAft>
              <a:defRPr sz="1200" b="1">
                <a:solidFill>
                  <a:schemeClr val="tx1"/>
                </a:solidFill>
                <a:latin typeface="Arial" charset="0"/>
                <a:ea typeface="ＭＳ Ｐゴシック" charset="0"/>
              </a:defRPr>
            </a:lvl6pPr>
            <a:lvl7pPr marL="914400" eaLnBrk="0" fontAlgn="base" hangingPunct="0">
              <a:spcBef>
                <a:spcPct val="0"/>
              </a:spcBef>
              <a:spcAft>
                <a:spcPct val="0"/>
              </a:spcAft>
              <a:defRPr sz="1200" b="1">
                <a:solidFill>
                  <a:schemeClr val="tx1"/>
                </a:solidFill>
                <a:latin typeface="Arial" charset="0"/>
                <a:ea typeface="ＭＳ Ｐゴシック" charset="0"/>
              </a:defRPr>
            </a:lvl7pPr>
            <a:lvl8pPr marL="1371600" eaLnBrk="0" fontAlgn="base" hangingPunct="0">
              <a:spcBef>
                <a:spcPct val="0"/>
              </a:spcBef>
              <a:spcAft>
                <a:spcPct val="0"/>
              </a:spcAft>
              <a:defRPr sz="1200" b="1">
                <a:solidFill>
                  <a:schemeClr val="tx1"/>
                </a:solidFill>
                <a:latin typeface="Arial" charset="0"/>
                <a:ea typeface="ＭＳ Ｐゴシック" charset="0"/>
              </a:defRPr>
            </a:lvl8pPr>
            <a:lvl9pPr marL="1828800" eaLnBrk="0" fontAlgn="base" hangingPunct="0">
              <a:spcBef>
                <a:spcPct val="0"/>
              </a:spcBef>
              <a:spcAft>
                <a:spcPct val="0"/>
              </a:spcAft>
              <a:defRPr sz="1200" b="1">
                <a:solidFill>
                  <a:schemeClr val="tx1"/>
                </a:solidFill>
                <a:latin typeface="Arial" charset="0"/>
                <a:ea typeface="ＭＳ Ｐゴシック" charset="0"/>
              </a:defRPr>
            </a:lvl9pPr>
          </a:lstStyle>
          <a:p>
            <a:pPr algn="r" eaLnBrk="1" hangingPunct="1">
              <a:spcBef>
                <a:spcPct val="50000"/>
              </a:spcBef>
              <a:defRPr/>
            </a:pPr>
            <a:fld id="{54F20169-12C7-4D4D-AAF8-B0E633AA6708}" type="slidenum">
              <a:rPr lang="en-US" sz="2600" b="0" smtClean="0">
                <a:solidFill>
                  <a:srgbClr val="5F5F5F"/>
                </a:solidFill>
                <a:latin typeface="High Tower Text" charset="0"/>
              </a:rPr>
              <a:pPr algn="r" eaLnBrk="1" hangingPunct="1">
                <a:spcBef>
                  <a:spcPct val="50000"/>
                </a:spcBef>
                <a:defRPr/>
              </a:pPr>
              <a:t>‹#›</a:t>
            </a:fld>
            <a:endParaRPr lang="en-US" sz="2600" b="0" smtClean="0">
              <a:solidFill>
                <a:srgbClr val="5F5F5F"/>
              </a:solidFill>
              <a:latin typeface="High Tower Text" charset="0"/>
            </a:endParaRPr>
          </a:p>
        </p:txBody>
      </p:sp>
      <p:sp>
        <p:nvSpPr>
          <p:cNvPr id="30727" name="Rectangle 7"/>
          <p:cNvSpPr>
            <a:spLocks noChangeAspect="1" noChangeArrowheads="1"/>
          </p:cNvSpPr>
          <p:nvPr>
            <p:custDataLst>
              <p:tags r:id="rId18"/>
            </p:custDataLst>
          </p:nvPr>
        </p:nvSpPr>
        <p:spPr bwMode="auto">
          <a:xfrm>
            <a:off x="666750" y="381000"/>
            <a:ext cx="495300" cy="457200"/>
          </a:xfrm>
          <a:prstGeom prst="rect">
            <a:avLst/>
          </a:prstGeom>
          <a:solidFill>
            <a:srgbClr val="C0C0C0">
              <a:alpha val="39999"/>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425" tIns="45713" rIns="91425" bIns="45713" anchor="ctr"/>
          <a:lstStyle/>
          <a:p>
            <a:pPr algn="ctr"/>
            <a:endParaRPr lang="en-US"/>
          </a:p>
        </p:txBody>
      </p:sp>
      <p:sp>
        <p:nvSpPr>
          <p:cNvPr id="30728" name="Rectangle 8"/>
          <p:cNvSpPr>
            <a:spLocks noChangeAspect="1" noChangeArrowheads="1"/>
          </p:cNvSpPr>
          <p:nvPr>
            <p:custDataLst>
              <p:tags r:id="rId19"/>
            </p:custDataLst>
          </p:nvPr>
        </p:nvSpPr>
        <p:spPr bwMode="auto">
          <a:xfrm>
            <a:off x="742950" y="685800"/>
            <a:ext cx="628650" cy="381000"/>
          </a:xfrm>
          <a:prstGeom prst="rect">
            <a:avLst/>
          </a:prstGeom>
          <a:solidFill>
            <a:srgbClr val="DDDDDD">
              <a:alpha val="39999"/>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425" tIns="45713" rIns="91425" bIns="45713" anchor="ctr"/>
          <a:lstStyle/>
          <a:p>
            <a:pPr algn="ctr"/>
            <a:endParaRPr lang="en-US"/>
          </a:p>
        </p:txBody>
      </p:sp>
      <p:sp>
        <p:nvSpPr>
          <p:cNvPr id="30729" name="Rectangle 9"/>
          <p:cNvSpPr>
            <a:spLocks noChangeAspect="1" noChangeArrowheads="1"/>
          </p:cNvSpPr>
          <p:nvPr>
            <p:custDataLst>
              <p:tags r:id="rId20"/>
            </p:custDataLst>
          </p:nvPr>
        </p:nvSpPr>
        <p:spPr bwMode="auto">
          <a:xfrm>
            <a:off x="285750" y="609600"/>
            <a:ext cx="571500" cy="361950"/>
          </a:xfrm>
          <a:prstGeom prst="rect">
            <a:avLst/>
          </a:prstGeom>
          <a:solidFill>
            <a:srgbClr val="B2B2B2">
              <a:alpha val="39999"/>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425" tIns="45713" rIns="91425" bIns="45713" anchor="ctr"/>
          <a:lstStyle/>
          <a:p>
            <a:pPr algn="ctr"/>
            <a:endParaRPr lang="en-US"/>
          </a:p>
        </p:txBody>
      </p:sp>
      <p:sp>
        <p:nvSpPr>
          <p:cNvPr id="4925450" name="Text Box 10"/>
          <p:cNvSpPr txBox="1">
            <a:spLocks noChangeArrowheads="1"/>
          </p:cNvSpPr>
          <p:nvPr>
            <p:custDataLst>
              <p:tags r:id="rId21"/>
            </p:custDataLst>
          </p:nvPr>
        </p:nvSpPr>
        <p:spPr bwMode="auto">
          <a:xfrm rot="16200000">
            <a:off x="8262144" y="5664994"/>
            <a:ext cx="1214437" cy="244475"/>
          </a:xfrm>
          <a:prstGeom prst="rect">
            <a:avLst/>
          </a:prstGeom>
          <a:noFill/>
          <a:ln w="9525">
            <a:noFill/>
            <a:miter lim="800000"/>
            <a:headEnd/>
            <a:tailEnd/>
          </a:ln>
          <a:effectLst/>
        </p:spPr>
        <p:txBody>
          <a:bodyPr lIns="91405" tIns="45703" rIns="91405" bIns="45703">
            <a:spAutoFit/>
          </a:bodyPr>
          <a:lstStyle>
            <a:lvl1pPr defTabSz="912813" eaLnBrk="0" hangingPunct="0">
              <a:defRPr sz="1200" b="1">
                <a:solidFill>
                  <a:schemeClr val="tx1"/>
                </a:solidFill>
                <a:latin typeface="Arial" charset="0"/>
                <a:ea typeface="ＭＳ Ｐゴシック" charset="0"/>
                <a:cs typeface="ＭＳ Ｐゴシック" charset="0"/>
              </a:defRPr>
            </a:lvl1pPr>
            <a:lvl2pPr marL="37931725" indent="-37474525" defTabSz="912813" eaLnBrk="0" hangingPunct="0">
              <a:defRPr sz="1200" b="1">
                <a:solidFill>
                  <a:schemeClr val="tx1"/>
                </a:solidFill>
                <a:latin typeface="Arial" charset="0"/>
                <a:ea typeface="ＭＳ Ｐゴシック" charset="0"/>
              </a:defRPr>
            </a:lvl2pPr>
            <a:lvl3pPr eaLnBrk="0" hangingPunct="0">
              <a:defRPr sz="1200" b="1">
                <a:solidFill>
                  <a:schemeClr val="tx1"/>
                </a:solidFill>
                <a:latin typeface="Arial" charset="0"/>
                <a:ea typeface="ＭＳ Ｐゴシック" charset="0"/>
              </a:defRPr>
            </a:lvl3pPr>
            <a:lvl4pPr eaLnBrk="0" hangingPunct="0">
              <a:defRPr sz="1200" b="1">
                <a:solidFill>
                  <a:schemeClr val="tx1"/>
                </a:solidFill>
                <a:latin typeface="Arial" charset="0"/>
                <a:ea typeface="ＭＳ Ｐゴシック" charset="0"/>
              </a:defRPr>
            </a:lvl4pPr>
            <a:lvl5pPr eaLnBrk="0" hangingPunct="0">
              <a:defRPr sz="1200" b="1">
                <a:solidFill>
                  <a:schemeClr val="tx1"/>
                </a:solidFill>
                <a:latin typeface="Arial" charset="0"/>
                <a:ea typeface="ＭＳ Ｐゴシック" charset="0"/>
              </a:defRPr>
            </a:lvl5pPr>
            <a:lvl6pPr marL="457200" eaLnBrk="0" fontAlgn="base" hangingPunct="0">
              <a:spcBef>
                <a:spcPct val="0"/>
              </a:spcBef>
              <a:spcAft>
                <a:spcPct val="0"/>
              </a:spcAft>
              <a:defRPr sz="1200" b="1">
                <a:solidFill>
                  <a:schemeClr val="tx1"/>
                </a:solidFill>
                <a:latin typeface="Arial" charset="0"/>
                <a:ea typeface="ＭＳ Ｐゴシック" charset="0"/>
              </a:defRPr>
            </a:lvl6pPr>
            <a:lvl7pPr marL="914400" eaLnBrk="0" fontAlgn="base" hangingPunct="0">
              <a:spcBef>
                <a:spcPct val="0"/>
              </a:spcBef>
              <a:spcAft>
                <a:spcPct val="0"/>
              </a:spcAft>
              <a:defRPr sz="1200" b="1">
                <a:solidFill>
                  <a:schemeClr val="tx1"/>
                </a:solidFill>
                <a:latin typeface="Arial" charset="0"/>
                <a:ea typeface="ＭＳ Ｐゴシック" charset="0"/>
              </a:defRPr>
            </a:lvl7pPr>
            <a:lvl8pPr marL="1371600" eaLnBrk="0" fontAlgn="base" hangingPunct="0">
              <a:spcBef>
                <a:spcPct val="0"/>
              </a:spcBef>
              <a:spcAft>
                <a:spcPct val="0"/>
              </a:spcAft>
              <a:defRPr sz="1200" b="1">
                <a:solidFill>
                  <a:schemeClr val="tx1"/>
                </a:solidFill>
                <a:latin typeface="Arial" charset="0"/>
                <a:ea typeface="ＭＳ Ｐゴシック" charset="0"/>
              </a:defRPr>
            </a:lvl8pPr>
            <a:lvl9pPr marL="18288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defRPr/>
            </a:pPr>
            <a:r>
              <a:rPr lang="en-US" sz="1000" b="0" smtClean="0">
                <a:solidFill>
                  <a:srgbClr val="C0C0C0"/>
                </a:solidFill>
                <a:latin typeface="High Tower Text" charset="0"/>
              </a:rPr>
              <a:t>zdz </a:t>
            </a:r>
            <a:r>
              <a:rPr lang="en-US" sz="1000" b="0" smtClean="0">
                <a:solidFill>
                  <a:srgbClr val="C0C0C0"/>
                </a:solidFill>
                <a:latin typeface="High Tower Text" charset="0"/>
                <a:cs typeface="Arial" charset="0"/>
              </a:rPr>
              <a:t>© mmvii</a:t>
            </a:r>
            <a:endParaRPr lang="en-US" sz="2600" b="0" smtClean="0">
              <a:solidFill>
                <a:srgbClr val="C0C0C0"/>
              </a:solidFill>
              <a:latin typeface="High Tower Text" charset="0"/>
            </a:endParaRPr>
          </a:p>
        </p:txBody>
      </p:sp>
      <p:sp>
        <p:nvSpPr>
          <p:cNvPr id="30731" name="Rectangle 11"/>
          <p:cNvSpPr>
            <a:spLocks noGrp="1" noChangeArrowheads="1"/>
          </p:cNvSpPr>
          <p:nvPr>
            <p:ph type="title"/>
            <p:custDataLst>
              <p:tags r:id="rId22"/>
            </p:custDataLst>
          </p:nvPr>
        </p:nvSpPr>
        <p:spPr bwMode="auto">
          <a:xfrm>
            <a:off x="457200" y="457200"/>
            <a:ext cx="8229600" cy="6096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05" tIns="45703" rIns="91405" bIns="45703" numCol="1" anchor="ctr" anchorCtr="0" compatLnSpc="1">
            <a:prstTxWarp prst="textNoShape">
              <a:avLst/>
            </a:prstTxWarp>
          </a:bodyPr>
          <a:lstStyle/>
          <a:p>
            <a:pPr lvl="0"/>
            <a:r>
              <a:rPr lang="en-US"/>
              <a:t>Click to edit Master title style</a:t>
            </a:r>
          </a:p>
        </p:txBody>
      </p:sp>
    </p:spTree>
  </p:cSld>
  <p:clrMap bg1="lt1" tx1="dk1" bg2="lt2" tx2="dk2" accent1="accent1" accent2="accent2" accent3="accent3" accent4="accent4" accent5="accent5" accent6="accent6" hlink="hlink" folHlink="folHlink"/>
  <p:sldLayoutIdLst>
    <p:sldLayoutId id="2147526840" r:id="rId1"/>
    <p:sldLayoutId id="2147526841" r:id="rId2"/>
    <p:sldLayoutId id="2147526842" r:id="rId3"/>
    <p:sldLayoutId id="2147526843" r:id="rId4"/>
    <p:sldLayoutId id="2147526844" r:id="rId5"/>
    <p:sldLayoutId id="2147526845" r:id="rId6"/>
    <p:sldLayoutId id="2147526846" r:id="rId7"/>
    <p:sldLayoutId id="2147526847" r:id="rId8"/>
    <p:sldLayoutId id="2147526848" r:id="rId9"/>
    <p:sldLayoutId id="2147526849" r:id="rId10"/>
    <p:sldLayoutId id="2147526850" r:id="rId11"/>
  </p:sldLayoutIdLst>
  <p:hf hdr="0" ftr="0" dt="0"/>
  <p:txStyles>
    <p:titleStyle>
      <a:lvl1pPr algn="l" defTabSz="911225" rtl="0" eaLnBrk="0" fontAlgn="base" hangingPunct="0">
        <a:spcBef>
          <a:spcPct val="0"/>
        </a:spcBef>
        <a:spcAft>
          <a:spcPct val="0"/>
        </a:spcAft>
        <a:defRPr sz="2200">
          <a:solidFill>
            <a:schemeClr val="tx2"/>
          </a:solidFill>
          <a:latin typeface="+mj-lt"/>
          <a:ea typeface="ＭＳ Ｐゴシック" pitchFamily="-65" charset="-128"/>
          <a:cs typeface="ＭＳ Ｐゴシック" pitchFamily="-65" charset="-128"/>
        </a:defRPr>
      </a:lvl1pPr>
      <a:lvl2pPr algn="l" defTabSz="911225" rtl="0" eaLnBrk="0" fontAlgn="base" hangingPunct="0">
        <a:spcBef>
          <a:spcPct val="0"/>
        </a:spcBef>
        <a:spcAft>
          <a:spcPct val="0"/>
        </a:spcAft>
        <a:defRPr sz="2200">
          <a:solidFill>
            <a:schemeClr val="tx2"/>
          </a:solidFill>
          <a:latin typeface="ITC Officina Sans Book" pitchFamily="34" charset="0"/>
          <a:ea typeface="ＭＳ Ｐゴシック" pitchFamily="-65" charset="-128"/>
          <a:cs typeface="ＭＳ Ｐゴシック" pitchFamily="-65" charset="-128"/>
        </a:defRPr>
      </a:lvl2pPr>
      <a:lvl3pPr algn="l" defTabSz="911225" rtl="0" eaLnBrk="0" fontAlgn="base" hangingPunct="0">
        <a:spcBef>
          <a:spcPct val="0"/>
        </a:spcBef>
        <a:spcAft>
          <a:spcPct val="0"/>
        </a:spcAft>
        <a:defRPr sz="2200">
          <a:solidFill>
            <a:schemeClr val="tx2"/>
          </a:solidFill>
          <a:latin typeface="ITC Officina Sans Book" pitchFamily="34" charset="0"/>
          <a:ea typeface="ＭＳ Ｐゴシック" pitchFamily="-65" charset="-128"/>
          <a:cs typeface="ＭＳ Ｐゴシック" pitchFamily="-65" charset="-128"/>
        </a:defRPr>
      </a:lvl3pPr>
      <a:lvl4pPr algn="l" defTabSz="911225" rtl="0" eaLnBrk="0" fontAlgn="base" hangingPunct="0">
        <a:spcBef>
          <a:spcPct val="0"/>
        </a:spcBef>
        <a:spcAft>
          <a:spcPct val="0"/>
        </a:spcAft>
        <a:defRPr sz="2200">
          <a:solidFill>
            <a:schemeClr val="tx2"/>
          </a:solidFill>
          <a:latin typeface="ITC Officina Sans Book" pitchFamily="34" charset="0"/>
          <a:ea typeface="ＭＳ Ｐゴシック" pitchFamily="-65" charset="-128"/>
          <a:cs typeface="ＭＳ Ｐゴシック" pitchFamily="-65" charset="-128"/>
        </a:defRPr>
      </a:lvl4pPr>
      <a:lvl5pPr algn="l" defTabSz="911225" rtl="0" eaLnBrk="0" fontAlgn="base" hangingPunct="0">
        <a:spcBef>
          <a:spcPct val="0"/>
        </a:spcBef>
        <a:spcAft>
          <a:spcPct val="0"/>
        </a:spcAft>
        <a:defRPr sz="2200">
          <a:solidFill>
            <a:schemeClr val="tx2"/>
          </a:solidFill>
          <a:latin typeface="ITC Officina Sans Book" pitchFamily="34" charset="0"/>
          <a:ea typeface="ＭＳ Ｐゴシック" pitchFamily="-65" charset="-128"/>
          <a:cs typeface="ＭＳ Ｐゴシック" pitchFamily="-65" charset="-128"/>
        </a:defRPr>
      </a:lvl5pPr>
      <a:lvl6pPr marL="457127" algn="l" defTabSz="912667" rtl="0" eaLnBrk="1" fontAlgn="base" hangingPunct="1">
        <a:spcBef>
          <a:spcPct val="0"/>
        </a:spcBef>
        <a:spcAft>
          <a:spcPct val="0"/>
        </a:spcAft>
        <a:defRPr sz="2200">
          <a:solidFill>
            <a:schemeClr val="tx2"/>
          </a:solidFill>
          <a:latin typeface="ITC Officina Sans Book" pitchFamily="34" charset="0"/>
        </a:defRPr>
      </a:lvl6pPr>
      <a:lvl7pPr marL="914254" algn="l" defTabSz="912667" rtl="0" eaLnBrk="1" fontAlgn="base" hangingPunct="1">
        <a:spcBef>
          <a:spcPct val="0"/>
        </a:spcBef>
        <a:spcAft>
          <a:spcPct val="0"/>
        </a:spcAft>
        <a:defRPr sz="2200">
          <a:solidFill>
            <a:schemeClr val="tx2"/>
          </a:solidFill>
          <a:latin typeface="ITC Officina Sans Book" pitchFamily="34" charset="0"/>
        </a:defRPr>
      </a:lvl7pPr>
      <a:lvl8pPr marL="1371381" algn="l" defTabSz="912667" rtl="0" eaLnBrk="1" fontAlgn="base" hangingPunct="1">
        <a:spcBef>
          <a:spcPct val="0"/>
        </a:spcBef>
        <a:spcAft>
          <a:spcPct val="0"/>
        </a:spcAft>
        <a:defRPr sz="2200">
          <a:solidFill>
            <a:schemeClr val="tx2"/>
          </a:solidFill>
          <a:latin typeface="ITC Officina Sans Book" pitchFamily="34" charset="0"/>
        </a:defRPr>
      </a:lvl8pPr>
      <a:lvl9pPr marL="1828507" algn="l" defTabSz="912667" rtl="0" eaLnBrk="1" fontAlgn="base" hangingPunct="1">
        <a:spcBef>
          <a:spcPct val="0"/>
        </a:spcBef>
        <a:spcAft>
          <a:spcPct val="0"/>
        </a:spcAft>
        <a:defRPr sz="2200">
          <a:solidFill>
            <a:schemeClr val="tx2"/>
          </a:solidFill>
          <a:latin typeface="ITC Officina Sans Book" pitchFamily="34" charset="0"/>
        </a:defRPr>
      </a:lvl9pPr>
    </p:titleStyle>
    <p:bodyStyle>
      <a:lvl1pPr marL="341313" indent="-341313" algn="l" defTabSz="911225" rtl="0" eaLnBrk="0" fontAlgn="base" hangingPunct="0">
        <a:spcBef>
          <a:spcPct val="20000"/>
        </a:spcBef>
        <a:spcAft>
          <a:spcPct val="0"/>
        </a:spcAft>
        <a:buSzPct val="125000"/>
        <a:buFont typeface="Times New Roman" charset="0"/>
        <a:buChar char="▪"/>
        <a:defRPr sz="3200">
          <a:solidFill>
            <a:schemeClr val="tx1"/>
          </a:solidFill>
          <a:latin typeface="+mn-lt"/>
          <a:ea typeface="ＭＳ Ｐゴシック" pitchFamily="-65" charset="-128"/>
          <a:cs typeface="ＭＳ Ｐゴシック" pitchFamily="-65" charset="-128"/>
        </a:defRPr>
      </a:lvl1pPr>
      <a:lvl2pPr marL="741363" indent="-284163" algn="l" defTabSz="911225" rtl="0" eaLnBrk="0" fontAlgn="base" hangingPunct="0">
        <a:spcBef>
          <a:spcPct val="20000"/>
        </a:spcBef>
        <a:spcAft>
          <a:spcPct val="0"/>
        </a:spcAft>
        <a:buSzPct val="125000"/>
        <a:buFont typeface="Times New Roman" charset="0"/>
        <a:buChar char="▫"/>
        <a:defRPr sz="1600">
          <a:solidFill>
            <a:schemeClr val="tx1"/>
          </a:solidFill>
          <a:latin typeface="+mn-lt"/>
          <a:ea typeface="ＭＳ Ｐゴシック" pitchFamily="-65" charset="-128"/>
        </a:defRPr>
      </a:lvl2pPr>
      <a:lvl3pPr marL="1141413" indent="-228600" algn="l" defTabSz="911225" rtl="0" eaLnBrk="0" fontAlgn="base" hangingPunct="0">
        <a:spcBef>
          <a:spcPct val="20000"/>
        </a:spcBef>
        <a:spcAft>
          <a:spcPct val="0"/>
        </a:spcAft>
        <a:buChar char="•"/>
        <a:defRPr sz="1400">
          <a:solidFill>
            <a:schemeClr val="tx1"/>
          </a:solidFill>
          <a:latin typeface="+mn-lt"/>
          <a:ea typeface="ＭＳ Ｐゴシック" pitchFamily="-65" charset="-128"/>
        </a:defRPr>
      </a:lvl3pPr>
      <a:lvl4pPr marL="1598613" indent="-227013" algn="l" defTabSz="911225" rtl="0" eaLnBrk="0" fontAlgn="base" hangingPunct="0">
        <a:spcBef>
          <a:spcPct val="20000"/>
        </a:spcBef>
        <a:spcAft>
          <a:spcPct val="0"/>
        </a:spcAft>
        <a:buChar char="–"/>
        <a:defRPr sz="1200">
          <a:solidFill>
            <a:schemeClr val="tx1"/>
          </a:solidFill>
          <a:latin typeface="+mn-lt"/>
          <a:ea typeface="ＭＳ Ｐゴシック" pitchFamily="-65" charset="-128"/>
        </a:defRPr>
      </a:lvl4pPr>
      <a:lvl5pPr marL="2055813" indent="-227013" algn="l" defTabSz="911225" rtl="0" eaLnBrk="0" fontAlgn="base" hangingPunct="0">
        <a:spcBef>
          <a:spcPct val="20000"/>
        </a:spcBef>
        <a:spcAft>
          <a:spcPct val="0"/>
        </a:spcAft>
        <a:buChar char="»"/>
        <a:defRPr sz="1000">
          <a:solidFill>
            <a:schemeClr val="tx1"/>
          </a:solidFill>
          <a:latin typeface="+mn-lt"/>
          <a:ea typeface="ＭＳ Ｐゴシック" pitchFamily="-65" charset="-128"/>
        </a:defRPr>
      </a:lvl5pPr>
      <a:lvl6pPr marL="2514198" indent="-228563" algn="l" defTabSz="912667" rtl="0" eaLnBrk="1" fontAlgn="base" hangingPunct="1">
        <a:spcBef>
          <a:spcPct val="20000"/>
        </a:spcBef>
        <a:spcAft>
          <a:spcPct val="0"/>
        </a:spcAft>
        <a:buChar char="»"/>
        <a:defRPr sz="1000">
          <a:solidFill>
            <a:schemeClr val="tx1"/>
          </a:solidFill>
          <a:latin typeface="+mn-lt"/>
          <a:ea typeface="ＭＳ Ｐゴシック" pitchFamily="-65" charset="-128"/>
        </a:defRPr>
      </a:lvl6pPr>
      <a:lvl7pPr marL="2971325" indent="-228563" algn="l" defTabSz="912667" rtl="0" eaLnBrk="1" fontAlgn="base" hangingPunct="1">
        <a:spcBef>
          <a:spcPct val="20000"/>
        </a:spcBef>
        <a:spcAft>
          <a:spcPct val="0"/>
        </a:spcAft>
        <a:buChar char="»"/>
        <a:defRPr sz="1000">
          <a:solidFill>
            <a:schemeClr val="tx1"/>
          </a:solidFill>
          <a:latin typeface="+mn-lt"/>
          <a:ea typeface="ＭＳ Ｐゴシック" pitchFamily="-65" charset="-128"/>
        </a:defRPr>
      </a:lvl7pPr>
      <a:lvl8pPr marL="3428451" indent="-228563" algn="l" defTabSz="912667" rtl="0" eaLnBrk="1" fontAlgn="base" hangingPunct="1">
        <a:spcBef>
          <a:spcPct val="20000"/>
        </a:spcBef>
        <a:spcAft>
          <a:spcPct val="0"/>
        </a:spcAft>
        <a:buChar char="»"/>
        <a:defRPr sz="1000">
          <a:solidFill>
            <a:schemeClr val="tx1"/>
          </a:solidFill>
          <a:latin typeface="+mn-lt"/>
          <a:ea typeface="ＭＳ Ｐゴシック" pitchFamily="-65" charset="-128"/>
        </a:defRPr>
      </a:lvl8pPr>
      <a:lvl9pPr marL="3885578" indent="-228563" algn="l" defTabSz="912667" rtl="0" eaLnBrk="1" fontAlgn="base" hangingPunct="1">
        <a:spcBef>
          <a:spcPct val="20000"/>
        </a:spcBef>
        <a:spcAft>
          <a:spcPct val="0"/>
        </a:spcAft>
        <a:buChar char="»"/>
        <a:defRPr sz="1000">
          <a:solidFill>
            <a:schemeClr val="tx1"/>
          </a:solidFill>
          <a:latin typeface="+mn-lt"/>
          <a:ea typeface="ＭＳ Ｐゴシック" pitchFamily="-65" charset="-128"/>
        </a:defRPr>
      </a:lvl9pPr>
    </p:bodyStyle>
    <p:otherStyle>
      <a:defPPr>
        <a:defRPr lang="en-US"/>
      </a:defPPr>
      <a:lvl1pPr marL="0" algn="l" defTabSz="457127" rtl="0" eaLnBrk="1" latinLnBrk="0" hangingPunct="1">
        <a:defRPr sz="1800" kern="1200">
          <a:solidFill>
            <a:schemeClr val="tx1"/>
          </a:solidFill>
          <a:latin typeface="+mn-lt"/>
          <a:ea typeface="+mn-ea"/>
          <a:cs typeface="+mn-cs"/>
        </a:defRPr>
      </a:lvl1pPr>
      <a:lvl2pPr marL="457127" algn="l" defTabSz="457127" rtl="0" eaLnBrk="1" latinLnBrk="0" hangingPunct="1">
        <a:defRPr sz="1800" kern="1200">
          <a:solidFill>
            <a:schemeClr val="tx1"/>
          </a:solidFill>
          <a:latin typeface="+mn-lt"/>
          <a:ea typeface="+mn-ea"/>
          <a:cs typeface="+mn-cs"/>
        </a:defRPr>
      </a:lvl2pPr>
      <a:lvl3pPr marL="914254" algn="l" defTabSz="457127" rtl="0" eaLnBrk="1" latinLnBrk="0" hangingPunct="1">
        <a:defRPr sz="1800" kern="1200">
          <a:solidFill>
            <a:schemeClr val="tx1"/>
          </a:solidFill>
          <a:latin typeface="+mn-lt"/>
          <a:ea typeface="+mn-ea"/>
          <a:cs typeface="+mn-cs"/>
        </a:defRPr>
      </a:lvl3pPr>
      <a:lvl4pPr marL="1371381" algn="l" defTabSz="457127" rtl="0" eaLnBrk="1" latinLnBrk="0" hangingPunct="1">
        <a:defRPr sz="1800" kern="1200">
          <a:solidFill>
            <a:schemeClr val="tx1"/>
          </a:solidFill>
          <a:latin typeface="+mn-lt"/>
          <a:ea typeface="+mn-ea"/>
          <a:cs typeface="+mn-cs"/>
        </a:defRPr>
      </a:lvl4pPr>
      <a:lvl5pPr marL="1828507" algn="l" defTabSz="457127" rtl="0" eaLnBrk="1" latinLnBrk="0" hangingPunct="1">
        <a:defRPr sz="1800" kern="1200">
          <a:solidFill>
            <a:schemeClr val="tx1"/>
          </a:solidFill>
          <a:latin typeface="+mn-lt"/>
          <a:ea typeface="+mn-ea"/>
          <a:cs typeface="+mn-cs"/>
        </a:defRPr>
      </a:lvl5pPr>
      <a:lvl6pPr marL="2285634" algn="l" defTabSz="457127" rtl="0" eaLnBrk="1" latinLnBrk="0" hangingPunct="1">
        <a:defRPr sz="1800" kern="1200">
          <a:solidFill>
            <a:schemeClr val="tx1"/>
          </a:solidFill>
          <a:latin typeface="+mn-lt"/>
          <a:ea typeface="+mn-ea"/>
          <a:cs typeface="+mn-cs"/>
        </a:defRPr>
      </a:lvl6pPr>
      <a:lvl7pPr marL="2742761" algn="l" defTabSz="457127" rtl="0" eaLnBrk="1" latinLnBrk="0" hangingPunct="1">
        <a:defRPr sz="1800" kern="1200">
          <a:solidFill>
            <a:schemeClr val="tx1"/>
          </a:solidFill>
          <a:latin typeface="+mn-lt"/>
          <a:ea typeface="+mn-ea"/>
          <a:cs typeface="+mn-cs"/>
        </a:defRPr>
      </a:lvl7pPr>
      <a:lvl8pPr marL="3199888" algn="l" defTabSz="457127" rtl="0" eaLnBrk="1" latinLnBrk="0" hangingPunct="1">
        <a:defRPr sz="1800" kern="1200">
          <a:solidFill>
            <a:schemeClr val="tx1"/>
          </a:solidFill>
          <a:latin typeface="+mn-lt"/>
          <a:ea typeface="+mn-ea"/>
          <a:cs typeface="+mn-cs"/>
        </a:defRPr>
      </a:lvl8pPr>
      <a:lvl9pPr marL="3657015" algn="l" defTabSz="457127"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pattFill prst="wdUpDiag">
          <a:fgClr>
            <a:srgbClr val="0099CC"/>
          </a:fgClr>
          <a:bgClr>
            <a:srgbClr val="FFFF00"/>
          </a:bgClr>
        </a:pattFill>
        <a:effectLst/>
      </p:bgPr>
    </p:bg>
    <p:spTree>
      <p:nvGrpSpPr>
        <p:cNvPr id="1" name=""/>
        <p:cNvGrpSpPr/>
        <p:nvPr/>
      </p:nvGrpSpPr>
      <p:grpSpPr>
        <a:xfrm>
          <a:off x="0" y="0"/>
          <a:ext cx="0" cy="0"/>
          <a:chOff x="0" y="0"/>
          <a:chExt cx="0" cy="0"/>
        </a:xfrm>
      </p:grpSpPr>
      <p:sp>
        <p:nvSpPr>
          <p:cNvPr id="43010" name="Rectangle 2"/>
          <p:cNvSpPr>
            <a:spLocks noGrp="1" noChangeArrowheads="1"/>
          </p:cNvSpPr>
          <p:nvPr>
            <p:ph type="title"/>
            <p:custDataLst>
              <p:tags r:id="rId13"/>
            </p:custDataLst>
          </p:nvPr>
        </p:nvSpPr>
        <p:spPr bwMode="auto">
          <a:xfrm>
            <a:off x="457200" y="274638"/>
            <a:ext cx="8229600" cy="11430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15" tIns="45709" rIns="91415" bIns="45709" numCol="1" anchor="ctr" anchorCtr="0" compatLnSpc="1">
            <a:prstTxWarp prst="textNoShape">
              <a:avLst/>
            </a:prstTxWarp>
          </a:bodyPr>
          <a:lstStyle/>
          <a:p>
            <a:pPr lvl="0"/>
            <a:r>
              <a:rPr lang="en-US"/>
              <a:t>Click to edit Master title style</a:t>
            </a:r>
          </a:p>
        </p:txBody>
      </p:sp>
      <p:sp>
        <p:nvSpPr>
          <p:cNvPr id="43011" name="Rectangle 3"/>
          <p:cNvSpPr>
            <a:spLocks noGrp="1" noChangeArrowheads="1"/>
          </p:cNvSpPr>
          <p:nvPr>
            <p:ph type="body" idx="1"/>
            <p:custDataLst>
              <p:tags r:id="rId14"/>
            </p:custDataLst>
          </p:nvPr>
        </p:nvSpPr>
        <p:spPr bwMode="auto">
          <a:xfrm>
            <a:off x="457200" y="1600200"/>
            <a:ext cx="8229600" cy="4525963"/>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15" tIns="45709" rIns="91415" bIns="4570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004292" name="Rectangle 4"/>
          <p:cNvSpPr>
            <a:spLocks noGrp="1" noChangeArrowheads="1"/>
          </p:cNvSpPr>
          <p:nvPr>
            <p:ph type="dt" sz="half" idx="2"/>
            <p:custDataLst>
              <p:tags r:id="rId15"/>
            </p:custDataLst>
          </p:nvPr>
        </p:nvSpPr>
        <p:spPr bwMode="auto">
          <a:xfrm>
            <a:off x="457200" y="6245225"/>
            <a:ext cx="2133600" cy="476250"/>
          </a:xfrm>
          <a:prstGeom prst="rect">
            <a:avLst/>
          </a:prstGeom>
          <a:noFill/>
          <a:ln w="9525">
            <a:noFill/>
            <a:miter lim="800000"/>
            <a:headEnd/>
            <a:tailEnd/>
          </a:ln>
          <a:effectLst/>
        </p:spPr>
        <p:txBody>
          <a:bodyPr vert="horz" wrap="square" lIns="91415" tIns="45709" rIns="91415" bIns="45709" numCol="1" anchor="t" anchorCtr="0" compatLnSpc="1">
            <a:prstTxWarp prst="textNoShape">
              <a:avLst/>
            </a:prstTxWarp>
          </a:bodyPr>
          <a:lstStyle>
            <a:lvl1pPr eaLnBrk="0" hangingPunct="0">
              <a:defRPr sz="1400" b="0">
                <a:latin typeface="Times New Roman" pitchFamily="-107" charset="0"/>
                <a:ea typeface="ＭＳ Ｐゴシック" pitchFamily="-107" charset="-128"/>
                <a:cs typeface="ＭＳ Ｐゴシック" pitchFamily="-107" charset="-128"/>
              </a:defRPr>
            </a:lvl1pPr>
          </a:lstStyle>
          <a:p>
            <a:pPr>
              <a:defRPr/>
            </a:pPr>
            <a:endParaRPr lang="en-US"/>
          </a:p>
        </p:txBody>
      </p:sp>
      <p:sp>
        <p:nvSpPr>
          <p:cNvPr id="5004293" name="Rectangle 5"/>
          <p:cNvSpPr>
            <a:spLocks noGrp="1" noChangeArrowheads="1"/>
          </p:cNvSpPr>
          <p:nvPr>
            <p:ph type="ftr" sz="quarter" idx="3"/>
            <p:custDataLst>
              <p:tags r:id="rId16"/>
            </p:custDataLst>
          </p:nvPr>
        </p:nvSpPr>
        <p:spPr bwMode="auto">
          <a:xfrm>
            <a:off x="3124200" y="6245225"/>
            <a:ext cx="2895600" cy="476250"/>
          </a:xfrm>
          <a:prstGeom prst="rect">
            <a:avLst/>
          </a:prstGeom>
          <a:noFill/>
          <a:ln w="9525">
            <a:noFill/>
            <a:miter lim="800000"/>
            <a:headEnd/>
            <a:tailEnd/>
          </a:ln>
          <a:effectLst/>
        </p:spPr>
        <p:txBody>
          <a:bodyPr vert="horz" wrap="square" lIns="91415" tIns="45709" rIns="91415" bIns="45709" numCol="1" anchor="t" anchorCtr="0" compatLnSpc="1">
            <a:prstTxWarp prst="textNoShape">
              <a:avLst/>
            </a:prstTxWarp>
          </a:bodyPr>
          <a:lstStyle>
            <a:lvl1pPr algn="ctr" eaLnBrk="0" hangingPunct="0">
              <a:defRPr sz="1400" b="0">
                <a:latin typeface="Times New Roman" pitchFamily="-107" charset="0"/>
                <a:ea typeface="ＭＳ Ｐゴシック" pitchFamily="-107" charset="-128"/>
                <a:cs typeface="ＭＳ Ｐゴシック" pitchFamily="-107" charset="-128"/>
              </a:defRPr>
            </a:lvl1pPr>
          </a:lstStyle>
          <a:p>
            <a:pPr>
              <a:defRPr/>
            </a:pPr>
            <a:endParaRPr lang="en-US"/>
          </a:p>
        </p:txBody>
      </p:sp>
      <p:sp>
        <p:nvSpPr>
          <p:cNvPr id="5004294" name="Rectangle 6"/>
          <p:cNvSpPr>
            <a:spLocks noGrp="1" noChangeArrowheads="1"/>
          </p:cNvSpPr>
          <p:nvPr>
            <p:ph type="sldNum" sz="quarter" idx="4"/>
            <p:custDataLst>
              <p:tags r:id="rId17"/>
            </p:custDataLst>
          </p:nvPr>
        </p:nvSpPr>
        <p:spPr bwMode="auto">
          <a:xfrm>
            <a:off x="6553200" y="6245225"/>
            <a:ext cx="2133600" cy="476250"/>
          </a:xfrm>
          <a:prstGeom prst="rect">
            <a:avLst/>
          </a:prstGeom>
          <a:noFill/>
          <a:ln w="9525">
            <a:noFill/>
            <a:miter lim="800000"/>
            <a:headEnd/>
            <a:tailEnd/>
          </a:ln>
          <a:effectLst/>
        </p:spPr>
        <p:txBody>
          <a:bodyPr vert="horz" wrap="square" lIns="91415" tIns="45709" rIns="91415" bIns="45709" numCol="1" anchor="t" anchorCtr="0" compatLnSpc="1">
            <a:prstTxWarp prst="textNoShape">
              <a:avLst/>
            </a:prstTxWarp>
          </a:bodyPr>
          <a:lstStyle>
            <a:lvl1pPr algn="r" eaLnBrk="0" hangingPunct="0">
              <a:defRPr sz="1400" b="0">
                <a:latin typeface="Times New Roman" charset="0"/>
              </a:defRPr>
            </a:lvl1pPr>
          </a:lstStyle>
          <a:p>
            <a:pPr>
              <a:defRPr/>
            </a:pPr>
            <a:fld id="{596AB894-CDDC-6A44-9B5C-D36822BA541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26493" r:id="rId1"/>
    <p:sldLayoutId id="2147526494" r:id="rId2"/>
    <p:sldLayoutId id="2147526495" r:id="rId3"/>
    <p:sldLayoutId id="2147526496" r:id="rId4"/>
    <p:sldLayoutId id="2147526497" r:id="rId5"/>
    <p:sldLayoutId id="2147526498" r:id="rId6"/>
    <p:sldLayoutId id="2147526499" r:id="rId7"/>
    <p:sldLayoutId id="2147526500" r:id="rId8"/>
    <p:sldLayoutId id="2147526501" r:id="rId9"/>
    <p:sldLayoutId id="2147526502" r:id="rId10"/>
    <p:sldLayoutId id="2147526503" r:id="rId11"/>
  </p:sldLayoutIdLst>
  <p:hf hdr="0" ftr="0" dt="0"/>
  <p:txStyles>
    <p:titleStyle>
      <a:lvl1pPr algn="ctr" defTabSz="911225" rtl="0" eaLnBrk="0" fontAlgn="base" hangingPunct="0">
        <a:spcBef>
          <a:spcPct val="0"/>
        </a:spcBef>
        <a:spcAft>
          <a:spcPct val="0"/>
        </a:spcAft>
        <a:defRPr sz="4400">
          <a:solidFill>
            <a:schemeClr val="tx1"/>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5pPr>
      <a:lvl6pPr marL="457127" algn="ctr" defTabSz="912667" rtl="0" eaLnBrk="1" fontAlgn="base" hangingPunct="1">
        <a:spcBef>
          <a:spcPct val="0"/>
        </a:spcBef>
        <a:spcAft>
          <a:spcPct val="0"/>
        </a:spcAft>
        <a:defRPr sz="4400">
          <a:solidFill>
            <a:schemeClr val="tx1"/>
          </a:solidFill>
          <a:latin typeface="Arial" pitchFamily="-65" charset="0"/>
        </a:defRPr>
      </a:lvl6pPr>
      <a:lvl7pPr marL="914254" algn="ctr" defTabSz="912667" rtl="0" eaLnBrk="1" fontAlgn="base" hangingPunct="1">
        <a:spcBef>
          <a:spcPct val="0"/>
        </a:spcBef>
        <a:spcAft>
          <a:spcPct val="0"/>
        </a:spcAft>
        <a:defRPr sz="4400">
          <a:solidFill>
            <a:schemeClr val="tx1"/>
          </a:solidFill>
          <a:latin typeface="Arial" pitchFamily="-65" charset="0"/>
        </a:defRPr>
      </a:lvl7pPr>
      <a:lvl8pPr marL="1371381" algn="ctr" defTabSz="912667" rtl="0" eaLnBrk="1" fontAlgn="base" hangingPunct="1">
        <a:spcBef>
          <a:spcPct val="0"/>
        </a:spcBef>
        <a:spcAft>
          <a:spcPct val="0"/>
        </a:spcAft>
        <a:defRPr sz="4400">
          <a:solidFill>
            <a:schemeClr val="tx1"/>
          </a:solidFill>
          <a:latin typeface="Arial" pitchFamily="-65" charset="0"/>
        </a:defRPr>
      </a:lvl8pPr>
      <a:lvl9pPr marL="1828507" algn="ctr" defTabSz="912667" rtl="0" eaLnBrk="1" fontAlgn="base" hangingPunct="1">
        <a:spcBef>
          <a:spcPct val="0"/>
        </a:spcBef>
        <a:spcAft>
          <a:spcPct val="0"/>
        </a:spcAft>
        <a:defRPr sz="4400">
          <a:solidFill>
            <a:schemeClr val="tx1"/>
          </a:solidFill>
          <a:latin typeface="Arial" pitchFamily="-65" charset="0"/>
        </a:defRPr>
      </a:lvl9pPr>
    </p:titleStyle>
    <p:bodyStyle>
      <a:lvl1pPr marL="341313" indent="-341313" algn="l" defTabSz="911225" rtl="0" eaLnBrk="0" fontAlgn="base" hangingPunct="0">
        <a:spcBef>
          <a:spcPct val="20000"/>
        </a:spcBef>
        <a:spcAft>
          <a:spcPct val="0"/>
        </a:spcAft>
        <a:buChar char="•"/>
        <a:defRPr sz="3200">
          <a:solidFill>
            <a:srgbClr val="C0C0C0"/>
          </a:solidFill>
          <a:latin typeface="+mn-lt"/>
          <a:ea typeface="ＭＳ Ｐゴシック" pitchFamily="-65" charset="-128"/>
          <a:cs typeface="ＭＳ Ｐゴシック" pitchFamily="-65" charset="-128"/>
        </a:defRPr>
      </a:lvl1pPr>
      <a:lvl2pPr marL="741363" indent="-284163" algn="l" defTabSz="911225" rtl="0" eaLnBrk="0" fontAlgn="base" hangingPunct="0">
        <a:spcBef>
          <a:spcPct val="20000"/>
        </a:spcBef>
        <a:spcAft>
          <a:spcPct val="0"/>
        </a:spcAft>
        <a:buChar char="–"/>
        <a:defRPr sz="2800">
          <a:solidFill>
            <a:srgbClr val="C0C0C0"/>
          </a:solidFill>
          <a:latin typeface="+mn-lt"/>
          <a:ea typeface="ＭＳ Ｐゴシック" pitchFamily="-65" charset="-128"/>
        </a:defRPr>
      </a:lvl2pPr>
      <a:lvl3pPr marL="1141413" indent="-228600" algn="l" defTabSz="911225" rtl="0" eaLnBrk="0" fontAlgn="base" hangingPunct="0">
        <a:spcBef>
          <a:spcPct val="20000"/>
        </a:spcBef>
        <a:spcAft>
          <a:spcPct val="0"/>
        </a:spcAft>
        <a:buChar char="•"/>
        <a:defRPr sz="2400">
          <a:solidFill>
            <a:srgbClr val="C0C0C0"/>
          </a:solidFill>
          <a:latin typeface="+mn-lt"/>
          <a:ea typeface="ＭＳ Ｐゴシック" pitchFamily="-65" charset="-128"/>
        </a:defRPr>
      </a:lvl3pPr>
      <a:lvl4pPr marL="1598613" indent="-227013" algn="l" defTabSz="911225" rtl="0" eaLnBrk="0" fontAlgn="base" hangingPunct="0">
        <a:spcBef>
          <a:spcPct val="20000"/>
        </a:spcBef>
        <a:spcAft>
          <a:spcPct val="0"/>
        </a:spcAft>
        <a:buChar char="–"/>
        <a:defRPr sz="2000">
          <a:solidFill>
            <a:srgbClr val="C0C0C0"/>
          </a:solidFill>
          <a:latin typeface="+mn-lt"/>
          <a:ea typeface="ＭＳ Ｐゴシック" pitchFamily="-65" charset="-128"/>
        </a:defRPr>
      </a:lvl4pPr>
      <a:lvl5pPr marL="2055813" indent="-227013" algn="l" defTabSz="911225" rtl="0" eaLnBrk="0" fontAlgn="base" hangingPunct="0">
        <a:spcBef>
          <a:spcPct val="20000"/>
        </a:spcBef>
        <a:spcAft>
          <a:spcPct val="0"/>
        </a:spcAft>
        <a:buChar char="»"/>
        <a:defRPr sz="2000">
          <a:solidFill>
            <a:srgbClr val="C0C0C0"/>
          </a:solidFill>
          <a:latin typeface="+mn-lt"/>
          <a:ea typeface="ＭＳ Ｐゴシック" pitchFamily="-65" charset="-128"/>
        </a:defRPr>
      </a:lvl5pPr>
      <a:lvl6pPr marL="2514198" indent="-228563" algn="l" defTabSz="912667" rtl="0" eaLnBrk="1" fontAlgn="base" hangingPunct="1">
        <a:spcBef>
          <a:spcPct val="20000"/>
        </a:spcBef>
        <a:spcAft>
          <a:spcPct val="0"/>
        </a:spcAft>
        <a:buChar char="»"/>
        <a:defRPr sz="2000">
          <a:solidFill>
            <a:srgbClr val="C0C0C0"/>
          </a:solidFill>
          <a:latin typeface="+mn-lt"/>
          <a:ea typeface="ＭＳ Ｐゴシック" pitchFamily="-65" charset="-128"/>
        </a:defRPr>
      </a:lvl6pPr>
      <a:lvl7pPr marL="2971325" indent="-228563" algn="l" defTabSz="912667" rtl="0" eaLnBrk="1" fontAlgn="base" hangingPunct="1">
        <a:spcBef>
          <a:spcPct val="20000"/>
        </a:spcBef>
        <a:spcAft>
          <a:spcPct val="0"/>
        </a:spcAft>
        <a:buChar char="»"/>
        <a:defRPr sz="2000">
          <a:solidFill>
            <a:srgbClr val="C0C0C0"/>
          </a:solidFill>
          <a:latin typeface="+mn-lt"/>
          <a:ea typeface="ＭＳ Ｐゴシック" pitchFamily="-65" charset="-128"/>
        </a:defRPr>
      </a:lvl7pPr>
      <a:lvl8pPr marL="3428451" indent="-228563" algn="l" defTabSz="912667" rtl="0" eaLnBrk="1" fontAlgn="base" hangingPunct="1">
        <a:spcBef>
          <a:spcPct val="20000"/>
        </a:spcBef>
        <a:spcAft>
          <a:spcPct val="0"/>
        </a:spcAft>
        <a:buChar char="»"/>
        <a:defRPr sz="2000">
          <a:solidFill>
            <a:srgbClr val="C0C0C0"/>
          </a:solidFill>
          <a:latin typeface="+mn-lt"/>
          <a:ea typeface="ＭＳ Ｐゴシック" pitchFamily="-65" charset="-128"/>
        </a:defRPr>
      </a:lvl8pPr>
      <a:lvl9pPr marL="3885578" indent="-228563" algn="l" defTabSz="912667" rtl="0" eaLnBrk="1" fontAlgn="base" hangingPunct="1">
        <a:spcBef>
          <a:spcPct val="20000"/>
        </a:spcBef>
        <a:spcAft>
          <a:spcPct val="0"/>
        </a:spcAft>
        <a:buChar char="»"/>
        <a:defRPr sz="2000">
          <a:solidFill>
            <a:srgbClr val="C0C0C0"/>
          </a:solidFill>
          <a:latin typeface="+mn-lt"/>
          <a:ea typeface="ＭＳ Ｐゴシック" pitchFamily="-65" charset="-128"/>
        </a:defRPr>
      </a:lvl9pPr>
    </p:bodyStyle>
    <p:otherStyle>
      <a:defPPr>
        <a:defRPr lang="en-US"/>
      </a:defPPr>
      <a:lvl1pPr marL="0" algn="l" defTabSz="457127" rtl="0" eaLnBrk="1" latinLnBrk="0" hangingPunct="1">
        <a:defRPr sz="1800" kern="1200">
          <a:solidFill>
            <a:schemeClr val="tx1"/>
          </a:solidFill>
          <a:latin typeface="+mn-lt"/>
          <a:ea typeface="+mn-ea"/>
          <a:cs typeface="+mn-cs"/>
        </a:defRPr>
      </a:lvl1pPr>
      <a:lvl2pPr marL="457127" algn="l" defTabSz="457127" rtl="0" eaLnBrk="1" latinLnBrk="0" hangingPunct="1">
        <a:defRPr sz="1800" kern="1200">
          <a:solidFill>
            <a:schemeClr val="tx1"/>
          </a:solidFill>
          <a:latin typeface="+mn-lt"/>
          <a:ea typeface="+mn-ea"/>
          <a:cs typeface="+mn-cs"/>
        </a:defRPr>
      </a:lvl2pPr>
      <a:lvl3pPr marL="914254" algn="l" defTabSz="457127" rtl="0" eaLnBrk="1" latinLnBrk="0" hangingPunct="1">
        <a:defRPr sz="1800" kern="1200">
          <a:solidFill>
            <a:schemeClr val="tx1"/>
          </a:solidFill>
          <a:latin typeface="+mn-lt"/>
          <a:ea typeface="+mn-ea"/>
          <a:cs typeface="+mn-cs"/>
        </a:defRPr>
      </a:lvl3pPr>
      <a:lvl4pPr marL="1371381" algn="l" defTabSz="457127" rtl="0" eaLnBrk="1" latinLnBrk="0" hangingPunct="1">
        <a:defRPr sz="1800" kern="1200">
          <a:solidFill>
            <a:schemeClr val="tx1"/>
          </a:solidFill>
          <a:latin typeface="+mn-lt"/>
          <a:ea typeface="+mn-ea"/>
          <a:cs typeface="+mn-cs"/>
        </a:defRPr>
      </a:lvl4pPr>
      <a:lvl5pPr marL="1828507" algn="l" defTabSz="457127" rtl="0" eaLnBrk="1" latinLnBrk="0" hangingPunct="1">
        <a:defRPr sz="1800" kern="1200">
          <a:solidFill>
            <a:schemeClr val="tx1"/>
          </a:solidFill>
          <a:latin typeface="+mn-lt"/>
          <a:ea typeface="+mn-ea"/>
          <a:cs typeface="+mn-cs"/>
        </a:defRPr>
      </a:lvl5pPr>
      <a:lvl6pPr marL="2285634" algn="l" defTabSz="457127" rtl="0" eaLnBrk="1" latinLnBrk="0" hangingPunct="1">
        <a:defRPr sz="1800" kern="1200">
          <a:solidFill>
            <a:schemeClr val="tx1"/>
          </a:solidFill>
          <a:latin typeface="+mn-lt"/>
          <a:ea typeface="+mn-ea"/>
          <a:cs typeface="+mn-cs"/>
        </a:defRPr>
      </a:lvl6pPr>
      <a:lvl7pPr marL="2742761" algn="l" defTabSz="457127" rtl="0" eaLnBrk="1" latinLnBrk="0" hangingPunct="1">
        <a:defRPr sz="1800" kern="1200">
          <a:solidFill>
            <a:schemeClr val="tx1"/>
          </a:solidFill>
          <a:latin typeface="+mn-lt"/>
          <a:ea typeface="+mn-ea"/>
          <a:cs typeface="+mn-cs"/>
        </a:defRPr>
      </a:lvl7pPr>
      <a:lvl8pPr marL="3199888" algn="l" defTabSz="457127" rtl="0" eaLnBrk="1" latinLnBrk="0" hangingPunct="1">
        <a:defRPr sz="1800" kern="1200">
          <a:solidFill>
            <a:schemeClr val="tx1"/>
          </a:solidFill>
          <a:latin typeface="+mn-lt"/>
          <a:ea typeface="+mn-ea"/>
          <a:cs typeface="+mn-cs"/>
        </a:defRPr>
      </a:lvl8pPr>
      <a:lvl9pPr marL="3657015" algn="l" defTabSz="457127"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5298" name="Rectangle 2"/>
          <p:cNvSpPr>
            <a:spLocks noGrp="1" noChangeArrowheads="1"/>
          </p:cNvSpPr>
          <p:nvPr>
            <p:ph type="title"/>
            <p:custDataLst>
              <p:tags r:id="rId13"/>
            </p:custDataLst>
          </p:nvPr>
        </p:nvSpPr>
        <p:spPr bwMode="auto">
          <a:xfrm>
            <a:off x="685800" y="609600"/>
            <a:ext cx="7772400" cy="11430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51" tIns="46026" rIns="92051" bIns="46026" numCol="1" anchor="ctr" anchorCtr="0" compatLnSpc="1">
            <a:prstTxWarp prst="textNoShape">
              <a:avLst/>
            </a:prstTxWarp>
          </a:bodyPr>
          <a:lstStyle/>
          <a:p>
            <a:pPr lvl="0"/>
            <a:r>
              <a:rPr lang="en-US"/>
              <a:t>Click to edit Master title style</a:t>
            </a:r>
          </a:p>
        </p:txBody>
      </p:sp>
      <p:sp>
        <p:nvSpPr>
          <p:cNvPr id="55299" name="Rectangle 3"/>
          <p:cNvSpPr>
            <a:spLocks noGrp="1" noChangeArrowheads="1"/>
          </p:cNvSpPr>
          <p:nvPr>
            <p:ph type="body" idx="1"/>
            <p:custDataLst>
              <p:tags r:id="rId14"/>
            </p:custDataLst>
          </p:nvPr>
        </p:nvSpPr>
        <p:spPr bwMode="auto">
          <a:xfrm>
            <a:off x="685800" y="1981200"/>
            <a:ext cx="7772400" cy="4638675"/>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51" tIns="46026" rIns="92051" bIns="46026"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5300" name="Rectangle 4"/>
          <p:cNvSpPr>
            <a:spLocks noChangeArrowheads="1"/>
          </p:cNvSpPr>
          <p:nvPr>
            <p:custDataLst>
              <p:tags r:id="rId15"/>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51" tIns="46026" rIns="92051" bIns="46026"/>
          <a:lstStyle/>
          <a:p>
            <a:pPr algn="ctr" defTabSz="911225" eaLnBrk="0" hangingPunct="0"/>
            <a:r>
              <a:rPr lang="en-US" sz="700" b="0">
                <a:solidFill>
                  <a:schemeClr val="bg1"/>
                </a:solidFill>
              </a:rPr>
              <a:t>Do not reproduce without permission</a:t>
            </a:r>
          </a:p>
        </p:txBody>
      </p:sp>
      <p:sp>
        <p:nvSpPr>
          <p:cNvPr id="55301" name="Rectangle 5"/>
          <p:cNvSpPr>
            <a:spLocks noChangeArrowheads="1"/>
          </p:cNvSpPr>
          <p:nvPr>
            <p:custDataLst>
              <p:tags r:id="rId16"/>
            </p:custDataLst>
          </p:nvPr>
        </p:nvSpPr>
        <p:spPr bwMode="auto">
          <a:xfrm rot="-5400000">
            <a:off x="7635081" y="5463382"/>
            <a:ext cx="2687637" cy="196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51" tIns="46026" rIns="92051" bIns="46026"/>
          <a:lstStyle/>
          <a:p>
            <a:pPr defTabSz="911225" eaLnBrk="0" hangingPunct="0"/>
            <a:fld id="{18054E68-6C07-1048-BEC9-0DE8EF7DE902}" type="slidenum">
              <a:rPr lang="en-US">
                <a:solidFill>
                  <a:schemeClr val="folHlink"/>
                </a:solidFill>
              </a:rPr>
              <a:pPr defTabSz="911225" eaLnBrk="0" hangingPunct="0"/>
              <a:t>‹#›</a:t>
            </a:fld>
            <a:r>
              <a:rPr lang="en-US">
                <a:solidFill>
                  <a:schemeClr val="folHlink"/>
                </a:solidFill>
              </a:rPr>
              <a:t> Lectures.GersteinLab.org </a:t>
            </a:r>
            <a:r>
              <a:rPr lang="en-US" b="0">
                <a:solidFill>
                  <a:schemeClr val="folHlink"/>
                </a:solidFill>
              </a:rPr>
              <a:t> </a:t>
            </a:r>
            <a:r>
              <a:rPr lang="en-US" sz="900" b="0">
                <a:solidFill>
                  <a:schemeClr val="folHlink"/>
                </a:solidFill>
              </a:rPr>
              <a:t>(c) </a:t>
            </a:r>
          </a:p>
        </p:txBody>
      </p:sp>
    </p:spTree>
  </p:cSld>
  <p:clrMap bg1="lt1" tx1="dk1" bg2="lt2" tx2="dk2" accent1="accent1" accent2="accent2" accent3="accent3" accent4="accent4" accent5="accent5" accent6="accent6" hlink="hlink" folHlink="folHlink"/>
  <p:sldLayoutIdLst>
    <p:sldLayoutId id="2147526504" r:id="rId1"/>
    <p:sldLayoutId id="2147526505" r:id="rId2"/>
    <p:sldLayoutId id="2147526506" r:id="rId3"/>
    <p:sldLayoutId id="2147526507" r:id="rId4"/>
    <p:sldLayoutId id="2147526508" r:id="rId5"/>
    <p:sldLayoutId id="2147526509" r:id="rId6"/>
    <p:sldLayoutId id="2147526510" r:id="rId7"/>
    <p:sldLayoutId id="2147526511" r:id="rId8"/>
    <p:sldLayoutId id="2147526512" r:id="rId9"/>
    <p:sldLayoutId id="2147526513" r:id="rId10"/>
    <p:sldLayoutId id="2147526514" r:id="rId11"/>
  </p:sldLayoutIdLst>
  <p:transition/>
  <p:txStyles>
    <p:titleStyle>
      <a:lvl1pPr algn="ctr" defTabSz="911225" rtl="0" eaLnBrk="0" fontAlgn="base" hangingPunct="0">
        <a:spcBef>
          <a:spcPct val="0"/>
        </a:spcBef>
        <a:spcAft>
          <a:spcPct val="0"/>
        </a:spcAft>
        <a:defRPr sz="3600" b="1" u="sng">
          <a:solidFill>
            <a:srgbClr val="000099"/>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3600" b="1" u="sng">
          <a:solidFill>
            <a:srgbClr val="000099"/>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3600" b="1" u="sng">
          <a:solidFill>
            <a:srgbClr val="000099"/>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3600" b="1" u="sng">
          <a:solidFill>
            <a:srgbClr val="000099"/>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3600" b="1" u="sng">
          <a:solidFill>
            <a:srgbClr val="000099"/>
          </a:solidFill>
          <a:latin typeface="Arial" pitchFamily="-65" charset="0"/>
          <a:ea typeface="ＭＳ Ｐゴシック" pitchFamily="-65" charset="-128"/>
          <a:cs typeface="ＭＳ Ｐゴシック" pitchFamily="-65" charset="-128"/>
        </a:defRPr>
      </a:lvl5pPr>
      <a:lvl6pPr marL="457127" algn="ctr" defTabSz="912667" rtl="0" eaLnBrk="1" fontAlgn="base" hangingPunct="1">
        <a:spcBef>
          <a:spcPct val="0"/>
        </a:spcBef>
        <a:spcAft>
          <a:spcPct val="0"/>
        </a:spcAft>
        <a:defRPr sz="3600" b="1" u="sng">
          <a:solidFill>
            <a:srgbClr val="000099"/>
          </a:solidFill>
          <a:latin typeface="Arial" pitchFamily="-65" charset="0"/>
        </a:defRPr>
      </a:lvl6pPr>
      <a:lvl7pPr marL="914254" algn="ctr" defTabSz="912667" rtl="0" eaLnBrk="1" fontAlgn="base" hangingPunct="1">
        <a:spcBef>
          <a:spcPct val="0"/>
        </a:spcBef>
        <a:spcAft>
          <a:spcPct val="0"/>
        </a:spcAft>
        <a:defRPr sz="3600" b="1" u="sng">
          <a:solidFill>
            <a:srgbClr val="000099"/>
          </a:solidFill>
          <a:latin typeface="Arial" pitchFamily="-65" charset="0"/>
        </a:defRPr>
      </a:lvl7pPr>
      <a:lvl8pPr marL="1371381" algn="ctr" defTabSz="912667" rtl="0" eaLnBrk="1" fontAlgn="base" hangingPunct="1">
        <a:spcBef>
          <a:spcPct val="0"/>
        </a:spcBef>
        <a:spcAft>
          <a:spcPct val="0"/>
        </a:spcAft>
        <a:defRPr sz="3600" b="1" u="sng">
          <a:solidFill>
            <a:srgbClr val="000099"/>
          </a:solidFill>
          <a:latin typeface="Arial" pitchFamily="-65" charset="0"/>
        </a:defRPr>
      </a:lvl8pPr>
      <a:lvl9pPr marL="1828507" algn="ctr" defTabSz="912667"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Symbol" charset="0"/>
        <a:buChar char="à"/>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598613"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2055813"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5pPr>
      <a:lvl6pPr marL="2514198" indent="-228563" algn="l" defTabSz="912667"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325" indent="-228563" algn="l" defTabSz="912667"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451" indent="-228563" algn="l" defTabSz="912667"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5578" indent="-228563" algn="l" defTabSz="912667"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27" rtl="0" eaLnBrk="1" latinLnBrk="0" hangingPunct="1">
        <a:defRPr sz="1800" kern="1200">
          <a:solidFill>
            <a:schemeClr val="tx1"/>
          </a:solidFill>
          <a:latin typeface="+mn-lt"/>
          <a:ea typeface="+mn-ea"/>
          <a:cs typeface="+mn-cs"/>
        </a:defRPr>
      </a:lvl1pPr>
      <a:lvl2pPr marL="457127" algn="l" defTabSz="457127" rtl="0" eaLnBrk="1" latinLnBrk="0" hangingPunct="1">
        <a:defRPr sz="1800" kern="1200">
          <a:solidFill>
            <a:schemeClr val="tx1"/>
          </a:solidFill>
          <a:latin typeface="+mn-lt"/>
          <a:ea typeface="+mn-ea"/>
          <a:cs typeface="+mn-cs"/>
        </a:defRPr>
      </a:lvl2pPr>
      <a:lvl3pPr marL="914254" algn="l" defTabSz="457127" rtl="0" eaLnBrk="1" latinLnBrk="0" hangingPunct="1">
        <a:defRPr sz="1800" kern="1200">
          <a:solidFill>
            <a:schemeClr val="tx1"/>
          </a:solidFill>
          <a:latin typeface="+mn-lt"/>
          <a:ea typeface="+mn-ea"/>
          <a:cs typeface="+mn-cs"/>
        </a:defRPr>
      </a:lvl3pPr>
      <a:lvl4pPr marL="1371381" algn="l" defTabSz="457127" rtl="0" eaLnBrk="1" latinLnBrk="0" hangingPunct="1">
        <a:defRPr sz="1800" kern="1200">
          <a:solidFill>
            <a:schemeClr val="tx1"/>
          </a:solidFill>
          <a:latin typeface="+mn-lt"/>
          <a:ea typeface="+mn-ea"/>
          <a:cs typeface="+mn-cs"/>
        </a:defRPr>
      </a:lvl4pPr>
      <a:lvl5pPr marL="1828507" algn="l" defTabSz="457127" rtl="0" eaLnBrk="1" latinLnBrk="0" hangingPunct="1">
        <a:defRPr sz="1800" kern="1200">
          <a:solidFill>
            <a:schemeClr val="tx1"/>
          </a:solidFill>
          <a:latin typeface="+mn-lt"/>
          <a:ea typeface="+mn-ea"/>
          <a:cs typeface="+mn-cs"/>
        </a:defRPr>
      </a:lvl5pPr>
      <a:lvl6pPr marL="2285634" algn="l" defTabSz="457127" rtl="0" eaLnBrk="1" latinLnBrk="0" hangingPunct="1">
        <a:defRPr sz="1800" kern="1200">
          <a:solidFill>
            <a:schemeClr val="tx1"/>
          </a:solidFill>
          <a:latin typeface="+mn-lt"/>
          <a:ea typeface="+mn-ea"/>
          <a:cs typeface="+mn-cs"/>
        </a:defRPr>
      </a:lvl6pPr>
      <a:lvl7pPr marL="2742761" algn="l" defTabSz="457127" rtl="0" eaLnBrk="1" latinLnBrk="0" hangingPunct="1">
        <a:defRPr sz="1800" kern="1200">
          <a:solidFill>
            <a:schemeClr val="tx1"/>
          </a:solidFill>
          <a:latin typeface="+mn-lt"/>
          <a:ea typeface="+mn-ea"/>
          <a:cs typeface="+mn-cs"/>
        </a:defRPr>
      </a:lvl7pPr>
      <a:lvl8pPr marL="3199888" algn="l" defTabSz="457127" rtl="0" eaLnBrk="1" latinLnBrk="0" hangingPunct="1">
        <a:defRPr sz="1800" kern="1200">
          <a:solidFill>
            <a:schemeClr val="tx1"/>
          </a:solidFill>
          <a:latin typeface="+mn-lt"/>
          <a:ea typeface="+mn-ea"/>
          <a:cs typeface="+mn-cs"/>
        </a:defRPr>
      </a:lvl8pPr>
      <a:lvl9pPr marL="3657015" algn="l" defTabSz="457127"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6322" name="Rectangle 2"/>
          <p:cNvSpPr>
            <a:spLocks noGrp="1" noChangeArrowheads="1"/>
          </p:cNvSpPr>
          <p:nvPr>
            <p:ph type="body" idx="1"/>
            <p:custDataLst>
              <p:tags r:id="rId13"/>
            </p:custDataLst>
          </p:nvPr>
        </p:nvSpPr>
        <p:spPr bwMode="auto">
          <a:xfrm>
            <a:off x="457200" y="1143000"/>
            <a:ext cx="8229600" cy="4983163"/>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05" tIns="45703" rIns="91405" bIns="45703"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726211" name="Rectangle 3"/>
          <p:cNvSpPr>
            <a:spLocks noGrp="1" noChangeArrowheads="1"/>
          </p:cNvSpPr>
          <p:nvPr>
            <p:ph type="dt" sz="half" idx="2"/>
            <p:custDataLst>
              <p:tags r:id="rId14"/>
            </p:custDataLst>
          </p:nvPr>
        </p:nvSpPr>
        <p:spPr bwMode="auto">
          <a:xfrm>
            <a:off x="457200" y="6245225"/>
            <a:ext cx="2133600" cy="476250"/>
          </a:xfrm>
          <a:prstGeom prst="rect">
            <a:avLst/>
          </a:prstGeom>
          <a:noFill/>
          <a:ln w="9525">
            <a:noFill/>
            <a:miter lim="800000"/>
            <a:headEnd/>
            <a:tailEnd/>
          </a:ln>
          <a:effectLst/>
        </p:spPr>
        <p:txBody>
          <a:bodyPr vert="horz" wrap="square" lIns="91405" tIns="45703" rIns="91405" bIns="45703" numCol="1" anchor="t" anchorCtr="0" compatLnSpc="1">
            <a:prstTxWarp prst="textNoShape">
              <a:avLst/>
            </a:prstTxWarp>
          </a:bodyPr>
          <a:lstStyle>
            <a:lvl1pPr>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5726212" name="Rectangle 4"/>
          <p:cNvSpPr>
            <a:spLocks noGrp="1" noChangeArrowheads="1"/>
          </p:cNvSpPr>
          <p:nvPr>
            <p:ph type="ftr" sz="quarter" idx="3"/>
            <p:custDataLst>
              <p:tags r:id="rId15"/>
            </p:custDataLst>
          </p:nvPr>
        </p:nvSpPr>
        <p:spPr bwMode="auto">
          <a:xfrm>
            <a:off x="3124200" y="6245225"/>
            <a:ext cx="2895600" cy="476250"/>
          </a:xfrm>
          <a:prstGeom prst="rect">
            <a:avLst/>
          </a:prstGeom>
          <a:noFill/>
          <a:ln w="9525">
            <a:noFill/>
            <a:miter lim="800000"/>
            <a:headEnd/>
            <a:tailEnd/>
          </a:ln>
          <a:effectLst/>
        </p:spPr>
        <p:txBody>
          <a:bodyPr vert="horz" wrap="square" lIns="91405" tIns="45703" rIns="91405" bIns="45703" numCol="1" anchor="t" anchorCtr="0" compatLnSpc="1">
            <a:prstTxWarp prst="textNoShape">
              <a:avLst/>
            </a:prstTxWarp>
          </a:bodyPr>
          <a:lstStyle>
            <a:lvl1pPr algn="ctr">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5726213" name="Rectangle 5"/>
          <p:cNvSpPr>
            <a:spLocks noGrp="1" noChangeArrowheads="1"/>
          </p:cNvSpPr>
          <p:nvPr>
            <p:ph type="sldNum" sz="quarter" idx="4"/>
            <p:custDataLst>
              <p:tags r:id="rId16"/>
            </p:custDataLst>
          </p:nvPr>
        </p:nvSpPr>
        <p:spPr bwMode="auto">
          <a:xfrm>
            <a:off x="6553200" y="6245225"/>
            <a:ext cx="2133600" cy="476250"/>
          </a:xfrm>
          <a:prstGeom prst="rect">
            <a:avLst/>
          </a:prstGeom>
          <a:noFill/>
          <a:ln w="9525">
            <a:noFill/>
            <a:miter lim="800000"/>
            <a:headEnd/>
            <a:tailEnd/>
          </a:ln>
          <a:effectLst/>
        </p:spPr>
        <p:txBody>
          <a:bodyPr vert="horz" wrap="square" lIns="91405" tIns="45703" rIns="91405" bIns="45703" numCol="1" anchor="t" anchorCtr="0" compatLnSpc="1">
            <a:prstTxWarp prst="textNoShape">
              <a:avLst/>
            </a:prstTxWarp>
          </a:bodyPr>
          <a:lstStyle>
            <a:lvl1pPr algn="r">
              <a:defRPr sz="1400" b="0"/>
            </a:lvl1pPr>
          </a:lstStyle>
          <a:p>
            <a:pPr>
              <a:defRPr/>
            </a:pPr>
            <a:fld id="{3F6088F2-3316-9E49-848D-CBE90599F56C}" type="slidenum">
              <a:rPr lang="en-US"/>
              <a:pPr>
                <a:defRPr/>
              </a:pPr>
              <a:t>‹#›</a:t>
            </a:fld>
            <a:endParaRPr lang="en-US"/>
          </a:p>
        </p:txBody>
      </p:sp>
      <p:sp>
        <p:nvSpPr>
          <p:cNvPr id="5726214" name="Text Box 6"/>
          <p:cNvSpPr txBox="1">
            <a:spLocks noChangeArrowheads="1"/>
          </p:cNvSpPr>
          <p:nvPr>
            <p:custDataLst>
              <p:tags r:id="rId17"/>
            </p:custDataLst>
          </p:nvPr>
        </p:nvSpPr>
        <p:spPr bwMode="auto">
          <a:xfrm>
            <a:off x="8382000" y="6248400"/>
            <a:ext cx="604838" cy="488950"/>
          </a:xfrm>
          <a:prstGeom prst="rect">
            <a:avLst/>
          </a:prstGeom>
          <a:noFill/>
          <a:ln w="9525">
            <a:noFill/>
            <a:miter lim="800000"/>
            <a:headEnd/>
            <a:tailEnd/>
          </a:ln>
          <a:effectLst/>
        </p:spPr>
        <p:txBody>
          <a:bodyPr lIns="91405" tIns="45703" rIns="91405" bIns="45703">
            <a:spAutoFit/>
          </a:bodyPr>
          <a:lstStyle>
            <a:lvl1pPr defTabSz="912813" eaLnBrk="0" hangingPunct="0">
              <a:defRPr sz="1200" b="1">
                <a:solidFill>
                  <a:schemeClr val="tx1"/>
                </a:solidFill>
                <a:latin typeface="Arial" charset="0"/>
                <a:ea typeface="ＭＳ Ｐゴシック" charset="0"/>
                <a:cs typeface="ＭＳ Ｐゴシック" charset="0"/>
              </a:defRPr>
            </a:lvl1pPr>
            <a:lvl2pPr marL="37931725" indent="-37474525" defTabSz="912813" eaLnBrk="0" hangingPunct="0">
              <a:defRPr sz="1200" b="1">
                <a:solidFill>
                  <a:schemeClr val="tx1"/>
                </a:solidFill>
                <a:latin typeface="Arial" charset="0"/>
                <a:ea typeface="ＭＳ Ｐゴシック" charset="0"/>
              </a:defRPr>
            </a:lvl2pPr>
            <a:lvl3pPr eaLnBrk="0" hangingPunct="0">
              <a:defRPr sz="1200" b="1">
                <a:solidFill>
                  <a:schemeClr val="tx1"/>
                </a:solidFill>
                <a:latin typeface="Arial" charset="0"/>
                <a:ea typeface="ＭＳ Ｐゴシック" charset="0"/>
              </a:defRPr>
            </a:lvl3pPr>
            <a:lvl4pPr eaLnBrk="0" hangingPunct="0">
              <a:defRPr sz="1200" b="1">
                <a:solidFill>
                  <a:schemeClr val="tx1"/>
                </a:solidFill>
                <a:latin typeface="Arial" charset="0"/>
                <a:ea typeface="ＭＳ Ｐゴシック" charset="0"/>
              </a:defRPr>
            </a:lvl4pPr>
            <a:lvl5pPr eaLnBrk="0" hangingPunct="0">
              <a:defRPr sz="1200" b="1">
                <a:solidFill>
                  <a:schemeClr val="tx1"/>
                </a:solidFill>
                <a:latin typeface="Arial" charset="0"/>
                <a:ea typeface="ＭＳ Ｐゴシック" charset="0"/>
              </a:defRPr>
            </a:lvl5pPr>
            <a:lvl6pPr marL="457200" eaLnBrk="0" fontAlgn="base" hangingPunct="0">
              <a:spcBef>
                <a:spcPct val="0"/>
              </a:spcBef>
              <a:spcAft>
                <a:spcPct val="0"/>
              </a:spcAft>
              <a:defRPr sz="1200" b="1">
                <a:solidFill>
                  <a:schemeClr val="tx1"/>
                </a:solidFill>
                <a:latin typeface="Arial" charset="0"/>
                <a:ea typeface="ＭＳ Ｐゴシック" charset="0"/>
              </a:defRPr>
            </a:lvl6pPr>
            <a:lvl7pPr marL="914400" eaLnBrk="0" fontAlgn="base" hangingPunct="0">
              <a:spcBef>
                <a:spcPct val="0"/>
              </a:spcBef>
              <a:spcAft>
                <a:spcPct val="0"/>
              </a:spcAft>
              <a:defRPr sz="1200" b="1">
                <a:solidFill>
                  <a:schemeClr val="tx1"/>
                </a:solidFill>
                <a:latin typeface="Arial" charset="0"/>
                <a:ea typeface="ＭＳ Ｐゴシック" charset="0"/>
              </a:defRPr>
            </a:lvl7pPr>
            <a:lvl8pPr marL="1371600" eaLnBrk="0" fontAlgn="base" hangingPunct="0">
              <a:spcBef>
                <a:spcPct val="0"/>
              </a:spcBef>
              <a:spcAft>
                <a:spcPct val="0"/>
              </a:spcAft>
              <a:defRPr sz="1200" b="1">
                <a:solidFill>
                  <a:schemeClr val="tx1"/>
                </a:solidFill>
                <a:latin typeface="Arial" charset="0"/>
                <a:ea typeface="ＭＳ Ｐゴシック" charset="0"/>
              </a:defRPr>
            </a:lvl8pPr>
            <a:lvl9pPr marL="1828800" eaLnBrk="0" fontAlgn="base" hangingPunct="0">
              <a:spcBef>
                <a:spcPct val="0"/>
              </a:spcBef>
              <a:spcAft>
                <a:spcPct val="0"/>
              </a:spcAft>
              <a:defRPr sz="1200" b="1">
                <a:solidFill>
                  <a:schemeClr val="tx1"/>
                </a:solidFill>
                <a:latin typeface="Arial" charset="0"/>
                <a:ea typeface="ＭＳ Ｐゴシック" charset="0"/>
              </a:defRPr>
            </a:lvl9pPr>
          </a:lstStyle>
          <a:p>
            <a:pPr algn="r" eaLnBrk="1" hangingPunct="1">
              <a:spcBef>
                <a:spcPct val="50000"/>
              </a:spcBef>
              <a:defRPr/>
            </a:pPr>
            <a:fld id="{4255175B-81D5-D946-BF27-DF037E3B1ADC}" type="slidenum">
              <a:rPr lang="en-US" sz="2600" b="0" smtClean="0">
                <a:solidFill>
                  <a:srgbClr val="5F5F5F"/>
                </a:solidFill>
                <a:latin typeface="High Tower Text" charset="0"/>
              </a:rPr>
              <a:pPr algn="r" eaLnBrk="1" hangingPunct="1">
                <a:spcBef>
                  <a:spcPct val="50000"/>
                </a:spcBef>
                <a:defRPr/>
              </a:pPr>
              <a:t>‹#›</a:t>
            </a:fld>
            <a:endParaRPr lang="en-US" sz="2600" b="0" smtClean="0">
              <a:solidFill>
                <a:srgbClr val="5F5F5F"/>
              </a:solidFill>
              <a:latin typeface="High Tower Text" charset="0"/>
            </a:endParaRPr>
          </a:p>
        </p:txBody>
      </p:sp>
      <p:sp>
        <p:nvSpPr>
          <p:cNvPr id="56327" name="Rectangle 7"/>
          <p:cNvSpPr>
            <a:spLocks noChangeAspect="1" noChangeArrowheads="1"/>
          </p:cNvSpPr>
          <p:nvPr>
            <p:custDataLst>
              <p:tags r:id="rId18"/>
            </p:custDataLst>
          </p:nvPr>
        </p:nvSpPr>
        <p:spPr bwMode="auto">
          <a:xfrm>
            <a:off x="666750" y="381000"/>
            <a:ext cx="495300" cy="457200"/>
          </a:xfrm>
          <a:prstGeom prst="rect">
            <a:avLst/>
          </a:prstGeom>
          <a:solidFill>
            <a:srgbClr val="C0C0C0">
              <a:alpha val="39999"/>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425" tIns="45713" rIns="91425" bIns="45713" anchor="ctr"/>
          <a:lstStyle/>
          <a:p>
            <a:pPr algn="ctr"/>
            <a:endParaRPr lang="en-US"/>
          </a:p>
        </p:txBody>
      </p:sp>
      <p:sp>
        <p:nvSpPr>
          <p:cNvPr id="56328" name="Rectangle 8"/>
          <p:cNvSpPr>
            <a:spLocks noChangeAspect="1" noChangeArrowheads="1"/>
          </p:cNvSpPr>
          <p:nvPr>
            <p:custDataLst>
              <p:tags r:id="rId19"/>
            </p:custDataLst>
          </p:nvPr>
        </p:nvSpPr>
        <p:spPr bwMode="auto">
          <a:xfrm>
            <a:off x="742950" y="685800"/>
            <a:ext cx="628650" cy="381000"/>
          </a:xfrm>
          <a:prstGeom prst="rect">
            <a:avLst/>
          </a:prstGeom>
          <a:solidFill>
            <a:srgbClr val="DDDDDD">
              <a:alpha val="39999"/>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425" tIns="45713" rIns="91425" bIns="45713" anchor="ctr"/>
          <a:lstStyle/>
          <a:p>
            <a:pPr algn="ctr"/>
            <a:endParaRPr lang="en-US"/>
          </a:p>
        </p:txBody>
      </p:sp>
      <p:sp>
        <p:nvSpPr>
          <p:cNvPr id="56329" name="Rectangle 9"/>
          <p:cNvSpPr>
            <a:spLocks noChangeAspect="1" noChangeArrowheads="1"/>
          </p:cNvSpPr>
          <p:nvPr>
            <p:custDataLst>
              <p:tags r:id="rId20"/>
            </p:custDataLst>
          </p:nvPr>
        </p:nvSpPr>
        <p:spPr bwMode="auto">
          <a:xfrm>
            <a:off x="285750" y="609600"/>
            <a:ext cx="571500" cy="361950"/>
          </a:xfrm>
          <a:prstGeom prst="rect">
            <a:avLst/>
          </a:prstGeom>
          <a:solidFill>
            <a:srgbClr val="B2B2B2">
              <a:alpha val="39999"/>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425" tIns="45713" rIns="91425" bIns="45713" anchor="ctr"/>
          <a:lstStyle/>
          <a:p>
            <a:pPr algn="ctr"/>
            <a:endParaRPr lang="en-US"/>
          </a:p>
        </p:txBody>
      </p:sp>
      <p:sp>
        <p:nvSpPr>
          <p:cNvPr id="56330" name="Rectangle 10"/>
          <p:cNvSpPr>
            <a:spLocks noGrp="1" noChangeArrowheads="1"/>
          </p:cNvSpPr>
          <p:nvPr>
            <p:ph type="title"/>
            <p:custDataLst>
              <p:tags r:id="rId21"/>
            </p:custDataLst>
          </p:nvPr>
        </p:nvSpPr>
        <p:spPr bwMode="auto">
          <a:xfrm>
            <a:off x="457200" y="457200"/>
            <a:ext cx="8229600" cy="6096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05" tIns="45703" rIns="91405" bIns="45703" numCol="1" anchor="ctr" anchorCtr="0" compatLnSpc="1">
            <a:prstTxWarp prst="textNoShape">
              <a:avLst/>
            </a:prstTxWarp>
          </a:bodyPr>
          <a:lstStyle/>
          <a:p>
            <a:pPr lvl="0"/>
            <a:r>
              <a:rPr lang="en-US"/>
              <a:t>Click to edit Master title style</a:t>
            </a:r>
          </a:p>
        </p:txBody>
      </p:sp>
    </p:spTree>
  </p:cSld>
  <p:clrMap bg1="lt1" tx1="dk1" bg2="lt2" tx2="dk2" accent1="accent1" accent2="accent2" accent3="accent3" accent4="accent4" accent5="accent5" accent6="accent6" hlink="hlink" folHlink="folHlink"/>
  <p:sldLayoutIdLst>
    <p:sldLayoutId id="2147526515" r:id="rId1"/>
    <p:sldLayoutId id="2147526516" r:id="rId2"/>
    <p:sldLayoutId id="2147526517" r:id="rId3"/>
    <p:sldLayoutId id="2147526518" r:id="rId4"/>
    <p:sldLayoutId id="2147526519" r:id="rId5"/>
    <p:sldLayoutId id="2147526520" r:id="rId6"/>
    <p:sldLayoutId id="2147526521" r:id="rId7"/>
    <p:sldLayoutId id="2147526522" r:id="rId8"/>
    <p:sldLayoutId id="2147526523" r:id="rId9"/>
    <p:sldLayoutId id="2147526524" r:id="rId10"/>
    <p:sldLayoutId id="2147526525" r:id="rId11"/>
  </p:sldLayoutIdLst>
  <p:hf hdr="0" ftr="0" dt="0"/>
  <p:txStyles>
    <p:titleStyle>
      <a:lvl1pPr algn="l" defTabSz="911225" rtl="0" eaLnBrk="0" fontAlgn="base" hangingPunct="0">
        <a:spcBef>
          <a:spcPct val="0"/>
        </a:spcBef>
        <a:spcAft>
          <a:spcPct val="0"/>
        </a:spcAft>
        <a:defRPr sz="2200">
          <a:solidFill>
            <a:schemeClr val="tx2"/>
          </a:solidFill>
          <a:latin typeface="+mj-lt"/>
          <a:ea typeface="ＭＳ Ｐゴシック" pitchFamily="-65" charset="-128"/>
          <a:cs typeface="ＭＳ Ｐゴシック" pitchFamily="-65" charset="-128"/>
        </a:defRPr>
      </a:lvl1pPr>
      <a:lvl2pPr algn="l" defTabSz="911225" rtl="0" eaLnBrk="0" fontAlgn="base" hangingPunct="0">
        <a:spcBef>
          <a:spcPct val="0"/>
        </a:spcBef>
        <a:spcAft>
          <a:spcPct val="0"/>
        </a:spcAft>
        <a:defRPr sz="2200">
          <a:solidFill>
            <a:schemeClr val="tx2"/>
          </a:solidFill>
          <a:latin typeface="ITC Officina Sans Book" pitchFamily="34" charset="0"/>
          <a:ea typeface="ＭＳ Ｐゴシック" pitchFamily="-65" charset="-128"/>
          <a:cs typeface="ＭＳ Ｐゴシック" pitchFamily="-65" charset="-128"/>
        </a:defRPr>
      </a:lvl2pPr>
      <a:lvl3pPr algn="l" defTabSz="911225" rtl="0" eaLnBrk="0" fontAlgn="base" hangingPunct="0">
        <a:spcBef>
          <a:spcPct val="0"/>
        </a:spcBef>
        <a:spcAft>
          <a:spcPct val="0"/>
        </a:spcAft>
        <a:defRPr sz="2200">
          <a:solidFill>
            <a:schemeClr val="tx2"/>
          </a:solidFill>
          <a:latin typeface="ITC Officina Sans Book" pitchFamily="34" charset="0"/>
          <a:ea typeface="ＭＳ Ｐゴシック" pitchFamily="-65" charset="-128"/>
          <a:cs typeface="ＭＳ Ｐゴシック" pitchFamily="-65" charset="-128"/>
        </a:defRPr>
      </a:lvl3pPr>
      <a:lvl4pPr algn="l" defTabSz="911225" rtl="0" eaLnBrk="0" fontAlgn="base" hangingPunct="0">
        <a:spcBef>
          <a:spcPct val="0"/>
        </a:spcBef>
        <a:spcAft>
          <a:spcPct val="0"/>
        </a:spcAft>
        <a:defRPr sz="2200">
          <a:solidFill>
            <a:schemeClr val="tx2"/>
          </a:solidFill>
          <a:latin typeface="ITC Officina Sans Book" pitchFamily="34" charset="0"/>
          <a:ea typeface="ＭＳ Ｐゴシック" pitchFamily="-65" charset="-128"/>
          <a:cs typeface="ＭＳ Ｐゴシック" pitchFamily="-65" charset="-128"/>
        </a:defRPr>
      </a:lvl4pPr>
      <a:lvl5pPr algn="l" defTabSz="911225" rtl="0" eaLnBrk="0" fontAlgn="base" hangingPunct="0">
        <a:spcBef>
          <a:spcPct val="0"/>
        </a:spcBef>
        <a:spcAft>
          <a:spcPct val="0"/>
        </a:spcAft>
        <a:defRPr sz="2200">
          <a:solidFill>
            <a:schemeClr val="tx2"/>
          </a:solidFill>
          <a:latin typeface="ITC Officina Sans Book" pitchFamily="34" charset="0"/>
          <a:ea typeface="ＭＳ Ｐゴシック" pitchFamily="-65" charset="-128"/>
          <a:cs typeface="ＭＳ Ｐゴシック" pitchFamily="-65" charset="-128"/>
        </a:defRPr>
      </a:lvl5pPr>
      <a:lvl6pPr marL="457127" algn="l" defTabSz="912667" rtl="0" eaLnBrk="1" fontAlgn="base" hangingPunct="1">
        <a:spcBef>
          <a:spcPct val="0"/>
        </a:spcBef>
        <a:spcAft>
          <a:spcPct val="0"/>
        </a:spcAft>
        <a:defRPr sz="2200">
          <a:solidFill>
            <a:schemeClr val="tx2"/>
          </a:solidFill>
          <a:latin typeface="ITC Officina Sans Book" pitchFamily="34" charset="0"/>
        </a:defRPr>
      </a:lvl6pPr>
      <a:lvl7pPr marL="914254" algn="l" defTabSz="912667" rtl="0" eaLnBrk="1" fontAlgn="base" hangingPunct="1">
        <a:spcBef>
          <a:spcPct val="0"/>
        </a:spcBef>
        <a:spcAft>
          <a:spcPct val="0"/>
        </a:spcAft>
        <a:defRPr sz="2200">
          <a:solidFill>
            <a:schemeClr val="tx2"/>
          </a:solidFill>
          <a:latin typeface="ITC Officina Sans Book" pitchFamily="34" charset="0"/>
        </a:defRPr>
      </a:lvl7pPr>
      <a:lvl8pPr marL="1371381" algn="l" defTabSz="912667" rtl="0" eaLnBrk="1" fontAlgn="base" hangingPunct="1">
        <a:spcBef>
          <a:spcPct val="0"/>
        </a:spcBef>
        <a:spcAft>
          <a:spcPct val="0"/>
        </a:spcAft>
        <a:defRPr sz="2200">
          <a:solidFill>
            <a:schemeClr val="tx2"/>
          </a:solidFill>
          <a:latin typeface="ITC Officina Sans Book" pitchFamily="34" charset="0"/>
        </a:defRPr>
      </a:lvl8pPr>
      <a:lvl9pPr marL="1828507" algn="l" defTabSz="912667" rtl="0" eaLnBrk="1" fontAlgn="base" hangingPunct="1">
        <a:spcBef>
          <a:spcPct val="0"/>
        </a:spcBef>
        <a:spcAft>
          <a:spcPct val="0"/>
        </a:spcAft>
        <a:defRPr sz="2200">
          <a:solidFill>
            <a:schemeClr val="tx2"/>
          </a:solidFill>
          <a:latin typeface="ITC Officina Sans Book" pitchFamily="34" charset="0"/>
        </a:defRPr>
      </a:lvl9pPr>
    </p:titleStyle>
    <p:bodyStyle>
      <a:lvl1pPr marL="341313" indent="-341313" algn="l" defTabSz="911225" rtl="0" eaLnBrk="0" fontAlgn="base" hangingPunct="0">
        <a:spcBef>
          <a:spcPct val="20000"/>
        </a:spcBef>
        <a:spcAft>
          <a:spcPct val="0"/>
        </a:spcAft>
        <a:buSzPct val="125000"/>
        <a:buFont typeface="Times New Roman" charset="0"/>
        <a:buChar char="▪"/>
        <a:defRPr sz="3200">
          <a:solidFill>
            <a:schemeClr val="tx1"/>
          </a:solidFill>
          <a:latin typeface="+mn-lt"/>
          <a:ea typeface="ＭＳ Ｐゴシック" pitchFamily="-65" charset="-128"/>
          <a:cs typeface="ＭＳ Ｐゴシック" pitchFamily="-65" charset="-128"/>
        </a:defRPr>
      </a:lvl1pPr>
      <a:lvl2pPr marL="741363" indent="-284163" algn="l" defTabSz="911225" rtl="0" eaLnBrk="0" fontAlgn="base" hangingPunct="0">
        <a:spcBef>
          <a:spcPct val="20000"/>
        </a:spcBef>
        <a:spcAft>
          <a:spcPct val="0"/>
        </a:spcAft>
        <a:buSzPct val="125000"/>
        <a:buFont typeface="Times New Roman" charset="0"/>
        <a:buChar char="▫"/>
        <a:defRPr sz="1600">
          <a:solidFill>
            <a:schemeClr val="tx1"/>
          </a:solidFill>
          <a:latin typeface="+mn-lt"/>
          <a:ea typeface="ＭＳ Ｐゴシック" pitchFamily="-65" charset="-128"/>
        </a:defRPr>
      </a:lvl2pPr>
      <a:lvl3pPr marL="1141413" indent="-228600" algn="l" defTabSz="911225" rtl="0" eaLnBrk="0" fontAlgn="base" hangingPunct="0">
        <a:spcBef>
          <a:spcPct val="20000"/>
        </a:spcBef>
        <a:spcAft>
          <a:spcPct val="0"/>
        </a:spcAft>
        <a:buChar char="•"/>
        <a:defRPr sz="1400">
          <a:solidFill>
            <a:schemeClr val="tx1"/>
          </a:solidFill>
          <a:latin typeface="+mn-lt"/>
          <a:ea typeface="ＭＳ Ｐゴシック" pitchFamily="-65" charset="-128"/>
        </a:defRPr>
      </a:lvl3pPr>
      <a:lvl4pPr marL="1598613" indent="-227013" algn="l" defTabSz="911225" rtl="0" eaLnBrk="0" fontAlgn="base" hangingPunct="0">
        <a:spcBef>
          <a:spcPct val="20000"/>
        </a:spcBef>
        <a:spcAft>
          <a:spcPct val="0"/>
        </a:spcAft>
        <a:buChar char="–"/>
        <a:defRPr sz="1200">
          <a:solidFill>
            <a:schemeClr val="tx1"/>
          </a:solidFill>
          <a:latin typeface="+mn-lt"/>
          <a:ea typeface="ＭＳ Ｐゴシック" pitchFamily="-65" charset="-128"/>
        </a:defRPr>
      </a:lvl4pPr>
      <a:lvl5pPr marL="2055813" indent="-227013" algn="l" defTabSz="911225" rtl="0" eaLnBrk="0" fontAlgn="base" hangingPunct="0">
        <a:spcBef>
          <a:spcPct val="20000"/>
        </a:spcBef>
        <a:spcAft>
          <a:spcPct val="0"/>
        </a:spcAft>
        <a:buChar char="»"/>
        <a:defRPr sz="1000">
          <a:solidFill>
            <a:schemeClr val="tx1"/>
          </a:solidFill>
          <a:latin typeface="+mn-lt"/>
          <a:ea typeface="ＭＳ Ｐゴシック" pitchFamily="-65" charset="-128"/>
        </a:defRPr>
      </a:lvl5pPr>
      <a:lvl6pPr marL="2514198" indent="-228563" algn="l" defTabSz="912667" rtl="0" eaLnBrk="1" fontAlgn="base" hangingPunct="1">
        <a:spcBef>
          <a:spcPct val="20000"/>
        </a:spcBef>
        <a:spcAft>
          <a:spcPct val="0"/>
        </a:spcAft>
        <a:buChar char="»"/>
        <a:defRPr sz="1000">
          <a:solidFill>
            <a:schemeClr val="tx1"/>
          </a:solidFill>
          <a:latin typeface="+mn-lt"/>
          <a:ea typeface="ＭＳ Ｐゴシック" pitchFamily="-65" charset="-128"/>
        </a:defRPr>
      </a:lvl6pPr>
      <a:lvl7pPr marL="2971325" indent="-228563" algn="l" defTabSz="912667" rtl="0" eaLnBrk="1" fontAlgn="base" hangingPunct="1">
        <a:spcBef>
          <a:spcPct val="20000"/>
        </a:spcBef>
        <a:spcAft>
          <a:spcPct val="0"/>
        </a:spcAft>
        <a:buChar char="»"/>
        <a:defRPr sz="1000">
          <a:solidFill>
            <a:schemeClr val="tx1"/>
          </a:solidFill>
          <a:latin typeface="+mn-lt"/>
          <a:ea typeface="ＭＳ Ｐゴシック" pitchFamily="-65" charset="-128"/>
        </a:defRPr>
      </a:lvl7pPr>
      <a:lvl8pPr marL="3428451" indent="-228563" algn="l" defTabSz="912667" rtl="0" eaLnBrk="1" fontAlgn="base" hangingPunct="1">
        <a:spcBef>
          <a:spcPct val="20000"/>
        </a:spcBef>
        <a:spcAft>
          <a:spcPct val="0"/>
        </a:spcAft>
        <a:buChar char="»"/>
        <a:defRPr sz="1000">
          <a:solidFill>
            <a:schemeClr val="tx1"/>
          </a:solidFill>
          <a:latin typeface="+mn-lt"/>
          <a:ea typeface="ＭＳ Ｐゴシック" pitchFamily="-65" charset="-128"/>
        </a:defRPr>
      </a:lvl8pPr>
      <a:lvl9pPr marL="3885578" indent="-228563" algn="l" defTabSz="912667" rtl="0" eaLnBrk="1" fontAlgn="base" hangingPunct="1">
        <a:spcBef>
          <a:spcPct val="20000"/>
        </a:spcBef>
        <a:spcAft>
          <a:spcPct val="0"/>
        </a:spcAft>
        <a:buChar char="»"/>
        <a:defRPr sz="1000">
          <a:solidFill>
            <a:schemeClr val="tx1"/>
          </a:solidFill>
          <a:latin typeface="+mn-lt"/>
          <a:ea typeface="ＭＳ Ｐゴシック" pitchFamily="-65" charset="-128"/>
        </a:defRPr>
      </a:lvl9pPr>
    </p:bodyStyle>
    <p:otherStyle>
      <a:defPPr>
        <a:defRPr lang="en-US"/>
      </a:defPPr>
      <a:lvl1pPr marL="0" algn="l" defTabSz="457127" rtl="0" eaLnBrk="1" latinLnBrk="0" hangingPunct="1">
        <a:defRPr sz="1800" kern="1200">
          <a:solidFill>
            <a:schemeClr val="tx1"/>
          </a:solidFill>
          <a:latin typeface="+mn-lt"/>
          <a:ea typeface="+mn-ea"/>
          <a:cs typeface="+mn-cs"/>
        </a:defRPr>
      </a:lvl1pPr>
      <a:lvl2pPr marL="457127" algn="l" defTabSz="457127" rtl="0" eaLnBrk="1" latinLnBrk="0" hangingPunct="1">
        <a:defRPr sz="1800" kern="1200">
          <a:solidFill>
            <a:schemeClr val="tx1"/>
          </a:solidFill>
          <a:latin typeface="+mn-lt"/>
          <a:ea typeface="+mn-ea"/>
          <a:cs typeface="+mn-cs"/>
        </a:defRPr>
      </a:lvl2pPr>
      <a:lvl3pPr marL="914254" algn="l" defTabSz="457127" rtl="0" eaLnBrk="1" latinLnBrk="0" hangingPunct="1">
        <a:defRPr sz="1800" kern="1200">
          <a:solidFill>
            <a:schemeClr val="tx1"/>
          </a:solidFill>
          <a:latin typeface="+mn-lt"/>
          <a:ea typeface="+mn-ea"/>
          <a:cs typeface="+mn-cs"/>
        </a:defRPr>
      </a:lvl3pPr>
      <a:lvl4pPr marL="1371381" algn="l" defTabSz="457127" rtl="0" eaLnBrk="1" latinLnBrk="0" hangingPunct="1">
        <a:defRPr sz="1800" kern="1200">
          <a:solidFill>
            <a:schemeClr val="tx1"/>
          </a:solidFill>
          <a:latin typeface="+mn-lt"/>
          <a:ea typeface="+mn-ea"/>
          <a:cs typeface="+mn-cs"/>
        </a:defRPr>
      </a:lvl4pPr>
      <a:lvl5pPr marL="1828507" algn="l" defTabSz="457127" rtl="0" eaLnBrk="1" latinLnBrk="0" hangingPunct="1">
        <a:defRPr sz="1800" kern="1200">
          <a:solidFill>
            <a:schemeClr val="tx1"/>
          </a:solidFill>
          <a:latin typeface="+mn-lt"/>
          <a:ea typeface="+mn-ea"/>
          <a:cs typeface="+mn-cs"/>
        </a:defRPr>
      </a:lvl5pPr>
      <a:lvl6pPr marL="2285634" algn="l" defTabSz="457127" rtl="0" eaLnBrk="1" latinLnBrk="0" hangingPunct="1">
        <a:defRPr sz="1800" kern="1200">
          <a:solidFill>
            <a:schemeClr val="tx1"/>
          </a:solidFill>
          <a:latin typeface="+mn-lt"/>
          <a:ea typeface="+mn-ea"/>
          <a:cs typeface="+mn-cs"/>
        </a:defRPr>
      </a:lvl6pPr>
      <a:lvl7pPr marL="2742761" algn="l" defTabSz="457127" rtl="0" eaLnBrk="1" latinLnBrk="0" hangingPunct="1">
        <a:defRPr sz="1800" kern="1200">
          <a:solidFill>
            <a:schemeClr val="tx1"/>
          </a:solidFill>
          <a:latin typeface="+mn-lt"/>
          <a:ea typeface="+mn-ea"/>
          <a:cs typeface="+mn-cs"/>
        </a:defRPr>
      </a:lvl7pPr>
      <a:lvl8pPr marL="3199888" algn="l" defTabSz="457127" rtl="0" eaLnBrk="1" latinLnBrk="0" hangingPunct="1">
        <a:defRPr sz="1800" kern="1200">
          <a:solidFill>
            <a:schemeClr val="tx1"/>
          </a:solidFill>
          <a:latin typeface="+mn-lt"/>
          <a:ea typeface="+mn-ea"/>
          <a:cs typeface="+mn-cs"/>
        </a:defRPr>
      </a:lvl8pPr>
      <a:lvl9pPr marL="3657015" algn="l" defTabSz="457127"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68610" name="Object 2"/>
          <p:cNvGraphicFramePr>
            <a:graphicFrameLocks noChangeAspect="1"/>
          </p:cNvGraphicFramePr>
          <p:nvPr>
            <p:custDataLst>
              <p:tags r:id="rId14"/>
            </p:custDataLst>
          </p:nvPr>
        </p:nvGraphicFramePr>
        <p:xfrm>
          <a:off x="8385175" y="6096000"/>
          <a:ext cx="606425" cy="609600"/>
        </p:xfrm>
        <a:graphic>
          <a:graphicData uri="http://schemas.openxmlformats.org/presentationml/2006/ole">
            <mc:AlternateContent xmlns:mc="http://schemas.openxmlformats.org/markup-compatibility/2006">
              <mc:Choice xmlns:v="urn:schemas-microsoft-com:vml" Requires="v">
                <p:oleObj spid="_x0000_s68868" name="Image" r:id="rId25" imgW="2222222" imgH="2234921" progId="">
                  <p:embed/>
                </p:oleObj>
              </mc:Choice>
              <mc:Fallback>
                <p:oleObj name="Image" r:id="rId25" imgW="2222222" imgH="2234921" progId="">
                  <p:embed/>
                  <p:pic>
                    <p:nvPicPr>
                      <p:cNvPr id="0" name="Object 2"/>
                      <p:cNvPicPr>
                        <a:picLocks noChangeAspect="1" noChangeArrowheads="1"/>
                      </p:cNvPicPr>
                      <p:nvPr/>
                    </p:nvPicPr>
                    <p:blipFill>
                      <a:blip r:embed="rId26">
                        <a:lum bright="40000" contrast="-40000"/>
                        <a:extLst>
                          <a:ext uri="{28A0092B-C50C-407E-A947-70E740481C1C}">
                            <a14:useLocalDpi xmlns:a14="http://schemas.microsoft.com/office/drawing/2010/main" val="0"/>
                          </a:ext>
                        </a:extLst>
                      </a:blip>
                      <a:srcRect/>
                      <a:stretch>
                        <a:fillRect/>
                      </a:stretch>
                    </p:blipFill>
                    <p:spPr bwMode="auto">
                      <a:xfrm>
                        <a:off x="8385175" y="6096000"/>
                        <a:ext cx="606425" cy="609600"/>
                      </a:xfrm>
                      <a:prstGeom prst="rect">
                        <a:avLst/>
                      </a:prstGeom>
                      <a:noFill/>
                      <a:ln>
                        <a:noFill/>
                      </a:ln>
                      <a:extLst>
                        <a:ext uri="{909E8E84-426E-40dd-AFC4-6F175D3DCCD1}">
                          <a14:hiddenFill xmlns:a14="http://schemas.microsoft.com/office/drawing/2010/main" xmlns="">
                            <a:solidFill>
                              <a:srgbClr val="BBE0E3"/>
                            </a:solidFill>
                          </a14:hiddenFill>
                        </a:ext>
                        <a:ext uri="{91240B29-F687-4f45-9708-019B960494DF}">
                          <a14:hiddenLine xmlns:a14="http://schemas.microsoft.com/office/drawing/2010/main" xmlns="" w="9525">
                            <a:solidFill>
                              <a:schemeClr val="tx1"/>
                            </a:solidFill>
                            <a:miter lim="800000"/>
                            <a:headEnd/>
                            <a:tailEnd/>
                          </a14:hiddenLine>
                        </a:ext>
                      </a:extLst>
                    </p:spPr>
                  </p:pic>
                </p:oleObj>
              </mc:Fallback>
            </mc:AlternateContent>
          </a:graphicData>
        </a:graphic>
      </p:graphicFrame>
      <p:sp>
        <p:nvSpPr>
          <p:cNvPr id="68611" name="Rectangle 3"/>
          <p:cNvSpPr>
            <a:spLocks noGrp="1" noChangeArrowheads="1"/>
          </p:cNvSpPr>
          <p:nvPr>
            <p:ph type="body" idx="1"/>
            <p:custDataLst>
              <p:tags r:id="rId15"/>
            </p:custDataLst>
          </p:nvPr>
        </p:nvSpPr>
        <p:spPr bwMode="auto">
          <a:xfrm>
            <a:off x="457200" y="1143000"/>
            <a:ext cx="8229600" cy="4983163"/>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05" tIns="45703" rIns="91405" bIns="45703"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7828" name="Rectangle 4"/>
          <p:cNvSpPr>
            <a:spLocks noGrp="1" noChangeArrowheads="1"/>
          </p:cNvSpPr>
          <p:nvPr>
            <p:ph type="dt" sz="half" idx="2"/>
            <p:custDataLst>
              <p:tags r:id="rId16"/>
            </p:custDataLst>
          </p:nvPr>
        </p:nvSpPr>
        <p:spPr bwMode="auto">
          <a:xfrm>
            <a:off x="457200" y="6245225"/>
            <a:ext cx="2133600" cy="476250"/>
          </a:xfrm>
          <a:prstGeom prst="rect">
            <a:avLst/>
          </a:prstGeom>
          <a:noFill/>
          <a:ln w="9525">
            <a:noFill/>
            <a:miter lim="800000"/>
            <a:headEnd/>
            <a:tailEnd/>
          </a:ln>
        </p:spPr>
        <p:txBody>
          <a:bodyPr vert="horz" wrap="square" lIns="91405" tIns="45703" rIns="91405" bIns="45703" numCol="1" anchor="t" anchorCtr="0" compatLnSpc="1">
            <a:prstTxWarp prst="textNoShape">
              <a:avLst/>
            </a:prstTxWarp>
          </a:bodyPr>
          <a:lstStyle>
            <a:lvl1pPr>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77829" name="Rectangle 5"/>
          <p:cNvSpPr>
            <a:spLocks noGrp="1" noChangeArrowheads="1"/>
          </p:cNvSpPr>
          <p:nvPr>
            <p:ph type="ftr" sz="quarter" idx="3"/>
            <p:custDataLst>
              <p:tags r:id="rId17"/>
            </p:custDataLst>
          </p:nvPr>
        </p:nvSpPr>
        <p:spPr bwMode="auto">
          <a:xfrm>
            <a:off x="3124200" y="6245225"/>
            <a:ext cx="2895600" cy="476250"/>
          </a:xfrm>
          <a:prstGeom prst="rect">
            <a:avLst/>
          </a:prstGeom>
          <a:noFill/>
          <a:ln w="9525">
            <a:noFill/>
            <a:miter lim="800000"/>
            <a:headEnd/>
            <a:tailEnd/>
          </a:ln>
        </p:spPr>
        <p:txBody>
          <a:bodyPr vert="horz" wrap="square" lIns="91405" tIns="45703" rIns="91405" bIns="45703" numCol="1" anchor="t" anchorCtr="0" compatLnSpc="1">
            <a:prstTxWarp prst="textNoShape">
              <a:avLst/>
            </a:prstTxWarp>
          </a:bodyPr>
          <a:lstStyle>
            <a:lvl1pPr algn="ctr">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77830" name="Rectangle 6"/>
          <p:cNvSpPr>
            <a:spLocks noGrp="1" noChangeArrowheads="1"/>
          </p:cNvSpPr>
          <p:nvPr>
            <p:ph type="sldNum" sz="quarter" idx="4"/>
            <p:custDataLst>
              <p:tags r:id="rId18"/>
            </p:custDataLst>
          </p:nvPr>
        </p:nvSpPr>
        <p:spPr bwMode="auto">
          <a:xfrm>
            <a:off x="6553200" y="6245225"/>
            <a:ext cx="2133600" cy="476250"/>
          </a:xfrm>
          <a:prstGeom prst="rect">
            <a:avLst/>
          </a:prstGeom>
          <a:noFill/>
          <a:ln w="9525">
            <a:noFill/>
            <a:miter lim="800000"/>
            <a:headEnd/>
            <a:tailEnd/>
          </a:ln>
        </p:spPr>
        <p:txBody>
          <a:bodyPr vert="horz" wrap="square" lIns="91405" tIns="45703" rIns="91405" bIns="45703" numCol="1" anchor="t" anchorCtr="0" compatLnSpc="1">
            <a:prstTxWarp prst="textNoShape">
              <a:avLst/>
            </a:prstTxWarp>
          </a:bodyPr>
          <a:lstStyle>
            <a:lvl1pPr algn="r">
              <a:defRPr sz="1400" b="0"/>
            </a:lvl1pPr>
          </a:lstStyle>
          <a:p>
            <a:pPr>
              <a:defRPr/>
            </a:pPr>
            <a:fld id="{926883CA-0E91-A943-AB35-98A64D0F1561}" type="slidenum">
              <a:rPr lang="en-US"/>
              <a:pPr>
                <a:defRPr/>
              </a:pPr>
              <a:t>‹#›</a:t>
            </a:fld>
            <a:endParaRPr lang="en-US"/>
          </a:p>
        </p:txBody>
      </p:sp>
      <p:sp>
        <p:nvSpPr>
          <p:cNvPr id="77831" name="Text Box 7"/>
          <p:cNvSpPr txBox="1">
            <a:spLocks noChangeArrowheads="1"/>
          </p:cNvSpPr>
          <p:nvPr>
            <p:custDataLst>
              <p:tags r:id="rId19"/>
            </p:custDataLst>
          </p:nvPr>
        </p:nvSpPr>
        <p:spPr bwMode="auto">
          <a:xfrm>
            <a:off x="8305800" y="6096000"/>
            <a:ext cx="604838" cy="431800"/>
          </a:xfrm>
          <a:prstGeom prst="rect">
            <a:avLst/>
          </a:prstGeom>
          <a:noFill/>
          <a:ln w="9525">
            <a:noFill/>
            <a:miter lim="800000"/>
            <a:headEnd/>
            <a:tailEnd/>
          </a:ln>
        </p:spPr>
        <p:txBody>
          <a:bodyPr lIns="91405" tIns="45703" rIns="91405" bIns="45703">
            <a:spAutoFit/>
          </a:bodyPr>
          <a:lstStyle>
            <a:lvl1pPr defTabSz="912813" eaLnBrk="0" hangingPunct="0">
              <a:defRPr sz="1200" b="1">
                <a:solidFill>
                  <a:schemeClr val="tx1"/>
                </a:solidFill>
                <a:latin typeface="Arial" charset="0"/>
                <a:ea typeface="ＭＳ Ｐゴシック" charset="0"/>
                <a:cs typeface="ＭＳ Ｐゴシック" charset="0"/>
              </a:defRPr>
            </a:lvl1pPr>
            <a:lvl2pPr marL="37931725" indent="-37474525" defTabSz="912813" eaLnBrk="0" hangingPunct="0">
              <a:defRPr sz="1200" b="1">
                <a:solidFill>
                  <a:schemeClr val="tx1"/>
                </a:solidFill>
                <a:latin typeface="Arial" charset="0"/>
                <a:ea typeface="ＭＳ Ｐゴシック" charset="0"/>
              </a:defRPr>
            </a:lvl2pPr>
            <a:lvl3pPr eaLnBrk="0" hangingPunct="0">
              <a:defRPr sz="1200" b="1">
                <a:solidFill>
                  <a:schemeClr val="tx1"/>
                </a:solidFill>
                <a:latin typeface="Arial" charset="0"/>
                <a:ea typeface="ＭＳ Ｐゴシック" charset="0"/>
              </a:defRPr>
            </a:lvl3pPr>
            <a:lvl4pPr eaLnBrk="0" hangingPunct="0">
              <a:defRPr sz="1200" b="1">
                <a:solidFill>
                  <a:schemeClr val="tx1"/>
                </a:solidFill>
                <a:latin typeface="Arial" charset="0"/>
                <a:ea typeface="ＭＳ Ｐゴシック" charset="0"/>
              </a:defRPr>
            </a:lvl4pPr>
            <a:lvl5pPr eaLnBrk="0" hangingPunct="0">
              <a:defRPr sz="1200" b="1">
                <a:solidFill>
                  <a:schemeClr val="tx1"/>
                </a:solidFill>
                <a:latin typeface="Arial" charset="0"/>
                <a:ea typeface="ＭＳ Ｐゴシック" charset="0"/>
              </a:defRPr>
            </a:lvl5pPr>
            <a:lvl6pPr marL="457200" eaLnBrk="0" fontAlgn="base" hangingPunct="0">
              <a:spcBef>
                <a:spcPct val="0"/>
              </a:spcBef>
              <a:spcAft>
                <a:spcPct val="0"/>
              </a:spcAft>
              <a:defRPr sz="1200" b="1">
                <a:solidFill>
                  <a:schemeClr val="tx1"/>
                </a:solidFill>
                <a:latin typeface="Arial" charset="0"/>
                <a:ea typeface="ＭＳ Ｐゴシック" charset="0"/>
              </a:defRPr>
            </a:lvl6pPr>
            <a:lvl7pPr marL="914400" eaLnBrk="0" fontAlgn="base" hangingPunct="0">
              <a:spcBef>
                <a:spcPct val="0"/>
              </a:spcBef>
              <a:spcAft>
                <a:spcPct val="0"/>
              </a:spcAft>
              <a:defRPr sz="1200" b="1">
                <a:solidFill>
                  <a:schemeClr val="tx1"/>
                </a:solidFill>
                <a:latin typeface="Arial" charset="0"/>
                <a:ea typeface="ＭＳ Ｐゴシック" charset="0"/>
              </a:defRPr>
            </a:lvl7pPr>
            <a:lvl8pPr marL="1371600" eaLnBrk="0" fontAlgn="base" hangingPunct="0">
              <a:spcBef>
                <a:spcPct val="0"/>
              </a:spcBef>
              <a:spcAft>
                <a:spcPct val="0"/>
              </a:spcAft>
              <a:defRPr sz="1200" b="1">
                <a:solidFill>
                  <a:schemeClr val="tx1"/>
                </a:solidFill>
                <a:latin typeface="Arial" charset="0"/>
                <a:ea typeface="ＭＳ Ｐゴシック" charset="0"/>
              </a:defRPr>
            </a:lvl8pPr>
            <a:lvl9pPr marL="1828800" eaLnBrk="0" fontAlgn="base" hangingPunct="0">
              <a:spcBef>
                <a:spcPct val="0"/>
              </a:spcBef>
              <a:spcAft>
                <a:spcPct val="0"/>
              </a:spcAft>
              <a:defRPr sz="1200" b="1">
                <a:solidFill>
                  <a:schemeClr val="tx1"/>
                </a:solidFill>
                <a:latin typeface="Arial" charset="0"/>
                <a:ea typeface="ＭＳ Ｐゴシック" charset="0"/>
              </a:defRPr>
            </a:lvl9pPr>
          </a:lstStyle>
          <a:p>
            <a:pPr algn="r" eaLnBrk="1" hangingPunct="1">
              <a:spcBef>
                <a:spcPct val="50000"/>
              </a:spcBef>
              <a:defRPr/>
            </a:pPr>
            <a:fld id="{1D39024D-02AB-2E46-A45B-3458AAAF5397}" type="slidenum">
              <a:rPr lang="en-US" sz="2200" b="0" smtClean="0">
                <a:solidFill>
                  <a:srgbClr val="5F5F5F"/>
                </a:solidFill>
                <a:latin typeface="Times New Roman" charset="0"/>
              </a:rPr>
              <a:pPr algn="r" eaLnBrk="1" hangingPunct="1">
                <a:spcBef>
                  <a:spcPct val="50000"/>
                </a:spcBef>
                <a:defRPr/>
              </a:pPr>
              <a:t>‹#›</a:t>
            </a:fld>
            <a:endParaRPr lang="en-US" sz="2200" b="0" smtClean="0">
              <a:solidFill>
                <a:srgbClr val="5F5F5F"/>
              </a:solidFill>
              <a:latin typeface="Times New Roman" charset="0"/>
            </a:endParaRPr>
          </a:p>
        </p:txBody>
      </p:sp>
      <p:sp>
        <p:nvSpPr>
          <p:cNvPr id="68616" name="Rectangle 8"/>
          <p:cNvSpPr>
            <a:spLocks noChangeAspect="1" noChangeArrowheads="1"/>
          </p:cNvSpPr>
          <p:nvPr>
            <p:custDataLst>
              <p:tags r:id="rId20"/>
            </p:custDataLst>
          </p:nvPr>
        </p:nvSpPr>
        <p:spPr bwMode="auto">
          <a:xfrm>
            <a:off x="666750" y="381000"/>
            <a:ext cx="495300" cy="457200"/>
          </a:xfrm>
          <a:prstGeom prst="rect">
            <a:avLst/>
          </a:prstGeom>
          <a:solidFill>
            <a:srgbClr val="C0C0C0">
              <a:alpha val="39999"/>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415" tIns="45709" rIns="91415" bIns="45709" anchor="ctr"/>
          <a:lstStyle/>
          <a:p>
            <a:pPr defTabSz="911225"/>
            <a:endParaRPr lang="en-US" sz="1800" b="0"/>
          </a:p>
        </p:txBody>
      </p:sp>
      <p:sp>
        <p:nvSpPr>
          <p:cNvPr id="68617" name="Rectangle 9"/>
          <p:cNvSpPr>
            <a:spLocks noChangeAspect="1" noChangeArrowheads="1"/>
          </p:cNvSpPr>
          <p:nvPr>
            <p:custDataLst>
              <p:tags r:id="rId21"/>
            </p:custDataLst>
          </p:nvPr>
        </p:nvSpPr>
        <p:spPr bwMode="auto">
          <a:xfrm>
            <a:off x="742950" y="685800"/>
            <a:ext cx="628650" cy="381000"/>
          </a:xfrm>
          <a:prstGeom prst="rect">
            <a:avLst/>
          </a:prstGeom>
          <a:solidFill>
            <a:srgbClr val="DDDDDD">
              <a:alpha val="39999"/>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415" tIns="45709" rIns="91415" bIns="45709" anchor="ctr"/>
          <a:lstStyle/>
          <a:p>
            <a:pPr defTabSz="911225"/>
            <a:endParaRPr lang="en-US" sz="1800" b="0"/>
          </a:p>
        </p:txBody>
      </p:sp>
      <p:sp>
        <p:nvSpPr>
          <p:cNvPr id="68618" name="Rectangle 10"/>
          <p:cNvSpPr>
            <a:spLocks noChangeAspect="1" noChangeArrowheads="1"/>
          </p:cNvSpPr>
          <p:nvPr>
            <p:custDataLst>
              <p:tags r:id="rId22"/>
            </p:custDataLst>
          </p:nvPr>
        </p:nvSpPr>
        <p:spPr bwMode="auto">
          <a:xfrm>
            <a:off x="285750" y="609600"/>
            <a:ext cx="571500" cy="361950"/>
          </a:xfrm>
          <a:prstGeom prst="rect">
            <a:avLst/>
          </a:prstGeom>
          <a:solidFill>
            <a:srgbClr val="B2B2B2">
              <a:alpha val="39999"/>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415" tIns="45709" rIns="91415" bIns="45709" anchor="ctr"/>
          <a:lstStyle/>
          <a:p>
            <a:pPr defTabSz="911225"/>
            <a:endParaRPr lang="en-US" sz="1800" b="0"/>
          </a:p>
        </p:txBody>
      </p:sp>
      <p:sp>
        <p:nvSpPr>
          <p:cNvPr id="77835" name="Text Box 11"/>
          <p:cNvSpPr txBox="1">
            <a:spLocks noChangeArrowheads="1"/>
          </p:cNvSpPr>
          <p:nvPr>
            <p:custDataLst>
              <p:tags r:id="rId23"/>
            </p:custDataLst>
          </p:nvPr>
        </p:nvSpPr>
        <p:spPr bwMode="auto">
          <a:xfrm rot="16200000">
            <a:off x="8262144" y="5290344"/>
            <a:ext cx="1214437" cy="244475"/>
          </a:xfrm>
          <a:prstGeom prst="rect">
            <a:avLst/>
          </a:prstGeom>
          <a:noFill/>
          <a:ln w="9525">
            <a:noFill/>
            <a:miter lim="800000"/>
            <a:headEnd/>
            <a:tailEnd/>
          </a:ln>
        </p:spPr>
        <p:txBody>
          <a:bodyPr lIns="91405" tIns="45703" rIns="91405" bIns="45703">
            <a:spAutoFit/>
          </a:bodyPr>
          <a:lstStyle>
            <a:lvl1pPr defTabSz="912813" eaLnBrk="0" hangingPunct="0">
              <a:defRPr sz="1200" b="1">
                <a:solidFill>
                  <a:schemeClr val="tx1"/>
                </a:solidFill>
                <a:latin typeface="Arial" charset="0"/>
                <a:ea typeface="ＭＳ Ｐゴシック" charset="0"/>
                <a:cs typeface="ＭＳ Ｐゴシック" charset="0"/>
              </a:defRPr>
            </a:lvl1pPr>
            <a:lvl2pPr marL="37931725" indent="-37474525" defTabSz="912813" eaLnBrk="0" hangingPunct="0">
              <a:defRPr sz="1200" b="1">
                <a:solidFill>
                  <a:schemeClr val="tx1"/>
                </a:solidFill>
                <a:latin typeface="Arial" charset="0"/>
                <a:ea typeface="ＭＳ Ｐゴシック" charset="0"/>
              </a:defRPr>
            </a:lvl2pPr>
            <a:lvl3pPr eaLnBrk="0" hangingPunct="0">
              <a:defRPr sz="1200" b="1">
                <a:solidFill>
                  <a:schemeClr val="tx1"/>
                </a:solidFill>
                <a:latin typeface="Arial" charset="0"/>
                <a:ea typeface="ＭＳ Ｐゴシック" charset="0"/>
              </a:defRPr>
            </a:lvl3pPr>
            <a:lvl4pPr eaLnBrk="0" hangingPunct="0">
              <a:defRPr sz="1200" b="1">
                <a:solidFill>
                  <a:schemeClr val="tx1"/>
                </a:solidFill>
                <a:latin typeface="Arial" charset="0"/>
                <a:ea typeface="ＭＳ Ｐゴシック" charset="0"/>
              </a:defRPr>
            </a:lvl4pPr>
            <a:lvl5pPr eaLnBrk="0" hangingPunct="0">
              <a:defRPr sz="1200" b="1">
                <a:solidFill>
                  <a:schemeClr val="tx1"/>
                </a:solidFill>
                <a:latin typeface="Arial" charset="0"/>
                <a:ea typeface="ＭＳ Ｐゴシック" charset="0"/>
              </a:defRPr>
            </a:lvl5pPr>
            <a:lvl6pPr marL="457200" eaLnBrk="0" fontAlgn="base" hangingPunct="0">
              <a:spcBef>
                <a:spcPct val="0"/>
              </a:spcBef>
              <a:spcAft>
                <a:spcPct val="0"/>
              </a:spcAft>
              <a:defRPr sz="1200" b="1">
                <a:solidFill>
                  <a:schemeClr val="tx1"/>
                </a:solidFill>
                <a:latin typeface="Arial" charset="0"/>
                <a:ea typeface="ＭＳ Ｐゴシック" charset="0"/>
              </a:defRPr>
            </a:lvl6pPr>
            <a:lvl7pPr marL="914400" eaLnBrk="0" fontAlgn="base" hangingPunct="0">
              <a:spcBef>
                <a:spcPct val="0"/>
              </a:spcBef>
              <a:spcAft>
                <a:spcPct val="0"/>
              </a:spcAft>
              <a:defRPr sz="1200" b="1">
                <a:solidFill>
                  <a:schemeClr val="tx1"/>
                </a:solidFill>
                <a:latin typeface="Arial" charset="0"/>
                <a:ea typeface="ＭＳ Ｐゴシック" charset="0"/>
              </a:defRPr>
            </a:lvl7pPr>
            <a:lvl8pPr marL="1371600" eaLnBrk="0" fontAlgn="base" hangingPunct="0">
              <a:spcBef>
                <a:spcPct val="0"/>
              </a:spcBef>
              <a:spcAft>
                <a:spcPct val="0"/>
              </a:spcAft>
              <a:defRPr sz="1200" b="1">
                <a:solidFill>
                  <a:schemeClr val="tx1"/>
                </a:solidFill>
                <a:latin typeface="Arial" charset="0"/>
                <a:ea typeface="ＭＳ Ｐゴシック" charset="0"/>
              </a:defRPr>
            </a:lvl8pPr>
            <a:lvl9pPr marL="18288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defRPr/>
            </a:pPr>
            <a:r>
              <a:rPr lang="en-US" sz="1000" b="0" smtClean="0">
                <a:solidFill>
                  <a:srgbClr val="C0C0C0"/>
                </a:solidFill>
                <a:latin typeface="Times New Roman" charset="0"/>
              </a:rPr>
              <a:t>zdz </a:t>
            </a:r>
            <a:r>
              <a:rPr lang="en-US" sz="1000" b="0" smtClean="0">
                <a:solidFill>
                  <a:srgbClr val="C0C0C0"/>
                </a:solidFill>
                <a:latin typeface="Times New Roman" charset="0"/>
                <a:cs typeface="Arial" charset="0"/>
              </a:rPr>
              <a:t>© mmvii</a:t>
            </a:r>
            <a:endParaRPr lang="en-US" sz="2600" b="0" smtClean="0">
              <a:solidFill>
                <a:srgbClr val="C0C0C0"/>
              </a:solidFill>
              <a:latin typeface="Times New Roman" charset="0"/>
            </a:endParaRPr>
          </a:p>
        </p:txBody>
      </p:sp>
      <p:sp>
        <p:nvSpPr>
          <p:cNvPr id="68620" name="Rectangle 12"/>
          <p:cNvSpPr>
            <a:spLocks noGrp="1" noChangeArrowheads="1"/>
          </p:cNvSpPr>
          <p:nvPr>
            <p:ph type="title"/>
            <p:custDataLst>
              <p:tags r:id="rId24"/>
            </p:custDataLst>
          </p:nvPr>
        </p:nvSpPr>
        <p:spPr bwMode="auto">
          <a:xfrm>
            <a:off x="457200" y="457200"/>
            <a:ext cx="8229600" cy="6096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05" tIns="45703" rIns="91405" bIns="45703" numCol="1" anchor="ctr" anchorCtr="0" compatLnSpc="1">
            <a:prstTxWarp prst="textNoShape">
              <a:avLst/>
            </a:prstTxWarp>
          </a:bodyPr>
          <a:lstStyle/>
          <a:p>
            <a:pPr lvl="0"/>
            <a:r>
              <a:rPr lang="en-US"/>
              <a:t>Click to edit Master title style</a:t>
            </a:r>
          </a:p>
        </p:txBody>
      </p:sp>
    </p:spTree>
  </p:cSld>
  <p:clrMap bg1="lt1" tx1="dk1" bg2="lt2" tx2="dk2" accent1="accent1" accent2="accent2" accent3="accent3" accent4="accent4" accent5="accent5" accent6="accent6" hlink="hlink" folHlink="folHlink"/>
  <p:sldLayoutIdLst>
    <p:sldLayoutId id="2147526526" r:id="rId1"/>
    <p:sldLayoutId id="2147526527" r:id="rId2"/>
    <p:sldLayoutId id="2147526528" r:id="rId3"/>
    <p:sldLayoutId id="2147526529" r:id="rId4"/>
    <p:sldLayoutId id="2147526530" r:id="rId5"/>
    <p:sldLayoutId id="2147526531" r:id="rId6"/>
    <p:sldLayoutId id="2147526532" r:id="rId7"/>
    <p:sldLayoutId id="2147526533" r:id="rId8"/>
    <p:sldLayoutId id="2147526534" r:id="rId9"/>
    <p:sldLayoutId id="2147526535" r:id="rId10"/>
    <p:sldLayoutId id="2147526536" r:id="rId11"/>
  </p:sldLayoutIdLst>
  <p:timing>
    <p:tnLst>
      <p:par>
        <p:cTn id="1" dur="indefinite" restart="never" nodeType="tmRoot"/>
      </p:par>
    </p:tnLst>
  </p:timing>
  <p:hf hdr="0" ftr="0" dt="0"/>
  <p:txStyles>
    <p:titleStyle>
      <a:lvl1pPr algn="l" defTabSz="911225" rtl="0" eaLnBrk="0" fontAlgn="base" hangingPunct="0">
        <a:spcBef>
          <a:spcPct val="0"/>
        </a:spcBef>
        <a:spcAft>
          <a:spcPct val="0"/>
        </a:spcAft>
        <a:defRPr sz="2000">
          <a:solidFill>
            <a:schemeClr val="tx2"/>
          </a:solidFill>
          <a:latin typeface="+mj-lt"/>
          <a:ea typeface="+mj-ea"/>
          <a:cs typeface="+mj-cs"/>
        </a:defRPr>
      </a:lvl1pPr>
      <a:lvl2pPr algn="l" defTabSz="911225" rtl="0" eaLnBrk="0" fontAlgn="base" hangingPunct="0">
        <a:spcBef>
          <a:spcPct val="0"/>
        </a:spcBef>
        <a:spcAft>
          <a:spcPct val="0"/>
        </a:spcAft>
        <a:defRPr sz="2000">
          <a:solidFill>
            <a:schemeClr val="tx2"/>
          </a:solidFill>
          <a:latin typeface="Arial" pitchFamily="-65" charset="0"/>
          <a:ea typeface="ＭＳ Ｐゴシック" pitchFamily="-65" charset="-128"/>
          <a:cs typeface="ＭＳ Ｐゴシック" pitchFamily="-65" charset="-128"/>
        </a:defRPr>
      </a:lvl2pPr>
      <a:lvl3pPr algn="l" defTabSz="911225" rtl="0" eaLnBrk="0" fontAlgn="base" hangingPunct="0">
        <a:spcBef>
          <a:spcPct val="0"/>
        </a:spcBef>
        <a:spcAft>
          <a:spcPct val="0"/>
        </a:spcAft>
        <a:defRPr sz="2000">
          <a:solidFill>
            <a:schemeClr val="tx2"/>
          </a:solidFill>
          <a:latin typeface="Arial" pitchFamily="-65" charset="0"/>
          <a:ea typeface="ＭＳ Ｐゴシック" pitchFamily="-65" charset="-128"/>
          <a:cs typeface="ＭＳ Ｐゴシック" pitchFamily="-65" charset="-128"/>
        </a:defRPr>
      </a:lvl3pPr>
      <a:lvl4pPr algn="l" defTabSz="911225" rtl="0" eaLnBrk="0" fontAlgn="base" hangingPunct="0">
        <a:spcBef>
          <a:spcPct val="0"/>
        </a:spcBef>
        <a:spcAft>
          <a:spcPct val="0"/>
        </a:spcAft>
        <a:defRPr sz="2000">
          <a:solidFill>
            <a:schemeClr val="tx2"/>
          </a:solidFill>
          <a:latin typeface="Arial" pitchFamily="-65" charset="0"/>
          <a:ea typeface="ＭＳ Ｐゴシック" pitchFamily="-65" charset="-128"/>
          <a:cs typeface="ＭＳ Ｐゴシック" pitchFamily="-65" charset="-128"/>
        </a:defRPr>
      </a:lvl4pPr>
      <a:lvl5pPr algn="l" defTabSz="911225" rtl="0" eaLnBrk="0" fontAlgn="base" hangingPunct="0">
        <a:spcBef>
          <a:spcPct val="0"/>
        </a:spcBef>
        <a:spcAft>
          <a:spcPct val="0"/>
        </a:spcAft>
        <a:defRPr sz="2000">
          <a:solidFill>
            <a:schemeClr val="tx2"/>
          </a:solidFill>
          <a:latin typeface="Arial" pitchFamily="-65" charset="0"/>
          <a:ea typeface="ＭＳ Ｐゴシック" pitchFamily="-65" charset="-128"/>
          <a:cs typeface="ＭＳ Ｐゴシック" pitchFamily="-65" charset="-128"/>
        </a:defRPr>
      </a:lvl5pPr>
      <a:lvl6pPr marL="457127" algn="l" defTabSz="912667" rtl="0" eaLnBrk="1" fontAlgn="base" hangingPunct="1">
        <a:spcBef>
          <a:spcPct val="0"/>
        </a:spcBef>
        <a:spcAft>
          <a:spcPct val="0"/>
        </a:spcAft>
        <a:defRPr sz="2000">
          <a:solidFill>
            <a:schemeClr val="tx2"/>
          </a:solidFill>
          <a:latin typeface="Arial" pitchFamily="-65" charset="0"/>
          <a:ea typeface="ＭＳ Ｐゴシック" pitchFamily="-65" charset="-128"/>
          <a:cs typeface="ＭＳ Ｐゴシック" pitchFamily="-65" charset="-128"/>
        </a:defRPr>
      </a:lvl6pPr>
      <a:lvl7pPr marL="914254" algn="l" defTabSz="912667" rtl="0" eaLnBrk="1" fontAlgn="base" hangingPunct="1">
        <a:spcBef>
          <a:spcPct val="0"/>
        </a:spcBef>
        <a:spcAft>
          <a:spcPct val="0"/>
        </a:spcAft>
        <a:defRPr sz="2000">
          <a:solidFill>
            <a:schemeClr val="tx2"/>
          </a:solidFill>
          <a:latin typeface="Arial" pitchFamily="-65" charset="0"/>
          <a:ea typeface="ＭＳ Ｐゴシック" pitchFamily="-65" charset="-128"/>
          <a:cs typeface="ＭＳ Ｐゴシック" pitchFamily="-65" charset="-128"/>
        </a:defRPr>
      </a:lvl7pPr>
      <a:lvl8pPr marL="1371381" algn="l" defTabSz="912667" rtl="0" eaLnBrk="1" fontAlgn="base" hangingPunct="1">
        <a:spcBef>
          <a:spcPct val="0"/>
        </a:spcBef>
        <a:spcAft>
          <a:spcPct val="0"/>
        </a:spcAft>
        <a:defRPr sz="2000">
          <a:solidFill>
            <a:schemeClr val="tx2"/>
          </a:solidFill>
          <a:latin typeface="Arial" pitchFamily="-65" charset="0"/>
          <a:ea typeface="ＭＳ Ｐゴシック" pitchFamily="-65" charset="-128"/>
          <a:cs typeface="ＭＳ Ｐゴシック" pitchFamily="-65" charset="-128"/>
        </a:defRPr>
      </a:lvl8pPr>
      <a:lvl9pPr marL="1828507" algn="l" defTabSz="912667" rtl="0" eaLnBrk="1" fontAlgn="base" hangingPunct="1">
        <a:spcBef>
          <a:spcPct val="0"/>
        </a:spcBef>
        <a:spcAft>
          <a:spcPct val="0"/>
        </a:spcAft>
        <a:defRPr sz="2000">
          <a:solidFill>
            <a:schemeClr val="tx2"/>
          </a:solidFill>
          <a:latin typeface="Arial" pitchFamily="-65" charset="0"/>
          <a:ea typeface="ＭＳ Ｐゴシック" pitchFamily="-65" charset="-128"/>
          <a:cs typeface="ＭＳ Ｐゴシック" pitchFamily="-65" charset="-128"/>
        </a:defRPr>
      </a:lvl9pPr>
    </p:titleStyle>
    <p:bodyStyle>
      <a:lvl1pPr marL="341313" indent="-341313" algn="l" defTabSz="911225" rtl="0" eaLnBrk="0" fontAlgn="base" hangingPunct="0">
        <a:spcBef>
          <a:spcPct val="20000"/>
        </a:spcBef>
        <a:spcAft>
          <a:spcPct val="0"/>
        </a:spcAft>
        <a:buSzPct val="125000"/>
        <a:buFont typeface="Times New Roman" charset="0"/>
        <a:buChar char="▪"/>
        <a:defRPr sz="1600">
          <a:solidFill>
            <a:schemeClr val="tx1"/>
          </a:solidFill>
          <a:latin typeface="+mn-lt"/>
          <a:ea typeface="+mn-ea"/>
          <a:cs typeface="+mn-cs"/>
        </a:defRPr>
      </a:lvl1pPr>
      <a:lvl2pPr marL="741363" indent="-284163" algn="l" defTabSz="911225" rtl="0" eaLnBrk="0" fontAlgn="base" hangingPunct="0">
        <a:spcBef>
          <a:spcPct val="20000"/>
        </a:spcBef>
        <a:spcAft>
          <a:spcPct val="0"/>
        </a:spcAft>
        <a:buSzPct val="125000"/>
        <a:buFont typeface="Times New Roman" charset="0"/>
        <a:buChar char="▫"/>
        <a:defRPr sz="1400">
          <a:solidFill>
            <a:schemeClr val="tx1"/>
          </a:solidFill>
          <a:latin typeface="+mn-lt"/>
          <a:ea typeface="+mn-ea"/>
        </a:defRPr>
      </a:lvl2pPr>
      <a:lvl3pPr marL="1141413" indent="-228600" algn="l" defTabSz="911225" rtl="0" eaLnBrk="0" fontAlgn="base" hangingPunct="0">
        <a:spcBef>
          <a:spcPct val="20000"/>
        </a:spcBef>
        <a:spcAft>
          <a:spcPct val="0"/>
        </a:spcAft>
        <a:buChar char="•"/>
        <a:defRPr sz="1200">
          <a:solidFill>
            <a:schemeClr val="tx1"/>
          </a:solidFill>
          <a:latin typeface="+mn-lt"/>
          <a:ea typeface="+mn-ea"/>
        </a:defRPr>
      </a:lvl3pPr>
      <a:lvl4pPr marL="1598613" indent="-227013" algn="l" defTabSz="911225" rtl="0" eaLnBrk="0" fontAlgn="base" hangingPunct="0">
        <a:spcBef>
          <a:spcPct val="20000"/>
        </a:spcBef>
        <a:spcAft>
          <a:spcPct val="0"/>
        </a:spcAft>
        <a:buChar char="–"/>
        <a:defRPr sz="1000">
          <a:solidFill>
            <a:schemeClr val="tx1"/>
          </a:solidFill>
          <a:latin typeface="+mn-lt"/>
          <a:ea typeface="+mn-ea"/>
        </a:defRPr>
      </a:lvl4pPr>
      <a:lvl5pPr marL="2055813" indent="-227013" algn="l" defTabSz="911225" rtl="0" eaLnBrk="0" fontAlgn="base" hangingPunct="0">
        <a:spcBef>
          <a:spcPct val="20000"/>
        </a:spcBef>
        <a:spcAft>
          <a:spcPct val="0"/>
        </a:spcAft>
        <a:buChar char="»"/>
        <a:defRPr sz="800">
          <a:solidFill>
            <a:schemeClr val="tx1"/>
          </a:solidFill>
          <a:latin typeface="+mn-lt"/>
          <a:ea typeface="+mn-ea"/>
        </a:defRPr>
      </a:lvl5pPr>
      <a:lvl6pPr marL="2514198" indent="-228563" algn="l" defTabSz="912667" rtl="0" eaLnBrk="1" fontAlgn="base" hangingPunct="1">
        <a:spcBef>
          <a:spcPct val="20000"/>
        </a:spcBef>
        <a:spcAft>
          <a:spcPct val="0"/>
        </a:spcAft>
        <a:buChar char="»"/>
        <a:defRPr sz="800">
          <a:solidFill>
            <a:schemeClr val="tx1"/>
          </a:solidFill>
          <a:latin typeface="+mn-lt"/>
          <a:ea typeface="+mn-ea"/>
        </a:defRPr>
      </a:lvl6pPr>
      <a:lvl7pPr marL="2971325" indent="-228563" algn="l" defTabSz="912667" rtl="0" eaLnBrk="1" fontAlgn="base" hangingPunct="1">
        <a:spcBef>
          <a:spcPct val="20000"/>
        </a:spcBef>
        <a:spcAft>
          <a:spcPct val="0"/>
        </a:spcAft>
        <a:buChar char="»"/>
        <a:defRPr sz="800">
          <a:solidFill>
            <a:schemeClr val="tx1"/>
          </a:solidFill>
          <a:latin typeface="+mn-lt"/>
          <a:ea typeface="+mn-ea"/>
        </a:defRPr>
      </a:lvl7pPr>
      <a:lvl8pPr marL="3428451" indent="-228563" algn="l" defTabSz="912667" rtl="0" eaLnBrk="1" fontAlgn="base" hangingPunct="1">
        <a:spcBef>
          <a:spcPct val="20000"/>
        </a:spcBef>
        <a:spcAft>
          <a:spcPct val="0"/>
        </a:spcAft>
        <a:buChar char="»"/>
        <a:defRPr sz="800">
          <a:solidFill>
            <a:schemeClr val="tx1"/>
          </a:solidFill>
          <a:latin typeface="+mn-lt"/>
          <a:ea typeface="+mn-ea"/>
        </a:defRPr>
      </a:lvl8pPr>
      <a:lvl9pPr marL="3885578" indent="-228563" algn="l" defTabSz="912667" rtl="0" eaLnBrk="1" fontAlgn="base" hangingPunct="1">
        <a:spcBef>
          <a:spcPct val="20000"/>
        </a:spcBef>
        <a:spcAft>
          <a:spcPct val="0"/>
        </a:spcAft>
        <a:buChar char="»"/>
        <a:defRPr sz="800">
          <a:solidFill>
            <a:schemeClr val="tx1"/>
          </a:solidFill>
          <a:latin typeface="+mn-lt"/>
          <a:ea typeface="+mn-ea"/>
        </a:defRPr>
      </a:lvl9pPr>
    </p:bodyStyle>
    <p:otherStyle>
      <a:defPPr>
        <a:defRPr lang="en-US"/>
      </a:defPPr>
      <a:lvl1pPr marL="0" algn="l" defTabSz="457127" rtl="0" eaLnBrk="1" latinLnBrk="0" hangingPunct="1">
        <a:defRPr sz="1800" kern="1200">
          <a:solidFill>
            <a:schemeClr val="tx1"/>
          </a:solidFill>
          <a:latin typeface="+mn-lt"/>
          <a:ea typeface="+mn-ea"/>
          <a:cs typeface="+mn-cs"/>
        </a:defRPr>
      </a:lvl1pPr>
      <a:lvl2pPr marL="457127" algn="l" defTabSz="457127" rtl="0" eaLnBrk="1" latinLnBrk="0" hangingPunct="1">
        <a:defRPr sz="1800" kern="1200">
          <a:solidFill>
            <a:schemeClr val="tx1"/>
          </a:solidFill>
          <a:latin typeface="+mn-lt"/>
          <a:ea typeface="+mn-ea"/>
          <a:cs typeface="+mn-cs"/>
        </a:defRPr>
      </a:lvl2pPr>
      <a:lvl3pPr marL="914254" algn="l" defTabSz="457127" rtl="0" eaLnBrk="1" latinLnBrk="0" hangingPunct="1">
        <a:defRPr sz="1800" kern="1200">
          <a:solidFill>
            <a:schemeClr val="tx1"/>
          </a:solidFill>
          <a:latin typeface="+mn-lt"/>
          <a:ea typeface="+mn-ea"/>
          <a:cs typeface="+mn-cs"/>
        </a:defRPr>
      </a:lvl3pPr>
      <a:lvl4pPr marL="1371381" algn="l" defTabSz="457127" rtl="0" eaLnBrk="1" latinLnBrk="0" hangingPunct="1">
        <a:defRPr sz="1800" kern="1200">
          <a:solidFill>
            <a:schemeClr val="tx1"/>
          </a:solidFill>
          <a:latin typeface="+mn-lt"/>
          <a:ea typeface="+mn-ea"/>
          <a:cs typeface="+mn-cs"/>
        </a:defRPr>
      </a:lvl4pPr>
      <a:lvl5pPr marL="1828507" algn="l" defTabSz="457127" rtl="0" eaLnBrk="1" latinLnBrk="0" hangingPunct="1">
        <a:defRPr sz="1800" kern="1200">
          <a:solidFill>
            <a:schemeClr val="tx1"/>
          </a:solidFill>
          <a:latin typeface="+mn-lt"/>
          <a:ea typeface="+mn-ea"/>
          <a:cs typeface="+mn-cs"/>
        </a:defRPr>
      </a:lvl5pPr>
      <a:lvl6pPr marL="2285634" algn="l" defTabSz="457127" rtl="0" eaLnBrk="1" latinLnBrk="0" hangingPunct="1">
        <a:defRPr sz="1800" kern="1200">
          <a:solidFill>
            <a:schemeClr val="tx1"/>
          </a:solidFill>
          <a:latin typeface="+mn-lt"/>
          <a:ea typeface="+mn-ea"/>
          <a:cs typeface="+mn-cs"/>
        </a:defRPr>
      </a:lvl6pPr>
      <a:lvl7pPr marL="2742761" algn="l" defTabSz="457127" rtl="0" eaLnBrk="1" latinLnBrk="0" hangingPunct="1">
        <a:defRPr sz="1800" kern="1200">
          <a:solidFill>
            <a:schemeClr val="tx1"/>
          </a:solidFill>
          <a:latin typeface="+mn-lt"/>
          <a:ea typeface="+mn-ea"/>
          <a:cs typeface="+mn-cs"/>
        </a:defRPr>
      </a:lvl7pPr>
      <a:lvl8pPr marL="3199888" algn="l" defTabSz="457127" rtl="0" eaLnBrk="1" latinLnBrk="0" hangingPunct="1">
        <a:defRPr sz="1800" kern="1200">
          <a:solidFill>
            <a:schemeClr val="tx1"/>
          </a:solidFill>
          <a:latin typeface="+mn-lt"/>
          <a:ea typeface="+mn-ea"/>
          <a:cs typeface="+mn-cs"/>
        </a:defRPr>
      </a:lvl8pPr>
      <a:lvl9pPr marL="3657015" algn="l" defTabSz="457127"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0898" name="Rectangle 5"/>
          <p:cNvSpPr>
            <a:spLocks noGrp="1" noChangeArrowheads="1"/>
          </p:cNvSpPr>
          <p:nvPr>
            <p:ph type="title"/>
            <p:custDataLst>
              <p:tags r:id="rId3"/>
            </p:custDataLst>
          </p:nvPr>
        </p:nvSpPr>
        <p:spPr bwMode="auto">
          <a:xfrm>
            <a:off x="122238" y="234950"/>
            <a:ext cx="8793162" cy="2921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a:r>
              <a:rPr lang="en-US"/>
              <a:t>Click to edit Master title style</a:t>
            </a:r>
          </a:p>
        </p:txBody>
      </p:sp>
      <p:sp>
        <p:nvSpPr>
          <p:cNvPr id="80899" name="Rectangle 6"/>
          <p:cNvSpPr>
            <a:spLocks noGrp="1" noChangeArrowheads="1"/>
          </p:cNvSpPr>
          <p:nvPr>
            <p:ph type="body" idx="1"/>
            <p:custDataLst>
              <p:tags r:id="rId4"/>
            </p:custDataLst>
          </p:nvPr>
        </p:nvSpPr>
        <p:spPr bwMode="auto">
          <a:xfrm>
            <a:off x="125413" y="1298575"/>
            <a:ext cx="8793162" cy="1222375"/>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6" name="doc id"/>
          <p:cNvSpPr>
            <a:spLocks noGrp="1" noChangeArrowheads="1"/>
          </p:cNvSpPr>
          <p:nvPr>
            <p:ph type="ftr" sz="quarter" idx="3"/>
            <p:custDataLst>
              <p:tags r:id="rId5"/>
            </p:custDataLst>
          </p:nvPr>
        </p:nvSpPr>
        <p:spPr bwMode="auto">
          <a:xfrm>
            <a:off x="8915400" y="36513"/>
            <a:ext cx="0" cy="123825"/>
          </a:xfrm>
          <a:prstGeom prst="rect">
            <a:avLst/>
          </a:prstGeom>
          <a:ln>
            <a:miter lim="800000"/>
            <a:headEnd/>
            <a:tailEnd/>
          </a:ln>
        </p:spPr>
        <p:txBody>
          <a:bodyPr vert="horz" wrap="none" lIns="0" tIns="0" rIns="0" bIns="0" numCol="1" anchor="t" anchorCtr="0" compatLnSpc="1">
            <a:prstTxWarp prst="textNoShape">
              <a:avLst/>
            </a:prstTxWarp>
            <a:spAutoFit/>
          </a:bodyPr>
          <a:lstStyle>
            <a:lvl1pPr algn="r">
              <a:defRPr sz="800" b="0">
                <a:solidFill>
                  <a:srgbClr val="000000"/>
                </a:solidFill>
                <a:latin typeface="Arial" pitchFamily="-107" charset="0"/>
                <a:ea typeface="ＭＳ Ｐゴシック" pitchFamily="-107" charset="-128"/>
                <a:cs typeface="ＭＳ Ｐゴシック" pitchFamily="-107" charset="-128"/>
              </a:defRPr>
            </a:lvl1pPr>
          </a:lstStyle>
          <a:p>
            <a:pPr>
              <a:defRPr/>
            </a:pPr>
            <a:endParaRPr lang="de-DE"/>
          </a:p>
        </p:txBody>
      </p:sp>
    </p:spTree>
  </p:cSld>
  <p:clrMap bg1="lt1" tx1="dk1" bg2="lt2" tx2="dk2" accent1="accent1" accent2="accent2" accent3="accent3" accent4="accent4" accent5="accent5" accent6="accent6" hlink="hlink" folHlink="folHlink"/>
  <p:sldLayoutIdLst>
    <p:sldLayoutId id="2147526851" r:id="rId1"/>
  </p:sldLayoutIdLst>
  <p:hf hdr="0" dt="0"/>
  <p:txStyles>
    <p:titleStyle>
      <a:lvl1pPr algn="l" defTabSz="911225" rtl="0" eaLnBrk="0" fontAlgn="base" hangingPunct="0">
        <a:spcBef>
          <a:spcPct val="0"/>
        </a:spcBef>
        <a:spcAft>
          <a:spcPct val="0"/>
        </a:spcAft>
        <a:defRPr sz="1900" b="1">
          <a:solidFill>
            <a:schemeClr val="tx2"/>
          </a:solidFill>
          <a:latin typeface="Arial" pitchFamily="-65" charset="0"/>
          <a:ea typeface="+mj-ea"/>
          <a:cs typeface="+mj-cs"/>
        </a:defRPr>
      </a:lvl1pPr>
      <a:lvl2pPr algn="l" defTabSz="911225" rtl="0" eaLnBrk="0" fontAlgn="base" hangingPunct="0">
        <a:spcBef>
          <a:spcPct val="0"/>
        </a:spcBef>
        <a:spcAft>
          <a:spcPct val="0"/>
        </a:spcAft>
        <a:defRPr sz="1900" b="1">
          <a:solidFill>
            <a:schemeClr val="tx2"/>
          </a:solidFill>
          <a:latin typeface="Arial" pitchFamily="-65" charset="0"/>
          <a:ea typeface="ＭＳ Ｐゴシック" pitchFamily="-65" charset="-128"/>
          <a:cs typeface="ＭＳ Ｐゴシック" pitchFamily="-65" charset="-128"/>
        </a:defRPr>
      </a:lvl2pPr>
      <a:lvl3pPr algn="l" defTabSz="911225" rtl="0" eaLnBrk="0" fontAlgn="base" hangingPunct="0">
        <a:spcBef>
          <a:spcPct val="0"/>
        </a:spcBef>
        <a:spcAft>
          <a:spcPct val="0"/>
        </a:spcAft>
        <a:defRPr sz="1900" b="1">
          <a:solidFill>
            <a:schemeClr val="tx2"/>
          </a:solidFill>
          <a:latin typeface="Arial" pitchFamily="-65" charset="0"/>
          <a:ea typeface="ＭＳ Ｐゴシック" pitchFamily="-65" charset="-128"/>
          <a:cs typeface="ＭＳ Ｐゴシック" pitchFamily="-65" charset="-128"/>
        </a:defRPr>
      </a:lvl3pPr>
      <a:lvl4pPr algn="l" defTabSz="911225" rtl="0" eaLnBrk="0" fontAlgn="base" hangingPunct="0">
        <a:spcBef>
          <a:spcPct val="0"/>
        </a:spcBef>
        <a:spcAft>
          <a:spcPct val="0"/>
        </a:spcAft>
        <a:defRPr sz="1900" b="1">
          <a:solidFill>
            <a:schemeClr val="tx2"/>
          </a:solidFill>
          <a:latin typeface="Arial" pitchFamily="-65" charset="0"/>
          <a:ea typeface="ＭＳ Ｐゴシック" pitchFamily="-65" charset="-128"/>
          <a:cs typeface="ＭＳ Ｐゴシック" pitchFamily="-65" charset="-128"/>
        </a:defRPr>
      </a:lvl4pPr>
      <a:lvl5pPr algn="l" defTabSz="911225" rtl="0" eaLnBrk="0" fontAlgn="base" hangingPunct="0">
        <a:spcBef>
          <a:spcPct val="0"/>
        </a:spcBef>
        <a:spcAft>
          <a:spcPct val="0"/>
        </a:spcAft>
        <a:defRPr sz="1900" b="1">
          <a:solidFill>
            <a:schemeClr val="tx2"/>
          </a:solidFill>
          <a:latin typeface="Arial" pitchFamily="-65" charset="0"/>
          <a:ea typeface="ＭＳ Ｐゴシック" pitchFamily="-65" charset="-128"/>
          <a:cs typeface="ＭＳ Ｐゴシック" pitchFamily="-65" charset="-128"/>
        </a:defRPr>
      </a:lvl5pPr>
      <a:lvl6pPr marL="457127" algn="l" defTabSz="912667" rtl="0" eaLnBrk="1" fontAlgn="base" hangingPunct="1">
        <a:spcBef>
          <a:spcPct val="0"/>
        </a:spcBef>
        <a:spcAft>
          <a:spcPct val="0"/>
        </a:spcAft>
        <a:defRPr sz="1900" b="1">
          <a:solidFill>
            <a:schemeClr val="tx2"/>
          </a:solidFill>
          <a:latin typeface="Arial" pitchFamily="-65" charset="0"/>
        </a:defRPr>
      </a:lvl6pPr>
      <a:lvl7pPr marL="914254" algn="l" defTabSz="912667" rtl="0" eaLnBrk="1" fontAlgn="base" hangingPunct="1">
        <a:spcBef>
          <a:spcPct val="0"/>
        </a:spcBef>
        <a:spcAft>
          <a:spcPct val="0"/>
        </a:spcAft>
        <a:defRPr sz="1900" b="1">
          <a:solidFill>
            <a:schemeClr val="tx2"/>
          </a:solidFill>
          <a:latin typeface="Arial" pitchFamily="-65" charset="0"/>
        </a:defRPr>
      </a:lvl7pPr>
      <a:lvl8pPr marL="1371381" algn="l" defTabSz="912667" rtl="0" eaLnBrk="1" fontAlgn="base" hangingPunct="1">
        <a:spcBef>
          <a:spcPct val="0"/>
        </a:spcBef>
        <a:spcAft>
          <a:spcPct val="0"/>
        </a:spcAft>
        <a:defRPr sz="1900" b="1">
          <a:solidFill>
            <a:schemeClr val="tx2"/>
          </a:solidFill>
          <a:latin typeface="Arial" pitchFamily="-65" charset="0"/>
        </a:defRPr>
      </a:lvl8pPr>
      <a:lvl9pPr marL="1828507" algn="l" defTabSz="912667" rtl="0" eaLnBrk="1" fontAlgn="base" hangingPunct="1">
        <a:spcBef>
          <a:spcPct val="0"/>
        </a:spcBef>
        <a:spcAft>
          <a:spcPct val="0"/>
        </a:spcAft>
        <a:defRPr sz="1900" b="1">
          <a:solidFill>
            <a:schemeClr val="tx2"/>
          </a:solidFill>
          <a:latin typeface="Arial" pitchFamily="-65" charset="0"/>
        </a:defRPr>
      </a:lvl9pPr>
    </p:titleStyle>
    <p:bodyStyle>
      <a:lvl1pPr marL="341313" indent="-341313" algn="l" defTabSz="911225" rtl="0" eaLnBrk="0" fontAlgn="base" hangingPunct="0">
        <a:spcBef>
          <a:spcPct val="0"/>
        </a:spcBef>
        <a:spcAft>
          <a:spcPct val="0"/>
        </a:spcAft>
        <a:buSzPct val="120000"/>
        <a:buChar char="•"/>
        <a:defRPr sz="1600">
          <a:solidFill>
            <a:schemeClr val="tx1"/>
          </a:solidFill>
          <a:latin typeface="Arial" pitchFamily="-65" charset="0"/>
          <a:ea typeface="+mn-ea"/>
          <a:cs typeface="+mn-cs"/>
        </a:defRPr>
      </a:lvl1pPr>
      <a:lvl2pPr marL="146050" indent="-144463" algn="l" defTabSz="911225" rtl="0" eaLnBrk="0" fontAlgn="base" hangingPunct="0">
        <a:spcBef>
          <a:spcPct val="0"/>
        </a:spcBef>
        <a:spcAft>
          <a:spcPct val="0"/>
        </a:spcAft>
        <a:buSzPct val="120000"/>
        <a:buChar char="•"/>
        <a:defRPr sz="1600">
          <a:solidFill>
            <a:schemeClr val="tx1"/>
          </a:solidFill>
          <a:latin typeface="Arial" pitchFamily="-65" charset="0"/>
          <a:ea typeface="+mn-ea"/>
        </a:defRPr>
      </a:lvl2pPr>
      <a:lvl3pPr marL="300038" indent="-150813" algn="l" defTabSz="911225" rtl="0" eaLnBrk="0" fontAlgn="base" hangingPunct="0">
        <a:spcBef>
          <a:spcPct val="0"/>
        </a:spcBef>
        <a:spcAft>
          <a:spcPct val="0"/>
        </a:spcAft>
        <a:buChar char="–"/>
        <a:defRPr sz="1600">
          <a:solidFill>
            <a:schemeClr val="tx1"/>
          </a:solidFill>
          <a:latin typeface="Arial" pitchFamily="-65" charset="0"/>
          <a:ea typeface="+mn-ea"/>
        </a:defRPr>
      </a:lvl3pPr>
      <a:lvl4pPr marL="439738" indent="-136525" algn="l" defTabSz="911225" rtl="0" eaLnBrk="0" fontAlgn="base" hangingPunct="0">
        <a:spcBef>
          <a:spcPct val="0"/>
        </a:spcBef>
        <a:spcAft>
          <a:spcPct val="0"/>
        </a:spcAft>
        <a:buSzPct val="89000"/>
        <a:buChar char="•"/>
        <a:defRPr sz="1600">
          <a:solidFill>
            <a:schemeClr val="tx1"/>
          </a:solidFill>
          <a:latin typeface="Arial" pitchFamily="-65" charset="0"/>
          <a:ea typeface="+mn-ea"/>
        </a:defRPr>
      </a:lvl4pPr>
      <a:lvl5pPr marL="592138" indent="-149225" algn="l" defTabSz="911225" rtl="0" eaLnBrk="0" fontAlgn="base" hangingPunct="0">
        <a:spcBef>
          <a:spcPct val="0"/>
        </a:spcBef>
        <a:spcAft>
          <a:spcPct val="0"/>
        </a:spcAft>
        <a:buSzPct val="75000"/>
        <a:buChar char="–"/>
        <a:defRPr sz="1600">
          <a:solidFill>
            <a:schemeClr val="tx1"/>
          </a:solidFill>
          <a:latin typeface="Arial" pitchFamily="-65" charset="0"/>
          <a:ea typeface="+mn-ea"/>
        </a:defRPr>
      </a:lvl5pPr>
      <a:lvl6pPr marL="1050757" indent="-150789" algn="l" defTabSz="912667" rtl="0" eaLnBrk="1" fontAlgn="base" hangingPunct="1">
        <a:spcBef>
          <a:spcPct val="0"/>
        </a:spcBef>
        <a:spcAft>
          <a:spcPct val="0"/>
        </a:spcAft>
        <a:buSzPct val="75000"/>
        <a:buChar char="–"/>
        <a:defRPr sz="1600">
          <a:solidFill>
            <a:schemeClr val="tx1"/>
          </a:solidFill>
          <a:latin typeface="+mn-lt"/>
          <a:ea typeface="+mn-ea"/>
        </a:defRPr>
      </a:lvl6pPr>
      <a:lvl7pPr marL="1507884" indent="-150789" algn="l" defTabSz="912667" rtl="0" eaLnBrk="1" fontAlgn="base" hangingPunct="1">
        <a:spcBef>
          <a:spcPct val="0"/>
        </a:spcBef>
        <a:spcAft>
          <a:spcPct val="0"/>
        </a:spcAft>
        <a:buSzPct val="75000"/>
        <a:buChar char="–"/>
        <a:defRPr sz="1600">
          <a:solidFill>
            <a:schemeClr val="tx1"/>
          </a:solidFill>
          <a:latin typeface="+mn-lt"/>
          <a:ea typeface="+mn-ea"/>
        </a:defRPr>
      </a:lvl7pPr>
      <a:lvl8pPr marL="1965011" indent="-150789" algn="l" defTabSz="912667" rtl="0" eaLnBrk="1" fontAlgn="base" hangingPunct="1">
        <a:spcBef>
          <a:spcPct val="0"/>
        </a:spcBef>
        <a:spcAft>
          <a:spcPct val="0"/>
        </a:spcAft>
        <a:buSzPct val="75000"/>
        <a:buChar char="–"/>
        <a:defRPr sz="1600">
          <a:solidFill>
            <a:schemeClr val="tx1"/>
          </a:solidFill>
          <a:latin typeface="+mn-lt"/>
          <a:ea typeface="+mn-ea"/>
        </a:defRPr>
      </a:lvl8pPr>
      <a:lvl9pPr marL="2422137" indent="-150789" algn="l" defTabSz="912667" rtl="0" eaLnBrk="1" fontAlgn="base" hangingPunct="1">
        <a:spcBef>
          <a:spcPct val="0"/>
        </a:spcBef>
        <a:spcAft>
          <a:spcPct val="0"/>
        </a:spcAft>
        <a:buSzPct val="75000"/>
        <a:buChar char="–"/>
        <a:defRPr sz="1600">
          <a:solidFill>
            <a:schemeClr val="tx1"/>
          </a:solidFill>
          <a:latin typeface="+mn-lt"/>
          <a:ea typeface="+mn-ea"/>
        </a:defRPr>
      </a:lvl9pPr>
    </p:bodyStyle>
    <p:otherStyle>
      <a:defPPr>
        <a:defRPr lang="en-US"/>
      </a:defPPr>
      <a:lvl1pPr marL="0" algn="l" defTabSz="457127" rtl="0" eaLnBrk="1" latinLnBrk="0" hangingPunct="1">
        <a:defRPr sz="1800" kern="1200">
          <a:solidFill>
            <a:schemeClr val="tx1"/>
          </a:solidFill>
          <a:latin typeface="+mn-lt"/>
          <a:ea typeface="+mn-ea"/>
          <a:cs typeface="+mn-cs"/>
        </a:defRPr>
      </a:lvl1pPr>
      <a:lvl2pPr marL="457127" algn="l" defTabSz="457127" rtl="0" eaLnBrk="1" latinLnBrk="0" hangingPunct="1">
        <a:defRPr sz="1800" kern="1200">
          <a:solidFill>
            <a:schemeClr val="tx1"/>
          </a:solidFill>
          <a:latin typeface="+mn-lt"/>
          <a:ea typeface="+mn-ea"/>
          <a:cs typeface="+mn-cs"/>
        </a:defRPr>
      </a:lvl2pPr>
      <a:lvl3pPr marL="914254" algn="l" defTabSz="457127" rtl="0" eaLnBrk="1" latinLnBrk="0" hangingPunct="1">
        <a:defRPr sz="1800" kern="1200">
          <a:solidFill>
            <a:schemeClr val="tx1"/>
          </a:solidFill>
          <a:latin typeface="+mn-lt"/>
          <a:ea typeface="+mn-ea"/>
          <a:cs typeface="+mn-cs"/>
        </a:defRPr>
      </a:lvl3pPr>
      <a:lvl4pPr marL="1371381" algn="l" defTabSz="457127" rtl="0" eaLnBrk="1" latinLnBrk="0" hangingPunct="1">
        <a:defRPr sz="1800" kern="1200">
          <a:solidFill>
            <a:schemeClr val="tx1"/>
          </a:solidFill>
          <a:latin typeface="+mn-lt"/>
          <a:ea typeface="+mn-ea"/>
          <a:cs typeface="+mn-cs"/>
        </a:defRPr>
      </a:lvl4pPr>
      <a:lvl5pPr marL="1828507" algn="l" defTabSz="457127" rtl="0" eaLnBrk="1" latinLnBrk="0" hangingPunct="1">
        <a:defRPr sz="1800" kern="1200">
          <a:solidFill>
            <a:schemeClr val="tx1"/>
          </a:solidFill>
          <a:latin typeface="+mn-lt"/>
          <a:ea typeface="+mn-ea"/>
          <a:cs typeface="+mn-cs"/>
        </a:defRPr>
      </a:lvl5pPr>
      <a:lvl6pPr marL="2285634" algn="l" defTabSz="457127" rtl="0" eaLnBrk="1" latinLnBrk="0" hangingPunct="1">
        <a:defRPr sz="1800" kern="1200">
          <a:solidFill>
            <a:schemeClr val="tx1"/>
          </a:solidFill>
          <a:latin typeface="+mn-lt"/>
          <a:ea typeface="+mn-ea"/>
          <a:cs typeface="+mn-cs"/>
        </a:defRPr>
      </a:lvl6pPr>
      <a:lvl7pPr marL="2742761" algn="l" defTabSz="457127" rtl="0" eaLnBrk="1" latinLnBrk="0" hangingPunct="1">
        <a:defRPr sz="1800" kern="1200">
          <a:solidFill>
            <a:schemeClr val="tx1"/>
          </a:solidFill>
          <a:latin typeface="+mn-lt"/>
          <a:ea typeface="+mn-ea"/>
          <a:cs typeface="+mn-cs"/>
        </a:defRPr>
      </a:lvl7pPr>
      <a:lvl8pPr marL="3199888" algn="l" defTabSz="457127" rtl="0" eaLnBrk="1" latinLnBrk="0" hangingPunct="1">
        <a:defRPr sz="1800" kern="1200">
          <a:solidFill>
            <a:schemeClr val="tx1"/>
          </a:solidFill>
          <a:latin typeface="+mn-lt"/>
          <a:ea typeface="+mn-ea"/>
          <a:cs typeface="+mn-cs"/>
        </a:defRPr>
      </a:lvl8pPr>
      <a:lvl9pPr marL="3657015" algn="l" defTabSz="457127"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21890" name="Rectangle 2"/>
          <p:cNvSpPr>
            <a:spLocks noGrp="1" noChangeArrowheads="1"/>
          </p:cNvSpPr>
          <p:nvPr>
            <p:ph type="title"/>
            <p:custDataLst>
              <p:tags r:id="rId3"/>
            </p:custDataLst>
          </p:nvPr>
        </p:nvSpPr>
        <p:spPr bwMode="auto">
          <a:xfrm>
            <a:off x="457200" y="381000"/>
            <a:ext cx="8229600" cy="1371600"/>
          </a:xfrm>
          <a:prstGeom prst="rect">
            <a:avLst/>
          </a:prstGeom>
          <a:noFill/>
          <a:ln w="9525">
            <a:noFill/>
            <a:miter lim="800000"/>
            <a:headEnd/>
            <a:tailEnd/>
          </a:ln>
          <a:effectLst/>
        </p:spPr>
        <p:txBody>
          <a:bodyPr vert="horz" wrap="square" lIns="91425" tIns="45713" rIns="91425" bIns="45713" numCol="1" anchor="ctr" anchorCtr="0" compatLnSpc="1">
            <a:prstTxWarp prst="textNoShape">
              <a:avLst/>
            </a:prstTxWarp>
          </a:bodyPr>
          <a:lstStyle/>
          <a:p>
            <a:pPr lvl="0"/>
            <a:r>
              <a:rPr lang="en-US" smtClean="0"/>
              <a:t>Click to edit Master title style</a:t>
            </a:r>
            <a:endParaRPr lang="en-US"/>
          </a:p>
        </p:txBody>
      </p:sp>
      <p:sp>
        <p:nvSpPr>
          <p:cNvPr id="421891" name="Rectangle 3"/>
          <p:cNvSpPr>
            <a:spLocks noGrp="1" noChangeArrowheads="1"/>
          </p:cNvSpPr>
          <p:nvPr>
            <p:ph type="body" idx="1"/>
            <p:custDataLst>
              <p:tags r:id="rId4"/>
            </p:custDataLst>
          </p:nvPr>
        </p:nvSpPr>
        <p:spPr bwMode="auto">
          <a:xfrm>
            <a:off x="457200" y="1981200"/>
            <a:ext cx="8229600" cy="4114800"/>
          </a:xfrm>
          <a:prstGeom prst="rect">
            <a:avLst/>
          </a:prstGeom>
          <a:noFill/>
          <a:ln w="9525">
            <a:noFill/>
            <a:miter lim="800000"/>
            <a:headEnd/>
            <a:tailEnd/>
          </a:ln>
          <a:effectLst/>
        </p:spPr>
        <p:txBody>
          <a:bodyPr vert="horz" wrap="square" lIns="91425" tIns="45713" rIns="91425" bIns="45713"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quarter" idx="2"/>
            <p:custDataLst>
              <p:tags r:id="rId5"/>
            </p:custDataLst>
          </p:nvPr>
        </p:nvSpPr>
        <p:spPr bwMode="auto">
          <a:xfrm>
            <a:off x="457200" y="6245225"/>
            <a:ext cx="2133600" cy="476250"/>
          </a:xfrm>
          <a:prstGeom prst="rect">
            <a:avLst/>
          </a:prstGeom>
          <a:ln>
            <a:miter lim="800000"/>
            <a:headEnd/>
            <a:tailEnd/>
          </a:ln>
        </p:spPr>
        <p:txBody>
          <a:bodyPr vert="horz" wrap="square" lIns="91425" tIns="45713" rIns="91425" bIns="45713" numCol="1" anchor="b" anchorCtr="0" compatLnSpc="1">
            <a:prstTxWarp prst="textNoShape">
              <a:avLst/>
            </a:prstTxWarp>
          </a:bodyPr>
          <a:lstStyle>
            <a:lvl1pPr>
              <a:defRPr sz="1400" b="0">
                <a:effectLst>
                  <a:outerShdw blurRad="38100" dist="38100" dir="2700000" algn="tl">
                    <a:srgbClr val="000000"/>
                  </a:outerShdw>
                </a:effectLst>
              </a:defRPr>
            </a:lvl1pPr>
          </a:lstStyle>
          <a:p>
            <a:pPr>
              <a:defRPr/>
            </a:pPr>
            <a:fld id="{B67E76E7-5259-3143-961A-3DBFB3B98328}" type="datetime1">
              <a:rPr lang="en-US"/>
              <a:pPr>
                <a:defRPr/>
              </a:pPr>
              <a:t>5/27/16</a:t>
            </a:fld>
            <a:endParaRPr lang="en-US"/>
          </a:p>
        </p:txBody>
      </p:sp>
      <p:sp>
        <p:nvSpPr>
          <p:cNvPr id="8" name="Rectangle 5"/>
          <p:cNvSpPr>
            <a:spLocks noGrp="1" noChangeArrowheads="1"/>
          </p:cNvSpPr>
          <p:nvPr>
            <p:ph type="ftr" sz="quarter" idx="3"/>
            <p:custDataLst>
              <p:tags r:id="rId6"/>
            </p:custDataLst>
          </p:nvPr>
        </p:nvSpPr>
        <p:spPr bwMode="auto">
          <a:xfrm>
            <a:off x="3124200" y="6245225"/>
            <a:ext cx="2895600" cy="476250"/>
          </a:xfrm>
          <a:prstGeom prst="rect">
            <a:avLst/>
          </a:prstGeom>
          <a:ln>
            <a:miter lim="800000"/>
            <a:headEnd/>
            <a:tailEnd/>
          </a:ln>
        </p:spPr>
        <p:txBody>
          <a:bodyPr vert="horz" wrap="square" lIns="91425" tIns="45713" rIns="91425" bIns="45713" numCol="1" anchor="b" anchorCtr="0" compatLnSpc="1">
            <a:prstTxWarp prst="textNoShape">
              <a:avLst/>
            </a:prstTxWarp>
          </a:bodyPr>
          <a:lstStyle>
            <a:lvl1pPr algn="ctr">
              <a:defRPr sz="1400" b="0">
                <a:effectLst>
                  <a:outerShdw blurRad="38100" dist="38100" dir="2700000" algn="tl">
                    <a:srgbClr val="000000"/>
                  </a:outerShdw>
                </a:effectLst>
                <a:latin typeface="Arial" pitchFamily="-107" charset="0"/>
                <a:ea typeface="ＭＳ Ｐゴシック" pitchFamily="-107" charset="-128"/>
                <a:cs typeface="ＭＳ Ｐゴシック" pitchFamily="-107" charset="-128"/>
              </a:defRPr>
            </a:lvl1pPr>
          </a:lstStyle>
          <a:p>
            <a:pPr>
              <a:defRPr/>
            </a:pPr>
            <a:endParaRPr lang="en-US"/>
          </a:p>
        </p:txBody>
      </p:sp>
      <p:sp>
        <p:nvSpPr>
          <p:cNvPr id="9" name="Rectangle 6"/>
          <p:cNvSpPr>
            <a:spLocks noGrp="1" noChangeArrowheads="1"/>
          </p:cNvSpPr>
          <p:nvPr>
            <p:ph type="sldNum" sz="quarter" idx="4"/>
            <p:custDataLst>
              <p:tags r:id="rId7"/>
            </p:custDataLst>
          </p:nvPr>
        </p:nvSpPr>
        <p:spPr bwMode="auto">
          <a:xfrm>
            <a:off x="6553200" y="6245225"/>
            <a:ext cx="2133600" cy="476250"/>
          </a:xfrm>
          <a:prstGeom prst="rect">
            <a:avLst/>
          </a:prstGeom>
          <a:ln>
            <a:miter lim="800000"/>
            <a:headEnd/>
            <a:tailEnd/>
          </a:ln>
        </p:spPr>
        <p:txBody>
          <a:bodyPr vert="horz" wrap="square" lIns="91425" tIns="45713" rIns="91425" bIns="45713" numCol="1" anchor="b" anchorCtr="0" compatLnSpc="1">
            <a:prstTxWarp prst="textNoShape">
              <a:avLst/>
            </a:prstTxWarp>
          </a:bodyPr>
          <a:lstStyle>
            <a:lvl1pPr algn="r">
              <a:defRPr sz="1400" b="0">
                <a:effectLst>
                  <a:outerShdw blurRad="38100" dist="38100" dir="2700000" algn="tl">
                    <a:srgbClr val="000000"/>
                  </a:outerShdw>
                </a:effectLst>
              </a:defRPr>
            </a:lvl1pPr>
          </a:lstStyle>
          <a:p>
            <a:pPr>
              <a:defRPr/>
            </a:pPr>
            <a:fld id="{EDF3487A-C57C-C049-907F-C7BDB8369A4E}"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526537" r:id="rId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65" charset="0"/>
          <a:ea typeface="ＭＳ Ｐゴシック" pitchFamily="-65" charset="-128"/>
          <a:cs typeface="ＭＳ Ｐゴシック" pitchFamily="-65"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65" charset="0"/>
          <a:ea typeface="ＭＳ Ｐゴシック" pitchFamily="-65" charset="-128"/>
          <a:cs typeface="ＭＳ Ｐゴシック" pitchFamily="-65"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65" charset="0"/>
          <a:ea typeface="ＭＳ Ｐゴシック" pitchFamily="-65" charset="-128"/>
          <a:cs typeface="ＭＳ Ｐゴシック" pitchFamily="-65"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65" charset="0"/>
          <a:ea typeface="ＭＳ Ｐゴシック" pitchFamily="-65" charset="-128"/>
          <a:cs typeface="ＭＳ Ｐゴシック" pitchFamily="-65"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65" charset="0"/>
          <a:ea typeface="ＭＳ Ｐゴシック" pitchFamily="-65" charset="-128"/>
          <a:cs typeface="ＭＳ Ｐゴシック" pitchFamily="-65" charset="-128"/>
        </a:defRPr>
      </a:lvl5pPr>
      <a:lvl6pPr marL="457127"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Tahoma" pitchFamily="-65" charset="0"/>
          <a:ea typeface="Arial" pitchFamily="-65" charset="0"/>
          <a:cs typeface="Arial" pitchFamily="-65" charset="0"/>
        </a:defRPr>
      </a:lvl6pPr>
      <a:lvl7pPr marL="914254"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Tahoma" pitchFamily="-65" charset="0"/>
          <a:ea typeface="Arial" pitchFamily="-65" charset="0"/>
          <a:cs typeface="Arial" pitchFamily="-65" charset="0"/>
        </a:defRPr>
      </a:lvl7pPr>
      <a:lvl8pPr marL="1371381"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Tahoma" pitchFamily="-65" charset="0"/>
          <a:ea typeface="Arial" pitchFamily="-65" charset="0"/>
          <a:cs typeface="Arial" pitchFamily="-65" charset="0"/>
        </a:defRPr>
      </a:lvl8pPr>
      <a:lvl9pPr marL="1828507"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Tahoma" pitchFamily="-65" charset="0"/>
          <a:ea typeface="Arial" pitchFamily="-65" charset="0"/>
          <a:cs typeface="Arial" pitchFamily="-65" charset="0"/>
        </a:defRPr>
      </a:lvl9pPr>
    </p:titleStyle>
    <p:bodyStyle>
      <a:lvl1pPr marL="341313" indent="-341313" algn="l" rtl="0" eaLnBrk="0" fontAlgn="base" hangingPunct="0">
        <a:spcBef>
          <a:spcPct val="20000"/>
        </a:spcBef>
        <a:spcAft>
          <a:spcPct val="0"/>
        </a:spcAft>
        <a:buClr>
          <a:schemeClr val="hlink"/>
        </a:buClr>
        <a:buSzPct val="65000"/>
        <a:buFont typeface="Wingdings" charset="0"/>
        <a:buChar char="n"/>
        <a:defRPr sz="3200">
          <a:solidFill>
            <a:schemeClr val="tx1"/>
          </a:solidFill>
          <a:effectLst>
            <a:outerShdw blurRad="38100" dist="38100" dir="2700000" algn="tl">
              <a:srgbClr val="000000"/>
            </a:outerShdw>
          </a:effectLst>
          <a:latin typeface="Arial" pitchFamily="-65" charset="0"/>
          <a:ea typeface="ＭＳ Ｐゴシック" pitchFamily="-65" charset="-128"/>
          <a:cs typeface="ＭＳ Ｐゴシック" pitchFamily="-65" charset="-128"/>
        </a:defRPr>
      </a:lvl1pPr>
      <a:lvl2pPr marL="741363" indent="-284163" algn="l" rtl="0" eaLnBrk="0" fontAlgn="base" hangingPunct="0">
        <a:spcBef>
          <a:spcPct val="20000"/>
        </a:spcBef>
        <a:spcAft>
          <a:spcPct val="0"/>
        </a:spcAft>
        <a:buClr>
          <a:schemeClr val="folHlink"/>
        </a:buClr>
        <a:buSzPct val="65000"/>
        <a:buFont typeface="Wingdings" charset="0"/>
        <a:buChar char="n"/>
        <a:defRPr sz="2800">
          <a:solidFill>
            <a:schemeClr val="tx1"/>
          </a:solidFill>
          <a:effectLst>
            <a:outerShdw blurRad="38100" dist="38100" dir="2700000" algn="tl">
              <a:srgbClr val="000000"/>
            </a:outerShdw>
          </a:effectLst>
          <a:latin typeface="Arial" pitchFamily="-65" charset="0"/>
          <a:ea typeface="ＭＳ Ｐゴシック" pitchFamily="-65" charset="-128"/>
          <a:cs typeface="+mn-cs"/>
        </a:defRPr>
      </a:lvl2pPr>
      <a:lvl3pPr marL="1141413" indent="-227013" algn="l" rtl="0" eaLnBrk="0" fontAlgn="base" hangingPunct="0">
        <a:spcBef>
          <a:spcPct val="20000"/>
        </a:spcBef>
        <a:spcAft>
          <a:spcPct val="0"/>
        </a:spcAft>
        <a:buClr>
          <a:schemeClr val="hlink"/>
        </a:buClr>
        <a:buSzPct val="65000"/>
        <a:buFont typeface="Wingdings" charset="0"/>
        <a:buChar char="n"/>
        <a:defRPr sz="2400">
          <a:solidFill>
            <a:schemeClr val="tx1"/>
          </a:solidFill>
          <a:effectLst>
            <a:outerShdw blurRad="38100" dist="38100" dir="2700000" algn="tl">
              <a:srgbClr val="000000"/>
            </a:outerShdw>
          </a:effectLst>
          <a:latin typeface="Arial" pitchFamily="-65" charset="0"/>
          <a:ea typeface="ＭＳ Ｐゴシック" pitchFamily="-65" charset="-128"/>
          <a:cs typeface="+mn-cs"/>
        </a:defRPr>
      </a:lvl3pPr>
      <a:lvl4pPr marL="1598613" indent="-227013" algn="l" rtl="0" eaLnBrk="0" fontAlgn="base" hangingPunct="0">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Arial" pitchFamily="-65" charset="0"/>
          <a:ea typeface="ＭＳ Ｐゴシック" pitchFamily="-65" charset="-128"/>
          <a:cs typeface="+mn-cs"/>
        </a:defRPr>
      </a:lvl4pPr>
      <a:lvl5pPr marL="2055813" indent="-227013" algn="l" rtl="0" eaLnBrk="0" fontAlgn="base" hangingPunct="0">
        <a:spcBef>
          <a:spcPct val="20000"/>
        </a:spcBef>
        <a:spcAft>
          <a:spcPct val="0"/>
        </a:spcAft>
        <a:buClr>
          <a:schemeClr val="hlink"/>
        </a:buClr>
        <a:buSzPct val="65000"/>
        <a:buFont typeface="Wingdings" charset="0"/>
        <a:buChar char="n"/>
        <a:defRPr sz="2000">
          <a:solidFill>
            <a:schemeClr val="tx1"/>
          </a:solidFill>
          <a:effectLst>
            <a:outerShdw blurRad="38100" dist="38100" dir="2700000" algn="tl">
              <a:srgbClr val="000000"/>
            </a:outerShdw>
          </a:effectLst>
          <a:latin typeface="Arial" pitchFamily="-65" charset="0"/>
          <a:ea typeface="ＭＳ Ｐゴシック" pitchFamily="-65" charset="-128"/>
          <a:cs typeface="+mn-cs"/>
        </a:defRPr>
      </a:lvl5pPr>
      <a:lvl6pPr marL="2514198" indent="-228563" algn="l" rtl="0" eaLnBrk="1" fontAlgn="base" hangingPunct="1">
        <a:spcBef>
          <a:spcPct val="20000"/>
        </a:spcBef>
        <a:spcAft>
          <a:spcPct val="0"/>
        </a:spcAft>
        <a:buClr>
          <a:schemeClr val="hlink"/>
        </a:buClr>
        <a:buSzPct val="65000"/>
        <a:buFont typeface="Wingdings" pitchFamily="-65" charset="2"/>
        <a:buChar char="n"/>
        <a:defRPr sz="2000">
          <a:solidFill>
            <a:schemeClr val="tx1"/>
          </a:solidFill>
          <a:effectLst>
            <a:outerShdw blurRad="38100" dist="38100" dir="2700000" algn="tl">
              <a:srgbClr val="000000"/>
            </a:outerShdw>
          </a:effectLst>
          <a:latin typeface="+mn-lt"/>
          <a:ea typeface="+mn-ea"/>
          <a:cs typeface="+mn-cs"/>
        </a:defRPr>
      </a:lvl6pPr>
      <a:lvl7pPr marL="2971325" indent="-228563" algn="l" rtl="0" eaLnBrk="1" fontAlgn="base" hangingPunct="1">
        <a:spcBef>
          <a:spcPct val="20000"/>
        </a:spcBef>
        <a:spcAft>
          <a:spcPct val="0"/>
        </a:spcAft>
        <a:buClr>
          <a:schemeClr val="hlink"/>
        </a:buClr>
        <a:buSzPct val="65000"/>
        <a:buFont typeface="Wingdings" pitchFamily="-65" charset="2"/>
        <a:buChar char="n"/>
        <a:defRPr sz="2000">
          <a:solidFill>
            <a:schemeClr val="tx1"/>
          </a:solidFill>
          <a:effectLst>
            <a:outerShdw blurRad="38100" dist="38100" dir="2700000" algn="tl">
              <a:srgbClr val="000000"/>
            </a:outerShdw>
          </a:effectLst>
          <a:latin typeface="+mn-lt"/>
          <a:ea typeface="+mn-ea"/>
          <a:cs typeface="+mn-cs"/>
        </a:defRPr>
      </a:lvl7pPr>
      <a:lvl8pPr marL="3428451" indent="-228563" algn="l" rtl="0" eaLnBrk="1" fontAlgn="base" hangingPunct="1">
        <a:spcBef>
          <a:spcPct val="20000"/>
        </a:spcBef>
        <a:spcAft>
          <a:spcPct val="0"/>
        </a:spcAft>
        <a:buClr>
          <a:schemeClr val="hlink"/>
        </a:buClr>
        <a:buSzPct val="65000"/>
        <a:buFont typeface="Wingdings" pitchFamily="-65" charset="2"/>
        <a:buChar char="n"/>
        <a:defRPr sz="2000">
          <a:solidFill>
            <a:schemeClr val="tx1"/>
          </a:solidFill>
          <a:effectLst>
            <a:outerShdw blurRad="38100" dist="38100" dir="2700000" algn="tl">
              <a:srgbClr val="000000"/>
            </a:outerShdw>
          </a:effectLst>
          <a:latin typeface="+mn-lt"/>
          <a:ea typeface="+mn-ea"/>
          <a:cs typeface="+mn-cs"/>
        </a:defRPr>
      </a:lvl8pPr>
      <a:lvl9pPr marL="3885578" indent="-228563" algn="l" rtl="0" eaLnBrk="1" fontAlgn="base" hangingPunct="1">
        <a:spcBef>
          <a:spcPct val="20000"/>
        </a:spcBef>
        <a:spcAft>
          <a:spcPct val="0"/>
        </a:spcAft>
        <a:buClr>
          <a:schemeClr val="hlink"/>
        </a:buClr>
        <a:buSzPct val="65000"/>
        <a:buFont typeface="Wingdings" pitchFamily="-65" charset="2"/>
        <a:buChar char="n"/>
        <a:defRPr sz="2000">
          <a:solidFill>
            <a:schemeClr val="tx1"/>
          </a:solidFill>
          <a:effectLst>
            <a:outerShdw blurRad="38100" dist="38100" dir="2700000" algn="tl">
              <a:srgbClr val="000000"/>
            </a:outerShdw>
          </a:effectLst>
          <a:latin typeface="+mn-lt"/>
          <a:ea typeface="+mn-ea"/>
          <a:cs typeface="+mn-cs"/>
        </a:defRPr>
      </a:lvl9pPr>
    </p:bodyStyle>
    <p:otherStyle>
      <a:defPPr>
        <a:defRPr lang="en-US"/>
      </a:defPPr>
      <a:lvl1pPr marL="0" algn="l" defTabSz="457127" rtl="0" eaLnBrk="1" latinLnBrk="0" hangingPunct="1">
        <a:defRPr sz="1800" kern="1200">
          <a:solidFill>
            <a:schemeClr val="tx1"/>
          </a:solidFill>
          <a:latin typeface="+mn-lt"/>
          <a:ea typeface="+mn-ea"/>
          <a:cs typeface="+mn-cs"/>
        </a:defRPr>
      </a:lvl1pPr>
      <a:lvl2pPr marL="457127" algn="l" defTabSz="457127" rtl="0" eaLnBrk="1" latinLnBrk="0" hangingPunct="1">
        <a:defRPr sz="1800" kern="1200">
          <a:solidFill>
            <a:schemeClr val="tx1"/>
          </a:solidFill>
          <a:latin typeface="+mn-lt"/>
          <a:ea typeface="+mn-ea"/>
          <a:cs typeface="+mn-cs"/>
        </a:defRPr>
      </a:lvl2pPr>
      <a:lvl3pPr marL="914254" algn="l" defTabSz="457127" rtl="0" eaLnBrk="1" latinLnBrk="0" hangingPunct="1">
        <a:defRPr sz="1800" kern="1200">
          <a:solidFill>
            <a:schemeClr val="tx1"/>
          </a:solidFill>
          <a:latin typeface="+mn-lt"/>
          <a:ea typeface="+mn-ea"/>
          <a:cs typeface="+mn-cs"/>
        </a:defRPr>
      </a:lvl3pPr>
      <a:lvl4pPr marL="1371381" algn="l" defTabSz="457127" rtl="0" eaLnBrk="1" latinLnBrk="0" hangingPunct="1">
        <a:defRPr sz="1800" kern="1200">
          <a:solidFill>
            <a:schemeClr val="tx1"/>
          </a:solidFill>
          <a:latin typeface="+mn-lt"/>
          <a:ea typeface="+mn-ea"/>
          <a:cs typeface="+mn-cs"/>
        </a:defRPr>
      </a:lvl4pPr>
      <a:lvl5pPr marL="1828507" algn="l" defTabSz="457127" rtl="0" eaLnBrk="1" latinLnBrk="0" hangingPunct="1">
        <a:defRPr sz="1800" kern="1200">
          <a:solidFill>
            <a:schemeClr val="tx1"/>
          </a:solidFill>
          <a:latin typeface="+mn-lt"/>
          <a:ea typeface="+mn-ea"/>
          <a:cs typeface="+mn-cs"/>
        </a:defRPr>
      </a:lvl5pPr>
      <a:lvl6pPr marL="2285634" algn="l" defTabSz="457127" rtl="0" eaLnBrk="1" latinLnBrk="0" hangingPunct="1">
        <a:defRPr sz="1800" kern="1200">
          <a:solidFill>
            <a:schemeClr val="tx1"/>
          </a:solidFill>
          <a:latin typeface="+mn-lt"/>
          <a:ea typeface="+mn-ea"/>
          <a:cs typeface="+mn-cs"/>
        </a:defRPr>
      </a:lvl6pPr>
      <a:lvl7pPr marL="2742761" algn="l" defTabSz="457127" rtl="0" eaLnBrk="1" latinLnBrk="0" hangingPunct="1">
        <a:defRPr sz="1800" kern="1200">
          <a:solidFill>
            <a:schemeClr val="tx1"/>
          </a:solidFill>
          <a:latin typeface="+mn-lt"/>
          <a:ea typeface="+mn-ea"/>
          <a:cs typeface="+mn-cs"/>
        </a:defRPr>
      </a:lvl7pPr>
      <a:lvl8pPr marL="3199888" algn="l" defTabSz="457127" rtl="0" eaLnBrk="1" latinLnBrk="0" hangingPunct="1">
        <a:defRPr sz="1800" kern="1200">
          <a:solidFill>
            <a:schemeClr val="tx1"/>
          </a:solidFill>
          <a:latin typeface="+mn-lt"/>
          <a:ea typeface="+mn-ea"/>
          <a:cs typeface="+mn-cs"/>
        </a:defRPr>
      </a:lvl8pPr>
      <a:lvl9pPr marL="3657015" algn="l" defTabSz="457127"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4994" name="Rectangle 2"/>
          <p:cNvSpPr>
            <a:spLocks noGrp="1" noChangeArrowheads="1"/>
          </p:cNvSpPr>
          <p:nvPr>
            <p:ph type="title"/>
            <p:custDataLst>
              <p:tags r:id="rId10"/>
            </p:custDataLst>
          </p:nvPr>
        </p:nvSpPr>
        <p:spPr bwMode="auto">
          <a:xfrm>
            <a:off x="685800" y="609600"/>
            <a:ext cx="7772400" cy="1143000"/>
          </a:xfrm>
          <a:prstGeom prst="rect">
            <a:avLst/>
          </a:prstGeom>
          <a:solidFill>
            <a:schemeClr val="bg1"/>
          </a:solidFill>
          <a:ln>
            <a:noFill/>
          </a:ln>
          <a:extLst>
            <a:ext uri="{FAA26D3D-D897-4be2-8F04-BA451C77F1D7}">
              <ma14:placeholderFlag xmlns:ma14="http://schemas.microsoft.com/office/mac/drawingml/2011/main" val="1"/>
            </a:ext>
            <a:ext uri="{91240B29-F687-4f45-9708-019B960494DF}">
              <a14:hiddenLine xmlns:a14="http://schemas.microsoft.com/office/drawing/2010/main" xmlns="" w="9525">
                <a:solidFill>
                  <a:srgbClr val="000000"/>
                </a:solidFill>
                <a:miter lim="800000"/>
                <a:headEnd/>
                <a:tailEnd/>
              </a14:hiddenLine>
            </a:ext>
          </a:extLst>
        </p:spPr>
        <p:txBody>
          <a:bodyPr vert="horz" wrap="square" lIns="92060" tIns="46031" rIns="92060" bIns="46031" numCol="1" anchor="ctr" anchorCtr="0" compatLnSpc="1">
            <a:prstTxWarp prst="textNoShape">
              <a:avLst/>
            </a:prstTxWarp>
          </a:bodyPr>
          <a:lstStyle/>
          <a:p>
            <a:pPr lvl="0"/>
            <a:r>
              <a:rPr lang="en-US"/>
              <a:t>Click to edit Master title style</a:t>
            </a:r>
          </a:p>
        </p:txBody>
      </p:sp>
      <p:sp>
        <p:nvSpPr>
          <p:cNvPr id="84995" name="Rectangle 3"/>
          <p:cNvSpPr>
            <a:spLocks noGrp="1" noChangeArrowheads="1"/>
          </p:cNvSpPr>
          <p:nvPr>
            <p:ph type="body" idx="1"/>
            <p:custDataLst>
              <p:tags r:id="rId11"/>
            </p:custDataLst>
          </p:nvPr>
        </p:nvSpPr>
        <p:spPr bwMode="auto">
          <a:xfrm>
            <a:off x="685800" y="1981200"/>
            <a:ext cx="7772400" cy="4638675"/>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60" tIns="46031" rIns="92060" bIns="460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526852" r:id="rId1"/>
    <p:sldLayoutId id="2147526853" r:id="rId2"/>
    <p:sldLayoutId id="2147526854" r:id="rId3"/>
    <p:sldLayoutId id="2147526855" r:id="rId4"/>
    <p:sldLayoutId id="2147526856" r:id="rId5"/>
    <p:sldLayoutId id="2147526857" r:id="rId6"/>
    <p:sldLayoutId id="2147526858" r:id="rId7"/>
    <p:sldLayoutId id="2147526859" r:id="rId8"/>
  </p:sldLayoutIdLst>
  <p:transition/>
  <p:txStyles>
    <p:titleStyle>
      <a:lvl1pPr algn="ctr" rtl="0" eaLnBrk="0" fontAlgn="base" hangingPunct="0">
        <a:spcBef>
          <a:spcPct val="0"/>
        </a:spcBef>
        <a:spcAft>
          <a:spcPct val="0"/>
        </a:spcAft>
        <a:defRPr sz="3200" b="1" u="sng">
          <a:solidFill>
            <a:srgbClr val="0000CC"/>
          </a:solidFill>
          <a:latin typeface="Arial" pitchFamily="-109" charset="0"/>
          <a:ea typeface="+mj-ea"/>
          <a:cs typeface="+mj-cs"/>
        </a:defRPr>
      </a:lvl1pPr>
      <a:lvl2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2pPr>
      <a:lvl3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3pPr>
      <a:lvl4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4pPr>
      <a:lvl5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5pPr>
      <a:lvl6pPr marL="457127" algn="ctr" rtl="0" eaLnBrk="1" fontAlgn="base" hangingPunct="1">
        <a:spcBef>
          <a:spcPct val="0"/>
        </a:spcBef>
        <a:spcAft>
          <a:spcPct val="0"/>
        </a:spcAft>
        <a:defRPr sz="3200" b="1" u="sng">
          <a:solidFill>
            <a:srgbClr val="0000CC"/>
          </a:solidFill>
          <a:latin typeface="Arial" pitchFamily="-65" charset="0"/>
        </a:defRPr>
      </a:lvl6pPr>
      <a:lvl7pPr marL="914254" algn="ctr" rtl="0" eaLnBrk="1" fontAlgn="base" hangingPunct="1">
        <a:spcBef>
          <a:spcPct val="0"/>
        </a:spcBef>
        <a:spcAft>
          <a:spcPct val="0"/>
        </a:spcAft>
        <a:defRPr sz="3200" b="1" u="sng">
          <a:solidFill>
            <a:srgbClr val="0000CC"/>
          </a:solidFill>
          <a:latin typeface="Arial" pitchFamily="-65" charset="0"/>
        </a:defRPr>
      </a:lvl7pPr>
      <a:lvl8pPr marL="1371381" algn="ctr" rtl="0" eaLnBrk="1" fontAlgn="base" hangingPunct="1">
        <a:spcBef>
          <a:spcPct val="0"/>
        </a:spcBef>
        <a:spcAft>
          <a:spcPct val="0"/>
        </a:spcAft>
        <a:defRPr sz="3200" b="1" u="sng">
          <a:solidFill>
            <a:srgbClr val="0000CC"/>
          </a:solidFill>
          <a:latin typeface="Arial" pitchFamily="-65" charset="0"/>
        </a:defRPr>
      </a:lvl8pPr>
      <a:lvl9pPr marL="1828507" algn="ctr" rtl="0" eaLnBrk="1" fontAlgn="base" hangingPunct="1">
        <a:spcBef>
          <a:spcPct val="0"/>
        </a:spcBef>
        <a:spcAft>
          <a:spcPct val="0"/>
        </a:spcAft>
        <a:defRPr sz="3200" b="1" u="sng">
          <a:solidFill>
            <a:srgbClr val="0000CC"/>
          </a:solidFill>
          <a:latin typeface="Arial" pitchFamily="-65" charset="0"/>
        </a:defRPr>
      </a:lvl9pPr>
    </p:titleStyle>
    <p:bodyStyle>
      <a:lvl1pPr marL="227013" indent="-227013" algn="l" rtl="0" eaLnBrk="0" fontAlgn="base" hangingPunct="0">
        <a:spcBef>
          <a:spcPct val="20000"/>
        </a:spcBef>
        <a:spcAft>
          <a:spcPct val="0"/>
        </a:spcAft>
        <a:buChar char="•"/>
        <a:defRPr sz="2400">
          <a:solidFill>
            <a:schemeClr val="tx1"/>
          </a:solidFill>
          <a:latin typeface="Arial" pitchFamily="-109" charset="0"/>
          <a:ea typeface="+mn-ea"/>
          <a:cs typeface="+mn-cs"/>
        </a:defRPr>
      </a:lvl1pPr>
      <a:lvl2pPr marL="569913" indent="-227013" algn="l" rtl="0" eaLnBrk="0" fontAlgn="base" hangingPunct="0">
        <a:spcBef>
          <a:spcPct val="20000"/>
        </a:spcBef>
        <a:spcAft>
          <a:spcPct val="0"/>
        </a:spcAft>
        <a:buFont typeface="Symbol" charset="0"/>
        <a:buChar char="à"/>
        <a:defRPr sz="2000">
          <a:solidFill>
            <a:schemeClr val="tx1"/>
          </a:solidFill>
          <a:latin typeface="Arial" pitchFamily="-109" charset="0"/>
          <a:ea typeface="+mn-ea"/>
        </a:defRPr>
      </a:lvl2pPr>
      <a:lvl3pPr marL="912813" indent="-227013" algn="l" rtl="0" eaLnBrk="0" fontAlgn="base" hangingPunct="0">
        <a:spcBef>
          <a:spcPct val="20000"/>
        </a:spcBef>
        <a:spcAft>
          <a:spcPct val="0"/>
        </a:spcAft>
        <a:buChar char="•"/>
        <a:defRPr sz="2000">
          <a:solidFill>
            <a:schemeClr val="tx1"/>
          </a:solidFill>
          <a:latin typeface="Arial" pitchFamily="-109" charset="0"/>
          <a:ea typeface="+mn-ea"/>
        </a:defRPr>
      </a:lvl3pPr>
      <a:lvl4pPr marL="1260475" indent="-231775" algn="l" rtl="0" eaLnBrk="0" fontAlgn="base" hangingPunct="0">
        <a:spcBef>
          <a:spcPct val="20000"/>
        </a:spcBef>
        <a:spcAft>
          <a:spcPct val="0"/>
        </a:spcAft>
        <a:buChar char="–"/>
        <a:defRPr sz="2000">
          <a:solidFill>
            <a:schemeClr val="tx1"/>
          </a:solidFill>
          <a:latin typeface="Arial" pitchFamily="-109" charset="0"/>
          <a:ea typeface="+mn-ea"/>
        </a:defRPr>
      </a:lvl4pPr>
      <a:lvl5pPr marL="1598613" indent="-222250" algn="l" rtl="0" eaLnBrk="0" fontAlgn="base" hangingPunct="0">
        <a:spcBef>
          <a:spcPct val="20000"/>
        </a:spcBef>
        <a:spcAft>
          <a:spcPct val="0"/>
        </a:spcAft>
        <a:buChar char="»"/>
        <a:defRPr sz="2000">
          <a:solidFill>
            <a:schemeClr val="tx1"/>
          </a:solidFill>
          <a:latin typeface="Arial" pitchFamily="-109" charset="0"/>
          <a:ea typeface="+mn-ea"/>
        </a:defRPr>
      </a:lvl5pPr>
      <a:lvl6pPr marL="2057071" indent="-223802" algn="l" rtl="0" eaLnBrk="1" fontAlgn="base" hangingPunct="1">
        <a:spcBef>
          <a:spcPct val="20000"/>
        </a:spcBef>
        <a:spcAft>
          <a:spcPct val="0"/>
        </a:spcAft>
        <a:buChar char="»"/>
        <a:defRPr sz="2000">
          <a:solidFill>
            <a:schemeClr val="tx1"/>
          </a:solidFill>
          <a:latin typeface="+mn-lt"/>
          <a:ea typeface="+mn-ea"/>
        </a:defRPr>
      </a:lvl6pPr>
      <a:lvl7pPr marL="2514198" indent="-223802" algn="l" rtl="0" eaLnBrk="1" fontAlgn="base" hangingPunct="1">
        <a:spcBef>
          <a:spcPct val="20000"/>
        </a:spcBef>
        <a:spcAft>
          <a:spcPct val="0"/>
        </a:spcAft>
        <a:buChar char="»"/>
        <a:defRPr sz="2000">
          <a:solidFill>
            <a:schemeClr val="tx1"/>
          </a:solidFill>
          <a:latin typeface="+mn-lt"/>
          <a:ea typeface="+mn-ea"/>
        </a:defRPr>
      </a:lvl7pPr>
      <a:lvl8pPr marL="2971325" indent="-223802" algn="l" rtl="0" eaLnBrk="1" fontAlgn="base" hangingPunct="1">
        <a:spcBef>
          <a:spcPct val="20000"/>
        </a:spcBef>
        <a:spcAft>
          <a:spcPct val="0"/>
        </a:spcAft>
        <a:buChar char="»"/>
        <a:defRPr sz="2000">
          <a:solidFill>
            <a:schemeClr val="tx1"/>
          </a:solidFill>
          <a:latin typeface="+mn-lt"/>
          <a:ea typeface="+mn-ea"/>
        </a:defRPr>
      </a:lvl8pPr>
      <a:lvl9pPr marL="3428451" indent="-223802"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457127" rtl="0" eaLnBrk="1" latinLnBrk="0" hangingPunct="1">
        <a:defRPr sz="1800" kern="1200">
          <a:solidFill>
            <a:schemeClr val="tx1"/>
          </a:solidFill>
          <a:latin typeface="+mn-lt"/>
          <a:ea typeface="+mn-ea"/>
          <a:cs typeface="+mn-cs"/>
        </a:defRPr>
      </a:lvl1pPr>
      <a:lvl2pPr marL="457127" algn="l" defTabSz="457127" rtl="0" eaLnBrk="1" latinLnBrk="0" hangingPunct="1">
        <a:defRPr sz="1800" kern="1200">
          <a:solidFill>
            <a:schemeClr val="tx1"/>
          </a:solidFill>
          <a:latin typeface="+mn-lt"/>
          <a:ea typeface="+mn-ea"/>
          <a:cs typeface="+mn-cs"/>
        </a:defRPr>
      </a:lvl2pPr>
      <a:lvl3pPr marL="914254" algn="l" defTabSz="457127" rtl="0" eaLnBrk="1" latinLnBrk="0" hangingPunct="1">
        <a:defRPr sz="1800" kern="1200">
          <a:solidFill>
            <a:schemeClr val="tx1"/>
          </a:solidFill>
          <a:latin typeface="+mn-lt"/>
          <a:ea typeface="+mn-ea"/>
          <a:cs typeface="+mn-cs"/>
        </a:defRPr>
      </a:lvl3pPr>
      <a:lvl4pPr marL="1371381" algn="l" defTabSz="457127" rtl="0" eaLnBrk="1" latinLnBrk="0" hangingPunct="1">
        <a:defRPr sz="1800" kern="1200">
          <a:solidFill>
            <a:schemeClr val="tx1"/>
          </a:solidFill>
          <a:latin typeface="+mn-lt"/>
          <a:ea typeface="+mn-ea"/>
          <a:cs typeface="+mn-cs"/>
        </a:defRPr>
      </a:lvl4pPr>
      <a:lvl5pPr marL="1828507" algn="l" defTabSz="457127" rtl="0" eaLnBrk="1" latinLnBrk="0" hangingPunct="1">
        <a:defRPr sz="1800" kern="1200">
          <a:solidFill>
            <a:schemeClr val="tx1"/>
          </a:solidFill>
          <a:latin typeface="+mn-lt"/>
          <a:ea typeface="+mn-ea"/>
          <a:cs typeface="+mn-cs"/>
        </a:defRPr>
      </a:lvl5pPr>
      <a:lvl6pPr marL="2285634" algn="l" defTabSz="457127" rtl="0" eaLnBrk="1" latinLnBrk="0" hangingPunct="1">
        <a:defRPr sz="1800" kern="1200">
          <a:solidFill>
            <a:schemeClr val="tx1"/>
          </a:solidFill>
          <a:latin typeface="+mn-lt"/>
          <a:ea typeface="+mn-ea"/>
          <a:cs typeface="+mn-cs"/>
        </a:defRPr>
      </a:lvl6pPr>
      <a:lvl7pPr marL="2742761" algn="l" defTabSz="457127" rtl="0" eaLnBrk="1" latinLnBrk="0" hangingPunct="1">
        <a:defRPr sz="1800" kern="1200">
          <a:solidFill>
            <a:schemeClr val="tx1"/>
          </a:solidFill>
          <a:latin typeface="+mn-lt"/>
          <a:ea typeface="+mn-ea"/>
          <a:cs typeface="+mn-cs"/>
        </a:defRPr>
      </a:lvl7pPr>
      <a:lvl8pPr marL="3199888" algn="l" defTabSz="457127" rtl="0" eaLnBrk="1" latinLnBrk="0" hangingPunct="1">
        <a:defRPr sz="1800" kern="1200">
          <a:solidFill>
            <a:schemeClr val="tx1"/>
          </a:solidFill>
          <a:latin typeface="+mn-lt"/>
          <a:ea typeface="+mn-ea"/>
          <a:cs typeface="+mn-cs"/>
        </a:defRPr>
      </a:lvl8pPr>
      <a:lvl9pPr marL="3657015" algn="l" defTabSz="45712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050" name="Title Placeholder 1"/>
          <p:cNvSpPr>
            <a:spLocks noGrp="1"/>
          </p:cNvSpPr>
          <p:nvPr>
            <p:ph type="title"/>
            <p:custDataLst>
              <p:tags r:id="rId15"/>
            </p:custDataLst>
          </p:nvPr>
        </p:nvSpPr>
        <p:spPr bwMode="auto">
          <a:xfrm>
            <a:off x="457200" y="274638"/>
            <a:ext cx="8229600" cy="11430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1" name="Text Placeholder 2"/>
          <p:cNvSpPr>
            <a:spLocks noGrp="1"/>
          </p:cNvSpPr>
          <p:nvPr>
            <p:ph type="body" idx="1"/>
            <p:custDataLst>
              <p:tags r:id="rId16"/>
            </p:custDataLst>
          </p:nvPr>
        </p:nvSpPr>
        <p:spPr bwMode="auto">
          <a:xfrm>
            <a:off x="457200" y="1600200"/>
            <a:ext cx="8229600" cy="4525963"/>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custDataLst>
              <p:tags r:id="rId17"/>
            </p:custDataLst>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a:solidFill>
                  <a:srgbClr val="898989"/>
                </a:solidFill>
              </a:defRPr>
            </a:lvl1pPr>
          </a:lstStyle>
          <a:p>
            <a:pPr>
              <a:defRPr/>
            </a:pPr>
            <a:fld id="{5EC599A4-80EC-E542-98FF-3A557DFD8C89}" type="datetime1">
              <a:rPr lang="en-US"/>
              <a:pPr>
                <a:defRPr/>
              </a:pPr>
              <a:t>5/27/16</a:t>
            </a:fld>
            <a:endParaRPr lang="en-US"/>
          </a:p>
        </p:txBody>
      </p:sp>
      <p:sp>
        <p:nvSpPr>
          <p:cNvPr id="5" name="Footer Placeholder 4"/>
          <p:cNvSpPr>
            <a:spLocks noGrp="1"/>
          </p:cNvSpPr>
          <p:nvPr>
            <p:ph type="ftr" sz="quarter" idx="3"/>
            <p:custDataLst>
              <p:tags r:id="rId18"/>
            </p:custDataLst>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pitchFamily="-110" charset="0"/>
                <a:ea typeface="ＭＳ Ｐゴシック" pitchFamily="-110" charset="-128"/>
                <a:cs typeface="ＭＳ Ｐゴシック" pitchFamily="-110" charset="-128"/>
              </a:defRPr>
            </a:lvl1pPr>
          </a:lstStyle>
          <a:p>
            <a:pPr>
              <a:defRPr/>
            </a:pPr>
            <a:endParaRPr lang="en-US"/>
          </a:p>
        </p:txBody>
      </p:sp>
      <p:sp>
        <p:nvSpPr>
          <p:cNvPr id="6" name="Slide Number Placeholder 5"/>
          <p:cNvSpPr>
            <a:spLocks noGrp="1"/>
          </p:cNvSpPr>
          <p:nvPr>
            <p:ph type="sldNum" sz="quarter" idx="4"/>
            <p:custDataLst>
              <p:tags r:id="rId19"/>
            </p:custDataLst>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a:solidFill>
                  <a:srgbClr val="898989"/>
                </a:solidFill>
              </a:defRPr>
            </a:lvl1pPr>
          </a:lstStyle>
          <a:p>
            <a:pPr>
              <a:defRPr/>
            </a:pPr>
            <a:fld id="{943C99A8-6928-8242-8A3D-BB5C7436785F}"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26365" r:id="rId1"/>
    <p:sldLayoutId id="2147526366" r:id="rId2"/>
    <p:sldLayoutId id="2147526367" r:id="rId3"/>
    <p:sldLayoutId id="2147526368" r:id="rId4"/>
    <p:sldLayoutId id="2147526369" r:id="rId5"/>
    <p:sldLayoutId id="2147526370" r:id="rId6"/>
    <p:sldLayoutId id="2147526371" r:id="rId7"/>
    <p:sldLayoutId id="2147526372" r:id="rId8"/>
    <p:sldLayoutId id="2147526373" r:id="rId9"/>
    <p:sldLayoutId id="2147526374" r:id="rId10"/>
    <p:sldLayoutId id="2147526375" r:id="rId11"/>
    <p:sldLayoutId id="2147526833" r:id="rId12"/>
    <p:sldLayoutId id="2147526834" r:id="rId13"/>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pitchFamily="-110" charset="-128"/>
          <a:cs typeface="ＭＳ Ｐゴシック" pitchFamily="-110" charset="-128"/>
        </a:defRPr>
      </a:lvl1pPr>
      <a:lvl2pPr algn="ctr" defTabSz="457200" rtl="0" eaLnBrk="0" fontAlgn="base" hangingPunct="0">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2pPr>
      <a:lvl3pPr algn="ctr" defTabSz="457200" rtl="0" eaLnBrk="0" fontAlgn="base" hangingPunct="0">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3pPr>
      <a:lvl4pPr algn="ctr" defTabSz="457200" rtl="0" eaLnBrk="0" fontAlgn="base" hangingPunct="0">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4pPr>
      <a:lvl5pPr algn="ctr" defTabSz="457200" rtl="0" eaLnBrk="0" fontAlgn="base" hangingPunct="0">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5pPr>
      <a:lvl6pPr marL="457200" algn="ctr" defTabSz="457200" rtl="0" fontAlgn="base">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6pPr>
      <a:lvl7pPr marL="914400" algn="ctr" defTabSz="457200" rtl="0" fontAlgn="base">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7pPr>
      <a:lvl8pPr marL="1371600" algn="ctr" defTabSz="457200" rtl="0" fontAlgn="base">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8pPr>
      <a:lvl9pPr marL="1828800" algn="ctr" defTabSz="457200" rtl="0" fontAlgn="base">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pitchFamily="-110" charset="-128"/>
          <a:cs typeface="ＭＳ Ｐゴシック" pitchFamily="-110"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pitchFamily="-110"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pitchFamily="-110"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110"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110"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4210" name="Rectangle 2"/>
          <p:cNvSpPr>
            <a:spLocks noGrp="1" noChangeArrowheads="1"/>
          </p:cNvSpPr>
          <p:nvPr>
            <p:ph type="title"/>
            <p:custDataLst>
              <p:tags r:id="rId14"/>
            </p:custDataLst>
          </p:nvPr>
        </p:nvSpPr>
        <p:spPr bwMode="auto">
          <a:xfrm>
            <a:off x="685800" y="609600"/>
            <a:ext cx="7772400" cy="1143000"/>
          </a:xfrm>
          <a:prstGeom prst="rect">
            <a:avLst/>
          </a:prstGeom>
          <a:solidFill>
            <a:schemeClr val="bg1"/>
          </a:solidFill>
          <a:ln>
            <a:noFill/>
          </a:ln>
          <a:extLst>
            <a:ext uri="{FAA26D3D-D897-4be2-8F04-BA451C77F1D7}">
              <ma14:placeholderFlag xmlns:ma14="http://schemas.microsoft.com/office/mac/drawingml/2011/main" val="1"/>
            </a:ext>
            <a:ext uri="{91240B29-F687-4f45-9708-019B960494DF}">
              <a14:hiddenLine xmlns:a14="http://schemas.microsoft.com/office/drawing/2010/main" xmlns="" w="9525">
                <a:solidFill>
                  <a:srgbClr val="000000"/>
                </a:solidFill>
                <a:miter lim="800000"/>
                <a:headEnd/>
                <a:tailEnd/>
              </a14:hiddenLine>
            </a:ext>
          </a:extLst>
        </p:spPr>
        <p:txBody>
          <a:bodyPr vert="horz" wrap="square" lIns="92060" tIns="46031" rIns="92060" bIns="46031" numCol="1" anchor="ctr" anchorCtr="0" compatLnSpc="1">
            <a:prstTxWarp prst="textNoShape">
              <a:avLst/>
            </a:prstTxWarp>
          </a:bodyPr>
          <a:lstStyle/>
          <a:p>
            <a:pPr lvl="0"/>
            <a:r>
              <a:rPr lang="en-US"/>
              <a:t>Click to edit Master title style</a:t>
            </a:r>
          </a:p>
        </p:txBody>
      </p:sp>
      <p:sp>
        <p:nvSpPr>
          <p:cNvPr id="94211" name="Rectangle 3"/>
          <p:cNvSpPr>
            <a:spLocks noGrp="1" noChangeArrowheads="1"/>
          </p:cNvSpPr>
          <p:nvPr>
            <p:ph type="body" idx="1"/>
            <p:custDataLst>
              <p:tags r:id="rId15"/>
            </p:custDataLst>
          </p:nvPr>
        </p:nvSpPr>
        <p:spPr bwMode="auto">
          <a:xfrm>
            <a:off x="685800" y="1981200"/>
            <a:ext cx="7772400" cy="4638675"/>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60" tIns="46031" rIns="92060" bIns="460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44068" name="Rectangle 4"/>
          <p:cNvSpPr>
            <a:spLocks noGrp="1" noChangeArrowheads="1"/>
          </p:cNvSpPr>
          <p:nvPr>
            <p:ph type="sldNum" sz="quarter" idx="4"/>
            <p:custDataLst>
              <p:tags r:id="rId16"/>
            </p:custDataLst>
          </p:nvPr>
        </p:nvSpPr>
        <p:spPr bwMode="auto">
          <a:xfrm rot="16200000">
            <a:off x="6838950" y="4543426"/>
            <a:ext cx="4237037" cy="258762"/>
          </a:xfrm>
          <a:prstGeom prst="rect">
            <a:avLst/>
          </a:prstGeom>
          <a:noFill/>
          <a:ln w="9525">
            <a:noFill/>
            <a:miter lim="800000"/>
            <a:headEnd/>
            <a:tailEnd/>
          </a:ln>
          <a:effectLst/>
        </p:spPr>
        <p:txBody>
          <a:bodyPr vert="horz" wrap="square" lIns="92060" tIns="46031" rIns="92060" bIns="46031" numCol="1" anchor="t" anchorCtr="0" compatLnSpc="1">
            <a:prstTxWarp prst="textNoShape">
              <a:avLst/>
            </a:prstTxWarp>
          </a:bodyPr>
          <a:lstStyle>
            <a:lvl1pPr eaLnBrk="0" hangingPunct="0">
              <a:defRPr>
                <a:solidFill>
                  <a:schemeClr val="bg1"/>
                </a:solidFill>
                <a:latin typeface="Arial" charset="0"/>
                <a:ea typeface="ＭＳ Ｐゴシック" charset="-128"/>
                <a:cs typeface="ＭＳ Ｐゴシック" charset="-128"/>
              </a:defRPr>
            </a:lvl1pPr>
          </a:lstStyle>
          <a:p>
            <a:pPr>
              <a:defRPr/>
            </a:pPr>
            <a:fld id="{DB4E003C-222E-4B47-914E-36C310A0BCBA}" type="slidenum">
              <a:rPr lang="en-US"/>
              <a:pPr>
                <a:defRPr/>
              </a:pPr>
              <a:t>‹#›</a:t>
            </a:fld>
            <a:r>
              <a:rPr lang="en-US"/>
              <a:t>   (c) Mark Gerstein, 2002, Yale, bioinfo.mbb.yale.edu</a:t>
            </a:r>
          </a:p>
        </p:txBody>
      </p:sp>
      <p:sp>
        <p:nvSpPr>
          <p:cNvPr id="94213" name="Rectangle 5"/>
          <p:cNvSpPr>
            <a:spLocks noChangeArrowheads="1"/>
          </p:cNvSpPr>
          <p:nvPr>
            <p:custDataLst>
              <p:tags r:id="rId17"/>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60" tIns="46031" rIns="92060" bIns="46031"/>
          <a:lstStyle/>
          <a:p>
            <a:pPr algn="ctr" eaLnBrk="0" hangingPunct="0"/>
            <a:r>
              <a:rPr lang="en-US" sz="700" b="0">
                <a:solidFill>
                  <a:schemeClr val="bg1"/>
                </a:solidFill>
              </a:rPr>
              <a:t>Do not reproduce without permission</a:t>
            </a:r>
          </a:p>
        </p:txBody>
      </p:sp>
      <p:sp>
        <p:nvSpPr>
          <p:cNvPr id="7" name="Rectangle 6"/>
          <p:cNvSpPr>
            <a:spLocks noChangeArrowheads="1"/>
          </p:cNvSpPr>
          <p:nvPr>
            <p:custDataLst>
              <p:tags r:id="rId18"/>
            </p:custDataLst>
          </p:nvPr>
        </p:nvSpPr>
        <p:spPr bwMode="auto">
          <a:xfrm rot="16200000">
            <a:off x="7398545" y="5253831"/>
            <a:ext cx="3078162" cy="263525"/>
          </a:xfrm>
          <a:prstGeom prst="rect">
            <a:avLst/>
          </a:prstGeom>
          <a:noFill/>
          <a:ln w="9525">
            <a:noFill/>
            <a:miter lim="800000"/>
            <a:headEnd/>
            <a:tailEnd/>
          </a:ln>
          <a:effectLst/>
        </p:spPr>
        <p:txBody>
          <a:bodyPr lIns="92051" tIns="46026" rIns="92051" bIns="46026"/>
          <a:lstStyle/>
          <a:p>
            <a:pPr defTabSz="912667" eaLnBrk="0" hangingPunct="0">
              <a:defRPr/>
            </a:pPr>
            <a:fld id="{8D5CFCBB-D575-204F-B037-C22CB10BD433}" type="slidenum">
              <a:rPr lang="en-US" sz="2000" i="1">
                <a:effectLst>
                  <a:outerShdw blurRad="38100" dist="38100" dir="2700000" algn="tl">
                    <a:srgbClr val="DDDDDD"/>
                  </a:outerShdw>
                </a:effectLst>
                <a:latin typeface="Courier New" charset="0"/>
                <a:ea typeface="ＭＳ Ｐゴシック" charset="-128"/>
                <a:cs typeface="ＭＳ Ｐゴシック" charset="-128"/>
              </a:rPr>
              <a:pPr defTabSz="912667" eaLnBrk="0" hangingPunct="0">
                <a:defRPr/>
              </a:pPr>
              <a:t>‹#›</a:t>
            </a:fld>
            <a:r>
              <a:rPr lang="en-US">
                <a:solidFill>
                  <a:srgbClr val="808080"/>
                </a:solidFill>
                <a:ea typeface="ＭＳ Ｐゴシック" charset="-128"/>
                <a:cs typeface="ＭＳ Ｐゴシック" charset="-128"/>
              </a:rPr>
              <a:t> - </a:t>
            </a:r>
            <a:r>
              <a:rPr lang="en-US" sz="1100">
                <a:solidFill>
                  <a:srgbClr val="969696"/>
                </a:solidFill>
                <a:ea typeface="ＭＳ Ｐゴシック" charset="-128"/>
                <a:cs typeface="ＭＳ Ｐゴシック" charset="-128"/>
              </a:rPr>
              <a:t>Lectures.GersteinLab.org</a:t>
            </a:r>
            <a:r>
              <a:rPr lang="en-US" sz="600" b="0">
                <a:solidFill>
                  <a:srgbClr val="808080"/>
                </a:solidFill>
                <a:ea typeface="ＭＳ Ｐゴシック" charset="-128"/>
                <a:cs typeface="ＭＳ Ｐゴシック" charset="-128"/>
              </a:rPr>
              <a:t> </a:t>
            </a:r>
            <a:r>
              <a:rPr lang="en-US" sz="500" b="0">
                <a:ea typeface="ＭＳ Ｐゴシック" charset="-128"/>
                <a:cs typeface="ＭＳ Ｐゴシック" charset="-128"/>
              </a:rPr>
              <a:t>(c) '09</a:t>
            </a:r>
          </a:p>
        </p:txBody>
      </p:sp>
    </p:spTree>
  </p:cSld>
  <p:clrMap bg1="lt1" tx1="dk1" bg2="lt2" tx2="dk2" accent1="accent1" accent2="accent2" accent3="accent3" accent4="accent4" accent5="accent5" accent6="accent6" hlink="hlink" folHlink="folHlink"/>
  <p:sldLayoutIdLst>
    <p:sldLayoutId id="2147526860" r:id="rId1"/>
    <p:sldLayoutId id="2147526861" r:id="rId2"/>
    <p:sldLayoutId id="2147526862" r:id="rId3"/>
    <p:sldLayoutId id="2147526863" r:id="rId4"/>
    <p:sldLayoutId id="2147526864" r:id="rId5"/>
    <p:sldLayoutId id="2147526865" r:id="rId6"/>
    <p:sldLayoutId id="2147526866" r:id="rId7"/>
    <p:sldLayoutId id="2147526867" r:id="rId8"/>
    <p:sldLayoutId id="2147526868" r:id="rId9"/>
    <p:sldLayoutId id="2147526538" r:id="rId10"/>
    <p:sldLayoutId id="2147526539" r:id="rId11"/>
    <p:sldLayoutId id="2147526540" r:id="rId12"/>
  </p:sldLayoutIdLst>
  <p:transition/>
  <p:txStyles>
    <p:titleStyle>
      <a:lvl1pPr algn="ctr" rtl="0" eaLnBrk="0" fontAlgn="base" hangingPunct="0">
        <a:spcBef>
          <a:spcPct val="0"/>
        </a:spcBef>
        <a:spcAft>
          <a:spcPct val="0"/>
        </a:spcAft>
        <a:defRPr sz="3200" b="1" u="sng">
          <a:solidFill>
            <a:srgbClr val="0000CC"/>
          </a:solidFill>
          <a:latin typeface="+mj-lt"/>
          <a:ea typeface="ＭＳ Ｐゴシック" pitchFamily="-65" charset="-128"/>
          <a:cs typeface="ＭＳ Ｐゴシック" pitchFamily="-65" charset="-128"/>
        </a:defRPr>
      </a:lvl1pPr>
      <a:lvl2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2pPr>
      <a:lvl3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3pPr>
      <a:lvl4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4pPr>
      <a:lvl5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5pPr>
      <a:lvl6pPr marL="457127" algn="ctr" rtl="0" eaLnBrk="1" fontAlgn="base" hangingPunct="1">
        <a:spcBef>
          <a:spcPct val="0"/>
        </a:spcBef>
        <a:spcAft>
          <a:spcPct val="0"/>
        </a:spcAft>
        <a:defRPr sz="3200" b="1" u="sng">
          <a:solidFill>
            <a:srgbClr val="0000CC"/>
          </a:solidFill>
          <a:latin typeface="Arial" pitchFamily="-65" charset="0"/>
        </a:defRPr>
      </a:lvl6pPr>
      <a:lvl7pPr marL="914254" algn="ctr" rtl="0" eaLnBrk="1" fontAlgn="base" hangingPunct="1">
        <a:spcBef>
          <a:spcPct val="0"/>
        </a:spcBef>
        <a:spcAft>
          <a:spcPct val="0"/>
        </a:spcAft>
        <a:defRPr sz="3200" b="1" u="sng">
          <a:solidFill>
            <a:srgbClr val="0000CC"/>
          </a:solidFill>
          <a:latin typeface="Arial" pitchFamily="-65" charset="0"/>
        </a:defRPr>
      </a:lvl7pPr>
      <a:lvl8pPr marL="1371381" algn="ctr" rtl="0" eaLnBrk="1" fontAlgn="base" hangingPunct="1">
        <a:spcBef>
          <a:spcPct val="0"/>
        </a:spcBef>
        <a:spcAft>
          <a:spcPct val="0"/>
        </a:spcAft>
        <a:defRPr sz="3200" b="1" u="sng">
          <a:solidFill>
            <a:srgbClr val="0000CC"/>
          </a:solidFill>
          <a:latin typeface="Arial" pitchFamily="-65" charset="0"/>
        </a:defRPr>
      </a:lvl8pPr>
      <a:lvl9pPr marL="1828507" algn="ctr" rtl="0" eaLnBrk="1" fontAlgn="base" hangingPunct="1">
        <a:spcBef>
          <a:spcPct val="0"/>
        </a:spcBef>
        <a:spcAft>
          <a:spcPct val="0"/>
        </a:spcAft>
        <a:defRPr sz="3200" b="1" u="sng">
          <a:solidFill>
            <a:srgbClr val="0000CC"/>
          </a:solidFill>
          <a:latin typeface="Arial" pitchFamily="-65" charset="0"/>
        </a:defRPr>
      </a:lvl9pPr>
    </p:titleStyle>
    <p:bodyStyle>
      <a:lvl1pPr marL="227013" indent="-227013" algn="l"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2pPr>
      <a:lvl3pPr marL="912813" indent="-227013" algn="l"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260475" indent="-231775" algn="l"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598613" indent="-222250" algn="l" rtl="0" eaLnBrk="0" fontAlgn="base" hangingPunct="0">
        <a:spcBef>
          <a:spcPct val="20000"/>
        </a:spcBef>
        <a:spcAft>
          <a:spcPct val="0"/>
        </a:spcAft>
        <a:buChar char="»"/>
        <a:defRPr sz="2000">
          <a:solidFill>
            <a:schemeClr val="tx1"/>
          </a:solidFill>
          <a:latin typeface="+mn-lt"/>
          <a:ea typeface="ＭＳ Ｐゴシック" pitchFamily="-65" charset="-128"/>
        </a:defRPr>
      </a:lvl5pPr>
      <a:lvl6pPr marL="2057071" indent="-223802" algn="l"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514198" indent="-223802" algn="l"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2971325" indent="-223802" algn="l"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428451" indent="-223802" algn="l"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27" rtl="0" eaLnBrk="1" latinLnBrk="0" hangingPunct="1">
        <a:defRPr sz="1800" kern="1200">
          <a:solidFill>
            <a:schemeClr val="tx1"/>
          </a:solidFill>
          <a:latin typeface="+mn-lt"/>
          <a:ea typeface="+mn-ea"/>
          <a:cs typeface="+mn-cs"/>
        </a:defRPr>
      </a:lvl1pPr>
      <a:lvl2pPr marL="457127" algn="l" defTabSz="457127" rtl="0" eaLnBrk="1" latinLnBrk="0" hangingPunct="1">
        <a:defRPr sz="1800" kern="1200">
          <a:solidFill>
            <a:schemeClr val="tx1"/>
          </a:solidFill>
          <a:latin typeface="+mn-lt"/>
          <a:ea typeface="+mn-ea"/>
          <a:cs typeface="+mn-cs"/>
        </a:defRPr>
      </a:lvl2pPr>
      <a:lvl3pPr marL="914254" algn="l" defTabSz="457127" rtl="0" eaLnBrk="1" latinLnBrk="0" hangingPunct="1">
        <a:defRPr sz="1800" kern="1200">
          <a:solidFill>
            <a:schemeClr val="tx1"/>
          </a:solidFill>
          <a:latin typeface="+mn-lt"/>
          <a:ea typeface="+mn-ea"/>
          <a:cs typeface="+mn-cs"/>
        </a:defRPr>
      </a:lvl3pPr>
      <a:lvl4pPr marL="1371381" algn="l" defTabSz="457127" rtl="0" eaLnBrk="1" latinLnBrk="0" hangingPunct="1">
        <a:defRPr sz="1800" kern="1200">
          <a:solidFill>
            <a:schemeClr val="tx1"/>
          </a:solidFill>
          <a:latin typeface="+mn-lt"/>
          <a:ea typeface="+mn-ea"/>
          <a:cs typeface="+mn-cs"/>
        </a:defRPr>
      </a:lvl4pPr>
      <a:lvl5pPr marL="1828507" algn="l" defTabSz="457127" rtl="0" eaLnBrk="1" latinLnBrk="0" hangingPunct="1">
        <a:defRPr sz="1800" kern="1200">
          <a:solidFill>
            <a:schemeClr val="tx1"/>
          </a:solidFill>
          <a:latin typeface="+mn-lt"/>
          <a:ea typeface="+mn-ea"/>
          <a:cs typeface="+mn-cs"/>
        </a:defRPr>
      </a:lvl5pPr>
      <a:lvl6pPr marL="2285634" algn="l" defTabSz="457127" rtl="0" eaLnBrk="1" latinLnBrk="0" hangingPunct="1">
        <a:defRPr sz="1800" kern="1200">
          <a:solidFill>
            <a:schemeClr val="tx1"/>
          </a:solidFill>
          <a:latin typeface="+mn-lt"/>
          <a:ea typeface="+mn-ea"/>
          <a:cs typeface="+mn-cs"/>
        </a:defRPr>
      </a:lvl6pPr>
      <a:lvl7pPr marL="2742761" algn="l" defTabSz="457127" rtl="0" eaLnBrk="1" latinLnBrk="0" hangingPunct="1">
        <a:defRPr sz="1800" kern="1200">
          <a:solidFill>
            <a:schemeClr val="tx1"/>
          </a:solidFill>
          <a:latin typeface="+mn-lt"/>
          <a:ea typeface="+mn-ea"/>
          <a:cs typeface="+mn-cs"/>
        </a:defRPr>
      </a:lvl7pPr>
      <a:lvl8pPr marL="3199888" algn="l" defTabSz="457127" rtl="0" eaLnBrk="1" latinLnBrk="0" hangingPunct="1">
        <a:defRPr sz="1800" kern="1200">
          <a:solidFill>
            <a:schemeClr val="tx1"/>
          </a:solidFill>
          <a:latin typeface="+mn-lt"/>
          <a:ea typeface="+mn-ea"/>
          <a:cs typeface="+mn-cs"/>
        </a:defRPr>
      </a:lvl8pPr>
      <a:lvl9pPr marL="3657015" algn="l" defTabSz="457127"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8306" name="Rectangle 2"/>
          <p:cNvSpPr>
            <a:spLocks noGrp="1" noChangeArrowheads="1"/>
          </p:cNvSpPr>
          <p:nvPr>
            <p:ph type="title"/>
            <p:custDataLst>
              <p:tags r:id="rId13"/>
            </p:custDataLst>
          </p:nvPr>
        </p:nvSpPr>
        <p:spPr bwMode="auto">
          <a:xfrm>
            <a:off x="685800" y="609600"/>
            <a:ext cx="7772400" cy="1143000"/>
          </a:xfrm>
          <a:prstGeom prst="rect">
            <a:avLst/>
          </a:prstGeom>
          <a:solidFill>
            <a:schemeClr val="bg1"/>
          </a:solidFill>
          <a:ln>
            <a:noFill/>
          </a:ln>
          <a:extLst>
            <a:ext uri="{FAA26D3D-D897-4be2-8F04-BA451C77F1D7}">
              <ma14:placeholderFlag xmlns:ma14="http://schemas.microsoft.com/office/mac/drawingml/2011/main" val="1"/>
            </a:ext>
            <a:ext uri="{91240B29-F687-4f45-9708-019B960494DF}">
              <a14:hiddenLine xmlns:a14="http://schemas.microsoft.com/office/drawing/2010/main" xmlns="" w="9525">
                <a:solidFill>
                  <a:srgbClr val="000000"/>
                </a:solidFill>
                <a:miter lim="800000"/>
                <a:headEnd/>
                <a:tailEnd/>
              </a14:hiddenLine>
            </a:ext>
          </a:extLst>
        </p:spPr>
        <p:txBody>
          <a:bodyPr vert="horz" wrap="square" lIns="92060" tIns="46031" rIns="92060" bIns="46031" numCol="1" anchor="ctr" anchorCtr="0" compatLnSpc="1">
            <a:prstTxWarp prst="textNoShape">
              <a:avLst/>
            </a:prstTxWarp>
          </a:bodyPr>
          <a:lstStyle/>
          <a:p>
            <a:pPr lvl="0"/>
            <a:r>
              <a:rPr lang="en-US" altLang="zh-TW"/>
              <a:t>Click to edit Master title style</a:t>
            </a:r>
          </a:p>
        </p:txBody>
      </p:sp>
      <p:sp>
        <p:nvSpPr>
          <p:cNvPr id="98307" name="Rectangle 3"/>
          <p:cNvSpPr>
            <a:spLocks noGrp="1" noChangeArrowheads="1"/>
          </p:cNvSpPr>
          <p:nvPr>
            <p:ph type="body" idx="1"/>
            <p:custDataLst>
              <p:tags r:id="rId14"/>
            </p:custDataLst>
          </p:nvPr>
        </p:nvSpPr>
        <p:spPr bwMode="auto">
          <a:xfrm>
            <a:off x="685800" y="1981200"/>
            <a:ext cx="7772400" cy="4638675"/>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60" tIns="46031" rIns="92060" bIns="46031"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p>
        </p:txBody>
      </p:sp>
      <p:sp>
        <p:nvSpPr>
          <p:cNvPr id="344068" name="Rectangle 4"/>
          <p:cNvSpPr>
            <a:spLocks noGrp="1" noChangeArrowheads="1"/>
          </p:cNvSpPr>
          <p:nvPr>
            <p:ph type="sldNum" sz="quarter" idx="4"/>
            <p:custDataLst>
              <p:tags r:id="rId15"/>
            </p:custDataLst>
          </p:nvPr>
        </p:nvSpPr>
        <p:spPr bwMode="auto">
          <a:xfrm rot="16200000">
            <a:off x="6838950" y="4543426"/>
            <a:ext cx="4237037" cy="258762"/>
          </a:xfrm>
          <a:prstGeom prst="rect">
            <a:avLst/>
          </a:prstGeom>
          <a:noFill/>
          <a:ln w="9525">
            <a:noFill/>
            <a:miter lim="800000"/>
            <a:headEnd/>
            <a:tailEnd/>
          </a:ln>
          <a:effectLst/>
        </p:spPr>
        <p:txBody>
          <a:bodyPr vert="horz" wrap="square" lIns="92060" tIns="46031" rIns="92060" bIns="46031" numCol="1" anchor="t" anchorCtr="0" compatLnSpc="1">
            <a:prstTxWarp prst="textNoShape">
              <a:avLst/>
            </a:prstTxWarp>
          </a:bodyPr>
          <a:lstStyle>
            <a:lvl1pPr eaLnBrk="0" hangingPunct="0">
              <a:defRPr>
                <a:solidFill>
                  <a:schemeClr val="bg1"/>
                </a:solidFill>
                <a:latin typeface="Arial" charset="0"/>
                <a:ea typeface="ＭＳ Ｐゴシック" charset="-128"/>
                <a:cs typeface="ＭＳ Ｐゴシック" charset="-128"/>
              </a:defRPr>
            </a:lvl1pPr>
          </a:lstStyle>
          <a:p>
            <a:pPr>
              <a:defRPr/>
            </a:pPr>
            <a:fld id="{EE56DF2D-FB68-FB43-A996-B011185380EC}" type="slidenum">
              <a:rPr lang="zh-TW" altLang="en-US"/>
              <a:pPr>
                <a:defRPr/>
              </a:pPr>
              <a:t>‹#›</a:t>
            </a:fld>
            <a:r>
              <a:rPr lang="en-US" altLang="zh-TW"/>
              <a:t>   (c) Mark Gerstein, 2002, Yale, bioinfo.mbb.yale.edu</a:t>
            </a:r>
          </a:p>
        </p:txBody>
      </p:sp>
      <p:sp>
        <p:nvSpPr>
          <p:cNvPr id="98309" name="Rectangle 5"/>
          <p:cNvSpPr>
            <a:spLocks noChangeArrowheads="1"/>
          </p:cNvSpPr>
          <p:nvPr>
            <p:custDataLst>
              <p:tags r:id="rId16"/>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60" tIns="46031" rIns="92060" bIns="46031"/>
          <a:lstStyle/>
          <a:p>
            <a:pPr algn="ctr" eaLnBrk="0" hangingPunct="0"/>
            <a:r>
              <a:rPr lang="en-US" sz="700" b="0">
                <a:solidFill>
                  <a:schemeClr val="bg1"/>
                </a:solidFill>
              </a:rPr>
              <a:t>Do not reproduce without permission</a:t>
            </a:r>
          </a:p>
        </p:txBody>
      </p:sp>
      <p:sp>
        <p:nvSpPr>
          <p:cNvPr id="7" name="Rectangle 6"/>
          <p:cNvSpPr>
            <a:spLocks noChangeArrowheads="1"/>
          </p:cNvSpPr>
          <p:nvPr>
            <p:custDataLst>
              <p:tags r:id="rId17"/>
            </p:custDataLst>
          </p:nvPr>
        </p:nvSpPr>
        <p:spPr bwMode="auto">
          <a:xfrm rot="16200000">
            <a:off x="7398545" y="5253831"/>
            <a:ext cx="3078162" cy="263525"/>
          </a:xfrm>
          <a:prstGeom prst="rect">
            <a:avLst/>
          </a:prstGeom>
          <a:noFill/>
          <a:ln w="9525">
            <a:noFill/>
            <a:miter lim="800000"/>
            <a:headEnd/>
            <a:tailEnd/>
          </a:ln>
          <a:effectLst/>
        </p:spPr>
        <p:txBody>
          <a:bodyPr lIns="92051" tIns="46026" rIns="92051" bIns="46026"/>
          <a:lstStyle/>
          <a:p>
            <a:pPr defTabSz="912667" eaLnBrk="0" hangingPunct="0">
              <a:defRPr/>
            </a:pPr>
            <a:fld id="{8594DFDD-60E2-184C-9AC7-4453DED6523E}" type="slidenum">
              <a:rPr lang="en-US" sz="2000" i="1">
                <a:effectLst>
                  <a:outerShdw blurRad="38100" dist="38100" dir="2700000" algn="tl">
                    <a:srgbClr val="DDDDDD"/>
                  </a:outerShdw>
                </a:effectLst>
                <a:latin typeface="Courier New" charset="0"/>
                <a:ea typeface="ＭＳ Ｐゴシック" charset="-128"/>
                <a:cs typeface="ＭＳ Ｐゴシック" charset="-128"/>
              </a:rPr>
              <a:pPr defTabSz="912667" eaLnBrk="0" hangingPunct="0">
                <a:defRPr/>
              </a:pPr>
              <a:t>‹#›</a:t>
            </a:fld>
            <a:r>
              <a:rPr lang="en-US">
                <a:solidFill>
                  <a:srgbClr val="808080"/>
                </a:solidFill>
                <a:ea typeface="ＭＳ Ｐゴシック" charset="-128"/>
                <a:cs typeface="ＭＳ Ｐゴシック" charset="-128"/>
              </a:rPr>
              <a:t> - </a:t>
            </a:r>
            <a:r>
              <a:rPr lang="en-US" sz="1100">
                <a:solidFill>
                  <a:srgbClr val="969696"/>
                </a:solidFill>
                <a:ea typeface="ＭＳ Ｐゴシック" charset="-128"/>
                <a:cs typeface="ＭＳ Ｐゴシック" charset="-128"/>
              </a:rPr>
              <a:t>Lectures.GersteinLab.org</a:t>
            </a:r>
            <a:r>
              <a:rPr lang="en-US" sz="600" b="0">
                <a:solidFill>
                  <a:srgbClr val="808080"/>
                </a:solidFill>
                <a:ea typeface="ＭＳ Ｐゴシック" charset="-128"/>
                <a:cs typeface="ＭＳ Ｐゴシック" charset="-128"/>
              </a:rPr>
              <a:t> </a:t>
            </a:r>
            <a:r>
              <a:rPr lang="en-US" sz="500" b="0">
                <a:ea typeface="ＭＳ Ｐゴシック" charset="-128"/>
                <a:cs typeface="ＭＳ Ｐゴシック" charset="-128"/>
              </a:rPr>
              <a:t>(c) '09</a:t>
            </a:r>
          </a:p>
        </p:txBody>
      </p:sp>
    </p:spTree>
  </p:cSld>
  <p:clrMap bg1="lt1" tx1="dk1" bg2="lt2" tx2="dk2" accent1="accent1" accent2="accent2" accent3="accent3" accent4="accent4" accent5="accent5" accent6="accent6" hlink="hlink" folHlink="folHlink"/>
  <p:sldLayoutIdLst>
    <p:sldLayoutId id="2147526541" r:id="rId1"/>
    <p:sldLayoutId id="2147526542" r:id="rId2"/>
    <p:sldLayoutId id="2147526543" r:id="rId3"/>
    <p:sldLayoutId id="2147526544" r:id="rId4"/>
    <p:sldLayoutId id="2147526545" r:id="rId5"/>
    <p:sldLayoutId id="2147526546" r:id="rId6"/>
    <p:sldLayoutId id="2147526547" r:id="rId7"/>
    <p:sldLayoutId id="2147526548" r:id="rId8"/>
    <p:sldLayoutId id="2147526549" r:id="rId9"/>
    <p:sldLayoutId id="2147526550" r:id="rId10"/>
    <p:sldLayoutId id="2147526551" r:id="rId11"/>
  </p:sldLayoutIdLst>
  <p:transition/>
  <p:txStyles>
    <p:titleStyle>
      <a:lvl1pPr algn="ctr" rtl="0" eaLnBrk="0" fontAlgn="base" hangingPunct="0">
        <a:spcBef>
          <a:spcPct val="0"/>
        </a:spcBef>
        <a:spcAft>
          <a:spcPct val="0"/>
        </a:spcAft>
        <a:defRPr sz="3200" b="1" u="sng">
          <a:solidFill>
            <a:srgbClr val="0000CC"/>
          </a:solidFill>
          <a:latin typeface="+mj-lt"/>
          <a:ea typeface="+mj-ea"/>
          <a:cs typeface="+mj-cs"/>
        </a:defRPr>
      </a:lvl1pPr>
      <a:lvl2pPr algn="ctr" rtl="0" eaLnBrk="0" fontAlgn="base" hangingPunct="0">
        <a:spcBef>
          <a:spcPct val="0"/>
        </a:spcBef>
        <a:spcAft>
          <a:spcPct val="0"/>
        </a:spcAft>
        <a:defRPr sz="3200" b="1" u="sng">
          <a:solidFill>
            <a:srgbClr val="0000CC"/>
          </a:solidFill>
          <a:latin typeface="Arial" charset="0"/>
          <a:ea typeface="ＭＳ Ｐゴシック" charset="-128"/>
          <a:cs typeface="ＭＳ Ｐゴシック" charset="-128"/>
        </a:defRPr>
      </a:lvl2pPr>
      <a:lvl3pPr algn="ctr" rtl="0" eaLnBrk="0" fontAlgn="base" hangingPunct="0">
        <a:spcBef>
          <a:spcPct val="0"/>
        </a:spcBef>
        <a:spcAft>
          <a:spcPct val="0"/>
        </a:spcAft>
        <a:defRPr sz="3200" b="1" u="sng">
          <a:solidFill>
            <a:srgbClr val="0000CC"/>
          </a:solidFill>
          <a:latin typeface="Arial" charset="0"/>
          <a:ea typeface="ＭＳ Ｐゴシック" charset="-128"/>
          <a:cs typeface="ＭＳ Ｐゴシック" charset="-128"/>
        </a:defRPr>
      </a:lvl3pPr>
      <a:lvl4pPr algn="ctr" rtl="0" eaLnBrk="0" fontAlgn="base" hangingPunct="0">
        <a:spcBef>
          <a:spcPct val="0"/>
        </a:spcBef>
        <a:spcAft>
          <a:spcPct val="0"/>
        </a:spcAft>
        <a:defRPr sz="3200" b="1" u="sng">
          <a:solidFill>
            <a:srgbClr val="0000CC"/>
          </a:solidFill>
          <a:latin typeface="Arial" charset="0"/>
          <a:ea typeface="ＭＳ Ｐゴシック" charset="-128"/>
          <a:cs typeface="ＭＳ Ｐゴシック" charset="-128"/>
        </a:defRPr>
      </a:lvl4pPr>
      <a:lvl5pPr algn="ctr" rtl="0" eaLnBrk="0" fontAlgn="base" hangingPunct="0">
        <a:spcBef>
          <a:spcPct val="0"/>
        </a:spcBef>
        <a:spcAft>
          <a:spcPct val="0"/>
        </a:spcAft>
        <a:defRPr sz="3200" b="1" u="sng">
          <a:solidFill>
            <a:srgbClr val="0000CC"/>
          </a:solidFill>
          <a:latin typeface="Arial" charset="0"/>
          <a:ea typeface="ＭＳ Ｐゴシック" charset="-128"/>
          <a:cs typeface="ＭＳ Ｐゴシック" charset="-128"/>
        </a:defRPr>
      </a:lvl5pPr>
      <a:lvl6pPr marL="457127" algn="ctr" rtl="0" eaLnBrk="1" fontAlgn="base" hangingPunct="1">
        <a:spcBef>
          <a:spcPct val="0"/>
        </a:spcBef>
        <a:spcAft>
          <a:spcPct val="0"/>
        </a:spcAft>
        <a:defRPr sz="3200" b="1" u="sng">
          <a:solidFill>
            <a:srgbClr val="0000CC"/>
          </a:solidFill>
          <a:latin typeface="Arial" charset="0"/>
          <a:ea typeface="ＭＳ Ｐゴシック" charset="-128"/>
          <a:cs typeface="ＭＳ Ｐゴシック" charset="-128"/>
        </a:defRPr>
      </a:lvl6pPr>
      <a:lvl7pPr marL="914254" algn="ctr" rtl="0" eaLnBrk="1" fontAlgn="base" hangingPunct="1">
        <a:spcBef>
          <a:spcPct val="0"/>
        </a:spcBef>
        <a:spcAft>
          <a:spcPct val="0"/>
        </a:spcAft>
        <a:defRPr sz="3200" b="1" u="sng">
          <a:solidFill>
            <a:srgbClr val="0000CC"/>
          </a:solidFill>
          <a:latin typeface="Arial" charset="0"/>
          <a:ea typeface="ＭＳ Ｐゴシック" charset="-128"/>
          <a:cs typeface="ＭＳ Ｐゴシック" charset="-128"/>
        </a:defRPr>
      </a:lvl7pPr>
      <a:lvl8pPr marL="1371381" algn="ctr" rtl="0" eaLnBrk="1" fontAlgn="base" hangingPunct="1">
        <a:spcBef>
          <a:spcPct val="0"/>
        </a:spcBef>
        <a:spcAft>
          <a:spcPct val="0"/>
        </a:spcAft>
        <a:defRPr sz="3200" b="1" u="sng">
          <a:solidFill>
            <a:srgbClr val="0000CC"/>
          </a:solidFill>
          <a:latin typeface="Arial" charset="0"/>
          <a:ea typeface="ＭＳ Ｐゴシック" charset="-128"/>
          <a:cs typeface="ＭＳ Ｐゴシック" charset="-128"/>
        </a:defRPr>
      </a:lvl8pPr>
      <a:lvl9pPr marL="1828507" algn="ctr" rtl="0" eaLnBrk="1" fontAlgn="base" hangingPunct="1">
        <a:spcBef>
          <a:spcPct val="0"/>
        </a:spcBef>
        <a:spcAft>
          <a:spcPct val="0"/>
        </a:spcAft>
        <a:defRPr sz="3200" b="1" u="sng">
          <a:solidFill>
            <a:srgbClr val="0000CC"/>
          </a:solidFill>
          <a:latin typeface="Arial" charset="0"/>
          <a:ea typeface="ＭＳ Ｐゴシック" charset="-128"/>
          <a:cs typeface="ＭＳ Ｐゴシック" charset="-128"/>
        </a:defRPr>
      </a:lvl9pPr>
    </p:titleStyle>
    <p:bodyStyle>
      <a:lvl1pPr marL="227013" indent="-227013" algn="l" rtl="0" eaLnBrk="0" fontAlgn="base" hangingPunct="0">
        <a:spcBef>
          <a:spcPct val="20000"/>
        </a:spcBef>
        <a:spcAft>
          <a:spcPct val="0"/>
        </a:spcAft>
        <a:buChar char="•"/>
        <a:defRPr sz="2400">
          <a:solidFill>
            <a:schemeClr val="tx1"/>
          </a:solidFill>
          <a:latin typeface="+mn-lt"/>
          <a:ea typeface="+mn-ea"/>
          <a:cs typeface="+mn-cs"/>
        </a:defRPr>
      </a:lvl1pPr>
      <a:lvl2pPr marL="569913" indent="-227013" algn="l" rtl="0" eaLnBrk="0" fontAlgn="base" hangingPunct="0">
        <a:spcBef>
          <a:spcPct val="20000"/>
        </a:spcBef>
        <a:spcAft>
          <a:spcPct val="0"/>
        </a:spcAft>
        <a:buFont typeface="Symbol" charset="0"/>
        <a:buChar char="à"/>
        <a:defRPr sz="2000">
          <a:solidFill>
            <a:schemeClr val="tx1"/>
          </a:solidFill>
          <a:latin typeface="+mn-lt"/>
          <a:ea typeface="+mn-ea"/>
        </a:defRPr>
      </a:lvl2pPr>
      <a:lvl3pPr marL="912813" indent="-227013" algn="l" rtl="0" eaLnBrk="0" fontAlgn="base" hangingPunct="0">
        <a:spcBef>
          <a:spcPct val="20000"/>
        </a:spcBef>
        <a:spcAft>
          <a:spcPct val="0"/>
        </a:spcAft>
        <a:buChar char="•"/>
        <a:defRPr sz="2000">
          <a:solidFill>
            <a:schemeClr val="tx1"/>
          </a:solidFill>
          <a:latin typeface="+mn-lt"/>
          <a:ea typeface="+mn-ea"/>
        </a:defRPr>
      </a:lvl3pPr>
      <a:lvl4pPr marL="1260475" indent="-231775" algn="l" rtl="0" eaLnBrk="0" fontAlgn="base" hangingPunct="0">
        <a:spcBef>
          <a:spcPct val="20000"/>
        </a:spcBef>
        <a:spcAft>
          <a:spcPct val="0"/>
        </a:spcAft>
        <a:buChar char="–"/>
        <a:defRPr sz="2000">
          <a:solidFill>
            <a:schemeClr val="tx1"/>
          </a:solidFill>
          <a:latin typeface="+mn-lt"/>
          <a:ea typeface="+mn-ea"/>
        </a:defRPr>
      </a:lvl4pPr>
      <a:lvl5pPr marL="1598613" indent="-222250" algn="l" rtl="0" eaLnBrk="0" fontAlgn="base" hangingPunct="0">
        <a:spcBef>
          <a:spcPct val="20000"/>
        </a:spcBef>
        <a:spcAft>
          <a:spcPct val="0"/>
        </a:spcAft>
        <a:buChar char="»"/>
        <a:defRPr sz="2000">
          <a:solidFill>
            <a:schemeClr val="tx1"/>
          </a:solidFill>
          <a:latin typeface="+mn-lt"/>
          <a:ea typeface="+mn-ea"/>
        </a:defRPr>
      </a:lvl5pPr>
      <a:lvl6pPr marL="2057071" indent="-223802" algn="l" rtl="0" eaLnBrk="1" fontAlgn="base" hangingPunct="1">
        <a:spcBef>
          <a:spcPct val="20000"/>
        </a:spcBef>
        <a:spcAft>
          <a:spcPct val="0"/>
        </a:spcAft>
        <a:buChar char="»"/>
        <a:defRPr sz="2000">
          <a:solidFill>
            <a:schemeClr val="tx1"/>
          </a:solidFill>
          <a:latin typeface="+mn-lt"/>
          <a:ea typeface="+mn-ea"/>
        </a:defRPr>
      </a:lvl6pPr>
      <a:lvl7pPr marL="2514198" indent="-223802" algn="l" rtl="0" eaLnBrk="1" fontAlgn="base" hangingPunct="1">
        <a:spcBef>
          <a:spcPct val="20000"/>
        </a:spcBef>
        <a:spcAft>
          <a:spcPct val="0"/>
        </a:spcAft>
        <a:buChar char="»"/>
        <a:defRPr sz="2000">
          <a:solidFill>
            <a:schemeClr val="tx1"/>
          </a:solidFill>
          <a:latin typeface="+mn-lt"/>
          <a:ea typeface="+mn-ea"/>
        </a:defRPr>
      </a:lvl7pPr>
      <a:lvl8pPr marL="2971325" indent="-223802" algn="l" rtl="0" eaLnBrk="1" fontAlgn="base" hangingPunct="1">
        <a:spcBef>
          <a:spcPct val="20000"/>
        </a:spcBef>
        <a:spcAft>
          <a:spcPct val="0"/>
        </a:spcAft>
        <a:buChar char="»"/>
        <a:defRPr sz="2000">
          <a:solidFill>
            <a:schemeClr val="tx1"/>
          </a:solidFill>
          <a:latin typeface="+mn-lt"/>
          <a:ea typeface="+mn-ea"/>
        </a:defRPr>
      </a:lvl8pPr>
      <a:lvl9pPr marL="3428451" indent="-223802"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457127" rtl="0" eaLnBrk="1" latinLnBrk="0" hangingPunct="1">
        <a:defRPr sz="1800" kern="1200">
          <a:solidFill>
            <a:schemeClr val="tx1"/>
          </a:solidFill>
          <a:latin typeface="+mn-lt"/>
          <a:ea typeface="+mn-ea"/>
          <a:cs typeface="+mn-cs"/>
        </a:defRPr>
      </a:lvl1pPr>
      <a:lvl2pPr marL="457127" algn="l" defTabSz="457127" rtl="0" eaLnBrk="1" latinLnBrk="0" hangingPunct="1">
        <a:defRPr sz="1800" kern="1200">
          <a:solidFill>
            <a:schemeClr val="tx1"/>
          </a:solidFill>
          <a:latin typeface="+mn-lt"/>
          <a:ea typeface="+mn-ea"/>
          <a:cs typeface="+mn-cs"/>
        </a:defRPr>
      </a:lvl2pPr>
      <a:lvl3pPr marL="914254" algn="l" defTabSz="457127" rtl="0" eaLnBrk="1" latinLnBrk="0" hangingPunct="1">
        <a:defRPr sz="1800" kern="1200">
          <a:solidFill>
            <a:schemeClr val="tx1"/>
          </a:solidFill>
          <a:latin typeface="+mn-lt"/>
          <a:ea typeface="+mn-ea"/>
          <a:cs typeface="+mn-cs"/>
        </a:defRPr>
      </a:lvl3pPr>
      <a:lvl4pPr marL="1371381" algn="l" defTabSz="457127" rtl="0" eaLnBrk="1" latinLnBrk="0" hangingPunct="1">
        <a:defRPr sz="1800" kern="1200">
          <a:solidFill>
            <a:schemeClr val="tx1"/>
          </a:solidFill>
          <a:latin typeface="+mn-lt"/>
          <a:ea typeface="+mn-ea"/>
          <a:cs typeface="+mn-cs"/>
        </a:defRPr>
      </a:lvl4pPr>
      <a:lvl5pPr marL="1828507" algn="l" defTabSz="457127" rtl="0" eaLnBrk="1" latinLnBrk="0" hangingPunct="1">
        <a:defRPr sz="1800" kern="1200">
          <a:solidFill>
            <a:schemeClr val="tx1"/>
          </a:solidFill>
          <a:latin typeface="+mn-lt"/>
          <a:ea typeface="+mn-ea"/>
          <a:cs typeface="+mn-cs"/>
        </a:defRPr>
      </a:lvl5pPr>
      <a:lvl6pPr marL="2285634" algn="l" defTabSz="457127" rtl="0" eaLnBrk="1" latinLnBrk="0" hangingPunct="1">
        <a:defRPr sz="1800" kern="1200">
          <a:solidFill>
            <a:schemeClr val="tx1"/>
          </a:solidFill>
          <a:latin typeface="+mn-lt"/>
          <a:ea typeface="+mn-ea"/>
          <a:cs typeface="+mn-cs"/>
        </a:defRPr>
      </a:lvl6pPr>
      <a:lvl7pPr marL="2742761" algn="l" defTabSz="457127" rtl="0" eaLnBrk="1" latinLnBrk="0" hangingPunct="1">
        <a:defRPr sz="1800" kern="1200">
          <a:solidFill>
            <a:schemeClr val="tx1"/>
          </a:solidFill>
          <a:latin typeface="+mn-lt"/>
          <a:ea typeface="+mn-ea"/>
          <a:cs typeface="+mn-cs"/>
        </a:defRPr>
      </a:lvl7pPr>
      <a:lvl8pPr marL="3199888" algn="l" defTabSz="457127" rtl="0" eaLnBrk="1" latinLnBrk="0" hangingPunct="1">
        <a:defRPr sz="1800" kern="1200">
          <a:solidFill>
            <a:schemeClr val="tx1"/>
          </a:solidFill>
          <a:latin typeface="+mn-lt"/>
          <a:ea typeface="+mn-ea"/>
          <a:cs typeface="+mn-cs"/>
        </a:defRPr>
      </a:lvl8pPr>
      <a:lvl9pPr marL="3657015" algn="l" defTabSz="457127"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10594" name="Rectangle 2"/>
          <p:cNvSpPr>
            <a:spLocks noGrp="1" noChangeArrowheads="1"/>
          </p:cNvSpPr>
          <p:nvPr>
            <p:ph type="title"/>
            <p:custDataLst>
              <p:tags r:id="rId13"/>
            </p:custDataLst>
          </p:nvPr>
        </p:nvSpPr>
        <p:spPr bwMode="auto">
          <a:xfrm>
            <a:off x="685800" y="609600"/>
            <a:ext cx="7772400" cy="1143000"/>
          </a:xfrm>
          <a:prstGeom prst="rect">
            <a:avLst/>
          </a:prstGeom>
          <a:solidFill>
            <a:schemeClr val="bg1"/>
          </a:solidFill>
          <a:ln>
            <a:noFill/>
          </a:ln>
          <a:extLst>
            <a:ext uri="{FAA26D3D-D897-4be2-8F04-BA451C77F1D7}">
              <ma14:placeholderFlag xmlns:ma14="http://schemas.microsoft.com/office/mac/drawingml/2011/main" val="1"/>
            </a:ext>
            <a:ext uri="{91240B29-F687-4f45-9708-019B960494DF}">
              <a14:hiddenLine xmlns:a14="http://schemas.microsoft.com/office/drawing/2010/main" xmlns="" w="9525">
                <a:solidFill>
                  <a:srgbClr val="000000"/>
                </a:solidFill>
                <a:miter lim="800000"/>
                <a:headEnd/>
                <a:tailEnd/>
              </a14:hiddenLine>
            </a:ext>
          </a:extLst>
        </p:spPr>
        <p:txBody>
          <a:bodyPr vert="horz" wrap="square" lIns="92060" tIns="46031" rIns="92060" bIns="46031" numCol="1" anchor="ctr" anchorCtr="0" compatLnSpc="1">
            <a:prstTxWarp prst="textNoShape">
              <a:avLst/>
            </a:prstTxWarp>
          </a:bodyPr>
          <a:lstStyle/>
          <a:p>
            <a:pPr lvl="0"/>
            <a:r>
              <a:rPr lang="en-US"/>
              <a:t>Click to edit Master title style</a:t>
            </a:r>
          </a:p>
        </p:txBody>
      </p:sp>
      <p:sp>
        <p:nvSpPr>
          <p:cNvPr id="110595" name="Rectangle 3"/>
          <p:cNvSpPr>
            <a:spLocks noGrp="1" noChangeArrowheads="1"/>
          </p:cNvSpPr>
          <p:nvPr>
            <p:ph type="body" idx="1"/>
            <p:custDataLst>
              <p:tags r:id="rId14"/>
            </p:custDataLst>
          </p:nvPr>
        </p:nvSpPr>
        <p:spPr bwMode="auto">
          <a:xfrm>
            <a:off x="685800" y="1981200"/>
            <a:ext cx="7772400" cy="4638675"/>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60" tIns="46031" rIns="92060" bIns="460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44068" name="Rectangle 4"/>
          <p:cNvSpPr>
            <a:spLocks noGrp="1" noChangeArrowheads="1"/>
          </p:cNvSpPr>
          <p:nvPr>
            <p:ph type="sldNum" sz="quarter" idx="4"/>
            <p:custDataLst>
              <p:tags r:id="rId15"/>
            </p:custDataLst>
          </p:nvPr>
        </p:nvSpPr>
        <p:spPr bwMode="auto">
          <a:xfrm rot="16200000">
            <a:off x="6838950" y="4543426"/>
            <a:ext cx="4237037" cy="258762"/>
          </a:xfrm>
          <a:prstGeom prst="rect">
            <a:avLst/>
          </a:prstGeom>
          <a:noFill/>
          <a:ln w="9525">
            <a:noFill/>
            <a:miter lim="800000"/>
            <a:headEnd/>
            <a:tailEnd/>
          </a:ln>
          <a:effectLst/>
        </p:spPr>
        <p:txBody>
          <a:bodyPr vert="horz" wrap="square" lIns="92060" tIns="46031" rIns="92060" bIns="46031" numCol="1" anchor="t" anchorCtr="0" compatLnSpc="1">
            <a:prstTxWarp prst="textNoShape">
              <a:avLst/>
            </a:prstTxWarp>
          </a:bodyPr>
          <a:lstStyle>
            <a:lvl1pPr eaLnBrk="0" hangingPunct="0">
              <a:defRPr>
                <a:solidFill>
                  <a:schemeClr val="bg1"/>
                </a:solidFill>
                <a:latin typeface="Arial" pitchFamily="-107" charset="0"/>
                <a:ea typeface="ＭＳ Ｐゴシック" pitchFamily="-107" charset="-128"/>
                <a:cs typeface="ＭＳ Ｐゴシック" pitchFamily="-107" charset="-128"/>
              </a:defRPr>
            </a:lvl1pPr>
          </a:lstStyle>
          <a:p>
            <a:pPr>
              <a:defRPr/>
            </a:pPr>
            <a:fld id="{ADC60CC8-1E6C-8148-A66A-9CEEFFB634BA}" type="slidenum">
              <a:rPr lang="en-US"/>
              <a:pPr>
                <a:defRPr/>
              </a:pPr>
              <a:t>‹#›</a:t>
            </a:fld>
            <a:r>
              <a:rPr lang="en-US"/>
              <a:t>   (c) Mark Gerstein, 2002, Yale, bioinfo.mbb.yale.edu</a:t>
            </a:r>
          </a:p>
        </p:txBody>
      </p:sp>
      <p:sp>
        <p:nvSpPr>
          <p:cNvPr id="110597" name="Rectangle 5"/>
          <p:cNvSpPr>
            <a:spLocks noChangeArrowheads="1"/>
          </p:cNvSpPr>
          <p:nvPr>
            <p:custDataLst>
              <p:tags r:id="rId16"/>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60" tIns="46031" rIns="92060" bIns="46031"/>
          <a:lstStyle/>
          <a:p>
            <a:pPr algn="ctr" eaLnBrk="0" hangingPunct="0"/>
            <a:r>
              <a:rPr lang="en-US" sz="700" b="0">
                <a:solidFill>
                  <a:schemeClr val="bg1"/>
                </a:solidFill>
              </a:rPr>
              <a:t>Do not reproduce without permission</a:t>
            </a:r>
          </a:p>
        </p:txBody>
      </p:sp>
      <p:sp>
        <p:nvSpPr>
          <p:cNvPr id="7" name="Rectangle 6"/>
          <p:cNvSpPr>
            <a:spLocks noChangeArrowheads="1"/>
          </p:cNvSpPr>
          <p:nvPr>
            <p:custDataLst>
              <p:tags r:id="rId17"/>
            </p:custDataLst>
          </p:nvPr>
        </p:nvSpPr>
        <p:spPr bwMode="auto">
          <a:xfrm rot="16200000">
            <a:off x="7398545" y="5253831"/>
            <a:ext cx="3078162" cy="263525"/>
          </a:xfrm>
          <a:prstGeom prst="rect">
            <a:avLst/>
          </a:prstGeom>
          <a:noFill/>
          <a:ln w="9525">
            <a:noFill/>
            <a:miter lim="800000"/>
            <a:headEnd/>
            <a:tailEnd/>
          </a:ln>
          <a:effectLst/>
        </p:spPr>
        <p:txBody>
          <a:bodyPr lIns="92051" tIns="46026" rIns="92051" bIns="46026"/>
          <a:lstStyle/>
          <a:p>
            <a:pPr defTabSz="912667" eaLnBrk="0" hangingPunct="0">
              <a:defRPr/>
            </a:pPr>
            <a:fld id="{8AE10664-3B75-1C49-B111-1D9F52855F08}" type="slidenum">
              <a:rPr lang="en-US" sz="2000" i="1">
                <a:effectLst>
                  <a:outerShdw blurRad="38100" dist="38100" dir="2700000" algn="tl">
                    <a:srgbClr val="DDDDDD"/>
                  </a:outerShdw>
                </a:effectLst>
                <a:latin typeface="Courier New" pitchFamily="-107" charset="0"/>
                <a:ea typeface="ＭＳ Ｐゴシック" pitchFamily="-107" charset="-128"/>
                <a:cs typeface="ＭＳ Ｐゴシック" pitchFamily="-107" charset="-128"/>
              </a:rPr>
              <a:pPr defTabSz="912667" eaLnBrk="0" hangingPunct="0">
                <a:defRPr/>
              </a:pPr>
              <a:t>‹#›</a:t>
            </a:fld>
            <a:r>
              <a:rPr lang="en-US">
                <a:solidFill>
                  <a:srgbClr val="808080"/>
                </a:solidFill>
                <a:latin typeface="Arial" pitchFamily="-107" charset="0"/>
                <a:ea typeface="ＭＳ Ｐゴシック" pitchFamily="-107" charset="-128"/>
                <a:cs typeface="ＭＳ Ｐゴシック" pitchFamily="-107" charset="-128"/>
              </a:rPr>
              <a:t> - </a:t>
            </a:r>
            <a:r>
              <a:rPr lang="en-US" sz="1100">
                <a:solidFill>
                  <a:srgbClr val="969696"/>
                </a:solidFill>
                <a:latin typeface="Arial" pitchFamily="-107" charset="0"/>
                <a:ea typeface="ＭＳ Ｐゴシック" pitchFamily="-107" charset="-128"/>
                <a:cs typeface="ＭＳ Ｐゴシック" pitchFamily="-107" charset="-128"/>
              </a:rPr>
              <a:t>Lectures.GersteinLab.org</a:t>
            </a:r>
            <a:r>
              <a:rPr lang="en-US" sz="600" b="0">
                <a:solidFill>
                  <a:srgbClr val="808080"/>
                </a:solidFill>
                <a:latin typeface="Arial" pitchFamily="-107" charset="0"/>
                <a:ea typeface="ＭＳ Ｐゴシック" pitchFamily="-107" charset="-128"/>
                <a:cs typeface="ＭＳ Ｐゴシック" pitchFamily="-107" charset="-128"/>
              </a:rPr>
              <a:t> </a:t>
            </a:r>
            <a:r>
              <a:rPr lang="en-US" sz="500" b="0">
                <a:latin typeface="Arial" pitchFamily="-107" charset="0"/>
                <a:ea typeface="ＭＳ Ｐゴシック" pitchFamily="-107" charset="-128"/>
                <a:cs typeface="ＭＳ Ｐゴシック" pitchFamily="-107" charset="-128"/>
              </a:rPr>
              <a:t>(c) '09</a:t>
            </a:r>
          </a:p>
        </p:txBody>
      </p:sp>
    </p:spTree>
  </p:cSld>
  <p:clrMap bg1="lt1" tx1="dk1" bg2="lt2" tx2="dk2" accent1="accent1" accent2="accent2" accent3="accent3" accent4="accent4" accent5="accent5" accent6="accent6" hlink="hlink" folHlink="folHlink"/>
  <p:sldLayoutIdLst>
    <p:sldLayoutId id="2147526869" r:id="rId1"/>
    <p:sldLayoutId id="2147526870" r:id="rId2"/>
    <p:sldLayoutId id="2147526871" r:id="rId3"/>
    <p:sldLayoutId id="2147526872" r:id="rId4"/>
    <p:sldLayoutId id="2147526873" r:id="rId5"/>
    <p:sldLayoutId id="2147526874" r:id="rId6"/>
    <p:sldLayoutId id="2147526875" r:id="rId7"/>
    <p:sldLayoutId id="2147526876" r:id="rId8"/>
    <p:sldLayoutId id="2147526552" r:id="rId9"/>
    <p:sldLayoutId id="2147526553" r:id="rId10"/>
    <p:sldLayoutId id="2147526554" r:id="rId11"/>
  </p:sldLayoutIdLst>
  <p:transition/>
  <p:txStyles>
    <p:titleStyle>
      <a:lvl1pPr algn="ctr" rtl="0" eaLnBrk="0" fontAlgn="base" hangingPunct="0">
        <a:spcBef>
          <a:spcPct val="0"/>
        </a:spcBef>
        <a:spcAft>
          <a:spcPct val="0"/>
        </a:spcAft>
        <a:defRPr sz="3200" b="1" u="sng">
          <a:solidFill>
            <a:srgbClr val="0000CC"/>
          </a:solidFill>
          <a:latin typeface="+mj-lt"/>
          <a:ea typeface="ＭＳ Ｐゴシック" pitchFamily="-65" charset="-128"/>
          <a:cs typeface="ＭＳ Ｐゴシック" pitchFamily="-65" charset="-128"/>
        </a:defRPr>
      </a:lvl1pPr>
      <a:lvl2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2pPr>
      <a:lvl3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3pPr>
      <a:lvl4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4pPr>
      <a:lvl5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5pPr>
      <a:lvl6pPr marL="457127" algn="ctr" rtl="0" eaLnBrk="1" fontAlgn="base" hangingPunct="1">
        <a:spcBef>
          <a:spcPct val="0"/>
        </a:spcBef>
        <a:spcAft>
          <a:spcPct val="0"/>
        </a:spcAft>
        <a:defRPr sz="3200" b="1" u="sng">
          <a:solidFill>
            <a:srgbClr val="0000CC"/>
          </a:solidFill>
          <a:latin typeface="Arial" pitchFamily="-65" charset="0"/>
        </a:defRPr>
      </a:lvl6pPr>
      <a:lvl7pPr marL="914254" algn="ctr" rtl="0" eaLnBrk="1" fontAlgn="base" hangingPunct="1">
        <a:spcBef>
          <a:spcPct val="0"/>
        </a:spcBef>
        <a:spcAft>
          <a:spcPct val="0"/>
        </a:spcAft>
        <a:defRPr sz="3200" b="1" u="sng">
          <a:solidFill>
            <a:srgbClr val="0000CC"/>
          </a:solidFill>
          <a:latin typeface="Arial" pitchFamily="-65" charset="0"/>
        </a:defRPr>
      </a:lvl7pPr>
      <a:lvl8pPr marL="1371381" algn="ctr" rtl="0" eaLnBrk="1" fontAlgn="base" hangingPunct="1">
        <a:spcBef>
          <a:spcPct val="0"/>
        </a:spcBef>
        <a:spcAft>
          <a:spcPct val="0"/>
        </a:spcAft>
        <a:defRPr sz="3200" b="1" u="sng">
          <a:solidFill>
            <a:srgbClr val="0000CC"/>
          </a:solidFill>
          <a:latin typeface="Arial" pitchFamily="-65" charset="0"/>
        </a:defRPr>
      </a:lvl8pPr>
      <a:lvl9pPr marL="1828507" algn="ctr" rtl="0" eaLnBrk="1" fontAlgn="base" hangingPunct="1">
        <a:spcBef>
          <a:spcPct val="0"/>
        </a:spcBef>
        <a:spcAft>
          <a:spcPct val="0"/>
        </a:spcAft>
        <a:defRPr sz="3200" b="1" u="sng">
          <a:solidFill>
            <a:srgbClr val="0000CC"/>
          </a:solidFill>
          <a:latin typeface="Arial" pitchFamily="-65" charset="0"/>
        </a:defRPr>
      </a:lvl9pPr>
    </p:titleStyle>
    <p:bodyStyle>
      <a:lvl1pPr marL="227013" indent="-227013" algn="l"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rtl="0" eaLnBrk="0" fontAlgn="base" hangingPunct="0">
        <a:spcBef>
          <a:spcPct val="20000"/>
        </a:spcBef>
        <a:spcAft>
          <a:spcPct val="0"/>
        </a:spcAft>
        <a:buFont typeface="Symbol" charset="0"/>
        <a:buChar char="à"/>
        <a:defRPr sz="2000">
          <a:solidFill>
            <a:schemeClr val="tx1"/>
          </a:solidFill>
          <a:latin typeface="+mn-lt"/>
          <a:ea typeface="ＭＳ Ｐゴシック" pitchFamily="-65" charset="-128"/>
        </a:defRPr>
      </a:lvl2pPr>
      <a:lvl3pPr marL="912813" indent="-227013" algn="l"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260475" indent="-231775" algn="l"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598613" indent="-222250" algn="l" rtl="0" eaLnBrk="0" fontAlgn="base" hangingPunct="0">
        <a:spcBef>
          <a:spcPct val="20000"/>
        </a:spcBef>
        <a:spcAft>
          <a:spcPct val="0"/>
        </a:spcAft>
        <a:buChar char="»"/>
        <a:defRPr sz="2000">
          <a:solidFill>
            <a:schemeClr val="tx1"/>
          </a:solidFill>
          <a:latin typeface="+mn-lt"/>
          <a:ea typeface="ＭＳ Ｐゴシック" pitchFamily="-65" charset="-128"/>
        </a:defRPr>
      </a:lvl5pPr>
      <a:lvl6pPr marL="2057071" indent="-223802" algn="l"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514198" indent="-223802" algn="l"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2971325" indent="-223802" algn="l"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428451" indent="-223802" algn="l"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27" rtl="0" eaLnBrk="1" latinLnBrk="0" hangingPunct="1">
        <a:defRPr sz="1800" kern="1200">
          <a:solidFill>
            <a:schemeClr val="tx1"/>
          </a:solidFill>
          <a:latin typeface="+mn-lt"/>
          <a:ea typeface="+mn-ea"/>
          <a:cs typeface="+mn-cs"/>
        </a:defRPr>
      </a:lvl1pPr>
      <a:lvl2pPr marL="457127" algn="l" defTabSz="457127" rtl="0" eaLnBrk="1" latinLnBrk="0" hangingPunct="1">
        <a:defRPr sz="1800" kern="1200">
          <a:solidFill>
            <a:schemeClr val="tx1"/>
          </a:solidFill>
          <a:latin typeface="+mn-lt"/>
          <a:ea typeface="+mn-ea"/>
          <a:cs typeface="+mn-cs"/>
        </a:defRPr>
      </a:lvl2pPr>
      <a:lvl3pPr marL="914254" algn="l" defTabSz="457127" rtl="0" eaLnBrk="1" latinLnBrk="0" hangingPunct="1">
        <a:defRPr sz="1800" kern="1200">
          <a:solidFill>
            <a:schemeClr val="tx1"/>
          </a:solidFill>
          <a:latin typeface="+mn-lt"/>
          <a:ea typeface="+mn-ea"/>
          <a:cs typeface="+mn-cs"/>
        </a:defRPr>
      </a:lvl3pPr>
      <a:lvl4pPr marL="1371381" algn="l" defTabSz="457127" rtl="0" eaLnBrk="1" latinLnBrk="0" hangingPunct="1">
        <a:defRPr sz="1800" kern="1200">
          <a:solidFill>
            <a:schemeClr val="tx1"/>
          </a:solidFill>
          <a:latin typeface="+mn-lt"/>
          <a:ea typeface="+mn-ea"/>
          <a:cs typeface="+mn-cs"/>
        </a:defRPr>
      </a:lvl4pPr>
      <a:lvl5pPr marL="1828507" algn="l" defTabSz="457127" rtl="0" eaLnBrk="1" latinLnBrk="0" hangingPunct="1">
        <a:defRPr sz="1800" kern="1200">
          <a:solidFill>
            <a:schemeClr val="tx1"/>
          </a:solidFill>
          <a:latin typeface="+mn-lt"/>
          <a:ea typeface="+mn-ea"/>
          <a:cs typeface="+mn-cs"/>
        </a:defRPr>
      </a:lvl5pPr>
      <a:lvl6pPr marL="2285634" algn="l" defTabSz="457127" rtl="0" eaLnBrk="1" latinLnBrk="0" hangingPunct="1">
        <a:defRPr sz="1800" kern="1200">
          <a:solidFill>
            <a:schemeClr val="tx1"/>
          </a:solidFill>
          <a:latin typeface="+mn-lt"/>
          <a:ea typeface="+mn-ea"/>
          <a:cs typeface="+mn-cs"/>
        </a:defRPr>
      </a:lvl6pPr>
      <a:lvl7pPr marL="2742761" algn="l" defTabSz="457127" rtl="0" eaLnBrk="1" latinLnBrk="0" hangingPunct="1">
        <a:defRPr sz="1800" kern="1200">
          <a:solidFill>
            <a:schemeClr val="tx1"/>
          </a:solidFill>
          <a:latin typeface="+mn-lt"/>
          <a:ea typeface="+mn-ea"/>
          <a:cs typeface="+mn-cs"/>
        </a:defRPr>
      </a:lvl7pPr>
      <a:lvl8pPr marL="3199888" algn="l" defTabSz="457127" rtl="0" eaLnBrk="1" latinLnBrk="0" hangingPunct="1">
        <a:defRPr sz="1800" kern="1200">
          <a:solidFill>
            <a:schemeClr val="tx1"/>
          </a:solidFill>
          <a:latin typeface="+mn-lt"/>
          <a:ea typeface="+mn-ea"/>
          <a:cs typeface="+mn-cs"/>
        </a:defRPr>
      </a:lvl8pPr>
      <a:lvl9pPr marL="3657015" algn="l" defTabSz="457127"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14690"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51" tIns="46026" rIns="92051" bIns="46026" numCol="1" anchor="ctr" anchorCtr="0" compatLnSpc="1">
            <a:prstTxWarp prst="textNoShape">
              <a:avLst/>
            </a:prstTxWarp>
          </a:bodyPr>
          <a:lstStyle/>
          <a:p>
            <a:pPr lvl="0"/>
            <a:r>
              <a:rPr lang="en-US"/>
              <a:t>Click to edit Master title style</a:t>
            </a:r>
          </a:p>
        </p:txBody>
      </p:sp>
      <p:sp>
        <p:nvSpPr>
          <p:cNvPr id="114691"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51" tIns="46026" rIns="92051" bIns="46026" numCol="1" anchor="t" anchorCtr="0" compatLnSpc="1">
            <a:prstTxWarp prst="textNoShape">
              <a:avLst/>
            </a:prstTxWarp>
          </a:bodyPr>
          <a:lstStyle/>
          <a:p>
            <a:pPr lvl="0"/>
            <a:r>
              <a:rPr lang="en-US"/>
              <a:t>Click to edit Master text styles</a:t>
            </a:r>
          </a:p>
          <a:p>
            <a:pPr lvl="1"/>
            <a:r>
              <a:rPr lang="en-US"/>
              <a:t>Se2_default_3_cbb752_11apr10con2_default_3_cbb752_11apr10d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2051" tIns="46026" rIns="92051" bIns="46026"/>
          <a:lstStyle/>
          <a:p>
            <a:pPr defTabSz="912667" eaLnBrk="0" hangingPunct="0">
              <a:defRPr/>
            </a:pPr>
            <a:fld id="{EBE2D909-46BC-5C47-A1D9-F406EE06BBFC}" type="slidenum">
              <a:rPr lang="en-US" sz="1600" i="1">
                <a:effectLst>
                  <a:outerShdw blurRad="38100" dist="38100" dir="2700000" algn="tl">
                    <a:srgbClr val="DDDDDD"/>
                  </a:outerShdw>
                </a:effectLst>
                <a:latin typeface="Courier New" charset="0"/>
                <a:ea typeface="ＭＳ Ｐゴシック" charset="-128"/>
                <a:cs typeface="ＭＳ Ｐゴシック" charset="-128"/>
              </a:rPr>
              <a:pPr defTabSz="912667" eaLnBrk="0" hangingPunct="0">
                <a:defRPr/>
              </a:pPr>
              <a:t>‹#›</a:t>
            </a:fld>
            <a:r>
              <a:rPr lang="en-US" sz="1800">
                <a:solidFill>
                  <a:srgbClr val="808080"/>
                </a:solidFill>
                <a:ea typeface="ＭＳ Ｐゴシック" charset="-128"/>
                <a:cs typeface="ＭＳ Ｐゴシック" charset="-128"/>
              </a:rPr>
              <a:t> - </a:t>
            </a:r>
            <a:r>
              <a:rPr lang="en-US" sz="1000">
                <a:solidFill>
                  <a:srgbClr val="969696"/>
                </a:solidFill>
                <a:ea typeface="ＭＳ Ｐゴシック" charset="-128"/>
                <a:cs typeface="ＭＳ Ｐゴシック" charset="-128"/>
              </a:rPr>
              <a:t>Lectures.GersteinLab.org</a:t>
            </a:r>
            <a:r>
              <a:rPr lang="en-US" sz="400" b="0">
                <a:solidFill>
                  <a:srgbClr val="808080"/>
                </a:solidFill>
                <a:ea typeface="ＭＳ Ｐゴシック" charset="-128"/>
                <a:cs typeface="ＭＳ Ｐゴシック" charset="-128"/>
              </a:rPr>
              <a:t> </a:t>
            </a:r>
            <a:r>
              <a:rPr lang="en-US" sz="300" b="0">
                <a:ea typeface="ＭＳ Ｐゴシック" charset="-128"/>
                <a:cs typeface="ＭＳ Ｐゴシック" charset="-128"/>
              </a:rPr>
              <a:t>(c) '09</a:t>
            </a:r>
          </a:p>
        </p:txBody>
      </p:sp>
    </p:spTree>
  </p:cSld>
  <p:clrMap bg1="lt1" tx1="dk1" bg2="lt2" tx2="dk2" accent1="accent1" accent2="accent2" accent3="accent3" accent4="accent4" accent5="accent5" accent6="accent6" hlink="hlink" folHlink="folHlink"/>
  <p:sldLayoutIdLst>
    <p:sldLayoutId id="2147526555" r:id="rId1"/>
    <p:sldLayoutId id="2147526556" r:id="rId2"/>
    <p:sldLayoutId id="2147526557" r:id="rId3"/>
    <p:sldLayoutId id="2147526558" r:id="rId4"/>
    <p:sldLayoutId id="2147526559" r:id="rId5"/>
    <p:sldLayoutId id="2147526560" r:id="rId6"/>
    <p:sldLayoutId id="2147526561" r:id="rId7"/>
    <p:sldLayoutId id="2147526562" r:id="rId8"/>
    <p:sldLayoutId id="2147526563" r:id="rId9"/>
    <p:sldLayoutId id="2147526564" r:id="rId10"/>
    <p:sldLayoutId id="2147526565" r:id="rId11"/>
    <p:sldLayoutId id="2147526566" r:id="rId12"/>
    <p:sldLayoutId id="2147526567" r:id="rId13"/>
  </p:sldLayoutIdLst>
  <p:transition/>
  <p:timing>
    <p:tnLst>
      <p:par>
        <p:cTn id="1" dur="indefinite" restart="never" nodeType="tmRoot"/>
      </p:par>
    </p:tnLst>
  </p:timing>
  <p:hf hdr="0" ftr="0" dt="0"/>
  <p:txStyles>
    <p:titleStyle>
      <a:lvl1pPr algn="ctr" defTabSz="911225"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127" algn="ctr" defTabSz="912667" rtl="0" eaLnBrk="1" fontAlgn="base" hangingPunct="1">
        <a:spcBef>
          <a:spcPct val="0"/>
        </a:spcBef>
        <a:spcAft>
          <a:spcPct val="0"/>
        </a:spcAft>
        <a:defRPr sz="3600" b="1" u="sng">
          <a:solidFill>
            <a:srgbClr val="000099"/>
          </a:solidFill>
          <a:latin typeface="Arial" pitchFamily="-65" charset="0"/>
        </a:defRPr>
      </a:lvl6pPr>
      <a:lvl7pPr marL="914254" algn="ctr" defTabSz="912667" rtl="0" eaLnBrk="1" fontAlgn="base" hangingPunct="1">
        <a:spcBef>
          <a:spcPct val="0"/>
        </a:spcBef>
        <a:spcAft>
          <a:spcPct val="0"/>
        </a:spcAft>
        <a:defRPr sz="3600" b="1" u="sng">
          <a:solidFill>
            <a:srgbClr val="000099"/>
          </a:solidFill>
          <a:latin typeface="Arial" pitchFamily="-65" charset="0"/>
        </a:defRPr>
      </a:lvl7pPr>
      <a:lvl8pPr marL="1371381" algn="ctr" defTabSz="912667" rtl="0" eaLnBrk="1" fontAlgn="base" hangingPunct="1">
        <a:spcBef>
          <a:spcPct val="0"/>
        </a:spcBef>
        <a:spcAft>
          <a:spcPct val="0"/>
        </a:spcAft>
        <a:defRPr sz="3600" b="1" u="sng">
          <a:solidFill>
            <a:srgbClr val="000099"/>
          </a:solidFill>
          <a:latin typeface="Arial" pitchFamily="-65" charset="0"/>
        </a:defRPr>
      </a:lvl8pPr>
      <a:lvl9pPr marL="1828507" algn="ctr" defTabSz="912667"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4775"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5625"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198" indent="-228563" algn="l" defTabSz="912667"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325" indent="-228563" algn="l" defTabSz="912667"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451" indent="-228563" algn="l" defTabSz="912667"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5578" indent="-228563" algn="l" defTabSz="912667"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27" rtl="0" eaLnBrk="1" latinLnBrk="0" hangingPunct="1">
        <a:defRPr sz="1800" kern="1200">
          <a:solidFill>
            <a:schemeClr val="tx1"/>
          </a:solidFill>
          <a:latin typeface="+mn-lt"/>
          <a:ea typeface="+mn-ea"/>
          <a:cs typeface="+mn-cs"/>
        </a:defRPr>
      </a:lvl1pPr>
      <a:lvl2pPr marL="457127" algn="l" defTabSz="457127" rtl="0" eaLnBrk="1" latinLnBrk="0" hangingPunct="1">
        <a:defRPr sz="1800" kern="1200">
          <a:solidFill>
            <a:schemeClr val="tx1"/>
          </a:solidFill>
          <a:latin typeface="+mn-lt"/>
          <a:ea typeface="+mn-ea"/>
          <a:cs typeface="+mn-cs"/>
        </a:defRPr>
      </a:lvl2pPr>
      <a:lvl3pPr marL="914254" algn="l" defTabSz="457127" rtl="0" eaLnBrk="1" latinLnBrk="0" hangingPunct="1">
        <a:defRPr sz="1800" kern="1200">
          <a:solidFill>
            <a:schemeClr val="tx1"/>
          </a:solidFill>
          <a:latin typeface="+mn-lt"/>
          <a:ea typeface="+mn-ea"/>
          <a:cs typeface="+mn-cs"/>
        </a:defRPr>
      </a:lvl3pPr>
      <a:lvl4pPr marL="1371381" algn="l" defTabSz="457127" rtl="0" eaLnBrk="1" latinLnBrk="0" hangingPunct="1">
        <a:defRPr sz="1800" kern="1200">
          <a:solidFill>
            <a:schemeClr val="tx1"/>
          </a:solidFill>
          <a:latin typeface="+mn-lt"/>
          <a:ea typeface="+mn-ea"/>
          <a:cs typeface="+mn-cs"/>
        </a:defRPr>
      </a:lvl4pPr>
      <a:lvl5pPr marL="1828507" algn="l" defTabSz="457127" rtl="0" eaLnBrk="1" latinLnBrk="0" hangingPunct="1">
        <a:defRPr sz="1800" kern="1200">
          <a:solidFill>
            <a:schemeClr val="tx1"/>
          </a:solidFill>
          <a:latin typeface="+mn-lt"/>
          <a:ea typeface="+mn-ea"/>
          <a:cs typeface="+mn-cs"/>
        </a:defRPr>
      </a:lvl5pPr>
      <a:lvl6pPr marL="2285634" algn="l" defTabSz="457127" rtl="0" eaLnBrk="1" latinLnBrk="0" hangingPunct="1">
        <a:defRPr sz="1800" kern="1200">
          <a:solidFill>
            <a:schemeClr val="tx1"/>
          </a:solidFill>
          <a:latin typeface="+mn-lt"/>
          <a:ea typeface="+mn-ea"/>
          <a:cs typeface="+mn-cs"/>
        </a:defRPr>
      </a:lvl6pPr>
      <a:lvl7pPr marL="2742761" algn="l" defTabSz="457127" rtl="0" eaLnBrk="1" latinLnBrk="0" hangingPunct="1">
        <a:defRPr sz="1800" kern="1200">
          <a:solidFill>
            <a:schemeClr val="tx1"/>
          </a:solidFill>
          <a:latin typeface="+mn-lt"/>
          <a:ea typeface="+mn-ea"/>
          <a:cs typeface="+mn-cs"/>
        </a:defRPr>
      </a:lvl7pPr>
      <a:lvl8pPr marL="3199888" algn="l" defTabSz="457127" rtl="0" eaLnBrk="1" latinLnBrk="0" hangingPunct="1">
        <a:defRPr sz="1800" kern="1200">
          <a:solidFill>
            <a:schemeClr val="tx1"/>
          </a:solidFill>
          <a:latin typeface="+mn-lt"/>
          <a:ea typeface="+mn-ea"/>
          <a:cs typeface="+mn-cs"/>
        </a:defRPr>
      </a:lvl8pPr>
      <a:lvl9pPr marL="3657015" algn="l" defTabSz="457127"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5714" name="Title Placeholder 1"/>
          <p:cNvSpPr>
            <a:spLocks noGrp="1"/>
          </p:cNvSpPr>
          <p:nvPr>
            <p:ph type="title"/>
            <p:custDataLst>
              <p:tags r:id="rId13"/>
            </p:custDataLst>
          </p:nvPr>
        </p:nvSpPr>
        <p:spPr bwMode="auto">
          <a:xfrm>
            <a:off x="457200" y="274638"/>
            <a:ext cx="8229600" cy="11430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25" tIns="45713" rIns="91425" bIns="45713" numCol="1" anchor="ctr" anchorCtr="0" compatLnSpc="1">
            <a:prstTxWarp prst="textNoShape">
              <a:avLst/>
            </a:prstTxWarp>
          </a:bodyPr>
          <a:lstStyle/>
          <a:p>
            <a:pPr lvl="0"/>
            <a:r>
              <a:rPr lang="en-US"/>
              <a:t>Click to edit Master title style</a:t>
            </a:r>
          </a:p>
        </p:txBody>
      </p:sp>
      <p:sp>
        <p:nvSpPr>
          <p:cNvPr id="115715" name="Text Placeholder 2"/>
          <p:cNvSpPr>
            <a:spLocks noGrp="1"/>
          </p:cNvSpPr>
          <p:nvPr>
            <p:ph type="body" idx="1"/>
            <p:custDataLst>
              <p:tags r:id="rId14"/>
            </p:custDataLst>
          </p:nvPr>
        </p:nvSpPr>
        <p:spPr bwMode="auto">
          <a:xfrm>
            <a:off x="457200" y="1600200"/>
            <a:ext cx="8229600" cy="4525963"/>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25" tIns="45713" rIns="91425" bIns="45713"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custDataLst>
              <p:tags r:id="rId15"/>
            </p:custDataLst>
          </p:nvPr>
        </p:nvSpPr>
        <p:spPr>
          <a:xfrm>
            <a:off x="457200" y="6356350"/>
            <a:ext cx="2133600" cy="365125"/>
          </a:xfrm>
          <a:prstGeom prst="rect">
            <a:avLst/>
          </a:prstGeom>
        </p:spPr>
        <p:txBody>
          <a:bodyPr vert="horz" wrap="square" lIns="91425" tIns="45713" rIns="91425" bIns="45713" numCol="1" anchor="ctr" anchorCtr="0" compatLnSpc="1">
            <a:prstTxWarp prst="textNoShape">
              <a:avLst/>
            </a:prstTxWarp>
          </a:bodyPr>
          <a:lstStyle>
            <a:lvl1pPr>
              <a:defRPr>
                <a:solidFill>
                  <a:srgbClr val="898989"/>
                </a:solidFill>
              </a:defRPr>
            </a:lvl1pPr>
          </a:lstStyle>
          <a:p>
            <a:pPr>
              <a:defRPr/>
            </a:pPr>
            <a:fld id="{8E1866A9-1665-0C45-95AB-B2028082B806}" type="datetime1">
              <a:rPr lang="en-US"/>
              <a:pPr>
                <a:defRPr/>
              </a:pPr>
              <a:t>5/27/16</a:t>
            </a:fld>
            <a:endParaRPr lang="en-US"/>
          </a:p>
        </p:txBody>
      </p:sp>
      <p:sp>
        <p:nvSpPr>
          <p:cNvPr id="5" name="Footer Placeholder 4"/>
          <p:cNvSpPr>
            <a:spLocks noGrp="1"/>
          </p:cNvSpPr>
          <p:nvPr>
            <p:ph type="ftr" sz="quarter" idx="3"/>
            <p:custDataLst>
              <p:tags r:id="rId16"/>
            </p:custDataLst>
          </p:nvPr>
        </p:nvSpPr>
        <p:spPr>
          <a:xfrm>
            <a:off x="3124200" y="6356350"/>
            <a:ext cx="2895600" cy="365125"/>
          </a:xfrm>
          <a:prstGeom prst="rect">
            <a:avLst/>
          </a:prstGeom>
        </p:spPr>
        <p:txBody>
          <a:bodyPr vert="horz" lIns="91425" tIns="45713" rIns="91425" bIns="45713" rtlCol="0" anchor="ctr"/>
          <a:lstStyle>
            <a:lvl1pPr algn="ctr">
              <a:defRPr sz="1200">
                <a:solidFill>
                  <a:schemeClr val="tx1">
                    <a:tint val="75000"/>
                  </a:schemeClr>
                </a:solidFill>
                <a:latin typeface="Arial" pitchFamily="-110" charset="0"/>
                <a:ea typeface="ＭＳ Ｐゴシック" pitchFamily="-110" charset="-128"/>
                <a:cs typeface="ＭＳ Ｐゴシック" pitchFamily="-110" charset="-128"/>
              </a:defRPr>
            </a:lvl1pPr>
          </a:lstStyle>
          <a:p>
            <a:pPr>
              <a:defRPr/>
            </a:pPr>
            <a:endParaRPr lang="en-US"/>
          </a:p>
        </p:txBody>
      </p:sp>
      <p:sp>
        <p:nvSpPr>
          <p:cNvPr id="6" name="Slide Number Placeholder 5"/>
          <p:cNvSpPr>
            <a:spLocks noGrp="1"/>
          </p:cNvSpPr>
          <p:nvPr>
            <p:ph type="sldNum" sz="quarter" idx="4"/>
            <p:custDataLst>
              <p:tags r:id="rId17"/>
            </p:custDataLst>
          </p:nvPr>
        </p:nvSpPr>
        <p:spPr>
          <a:xfrm>
            <a:off x="6553200" y="6356350"/>
            <a:ext cx="2133600" cy="365125"/>
          </a:xfrm>
          <a:prstGeom prst="rect">
            <a:avLst/>
          </a:prstGeom>
        </p:spPr>
        <p:txBody>
          <a:bodyPr vert="horz" wrap="square" lIns="91425" tIns="45713" rIns="91425" bIns="45713" numCol="1" anchor="ctr" anchorCtr="0" compatLnSpc="1">
            <a:prstTxWarp prst="textNoShape">
              <a:avLst/>
            </a:prstTxWarp>
          </a:bodyPr>
          <a:lstStyle>
            <a:lvl1pPr algn="r">
              <a:defRPr>
                <a:solidFill>
                  <a:srgbClr val="898989"/>
                </a:solidFill>
              </a:defRPr>
            </a:lvl1pPr>
          </a:lstStyle>
          <a:p>
            <a:pPr>
              <a:defRPr/>
            </a:pPr>
            <a:fld id="{E5403DF6-977D-6E42-AF38-99E7658ED6A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26568" r:id="rId1"/>
    <p:sldLayoutId id="2147526569" r:id="rId2"/>
    <p:sldLayoutId id="2147526570" r:id="rId3"/>
    <p:sldLayoutId id="2147526571" r:id="rId4"/>
    <p:sldLayoutId id="2147526572" r:id="rId5"/>
    <p:sldLayoutId id="2147526573" r:id="rId6"/>
    <p:sldLayoutId id="2147526574" r:id="rId7"/>
    <p:sldLayoutId id="2147526575" r:id="rId8"/>
    <p:sldLayoutId id="2147526576" r:id="rId9"/>
    <p:sldLayoutId id="2147526577" r:id="rId10"/>
    <p:sldLayoutId id="2147526578" r:id="rId11"/>
  </p:sldLayoutIdLst>
  <p:txStyles>
    <p:titleStyle>
      <a:lvl1pPr algn="ctr" defTabSz="455613" rtl="0" eaLnBrk="0" fontAlgn="base" hangingPunct="0">
        <a:spcBef>
          <a:spcPct val="0"/>
        </a:spcBef>
        <a:spcAft>
          <a:spcPct val="0"/>
        </a:spcAft>
        <a:defRPr sz="4400" kern="1200">
          <a:solidFill>
            <a:schemeClr val="tx1"/>
          </a:solidFill>
          <a:latin typeface="+mj-lt"/>
          <a:ea typeface="ＭＳ Ｐゴシック" pitchFamily="-110" charset="-128"/>
          <a:cs typeface="ＭＳ Ｐゴシック" pitchFamily="-110" charset="-128"/>
        </a:defRPr>
      </a:lvl1pPr>
      <a:lvl2pPr algn="ctr" defTabSz="455613" rtl="0" eaLnBrk="0" fontAlgn="base" hangingPunct="0">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2pPr>
      <a:lvl3pPr algn="ctr" defTabSz="455613" rtl="0" eaLnBrk="0" fontAlgn="base" hangingPunct="0">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3pPr>
      <a:lvl4pPr algn="ctr" defTabSz="455613" rtl="0" eaLnBrk="0" fontAlgn="base" hangingPunct="0">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4pPr>
      <a:lvl5pPr algn="ctr" defTabSz="455613" rtl="0" eaLnBrk="0" fontAlgn="base" hangingPunct="0">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5pPr>
      <a:lvl6pPr marL="457127" algn="ctr" defTabSz="457127" rtl="0" eaLnBrk="1" fontAlgn="base" hangingPunct="1">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6pPr>
      <a:lvl7pPr marL="914254" algn="ctr" defTabSz="457127" rtl="0" eaLnBrk="1" fontAlgn="base" hangingPunct="1">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7pPr>
      <a:lvl8pPr marL="1371381" algn="ctr" defTabSz="457127" rtl="0" eaLnBrk="1" fontAlgn="base" hangingPunct="1">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8pPr>
      <a:lvl9pPr marL="1828507" algn="ctr" defTabSz="457127" rtl="0" eaLnBrk="1" fontAlgn="base" hangingPunct="1">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9pPr>
    </p:titleStyle>
    <p:bodyStyle>
      <a:lvl1pPr marL="341313" indent="-341313" algn="l" defTabSz="455613" rtl="0" eaLnBrk="0" fontAlgn="base" hangingPunct="0">
        <a:spcBef>
          <a:spcPct val="20000"/>
        </a:spcBef>
        <a:spcAft>
          <a:spcPct val="0"/>
        </a:spcAft>
        <a:buFont typeface="Arial" charset="0"/>
        <a:buChar char="•"/>
        <a:defRPr sz="3200" kern="1200">
          <a:solidFill>
            <a:schemeClr val="tx1"/>
          </a:solidFill>
          <a:latin typeface="+mn-lt"/>
          <a:ea typeface="ＭＳ Ｐゴシック" pitchFamily="-110" charset="-128"/>
          <a:cs typeface="ＭＳ Ｐゴシック" pitchFamily="-110" charset="-128"/>
        </a:defRPr>
      </a:lvl1pPr>
      <a:lvl2pPr marL="741363" indent="-284163" algn="l" defTabSz="455613" rtl="0" eaLnBrk="0" fontAlgn="base" hangingPunct="0">
        <a:spcBef>
          <a:spcPct val="20000"/>
        </a:spcBef>
        <a:spcAft>
          <a:spcPct val="0"/>
        </a:spcAft>
        <a:buFont typeface="Arial" charset="0"/>
        <a:buChar char="–"/>
        <a:defRPr sz="2800" kern="1200">
          <a:solidFill>
            <a:schemeClr val="tx1"/>
          </a:solidFill>
          <a:latin typeface="+mn-lt"/>
          <a:ea typeface="ＭＳ Ｐゴシック" pitchFamily="-110" charset="-128"/>
          <a:cs typeface="+mn-cs"/>
        </a:defRPr>
      </a:lvl2pPr>
      <a:lvl3pPr marL="1141413" indent="-227013" algn="l" defTabSz="455613" rtl="0" eaLnBrk="0" fontAlgn="base" hangingPunct="0">
        <a:spcBef>
          <a:spcPct val="20000"/>
        </a:spcBef>
        <a:spcAft>
          <a:spcPct val="0"/>
        </a:spcAft>
        <a:buFont typeface="Arial" charset="0"/>
        <a:buChar char="•"/>
        <a:defRPr sz="2400" kern="1200">
          <a:solidFill>
            <a:schemeClr val="tx1"/>
          </a:solidFill>
          <a:latin typeface="+mn-lt"/>
          <a:ea typeface="ＭＳ Ｐゴシック" pitchFamily="-110" charset="-128"/>
          <a:cs typeface="+mn-cs"/>
        </a:defRPr>
      </a:lvl3pPr>
      <a:lvl4pPr marL="1598613" indent="-227013" algn="l" defTabSz="455613" rtl="0" eaLnBrk="0" fontAlgn="base" hangingPunct="0">
        <a:spcBef>
          <a:spcPct val="20000"/>
        </a:spcBef>
        <a:spcAft>
          <a:spcPct val="0"/>
        </a:spcAft>
        <a:buFont typeface="Arial" charset="0"/>
        <a:buChar char="–"/>
        <a:defRPr sz="2000" kern="1200">
          <a:solidFill>
            <a:schemeClr val="tx1"/>
          </a:solidFill>
          <a:latin typeface="+mn-lt"/>
          <a:ea typeface="ＭＳ Ｐゴシック" pitchFamily="-110" charset="-128"/>
          <a:cs typeface="+mn-cs"/>
        </a:defRPr>
      </a:lvl4pPr>
      <a:lvl5pPr marL="2055813" indent="-227013" algn="l" defTabSz="455613" rtl="0" eaLnBrk="0" fontAlgn="base" hangingPunct="0">
        <a:spcBef>
          <a:spcPct val="20000"/>
        </a:spcBef>
        <a:spcAft>
          <a:spcPct val="0"/>
        </a:spcAft>
        <a:buFont typeface="Arial" charset="0"/>
        <a:buChar char="»"/>
        <a:defRPr sz="2000" kern="1200">
          <a:solidFill>
            <a:schemeClr val="tx1"/>
          </a:solidFill>
          <a:latin typeface="+mn-lt"/>
          <a:ea typeface="ＭＳ Ｐゴシック" pitchFamily="-110" charset="-128"/>
          <a:cs typeface="+mn-cs"/>
        </a:defRPr>
      </a:lvl5pPr>
      <a:lvl6pPr marL="2514198" indent="-228563" algn="l" defTabSz="457127" rtl="0" eaLnBrk="1" latinLnBrk="0" hangingPunct="1">
        <a:spcBef>
          <a:spcPct val="20000"/>
        </a:spcBef>
        <a:buFont typeface="Arial"/>
        <a:buChar char="•"/>
        <a:defRPr sz="2000" kern="1200">
          <a:solidFill>
            <a:schemeClr val="tx1"/>
          </a:solidFill>
          <a:latin typeface="+mn-lt"/>
          <a:ea typeface="+mn-ea"/>
          <a:cs typeface="+mn-cs"/>
        </a:defRPr>
      </a:lvl6pPr>
      <a:lvl7pPr marL="2971325" indent="-228563" algn="l" defTabSz="457127" rtl="0" eaLnBrk="1" latinLnBrk="0" hangingPunct="1">
        <a:spcBef>
          <a:spcPct val="20000"/>
        </a:spcBef>
        <a:buFont typeface="Arial"/>
        <a:buChar char="•"/>
        <a:defRPr sz="2000" kern="1200">
          <a:solidFill>
            <a:schemeClr val="tx1"/>
          </a:solidFill>
          <a:latin typeface="+mn-lt"/>
          <a:ea typeface="+mn-ea"/>
          <a:cs typeface="+mn-cs"/>
        </a:defRPr>
      </a:lvl7pPr>
      <a:lvl8pPr marL="3428451" indent="-228563" algn="l" defTabSz="457127" rtl="0" eaLnBrk="1" latinLnBrk="0" hangingPunct="1">
        <a:spcBef>
          <a:spcPct val="20000"/>
        </a:spcBef>
        <a:buFont typeface="Arial"/>
        <a:buChar char="•"/>
        <a:defRPr sz="2000" kern="1200">
          <a:solidFill>
            <a:schemeClr val="tx1"/>
          </a:solidFill>
          <a:latin typeface="+mn-lt"/>
          <a:ea typeface="+mn-ea"/>
          <a:cs typeface="+mn-cs"/>
        </a:defRPr>
      </a:lvl8pPr>
      <a:lvl9pPr marL="3885578" indent="-228563" algn="l" defTabSz="457127"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27" rtl="0" eaLnBrk="1" latinLnBrk="0" hangingPunct="1">
        <a:defRPr sz="1800" kern="1200">
          <a:solidFill>
            <a:schemeClr val="tx1"/>
          </a:solidFill>
          <a:latin typeface="+mn-lt"/>
          <a:ea typeface="+mn-ea"/>
          <a:cs typeface="+mn-cs"/>
        </a:defRPr>
      </a:lvl1pPr>
      <a:lvl2pPr marL="457127" algn="l" defTabSz="457127" rtl="0" eaLnBrk="1" latinLnBrk="0" hangingPunct="1">
        <a:defRPr sz="1800" kern="1200">
          <a:solidFill>
            <a:schemeClr val="tx1"/>
          </a:solidFill>
          <a:latin typeface="+mn-lt"/>
          <a:ea typeface="+mn-ea"/>
          <a:cs typeface="+mn-cs"/>
        </a:defRPr>
      </a:lvl2pPr>
      <a:lvl3pPr marL="914254" algn="l" defTabSz="457127" rtl="0" eaLnBrk="1" latinLnBrk="0" hangingPunct="1">
        <a:defRPr sz="1800" kern="1200">
          <a:solidFill>
            <a:schemeClr val="tx1"/>
          </a:solidFill>
          <a:latin typeface="+mn-lt"/>
          <a:ea typeface="+mn-ea"/>
          <a:cs typeface="+mn-cs"/>
        </a:defRPr>
      </a:lvl3pPr>
      <a:lvl4pPr marL="1371381" algn="l" defTabSz="457127" rtl="0" eaLnBrk="1" latinLnBrk="0" hangingPunct="1">
        <a:defRPr sz="1800" kern="1200">
          <a:solidFill>
            <a:schemeClr val="tx1"/>
          </a:solidFill>
          <a:latin typeface="+mn-lt"/>
          <a:ea typeface="+mn-ea"/>
          <a:cs typeface="+mn-cs"/>
        </a:defRPr>
      </a:lvl4pPr>
      <a:lvl5pPr marL="1828507" algn="l" defTabSz="457127" rtl="0" eaLnBrk="1" latinLnBrk="0" hangingPunct="1">
        <a:defRPr sz="1800" kern="1200">
          <a:solidFill>
            <a:schemeClr val="tx1"/>
          </a:solidFill>
          <a:latin typeface="+mn-lt"/>
          <a:ea typeface="+mn-ea"/>
          <a:cs typeface="+mn-cs"/>
        </a:defRPr>
      </a:lvl5pPr>
      <a:lvl6pPr marL="2285634" algn="l" defTabSz="457127" rtl="0" eaLnBrk="1" latinLnBrk="0" hangingPunct="1">
        <a:defRPr sz="1800" kern="1200">
          <a:solidFill>
            <a:schemeClr val="tx1"/>
          </a:solidFill>
          <a:latin typeface="+mn-lt"/>
          <a:ea typeface="+mn-ea"/>
          <a:cs typeface="+mn-cs"/>
        </a:defRPr>
      </a:lvl6pPr>
      <a:lvl7pPr marL="2742761" algn="l" defTabSz="457127" rtl="0" eaLnBrk="1" latinLnBrk="0" hangingPunct="1">
        <a:defRPr sz="1800" kern="1200">
          <a:solidFill>
            <a:schemeClr val="tx1"/>
          </a:solidFill>
          <a:latin typeface="+mn-lt"/>
          <a:ea typeface="+mn-ea"/>
          <a:cs typeface="+mn-cs"/>
        </a:defRPr>
      </a:lvl7pPr>
      <a:lvl8pPr marL="3199888" algn="l" defTabSz="457127" rtl="0" eaLnBrk="1" latinLnBrk="0" hangingPunct="1">
        <a:defRPr sz="1800" kern="1200">
          <a:solidFill>
            <a:schemeClr val="tx1"/>
          </a:solidFill>
          <a:latin typeface="+mn-lt"/>
          <a:ea typeface="+mn-ea"/>
          <a:cs typeface="+mn-cs"/>
        </a:defRPr>
      </a:lvl8pPr>
      <a:lvl9pPr marL="3657015" algn="l" defTabSz="457127"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8002"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51" tIns="46026" rIns="92051" bIns="46026" numCol="1" anchor="ctr" anchorCtr="0" compatLnSpc="1">
            <a:prstTxWarp prst="textNoShape">
              <a:avLst/>
            </a:prstTxWarp>
          </a:bodyPr>
          <a:lstStyle/>
          <a:p>
            <a:pPr lvl="0"/>
            <a:r>
              <a:rPr lang="en-US"/>
              <a:t>Click to edit Master title style</a:t>
            </a:r>
          </a:p>
        </p:txBody>
      </p:sp>
      <p:sp>
        <p:nvSpPr>
          <p:cNvPr id="128003"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51" tIns="46026" rIns="92051" bIns="46026"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2051" tIns="46026" rIns="92051" bIns="46026"/>
          <a:lstStyle/>
          <a:p>
            <a:pPr defTabSz="912667" eaLnBrk="0" hangingPunct="0">
              <a:defRPr/>
            </a:pPr>
            <a:fld id="{7F5A217A-9B6C-A147-B0AF-757AA9A889F6}" type="slidenum">
              <a:rPr lang="en-US" sz="1600" i="1">
                <a:effectLst>
                  <a:outerShdw blurRad="38100" dist="38100" dir="2700000" algn="tl">
                    <a:srgbClr val="DDDDDD"/>
                  </a:outerShdw>
                </a:effectLst>
                <a:latin typeface="Courier New" charset="0"/>
                <a:ea typeface="ＭＳ Ｐゴシック" charset="-128"/>
                <a:cs typeface="ＭＳ Ｐゴシック" charset="-128"/>
              </a:rPr>
              <a:pPr defTabSz="912667" eaLnBrk="0" hangingPunct="0">
                <a:defRPr/>
              </a:pPr>
              <a:t>‹#›</a:t>
            </a:fld>
            <a:r>
              <a:rPr lang="en-US" sz="1800">
                <a:solidFill>
                  <a:srgbClr val="808080"/>
                </a:solidFill>
                <a:ea typeface="ＭＳ Ｐゴシック" charset="-128"/>
                <a:cs typeface="ＭＳ Ｐゴシック" charset="-128"/>
              </a:rPr>
              <a:t> - </a:t>
            </a:r>
            <a:r>
              <a:rPr lang="en-US" sz="1000">
                <a:solidFill>
                  <a:srgbClr val="969696"/>
                </a:solidFill>
                <a:ea typeface="ＭＳ Ｐゴシック" charset="-128"/>
                <a:cs typeface="ＭＳ Ｐゴシック" charset="-128"/>
              </a:rPr>
              <a:t>Lectures.GersteinLab.org</a:t>
            </a:r>
            <a:r>
              <a:rPr lang="en-US" sz="400" b="0">
                <a:solidFill>
                  <a:srgbClr val="808080"/>
                </a:solidFill>
                <a:ea typeface="ＭＳ Ｐゴシック" charset="-128"/>
                <a:cs typeface="ＭＳ Ｐゴシック" charset="-128"/>
              </a:rPr>
              <a:t> </a:t>
            </a:r>
            <a:r>
              <a:rPr lang="en-US" sz="300" b="0">
                <a:ea typeface="ＭＳ Ｐゴシック" charset="-128"/>
                <a:cs typeface="ＭＳ Ｐゴシック" charset="-128"/>
              </a:rPr>
              <a:t>(c) '09</a:t>
            </a:r>
          </a:p>
        </p:txBody>
      </p:sp>
    </p:spTree>
  </p:cSld>
  <p:clrMap bg1="lt1" tx1="dk1" bg2="lt2" tx2="dk2" accent1="accent1" accent2="accent2" accent3="accent3" accent4="accent4" accent5="accent5" accent6="accent6" hlink="hlink" folHlink="folHlink"/>
  <p:sldLayoutIdLst>
    <p:sldLayoutId id="2147526579" r:id="rId1"/>
    <p:sldLayoutId id="2147526580" r:id="rId2"/>
    <p:sldLayoutId id="2147526581" r:id="rId3"/>
    <p:sldLayoutId id="2147526582" r:id="rId4"/>
    <p:sldLayoutId id="2147526583" r:id="rId5"/>
    <p:sldLayoutId id="2147526584" r:id="rId6"/>
    <p:sldLayoutId id="2147526585" r:id="rId7"/>
    <p:sldLayoutId id="2147526586" r:id="rId8"/>
    <p:sldLayoutId id="2147526587" r:id="rId9"/>
    <p:sldLayoutId id="2147526588" r:id="rId10"/>
    <p:sldLayoutId id="2147526589" r:id="rId11"/>
    <p:sldLayoutId id="2147526590" r:id="rId12"/>
    <p:sldLayoutId id="2147526591" r:id="rId13"/>
  </p:sldLayoutIdLst>
  <p:transition/>
  <p:timing>
    <p:tnLst>
      <p:par>
        <p:cTn id="1" dur="indefinite" restart="never" nodeType="tmRoot"/>
      </p:par>
    </p:tnLst>
  </p:timing>
  <p:hf hdr="0" ftr="0" dt="0"/>
  <p:txStyles>
    <p:titleStyle>
      <a:lvl1pPr algn="ctr" defTabSz="911225"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127" algn="ctr" defTabSz="912667" rtl="0" eaLnBrk="1" fontAlgn="base" hangingPunct="1">
        <a:spcBef>
          <a:spcPct val="0"/>
        </a:spcBef>
        <a:spcAft>
          <a:spcPct val="0"/>
        </a:spcAft>
        <a:defRPr sz="3600" b="1" u="sng">
          <a:solidFill>
            <a:srgbClr val="000099"/>
          </a:solidFill>
          <a:latin typeface="Arial" pitchFamily="-65" charset="0"/>
        </a:defRPr>
      </a:lvl6pPr>
      <a:lvl7pPr marL="914254" algn="ctr" defTabSz="912667" rtl="0" eaLnBrk="1" fontAlgn="base" hangingPunct="1">
        <a:spcBef>
          <a:spcPct val="0"/>
        </a:spcBef>
        <a:spcAft>
          <a:spcPct val="0"/>
        </a:spcAft>
        <a:defRPr sz="3600" b="1" u="sng">
          <a:solidFill>
            <a:srgbClr val="000099"/>
          </a:solidFill>
          <a:latin typeface="Arial" pitchFamily="-65" charset="0"/>
        </a:defRPr>
      </a:lvl7pPr>
      <a:lvl8pPr marL="1371381" algn="ctr" defTabSz="912667" rtl="0" eaLnBrk="1" fontAlgn="base" hangingPunct="1">
        <a:spcBef>
          <a:spcPct val="0"/>
        </a:spcBef>
        <a:spcAft>
          <a:spcPct val="0"/>
        </a:spcAft>
        <a:defRPr sz="3600" b="1" u="sng">
          <a:solidFill>
            <a:srgbClr val="000099"/>
          </a:solidFill>
          <a:latin typeface="Arial" pitchFamily="-65" charset="0"/>
        </a:defRPr>
      </a:lvl8pPr>
      <a:lvl9pPr marL="1828507" algn="ctr" defTabSz="912667"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4775"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5625"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198" indent="-228563" algn="l" defTabSz="912667"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325" indent="-228563" algn="l" defTabSz="912667"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451" indent="-228563" algn="l" defTabSz="912667"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5578" indent="-228563" algn="l" defTabSz="912667"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27" rtl="0" eaLnBrk="1" latinLnBrk="0" hangingPunct="1">
        <a:defRPr sz="1800" kern="1200">
          <a:solidFill>
            <a:schemeClr val="tx1"/>
          </a:solidFill>
          <a:latin typeface="+mn-lt"/>
          <a:ea typeface="+mn-ea"/>
          <a:cs typeface="+mn-cs"/>
        </a:defRPr>
      </a:lvl1pPr>
      <a:lvl2pPr marL="457127" algn="l" defTabSz="457127" rtl="0" eaLnBrk="1" latinLnBrk="0" hangingPunct="1">
        <a:defRPr sz="1800" kern="1200">
          <a:solidFill>
            <a:schemeClr val="tx1"/>
          </a:solidFill>
          <a:latin typeface="+mn-lt"/>
          <a:ea typeface="+mn-ea"/>
          <a:cs typeface="+mn-cs"/>
        </a:defRPr>
      </a:lvl2pPr>
      <a:lvl3pPr marL="914254" algn="l" defTabSz="457127" rtl="0" eaLnBrk="1" latinLnBrk="0" hangingPunct="1">
        <a:defRPr sz="1800" kern="1200">
          <a:solidFill>
            <a:schemeClr val="tx1"/>
          </a:solidFill>
          <a:latin typeface="+mn-lt"/>
          <a:ea typeface="+mn-ea"/>
          <a:cs typeface="+mn-cs"/>
        </a:defRPr>
      </a:lvl3pPr>
      <a:lvl4pPr marL="1371381" algn="l" defTabSz="457127" rtl="0" eaLnBrk="1" latinLnBrk="0" hangingPunct="1">
        <a:defRPr sz="1800" kern="1200">
          <a:solidFill>
            <a:schemeClr val="tx1"/>
          </a:solidFill>
          <a:latin typeface="+mn-lt"/>
          <a:ea typeface="+mn-ea"/>
          <a:cs typeface="+mn-cs"/>
        </a:defRPr>
      </a:lvl4pPr>
      <a:lvl5pPr marL="1828507" algn="l" defTabSz="457127" rtl="0" eaLnBrk="1" latinLnBrk="0" hangingPunct="1">
        <a:defRPr sz="1800" kern="1200">
          <a:solidFill>
            <a:schemeClr val="tx1"/>
          </a:solidFill>
          <a:latin typeface="+mn-lt"/>
          <a:ea typeface="+mn-ea"/>
          <a:cs typeface="+mn-cs"/>
        </a:defRPr>
      </a:lvl5pPr>
      <a:lvl6pPr marL="2285634" algn="l" defTabSz="457127" rtl="0" eaLnBrk="1" latinLnBrk="0" hangingPunct="1">
        <a:defRPr sz="1800" kern="1200">
          <a:solidFill>
            <a:schemeClr val="tx1"/>
          </a:solidFill>
          <a:latin typeface="+mn-lt"/>
          <a:ea typeface="+mn-ea"/>
          <a:cs typeface="+mn-cs"/>
        </a:defRPr>
      </a:lvl6pPr>
      <a:lvl7pPr marL="2742761" algn="l" defTabSz="457127" rtl="0" eaLnBrk="1" latinLnBrk="0" hangingPunct="1">
        <a:defRPr sz="1800" kern="1200">
          <a:solidFill>
            <a:schemeClr val="tx1"/>
          </a:solidFill>
          <a:latin typeface="+mn-lt"/>
          <a:ea typeface="+mn-ea"/>
          <a:cs typeface="+mn-cs"/>
        </a:defRPr>
      </a:lvl7pPr>
      <a:lvl8pPr marL="3199888" algn="l" defTabSz="457127" rtl="0" eaLnBrk="1" latinLnBrk="0" hangingPunct="1">
        <a:defRPr sz="1800" kern="1200">
          <a:solidFill>
            <a:schemeClr val="tx1"/>
          </a:solidFill>
          <a:latin typeface="+mn-lt"/>
          <a:ea typeface="+mn-ea"/>
          <a:cs typeface="+mn-cs"/>
        </a:defRPr>
      </a:lvl8pPr>
      <a:lvl9pPr marL="3657015" algn="l" defTabSz="457127"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9026" name="Rectangle 2"/>
          <p:cNvSpPr>
            <a:spLocks noGrp="1" noChangeArrowheads="1"/>
          </p:cNvSpPr>
          <p:nvPr>
            <p:ph type="title"/>
            <p:custDataLst>
              <p:tags r:id="rId13"/>
            </p:custDataLst>
          </p:nvPr>
        </p:nvSpPr>
        <p:spPr bwMode="auto">
          <a:xfrm>
            <a:off x="457200" y="274638"/>
            <a:ext cx="8229600" cy="11430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25" tIns="45713" rIns="91425" bIns="45713" numCol="1" anchor="ctr" anchorCtr="0" compatLnSpc="1">
            <a:prstTxWarp prst="textNoShape">
              <a:avLst/>
            </a:prstTxWarp>
          </a:bodyPr>
          <a:lstStyle/>
          <a:p>
            <a:pPr lvl="0"/>
            <a:r>
              <a:rPr lang="en-US"/>
              <a:t>Click to edit Master title style</a:t>
            </a:r>
          </a:p>
        </p:txBody>
      </p:sp>
      <p:sp>
        <p:nvSpPr>
          <p:cNvPr id="129027" name="Rectangle 3"/>
          <p:cNvSpPr>
            <a:spLocks noGrp="1" noChangeArrowheads="1"/>
          </p:cNvSpPr>
          <p:nvPr>
            <p:ph type="body" idx="1"/>
            <p:custDataLst>
              <p:tags r:id="rId14"/>
            </p:custDataLst>
          </p:nvPr>
        </p:nvSpPr>
        <p:spPr bwMode="auto">
          <a:xfrm>
            <a:off x="457200" y="1600200"/>
            <a:ext cx="8229600" cy="4525963"/>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25" tIns="45713" rIns="91425" bIns="45713"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custDataLst>
              <p:tags r:id="rId15"/>
            </p:custDataLst>
          </p:nvPr>
        </p:nvSpPr>
        <p:spPr bwMode="auto">
          <a:xfrm>
            <a:off x="457200" y="6245225"/>
            <a:ext cx="2133600" cy="476250"/>
          </a:xfrm>
          <a:prstGeom prst="rect">
            <a:avLst/>
          </a:prstGeom>
          <a:noFill/>
          <a:ln w="9525">
            <a:noFill/>
            <a:miter lim="800000"/>
            <a:headEnd/>
            <a:tailEnd/>
          </a:ln>
          <a:effectLst/>
        </p:spPr>
        <p:txBody>
          <a:bodyPr vert="horz" wrap="square" lIns="91425" tIns="45713" rIns="91425" bIns="45713" numCol="1" anchor="t" anchorCtr="0" compatLnSpc="1">
            <a:prstTxWarp prst="textNoShape">
              <a:avLst/>
            </a:prstTxWarp>
          </a:bodyPr>
          <a:lstStyle>
            <a:lvl1pPr>
              <a:defRPr sz="1400">
                <a:latin typeface="Arial" pitchFamily="-110" charset="0"/>
                <a:ea typeface="ＭＳ Ｐゴシック" pitchFamily="-110" charset="-128"/>
                <a:cs typeface="ＭＳ Ｐゴシック" pitchFamily="-110" charset="-128"/>
              </a:defRPr>
            </a:lvl1pPr>
          </a:lstStyle>
          <a:p>
            <a:pPr>
              <a:defRPr/>
            </a:pPr>
            <a:endParaRPr lang="en-US"/>
          </a:p>
        </p:txBody>
      </p:sp>
      <p:sp>
        <p:nvSpPr>
          <p:cNvPr id="1029" name="Rectangle 5"/>
          <p:cNvSpPr>
            <a:spLocks noGrp="1" noChangeArrowheads="1"/>
          </p:cNvSpPr>
          <p:nvPr>
            <p:ph type="ftr" sz="quarter" idx="3"/>
            <p:custDataLst>
              <p:tags r:id="rId16"/>
            </p:custDataLst>
          </p:nvPr>
        </p:nvSpPr>
        <p:spPr bwMode="auto">
          <a:xfrm>
            <a:off x="3124200" y="6245225"/>
            <a:ext cx="2895600" cy="476250"/>
          </a:xfrm>
          <a:prstGeom prst="rect">
            <a:avLst/>
          </a:prstGeom>
          <a:noFill/>
          <a:ln w="9525">
            <a:noFill/>
            <a:miter lim="800000"/>
            <a:headEnd/>
            <a:tailEnd/>
          </a:ln>
          <a:effectLst/>
        </p:spPr>
        <p:txBody>
          <a:bodyPr vert="horz" wrap="square" lIns="91425" tIns="45713" rIns="91425" bIns="45713" numCol="1" anchor="t" anchorCtr="0" compatLnSpc="1">
            <a:prstTxWarp prst="textNoShape">
              <a:avLst/>
            </a:prstTxWarp>
          </a:bodyPr>
          <a:lstStyle>
            <a:lvl1pPr algn="ctr">
              <a:defRPr sz="1400">
                <a:latin typeface="Arial" pitchFamily="-110" charset="0"/>
                <a:ea typeface="ＭＳ Ｐゴシック" pitchFamily="-110" charset="-128"/>
                <a:cs typeface="ＭＳ Ｐゴシック" pitchFamily="-110" charset="-128"/>
              </a:defRPr>
            </a:lvl1pPr>
          </a:lstStyle>
          <a:p>
            <a:pPr>
              <a:defRPr/>
            </a:pPr>
            <a:endParaRPr lang="en-US"/>
          </a:p>
        </p:txBody>
      </p:sp>
      <p:sp>
        <p:nvSpPr>
          <p:cNvPr id="1030" name="Rectangle 6"/>
          <p:cNvSpPr>
            <a:spLocks noGrp="1" noChangeArrowheads="1"/>
          </p:cNvSpPr>
          <p:nvPr>
            <p:ph type="sldNum" sz="quarter" idx="4"/>
            <p:custDataLst>
              <p:tags r:id="rId17"/>
            </p:custDataLst>
          </p:nvPr>
        </p:nvSpPr>
        <p:spPr bwMode="auto">
          <a:xfrm>
            <a:off x="6553200" y="6245225"/>
            <a:ext cx="2133600" cy="476250"/>
          </a:xfrm>
          <a:prstGeom prst="rect">
            <a:avLst/>
          </a:prstGeom>
          <a:noFill/>
          <a:ln w="9525">
            <a:noFill/>
            <a:miter lim="800000"/>
            <a:headEnd/>
            <a:tailEnd/>
          </a:ln>
          <a:effectLst/>
        </p:spPr>
        <p:txBody>
          <a:bodyPr vert="horz" wrap="square" lIns="91425" tIns="45713" rIns="91425" bIns="45713" numCol="1" anchor="t" anchorCtr="0" compatLnSpc="1">
            <a:prstTxWarp prst="textNoShape">
              <a:avLst/>
            </a:prstTxWarp>
          </a:bodyPr>
          <a:lstStyle>
            <a:lvl1pPr algn="r">
              <a:defRPr sz="1400"/>
            </a:lvl1pPr>
          </a:lstStyle>
          <a:p>
            <a:pPr>
              <a:defRPr/>
            </a:pPr>
            <a:fld id="{BF1CA8BA-1EED-CA44-AE85-28EAA2BEE35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26592" r:id="rId1"/>
    <p:sldLayoutId id="2147526593" r:id="rId2"/>
    <p:sldLayoutId id="2147526594" r:id="rId3"/>
    <p:sldLayoutId id="2147526595" r:id="rId4"/>
    <p:sldLayoutId id="2147526596" r:id="rId5"/>
    <p:sldLayoutId id="2147526597" r:id="rId6"/>
    <p:sldLayoutId id="2147526598" r:id="rId7"/>
    <p:sldLayoutId id="2147526599" r:id="rId8"/>
    <p:sldLayoutId id="2147526600" r:id="rId9"/>
    <p:sldLayoutId id="2147526601" r:id="rId10"/>
    <p:sldLayoutId id="2147526602"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0" charset="-128"/>
          <a:cs typeface="ＭＳ Ｐゴシック" pitchFamily="-110" charset="-128"/>
        </a:defRPr>
      </a:lvl1pPr>
      <a:lvl2pPr algn="ctr" rtl="0" eaLnBrk="0" fontAlgn="base" hangingPunct="0">
        <a:spcBef>
          <a:spcPct val="0"/>
        </a:spcBef>
        <a:spcAft>
          <a:spcPct val="0"/>
        </a:spcAft>
        <a:defRPr sz="4400">
          <a:solidFill>
            <a:schemeClr val="tx2"/>
          </a:solidFill>
          <a:latin typeface="Arial" pitchFamily="-110" charset="0"/>
          <a:ea typeface="ＭＳ Ｐゴシック" pitchFamily="-110" charset="-128"/>
          <a:cs typeface="ＭＳ Ｐゴシック" pitchFamily="-110" charset="-128"/>
        </a:defRPr>
      </a:lvl2pPr>
      <a:lvl3pPr algn="ctr" rtl="0" eaLnBrk="0" fontAlgn="base" hangingPunct="0">
        <a:spcBef>
          <a:spcPct val="0"/>
        </a:spcBef>
        <a:spcAft>
          <a:spcPct val="0"/>
        </a:spcAft>
        <a:defRPr sz="4400">
          <a:solidFill>
            <a:schemeClr val="tx2"/>
          </a:solidFill>
          <a:latin typeface="Arial" pitchFamily="-110" charset="0"/>
          <a:ea typeface="ＭＳ Ｐゴシック" pitchFamily="-110" charset="-128"/>
          <a:cs typeface="ＭＳ Ｐゴシック" pitchFamily="-110" charset="-128"/>
        </a:defRPr>
      </a:lvl3pPr>
      <a:lvl4pPr algn="ctr" rtl="0" eaLnBrk="0" fontAlgn="base" hangingPunct="0">
        <a:spcBef>
          <a:spcPct val="0"/>
        </a:spcBef>
        <a:spcAft>
          <a:spcPct val="0"/>
        </a:spcAft>
        <a:defRPr sz="4400">
          <a:solidFill>
            <a:schemeClr val="tx2"/>
          </a:solidFill>
          <a:latin typeface="Arial" pitchFamily="-110" charset="0"/>
          <a:ea typeface="ＭＳ Ｐゴシック" pitchFamily="-110" charset="-128"/>
          <a:cs typeface="ＭＳ Ｐゴシック" pitchFamily="-110" charset="-128"/>
        </a:defRPr>
      </a:lvl4pPr>
      <a:lvl5pPr algn="ctr" rtl="0" eaLnBrk="0" fontAlgn="base" hangingPunct="0">
        <a:spcBef>
          <a:spcPct val="0"/>
        </a:spcBef>
        <a:spcAft>
          <a:spcPct val="0"/>
        </a:spcAft>
        <a:defRPr sz="4400">
          <a:solidFill>
            <a:schemeClr val="tx2"/>
          </a:solidFill>
          <a:latin typeface="Arial" pitchFamily="-110" charset="0"/>
          <a:ea typeface="ＭＳ Ｐゴシック" pitchFamily="-110" charset="-128"/>
          <a:cs typeface="ＭＳ Ｐゴシック" pitchFamily="-110" charset="-128"/>
        </a:defRPr>
      </a:lvl5pPr>
      <a:lvl6pPr marL="457127" algn="ctr" rtl="0" eaLnBrk="1" fontAlgn="base" hangingPunct="1">
        <a:spcBef>
          <a:spcPct val="0"/>
        </a:spcBef>
        <a:spcAft>
          <a:spcPct val="0"/>
        </a:spcAft>
        <a:defRPr sz="4400">
          <a:solidFill>
            <a:schemeClr val="tx2"/>
          </a:solidFill>
          <a:latin typeface="Arial" pitchFamily="-110" charset="0"/>
        </a:defRPr>
      </a:lvl6pPr>
      <a:lvl7pPr marL="914254" algn="ctr" rtl="0" eaLnBrk="1" fontAlgn="base" hangingPunct="1">
        <a:spcBef>
          <a:spcPct val="0"/>
        </a:spcBef>
        <a:spcAft>
          <a:spcPct val="0"/>
        </a:spcAft>
        <a:defRPr sz="4400">
          <a:solidFill>
            <a:schemeClr val="tx2"/>
          </a:solidFill>
          <a:latin typeface="Arial" pitchFamily="-110" charset="0"/>
        </a:defRPr>
      </a:lvl7pPr>
      <a:lvl8pPr marL="1371381" algn="ctr" rtl="0" eaLnBrk="1" fontAlgn="base" hangingPunct="1">
        <a:spcBef>
          <a:spcPct val="0"/>
        </a:spcBef>
        <a:spcAft>
          <a:spcPct val="0"/>
        </a:spcAft>
        <a:defRPr sz="4400">
          <a:solidFill>
            <a:schemeClr val="tx2"/>
          </a:solidFill>
          <a:latin typeface="Arial" pitchFamily="-110" charset="0"/>
        </a:defRPr>
      </a:lvl8pPr>
      <a:lvl9pPr marL="1828507" algn="ctr" rtl="0" eaLnBrk="1" fontAlgn="base" hangingPunct="1">
        <a:spcBef>
          <a:spcPct val="0"/>
        </a:spcBef>
        <a:spcAft>
          <a:spcPct val="0"/>
        </a:spcAft>
        <a:defRPr sz="4400">
          <a:solidFill>
            <a:schemeClr val="tx2"/>
          </a:solidFill>
          <a:latin typeface="Arial" pitchFamily="-110" charset="0"/>
        </a:defRPr>
      </a:lvl9pPr>
    </p:titleStyle>
    <p:bodyStyle>
      <a:lvl1pPr marL="341313" indent="-341313" algn="l" rtl="0" eaLnBrk="0" fontAlgn="base" hangingPunct="0">
        <a:spcBef>
          <a:spcPct val="20000"/>
        </a:spcBef>
        <a:spcAft>
          <a:spcPct val="0"/>
        </a:spcAft>
        <a:buChar char="•"/>
        <a:defRPr sz="3200">
          <a:solidFill>
            <a:schemeClr val="tx1"/>
          </a:solidFill>
          <a:latin typeface="+mn-lt"/>
          <a:ea typeface="ＭＳ Ｐゴシック" pitchFamily="-110" charset="-128"/>
          <a:cs typeface="ＭＳ Ｐゴシック" pitchFamily="-110" charset="-128"/>
        </a:defRPr>
      </a:lvl1pPr>
      <a:lvl2pPr marL="741363" indent="-284163" algn="l" rtl="0" eaLnBrk="0" fontAlgn="base" hangingPunct="0">
        <a:spcBef>
          <a:spcPct val="20000"/>
        </a:spcBef>
        <a:spcAft>
          <a:spcPct val="0"/>
        </a:spcAft>
        <a:buChar char="–"/>
        <a:defRPr sz="2800">
          <a:solidFill>
            <a:schemeClr val="tx1"/>
          </a:solidFill>
          <a:latin typeface="+mn-lt"/>
          <a:ea typeface="ＭＳ Ｐゴシック" pitchFamily="-110" charset="-128"/>
        </a:defRPr>
      </a:lvl2pPr>
      <a:lvl3pPr marL="1141413" indent="-227013" algn="l" rtl="0" eaLnBrk="0" fontAlgn="base" hangingPunct="0">
        <a:spcBef>
          <a:spcPct val="20000"/>
        </a:spcBef>
        <a:spcAft>
          <a:spcPct val="0"/>
        </a:spcAft>
        <a:buChar char="•"/>
        <a:defRPr sz="2400">
          <a:solidFill>
            <a:schemeClr val="tx1"/>
          </a:solidFill>
          <a:latin typeface="+mn-lt"/>
          <a:ea typeface="ＭＳ Ｐゴシック" pitchFamily="-110" charset="-128"/>
        </a:defRPr>
      </a:lvl3pPr>
      <a:lvl4pPr marL="1598613" indent="-227013" algn="l" rtl="0" eaLnBrk="0" fontAlgn="base" hangingPunct="0">
        <a:spcBef>
          <a:spcPct val="20000"/>
        </a:spcBef>
        <a:spcAft>
          <a:spcPct val="0"/>
        </a:spcAft>
        <a:buChar char="–"/>
        <a:defRPr sz="2000">
          <a:solidFill>
            <a:schemeClr val="tx1"/>
          </a:solidFill>
          <a:latin typeface="+mn-lt"/>
          <a:ea typeface="ＭＳ Ｐゴシック" pitchFamily="-110" charset="-128"/>
        </a:defRPr>
      </a:lvl4pPr>
      <a:lvl5pPr marL="2055813" indent="-227013" algn="l" rtl="0" eaLnBrk="0" fontAlgn="base" hangingPunct="0">
        <a:spcBef>
          <a:spcPct val="20000"/>
        </a:spcBef>
        <a:spcAft>
          <a:spcPct val="0"/>
        </a:spcAft>
        <a:buChar char="»"/>
        <a:defRPr sz="2000">
          <a:solidFill>
            <a:schemeClr val="tx1"/>
          </a:solidFill>
          <a:latin typeface="+mn-lt"/>
          <a:ea typeface="ＭＳ Ｐゴシック" pitchFamily="-110" charset="-128"/>
        </a:defRPr>
      </a:lvl5pPr>
      <a:lvl6pPr marL="2514198" indent="-228563" algn="l" rtl="0" eaLnBrk="1" fontAlgn="base" hangingPunct="1">
        <a:spcBef>
          <a:spcPct val="20000"/>
        </a:spcBef>
        <a:spcAft>
          <a:spcPct val="0"/>
        </a:spcAft>
        <a:buChar char="»"/>
        <a:defRPr sz="2000">
          <a:solidFill>
            <a:schemeClr val="tx1"/>
          </a:solidFill>
          <a:latin typeface="+mn-lt"/>
          <a:ea typeface="ＭＳ Ｐゴシック" pitchFamily="-110" charset="-128"/>
        </a:defRPr>
      </a:lvl6pPr>
      <a:lvl7pPr marL="2971325" indent="-228563" algn="l" rtl="0" eaLnBrk="1" fontAlgn="base" hangingPunct="1">
        <a:spcBef>
          <a:spcPct val="20000"/>
        </a:spcBef>
        <a:spcAft>
          <a:spcPct val="0"/>
        </a:spcAft>
        <a:buChar char="»"/>
        <a:defRPr sz="2000">
          <a:solidFill>
            <a:schemeClr val="tx1"/>
          </a:solidFill>
          <a:latin typeface="+mn-lt"/>
          <a:ea typeface="ＭＳ Ｐゴシック" pitchFamily="-110" charset="-128"/>
        </a:defRPr>
      </a:lvl7pPr>
      <a:lvl8pPr marL="3428451" indent="-228563" algn="l" rtl="0" eaLnBrk="1" fontAlgn="base" hangingPunct="1">
        <a:spcBef>
          <a:spcPct val="20000"/>
        </a:spcBef>
        <a:spcAft>
          <a:spcPct val="0"/>
        </a:spcAft>
        <a:buChar char="»"/>
        <a:defRPr sz="2000">
          <a:solidFill>
            <a:schemeClr val="tx1"/>
          </a:solidFill>
          <a:latin typeface="+mn-lt"/>
          <a:ea typeface="ＭＳ Ｐゴシック" pitchFamily="-110" charset="-128"/>
        </a:defRPr>
      </a:lvl8pPr>
      <a:lvl9pPr marL="3885578" indent="-228563" algn="l" rtl="0" eaLnBrk="1" fontAlgn="base" hangingPunct="1">
        <a:spcBef>
          <a:spcPct val="20000"/>
        </a:spcBef>
        <a:spcAft>
          <a:spcPct val="0"/>
        </a:spcAft>
        <a:buChar char="»"/>
        <a:defRPr sz="2000">
          <a:solidFill>
            <a:schemeClr val="tx1"/>
          </a:solidFill>
          <a:latin typeface="+mn-lt"/>
          <a:ea typeface="ＭＳ Ｐゴシック" pitchFamily="-110" charset="-128"/>
        </a:defRPr>
      </a:lvl9pPr>
    </p:bodyStyle>
    <p:otherStyle>
      <a:defPPr>
        <a:defRPr lang="en-US"/>
      </a:defPPr>
      <a:lvl1pPr marL="0" algn="l" defTabSz="457127" rtl="0" eaLnBrk="1" latinLnBrk="0" hangingPunct="1">
        <a:defRPr sz="1800" kern="1200">
          <a:solidFill>
            <a:schemeClr val="tx1"/>
          </a:solidFill>
          <a:latin typeface="+mn-lt"/>
          <a:ea typeface="+mn-ea"/>
          <a:cs typeface="+mn-cs"/>
        </a:defRPr>
      </a:lvl1pPr>
      <a:lvl2pPr marL="457127" algn="l" defTabSz="457127" rtl="0" eaLnBrk="1" latinLnBrk="0" hangingPunct="1">
        <a:defRPr sz="1800" kern="1200">
          <a:solidFill>
            <a:schemeClr val="tx1"/>
          </a:solidFill>
          <a:latin typeface="+mn-lt"/>
          <a:ea typeface="+mn-ea"/>
          <a:cs typeface="+mn-cs"/>
        </a:defRPr>
      </a:lvl2pPr>
      <a:lvl3pPr marL="914254" algn="l" defTabSz="457127" rtl="0" eaLnBrk="1" latinLnBrk="0" hangingPunct="1">
        <a:defRPr sz="1800" kern="1200">
          <a:solidFill>
            <a:schemeClr val="tx1"/>
          </a:solidFill>
          <a:latin typeface="+mn-lt"/>
          <a:ea typeface="+mn-ea"/>
          <a:cs typeface="+mn-cs"/>
        </a:defRPr>
      </a:lvl3pPr>
      <a:lvl4pPr marL="1371381" algn="l" defTabSz="457127" rtl="0" eaLnBrk="1" latinLnBrk="0" hangingPunct="1">
        <a:defRPr sz="1800" kern="1200">
          <a:solidFill>
            <a:schemeClr val="tx1"/>
          </a:solidFill>
          <a:latin typeface="+mn-lt"/>
          <a:ea typeface="+mn-ea"/>
          <a:cs typeface="+mn-cs"/>
        </a:defRPr>
      </a:lvl4pPr>
      <a:lvl5pPr marL="1828507" algn="l" defTabSz="457127" rtl="0" eaLnBrk="1" latinLnBrk="0" hangingPunct="1">
        <a:defRPr sz="1800" kern="1200">
          <a:solidFill>
            <a:schemeClr val="tx1"/>
          </a:solidFill>
          <a:latin typeface="+mn-lt"/>
          <a:ea typeface="+mn-ea"/>
          <a:cs typeface="+mn-cs"/>
        </a:defRPr>
      </a:lvl5pPr>
      <a:lvl6pPr marL="2285634" algn="l" defTabSz="457127" rtl="0" eaLnBrk="1" latinLnBrk="0" hangingPunct="1">
        <a:defRPr sz="1800" kern="1200">
          <a:solidFill>
            <a:schemeClr val="tx1"/>
          </a:solidFill>
          <a:latin typeface="+mn-lt"/>
          <a:ea typeface="+mn-ea"/>
          <a:cs typeface="+mn-cs"/>
        </a:defRPr>
      </a:lvl6pPr>
      <a:lvl7pPr marL="2742761" algn="l" defTabSz="457127" rtl="0" eaLnBrk="1" latinLnBrk="0" hangingPunct="1">
        <a:defRPr sz="1800" kern="1200">
          <a:solidFill>
            <a:schemeClr val="tx1"/>
          </a:solidFill>
          <a:latin typeface="+mn-lt"/>
          <a:ea typeface="+mn-ea"/>
          <a:cs typeface="+mn-cs"/>
        </a:defRPr>
      </a:lvl7pPr>
      <a:lvl8pPr marL="3199888" algn="l" defTabSz="457127" rtl="0" eaLnBrk="1" latinLnBrk="0" hangingPunct="1">
        <a:defRPr sz="1800" kern="1200">
          <a:solidFill>
            <a:schemeClr val="tx1"/>
          </a:solidFill>
          <a:latin typeface="+mn-lt"/>
          <a:ea typeface="+mn-ea"/>
          <a:cs typeface="+mn-cs"/>
        </a:defRPr>
      </a:lvl8pPr>
      <a:lvl9pPr marL="3657015" algn="l" defTabSz="457127"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41314"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51" tIns="46026" rIns="92051" bIns="46026" numCol="1" anchor="ctr" anchorCtr="0" compatLnSpc="1">
            <a:prstTxWarp prst="textNoShape">
              <a:avLst/>
            </a:prstTxWarp>
          </a:bodyPr>
          <a:lstStyle/>
          <a:p>
            <a:pPr lvl="0"/>
            <a:r>
              <a:rPr lang="en-US"/>
              <a:t>Click to edit Master title style</a:t>
            </a:r>
          </a:p>
        </p:txBody>
      </p:sp>
      <p:sp>
        <p:nvSpPr>
          <p:cNvPr id="141315"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51" tIns="46026" rIns="92051" bIns="46026"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1316" name="Rectangle 5"/>
          <p:cNvSpPr>
            <a:spLocks noChangeArrowheads="1"/>
          </p:cNvSpPr>
          <p:nvPr>
            <p:custDataLst>
              <p:tags r:id="rId17"/>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51" tIns="46026" rIns="92051" bIns="46026"/>
          <a:lstStyle/>
          <a:p>
            <a:pPr algn="ctr" defTabSz="911225" eaLnBrk="0" hangingPunct="0"/>
            <a:r>
              <a:rPr lang="en-US" sz="700" b="0"/>
              <a:t>Do not reproduce without permission</a:t>
            </a:r>
          </a:p>
        </p:txBody>
      </p:sp>
      <p:sp>
        <p:nvSpPr>
          <p:cNvPr id="4802566" name="Rectangle 6"/>
          <p:cNvSpPr>
            <a:spLocks noChangeArrowheads="1"/>
          </p:cNvSpPr>
          <p:nvPr>
            <p:custDataLst>
              <p:tags r:id="rId18"/>
            </p:custDataLst>
          </p:nvPr>
        </p:nvSpPr>
        <p:spPr bwMode="auto">
          <a:xfrm rot="16200000">
            <a:off x="7411245" y="5253831"/>
            <a:ext cx="3078162" cy="263525"/>
          </a:xfrm>
          <a:prstGeom prst="rect">
            <a:avLst/>
          </a:prstGeom>
          <a:noFill/>
          <a:ln w="9525">
            <a:noFill/>
            <a:miter lim="800000"/>
            <a:headEnd/>
            <a:tailEnd/>
          </a:ln>
          <a:effectLst/>
        </p:spPr>
        <p:txBody>
          <a:bodyPr lIns="92051" tIns="46026" rIns="92051" bIns="46026"/>
          <a:lstStyle/>
          <a:p>
            <a:pPr defTabSz="912667" eaLnBrk="0" hangingPunct="0">
              <a:defRPr/>
            </a:pPr>
            <a:fld id="{1BA94E55-FD8A-BC4F-8C63-F40F7D8A2255}" type="slidenum">
              <a:rPr lang="en-US" sz="1600" i="1">
                <a:effectLst>
                  <a:outerShdw blurRad="38100" dist="38100" dir="2700000" algn="tl">
                    <a:srgbClr val="DDDDDD"/>
                  </a:outerShdw>
                </a:effectLst>
                <a:latin typeface="Courier New" charset="0"/>
                <a:ea typeface="ＭＳ Ｐゴシック" charset="-128"/>
                <a:cs typeface="ＭＳ Ｐゴシック" charset="-128"/>
              </a:rPr>
              <a:pPr defTabSz="912667" eaLnBrk="0" hangingPunct="0">
                <a:defRPr/>
              </a:pPr>
              <a:t>‹#›</a:t>
            </a:fld>
            <a:r>
              <a:rPr lang="en-US" sz="1800">
                <a:solidFill>
                  <a:srgbClr val="808080"/>
                </a:solidFill>
                <a:ea typeface="ＭＳ Ｐゴシック" charset="-128"/>
                <a:cs typeface="ＭＳ Ｐゴシック" charset="-128"/>
              </a:rPr>
              <a:t> - </a:t>
            </a:r>
            <a:r>
              <a:rPr lang="en-US" sz="1000">
                <a:solidFill>
                  <a:srgbClr val="969696"/>
                </a:solidFill>
                <a:ea typeface="ＭＳ Ｐゴシック" charset="-128"/>
                <a:cs typeface="ＭＳ Ｐゴシック" charset="-128"/>
              </a:rPr>
              <a:t>Lectures.GersteinLab.org</a:t>
            </a:r>
            <a:r>
              <a:rPr lang="en-US" sz="400" b="0">
                <a:solidFill>
                  <a:srgbClr val="808080"/>
                </a:solidFill>
                <a:ea typeface="ＭＳ Ｐゴシック" charset="-128"/>
                <a:cs typeface="ＭＳ Ｐゴシック" charset="-128"/>
              </a:rPr>
              <a:t> </a:t>
            </a:r>
            <a:r>
              <a:rPr lang="en-US" sz="300" b="0">
                <a:ea typeface="ＭＳ Ｐゴシック" charset="-128"/>
                <a:cs typeface="ＭＳ Ｐゴシック" charset="-128"/>
              </a:rPr>
              <a:t>(c) '09</a:t>
            </a:r>
          </a:p>
        </p:txBody>
      </p:sp>
      <p:sp>
        <p:nvSpPr>
          <p:cNvPr id="141318" name="Line 7"/>
          <p:cNvSpPr>
            <a:spLocks noChangeShapeType="1"/>
          </p:cNvSpPr>
          <p:nvPr>
            <p:custDataLst>
              <p:tags r:id="rId19"/>
            </p:custDataLst>
          </p:nvPr>
        </p:nvSpPr>
        <p:spPr bwMode="auto">
          <a:xfrm>
            <a:off x="0" y="0"/>
            <a:ext cx="0" cy="6858000"/>
          </a:xfrm>
          <a:prstGeom prst="line">
            <a:avLst/>
          </a:prstGeom>
          <a:noFill/>
          <a:ln w="76200">
            <a:solidFill>
              <a:srgbClr val="4D4D4D"/>
            </a:solidFill>
            <a:round/>
            <a:headEnd/>
            <a:tailEnd/>
          </a:ln>
          <a:extLst>
            <a:ext uri="{909E8E84-426E-40dd-AFC4-6F175D3DCCD1}">
              <a14:hiddenFill xmlns:a14="http://schemas.microsoft.com/office/drawing/2010/main" xmlns="">
                <a:noFill/>
              </a14:hiddenFill>
            </a:ext>
          </a:extLst>
        </p:spPr>
        <p:txBody>
          <a:bodyPr lIns="91425" tIns="45713" rIns="91425" bIns="45713"/>
          <a:lstStyle/>
          <a:p>
            <a:endParaRPr lang="en-US"/>
          </a:p>
        </p:txBody>
      </p:sp>
      <p:sp>
        <p:nvSpPr>
          <p:cNvPr id="141319" name="Line 8"/>
          <p:cNvSpPr>
            <a:spLocks noChangeShapeType="1"/>
          </p:cNvSpPr>
          <p:nvPr>
            <p:custDataLst>
              <p:tags r:id="rId20"/>
            </p:custDataLst>
          </p:nvPr>
        </p:nvSpPr>
        <p:spPr bwMode="auto">
          <a:xfrm>
            <a:off x="9144000" y="0"/>
            <a:ext cx="0" cy="6858000"/>
          </a:xfrm>
          <a:prstGeom prst="line">
            <a:avLst/>
          </a:prstGeom>
          <a:noFill/>
          <a:ln w="76200">
            <a:solidFill>
              <a:srgbClr val="4D4D4D"/>
            </a:solidFill>
            <a:round/>
            <a:headEnd/>
            <a:tailEnd/>
          </a:ln>
          <a:extLst>
            <a:ext uri="{909E8E84-426E-40dd-AFC4-6F175D3DCCD1}">
              <a14:hiddenFill xmlns:a14="http://schemas.microsoft.com/office/drawing/2010/main" xmlns="">
                <a:noFill/>
              </a14:hiddenFill>
            </a:ext>
          </a:extLst>
        </p:spPr>
        <p:txBody>
          <a:bodyPr lIns="91425" tIns="45713" rIns="91425" bIns="45713"/>
          <a:lstStyle/>
          <a:p>
            <a:endParaRPr lang="en-US"/>
          </a:p>
        </p:txBody>
      </p:sp>
      <p:sp>
        <p:nvSpPr>
          <p:cNvPr id="141320" name="Line 9"/>
          <p:cNvSpPr>
            <a:spLocks noChangeShapeType="1"/>
          </p:cNvSpPr>
          <p:nvPr>
            <p:custDataLst>
              <p:tags r:id="rId21"/>
            </p:custDataLst>
          </p:nvPr>
        </p:nvSpPr>
        <p:spPr bwMode="auto">
          <a:xfrm>
            <a:off x="0" y="6858000"/>
            <a:ext cx="9220200" cy="0"/>
          </a:xfrm>
          <a:prstGeom prst="line">
            <a:avLst/>
          </a:prstGeom>
          <a:noFill/>
          <a:ln w="76200">
            <a:solidFill>
              <a:srgbClr val="4D4D4D"/>
            </a:solidFill>
            <a:round/>
            <a:headEnd/>
            <a:tailEnd/>
          </a:ln>
          <a:extLst>
            <a:ext uri="{909E8E84-426E-40dd-AFC4-6F175D3DCCD1}">
              <a14:hiddenFill xmlns:a14="http://schemas.microsoft.com/office/drawing/2010/main" xmlns="">
                <a:noFill/>
              </a14:hiddenFill>
            </a:ext>
          </a:extLst>
        </p:spPr>
        <p:txBody>
          <a:bodyPr lIns="91425" tIns="45713" rIns="91425" bIns="45713"/>
          <a:lstStyle/>
          <a:p>
            <a:endParaRPr lang="en-US"/>
          </a:p>
        </p:txBody>
      </p:sp>
      <p:sp>
        <p:nvSpPr>
          <p:cNvPr id="141321" name="Line 10"/>
          <p:cNvSpPr>
            <a:spLocks noChangeShapeType="1"/>
          </p:cNvSpPr>
          <p:nvPr>
            <p:custDataLst>
              <p:tags r:id="rId22"/>
            </p:custDataLst>
          </p:nvPr>
        </p:nvSpPr>
        <p:spPr bwMode="auto">
          <a:xfrm>
            <a:off x="0" y="0"/>
            <a:ext cx="9144000" cy="0"/>
          </a:xfrm>
          <a:prstGeom prst="line">
            <a:avLst/>
          </a:prstGeom>
          <a:noFill/>
          <a:ln w="76200">
            <a:solidFill>
              <a:srgbClr val="4D4D4D"/>
            </a:solidFill>
            <a:round/>
            <a:headEnd/>
            <a:tailEnd/>
          </a:ln>
          <a:extLst>
            <a:ext uri="{909E8E84-426E-40dd-AFC4-6F175D3DCCD1}">
              <a14:hiddenFill xmlns:a14="http://schemas.microsoft.com/office/drawing/2010/main" xmlns="">
                <a:noFill/>
              </a14:hiddenFill>
            </a:ext>
          </a:extLst>
        </p:spPr>
        <p:txBody>
          <a:bodyPr lIns="91425" tIns="45713" rIns="91425" bIns="45713"/>
          <a:lstStyle/>
          <a:p>
            <a:endParaRPr lang="en-US"/>
          </a:p>
        </p:txBody>
      </p:sp>
    </p:spTree>
  </p:cSld>
  <p:clrMap bg1="lt1" tx1="dk1" bg2="lt2" tx2="dk2" accent1="accent1" accent2="accent2" accent3="accent3" accent4="accent4" accent5="accent5" accent6="accent6" hlink="hlink" folHlink="folHlink"/>
  <p:sldLayoutIdLst>
    <p:sldLayoutId id="2147526603" r:id="rId1"/>
    <p:sldLayoutId id="2147526604" r:id="rId2"/>
    <p:sldLayoutId id="2147526605" r:id="rId3"/>
    <p:sldLayoutId id="2147526606" r:id="rId4"/>
    <p:sldLayoutId id="2147526607" r:id="rId5"/>
    <p:sldLayoutId id="2147526608" r:id="rId6"/>
    <p:sldLayoutId id="2147526609" r:id="rId7"/>
    <p:sldLayoutId id="2147526610" r:id="rId8"/>
    <p:sldLayoutId id="2147526611" r:id="rId9"/>
    <p:sldLayoutId id="2147526612" r:id="rId10"/>
    <p:sldLayoutId id="2147526613" r:id="rId11"/>
    <p:sldLayoutId id="2147526614" r:id="rId12"/>
    <p:sldLayoutId id="2147526615" r:id="rId13"/>
  </p:sldLayoutIdLst>
  <p:transition/>
  <p:timing>
    <p:tnLst>
      <p:par>
        <p:cTn id="1" dur="indefinite" restart="never" nodeType="tmRoot"/>
      </p:par>
    </p:tnLst>
  </p:timing>
  <p:hf hdr="0" ftr="0" dt="0"/>
  <p:txStyles>
    <p:titleStyle>
      <a:lvl1pPr algn="ctr" defTabSz="911225"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127" algn="ctr" defTabSz="912667" rtl="0" eaLnBrk="1" fontAlgn="base" hangingPunct="1">
        <a:spcBef>
          <a:spcPct val="0"/>
        </a:spcBef>
        <a:spcAft>
          <a:spcPct val="0"/>
        </a:spcAft>
        <a:defRPr sz="3600" b="1" u="sng">
          <a:solidFill>
            <a:srgbClr val="000099"/>
          </a:solidFill>
          <a:latin typeface="Arial" pitchFamily="-65" charset="0"/>
        </a:defRPr>
      </a:lvl6pPr>
      <a:lvl7pPr marL="914254" algn="ctr" defTabSz="912667" rtl="0" eaLnBrk="1" fontAlgn="base" hangingPunct="1">
        <a:spcBef>
          <a:spcPct val="0"/>
        </a:spcBef>
        <a:spcAft>
          <a:spcPct val="0"/>
        </a:spcAft>
        <a:defRPr sz="3600" b="1" u="sng">
          <a:solidFill>
            <a:srgbClr val="000099"/>
          </a:solidFill>
          <a:latin typeface="Arial" pitchFamily="-65" charset="0"/>
        </a:defRPr>
      </a:lvl7pPr>
      <a:lvl8pPr marL="1371381" algn="ctr" defTabSz="912667" rtl="0" eaLnBrk="1" fontAlgn="base" hangingPunct="1">
        <a:spcBef>
          <a:spcPct val="0"/>
        </a:spcBef>
        <a:spcAft>
          <a:spcPct val="0"/>
        </a:spcAft>
        <a:defRPr sz="3600" b="1" u="sng">
          <a:solidFill>
            <a:srgbClr val="000099"/>
          </a:solidFill>
          <a:latin typeface="Arial" pitchFamily="-65" charset="0"/>
        </a:defRPr>
      </a:lvl8pPr>
      <a:lvl9pPr marL="1828507" algn="ctr" defTabSz="912667"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4775"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5625"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198" indent="-228563" algn="l" defTabSz="912667"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325" indent="-228563" algn="l" defTabSz="912667"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451" indent="-228563" algn="l" defTabSz="912667"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5578" indent="-228563" algn="l" defTabSz="912667"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27" rtl="0" eaLnBrk="1" latinLnBrk="0" hangingPunct="1">
        <a:defRPr sz="1800" kern="1200">
          <a:solidFill>
            <a:schemeClr val="tx1"/>
          </a:solidFill>
          <a:latin typeface="+mn-lt"/>
          <a:ea typeface="+mn-ea"/>
          <a:cs typeface="+mn-cs"/>
        </a:defRPr>
      </a:lvl1pPr>
      <a:lvl2pPr marL="457127" algn="l" defTabSz="457127" rtl="0" eaLnBrk="1" latinLnBrk="0" hangingPunct="1">
        <a:defRPr sz="1800" kern="1200">
          <a:solidFill>
            <a:schemeClr val="tx1"/>
          </a:solidFill>
          <a:latin typeface="+mn-lt"/>
          <a:ea typeface="+mn-ea"/>
          <a:cs typeface="+mn-cs"/>
        </a:defRPr>
      </a:lvl2pPr>
      <a:lvl3pPr marL="914254" algn="l" defTabSz="457127" rtl="0" eaLnBrk="1" latinLnBrk="0" hangingPunct="1">
        <a:defRPr sz="1800" kern="1200">
          <a:solidFill>
            <a:schemeClr val="tx1"/>
          </a:solidFill>
          <a:latin typeface="+mn-lt"/>
          <a:ea typeface="+mn-ea"/>
          <a:cs typeface="+mn-cs"/>
        </a:defRPr>
      </a:lvl3pPr>
      <a:lvl4pPr marL="1371381" algn="l" defTabSz="457127" rtl="0" eaLnBrk="1" latinLnBrk="0" hangingPunct="1">
        <a:defRPr sz="1800" kern="1200">
          <a:solidFill>
            <a:schemeClr val="tx1"/>
          </a:solidFill>
          <a:latin typeface="+mn-lt"/>
          <a:ea typeface="+mn-ea"/>
          <a:cs typeface="+mn-cs"/>
        </a:defRPr>
      </a:lvl4pPr>
      <a:lvl5pPr marL="1828507" algn="l" defTabSz="457127" rtl="0" eaLnBrk="1" latinLnBrk="0" hangingPunct="1">
        <a:defRPr sz="1800" kern="1200">
          <a:solidFill>
            <a:schemeClr val="tx1"/>
          </a:solidFill>
          <a:latin typeface="+mn-lt"/>
          <a:ea typeface="+mn-ea"/>
          <a:cs typeface="+mn-cs"/>
        </a:defRPr>
      </a:lvl5pPr>
      <a:lvl6pPr marL="2285634" algn="l" defTabSz="457127" rtl="0" eaLnBrk="1" latinLnBrk="0" hangingPunct="1">
        <a:defRPr sz="1800" kern="1200">
          <a:solidFill>
            <a:schemeClr val="tx1"/>
          </a:solidFill>
          <a:latin typeface="+mn-lt"/>
          <a:ea typeface="+mn-ea"/>
          <a:cs typeface="+mn-cs"/>
        </a:defRPr>
      </a:lvl6pPr>
      <a:lvl7pPr marL="2742761" algn="l" defTabSz="457127" rtl="0" eaLnBrk="1" latinLnBrk="0" hangingPunct="1">
        <a:defRPr sz="1800" kern="1200">
          <a:solidFill>
            <a:schemeClr val="tx1"/>
          </a:solidFill>
          <a:latin typeface="+mn-lt"/>
          <a:ea typeface="+mn-ea"/>
          <a:cs typeface="+mn-cs"/>
        </a:defRPr>
      </a:lvl7pPr>
      <a:lvl8pPr marL="3199888" algn="l" defTabSz="457127" rtl="0" eaLnBrk="1" latinLnBrk="0" hangingPunct="1">
        <a:defRPr sz="1800" kern="1200">
          <a:solidFill>
            <a:schemeClr val="tx1"/>
          </a:solidFill>
          <a:latin typeface="+mn-lt"/>
          <a:ea typeface="+mn-ea"/>
          <a:cs typeface="+mn-cs"/>
        </a:defRPr>
      </a:lvl8pPr>
      <a:lvl9pPr marL="3657015" algn="l" defTabSz="457127"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42338"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51" tIns="46026" rIns="92051" bIns="46026" numCol="1" anchor="ctr" anchorCtr="0" compatLnSpc="1">
            <a:prstTxWarp prst="textNoShape">
              <a:avLst/>
            </a:prstTxWarp>
          </a:bodyPr>
          <a:lstStyle/>
          <a:p>
            <a:pPr lvl="0"/>
            <a:r>
              <a:rPr lang="en-US"/>
              <a:t>Click to edit Master title style</a:t>
            </a:r>
          </a:p>
        </p:txBody>
      </p:sp>
      <p:sp>
        <p:nvSpPr>
          <p:cNvPr id="142339"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51" tIns="46026" rIns="92051" bIns="46026"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2051" tIns="46026" rIns="92051" bIns="46026"/>
          <a:lstStyle/>
          <a:p>
            <a:pPr defTabSz="912667" eaLnBrk="0" hangingPunct="0">
              <a:defRPr/>
            </a:pPr>
            <a:fld id="{D0EBE7D2-B62A-2748-84E7-E1D0BEC6C646}" type="slidenum">
              <a:rPr lang="en-US" sz="1600" i="1">
                <a:effectLst>
                  <a:outerShdw blurRad="38100" dist="38100" dir="2700000" algn="tl">
                    <a:srgbClr val="DDDDDD"/>
                  </a:outerShdw>
                </a:effectLst>
                <a:latin typeface="Courier New" charset="0"/>
                <a:ea typeface="ＭＳ Ｐゴシック" charset="-128"/>
                <a:cs typeface="ＭＳ Ｐゴシック" charset="-128"/>
              </a:rPr>
              <a:pPr defTabSz="912667" eaLnBrk="0" hangingPunct="0">
                <a:defRPr/>
              </a:pPr>
              <a:t>‹#›</a:t>
            </a:fld>
            <a:r>
              <a:rPr lang="en-US" sz="1800">
                <a:solidFill>
                  <a:srgbClr val="808080"/>
                </a:solidFill>
                <a:ea typeface="ＭＳ Ｐゴシック" charset="-128"/>
                <a:cs typeface="ＭＳ Ｐゴシック" charset="-128"/>
              </a:rPr>
              <a:t> - </a:t>
            </a:r>
            <a:r>
              <a:rPr lang="en-US" sz="1000">
                <a:solidFill>
                  <a:srgbClr val="969696"/>
                </a:solidFill>
                <a:ea typeface="ＭＳ Ｐゴシック" charset="-128"/>
                <a:cs typeface="ＭＳ Ｐゴシック" charset="-128"/>
              </a:rPr>
              <a:t>Lectures.GersteinLab.org</a:t>
            </a:r>
            <a:r>
              <a:rPr lang="en-US" sz="400" b="0">
                <a:solidFill>
                  <a:srgbClr val="808080"/>
                </a:solidFill>
                <a:ea typeface="ＭＳ Ｐゴシック" charset="-128"/>
                <a:cs typeface="ＭＳ Ｐゴシック" charset="-128"/>
              </a:rPr>
              <a:t> </a:t>
            </a:r>
            <a:r>
              <a:rPr lang="en-US" sz="300" b="0">
                <a:ea typeface="ＭＳ Ｐゴシック" charset="-128"/>
                <a:cs typeface="ＭＳ Ｐゴシック" charset="-128"/>
              </a:rPr>
              <a:t>(c) '09</a:t>
            </a:r>
          </a:p>
        </p:txBody>
      </p:sp>
    </p:spTree>
  </p:cSld>
  <p:clrMap bg1="lt1" tx1="dk1" bg2="lt2" tx2="dk2" accent1="accent1" accent2="accent2" accent3="accent3" accent4="accent4" accent5="accent5" accent6="accent6" hlink="hlink" folHlink="folHlink"/>
  <p:sldLayoutIdLst>
    <p:sldLayoutId id="2147526616" r:id="rId1"/>
    <p:sldLayoutId id="2147526617" r:id="rId2"/>
    <p:sldLayoutId id="2147526618" r:id="rId3"/>
    <p:sldLayoutId id="2147526619" r:id="rId4"/>
    <p:sldLayoutId id="2147526620" r:id="rId5"/>
    <p:sldLayoutId id="2147526621" r:id="rId6"/>
    <p:sldLayoutId id="2147526622" r:id="rId7"/>
    <p:sldLayoutId id="2147526623" r:id="rId8"/>
    <p:sldLayoutId id="2147526624" r:id="rId9"/>
    <p:sldLayoutId id="2147526625" r:id="rId10"/>
    <p:sldLayoutId id="2147526626" r:id="rId11"/>
    <p:sldLayoutId id="2147526627" r:id="rId12"/>
    <p:sldLayoutId id="2147526628" r:id="rId13"/>
  </p:sldLayoutIdLst>
  <p:transition/>
  <p:timing>
    <p:tnLst>
      <p:par>
        <p:cTn id="1" dur="indefinite" restart="never" nodeType="tmRoot"/>
      </p:par>
    </p:tnLst>
  </p:timing>
  <p:hf hdr="0" ftr="0" dt="0"/>
  <p:txStyles>
    <p:titleStyle>
      <a:lvl1pPr algn="ctr" defTabSz="911225"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127" algn="ctr" defTabSz="912667" rtl="0" eaLnBrk="1" fontAlgn="base" hangingPunct="1">
        <a:spcBef>
          <a:spcPct val="0"/>
        </a:spcBef>
        <a:spcAft>
          <a:spcPct val="0"/>
        </a:spcAft>
        <a:defRPr sz="3600" b="1" u="sng">
          <a:solidFill>
            <a:srgbClr val="000099"/>
          </a:solidFill>
          <a:latin typeface="Arial" pitchFamily="-65" charset="0"/>
        </a:defRPr>
      </a:lvl6pPr>
      <a:lvl7pPr marL="914254" algn="ctr" defTabSz="912667" rtl="0" eaLnBrk="1" fontAlgn="base" hangingPunct="1">
        <a:spcBef>
          <a:spcPct val="0"/>
        </a:spcBef>
        <a:spcAft>
          <a:spcPct val="0"/>
        </a:spcAft>
        <a:defRPr sz="3600" b="1" u="sng">
          <a:solidFill>
            <a:srgbClr val="000099"/>
          </a:solidFill>
          <a:latin typeface="Arial" pitchFamily="-65" charset="0"/>
        </a:defRPr>
      </a:lvl7pPr>
      <a:lvl8pPr marL="1371381" algn="ctr" defTabSz="912667" rtl="0" eaLnBrk="1" fontAlgn="base" hangingPunct="1">
        <a:spcBef>
          <a:spcPct val="0"/>
        </a:spcBef>
        <a:spcAft>
          <a:spcPct val="0"/>
        </a:spcAft>
        <a:defRPr sz="3600" b="1" u="sng">
          <a:solidFill>
            <a:srgbClr val="000099"/>
          </a:solidFill>
          <a:latin typeface="Arial" pitchFamily="-65" charset="0"/>
        </a:defRPr>
      </a:lvl8pPr>
      <a:lvl9pPr marL="1828507" algn="ctr" defTabSz="912667"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4775"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5625"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198" indent="-228563" algn="l" defTabSz="912667"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325" indent="-228563" algn="l" defTabSz="912667"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451" indent="-228563" algn="l" defTabSz="912667"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5578" indent="-228563" algn="l" defTabSz="912667"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27" rtl="0" eaLnBrk="1" latinLnBrk="0" hangingPunct="1">
        <a:defRPr sz="1800" kern="1200">
          <a:solidFill>
            <a:schemeClr val="tx1"/>
          </a:solidFill>
          <a:latin typeface="+mn-lt"/>
          <a:ea typeface="+mn-ea"/>
          <a:cs typeface="+mn-cs"/>
        </a:defRPr>
      </a:lvl1pPr>
      <a:lvl2pPr marL="457127" algn="l" defTabSz="457127" rtl="0" eaLnBrk="1" latinLnBrk="0" hangingPunct="1">
        <a:defRPr sz="1800" kern="1200">
          <a:solidFill>
            <a:schemeClr val="tx1"/>
          </a:solidFill>
          <a:latin typeface="+mn-lt"/>
          <a:ea typeface="+mn-ea"/>
          <a:cs typeface="+mn-cs"/>
        </a:defRPr>
      </a:lvl2pPr>
      <a:lvl3pPr marL="914254" algn="l" defTabSz="457127" rtl="0" eaLnBrk="1" latinLnBrk="0" hangingPunct="1">
        <a:defRPr sz="1800" kern="1200">
          <a:solidFill>
            <a:schemeClr val="tx1"/>
          </a:solidFill>
          <a:latin typeface="+mn-lt"/>
          <a:ea typeface="+mn-ea"/>
          <a:cs typeface="+mn-cs"/>
        </a:defRPr>
      </a:lvl3pPr>
      <a:lvl4pPr marL="1371381" algn="l" defTabSz="457127" rtl="0" eaLnBrk="1" latinLnBrk="0" hangingPunct="1">
        <a:defRPr sz="1800" kern="1200">
          <a:solidFill>
            <a:schemeClr val="tx1"/>
          </a:solidFill>
          <a:latin typeface="+mn-lt"/>
          <a:ea typeface="+mn-ea"/>
          <a:cs typeface="+mn-cs"/>
        </a:defRPr>
      </a:lvl4pPr>
      <a:lvl5pPr marL="1828507" algn="l" defTabSz="457127" rtl="0" eaLnBrk="1" latinLnBrk="0" hangingPunct="1">
        <a:defRPr sz="1800" kern="1200">
          <a:solidFill>
            <a:schemeClr val="tx1"/>
          </a:solidFill>
          <a:latin typeface="+mn-lt"/>
          <a:ea typeface="+mn-ea"/>
          <a:cs typeface="+mn-cs"/>
        </a:defRPr>
      </a:lvl5pPr>
      <a:lvl6pPr marL="2285634" algn="l" defTabSz="457127" rtl="0" eaLnBrk="1" latinLnBrk="0" hangingPunct="1">
        <a:defRPr sz="1800" kern="1200">
          <a:solidFill>
            <a:schemeClr val="tx1"/>
          </a:solidFill>
          <a:latin typeface="+mn-lt"/>
          <a:ea typeface="+mn-ea"/>
          <a:cs typeface="+mn-cs"/>
        </a:defRPr>
      </a:lvl6pPr>
      <a:lvl7pPr marL="2742761" algn="l" defTabSz="457127" rtl="0" eaLnBrk="1" latinLnBrk="0" hangingPunct="1">
        <a:defRPr sz="1800" kern="1200">
          <a:solidFill>
            <a:schemeClr val="tx1"/>
          </a:solidFill>
          <a:latin typeface="+mn-lt"/>
          <a:ea typeface="+mn-ea"/>
          <a:cs typeface="+mn-cs"/>
        </a:defRPr>
      </a:lvl7pPr>
      <a:lvl8pPr marL="3199888" algn="l" defTabSz="457127" rtl="0" eaLnBrk="1" latinLnBrk="0" hangingPunct="1">
        <a:defRPr sz="1800" kern="1200">
          <a:solidFill>
            <a:schemeClr val="tx1"/>
          </a:solidFill>
          <a:latin typeface="+mn-lt"/>
          <a:ea typeface="+mn-ea"/>
          <a:cs typeface="+mn-cs"/>
        </a:defRPr>
      </a:lvl8pPr>
      <a:lvl9pPr marL="3657015" algn="l" defTabSz="457127"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43362" name="Rectangle 2"/>
          <p:cNvSpPr>
            <a:spLocks noGrp="1" noChangeArrowheads="1"/>
          </p:cNvSpPr>
          <p:nvPr>
            <p:ph type="title"/>
            <p:custDataLst>
              <p:tags r:id="rId4"/>
            </p:custDataLst>
          </p:nvPr>
        </p:nvSpPr>
        <p:spPr bwMode="auto">
          <a:xfrm>
            <a:off x="685800" y="609600"/>
            <a:ext cx="7772400" cy="1143000"/>
          </a:xfrm>
          <a:prstGeom prst="rect">
            <a:avLst/>
          </a:prstGeom>
          <a:solidFill>
            <a:schemeClr val="bg1"/>
          </a:solidFill>
          <a:ln>
            <a:noFill/>
          </a:ln>
          <a:extLst>
            <a:ext uri="{FAA26D3D-D897-4be2-8F04-BA451C77F1D7}">
              <ma14:placeholderFlag xmlns:ma14="http://schemas.microsoft.com/office/mac/drawingml/2011/main" val="1"/>
            </a:ext>
            <a:ext uri="{91240B29-F687-4f45-9708-019B960494DF}">
              <a14:hiddenLine xmlns:a14="http://schemas.microsoft.com/office/drawing/2010/main" xmlns="" w="9525">
                <a:solidFill>
                  <a:srgbClr val="000000"/>
                </a:solidFill>
                <a:miter lim="800000"/>
                <a:headEnd/>
                <a:tailEnd/>
              </a14:hiddenLine>
            </a:ext>
          </a:extLst>
        </p:spPr>
        <p:txBody>
          <a:bodyPr vert="horz" wrap="square" lIns="92060" tIns="46031" rIns="92060" bIns="46031" numCol="1" anchor="ctr" anchorCtr="0" compatLnSpc="1">
            <a:prstTxWarp prst="textNoShape">
              <a:avLst/>
            </a:prstTxWarp>
          </a:bodyPr>
          <a:lstStyle/>
          <a:p>
            <a:pPr lvl="0"/>
            <a:r>
              <a:rPr lang="en-US"/>
              <a:t>Click to edit Master title style</a:t>
            </a:r>
          </a:p>
        </p:txBody>
      </p:sp>
      <p:sp>
        <p:nvSpPr>
          <p:cNvPr id="143363" name="Rectangle 3"/>
          <p:cNvSpPr>
            <a:spLocks noGrp="1" noChangeArrowheads="1"/>
          </p:cNvSpPr>
          <p:nvPr>
            <p:ph type="body" idx="1"/>
            <p:custDataLst>
              <p:tags r:id="rId5"/>
            </p:custDataLst>
          </p:nvPr>
        </p:nvSpPr>
        <p:spPr bwMode="auto">
          <a:xfrm>
            <a:off x="685800" y="1981200"/>
            <a:ext cx="7772400" cy="4638675"/>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60" tIns="46031" rIns="92060" bIns="460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526877" r:id="rId1"/>
    <p:sldLayoutId id="2147526878" r:id="rId2"/>
  </p:sldLayoutIdLst>
  <p:transition/>
  <p:txStyles>
    <p:titleStyle>
      <a:lvl1pPr algn="ctr" rtl="0" eaLnBrk="0" fontAlgn="base" hangingPunct="0">
        <a:spcBef>
          <a:spcPct val="0"/>
        </a:spcBef>
        <a:spcAft>
          <a:spcPct val="0"/>
        </a:spcAft>
        <a:defRPr sz="3200" b="1" u="sng">
          <a:solidFill>
            <a:srgbClr val="0000CC"/>
          </a:solidFill>
          <a:latin typeface="Arial" pitchFamily="-110" charset="0"/>
          <a:ea typeface="+mj-ea"/>
          <a:cs typeface="+mj-cs"/>
        </a:defRPr>
      </a:lvl1pPr>
      <a:lvl2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2pPr>
      <a:lvl3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3pPr>
      <a:lvl4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4pPr>
      <a:lvl5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5pPr>
      <a:lvl6pPr marL="457127" algn="ctr" rtl="0" eaLnBrk="1" fontAlgn="base" hangingPunct="1">
        <a:spcBef>
          <a:spcPct val="0"/>
        </a:spcBef>
        <a:spcAft>
          <a:spcPct val="0"/>
        </a:spcAft>
        <a:defRPr sz="3200" b="1" u="sng">
          <a:solidFill>
            <a:srgbClr val="0000CC"/>
          </a:solidFill>
          <a:latin typeface="Arial" pitchFamily="-65" charset="0"/>
        </a:defRPr>
      </a:lvl6pPr>
      <a:lvl7pPr marL="914254" algn="ctr" rtl="0" eaLnBrk="1" fontAlgn="base" hangingPunct="1">
        <a:spcBef>
          <a:spcPct val="0"/>
        </a:spcBef>
        <a:spcAft>
          <a:spcPct val="0"/>
        </a:spcAft>
        <a:defRPr sz="3200" b="1" u="sng">
          <a:solidFill>
            <a:srgbClr val="0000CC"/>
          </a:solidFill>
          <a:latin typeface="Arial" pitchFamily="-65" charset="0"/>
        </a:defRPr>
      </a:lvl7pPr>
      <a:lvl8pPr marL="1371381" algn="ctr" rtl="0" eaLnBrk="1" fontAlgn="base" hangingPunct="1">
        <a:spcBef>
          <a:spcPct val="0"/>
        </a:spcBef>
        <a:spcAft>
          <a:spcPct val="0"/>
        </a:spcAft>
        <a:defRPr sz="3200" b="1" u="sng">
          <a:solidFill>
            <a:srgbClr val="0000CC"/>
          </a:solidFill>
          <a:latin typeface="Arial" pitchFamily="-65" charset="0"/>
        </a:defRPr>
      </a:lvl8pPr>
      <a:lvl9pPr marL="1828507" algn="ctr" rtl="0" eaLnBrk="1" fontAlgn="base" hangingPunct="1">
        <a:spcBef>
          <a:spcPct val="0"/>
        </a:spcBef>
        <a:spcAft>
          <a:spcPct val="0"/>
        </a:spcAft>
        <a:defRPr sz="3200" b="1" u="sng">
          <a:solidFill>
            <a:srgbClr val="0000CC"/>
          </a:solidFill>
          <a:latin typeface="Arial" pitchFamily="-65" charset="0"/>
        </a:defRPr>
      </a:lvl9pPr>
    </p:titleStyle>
    <p:bodyStyle>
      <a:lvl1pPr marL="227013" indent="-227013" algn="l" rtl="0" eaLnBrk="0" fontAlgn="base" hangingPunct="0">
        <a:spcBef>
          <a:spcPct val="20000"/>
        </a:spcBef>
        <a:spcAft>
          <a:spcPct val="0"/>
        </a:spcAft>
        <a:buChar char="•"/>
        <a:defRPr sz="2400">
          <a:solidFill>
            <a:schemeClr val="tx1"/>
          </a:solidFill>
          <a:latin typeface="Arial" pitchFamily="-110" charset="0"/>
          <a:ea typeface="+mn-ea"/>
          <a:cs typeface="+mn-cs"/>
        </a:defRPr>
      </a:lvl1pPr>
      <a:lvl2pPr marL="569913" indent="-227013" algn="l" rtl="0" eaLnBrk="0" fontAlgn="base" hangingPunct="0">
        <a:spcBef>
          <a:spcPct val="20000"/>
        </a:spcBef>
        <a:spcAft>
          <a:spcPct val="0"/>
        </a:spcAft>
        <a:buFont typeface="Symbol" charset="0"/>
        <a:buChar char="à"/>
        <a:defRPr sz="2000">
          <a:solidFill>
            <a:schemeClr val="tx1"/>
          </a:solidFill>
          <a:latin typeface="Arial" pitchFamily="-110" charset="0"/>
          <a:ea typeface="+mn-ea"/>
        </a:defRPr>
      </a:lvl2pPr>
      <a:lvl3pPr marL="912813" indent="-227013" algn="l" rtl="0" eaLnBrk="0" fontAlgn="base" hangingPunct="0">
        <a:spcBef>
          <a:spcPct val="20000"/>
        </a:spcBef>
        <a:spcAft>
          <a:spcPct val="0"/>
        </a:spcAft>
        <a:buChar char="•"/>
        <a:defRPr sz="2000">
          <a:solidFill>
            <a:schemeClr val="tx1"/>
          </a:solidFill>
          <a:latin typeface="Arial" pitchFamily="-110" charset="0"/>
          <a:ea typeface="+mn-ea"/>
        </a:defRPr>
      </a:lvl3pPr>
      <a:lvl4pPr marL="1260475" indent="-231775" algn="l" rtl="0" eaLnBrk="0" fontAlgn="base" hangingPunct="0">
        <a:spcBef>
          <a:spcPct val="20000"/>
        </a:spcBef>
        <a:spcAft>
          <a:spcPct val="0"/>
        </a:spcAft>
        <a:buChar char="–"/>
        <a:defRPr sz="2000">
          <a:solidFill>
            <a:schemeClr val="tx1"/>
          </a:solidFill>
          <a:latin typeface="Arial" pitchFamily="-110" charset="0"/>
          <a:ea typeface="+mn-ea"/>
        </a:defRPr>
      </a:lvl4pPr>
      <a:lvl5pPr marL="1598613" indent="-222250" algn="l" rtl="0" eaLnBrk="0" fontAlgn="base" hangingPunct="0">
        <a:spcBef>
          <a:spcPct val="20000"/>
        </a:spcBef>
        <a:spcAft>
          <a:spcPct val="0"/>
        </a:spcAft>
        <a:buChar char="»"/>
        <a:defRPr sz="2000">
          <a:solidFill>
            <a:schemeClr val="tx1"/>
          </a:solidFill>
          <a:latin typeface="Arial" pitchFamily="-110" charset="0"/>
          <a:ea typeface="+mn-ea"/>
        </a:defRPr>
      </a:lvl5pPr>
      <a:lvl6pPr marL="2057071" indent="-223802" algn="l" rtl="0" eaLnBrk="1" fontAlgn="base" hangingPunct="1">
        <a:spcBef>
          <a:spcPct val="20000"/>
        </a:spcBef>
        <a:spcAft>
          <a:spcPct val="0"/>
        </a:spcAft>
        <a:buChar char="»"/>
        <a:defRPr sz="2000">
          <a:solidFill>
            <a:schemeClr val="tx1"/>
          </a:solidFill>
          <a:latin typeface="+mn-lt"/>
          <a:ea typeface="+mn-ea"/>
        </a:defRPr>
      </a:lvl6pPr>
      <a:lvl7pPr marL="2514198" indent="-223802" algn="l" rtl="0" eaLnBrk="1" fontAlgn="base" hangingPunct="1">
        <a:spcBef>
          <a:spcPct val="20000"/>
        </a:spcBef>
        <a:spcAft>
          <a:spcPct val="0"/>
        </a:spcAft>
        <a:buChar char="»"/>
        <a:defRPr sz="2000">
          <a:solidFill>
            <a:schemeClr val="tx1"/>
          </a:solidFill>
          <a:latin typeface="+mn-lt"/>
          <a:ea typeface="+mn-ea"/>
        </a:defRPr>
      </a:lvl7pPr>
      <a:lvl8pPr marL="2971325" indent="-223802" algn="l" rtl="0" eaLnBrk="1" fontAlgn="base" hangingPunct="1">
        <a:spcBef>
          <a:spcPct val="20000"/>
        </a:spcBef>
        <a:spcAft>
          <a:spcPct val="0"/>
        </a:spcAft>
        <a:buChar char="»"/>
        <a:defRPr sz="2000">
          <a:solidFill>
            <a:schemeClr val="tx1"/>
          </a:solidFill>
          <a:latin typeface="+mn-lt"/>
          <a:ea typeface="+mn-ea"/>
        </a:defRPr>
      </a:lvl8pPr>
      <a:lvl9pPr marL="3428451" indent="-223802"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457127" rtl="0" eaLnBrk="1" latinLnBrk="0" hangingPunct="1">
        <a:defRPr sz="1800" kern="1200">
          <a:solidFill>
            <a:schemeClr val="tx1"/>
          </a:solidFill>
          <a:latin typeface="+mn-lt"/>
          <a:ea typeface="+mn-ea"/>
          <a:cs typeface="+mn-cs"/>
        </a:defRPr>
      </a:lvl1pPr>
      <a:lvl2pPr marL="457127" algn="l" defTabSz="457127" rtl="0" eaLnBrk="1" latinLnBrk="0" hangingPunct="1">
        <a:defRPr sz="1800" kern="1200">
          <a:solidFill>
            <a:schemeClr val="tx1"/>
          </a:solidFill>
          <a:latin typeface="+mn-lt"/>
          <a:ea typeface="+mn-ea"/>
          <a:cs typeface="+mn-cs"/>
        </a:defRPr>
      </a:lvl2pPr>
      <a:lvl3pPr marL="914254" algn="l" defTabSz="457127" rtl="0" eaLnBrk="1" latinLnBrk="0" hangingPunct="1">
        <a:defRPr sz="1800" kern="1200">
          <a:solidFill>
            <a:schemeClr val="tx1"/>
          </a:solidFill>
          <a:latin typeface="+mn-lt"/>
          <a:ea typeface="+mn-ea"/>
          <a:cs typeface="+mn-cs"/>
        </a:defRPr>
      </a:lvl3pPr>
      <a:lvl4pPr marL="1371381" algn="l" defTabSz="457127" rtl="0" eaLnBrk="1" latinLnBrk="0" hangingPunct="1">
        <a:defRPr sz="1800" kern="1200">
          <a:solidFill>
            <a:schemeClr val="tx1"/>
          </a:solidFill>
          <a:latin typeface="+mn-lt"/>
          <a:ea typeface="+mn-ea"/>
          <a:cs typeface="+mn-cs"/>
        </a:defRPr>
      </a:lvl4pPr>
      <a:lvl5pPr marL="1828507" algn="l" defTabSz="457127" rtl="0" eaLnBrk="1" latinLnBrk="0" hangingPunct="1">
        <a:defRPr sz="1800" kern="1200">
          <a:solidFill>
            <a:schemeClr val="tx1"/>
          </a:solidFill>
          <a:latin typeface="+mn-lt"/>
          <a:ea typeface="+mn-ea"/>
          <a:cs typeface="+mn-cs"/>
        </a:defRPr>
      </a:lvl5pPr>
      <a:lvl6pPr marL="2285634" algn="l" defTabSz="457127" rtl="0" eaLnBrk="1" latinLnBrk="0" hangingPunct="1">
        <a:defRPr sz="1800" kern="1200">
          <a:solidFill>
            <a:schemeClr val="tx1"/>
          </a:solidFill>
          <a:latin typeface="+mn-lt"/>
          <a:ea typeface="+mn-ea"/>
          <a:cs typeface="+mn-cs"/>
        </a:defRPr>
      </a:lvl6pPr>
      <a:lvl7pPr marL="2742761" algn="l" defTabSz="457127" rtl="0" eaLnBrk="1" latinLnBrk="0" hangingPunct="1">
        <a:defRPr sz="1800" kern="1200">
          <a:solidFill>
            <a:schemeClr val="tx1"/>
          </a:solidFill>
          <a:latin typeface="+mn-lt"/>
          <a:ea typeface="+mn-ea"/>
          <a:cs typeface="+mn-cs"/>
        </a:defRPr>
      </a:lvl7pPr>
      <a:lvl8pPr marL="3199888" algn="l" defTabSz="457127" rtl="0" eaLnBrk="1" latinLnBrk="0" hangingPunct="1">
        <a:defRPr sz="1800" kern="1200">
          <a:solidFill>
            <a:schemeClr val="tx1"/>
          </a:solidFill>
          <a:latin typeface="+mn-lt"/>
          <a:ea typeface="+mn-ea"/>
          <a:cs typeface="+mn-cs"/>
        </a:defRPr>
      </a:lvl8pPr>
      <a:lvl9pPr marL="3657015" algn="l" defTabSz="45712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6386"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66" tIns="46033" rIns="92066" bIns="46033" numCol="1" anchor="ctr" anchorCtr="0" compatLnSpc="1">
            <a:prstTxWarp prst="textNoShape">
              <a:avLst/>
            </a:prstTxWarp>
          </a:bodyPr>
          <a:lstStyle/>
          <a:p>
            <a:pPr lvl="0"/>
            <a:r>
              <a:rPr lang="en-US"/>
              <a:t>Click to edit Master title style</a:t>
            </a:r>
          </a:p>
        </p:txBody>
      </p:sp>
      <p:sp>
        <p:nvSpPr>
          <p:cNvPr id="16387"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66" tIns="46033" rIns="92066" bIns="46033"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2066" tIns="46033" rIns="92066" bIns="46033"/>
          <a:lstStyle/>
          <a:p>
            <a:pPr defTabSz="912813" eaLnBrk="0" hangingPunct="0">
              <a:defRPr/>
            </a:pPr>
            <a:fld id="{6657A0ED-B683-5D4E-8D7B-EDB723275F3D}" type="slidenum">
              <a:rPr lang="en-US" sz="1600" i="1">
                <a:effectLst>
                  <a:outerShdw blurRad="38100" dist="38100" dir="2700000" algn="tl">
                    <a:srgbClr val="DDDDDD"/>
                  </a:outerShdw>
                </a:effectLst>
                <a:latin typeface="Courier New" charset="0"/>
                <a:ea typeface="ＭＳ Ｐゴシック" charset="-128"/>
                <a:cs typeface="ＭＳ Ｐゴシック" charset="-128"/>
              </a:rPr>
              <a:pPr defTabSz="912813" eaLnBrk="0" hangingPunct="0">
                <a:defRPr/>
              </a:pPr>
              <a:t>‹#›</a:t>
            </a:fld>
            <a:r>
              <a:rPr lang="en-US" sz="1800">
                <a:solidFill>
                  <a:srgbClr val="808080"/>
                </a:solidFill>
                <a:ea typeface="ＭＳ Ｐゴシック" charset="-128"/>
                <a:cs typeface="ＭＳ Ｐゴシック" charset="-128"/>
              </a:rPr>
              <a:t> - </a:t>
            </a:r>
            <a:r>
              <a:rPr lang="en-US" sz="1000">
                <a:solidFill>
                  <a:srgbClr val="969696"/>
                </a:solidFill>
                <a:ea typeface="ＭＳ Ｐゴシック" charset="-128"/>
                <a:cs typeface="ＭＳ Ｐゴシック" charset="-128"/>
              </a:rPr>
              <a:t>Lectures.GersteinLab.org</a:t>
            </a:r>
            <a:r>
              <a:rPr lang="en-US" sz="400" b="0">
                <a:solidFill>
                  <a:srgbClr val="808080"/>
                </a:solidFill>
                <a:ea typeface="ＭＳ Ｐゴシック" charset="-128"/>
                <a:cs typeface="ＭＳ Ｐゴシック" charset="-128"/>
              </a:rPr>
              <a:t> </a:t>
            </a:r>
            <a:r>
              <a:rPr lang="en-US" sz="300" b="0">
                <a:ea typeface="ＭＳ Ｐゴシック" charset="-128"/>
                <a:cs typeface="ＭＳ Ｐゴシック" charset="-128"/>
              </a:rPr>
              <a:t>(c) '09</a:t>
            </a:r>
          </a:p>
        </p:txBody>
      </p:sp>
    </p:spTree>
  </p:cSld>
  <p:clrMap bg1="lt1" tx1="dk1" bg2="lt2" tx2="dk2" accent1="accent1" accent2="accent2" accent3="accent3" accent4="accent4" accent5="accent5" accent6="accent6" hlink="hlink" folHlink="folHlink"/>
  <p:sldLayoutIdLst>
    <p:sldLayoutId id="2147526376" r:id="rId1"/>
    <p:sldLayoutId id="2147526377" r:id="rId2"/>
    <p:sldLayoutId id="2147526378" r:id="rId3"/>
    <p:sldLayoutId id="2147526379" r:id="rId4"/>
    <p:sldLayoutId id="2147526380" r:id="rId5"/>
    <p:sldLayoutId id="2147526381" r:id="rId6"/>
    <p:sldLayoutId id="2147526382" r:id="rId7"/>
    <p:sldLayoutId id="2147526383" r:id="rId8"/>
    <p:sldLayoutId id="2147526384" r:id="rId9"/>
    <p:sldLayoutId id="2147526385" r:id="rId10"/>
    <p:sldLayoutId id="2147526386" r:id="rId11"/>
    <p:sldLayoutId id="2147526387" r:id="rId12"/>
    <p:sldLayoutId id="2147526388" r:id="rId13"/>
  </p:sldLayoutIdLst>
  <p:transition/>
  <p:timing>
    <p:tnLst>
      <p:par>
        <p:cTn id="1" dur="indefinite" restart="never" nodeType="tmRoot"/>
      </p:par>
    </p:tnLst>
  </p:timing>
  <p:hf hdr="0" ftr="0" dt="0"/>
  <p:txStyles>
    <p:titleStyle>
      <a:lvl1pPr algn="ctr" defTabSz="912813"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200" algn="ctr" defTabSz="912813" rtl="0" eaLnBrk="1" fontAlgn="base" hangingPunct="1">
        <a:spcBef>
          <a:spcPct val="0"/>
        </a:spcBef>
        <a:spcAft>
          <a:spcPct val="0"/>
        </a:spcAft>
        <a:defRPr sz="3600" b="1" u="sng">
          <a:solidFill>
            <a:srgbClr val="000099"/>
          </a:solidFill>
          <a:latin typeface="Arial" pitchFamily="-65" charset="0"/>
        </a:defRPr>
      </a:lvl6pPr>
      <a:lvl7pPr marL="914400" algn="ctr" defTabSz="912813" rtl="0" eaLnBrk="1" fontAlgn="base" hangingPunct="1">
        <a:spcBef>
          <a:spcPct val="0"/>
        </a:spcBef>
        <a:spcAft>
          <a:spcPct val="0"/>
        </a:spcAft>
        <a:defRPr sz="3600" b="1" u="sng">
          <a:solidFill>
            <a:srgbClr val="000099"/>
          </a:solidFill>
          <a:latin typeface="Arial" pitchFamily="-65" charset="0"/>
        </a:defRPr>
      </a:lvl7pPr>
      <a:lvl8pPr marL="1371600" algn="ctr" defTabSz="912813" rtl="0" eaLnBrk="1" fontAlgn="base" hangingPunct="1">
        <a:spcBef>
          <a:spcPct val="0"/>
        </a:spcBef>
        <a:spcAft>
          <a:spcPct val="0"/>
        </a:spcAft>
        <a:defRPr sz="3600" b="1" u="sng">
          <a:solidFill>
            <a:srgbClr val="000099"/>
          </a:solidFill>
          <a:latin typeface="Arial" pitchFamily="-65" charset="0"/>
        </a:defRPr>
      </a:lvl8pPr>
      <a:lvl9pPr marL="1828800" algn="ctr" defTabSz="912813" rtl="0" eaLnBrk="1" fontAlgn="base" hangingPunct="1">
        <a:spcBef>
          <a:spcPct val="0"/>
        </a:spcBef>
        <a:spcAft>
          <a:spcPct val="0"/>
        </a:spcAft>
        <a:defRPr sz="3600" b="1" u="sng">
          <a:solidFill>
            <a:srgbClr val="000099"/>
          </a:solidFill>
          <a:latin typeface="Arial" pitchFamily="-65" charset="0"/>
        </a:defRPr>
      </a:lvl9pPr>
    </p:titleStyle>
    <p:bodyStyle>
      <a:lvl1pPr marL="228600" indent="-228600" algn="l" defTabSz="912813"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71500" indent="-228600" algn="l" defTabSz="912813"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2813" indent="-227013"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6363" indent="-228600"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7213" indent="-228600" algn="l" defTabSz="912813"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6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8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90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2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46434" name="Rectangle 2"/>
          <p:cNvSpPr>
            <a:spLocks noGrp="1" noChangeArrowheads="1"/>
          </p:cNvSpPr>
          <p:nvPr>
            <p:ph type="title"/>
            <p:custDataLst>
              <p:tags r:id="rId13"/>
            </p:custDataLst>
          </p:nvPr>
        </p:nvSpPr>
        <p:spPr bwMode="auto">
          <a:xfrm>
            <a:off x="457200" y="274638"/>
            <a:ext cx="8229600" cy="944562"/>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25" tIns="45713" rIns="91425" bIns="45713" numCol="1" anchor="ctr" anchorCtr="0" compatLnSpc="1">
            <a:prstTxWarp prst="textNoShape">
              <a:avLst/>
            </a:prstTxWarp>
          </a:bodyPr>
          <a:lstStyle/>
          <a:p>
            <a:pPr lvl="0"/>
            <a:r>
              <a:rPr lang="en-US"/>
              <a:t>Click to edit Master title style</a:t>
            </a:r>
          </a:p>
        </p:txBody>
      </p:sp>
      <p:sp>
        <p:nvSpPr>
          <p:cNvPr id="146435" name="Rectangle 3"/>
          <p:cNvSpPr>
            <a:spLocks noGrp="1" noChangeArrowheads="1"/>
          </p:cNvSpPr>
          <p:nvPr>
            <p:ph type="body" idx="1"/>
            <p:custDataLst>
              <p:tags r:id="rId14"/>
            </p:custDataLst>
          </p:nvPr>
        </p:nvSpPr>
        <p:spPr bwMode="auto">
          <a:xfrm>
            <a:off x="457200" y="1600200"/>
            <a:ext cx="8229600" cy="47244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25" tIns="45713" rIns="91425" bIns="45713"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9" name="Rectangle 5"/>
          <p:cNvSpPr>
            <a:spLocks noGrp="1" noChangeArrowheads="1"/>
          </p:cNvSpPr>
          <p:nvPr>
            <p:ph type="ftr" sz="quarter" idx="3"/>
            <p:custDataLst>
              <p:tags r:id="rId15"/>
            </p:custDataLst>
          </p:nvPr>
        </p:nvSpPr>
        <p:spPr bwMode="auto">
          <a:xfrm>
            <a:off x="457200" y="6400800"/>
            <a:ext cx="5105400" cy="323850"/>
          </a:xfrm>
          <a:prstGeom prst="rect">
            <a:avLst/>
          </a:prstGeom>
          <a:noFill/>
          <a:ln w="9525">
            <a:noFill/>
            <a:miter lim="800000"/>
            <a:headEnd/>
            <a:tailEnd/>
          </a:ln>
          <a:effectLst/>
        </p:spPr>
        <p:txBody>
          <a:bodyPr vert="horz" wrap="square" lIns="91425" tIns="45713" rIns="91425" bIns="45713" numCol="1" anchor="t" anchorCtr="0" compatLnSpc="1">
            <a:prstTxWarp prst="textNoShape">
              <a:avLst/>
            </a:prstTxWarp>
          </a:bodyPr>
          <a:lstStyle>
            <a:lvl1pPr algn="ctr">
              <a:defRPr>
                <a:latin typeface="Arial" pitchFamily="-111" charset="0"/>
                <a:ea typeface="ＭＳ Ｐゴシック" pitchFamily="-111" charset="-128"/>
                <a:cs typeface="ＭＳ Ｐゴシック" pitchFamily="-111" charset="-128"/>
              </a:defRPr>
            </a:lvl1pPr>
          </a:lstStyle>
          <a:p>
            <a:pPr>
              <a:defRPr/>
            </a:pPr>
            <a:endParaRPr lang="en-US"/>
          </a:p>
        </p:txBody>
      </p:sp>
      <p:sp>
        <p:nvSpPr>
          <p:cNvPr id="1030" name="Rectangle 6"/>
          <p:cNvSpPr>
            <a:spLocks noGrp="1" noChangeArrowheads="1"/>
          </p:cNvSpPr>
          <p:nvPr>
            <p:ph type="sldNum" sz="quarter" idx="4"/>
            <p:custDataLst>
              <p:tags r:id="rId16"/>
            </p:custDataLst>
          </p:nvPr>
        </p:nvSpPr>
        <p:spPr bwMode="auto">
          <a:xfrm>
            <a:off x="8534400" y="6400800"/>
            <a:ext cx="457200" cy="323850"/>
          </a:xfrm>
          <a:prstGeom prst="rect">
            <a:avLst/>
          </a:prstGeom>
          <a:noFill/>
          <a:ln w="9525">
            <a:noFill/>
            <a:miter lim="800000"/>
            <a:headEnd/>
            <a:tailEnd/>
          </a:ln>
          <a:effectLst/>
        </p:spPr>
        <p:txBody>
          <a:bodyPr vert="horz" wrap="square" lIns="91425" tIns="45713" rIns="91425" bIns="45713" numCol="1" anchor="t" anchorCtr="0" compatLnSpc="1">
            <a:prstTxWarp prst="textNoShape">
              <a:avLst/>
            </a:prstTxWarp>
          </a:bodyPr>
          <a:lstStyle>
            <a:lvl1pPr algn="r">
              <a:defRPr/>
            </a:lvl1pPr>
          </a:lstStyle>
          <a:p>
            <a:pPr>
              <a:defRPr/>
            </a:pPr>
            <a:fld id="{0E9AEAC2-75D4-BB48-A95A-416C36CB12A6}" type="slidenum">
              <a:rPr lang="en-US"/>
              <a:pPr>
                <a:defRPr/>
              </a:pPr>
              <a:t>‹#›</a:t>
            </a:fld>
            <a:endParaRPr lang="en-US"/>
          </a:p>
        </p:txBody>
      </p:sp>
      <p:sp>
        <p:nvSpPr>
          <p:cNvPr id="146438" name="Line 7"/>
          <p:cNvSpPr>
            <a:spLocks noChangeShapeType="1"/>
          </p:cNvSpPr>
          <p:nvPr>
            <p:custDataLst>
              <p:tags r:id="rId17"/>
            </p:custDataLst>
          </p:nvPr>
        </p:nvSpPr>
        <p:spPr bwMode="auto">
          <a:xfrm>
            <a:off x="0" y="0"/>
            <a:ext cx="0" cy="6858000"/>
          </a:xfrm>
          <a:prstGeom prst="line">
            <a:avLst/>
          </a:prstGeom>
          <a:noFill/>
          <a:ln w="76200">
            <a:solidFill>
              <a:srgbClr val="4D4D4D"/>
            </a:solidFill>
            <a:round/>
            <a:headEnd/>
            <a:tailEnd/>
          </a:ln>
          <a:extLst>
            <a:ext uri="{909E8E84-426E-40dd-AFC4-6F175D3DCCD1}">
              <a14:hiddenFill xmlns:a14="http://schemas.microsoft.com/office/drawing/2010/main" xmlns="">
                <a:noFill/>
              </a14:hiddenFill>
            </a:ext>
          </a:extLst>
        </p:spPr>
        <p:txBody>
          <a:bodyPr lIns="91425" tIns="45713" rIns="91425" bIns="45713"/>
          <a:lstStyle/>
          <a:p>
            <a:endParaRPr lang="en-US"/>
          </a:p>
        </p:txBody>
      </p:sp>
      <p:sp>
        <p:nvSpPr>
          <p:cNvPr id="146439" name="Line 8"/>
          <p:cNvSpPr>
            <a:spLocks noChangeShapeType="1"/>
          </p:cNvSpPr>
          <p:nvPr>
            <p:custDataLst>
              <p:tags r:id="rId18"/>
            </p:custDataLst>
          </p:nvPr>
        </p:nvSpPr>
        <p:spPr bwMode="auto">
          <a:xfrm>
            <a:off x="9144000" y="0"/>
            <a:ext cx="0" cy="6858000"/>
          </a:xfrm>
          <a:prstGeom prst="line">
            <a:avLst/>
          </a:prstGeom>
          <a:noFill/>
          <a:ln w="76200">
            <a:solidFill>
              <a:srgbClr val="4D4D4D"/>
            </a:solidFill>
            <a:round/>
            <a:headEnd/>
            <a:tailEnd/>
          </a:ln>
          <a:extLst>
            <a:ext uri="{909E8E84-426E-40dd-AFC4-6F175D3DCCD1}">
              <a14:hiddenFill xmlns:a14="http://schemas.microsoft.com/office/drawing/2010/main" xmlns="">
                <a:noFill/>
              </a14:hiddenFill>
            </a:ext>
          </a:extLst>
        </p:spPr>
        <p:txBody>
          <a:bodyPr lIns="91425" tIns="45713" rIns="91425" bIns="45713"/>
          <a:lstStyle/>
          <a:p>
            <a:endParaRPr lang="en-US"/>
          </a:p>
        </p:txBody>
      </p:sp>
      <p:sp>
        <p:nvSpPr>
          <p:cNvPr id="146440" name="Line 9"/>
          <p:cNvSpPr>
            <a:spLocks noChangeShapeType="1"/>
          </p:cNvSpPr>
          <p:nvPr>
            <p:custDataLst>
              <p:tags r:id="rId19"/>
            </p:custDataLst>
          </p:nvPr>
        </p:nvSpPr>
        <p:spPr bwMode="auto">
          <a:xfrm>
            <a:off x="0" y="6858000"/>
            <a:ext cx="9220200" cy="0"/>
          </a:xfrm>
          <a:prstGeom prst="line">
            <a:avLst/>
          </a:prstGeom>
          <a:noFill/>
          <a:ln w="76200">
            <a:solidFill>
              <a:srgbClr val="4D4D4D"/>
            </a:solidFill>
            <a:round/>
            <a:headEnd/>
            <a:tailEnd/>
          </a:ln>
          <a:extLst>
            <a:ext uri="{909E8E84-426E-40dd-AFC4-6F175D3DCCD1}">
              <a14:hiddenFill xmlns:a14="http://schemas.microsoft.com/office/drawing/2010/main" xmlns="">
                <a:noFill/>
              </a14:hiddenFill>
            </a:ext>
          </a:extLst>
        </p:spPr>
        <p:txBody>
          <a:bodyPr lIns="91425" tIns="45713" rIns="91425" bIns="45713"/>
          <a:lstStyle/>
          <a:p>
            <a:endParaRPr lang="en-US"/>
          </a:p>
        </p:txBody>
      </p:sp>
      <p:sp>
        <p:nvSpPr>
          <p:cNvPr id="146441" name="Line 10"/>
          <p:cNvSpPr>
            <a:spLocks noChangeShapeType="1"/>
          </p:cNvSpPr>
          <p:nvPr>
            <p:custDataLst>
              <p:tags r:id="rId20"/>
            </p:custDataLst>
          </p:nvPr>
        </p:nvSpPr>
        <p:spPr bwMode="auto">
          <a:xfrm>
            <a:off x="0" y="0"/>
            <a:ext cx="9144000" cy="0"/>
          </a:xfrm>
          <a:prstGeom prst="line">
            <a:avLst/>
          </a:prstGeom>
          <a:noFill/>
          <a:ln w="76200">
            <a:solidFill>
              <a:srgbClr val="4D4D4D"/>
            </a:solidFill>
            <a:round/>
            <a:headEnd/>
            <a:tailEnd/>
          </a:ln>
          <a:extLst>
            <a:ext uri="{909E8E84-426E-40dd-AFC4-6F175D3DCCD1}">
              <a14:hiddenFill xmlns:a14="http://schemas.microsoft.com/office/drawing/2010/main" xmlns="">
                <a:noFill/>
              </a14:hiddenFill>
            </a:ext>
          </a:extLst>
        </p:spPr>
        <p:txBody>
          <a:bodyPr lIns="91425" tIns="45713" rIns="91425" bIns="45713"/>
          <a:lstStyle/>
          <a:p>
            <a:endParaRPr lang="en-US"/>
          </a:p>
        </p:txBody>
      </p:sp>
    </p:spTree>
  </p:cSld>
  <p:clrMap bg1="lt1" tx1="dk1" bg2="lt2" tx2="dk2" accent1="accent1" accent2="accent2" accent3="accent3" accent4="accent4" accent5="accent5" accent6="accent6" hlink="hlink" folHlink="folHlink"/>
  <p:sldLayoutIdLst>
    <p:sldLayoutId id="2147526629" r:id="rId1"/>
    <p:sldLayoutId id="2147526630" r:id="rId2"/>
    <p:sldLayoutId id="2147526631" r:id="rId3"/>
    <p:sldLayoutId id="2147526632" r:id="rId4"/>
    <p:sldLayoutId id="2147526633" r:id="rId5"/>
    <p:sldLayoutId id="2147526634" r:id="rId6"/>
    <p:sldLayoutId id="2147526635" r:id="rId7"/>
    <p:sldLayoutId id="2147526636" r:id="rId8"/>
    <p:sldLayoutId id="2147526637" r:id="rId9"/>
    <p:sldLayoutId id="2147526638" r:id="rId10"/>
    <p:sldLayoutId id="2147526639" r:id="rId11"/>
  </p:sldLayoutIdLst>
  <p:timing>
    <p:tnLst>
      <p:par>
        <p:cTn id="1" dur="indefinite" restart="never" nodeType="tmRoot"/>
      </p:par>
    </p:tnLst>
  </p:timing>
  <p:hf hdr="0" ftr="0" dt="0"/>
  <p:txStyles>
    <p:titleStyle>
      <a:lvl1pPr algn="r" rtl="0" eaLnBrk="0" fontAlgn="base" hangingPunct="0">
        <a:spcBef>
          <a:spcPct val="0"/>
        </a:spcBef>
        <a:spcAft>
          <a:spcPct val="0"/>
        </a:spcAft>
        <a:defRPr sz="2800">
          <a:solidFill>
            <a:schemeClr val="tx2"/>
          </a:solidFill>
          <a:latin typeface="+mj-lt"/>
          <a:ea typeface="ＭＳ Ｐゴシック" pitchFamily="-111" charset="-128"/>
          <a:cs typeface="ＭＳ Ｐゴシック" pitchFamily="-111" charset="-128"/>
        </a:defRPr>
      </a:lvl1pPr>
      <a:lvl2pPr algn="r" rtl="0" eaLnBrk="0" fontAlgn="base" hangingPunct="0">
        <a:spcBef>
          <a:spcPct val="0"/>
        </a:spcBef>
        <a:spcAft>
          <a:spcPct val="0"/>
        </a:spcAft>
        <a:defRPr sz="2800">
          <a:solidFill>
            <a:schemeClr val="tx2"/>
          </a:solidFill>
          <a:latin typeface="Arial" pitchFamily="-111" charset="0"/>
          <a:ea typeface="ＭＳ Ｐゴシック" pitchFamily="-111" charset="-128"/>
          <a:cs typeface="ＭＳ Ｐゴシック" pitchFamily="-111" charset="-128"/>
        </a:defRPr>
      </a:lvl2pPr>
      <a:lvl3pPr algn="r" rtl="0" eaLnBrk="0" fontAlgn="base" hangingPunct="0">
        <a:spcBef>
          <a:spcPct val="0"/>
        </a:spcBef>
        <a:spcAft>
          <a:spcPct val="0"/>
        </a:spcAft>
        <a:defRPr sz="2800">
          <a:solidFill>
            <a:schemeClr val="tx2"/>
          </a:solidFill>
          <a:latin typeface="Arial" pitchFamily="-111" charset="0"/>
          <a:ea typeface="ＭＳ Ｐゴシック" pitchFamily="-111" charset="-128"/>
          <a:cs typeface="ＭＳ Ｐゴシック" pitchFamily="-111" charset="-128"/>
        </a:defRPr>
      </a:lvl3pPr>
      <a:lvl4pPr algn="r" rtl="0" eaLnBrk="0" fontAlgn="base" hangingPunct="0">
        <a:spcBef>
          <a:spcPct val="0"/>
        </a:spcBef>
        <a:spcAft>
          <a:spcPct val="0"/>
        </a:spcAft>
        <a:defRPr sz="2800">
          <a:solidFill>
            <a:schemeClr val="tx2"/>
          </a:solidFill>
          <a:latin typeface="Arial" pitchFamily="-111" charset="0"/>
          <a:ea typeface="ＭＳ Ｐゴシック" pitchFamily="-111" charset="-128"/>
          <a:cs typeface="ＭＳ Ｐゴシック" pitchFamily="-111" charset="-128"/>
        </a:defRPr>
      </a:lvl4pPr>
      <a:lvl5pPr algn="r" rtl="0" eaLnBrk="0" fontAlgn="base" hangingPunct="0">
        <a:spcBef>
          <a:spcPct val="0"/>
        </a:spcBef>
        <a:spcAft>
          <a:spcPct val="0"/>
        </a:spcAft>
        <a:defRPr sz="2800">
          <a:solidFill>
            <a:schemeClr val="tx2"/>
          </a:solidFill>
          <a:latin typeface="Arial" pitchFamily="-111" charset="0"/>
          <a:ea typeface="ＭＳ Ｐゴシック" pitchFamily="-111" charset="-128"/>
          <a:cs typeface="ＭＳ Ｐゴシック" pitchFamily="-111" charset="-128"/>
        </a:defRPr>
      </a:lvl5pPr>
      <a:lvl6pPr marL="457127" algn="r" rtl="0" eaLnBrk="1" fontAlgn="base" hangingPunct="1">
        <a:spcBef>
          <a:spcPct val="0"/>
        </a:spcBef>
        <a:spcAft>
          <a:spcPct val="0"/>
        </a:spcAft>
        <a:defRPr sz="2800">
          <a:solidFill>
            <a:schemeClr val="tx2"/>
          </a:solidFill>
          <a:latin typeface="Arial" pitchFamily="-111" charset="0"/>
        </a:defRPr>
      </a:lvl6pPr>
      <a:lvl7pPr marL="914254" algn="r" rtl="0" eaLnBrk="1" fontAlgn="base" hangingPunct="1">
        <a:spcBef>
          <a:spcPct val="0"/>
        </a:spcBef>
        <a:spcAft>
          <a:spcPct val="0"/>
        </a:spcAft>
        <a:defRPr sz="2800">
          <a:solidFill>
            <a:schemeClr val="tx2"/>
          </a:solidFill>
          <a:latin typeface="Arial" pitchFamily="-111" charset="0"/>
        </a:defRPr>
      </a:lvl7pPr>
      <a:lvl8pPr marL="1371381" algn="r" rtl="0" eaLnBrk="1" fontAlgn="base" hangingPunct="1">
        <a:spcBef>
          <a:spcPct val="0"/>
        </a:spcBef>
        <a:spcAft>
          <a:spcPct val="0"/>
        </a:spcAft>
        <a:defRPr sz="2800">
          <a:solidFill>
            <a:schemeClr val="tx2"/>
          </a:solidFill>
          <a:latin typeface="Arial" pitchFamily="-111" charset="0"/>
        </a:defRPr>
      </a:lvl8pPr>
      <a:lvl9pPr marL="1828507" algn="r" rtl="0" eaLnBrk="1" fontAlgn="base" hangingPunct="1">
        <a:spcBef>
          <a:spcPct val="0"/>
        </a:spcBef>
        <a:spcAft>
          <a:spcPct val="0"/>
        </a:spcAft>
        <a:defRPr sz="2800">
          <a:solidFill>
            <a:schemeClr val="tx2"/>
          </a:solidFill>
          <a:latin typeface="Arial" pitchFamily="-111" charset="0"/>
        </a:defRPr>
      </a:lvl9pPr>
    </p:titleStyle>
    <p:bodyStyle>
      <a:lvl1pPr marL="341313" indent="-341313" algn="l" rtl="0" eaLnBrk="0" fontAlgn="base" hangingPunct="0">
        <a:spcBef>
          <a:spcPct val="20000"/>
        </a:spcBef>
        <a:spcAft>
          <a:spcPct val="0"/>
        </a:spcAft>
        <a:buChar char="•"/>
        <a:defRPr sz="2400">
          <a:solidFill>
            <a:schemeClr val="tx1"/>
          </a:solidFill>
          <a:latin typeface="+mn-lt"/>
          <a:ea typeface="ＭＳ Ｐゴシック" pitchFamily="-111" charset="-128"/>
          <a:cs typeface="ＭＳ Ｐゴシック" pitchFamily="-111" charset="-128"/>
        </a:defRPr>
      </a:lvl1pPr>
      <a:lvl2pPr marL="741363" indent="-284163" algn="l" rtl="0" eaLnBrk="0" fontAlgn="base" hangingPunct="0">
        <a:spcBef>
          <a:spcPct val="20000"/>
        </a:spcBef>
        <a:spcAft>
          <a:spcPct val="0"/>
        </a:spcAft>
        <a:buChar char="–"/>
        <a:defRPr>
          <a:solidFill>
            <a:schemeClr val="tx1"/>
          </a:solidFill>
          <a:latin typeface="+mn-lt"/>
          <a:ea typeface="ＭＳ Ｐゴシック" pitchFamily="-111" charset="-128"/>
        </a:defRPr>
      </a:lvl2pPr>
      <a:lvl3pPr marL="1141413" indent="-227013"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598613" indent="-227013"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5813" indent="-227013"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198" indent="-228563" algn="l" rtl="0" eaLnBrk="1" fontAlgn="base" hangingPunct="1">
        <a:spcBef>
          <a:spcPct val="20000"/>
        </a:spcBef>
        <a:spcAft>
          <a:spcPct val="0"/>
        </a:spcAft>
        <a:buChar char="»"/>
        <a:defRPr sz="2000">
          <a:solidFill>
            <a:schemeClr val="tx1"/>
          </a:solidFill>
          <a:latin typeface="+mn-lt"/>
          <a:ea typeface="ＭＳ Ｐゴシック" pitchFamily="-111" charset="-128"/>
        </a:defRPr>
      </a:lvl6pPr>
      <a:lvl7pPr marL="2971325" indent="-228563" algn="l" rtl="0" eaLnBrk="1" fontAlgn="base" hangingPunct="1">
        <a:spcBef>
          <a:spcPct val="20000"/>
        </a:spcBef>
        <a:spcAft>
          <a:spcPct val="0"/>
        </a:spcAft>
        <a:buChar char="»"/>
        <a:defRPr sz="2000">
          <a:solidFill>
            <a:schemeClr val="tx1"/>
          </a:solidFill>
          <a:latin typeface="+mn-lt"/>
          <a:ea typeface="ＭＳ Ｐゴシック" pitchFamily="-111" charset="-128"/>
        </a:defRPr>
      </a:lvl7pPr>
      <a:lvl8pPr marL="3428451" indent="-228563" algn="l" rtl="0" eaLnBrk="1" fontAlgn="base" hangingPunct="1">
        <a:spcBef>
          <a:spcPct val="20000"/>
        </a:spcBef>
        <a:spcAft>
          <a:spcPct val="0"/>
        </a:spcAft>
        <a:buChar char="»"/>
        <a:defRPr sz="2000">
          <a:solidFill>
            <a:schemeClr val="tx1"/>
          </a:solidFill>
          <a:latin typeface="+mn-lt"/>
          <a:ea typeface="ＭＳ Ｐゴシック" pitchFamily="-111" charset="-128"/>
        </a:defRPr>
      </a:lvl8pPr>
      <a:lvl9pPr marL="3885578" indent="-228563" algn="l" rtl="0" eaLnBrk="1" fontAlgn="base" hangingPunct="1">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127" rtl="0" eaLnBrk="1" latinLnBrk="0" hangingPunct="1">
        <a:defRPr sz="1800" kern="1200">
          <a:solidFill>
            <a:schemeClr val="tx1"/>
          </a:solidFill>
          <a:latin typeface="+mn-lt"/>
          <a:ea typeface="+mn-ea"/>
          <a:cs typeface="+mn-cs"/>
        </a:defRPr>
      </a:lvl1pPr>
      <a:lvl2pPr marL="457127" algn="l" defTabSz="457127" rtl="0" eaLnBrk="1" latinLnBrk="0" hangingPunct="1">
        <a:defRPr sz="1800" kern="1200">
          <a:solidFill>
            <a:schemeClr val="tx1"/>
          </a:solidFill>
          <a:latin typeface="+mn-lt"/>
          <a:ea typeface="+mn-ea"/>
          <a:cs typeface="+mn-cs"/>
        </a:defRPr>
      </a:lvl2pPr>
      <a:lvl3pPr marL="914254" algn="l" defTabSz="457127" rtl="0" eaLnBrk="1" latinLnBrk="0" hangingPunct="1">
        <a:defRPr sz="1800" kern="1200">
          <a:solidFill>
            <a:schemeClr val="tx1"/>
          </a:solidFill>
          <a:latin typeface="+mn-lt"/>
          <a:ea typeface="+mn-ea"/>
          <a:cs typeface="+mn-cs"/>
        </a:defRPr>
      </a:lvl3pPr>
      <a:lvl4pPr marL="1371381" algn="l" defTabSz="457127" rtl="0" eaLnBrk="1" latinLnBrk="0" hangingPunct="1">
        <a:defRPr sz="1800" kern="1200">
          <a:solidFill>
            <a:schemeClr val="tx1"/>
          </a:solidFill>
          <a:latin typeface="+mn-lt"/>
          <a:ea typeface="+mn-ea"/>
          <a:cs typeface="+mn-cs"/>
        </a:defRPr>
      </a:lvl4pPr>
      <a:lvl5pPr marL="1828507" algn="l" defTabSz="457127" rtl="0" eaLnBrk="1" latinLnBrk="0" hangingPunct="1">
        <a:defRPr sz="1800" kern="1200">
          <a:solidFill>
            <a:schemeClr val="tx1"/>
          </a:solidFill>
          <a:latin typeface="+mn-lt"/>
          <a:ea typeface="+mn-ea"/>
          <a:cs typeface="+mn-cs"/>
        </a:defRPr>
      </a:lvl5pPr>
      <a:lvl6pPr marL="2285634" algn="l" defTabSz="457127" rtl="0" eaLnBrk="1" latinLnBrk="0" hangingPunct="1">
        <a:defRPr sz="1800" kern="1200">
          <a:solidFill>
            <a:schemeClr val="tx1"/>
          </a:solidFill>
          <a:latin typeface="+mn-lt"/>
          <a:ea typeface="+mn-ea"/>
          <a:cs typeface="+mn-cs"/>
        </a:defRPr>
      </a:lvl6pPr>
      <a:lvl7pPr marL="2742761" algn="l" defTabSz="457127" rtl="0" eaLnBrk="1" latinLnBrk="0" hangingPunct="1">
        <a:defRPr sz="1800" kern="1200">
          <a:solidFill>
            <a:schemeClr val="tx1"/>
          </a:solidFill>
          <a:latin typeface="+mn-lt"/>
          <a:ea typeface="+mn-ea"/>
          <a:cs typeface="+mn-cs"/>
        </a:defRPr>
      </a:lvl7pPr>
      <a:lvl8pPr marL="3199888" algn="l" defTabSz="457127" rtl="0" eaLnBrk="1" latinLnBrk="0" hangingPunct="1">
        <a:defRPr sz="1800" kern="1200">
          <a:solidFill>
            <a:schemeClr val="tx1"/>
          </a:solidFill>
          <a:latin typeface="+mn-lt"/>
          <a:ea typeface="+mn-ea"/>
          <a:cs typeface="+mn-cs"/>
        </a:defRPr>
      </a:lvl8pPr>
      <a:lvl9pPr marL="3657015" algn="l" defTabSz="457127"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084162" name="McK Large Footnote" hidden="1"/>
          <p:cNvSpPr txBox="1">
            <a:spLocks noChangeArrowheads="1"/>
          </p:cNvSpPr>
          <p:nvPr>
            <p:custDataLst>
              <p:tags r:id="rId15"/>
            </p:custDataLst>
          </p:nvPr>
        </p:nvSpPr>
        <p:spPr bwMode="auto">
          <a:xfrm>
            <a:off x="128588" y="5675313"/>
            <a:ext cx="8332787" cy="11557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nchor="b">
            <a:spAutoFit/>
          </a:bodyPr>
          <a:lstStyle>
            <a:lvl1pPr marL="585788" indent="-585788" algn="l" defTabSz="912813" eaLnBrk="0" hangingPunct="0">
              <a:tabLst>
                <a:tab pos="544513" algn="r"/>
              </a:tabLst>
              <a:defRPr sz="2400">
                <a:solidFill>
                  <a:schemeClr val="tx1"/>
                </a:solidFill>
                <a:latin typeface="Times New Roman" charset="0"/>
                <a:ea typeface="ＭＳ Ｐゴシック" charset="0"/>
              </a:defRPr>
            </a:lvl1pPr>
            <a:lvl2pPr marL="1052513" algn="l" defTabSz="912813" eaLnBrk="0" hangingPunct="0">
              <a:tabLst>
                <a:tab pos="544513" algn="r"/>
              </a:tabLst>
              <a:defRPr sz="2400">
                <a:solidFill>
                  <a:schemeClr val="tx1"/>
                </a:solidFill>
                <a:latin typeface="Times New Roman" charset="0"/>
                <a:ea typeface="ＭＳ Ｐゴシック" charset="0"/>
              </a:defRPr>
            </a:lvl2pPr>
            <a:lvl3pPr marL="1243013" algn="l" defTabSz="912813" eaLnBrk="0" hangingPunct="0">
              <a:tabLst>
                <a:tab pos="544513" algn="r"/>
              </a:tabLst>
              <a:defRPr sz="2400">
                <a:solidFill>
                  <a:schemeClr val="tx1"/>
                </a:solidFill>
                <a:latin typeface="Times New Roman" charset="0"/>
                <a:ea typeface="ＭＳ Ｐゴシック" charset="0"/>
              </a:defRPr>
            </a:lvl3pPr>
            <a:lvl4pPr marL="1433513" algn="l" defTabSz="912813" eaLnBrk="0" hangingPunct="0">
              <a:tabLst>
                <a:tab pos="544513" algn="r"/>
              </a:tabLst>
              <a:defRPr sz="2400">
                <a:solidFill>
                  <a:schemeClr val="tx1"/>
                </a:solidFill>
                <a:latin typeface="Times New Roman" charset="0"/>
                <a:ea typeface="ＭＳ Ｐゴシック" charset="0"/>
              </a:defRPr>
            </a:lvl4pPr>
            <a:lvl5pPr algn="l" defTabSz="912813" eaLnBrk="0" hangingPunct="0">
              <a:tabLst>
                <a:tab pos="544513" algn="r"/>
              </a:tabLst>
              <a:defRPr sz="2400">
                <a:solidFill>
                  <a:schemeClr val="tx1"/>
                </a:solidFill>
                <a:latin typeface="Times New Roman" charset="0"/>
                <a:ea typeface="ＭＳ Ｐゴシック" charset="0"/>
              </a:defRPr>
            </a:lvl5pPr>
            <a:lvl6pPr defTabSz="912813" eaLnBrk="0" fontAlgn="base" hangingPunct="0">
              <a:spcBef>
                <a:spcPct val="0"/>
              </a:spcBef>
              <a:spcAft>
                <a:spcPct val="0"/>
              </a:spcAft>
              <a:tabLst>
                <a:tab pos="544513" algn="r"/>
              </a:tabLst>
              <a:defRPr sz="2400">
                <a:solidFill>
                  <a:schemeClr val="tx1"/>
                </a:solidFill>
                <a:latin typeface="Times New Roman" charset="0"/>
                <a:ea typeface="ＭＳ Ｐゴシック" charset="0"/>
              </a:defRPr>
            </a:lvl6pPr>
            <a:lvl7pPr defTabSz="912813" eaLnBrk="0" fontAlgn="base" hangingPunct="0">
              <a:spcBef>
                <a:spcPct val="0"/>
              </a:spcBef>
              <a:spcAft>
                <a:spcPct val="0"/>
              </a:spcAft>
              <a:tabLst>
                <a:tab pos="544513" algn="r"/>
              </a:tabLst>
              <a:defRPr sz="2400">
                <a:solidFill>
                  <a:schemeClr val="tx1"/>
                </a:solidFill>
                <a:latin typeface="Times New Roman" charset="0"/>
                <a:ea typeface="ＭＳ Ｐゴシック" charset="0"/>
              </a:defRPr>
            </a:lvl7pPr>
            <a:lvl8pPr defTabSz="912813" eaLnBrk="0" fontAlgn="base" hangingPunct="0">
              <a:spcBef>
                <a:spcPct val="0"/>
              </a:spcBef>
              <a:spcAft>
                <a:spcPct val="0"/>
              </a:spcAft>
              <a:tabLst>
                <a:tab pos="544513" algn="r"/>
              </a:tabLst>
              <a:defRPr sz="2400">
                <a:solidFill>
                  <a:schemeClr val="tx1"/>
                </a:solidFill>
                <a:latin typeface="Times New Roman" charset="0"/>
                <a:ea typeface="ＭＳ Ｐゴシック" charset="0"/>
              </a:defRPr>
            </a:lvl8pPr>
            <a:lvl9pPr defTabSz="912813" eaLnBrk="0" fontAlgn="base" hangingPunct="0">
              <a:spcBef>
                <a:spcPct val="0"/>
              </a:spcBef>
              <a:spcAft>
                <a:spcPct val="0"/>
              </a:spcAft>
              <a:tabLst>
                <a:tab pos="544513" algn="r"/>
              </a:tabLst>
              <a:defRPr sz="2400">
                <a:solidFill>
                  <a:schemeClr val="tx1"/>
                </a:solidFill>
                <a:latin typeface="Times New Roman" charset="0"/>
                <a:ea typeface="ＭＳ Ｐゴシック" charset="0"/>
              </a:defRPr>
            </a:lvl9pPr>
          </a:lstStyle>
          <a:p>
            <a:pPr eaLnBrk="1" hangingPunct="1">
              <a:defRPr/>
            </a:pPr>
            <a:r>
              <a:rPr lang="en-US" sz="1200" b="0" smtClean="0">
                <a:solidFill>
                  <a:srgbClr val="000000"/>
                </a:solidFill>
                <a:latin typeface="Arial" charset="0"/>
                <a:cs typeface="+mn-cs"/>
              </a:rPr>
              <a:t>	1	Footnote</a:t>
            </a:r>
          </a:p>
          <a:p>
            <a:pPr eaLnBrk="1" hangingPunct="1">
              <a:defRPr/>
            </a:pPr>
            <a:r>
              <a:rPr lang="en-US" sz="1200" b="0" smtClean="0">
                <a:solidFill>
                  <a:srgbClr val="000000"/>
                </a:solidFill>
                <a:latin typeface="Arial" charset="0"/>
                <a:cs typeface="+mn-cs"/>
              </a:rPr>
              <a:t>	2	Footnote</a:t>
            </a:r>
          </a:p>
          <a:p>
            <a:pPr eaLnBrk="1" hangingPunct="1">
              <a:defRPr/>
            </a:pPr>
            <a:r>
              <a:rPr lang="en-US" sz="1200" b="0" smtClean="0">
                <a:solidFill>
                  <a:srgbClr val="000000"/>
                </a:solidFill>
                <a:latin typeface="Arial" charset="0"/>
                <a:cs typeface="+mn-cs"/>
              </a:rPr>
              <a:t>	3	Footnote</a:t>
            </a:r>
          </a:p>
          <a:p>
            <a:pPr eaLnBrk="1" hangingPunct="1">
              <a:defRPr/>
            </a:pPr>
            <a:r>
              <a:rPr lang="en-US" sz="1200" b="0" smtClean="0">
                <a:solidFill>
                  <a:srgbClr val="000000"/>
                </a:solidFill>
                <a:latin typeface="Arial" charset="0"/>
                <a:cs typeface="+mn-cs"/>
              </a:rPr>
              <a:t>	4	Footnote</a:t>
            </a:r>
          </a:p>
          <a:p>
            <a:pPr eaLnBrk="1" hangingPunct="1">
              <a:defRPr/>
            </a:pPr>
            <a:r>
              <a:rPr lang="en-US" sz="1200" b="0" smtClean="0">
                <a:solidFill>
                  <a:srgbClr val="000000"/>
                </a:solidFill>
                <a:latin typeface="Arial" charset="0"/>
                <a:cs typeface="+mn-cs"/>
              </a:rPr>
              <a:t>	5	Footnote</a:t>
            </a:r>
          </a:p>
          <a:p>
            <a:pPr eaLnBrk="1" hangingPunct="1">
              <a:spcBef>
                <a:spcPct val="20000"/>
              </a:spcBef>
              <a:defRPr/>
            </a:pPr>
            <a:r>
              <a:rPr lang="en-US" sz="1200" b="0" smtClean="0">
                <a:solidFill>
                  <a:srgbClr val="000000"/>
                </a:solidFill>
                <a:latin typeface="Arial" charset="0"/>
                <a:cs typeface="+mn-cs"/>
              </a:rPr>
              <a:t>	Source:	Source</a:t>
            </a:r>
          </a:p>
        </p:txBody>
      </p:sp>
      <p:sp>
        <p:nvSpPr>
          <p:cNvPr id="5084163" name="pg num"/>
          <p:cNvSpPr>
            <a:spLocks noGrp="1" noChangeArrowheads="1"/>
          </p:cNvSpPr>
          <p:nvPr>
            <p:ph type="sldNum" sz="quarter" idx="4"/>
            <p:custDataLst>
              <p:tags r:id="rId16"/>
            </p:custDataLst>
          </p:nvPr>
        </p:nvSpPr>
        <p:spPr bwMode="auto">
          <a:xfrm>
            <a:off x="7153275" y="6643688"/>
            <a:ext cx="1905000" cy="185737"/>
          </a:xfrm>
          <a:prstGeom prst="rect">
            <a:avLst/>
          </a:prstGeom>
          <a:noFill/>
          <a:ln>
            <a:noFill/>
          </a:ln>
          <a:effectLst/>
          <a:extLst>
            <a:ext uri="{FAA26D3D-D897-4be2-8F04-BA451C77F1D7}">
              <ma14:placeholderFlag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0" tIns="0" rIns="0" bIns="0" numCol="1" anchor="t" anchorCtr="0" compatLnSpc="1">
            <a:prstTxWarp prst="textNoShape">
              <a:avLst/>
            </a:prstTxWarp>
            <a:spAutoFit/>
          </a:bodyPr>
          <a:lstStyle>
            <a:lvl1pPr algn="r" defTabSz="912667">
              <a:defRPr sz="1200" b="0">
                <a:solidFill>
                  <a:srgbClr val="000000"/>
                </a:solidFill>
                <a:cs typeface="+mn-cs"/>
              </a:defRPr>
            </a:lvl1pPr>
          </a:lstStyle>
          <a:p>
            <a:pPr>
              <a:defRPr/>
            </a:pPr>
            <a:fld id="{99063148-7FB8-0542-BB44-EF260748CCA8}" type="slidenum">
              <a:rPr lang="en-US"/>
              <a:pPr>
                <a:defRPr/>
              </a:pPr>
              <a:t>‹#›</a:t>
            </a:fld>
            <a:endParaRPr lang="en-US"/>
          </a:p>
        </p:txBody>
      </p:sp>
      <p:sp>
        <p:nvSpPr>
          <p:cNvPr id="5084164" name="Rectangle 4"/>
          <p:cNvSpPr>
            <a:spLocks noGrp="1" noChangeArrowheads="1"/>
          </p:cNvSpPr>
          <p:nvPr>
            <p:ph type="title"/>
            <p:custDataLst>
              <p:tags r:id="rId17"/>
            </p:custDataLst>
          </p:nvPr>
        </p:nvSpPr>
        <p:spPr bwMode="auto">
          <a:xfrm>
            <a:off x="122238" y="234950"/>
            <a:ext cx="8793162" cy="292100"/>
          </a:xfrm>
          <a:prstGeom prst="rect">
            <a:avLst/>
          </a:prstGeom>
          <a:noFill/>
          <a:ln>
            <a:noFill/>
          </a:ln>
          <a:effectLst/>
          <a:extLst>
            <a:ext uri="{FAA26D3D-D897-4be2-8F04-BA451C77F1D7}">
              <ma14:placeholderFlag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2"/>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0" tIns="0" rIns="0" bIns="0" numCol="1" anchor="t" anchorCtr="0" compatLnSpc="1">
            <a:prstTxWarp prst="textNoShape">
              <a:avLst/>
            </a:prstTxWarp>
            <a:spAutoFit/>
          </a:bodyPr>
          <a:lstStyle/>
          <a:p>
            <a:pPr lvl="0"/>
            <a:r>
              <a:rPr lang="en-US" smtClean="0"/>
              <a:t>Click to edit Master title style</a:t>
            </a:r>
            <a:endParaRPr lang="en-US"/>
          </a:p>
        </p:txBody>
      </p:sp>
      <p:sp>
        <p:nvSpPr>
          <p:cNvPr id="5084165" name="Rectangle 5"/>
          <p:cNvSpPr>
            <a:spLocks noGrp="1" noChangeArrowheads="1"/>
          </p:cNvSpPr>
          <p:nvPr>
            <p:ph type="body" idx="1"/>
            <p:custDataLst>
              <p:tags r:id="rId18"/>
            </p:custDataLst>
          </p:nvPr>
        </p:nvSpPr>
        <p:spPr bwMode="auto">
          <a:xfrm>
            <a:off x="125413" y="1298575"/>
            <a:ext cx="8793162" cy="1222375"/>
          </a:xfrm>
          <a:prstGeom prst="rect">
            <a:avLst/>
          </a:prstGeom>
          <a:noFill/>
          <a:ln>
            <a:noFill/>
          </a:ln>
          <a:effectLst/>
          <a:extLst>
            <a:ext uri="{FAA26D3D-D897-4be2-8F04-BA451C77F1D7}">
              <ma14:placeholderFlag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0" tIns="0" rIns="0" bIns="0" numCol="1" anchor="t" anchorCtr="0" compatLnSpc="1">
            <a:prstTxWarp prst="textNoShape">
              <a:avLst/>
            </a:prstTxWarp>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grpSp>
        <p:nvGrpSpPr>
          <p:cNvPr id="158726" name="McK Slide Elements"/>
          <p:cNvGrpSpPr>
            <a:grpSpLocks/>
          </p:cNvGrpSpPr>
          <p:nvPr>
            <p:custDataLst>
              <p:tags r:id="rId19"/>
            </p:custDataLst>
          </p:nvPr>
        </p:nvGrpSpPr>
        <p:grpSpPr bwMode="auto">
          <a:xfrm>
            <a:off x="125413" y="542925"/>
            <a:ext cx="8793162" cy="6288088"/>
            <a:chOff x="77" y="335"/>
            <a:chExt cx="5429" cy="3882"/>
          </a:xfrm>
        </p:grpSpPr>
        <p:sp>
          <p:nvSpPr>
            <p:cNvPr id="5084167" name="McK Measure" hidden="1"/>
            <p:cNvSpPr txBox="1">
              <a:spLocks noChangeArrowheads="1"/>
            </p:cNvSpPr>
            <p:nvPr userDrawn="1"/>
          </p:nvSpPr>
          <p:spPr bwMode="auto">
            <a:xfrm>
              <a:off x="77" y="335"/>
              <a:ext cx="5429" cy="1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spAutoFit/>
            </a:bodyPr>
            <a:lstStyle>
              <a:lvl1pPr algn="l" defTabSz="912813" eaLnBrk="0" hangingPunct="0">
                <a:defRPr sz="2400">
                  <a:solidFill>
                    <a:schemeClr val="tx1"/>
                  </a:solidFill>
                  <a:latin typeface="Times New Roman" charset="0"/>
                  <a:ea typeface="ＭＳ Ｐゴシック" charset="0"/>
                </a:defRPr>
              </a:lvl1pPr>
              <a:lvl2pPr algn="l" defTabSz="912813" eaLnBrk="0" hangingPunct="0">
                <a:defRPr sz="2400">
                  <a:solidFill>
                    <a:schemeClr val="tx1"/>
                  </a:solidFill>
                  <a:latin typeface="Times New Roman" charset="0"/>
                  <a:ea typeface="ＭＳ Ｐゴシック" charset="0"/>
                </a:defRPr>
              </a:lvl2pPr>
              <a:lvl3pPr marL="912813" algn="l" defTabSz="912813" eaLnBrk="0" hangingPunct="0">
                <a:defRPr sz="2400">
                  <a:solidFill>
                    <a:schemeClr val="tx1"/>
                  </a:solidFill>
                  <a:latin typeface="Times New Roman" charset="0"/>
                  <a:ea typeface="ＭＳ Ｐゴシック" charset="0"/>
                </a:defRPr>
              </a:lvl3pPr>
              <a:lvl4pPr algn="l" defTabSz="912813" eaLnBrk="0" hangingPunct="0">
                <a:defRPr sz="2400">
                  <a:solidFill>
                    <a:schemeClr val="tx1"/>
                  </a:solidFill>
                  <a:latin typeface="Times New Roman" charset="0"/>
                  <a:ea typeface="ＭＳ Ｐゴシック" charset="0"/>
                </a:defRPr>
              </a:lvl4pPr>
              <a:lvl5pPr algn="l" defTabSz="912813" eaLnBrk="0" hangingPunct="0">
                <a:defRPr sz="2400">
                  <a:solidFill>
                    <a:schemeClr val="tx1"/>
                  </a:solidFill>
                  <a:latin typeface="Times New Roman" charset="0"/>
                  <a:ea typeface="ＭＳ Ｐゴシック" charset="0"/>
                </a:defRPr>
              </a:lvl5pPr>
              <a:lvl6pPr defTabSz="912813" eaLnBrk="0" fontAlgn="base" hangingPunct="0">
                <a:spcBef>
                  <a:spcPct val="0"/>
                </a:spcBef>
                <a:spcAft>
                  <a:spcPct val="0"/>
                </a:spcAft>
                <a:defRPr sz="2400">
                  <a:solidFill>
                    <a:schemeClr val="tx1"/>
                  </a:solidFill>
                  <a:latin typeface="Times New Roman" charset="0"/>
                  <a:ea typeface="ＭＳ Ｐゴシック" charset="0"/>
                </a:defRPr>
              </a:lvl6pPr>
              <a:lvl7pPr defTabSz="912813" eaLnBrk="0" fontAlgn="base" hangingPunct="0">
                <a:spcBef>
                  <a:spcPct val="0"/>
                </a:spcBef>
                <a:spcAft>
                  <a:spcPct val="0"/>
                </a:spcAft>
                <a:defRPr sz="2400">
                  <a:solidFill>
                    <a:schemeClr val="tx1"/>
                  </a:solidFill>
                  <a:latin typeface="Times New Roman" charset="0"/>
                  <a:ea typeface="ＭＳ Ｐゴシック" charset="0"/>
                </a:defRPr>
              </a:lvl7pPr>
              <a:lvl8pPr defTabSz="912813" eaLnBrk="0" fontAlgn="base" hangingPunct="0">
                <a:spcBef>
                  <a:spcPct val="0"/>
                </a:spcBef>
                <a:spcAft>
                  <a:spcPct val="0"/>
                </a:spcAft>
                <a:defRPr sz="2400">
                  <a:solidFill>
                    <a:schemeClr val="tx1"/>
                  </a:solidFill>
                  <a:latin typeface="Times New Roman" charset="0"/>
                  <a:ea typeface="ＭＳ Ｐゴシック" charset="0"/>
                </a:defRPr>
              </a:lvl8pPr>
              <a:lvl9pPr defTabSz="912813"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sz="1600" b="0" smtClean="0">
                  <a:solidFill>
                    <a:srgbClr val="000000"/>
                  </a:solidFill>
                  <a:latin typeface="Arial" charset="0"/>
                  <a:cs typeface="+mn-cs"/>
                </a:rPr>
                <a:t>Unit of measure</a:t>
              </a:r>
            </a:p>
          </p:txBody>
        </p:sp>
        <p:sp>
          <p:nvSpPr>
            <p:cNvPr id="5084168" name="McK Footnote" hidden="1"/>
            <p:cNvSpPr txBox="1">
              <a:spLocks noChangeArrowheads="1"/>
            </p:cNvSpPr>
            <p:nvPr userDrawn="1"/>
          </p:nvSpPr>
          <p:spPr bwMode="auto">
            <a:xfrm>
              <a:off x="79" y="3964"/>
              <a:ext cx="5145" cy="25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nchor="b">
              <a:spAutoFit/>
            </a:bodyPr>
            <a:lstStyle>
              <a:lvl1pPr marL="585788" indent="-585788" algn="l" defTabSz="912813" eaLnBrk="0" hangingPunct="0">
                <a:tabLst>
                  <a:tab pos="544513" algn="r"/>
                </a:tabLst>
                <a:defRPr sz="2400">
                  <a:solidFill>
                    <a:schemeClr val="tx1"/>
                  </a:solidFill>
                  <a:latin typeface="Times New Roman" charset="0"/>
                  <a:ea typeface="ＭＳ Ｐゴシック" charset="0"/>
                </a:defRPr>
              </a:lvl1pPr>
              <a:lvl2pPr marL="1052513" algn="l" defTabSz="912813" eaLnBrk="0" hangingPunct="0">
                <a:tabLst>
                  <a:tab pos="544513" algn="r"/>
                </a:tabLst>
                <a:defRPr sz="2400">
                  <a:solidFill>
                    <a:schemeClr val="tx1"/>
                  </a:solidFill>
                  <a:latin typeface="Times New Roman" charset="0"/>
                  <a:ea typeface="ＭＳ Ｐゴシック" charset="0"/>
                </a:defRPr>
              </a:lvl2pPr>
              <a:lvl3pPr marL="1243013" algn="l" defTabSz="912813" eaLnBrk="0" hangingPunct="0">
                <a:tabLst>
                  <a:tab pos="544513" algn="r"/>
                </a:tabLst>
                <a:defRPr sz="2400">
                  <a:solidFill>
                    <a:schemeClr val="tx1"/>
                  </a:solidFill>
                  <a:latin typeface="Times New Roman" charset="0"/>
                  <a:ea typeface="ＭＳ Ｐゴシック" charset="0"/>
                </a:defRPr>
              </a:lvl3pPr>
              <a:lvl4pPr marL="1433513" algn="l" defTabSz="912813" eaLnBrk="0" hangingPunct="0">
                <a:tabLst>
                  <a:tab pos="544513" algn="r"/>
                </a:tabLst>
                <a:defRPr sz="2400">
                  <a:solidFill>
                    <a:schemeClr val="tx1"/>
                  </a:solidFill>
                  <a:latin typeface="Times New Roman" charset="0"/>
                  <a:ea typeface="ＭＳ Ｐゴシック" charset="0"/>
                </a:defRPr>
              </a:lvl4pPr>
              <a:lvl5pPr algn="l" defTabSz="912813" eaLnBrk="0" hangingPunct="0">
                <a:tabLst>
                  <a:tab pos="544513" algn="r"/>
                </a:tabLst>
                <a:defRPr sz="2400">
                  <a:solidFill>
                    <a:schemeClr val="tx1"/>
                  </a:solidFill>
                  <a:latin typeface="Times New Roman" charset="0"/>
                  <a:ea typeface="ＭＳ Ｐゴシック" charset="0"/>
                </a:defRPr>
              </a:lvl5pPr>
              <a:lvl6pPr defTabSz="912813" eaLnBrk="0" fontAlgn="base" hangingPunct="0">
                <a:spcBef>
                  <a:spcPct val="0"/>
                </a:spcBef>
                <a:spcAft>
                  <a:spcPct val="0"/>
                </a:spcAft>
                <a:tabLst>
                  <a:tab pos="544513" algn="r"/>
                </a:tabLst>
                <a:defRPr sz="2400">
                  <a:solidFill>
                    <a:schemeClr val="tx1"/>
                  </a:solidFill>
                  <a:latin typeface="Times New Roman" charset="0"/>
                  <a:ea typeface="ＭＳ Ｐゴシック" charset="0"/>
                </a:defRPr>
              </a:lvl6pPr>
              <a:lvl7pPr defTabSz="912813" eaLnBrk="0" fontAlgn="base" hangingPunct="0">
                <a:spcBef>
                  <a:spcPct val="0"/>
                </a:spcBef>
                <a:spcAft>
                  <a:spcPct val="0"/>
                </a:spcAft>
                <a:tabLst>
                  <a:tab pos="544513" algn="r"/>
                </a:tabLst>
                <a:defRPr sz="2400">
                  <a:solidFill>
                    <a:schemeClr val="tx1"/>
                  </a:solidFill>
                  <a:latin typeface="Times New Roman" charset="0"/>
                  <a:ea typeface="ＭＳ Ｐゴシック" charset="0"/>
                </a:defRPr>
              </a:lvl7pPr>
              <a:lvl8pPr defTabSz="912813" eaLnBrk="0" fontAlgn="base" hangingPunct="0">
                <a:spcBef>
                  <a:spcPct val="0"/>
                </a:spcBef>
                <a:spcAft>
                  <a:spcPct val="0"/>
                </a:spcAft>
                <a:tabLst>
                  <a:tab pos="544513" algn="r"/>
                </a:tabLst>
                <a:defRPr sz="2400">
                  <a:solidFill>
                    <a:schemeClr val="tx1"/>
                  </a:solidFill>
                  <a:latin typeface="Times New Roman" charset="0"/>
                  <a:ea typeface="ＭＳ Ｐゴシック" charset="0"/>
                </a:defRPr>
              </a:lvl8pPr>
              <a:lvl9pPr defTabSz="912813" eaLnBrk="0" fontAlgn="base" hangingPunct="0">
                <a:spcBef>
                  <a:spcPct val="0"/>
                </a:spcBef>
                <a:spcAft>
                  <a:spcPct val="0"/>
                </a:spcAft>
                <a:tabLst>
                  <a:tab pos="544513" algn="r"/>
                </a:tabLst>
                <a:defRPr sz="2400">
                  <a:solidFill>
                    <a:schemeClr val="tx1"/>
                  </a:solidFill>
                  <a:latin typeface="Times New Roman" charset="0"/>
                  <a:ea typeface="ＭＳ Ｐゴシック" charset="0"/>
                </a:defRPr>
              </a:lvl9pPr>
            </a:lstStyle>
            <a:p>
              <a:pPr eaLnBrk="1" hangingPunct="1">
                <a:defRPr/>
              </a:pPr>
              <a:r>
                <a:rPr lang="en-US" sz="1200" b="0" smtClean="0">
                  <a:solidFill>
                    <a:srgbClr val="000000"/>
                  </a:solidFill>
                  <a:latin typeface="Arial" charset="0"/>
                  <a:cs typeface="+mn-cs"/>
                </a:rPr>
                <a:t>	*	Footnote</a:t>
              </a:r>
            </a:p>
            <a:p>
              <a:pPr eaLnBrk="1" hangingPunct="1">
                <a:spcBef>
                  <a:spcPct val="20000"/>
                </a:spcBef>
                <a:defRPr/>
              </a:pPr>
              <a:r>
                <a:rPr lang="en-US" sz="1200" b="0" smtClean="0">
                  <a:solidFill>
                    <a:srgbClr val="000000"/>
                  </a:solidFill>
                  <a:latin typeface="Arial" charset="0"/>
                  <a:cs typeface="+mn-cs"/>
                </a:rPr>
                <a:t>	Source:	Source</a:t>
              </a:r>
            </a:p>
          </p:txBody>
        </p:sp>
      </p:grpSp>
      <p:grpSp>
        <p:nvGrpSpPr>
          <p:cNvPr id="158727" name="McK Legend Lines" hidden="1"/>
          <p:cNvGrpSpPr>
            <a:grpSpLocks/>
          </p:cNvGrpSpPr>
          <p:nvPr>
            <p:custDataLst>
              <p:tags r:id="rId20"/>
            </p:custDataLst>
          </p:nvPr>
        </p:nvGrpSpPr>
        <p:grpSpPr bwMode="auto">
          <a:xfrm>
            <a:off x="7940675" y="273050"/>
            <a:ext cx="1039813" cy="1004888"/>
            <a:chOff x="4902" y="1143"/>
            <a:chExt cx="642" cy="620"/>
          </a:xfrm>
        </p:grpSpPr>
        <p:sp>
          <p:nvSpPr>
            <p:cNvPr id="5084170" name="Rectangle 10" hidden="1"/>
            <p:cNvSpPr>
              <a:spLocks noChangeArrowheads="1"/>
            </p:cNvSpPr>
            <p:nvPr userDrawn="1"/>
          </p:nvSpPr>
          <p:spPr bwMode="auto">
            <a:xfrm>
              <a:off x="5172" y="1143"/>
              <a:ext cx="372" cy="13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spAutoFit/>
            </a:bodyPr>
            <a:lstStyle/>
            <a:p>
              <a:pPr defTabSz="892032" eaLnBrk="0" hangingPunct="0">
                <a:defRPr/>
              </a:pPr>
              <a:r>
                <a:rPr lang="en-US" sz="1400" b="0">
                  <a:solidFill>
                    <a:srgbClr val="000000"/>
                  </a:solidFill>
                  <a:cs typeface="+mn-cs"/>
                </a:rPr>
                <a:t>Legend</a:t>
              </a:r>
            </a:p>
          </p:txBody>
        </p:sp>
        <p:sp>
          <p:nvSpPr>
            <p:cNvPr id="5084171" name="Rectangle 11" hidden="1"/>
            <p:cNvSpPr>
              <a:spLocks noChangeArrowheads="1"/>
            </p:cNvSpPr>
            <p:nvPr userDrawn="1"/>
          </p:nvSpPr>
          <p:spPr bwMode="auto">
            <a:xfrm>
              <a:off x="5172" y="1305"/>
              <a:ext cx="372" cy="13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spAutoFit/>
            </a:bodyPr>
            <a:lstStyle/>
            <a:p>
              <a:pPr defTabSz="892032" eaLnBrk="0" hangingPunct="0">
                <a:defRPr/>
              </a:pPr>
              <a:r>
                <a:rPr lang="en-US" sz="1400" b="0">
                  <a:solidFill>
                    <a:srgbClr val="000000"/>
                  </a:solidFill>
                  <a:cs typeface="+mn-cs"/>
                </a:rPr>
                <a:t>Legend</a:t>
              </a:r>
            </a:p>
          </p:txBody>
        </p:sp>
        <p:sp>
          <p:nvSpPr>
            <p:cNvPr id="5084172" name="Rectangle 12" hidden="1"/>
            <p:cNvSpPr>
              <a:spLocks noChangeArrowheads="1"/>
            </p:cNvSpPr>
            <p:nvPr userDrawn="1"/>
          </p:nvSpPr>
          <p:spPr bwMode="auto">
            <a:xfrm>
              <a:off x="5172" y="1467"/>
              <a:ext cx="372" cy="13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spAutoFit/>
            </a:bodyPr>
            <a:lstStyle/>
            <a:p>
              <a:pPr defTabSz="892032" eaLnBrk="0" hangingPunct="0">
                <a:defRPr/>
              </a:pPr>
              <a:r>
                <a:rPr lang="en-US" sz="1400" b="0">
                  <a:solidFill>
                    <a:srgbClr val="000000"/>
                  </a:solidFill>
                  <a:cs typeface="+mn-cs"/>
                </a:rPr>
                <a:t>Legend</a:t>
              </a:r>
            </a:p>
          </p:txBody>
        </p:sp>
        <p:sp>
          <p:nvSpPr>
            <p:cNvPr id="5084173" name="Line 13" hidden="1"/>
            <p:cNvSpPr>
              <a:spLocks noChangeShapeType="1"/>
            </p:cNvSpPr>
            <p:nvPr userDrawn="1"/>
          </p:nvSpPr>
          <p:spPr bwMode="auto">
            <a:xfrm>
              <a:off x="4902" y="1210"/>
              <a:ext cx="210" cy="0"/>
            </a:xfrm>
            <a:prstGeom prst="line">
              <a:avLst/>
            </a:prstGeom>
            <a:noFill/>
            <a:ln w="28575">
              <a:solidFill>
                <a:schemeClr val="tx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a:defRPr/>
              </a:pPr>
              <a:endParaRPr lang="en-US" sz="2000">
                <a:solidFill>
                  <a:srgbClr val="000000"/>
                </a:solidFill>
                <a:cs typeface="+mn-cs"/>
              </a:endParaRPr>
            </a:p>
          </p:txBody>
        </p:sp>
        <p:sp>
          <p:nvSpPr>
            <p:cNvPr id="5084174" name="Line 14" hidden="1"/>
            <p:cNvSpPr>
              <a:spLocks noChangeShapeType="1"/>
            </p:cNvSpPr>
            <p:nvPr userDrawn="1"/>
          </p:nvSpPr>
          <p:spPr bwMode="auto">
            <a:xfrm>
              <a:off x="4902" y="1372"/>
              <a:ext cx="210" cy="0"/>
            </a:xfrm>
            <a:prstGeom prst="line">
              <a:avLst/>
            </a:prstGeom>
            <a:noFill/>
            <a:ln w="28575">
              <a:solidFill>
                <a:schemeClr val="tx2"/>
              </a:solidFill>
              <a:prstDash val="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a:defRPr/>
              </a:pPr>
              <a:endParaRPr lang="en-US" sz="2000">
                <a:solidFill>
                  <a:srgbClr val="000000"/>
                </a:solidFill>
                <a:cs typeface="+mn-cs"/>
              </a:endParaRPr>
            </a:p>
          </p:txBody>
        </p:sp>
        <p:sp>
          <p:nvSpPr>
            <p:cNvPr id="5084175" name="Line 15" hidden="1"/>
            <p:cNvSpPr>
              <a:spLocks noChangeShapeType="1"/>
            </p:cNvSpPr>
            <p:nvPr userDrawn="1"/>
          </p:nvSpPr>
          <p:spPr bwMode="auto">
            <a:xfrm>
              <a:off x="4902" y="1534"/>
              <a:ext cx="210" cy="0"/>
            </a:xfrm>
            <a:prstGeom prst="line">
              <a:avLst/>
            </a:prstGeom>
            <a:noFill/>
            <a:ln w="12700">
              <a:solidFill>
                <a:schemeClr val="tx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a:defRPr/>
              </a:pPr>
              <a:endParaRPr lang="en-US" sz="2000">
                <a:solidFill>
                  <a:srgbClr val="000000"/>
                </a:solidFill>
                <a:cs typeface="+mn-cs"/>
              </a:endParaRPr>
            </a:p>
          </p:txBody>
        </p:sp>
        <p:sp>
          <p:nvSpPr>
            <p:cNvPr id="5084176" name="Rectangle 16" hidden="1"/>
            <p:cNvSpPr>
              <a:spLocks noChangeArrowheads="1"/>
            </p:cNvSpPr>
            <p:nvPr userDrawn="1"/>
          </p:nvSpPr>
          <p:spPr bwMode="auto">
            <a:xfrm>
              <a:off x="5172" y="1629"/>
              <a:ext cx="372" cy="13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spAutoFit/>
            </a:bodyPr>
            <a:lstStyle/>
            <a:p>
              <a:pPr defTabSz="892032" eaLnBrk="0" hangingPunct="0">
                <a:defRPr/>
              </a:pPr>
              <a:r>
                <a:rPr lang="en-US" sz="1400" b="0">
                  <a:solidFill>
                    <a:srgbClr val="000000"/>
                  </a:solidFill>
                  <a:cs typeface="+mn-cs"/>
                </a:rPr>
                <a:t>Legend</a:t>
              </a:r>
            </a:p>
          </p:txBody>
        </p:sp>
        <p:sp>
          <p:nvSpPr>
            <p:cNvPr id="5084177" name="Line 17" hidden="1"/>
            <p:cNvSpPr>
              <a:spLocks noChangeShapeType="1"/>
            </p:cNvSpPr>
            <p:nvPr userDrawn="1"/>
          </p:nvSpPr>
          <p:spPr bwMode="auto">
            <a:xfrm>
              <a:off x="4902" y="1696"/>
              <a:ext cx="210" cy="0"/>
            </a:xfrm>
            <a:prstGeom prst="line">
              <a:avLst/>
            </a:prstGeom>
            <a:noFill/>
            <a:ln w="12700">
              <a:solidFill>
                <a:schemeClr val="tx2"/>
              </a:solidFill>
              <a:prstDash val="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a:defRPr/>
              </a:pPr>
              <a:endParaRPr lang="en-US" sz="2000">
                <a:solidFill>
                  <a:srgbClr val="000000"/>
                </a:solidFill>
                <a:cs typeface="+mn-cs"/>
              </a:endParaRPr>
            </a:p>
          </p:txBody>
        </p:sp>
      </p:grpSp>
      <p:grpSp>
        <p:nvGrpSpPr>
          <p:cNvPr id="158728" name="McK Legend Moons" hidden="1"/>
          <p:cNvGrpSpPr>
            <a:grpSpLocks/>
          </p:cNvGrpSpPr>
          <p:nvPr>
            <p:custDataLst>
              <p:tags r:id="rId21"/>
            </p:custDataLst>
          </p:nvPr>
        </p:nvGrpSpPr>
        <p:grpSpPr bwMode="auto">
          <a:xfrm>
            <a:off x="8094663" y="273050"/>
            <a:ext cx="885825" cy="742950"/>
            <a:chOff x="4997" y="169"/>
            <a:chExt cx="547" cy="458"/>
          </a:xfrm>
        </p:grpSpPr>
        <p:grpSp>
          <p:nvGrpSpPr>
            <p:cNvPr id="158738" name="Group 19" hidden="1"/>
            <p:cNvGrpSpPr>
              <a:grpSpLocks noChangeAspect="1"/>
            </p:cNvGrpSpPr>
            <p:nvPr userDrawn="1">
              <p:custDataLst>
                <p:tags r:id="rId23"/>
              </p:custDataLst>
            </p:nvPr>
          </p:nvGrpSpPr>
          <p:grpSpPr bwMode="auto">
            <a:xfrm>
              <a:off x="4997" y="178"/>
              <a:ext cx="116" cy="116"/>
              <a:chOff x="4997" y="178"/>
              <a:chExt cx="116" cy="116"/>
            </a:xfrm>
          </p:grpSpPr>
          <p:sp>
            <p:nvSpPr>
              <p:cNvPr id="5084180" name="Oval 20" hidden="1"/>
              <p:cNvSpPr>
                <a:spLocks noChangeAspect="1" noChangeArrowheads="1"/>
              </p:cNvSpPr>
              <p:nvPr>
                <p:custDataLst>
                  <p:tags r:id="rId30"/>
                </p:custDataLst>
              </p:nvPr>
            </p:nvSpPr>
            <p:spPr bwMode="blackWhite">
              <a:xfrm>
                <a:off x="4997" y="178"/>
                <a:ext cx="116" cy="116"/>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nchor="ctr"/>
              <a:lstStyle/>
              <a:p>
                <a:pPr algn="ctr" defTabSz="933301">
                  <a:defRPr/>
                </a:pPr>
                <a:endParaRPr lang="de-DE" sz="1600" b="0">
                  <a:solidFill>
                    <a:srgbClr val="000000"/>
                  </a:solidFill>
                  <a:cs typeface="+mn-cs"/>
                </a:endParaRPr>
              </a:p>
            </p:txBody>
          </p:sp>
          <p:sp>
            <p:nvSpPr>
              <p:cNvPr id="5084181" name="Oval 21" hidden="1"/>
              <p:cNvSpPr>
                <a:spLocks noChangeAspect="1" noChangeArrowheads="1"/>
              </p:cNvSpPr>
              <p:nvPr>
                <p:custDataLst>
                  <p:tags r:id="rId31"/>
                </p:custDataLst>
              </p:nvPr>
            </p:nvSpPr>
            <p:spPr bwMode="black">
              <a:xfrm>
                <a:off x="4997" y="178"/>
                <a:ext cx="116" cy="116"/>
              </a:xfrm>
              <a:prstGeom prst="ellipse">
                <a:avLst/>
              </a:prstGeom>
              <a:solidFill>
                <a:schemeClr val="tx2"/>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nchor="ctr"/>
              <a:lstStyle/>
              <a:p>
                <a:pPr algn="ctr" defTabSz="933301">
                  <a:defRPr/>
                </a:pPr>
                <a:endParaRPr lang="de-DE" sz="1600" b="0">
                  <a:solidFill>
                    <a:srgbClr val="000000"/>
                  </a:solidFill>
                  <a:cs typeface="+mn-cs"/>
                </a:endParaRPr>
              </a:p>
            </p:txBody>
          </p:sp>
        </p:grpSp>
        <p:grpSp>
          <p:nvGrpSpPr>
            <p:cNvPr id="158739" name="Group 22" hidden="1"/>
            <p:cNvGrpSpPr>
              <a:grpSpLocks/>
            </p:cNvGrpSpPr>
            <p:nvPr userDrawn="1">
              <p:custDataLst>
                <p:tags r:id="rId24"/>
              </p:custDataLst>
            </p:nvPr>
          </p:nvGrpSpPr>
          <p:grpSpPr bwMode="auto">
            <a:xfrm>
              <a:off x="4997" y="339"/>
              <a:ext cx="116" cy="116"/>
              <a:chOff x="1104" y="1908"/>
              <a:chExt cx="204" cy="204"/>
            </a:xfrm>
          </p:grpSpPr>
          <p:sp>
            <p:nvSpPr>
              <p:cNvPr id="5084183" name="Oval 23" hidden="1"/>
              <p:cNvSpPr>
                <a:spLocks noChangeAspect="1" noChangeArrowheads="1"/>
              </p:cNvSpPr>
              <p:nvPr>
                <p:custDataLst>
                  <p:tags r:id="rId28"/>
                </p:custDataLst>
              </p:nvPr>
            </p:nvSpPr>
            <p:spPr bwMode="blackWhite">
              <a:xfrm>
                <a:off x="1104" y="1908"/>
                <a:ext cx="202" cy="200"/>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nchor="ctr"/>
              <a:lstStyle/>
              <a:p>
                <a:pPr algn="ctr" defTabSz="933301">
                  <a:defRPr/>
                </a:pPr>
                <a:endParaRPr lang="de-DE" sz="1600" b="0">
                  <a:solidFill>
                    <a:srgbClr val="000000"/>
                  </a:solidFill>
                  <a:cs typeface="+mn-cs"/>
                </a:endParaRPr>
              </a:p>
            </p:txBody>
          </p:sp>
          <p:sp>
            <p:nvSpPr>
              <p:cNvPr id="5084184" name="Arc 24" hidden="1"/>
              <p:cNvSpPr>
                <a:spLocks noChangeAspect="1"/>
              </p:cNvSpPr>
              <p:nvPr>
                <p:custDataLst>
                  <p:tags r:id="rId29"/>
                </p:custDataLst>
              </p:nvPr>
            </p:nvSpPr>
            <p:spPr bwMode="black">
              <a:xfrm>
                <a:off x="1206" y="1908"/>
                <a:ext cx="102" cy="200"/>
              </a:xfrm>
              <a:custGeom>
                <a:avLst/>
                <a:gdLst>
                  <a:gd name="G0" fmla="+- 0 0 0"/>
                  <a:gd name="G1" fmla="+- 21600 0 0"/>
                  <a:gd name="G2" fmla="+- 21600 0 0"/>
                  <a:gd name="T0" fmla="*/ 0 w 21600"/>
                  <a:gd name="T1" fmla="*/ 0 h 43200"/>
                  <a:gd name="T2" fmla="*/ 0 w 21600"/>
                  <a:gd name="T3" fmla="*/ 43200 h 43200"/>
                  <a:gd name="T4" fmla="*/ 0 w 21600"/>
                  <a:gd name="T5" fmla="*/ 21600 h 43200"/>
                </a:gdLst>
                <a:ahLst/>
                <a:cxnLst>
                  <a:cxn ang="0">
                    <a:pos x="T0" y="T1"/>
                  </a:cxn>
                  <a:cxn ang="0">
                    <a:pos x="T2" y="T3"/>
                  </a:cxn>
                  <a:cxn ang="0">
                    <a:pos x="T4" y="T5"/>
                  </a:cxn>
                </a:cxnLst>
                <a:rect l="0" t="0" r="r" b="b"/>
                <a:pathLst>
                  <a:path w="21600" h="43200" fill="none" extrusionOk="0">
                    <a:moveTo>
                      <a:pt x="0" y="-1"/>
                    </a:moveTo>
                    <a:cubicBezTo>
                      <a:pt x="11929" y="0"/>
                      <a:pt x="21600" y="9670"/>
                      <a:pt x="21600" y="21600"/>
                    </a:cubicBezTo>
                    <a:cubicBezTo>
                      <a:pt x="21600" y="33529"/>
                      <a:pt x="11929" y="43200"/>
                      <a:pt x="-1" y="43200"/>
                    </a:cubicBezTo>
                  </a:path>
                  <a:path w="21600" h="43200" stroke="0" extrusionOk="0">
                    <a:moveTo>
                      <a:pt x="0" y="-1"/>
                    </a:moveTo>
                    <a:cubicBezTo>
                      <a:pt x="11929" y="0"/>
                      <a:pt x="21600" y="9670"/>
                      <a:pt x="21600" y="21600"/>
                    </a:cubicBezTo>
                    <a:cubicBezTo>
                      <a:pt x="21600" y="33529"/>
                      <a:pt x="11929" y="43200"/>
                      <a:pt x="-1" y="43200"/>
                    </a:cubicBezTo>
                    <a:lnTo>
                      <a:pt x="0" y="21600"/>
                    </a:lnTo>
                    <a:close/>
                  </a:path>
                </a:pathLst>
              </a:custGeom>
              <a:solidFill>
                <a:schemeClr val="tx2"/>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nchor="ctr"/>
              <a:lstStyle/>
              <a:p>
                <a:pPr algn="ctr" defTabSz="933301">
                  <a:defRPr/>
                </a:pPr>
                <a:endParaRPr lang="de-DE" sz="1600" b="0">
                  <a:solidFill>
                    <a:srgbClr val="000000"/>
                  </a:solidFill>
                  <a:cs typeface="+mn-cs"/>
                </a:endParaRPr>
              </a:p>
            </p:txBody>
          </p:sp>
        </p:grpSp>
        <p:sp>
          <p:nvSpPr>
            <p:cNvPr id="5084185" name="Rectangle 25" hidden="1"/>
            <p:cNvSpPr>
              <a:spLocks noChangeArrowheads="1"/>
            </p:cNvSpPr>
            <p:nvPr userDrawn="1"/>
          </p:nvSpPr>
          <p:spPr bwMode="auto">
            <a:xfrm>
              <a:off x="5172" y="169"/>
              <a:ext cx="372" cy="13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spAutoFit/>
            </a:bodyPr>
            <a:lstStyle/>
            <a:p>
              <a:pPr defTabSz="892032" eaLnBrk="0" hangingPunct="0">
                <a:defRPr/>
              </a:pPr>
              <a:r>
                <a:rPr lang="en-US" sz="1400" b="0">
                  <a:solidFill>
                    <a:srgbClr val="000000"/>
                  </a:solidFill>
                  <a:cs typeface="+mn-cs"/>
                </a:rPr>
                <a:t>Legend</a:t>
              </a:r>
            </a:p>
          </p:txBody>
        </p:sp>
        <p:sp>
          <p:nvSpPr>
            <p:cNvPr id="5084186" name="Rectangle 26" hidden="1"/>
            <p:cNvSpPr>
              <a:spLocks noChangeArrowheads="1"/>
            </p:cNvSpPr>
            <p:nvPr userDrawn="1"/>
          </p:nvSpPr>
          <p:spPr bwMode="auto">
            <a:xfrm>
              <a:off x="5172" y="331"/>
              <a:ext cx="369" cy="11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spAutoFit/>
            </a:bodyPr>
            <a:lstStyle/>
            <a:p>
              <a:pPr defTabSz="892032" eaLnBrk="0" hangingPunct="0">
                <a:defRPr/>
              </a:pPr>
              <a:r>
                <a:rPr lang="en-US" sz="1400" b="0">
                  <a:solidFill>
                    <a:srgbClr val="000000"/>
                  </a:solidFill>
                  <a:cs typeface="+mn-cs"/>
                </a:rPr>
                <a:t>Legend</a:t>
              </a:r>
            </a:p>
          </p:txBody>
        </p:sp>
        <p:sp>
          <p:nvSpPr>
            <p:cNvPr id="5084187" name="Rectangle 27" hidden="1"/>
            <p:cNvSpPr>
              <a:spLocks noChangeArrowheads="1"/>
            </p:cNvSpPr>
            <p:nvPr userDrawn="1"/>
          </p:nvSpPr>
          <p:spPr bwMode="auto">
            <a:xfrm>
              <a:off x="5172" y="493"/>
              <a:ext cx="372" cy="13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spAutoFit/>
            </a:bodyPr>
            <a:lstStyle/>
            <a:p>
              <a:pPr defTabSz="892032" eaLnBrk="0" hangingPunct="0">
                <a:defRPr/>
              </a:pPr>
              <a:r>
                <a:rPr lang="en-US" sz="1400" b="0">
                  <a:solidFill>
                    <a:srgbClr val="000000"/>
                  </a:solidFill>
                  <a:cs typeface="+mn-cs"/>
                </a:rPr>
                <a:t>Legend</a:t>
              </a:r>
            </a:p>
          </p:txBody>
        </p:sp>
        <p:grpSp>
          <p:nvGrpSpPr>
            <p:cNvPr id="158743" name="Group 28" hidden="1"/>
            <p:cNvGrpSpPr>
              <a:grpSpLocks noChangeAspect="1"/>
            </p:cNvGrpSpPr>
            <p:nvPr userDrawn="1">
              <p:custDataLst>
                <p:tags r:id="rId25"/>
              </p:custDataLst>
            </p:nvPr>
          </p:nvGrpSpPr>
          <p:grpSpPr bwMode="auto">
            <a:xfrm>
              <a:off x="4997" y="502"/>
              <a:ext cx="117" cy="117"/>
              <a:chOff x="4997" y="502"/>
              <a:chExt cx="117" cy="117"/>
            </a:xfrm>
          </p:grpSpPr>
          <p:sp>
            <p:nvSpPr>
              <p:cNvPr id="5084189" name="Oval 29" hidden="1"/>
              <p:cNvSpPr>
                <a:spLocks noChangeAspect="1" noChangeArrowheads="1"/>
              </p:cNvSpPr>
              <p:nvPr>
                <p:custDataLst>
                  <p:tags r:id="rId26"/>
                </p:custDataLst>
              </p:nvPr>
            </p:nvSpPr>
            <p:spPr bwMode="blackWhite">
              <a:xfrm>
                <a:off x="4997" y="502"/>
                <a:ext cx="116" cy="116"/>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nchor="ctr"/>
              <a:lstStyle/>
              <a:p>
                <a:pPr algn="ctr" defTabSz="933301">
                  <a:defRPr/>
                </a:pPr>
                <a:endParaRPr lang="de-DE" sz="1600" b="0">
                  <a:solidFill>
                    <a:srgbClr val="000000"/>
                  </a:solidFill>
                  <a:cs typeface="+mn-cs"/>
                </a:endParaRPr>
              </a:p>
            </p:txBody>
          </p:sp>
          <p:sp>
            <p:nvSpPr>
              <p:cNvPr id="5084190" name="Arc 30" hidden="1"/>
              <p:cNvSpPr>
                <a:spLocks noChangeAspect="1"/>
              </p:cNvSpPr>
              <p:nvPr>
                <p:custDataLst>
                  <p:tags r:id="rId27"/>
                </p:custDataLst>
              </p:nvPr>
            </p:nvSpPr>
            <p:spPr bwMode="black">
              <a:xfrm>
                <a:off x="4998" y="503"/>
                <a:ext cx="116" cy="116"/>
              </a:xfrm>
              <a:custGeom>
                <a:avLst/>
                <a:gdLst>
                  <a:gd name="G0" fmla="+- 21600 0 0"/>
                  <a:gd name="G1" fmla="+- 21600 0 0"/>
                  <a:gd name="G2" fmla="+- 21600 0 0"/>
                  <a:gd name="T0" fmla="*/ 21600 w 43200"/>
                  <a:gd name="T1" fmla="*/ 0 h 43200"/>
                  <a:gd name="T2" fmla="*/ 21600 w 43200"/>
                  <a:gd name="T3" fmla="*/ 0 h 43200"/>
                  <a:gd name="T4" fmla="*/ 21600 w 43200"/>
                  <a:gd name="T5" fmla="*/ 21600 h 43200"/>
                </a:gdLst>
                <a:ahLst/>
                <a:cxnLst>
                  <a:cxn ang="0">
                    <a:pos x="T0" y="T1"/>
                  </a:cxn>
                  <a:cxn ang="0">
                    <a:pos x="T2" y="T3"/>
                  </a:cxn>
                  <a:cxn ang="0">
                    <a:pos x="T4" y="T5"/>
                  </a:cxn>
                </a:cxnLst>
                <a:rect l="0" t="0" r="r" b="b"/>
                <a:pathLst>
                  <a:path w="43200" h="43200" fill="none" extrusionOk="0">
                    <a:moveTo>
                      <a:pt x="21600" y="-1"/>
                    </a:moveTo>
                    <a:cubicBezTo>
                      <a:pt x="33529" y="0"/>
                      <a:pt x="43200" y="9670"/>
                      <a:pt x="43200" y="21600"/>
                    </a:cubicBezTo>
                    <a:cubicBezTo>
                      <a:pt x="43200" y="33529"/>
                      <a:pt x="33529" y="43200"/>
                      <a:pt x="21600" y="43200"/>
                    </a:cubicBezTo>
                    <a:cubicBezTo>
                      <a:pt x="9670" y="43200"/>
                      <a:pt x="0" y="33529"/>
                      <a:pt x="0" y="21600"/>
                    </a:cubicBezTo>
                    <a:cubicBezTo>
                      <a:pt x="0" y="9670"/>
                      <a:pt x="9670" y="-1"/>
                      <a:pt x="21600" y="-1"/>
                    </a:cubicBezTo>
                  </a:path>
                  <a:path w="43200" h="43200" stroke="0" extrusionOk="0">
                    <a:moveTo>
                      <a:pt x="21600" y="-1"/>
                    </a:moveTo>
                    <a:cubicBezTo>
                      <a:pt x="33529" y="0"/>
                      <a:pt x="43200" y="9670"/>
                      <a:pt x="43200" y="21600"/>
                    </a:cubicBezTo>
                    <a:cubicBezTo>
                      <a:pt x="43200" y="33529"/>
                      <a:pt x="33529" y="43200"/>
                      <a:pt x="21600" y="43200"/>
                    </a:cubicBezTo>
                    <a:cubicBezTo>
                      <a:pt x="9670" y="43200"/>
                      <a:pt x="0" y="33529"/>
                      <a:pt x="0" y="21600"/>
                    </a:cubicBezTo>
                    <a:cubicBezTo>
                      <a:pt x="0" y="9670"/>
                      <a:pt x="9670" y="-1"/>
                      <a:pt x="21600" y="-1"/>
                    </a:cubicBezTo>
                    <a:lnTo>
                      <a:pt x="21600" y="21600"/>
                    </a:lnTo>
                    <a:close/>
                  </a:path>
                </a:pathLst>
              </a:custGeom>
              <a:solidFill>
                <a:schemeClr val="bg1"/>
              </a:solidFill>
              <a:ln w="127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nchor="ctr"/>
              <a:lstStyle/>
              <a:p>
                <a:pPr algn="ctr" defTabSz="933301">
                  <a:defRPr/>
                </a:pPr>
                <a:endParaRPr lang="de-DE" sz="1600" b="0">
                  <a:solidFill>
                    <a:srgbClr val="000000"/>
                  </a:solidFill>
                  <a:cs typeface="+mn-cs"/>
                </a:endParaRPr>
              </a:p>
            </p:txBody>
          </p:sp>
        </p:grpSp>
      </p:grpSp>
      <p:grpSp>
        <p:nvGrpSpPr>
          <p:cNvPr id="158729" name="McK Legend Boxes" hidden="1"/>
          <p:cNvGrpSpPr>
            <a:grpSpLocks/>
          </p:cNvGrpSpPr>
          <p:nvPr>
            <p:custDataLst>
              <p:tags r:id="rId22"/>
            </p:custDataLst>
          </p:nvPr>
        </p:nvGrpSpPr>
        <p:grpSpPr bwMode="auto">
          <a:xfrm>
            <a:off x="7940675" y="273050"/>
            <a:ext cx="1039813" cy="1004888"/>
            <a:chOff x="4902" y="169"/>
            <a:chExt cx="642" cy="620"/>
          </a:xfrm>
        </p:grpSpPr>
        <p:sp>
          <p:nvSpPr>
            <p:cNvPr id="5084192" name="Rectangle 32" hidden="1"/>
            <p:cNvSpPr>
              <a:spLocks noChangeArrowheads="1"/>
            </p:cNvSpPr>
            <p:nvPr userDrawn="1"/>
          </p:nvSpPr>
          <p:spPr bwMode="auto">
            <a:xfrm>
              <a:off x="4902" y="178"/>
              <a:ext cx="211" cy="119"/>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lstStyle/>
            <a:p>
              <a:pPr defTabSz="933301">
                <a:defRPr/>
              </a:pPr>
              <a:endParaRPr lang="de-DE" sz="1600" b="0">
                <a:solidFill>
                  <a:srgbClr val="000000"/>
                </a:solidFill>
                <a:cs typeface="+mn-cs"/>
              </a:endParaRPr>
            </a:p>
          </p:txBody>
        </p:sp>
        <p:sp>
          <p:nvSpPr>
            <p:cNvPr id="5084193" name="Rectangle 33" hidden="1"/>
            <p:cNvSpPr>
              <a:spLocks noChangeArrowheads="1"/>
            </p:cNvSpPr>
            <p:nvPr userDrawn="1"/>
          </p:nvSpPr>
          <p:spPr bwMode="auto">
            <a:xfrm>
              <a:off x="4902" y="340"/>
              <a:ext cx="211" cy="116"/>
            </a:xfrm>
            <a:prstGeom prst="rect">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lstStyle/>
            <a:p>
              <a:pPr defTabSz="933301">
                <a:defRPr/>
              </a:pPr>
              <a:endParaRPr lang="de-DE" sz="1600" b="0">
                <a:solidFill>
                  <a:srgbClr val="000000"/>
                </a:solidFill>
                <a:cs typeface="+mn-cs"/>
              </a:endParaRPr>
            </a:p>
          </p:txBody>
        </p:sp>
        <p:sp>
          <p:nvSpPr>
            <p:cNvPr id="5084194" name="Rectangle 34" hidden="1"/>
            <p:cNvSpPr>
              <a:spLocks noChangeArrowheads="1"/>
            </p:cNvSpPr>
            <p:nvPr userDrawn="1"/>
          </p:nvSpPr>
          <p:spPr bwMode="auto">
            <a:xfrm>
              <a:off x="5172" y="169"/>
              <a:ext cx="372" cy="13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spAutoFit/>
            </a:bodyPr>
            <a:lstStyle/>
            <a:p>
              <a:pPr defTabSz="892032" eaLnBrk="0" hangingPunct="0">
                <a:defRPr/>
              </a:pPr>
              <a:r>
                <a:rPr lang="en-US" sz="1400" b="0">
                  <a:solidFill>
                    <a:srgbClr val="000000"/>
                  </a:solidFill>
                  <a:cs typeface="+mn-cs"/>
                </a:rPr>
                <a:t>Legend</a:t>
              </a:r>
            </a:p>
          </p:txBody>
        </p:sp>
        <p:sp>
          <p:nvSpPr>
            <p:cNvPr id="5084195" name="Rectangle 35" hidden="1"/>
            <p:cNvSpPr>
              <a:spLocks noChangeArrowheads="1"/>
            </p:cNvSpPr>
            <p:nvPr userDrawn="1"/>
          </p:nvSpPr>
          <p:spPr bwMode="auto">
            <a:xfrm>
              <a:off x="5172" y="331"/>
              <a:ext cx="372" cy="13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spAutoFit/>
            </a:bodyPr>
            <a:lstStyle/>
            <a:p>
              <a:pPr defTabSz="892032" eaLnBrk="0" hangingPunct="0">
                <a:defRPr/>
              </a:pPr>
              <a:r>
                <a:rPr lang="en-US" sz="1400" b="0">
                  <a:solidFill>
                    <a:srgbClr val="000000"/>
                  </a:solidFill>
                  <a:cs typeface="+mn-cs"/>
                </a:rPr>
                <a:t>Legend</a:t>
              </a:r>
            </a:p>
          </p:txBody>
        </p:sp>
        <p:sp>
          <p:nvSpPr>
            <p:cNvPr id="5084196" name="Rectangle 36" hidden="1"/>
            <p:cNvSpPr>
              <a:spLocks noChangeArrowheads="1"/>
            </p:cNvSpPr>
            <p:nvPr userDrawn="1"/>
          </p:nvSpPr>
          <p:spPr bwMode="auto">
            <a:xfrm>
              <a:off x="5172" y="493"/>
              <a:ext cx="372" cy="13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spAutoFit/>
            </a:bodyPr>
            <a:lstStyle/>
            <a:p>
              <a:pPr defTabSz="892032" eaLnBrk="0" hangingPunct="0">
                <a:defRPr/>
              </a:pPr>
              <a:r>
                <a:rPr lang="en-US" sz="1400" b="0">
                  <a:solidFill>
                    <a:srgbClr val="000000"/>
                  </a:solidFill>
                  <a:cs typeface="+mn-cs"/>
                </a:rPr>
                <a:t>Legend</a:t>
              </a:r>
            </a:p>
          </p:txBody>
        </p:sp>
        <p:sp>
          <p:nvSpPr>
            <p:cNvPr id="5084197" name="Rectangle 37" hidden="1"/>
            <p:cNvSpPr>
              <a:spLocks noChangeArrowheads="1"/>
            </p:cNvSpPr>
            <p:nvPr userDrawn="1"/>
          </p:nvSpPr>
          <p:spPr bwMode="auto">
            <a:xfrm>
              <a:off x="4902" y="502"/>
              <a:ext cx="211" cy="116"/>
            </a:xfrm>
            <a:prstGeom prst="rect">
              <a:avLst/>
            </a:prstGeom>
            <a:solidFill>
              <a:schemeClr val="hlink"/>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lstStyle/>
            <a:p>
              <a:pPr defTabSz="933301">
                <a:defRPr/>
              </a:pPr>
              <a:endParaRPr lang="de-DE" sz="1600" b="0">
                <a:solidFill>
                  <a:srgbClr val="000000"/>
                </a:solidFill>
                <a:cs typeface="+mn-cs"/>
              </a:endParaRPr>
            </a:p>
          </p:txBody>
        </p:sp>
        <p:sp>
          <p:nvSpPr>
            <p:cNvPr id="5084198" name="Rectangle 38" hidden="1"/>
            <p:cNvSpPr>
              <a:spLocks noChangeArrowheads="1"/>
            </p:cNvSpPr>
            <p:nvPr userDrawn="1"/>
          </p:nvSpPr>
          <p:spPr bwMode="auto">
            <a:xfrm>
              <a:off x="5172" y="655"/>
              <a:ext cx="372" cy="13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spAutoFit/>
            </a:bodyPr>
            <a:lstStyle/>
            <a:p>
              <a:pPr defTabSz="892032" eaLnBrk="0" hangingPunct="0">
                <a:defRPr/>
              </a:pPr>
              <a:r>
                <a:rPr lang="en-US" sz="1400" b="0">
                  <a:solidFill>
                    <a:srgbClr val="000000"/>
                  </a:solidFill>
                  <a:cs typeface="+mn-cs"/>
                </a:rPr>
                <a:t>Legend</a:t>
              </a:r>
            </a:p>
          </p:txBody>
        </p:sp>
        <p:sp>
          <p:nvSpPr>
            <p:cNvPr id="5084199" name="Rectangle 39" hidden="1"/>
            <p:cNvSpPr>
              <a:spLocks noChangeArrowheads="1"/>
            </p:cNvSpPr>
            <p:nvPr userDrawn="1"/>
          </p:nvSpPr>
          <p:spPr bwMode="auto">
            <a:xfrm>
              <a:off x="4902" y="664"/>
              <a:ext cx="211" cy="119"/>
            </a:xfrm>
            <a:prstGeom prst="rect">
              <a:avLst/>
            </a:prstGeom>
            <a:solidFill>
              <a:schemeClr val="folHlink"/>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lstStyle/>
            <a:p>
              <a:pPr defTabSz="933301">
                <a:defRPr/>
              </a:pPr>
              <a:endParaRPr lang="de-DE" sz="1600" b="0">
                <a:solidFill>
                  <a:srgbClr val="000000"/>
                </a:solidFill>
                <a:cs typeface="+mn-cs"/>
              </a:endParaRPr>
            </a:p>
          </p:txBody>
        </p:sp>
      </p:grpSp>
    </p:spTree>
  </p:cSld>
  <p:clrMap bg1="lt1" tx1="dk1" bg2="lt2" tx2="dk2" accent1="accent1" accent2="accent2" accent3="accent3" accent4="accent4" accent5="accent5" accent6="accent6" hlink="hlink" folHlink="folHlink"/>
  <p:sldLayoutIdLst>
    <p:sldLayoutId id="2147526879" r:id="rId1"/>
    <p:sldLayoutId id="2147526880" r:id="rId2"/>
    <p:sldLayoutId id="2147526881" r:id="rId3"/>
    <p:sldLayoutId id="2147526882" r:id="rId4"/>
    <p:sldLayoutId id="2147526883" r:id="rId5"/>
    <p:sldLayoutId id="2147526884" r:id="rId6"/>
    <p:sldLayoutId id="2147526885" r:id="rId7"/>
    <p:sldLayoutId id="2147526886" r:id="rId8"/>
    <p:sldLayoutId id="2147526887" r:id="rId9"/>
    <p:sldLayoutId id="2147526888" r:id="rId10"/>
    <p:sldLayoutId id="2147526889" r:id="rId11"/>
    <p:sldLayoutId id="2147526890" r:id="rId12"/>
    <p:sldLayoutId id="2147526891" r:id="rId13"/>
  </p:sldLayoutIdLst>
  <p:hf hdr="0" ftr="0" dt="0"/>
  <p:txStyles>
    <p:titleStyle>
      <a:lvl1pPr algn="l" defTabSz="911225" rtl="0" eaLnBrk="0" fontAlgn="base" hangingPunct="0">
        <a:spcBef>
          <a:spcPct val="0"/>
        </a:spcBef>
        <a:spcAft>
          <a:spcPct val="0"/>
        </a:spcAft>
        <a:defRPr sz="1900" b="1">
          <a:solidFill>
            <a:schemeClr val="tx2"/>
          </a:solidFill>
          <a:latin typeface="+mj-lt"/>
          <a:ea typeface="+mj-ea"/>
          <a:cs typeface="ＭＳ Ｐゴシック" charset="0"/>
        </a:defRPr>
      </a:lvl1pPr>
      <a:lvl2pPr algn="l" defTabSz="911225" rtl="0" eaLnBrk="0" fontAlgn="base" hangingPunct="0">
        <a:spcBef>
          <a:spcPct val="0"/>
        </a:spcBef>
        <a:spcAft>
          <a:spcPct val="0"/>
        </a:spcAft>
        <a:defRPr sz="1900" b="1">
          <a:solidFill>
            <a:schemeClr val="tx2"/>
          </a:solidFill>
          <a:latin typeface="Arial" charset="0"/>
          <a:ea typeface="ＭＳ Ｐゴシック" charset="0"/>
          <a:cs typeface="ＭＳ Ｐゴシック" charset="0"/>
        </a:defRPr>
      </a:lvl2pPr>
      <a:lvl3pPr algn="l" defTabSz="911225" rtl="0" eaLnBrk="0" fontAlgn="base" hangingPunct="0">
        <a:spcBef>
          <a:spcPct val="0"/>
        </a:spcBef>
        <a:spcAft>
          <a:spcPct val="0"/>
        </a:spcAft>
        <a:defRPr sz="1900" b="1">
          <a:solidFill>
            <a:schemeClr val="tx2"/>
          </a:solidFill>
          <a:latin typeface="Arial" charset="0"/>
          <a:ea typeface="ＭＳ Ｐゴシック" charset="0"/>
          <a:cs typeface="ＭＳ Ｐゴシック" charset="0"/>
        </a:defRPr>
      </a:lvl3pPr>
      <a:lvl4pPr algn="l" defTabSz="911225" rtl="0" eaLnBrk="0" fontAlgn="base" hangingPunct="0">
        <a:spcBef>
          <a:spcPct val="0"/>
        </a:spcBef>
        <a:spcAft>
          <a:spcPct val="0"/>
        </a:spcAft>
        <a:defRPr sz="1900" b="1">
          <a:solidFill>
            <a:schemeClr val="tx2"/>
          </a:solidFill>
          <a:latin typeface="Arial" charset="0"/>
          <a:ea typeface="ＭＳ Ｐゴシック" charset="0"/>
          <a:cs typeface="ＭＳ Ｐゴシック" charset="0"/>
        </a:defRPr>
      </a:lvl4pPr>
      <a:lvl5pPr algn="l" defTabSz="911225" rtl="0" eaLnBrk="0" fontAlgn="base" hangingPunct="0">
        <a:spcBef>
          <a:spcPct val="0"/>
        </a:spcBef>
        <a:spcAft>
          <a:spcPct val="0"/>
        </a:spcAft>
        <a:defRPr sz="1900" b="1">
          <a:solidFill>
            <a:schemeClr val="tx2"/>
          </a:solidFill>
          <a:latin typeface="Arial" charset="0"/>
          <a:ea typeface="ＭＳ Ｐゴシック" charset="0"/>
          <a:cs typeface="ＭＳ Ｐゴシック" charset="0"/>
        </a:defRPr>
      </a:lvl5pPr>
      <a:lvl6pPr marL="457127" algn="l" defTabSz="912667" rtl="0" eaLnBrk="1" fontAlgn="base" hangingPunct="1">
        <a:spcBef>
          <a:spcPct val="0"/>
        </a:spcBef>
        <a:spcAft>
          <a:spcPct val="0"/>
        </a:spcAft>
        <a:defRPr sz="1900" b="1">
          <a:solidFill>
            <a:schemeClr val="tx2"/>
          </a:solidFill>
          <a:latin typeface="Arial" charset="0"/>
          <a:ea typeface="ＭＳ Ｐゴシック" charset="0"/>
        </a:defRPr>
      </a:lvl6pPr>
      <a:lvl7pPr marL="914254" algn="l" defTabSz="912667" rtl="0" eaLnBrk="1" fontAlgn="base" hangingPunct="1">
        <a:spcBef>
          <a:spcPct val="0"/>
        </a:spcBef>
        <a:spcAft>
          <a:spcPct val="0"/>
        </a:spcAft>
        <a:defRPr sz="1900" b="1">
          <a:solidFill>
            <a:schemeClr val="tx2"/>
          </a:solidFill>
          <a:latin typeface="Arial" charset="0"/>
          <a:ea typeface="ＭＳ Ｐゴシック" charset="0"/>
        </a:defRPr>
      </a:lvl7pPr>
      <a:lvl8pPr marL="1371381" algn="l" defTabSz="912667" rtl="0" eaLnBrk="1" fontAlgn="base" hangingPunct="1">
        <a:spcBef>
          <a:spcPct val="0"/>
        </a:spcBef>
        <a:spcAft>
          <a:spcPct val="0"/>
        </a:spcAft>
        <a:defRPr sz="1900" b="1">
          <a:solidFill>
            <a:schemeClr val="tx2"/>
          </a:solidFill>
          <a:latin typeface="Arial" charset="0"/>
          <a:ea typeface="ＭＳ Ｐゴシック" charset="0"/>
        </a:defRPr>
      </a:lvl8pPr>
      <a:lvl9pPr marL="1828507" algn="l" defTabSz="912667" rtl="0" eaLnBrk="1" fontAlgn="base" hangingPunct="1">
        <a:spcBef>
          <a:spcPct val="0"/>
        </a:spcBef>
        <a:spcAft>
          <a:spcPct val="0"/>
        </a:spcAft>
        <a:defRPr sz="1900" b="1">
          <a:solidFill>
            <a:schemeClr val="tx2"/>
          </a:solidFill>
          <a:latin typeface="Arial" charset="0"/>
          <a:ea typeface="ＭＳ Ｐゴシック" charset="0"/>
        </a:defRPr>
      </a:lvl9pPr>
    </p:titleStyle>
    <p:bodyStyle>
      <a:lvl1pPr marL="341313" indent="-341313" algn="l" defTabSz="911225" rtl="0" eaLnBrk="0" fontAlgn="base" hangingPunct="0">
        <a:spcBef>
          <a:spcPct val="0"/>
        </a:spcBef>
        <a:spcAft>
          <a:spcPct val="0"/>
        </a:spcAft>
        <a:buSzPct val="120000"/>
        <a:defRPr sz="1600">
          <a:solidFill>
            <a:schemeClr val="tx1"/>
          </a:solidFill>
          <a:latin typeface="+mn-lt"/>
          <a:ea typeface="+mn-ea"/>
          <a:cs typeface="ＭＳ Ｐゴシック" charset="0"/>
        </a:defRPr>
      </a:lvl1pPr>
      <a:lvl2pPr marL="146050" indent="-144463" algn="l" defTabSz="911225" rtl="0" eaLnBrk="0" fontAlgn="base" hangingPunct="0">
        <a:spcBef>
          <a:spcPct val="0"/>
        </a:spcBef>
        <a:spcAft>
          <a:spcPct val="0"/>
        </a:spcAft>
        <a:buSzPct val="120000"/>
        <a:buChar char="•"/>
        <a:defRPr sz="1600">
          <a:solidFill>
            <a:schemeClr val="tx1"/>
          </a:solidFill>
          <a:latin typeface="+mn-lt"/>
          <a:ea typeface="+mn-ea"/>
        </a:defRPr>
      </a:lvl2pPr>
      <a:lvl3pPr marL="300038" indent="-150813" algn="l" defTabSz="911225" rtl="0" eaLnBrk="0" fontAlgn="base" hangingPunct="0">
        <a:spcBef>
          <a:spcPct val="0"/>
        </a:spcBef>
        <a:spcAft>
          <a:spcPct val="0"/>
        </a:spcAft>
        <a:buChar char="–"/>
        <a:defRPr sz="1600">
          <a:solidFill>
            <a:schemeClr val="tx1"/>
          </a:solidFill>
          <a:latin typeface="+mn-lt"/>
          <a:ea typeface="+mn-ea"/>
        </a:defRPr>
      </a:lvl3pPr>
      <a:lvl4pPr marL="439738" indent="-136525" algn="l" defTabSz="911225" rtl="0" eaLnBrk="0" fontAlgn="base" hangingPunct="0">
        <a:spcBef>
          <a:spcPct val="0"/>
        </a:spcBef>
        <a:spcAft>
          <a:spcPct val="0"/>
        </a:spcAft>
        <a:buSzPct val="89000"/>
        <a:buChar char="•"/>
        <a:defRPr sz="1600">
          <a:solidFill>
            <a:schemeClr val="tx1"/>
          </a:solidFill>
          <a:latin typeface="+mn-lt"/>
          <a:ea typeface="+mn-ea"/>
        </a:defRPr>
      </a:lvl4pPr>
      <a:lvl5pPr marL="592138" indent="-149225" algn="l" defTabSz="911225" rtl="0" eaLnBrk="0" fontAlgn="base" hangingPunct="0">
        <a:spcBef>
          <a:spcPct val="0"/>
        </a:spcBef>
        <a:spcAft>
          <a:spcPct val="0"/>
        </a:spcAft>
        <a:buSzPct val="75000"/>
        <a:buChar char="–"/>
        <a:defRPr sz="1600">
          <a:solidFill>
            <a:schemeClr val="tx1"/>
          </a:solidFill>
          <a:latin typeface="+mn-lt"/>
          <a:ea typeface="+mn-ea"/>
        </a:defRPr>
      </a:lvl5pPr>
      <a:lvl6pPr marL="1050757" indent="-150789" algn="l" defTabSz="912667" rtl="0" eaLnBrk="1" fontAlgn="base" hangingPunct="1">
        <a:spcBef>
          <a:spcPct val="0"/>
        </a:spcBef>
        <a:spcAft>
          <a:spcPct val="0"/>
        </a:spcAft>
        <a:buSzPct val="75000"/>
        <a:buChar char="–"/>
        <a:defRPr sz="1600">
          <a:solidFill>
            <a:schemeClr val="tx1"/>
          </a:solidFill>
          <a:latin typeface="+mn-lt"/>
          <a:ea typeface="+mn-ea"/>
        </a:defRPr>
      </a:lvl6pPr>
      <a:lvl7pPr marL="1507884" indent="-150789" algn="l" defTabSz="912667" rtl="0" eaLnBrk="1" fontAlgn="base" hangingPunct="1">
        <a:spcBef>
          <a:spcPct val="0"/>
        </a:spcBef>
        <a:spcAft>
          <a:spcPct val="0"/>
        </a:spcAft>
        <a:buSzPct val="75000"/>
        <a:buChar char="–"/>
        <a:defRPr sz="1600">
          <a:solidFill>
            <a:schemeClr val="tx1"/>
          </a:solidFill>
          <a:latin typeface="+mn-lt"/>
          <a:ea typeface="+mn-ea"/>
        </a:defRPr>
      </a:lvl7pPr>
      <a:lvl8pPr marL="1965011" indent="-150789" algn="l" defTabSz="912667" rtl="0" eaLnBrk="1" fontAlgn="base" hangingPunct="1">
        <a:spcBef>
          <a:spcPct val="0"/>
        </a:spcBef>
        <a:spcAft>
          <a:spcPct val="0"/>
        </a:spcAft>
        <a:buSzPct val="75000"/>
        <a:buChar char="–"/>
        <a:defRPr sz="1600">
          <a:solidFill>
            <a:schemeClr val="tx1"/>
          </a:solidFill>
          <a:latin typeface="+mn-lt"/>
          <a:ea typeface="+mn-ea"/>
        </a:defRPr>
      </a:lvl8pPr>
      <a:lvl9pPr marL="2422137" indent="-150789" algn="l" defTabSz="912667" rtl="0" eaLnBrk="1" fontAlgn="base" hangingPunct="1">
        <a:spcBef>
          <a:spcPct val="0"/>
        </a:spcBef>
        <a:spcAft>
          <a:spcPct val="0"/>
        </a:spcAft>
        <a:buSzPct val="75000"/>
        <a:buChar char="–"/>
        <a:defRPr sz="1600">
          <a:solidFill>
            <a:schemeClr val="tx1"/>
          </a:solidFill>
          <a:latin typeface="+mn-lt"/>
          <a:ea typeface="+mn-ea"/>
        </a:defRPr>
      </a:lvl9pPr>
    </p:bodyStyle>
    <p:otherStyle>
      <a:defPPr>
        <a:defRPr lang="en-US"/>
      </a:defPPr>
      <a:lvl1pPr marL="0" algn="l" defTabSz="457127" rtl="0" eaLnBrk="1" latinLnBrk="0" hangingPunct="1">
        <a:defRPr sz="1800" kern="1200">
          <a:solidFill>
            <a:schemeClr val="tx1"/>
          </a:solidFill>
          <a:latin typeface="+mn-lt"/>
          <a:ea typeface="+mn-ea"/>
          <a:cs typeface="+mn-cs"/>
        </a:defRPr>
      </a:lvl1pPr>
      <a:lvl2pPr marL="457127" algn="l" defTabSz="457127" rtl="0" eaLnBrk="1" latinLnBrk="0" hangingPunct="1">
        <a:defRPr sz="1800" kern="1200">
          <a:solidFill>
            <a:schemeClr val="tx1"/>
          </a:solidFill>
          <a:latin typeface="+mn-lt"/>
          <a:ea typeface="+mn-ea"/>
          <a:cs typeface="+mn-cs"/>
        </a:defRPr>
      </a:lvl2pPr>
      <a:lvl3pPr marL="914254" algn="l" defTabSz="457127" rtl="0" eaLnBrk="1" latinLnBrk="0" hangingPunct="1">
        <a:defRPr sz="1800" kern="1200">
          <a:solidFill>
            <a:schemeClr val="tx1"/>
          </a:solidFill>
          <a:latin typeface="+mn-lt"/>
          <a:ea typeface="+mn-ea"/>
          <a:cs typeface="+mn-cs"/>
        </a:defRPr>
      </a:lvl3pPr>
      <a:lvl4pPr marL="1371381" algn="l" defTabSz="457127" rtl="0" eaLnBrk="1" latinLnBrk="0" hangingPunct="1">
        <a:defRPr sz="1800" kern="1200">
          <a:solidFill>
            <a:schemeClr val="tx1"/>
          </a:solidFill>
          <a:latin typeface="+mn-lt"/>
          <a:ea typeface="+mn-ea"/>
          <a:cs typeface="+mn-cs"/>
        </a:defRPr>
      </a:lvl4pPr>
      <a:lvl5pPr marL="1828507" algn="l" defTabSz="457127" rtl="0" eaLnBrk="1" latinLnBrk="0" hangingPunct="1">
        <a:defRPr sz="1800" kern="1200">
          <a:solidFill>
            <a:schemeClr val="tx1"/>
          </a:solidFill>
          <a:latin typeface="+mn-lt"/>
          <a:ea typeface="+mn-ea"/>
          <a:cs typeface="+mn-cs"/>
        </a:defRPr>
      </a:lvl5pPr>
      <a:lvl6pPr marL="2285634" algn="l" defTabSz="457127" rtl="0" eaLnBrk="1" latinLnBrk="0" hangingPunct="1">
        <a:defRPr sz="1800" kern="1200">
          <a:solidFill>
            <a:schemeClr val="tx1"/>
          </a:solidFill>
          <a:latin typeface="+mn-lt"/>
          <a:ea typeface="+mn-ea"/>
          <a:cs typeface="+mn-cs"/>
        </a:defRPr>
      </a:lvl6pPr>
      <a:lvl7pPr marL="2742761" algn="l" defTabSz="457127" rtl="0" eaLnBrk="1" latinLnBrk="0" hangingPunct="1">
        <a:defRPr sz="1800" kern="1200">
          <a:solidFill>
            <a:schemeClr val="tx1"/>
          </a:solidFill>
          <a:latin typeface="+mn-lt"/>
          <a:ea typeface="+mn-ea"/>
          <a:cs typeface="+mn-cs"/>
        </a:defRPr>
      </a:lvl7pPr>
      <a:lvl8pPr marL="3199888" algn="l" defTabSz="457127" rtl="0" eaLnBrk="1" latinLnBrk="0" hangingPunct="1">
        <a:defRPr sz="1800" kern="1200">
          <a:solidFill>
            <a:schemeClr val="tx1"/>
          </a:solidFill>
          <a:latin typeface="+mn-lt"/>
          <a:ea typeface="+mn-ea"/>
          <a:cs typeface="+mn-cs"/>
        </a:defRPr>
      </a:lvl8pPr>
      <a:lvl9pPr marL="3657015" algn="l" defTabSz="457127"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72034" name="Rectangle 2"/>
          <p:cNvSpPr>
            <a:spLocks noGrp="1" noChangeArrowheads="1"/>
          </p:cNvSpPr>
          <p:nvPr>
            <p:ph type="title"/>
            <p:custDataLst>
              <p:tags r:id="rId17"/>
            </p:custDataLst>
          </p:nvPr>
        </p:nvSpPr>
        <p:spPr bwMode="auto">
          <a:xfrm>
            <a:off x="685800" y="609600"/>
            <a:ext cx="7772400" cy="11430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51" tIns="46026" rIns="92051" bIns="46026" numCol="1" anchor="ctr" anchorCtr="0" compatLnSpc="1">
            <a:prstTxWarp prst="textNoShape">
              <a:avLst/>
            </a:prstTxWarp>
          </a:bodyPr>
          <a:lstStyle/>
          <a:p>
            <a:pPr lvl="0"/>
            <a:r>
              <a:rPr lang="en-US"/>
              <a:t>Click to edit Master title style</a:t>
            </a:r>
          </a:p>
        </p:txBody>
      </p:sp>
      <p:sp>
        <p:nvSpPr>
          <p:cNvPr id="172035" name="Rectangle 3"/>
          <p:cNvSpPr>
            <a:spLocks noGrp="1" noChangeArrowheads="1"/>
          </p:cNvSpPr>
          <p:nvPr>
            <p:ph type="body" idx="1"/>
            <p:custDataLst>
              <p:tags r:id="rId18"/>
            </p:custDataLst>
          </p:nvPr>
        </p:nvSpPr>
        <p:spPr bwMode="auto">
          <a:xfrm>
            <a:off x="685800" y="1981200"/>
            <a:ext cx="7772400" cy="4638675"/>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51" tIns="46026" rIns="92051" bIns="46026" numCol="1" anchor="t" anchorCtr="0" compatLnSpc="1">
            <a:prstTxWarp prst="textNoShape">
              <a:avLst/>
            </a:prstTxWarp>
          </a:bodyPr>
          <a:lstStyle/>
          <a:p>
            <a:pPr lvl="0"/>
            <a:r>
              <a:rPr lang="en-US"/>
              <a:t>Click to edit Master text styles</a:t>
            </a:r>
          </a:p>
          <a:p>
            <a:pPr lvl="1"/>
            <a:r>
              <a:rPr lang="en-US"/>
              <a:t>Se2_default_3_cbb752_11apr10con2_default_3_cbb752_11apr10d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9"/>
            </p:custDataLst>
          </p:nvPr>
        </p:nvSpPr>
        <p:spPr bwMode="auto">
          <a:xfrm rot="16200000">
            <a:off x="7411245" y="5253831"/>
            <a:ext cx="3078162" cy="263525"/>
          </a:xfrm>
          <a:prstGeom prst="rect">
            <a:avLst/>
          </a:prstGeom>
          <a:noFill/>
          <a:ln w="9525">
            <a:noFill/>
            <a:miter lim="800000"/>
            <a:headEnd/>
            <a:tailEnd/>
          </a:ln>
          <a:effectLst/>
        </p:spPr>
        <p:txBody>
          <a:bodyPr lIns="92051" tIns="46026" rIns="92051" bIns="46026"/>
          <a:lstStyle/>
          <a:p>
            <a:pPr defTabSz="912667" eaLnBrk="0" hangingPunct="0">
              <a:defRPr/>
            </a:pPr>
            <a:fld id="{61048D76-06B4-514F-940F-F23467B6841B}"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667" eaLnBrk="0" hangingPunct="0">
                <a:defRPr/>
              </a:pPr>
              <a:t>‹#›</a:t>
            </a:fld>
            <a:r>
              <a:rPr lang="en-US" sz="1800" dirty="0">
                <a:solidFill>
                  <a:srgbClr val="808080"/>
                </a:solidFill>
                <a:ea typeface="ＭＳ Ｐゴシック" charset="-128"/>
                <a:cs typeface="ＭＳ Ｐゴシック" charset="-128"/>
              </a:rPr>
              <a:t> - </a:t>
            </a:r>
            <a:r>
              <a:rPr lang="en-US" sz="1000" dirty="0" err="1">
                <a:solidFill>
                  <a:srgbClr val="969696"/>
                </a:solidFill>
                <a:ea typeface="ＭＳ Ｐゴシック" charset="-128"/>
                <a:cs typeface="ＭＳ Ｐゴシック" charset="-128"/>
              </a:rPr>
              <a:t>Lectures.GersteinLab.org</a:t>
            </a:r>
            <a:endParaRPr lang="en-US" sz="300" b="0" dirty="0">
              <a:solidFill>
                <a:srgbClr val="000000"/>
              </a:solidFill>
              <a:ea typeface="ＭＳ Ｐゴシック" charset="-128"/>
              <a:cs typeface="ＭＳ Ｐゴシック" charset="-128"/>
            </a:endParaRPr>
          </a:p>
        </p:txBody>
      </p:sp>
    </p:spTree>
  </p:cSld>
  <p:clrMap bg1="lt1" tx1="dk1" bg2="lt2" tx2="dk2" accent1="accent1" accent2="accent2" accent3="accent3" accent4="accent4" accent5="accent5" accent6="accent6" hlink="hlink" folHlink="folHlink"/>
  <p:sldLayoutIdLst>
    <p:sldLayoutId id="2147526640" r:id="rId1"/>
    <p:sldLayoutId id="2147526641" r:id="rId2"/>
    <p:sldLayoutId id="2147526642" r:id="rId3"/>
    <p:sldLayoutId id="2147526643" r:id="rId4"/>
    <p:sldLayoutId id="2147526644" r:id="rId5"/>
    <p:sldLayoutId id="2147526645" r:id="rId6"/>
    <p:sldLayoutId id="2147526646" r:id="rId7"/>
    <p:sldLayoutId id="2147526647" r:id="rId8"/>
    <p:sldLayoutId id="2147526648" r:id="rId9"/>
    <p:sldLayoutId id="2147526649" r:id="rId10"/>
    <p:sldLayoutId id="2147526650" r:id="rId11"/>
    <p:sldLayoutId id="2147526651" r:id="rId12"/>
    <p:sldLayoutId id="2147526652" r:id="rId13"/>
    <p:sldLayoutId id="2147526892" r:id="rId14"/>
    <p:sldLayoutId id="2147526893" r:id="rId15"/>
  </p:sldLayoutIdLst>
  <p:transition/>
  <p:timing>
    <p:tnLst>
      <p:par>
        <p:cTn id="1" dur="indefinite" restart="never" nodeType="tmRoot"/>
      </p:par>
    </p:tnLst>
  </p:timing>
  <p:hf hdr="0" ftr="0" dt="0"/>
  <p:txStyles>
    <p:titleStyle>
      <a:lvl1pPr algn="ctr" defTabSz="911225"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127" algn="ctr" defTabSz="912667" rtl="0" eaLnBrk="1" fontAlgn="base" hangingPunct="1">
        <a:spcBef>
          <a:spcPct val="0"/>
        </a:spcBef>
        <a:spcAft>
          <a:spcPct val="0"/>
        </a:spcAft>
        <a:defRPr sz="3600" b="1" u="sng">
          <a:solidFill>
            <a:srgbClr val="000099"/>
          </a:solidFill>
          <a:latin typeface="Arial" pitchFamily="-65" charset="0"/>
        </a:defRPr>
      </a:lvl6pPr>
      <a:lvl7pPr marL="914254" algn="ctr" defTabSz="912667" rtl="0" eaLnBrk="1" fontAlgn="base" hangingPunct="1">
        <a:spcBef>
          <a:spcPct val="0"/>
        </a:spcBef>
        <a:spcAft>
          <a:spcPct val="0"/>
        </a:spcAft>
        <a:defRPr sz="3600" b="1" u="sng">
          <a:solidFill>
            <a:srgbClr val="000099"/>
          </a:solidFill>
          <a:latin typeface="Arial" pitchFamily="-65" charset="0"/>
        </a:defRPr>
      </a:lvl7pPr>
      <a:lvl8pPr marL="1371381" algn="ctr" defTabSz="912667" rtl="0" eaLnBrk="1" fontAlgn="base" hangingPunct="1">
        <a:spcBef>
          <a:spcPct val="0"/>
        </a:spcBef>
        <a:spcAft>
          <a:spcPct val="0"/>
        </a:spcAft>
        <a:defRPr sz="3600" b="1" u="sng">
          <a:solidFill>
            <a:srgbClr val="000099"/>
          </a:solidFill>
          <a:latin typeface="Arial" pitchFamily="-65" charset="0"/>
        </a:defRPr>
      </a:lvl8pPr>
      <a:lvl9pPr marL="1828507" algn="ctr" defTabSz="912667"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4775"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5625"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198" indent="-228563" algn="l" defTabSz="912667"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325" indent="-228563" algn="l" defTabSz="912667"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451" indent="-228563" algn="l" defTabSz="912667"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5578" indent="-228563" algn="l" defTabSz="912667"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27" rtl="0" eaLnBrk="1" latinLnBrk="0" hangingPunct="1">
        <a:defRPr sz="1800" kern="1200">
          <a:solidFill>
            <a:schemeClr val="tx1"/>
          </a:solidFill>
          <a:latin typeface="+mn-lt"/>
          <a:ea typeface="+mn-ea"/>
          <a:cs typeface="+mn-cs"/>
        </a:defRPr>
      </a:lvl1pPr>
      <a:lvl2pPr marL="457127" algn="l" defTabSz="457127" rtl="0" eaLnBrk="1" latinLnBrk="0" hangingPunct="1">
        <a:defRPr sz="1800" kern="1200">
          <a:solidFill>
            <a:schemeClr val="tx1"/>
          </a:solidFill>
          <a:latin typeface="+mn-lt"/>
          <a:ea typeface="+mn-ea"/>
          <a:cs typeface="+mn-cs"/>
        </a:defRPr>
      </a:lvl2pPr>
      <a:lvl3pPr marL="914254" algn="l" defTabSz="457127" rtl="0" eaLnBrk="1" latinLnBrk="0" hangingPunct="1">
        <a:defRPr sz="1800" kern="1200">
          <a:solidFill>
            <a:schemeClr val="tx1"/>
          </a:solidFill>
          <a:latin typeface="+mn-lt"/>
          <a:ea typeface="+mn-ea"/>
          <a:cs typeface="+mn-cs"/>
        </a:defRPr>
      </a:lvl3pPr>
      <a:lvl4pPr marL="1371381" algn="l" defTabSz="457127" rtl="0" eaLnBrk="1" latinLnBrk="0" hangingPunct="1">
        <a:defRPr sz="1800" kern="1200">
          <a:solidFill>
            <a:schemeClr val="tx1"/>
          </a:solidFill>
          <a:latin typeface="+mn-lt"/>
          <a:ea typeface="+mn-ea"/>
          <a:cs typeface="+mn-cs"/>
        </a:defRPr>
      </a:lvl4pPr>
      <a:lvl5pPr marL="1828507" algn="l" defTabSz="457127" rtl="0" eaLnBrk="1" latinLnBrk="0" hangingPunct="1">
        <a:defRPr sz="1800" kern="1200">
          <a:solidFill>
            <a:schemeClr val="tx1"/>
          </a:solidFill>
          <a:latin typeface="+mn-lt"/>
          <a:ea typeface="+mn-ea"/>
          <a:cs typeface="+mn-cs"/>
        </a:defRPr>
      </a:lvl5pPr>
      <a:lvl6pPr marL="2285634" algn="l" defTabSz="457127" rtl="0" eaLnBrk="1" latinLnBrk="0" hangingPunct="1">
        <a:defRPr sz="1800" kern="1200">
          <a:solidFill>
            <a:schemeClr val="tx1"/>
          </a:solidFill>
          <a:latin typeface="+mn-lt"/>
          <a:ea typeface="+mn-ea"/>
          <a:cs typeface="+mn-cs"/>
        </a:defRPr>
      </a:lvl6pPr>
      <a:lvl7pPr marL="2742761" algn="l" defTabSz="457127" rtl="0" eaLnBrk="1" latinLnBrk="0" hangingPunct="1">
        <a:defRPr sz="1800" kern="1200">
          <a:solidFill>
            <a:schemeClr val="tx1"/>
          </a:solidFill>
          <a:latin typeface="+mn-lt"/>
          <a:ea typeface="+mn-ea"/>
          <a:cs typeface="+mn-cs"/>
        </a:defRPr>
      </a:lvl7pPr>
      <a:lvl8pPr marL="3199888" algn="l" defTabSz="457127" rtl="0" eaLnBrk="1" latinLnBrk="0" hangingPunct="1">
        <a:defRPr sz="1800" kern="1200">
          <a:solidFill>
            <a:schemeClr val="tx1"/>
          </a:solidFill>
          <a:latin typeface="+mn-lt"/>
          <a:ea typeface="+mn-ea"/>
          <a:cs typeface="+mn-cs"/>
        </a:defRPr>
      </a:lvl8pPr>
      <a:lvl9pPr marL="3657015" algn="l" defTabSz="457127"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75106" name="Rectangle 2"/>
          <p:cNvSpPr>
            <a:spLocks noGrp="1" noChangeArrowheads="1"/>
          </p:cNvSpPr>
          <p:nvPr>
            <p:ph type="title"/>
            <p:custDataLst>
              <p:tags r:id="rId17"/>
            </p:custDataLst>
          </p:nvPr>
        </p:nvSpPr>
        <p:spPr bwMode="auto">
          <a:xfrm>
            <a:off x="685800" y="609600"/>
            <a:ext cx="7772400" cy="1143000"/>
          </a:xfrm>
          <a:prstGeom prst="rect">
            <a:avLst/>
          </a:prstGeom>
          <a:solidFill>
            <a:schemeClr val="bg1"/>
          </a:solidFill>
          <a:ln>
            <a:noFill/>
          </a:ln>
          <a:extLst>
            <a:ext uri="{FAA26D3D-D897-4be2-8F04-BA451C77F1D7}">
              <ma14:placeholderFlag xmlns:ma14="http://schemas.microsoft.com/office/mac/drawingml/2011/main" val="1"/>
            </a:ext>
            <a:ext uri="{91240B29-F687-4f45-9708-019B960494DF}">
              <a14:hiddenLine xmlns:a14="http://schemas.microsoft.com/office/drawing/2010/main" xmlns="" w="9525">
                <a:solidFill>
                  <a:srgbClr val="000000"/>
                </a:solidFill>
                <a:miter lim="800000"/>
                <a:headEnd/>
                <a:tailEnd/>
              </a14:hiddenLine>
            </a:ext>
          </a:extLst>
        </p:spPr>
        <p:txBody>
          <a:bodyPr vert="horz" wrap="square" lIns="92060" tIns="46031" rIns="92060" bIns="46031" numCol="1" anchor="ctr" anchorCtr="0" compatLnSpc="1">
            <a:prstTxWarp prst="textNoShape">
              <a:avLst/>
            </a:prstTxWarp>
          </a:bodyPr>
          <a:lstStyle/>
          <a:p>
            <a:pPr lvl="0"/>
            <a:r>
              <a:rPr lang="en-US" altLang="zh-TW"/>
              <a:t>Click to edit Master title style</a:t>
            </a:r>
          </a:p>
        </p:txBody>
      </p:sp>
      <p:sp>
        <p:nvSpPr>
          <p:cNvPr id="175107" name="Rectangle 3"/>
          <p:cNvSpPr>
            <a:spLocks noGrp="1" noChangeArrowheads="1"/>
          </p:cNvSpPr>
          <p:nvPr>
            <p:ph type="body" idx="1"/>
            <p:custDataLst>
              <p:tags r:id="rId18"/>
            </p:custDataLst>
          </p:nvPr>
        </p:nvSpPr>
        <p:spPr bwMode="auto">
          <a:xfrm>
            <a:off x="685800" y="1981200"/>
            <a:ext cx="7772400" cy="4638675"/>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60" tIns="46031" rIns="92060" bIns="46031"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p>
        </p:txBody>
      </p:sp>
      <p:sp>
        <p:nvSpPr>
          <p:cNvPr id="344068" name="Rectangle 4"/>
          <p:cNvSpPr>
            <a:spLocks noGrp="1" noChangeArrowheads="1"/>
          </p:cNvSpPr>
          <p:nvPr>
            <p:ph type="sldNum" sz="quarter" idx="4"/>
            <p:custDataLst>
              <p:tags r:id="rId19"/>
            </p:custDataLst>
          </p:nvPr>
        </p:nvSpPr>
        <p:spPr bwMode="auto">
          <a:xfrm rot="-5400000">
            <a:off x="6838950" y="4543426"/>
            <a:ext cx="4237037" cy="258762"/>
          </a:xfrm>
          <a:prstGeom prst="rect">
            <a:avLst/>
          </a:prstGeom>
          <a:noFill/>
          <a:ln w="9525">
            <a:noFill/>
            <a:miter lim="800000"/>
            <a:headEnd/>
            <a:tailEnd/>
          </a:ln>
          <a:effectLst/>
        </p:spPr>
        <p:txBody>
          <a:bodyPr vert="horz" wrap="square" lIns="92060" tIns="46031" rIns="92060" bIns="46031" numCol="1" anchor="t" anchorCtr="0" compatLnSpc="1">
            <a:prstTxWarp prst="textNoShape">
              <a:avLst/>
            </a:prstTxWarp>
          </a:bodyPr>
          <a:lstStyle>
            <a:lvl1pPr eaLnBrk="0" hangingPunct="0">
              <a:defRPr>
                <a:solidFill>
                  <a:srgbClr val="FFFFFF"/>
                </a:solidFill>
                <a:latin typeface="Arial" charset="0"/>
                <a:ea typeface="ＭＳ Ｐゴシック" charset="-128"/>
                <a:cs typeface="ＭＳ Ｐゴシック" charset="-128"/>
              </a:defRPr>
            </a:lvl1pPr>
          </a:lstStyle>
          <a:p>
            <a:pPr>
              <a:defRPr/>
            </a:pPr>
            <a:fld id="{F2ACC153-6E8D-A245-B3AE-A4D55F80FC11}" type="slidenum">
              <a:rPr lang="zh-TW" altLang="en-US"/>
              <a:pPr>
                <a:defRPr/>
              </a:pPr>
              <a:t>‹#›</a:t>
            </a:fld>
            <a:r>
              <a:rPr lang="en-US" altLang="zh-TW"/>
              <a:t>   (c) Mark Gerstein, 2002, Yale, bioinfo.mbb.yale.edu</a:t>
            </a:r>
          </a:p>
        </p:txBody>
      </p:sp>
      <p:sp>
        <p:nvSpPr>
          <p:cNvPr id="175109" name="Rectangle 5"/>
          <p:cNvSpPr>
            <a:spLocks noChangeArrowheads="1"/>
          </p:cNvSpPr>
          <p:nvPr>
            <p:custDataLst>
              <p:tags r:id="rId20"/>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60" tIns="46031" rIns="92060" bIns="46031"/>
          <a:lstStyle/>
          <a:p>
            <a:pPr algn="ctr" eaLnBrk="0" hangingPunct="0"/>
            <a:r>
              <a:rPr lang="en-US" sz="700" b="0">
                <a:solidFill>
                  <a:srgbClr val="FFFFFF"/>
                </a:solidFill>
              </a:rPr>
              <a:t>Do not reproduce without permission</a:t>
            </a:r>
          </a:p>
        </p:txBody>
      </p:sp>
      <p:sp>
        <p:nvSpPr>
          <p:cNvPr id="7" name="Rectangle 6"/>
          <p:cNvSpPr>
            <a:spLocks noChangeArrowheads="1"/>
          </p:cNvSpPr>
          <p:nvPr>
            <p:custDataLst>
              <p:tags r:id="rId21"/>
            </p:custDataLst>
          </p:nvPr>
        </p:nvSpPr>
        <p:spPr bwMode="auto">
          <a:xfrm rot="16200000">
            <a:off x="7398545" y="5253831"/>
            <a:ext cx="3078162" cy="263525"/>
          </a:xfrm>
          <a:prstGeom prst="rect">
            <a:avLst/>
          </a:prstGeom>
          <a:noFill/>
          <a:ln w="9525">
            <a:noFill/>
            <a:miter lim="800000"/>
            <a:headEnd/>
            <a:tailEnd/>
          </a:ln>
          <a:effectLst/>
        </p:spPr>
        <p:txBody>
          <a:bodyPr lIns="92051" tIns="46026" rIns="92051" bIns="46026"/>
          <a:lstStyle/>
          <a:p>
            <a:pPr defTabSz="912667" eaLnBrk="0" hangingPunct="0">
              <a:defRPr/>
            </a:pPr>
            <a:fld id="{80E9F832-AAC8-E144-9ECC-7BC3971779A7}" type="slidenum">
              <a:rPr lang="en-US" sz="20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667" eaLnBrk="0" hangingPunct="0">
                <a:defRPr/>
              </a:pPr>
              <a:t>‹#›</a:t>
            </a:fld>
            <a:r>
              <a:rPr lang="en-US">
                <a:solidFill>
                  <a:srgbClr val="808080"/>
                </a:solidFill>
                <a:ea typeface="ＭＳ Ｐゴシック" charset="-128"/>
                <a:cs typeface="ＭＳ Ｐゴシック" charset="-128"/>
              </a:rPr>
              <a:t> - </a:t>
            </a:r>
            <a:r>
              <a:rPr lang="en-US" sz="1100">
                <a:solidFill>
                  <a:srgbClr val="969696"/>
                </a:solidFill>
                <a:ea typeface="ＭＳ Ｐゴシック" charset="-128"/>
                <a:cs typeface="ＭＳ Ｐゴシック" charset="-128"/>
              </a:rPr>
              <a:t>Lectures.GersteinLab.org</a:t>
            </a:r>
            <a:r>
              <a:rPr lang="en-US" sz="600" b="0">
                <a:solidFill>
                  <a:srgbClr val="808080"/>
                </a:solidFill>
                <a:ea typeface="ＭＳ Ｐゴシック" charset="-128"/>
                <a:cs typeface="ＭＳ Ｐゴシック" charset="-128"/>
              </a:rPr>
              <a:t> </a:t>
            </a:r>
            <a:r>
              <a:rPr lang="en-US" sz="500" b="0">
                <a:solidFill>
                  <a:srgbClr val="000000"/>
                </a:solidFill>
                <a:ea typeface="ＭＳ Ｐゴシック" charset="-128"/>
                <a:cs typeface="ＭＳ Ｐゴシック" charset="-128"/>
              </a:rPr>
              <a:t>(c) '09</a:t>
            </a:r>
          </a:p>
        </p:txBody>
      </p:sp>
    </p:spTree>
  </p:cSld>
  <p:clrMap bg1="lt1" tx1="dk1" bg2="lt2" tx2="dk2" accent1="accent1" accent2="accent2" accent3="accent3" accent4="accent4" accent5="accent5" accent6="accent6" hlink="hlink" folHlink="folHlink"/>
  <p:sldLayoutIdLst>
    <p:sldLayoutId id="2147526653" r:id="rId1"/>
    <p:sldLayoutId id="2147526654" r:id="rId2"/>
    <p:sldLayoutId id="2147526655" r:id="rId3"/>
    <p:sldLayoutId id="2147526656" r:id="rId4"/>
    <p:sldLayoutId id="2147526657" r:id="rId5"/>
    <p:sldLayoutId id="2147526658" r:id="rId6"/>
    <p:sldLayoutId id="2147526659" r:id="rId7"/>
    <p:sldLayoutId id="2147526660" r:id="rId8"/>
    <p:sldLayoutId id="2147526661" r:id="rId9"/>
    <p:sldLayoutId id="2147526662" r:id="rId10"/>
    <p:sldLayoutId id="2147526663" r:id="rId11"/>
    <p:sldLayoutId id="2147526894" r:id="rId12"/>
    <p:sldLayoutId id="2147526895" r:id="rId13"/>
    <p:sldLayoutId id="2147526896" r:id="rId14"/>
    <p:sldLayoutId id="2147526897" r:id="rId15"/>
  </p:sldLayoutIdLst>
  <p:transition/>
  <p:txStyles>
    <p:titleStyle>
      <a:lvl1pPr algn="ctr" rtl="0" eaLnBrk="0" fontAlgn="base" hangingPunct="0">
        <a:spcBef>
          <a:spcPct val="0"/>
        </a:spcBef>
        <a:spcAft>
          <a:spcPct val="0"/>
        </a:spcAft>
        <a:defRPr sz="3200" b="1" u="sng">
          <a:solidFill>
            <a:srgbClr val="0000CC"/>
          </a:solidFill>
          <a:latin typeface="+mj-lt"/>
          <a:ea typeface="+mj-ea"/>
          <a:cs typeface="+mj-cs"/>
        </a:defRPr>
      </a:lvl1pPr>
      <a:lvl2pPr algn="ctr" rtl="0" eaLnBrk="0" fontAlgn="base" hangingPunct="0">
        <a:spcBef>
          <a:spcPct val="0"/>
        </a:spcBef>
        <a:spcAft>
          <a:spcPct val="0"/>
        </a:spcAft>
        <a:defRPr sz="3200" b="1" u="sng">
          <a:solidFill>
            <a:srgbClr val="0000CC"/>
          </a:solidFill>
          <a:latin typeface="Arial" charset="0"/>
          <a:ea typeface="ＭＳ Ｐゴシック" charset="-128"/>
          <a:cs typeface="ＭＳ Ｐゴシック" charset="-128"/>
        </a:defRPr>
      </a:lvl2pPr>
      <a:lvl3pPr algn="ctr" rtl="0" eaLnBrk="0" fontAlgn="base" hangingPunct="0">
        <a:spcBef>
          <a:spcPct val="0"/>
        </a:spcBef>
        <a:spcAft>
          <a:spcPct val="0"/>
        </a:spcAft>
        <a:defRPr sz="3200" b="1" u="sng">
          <a:solidFill>
            <a:srgbClr val="0000CC"/>
          </a:solidFill>
          <a:latin typeface="Arial" charset="0"/>
          <a:ea typeface="ＭＳ Ｐゴシック" charset="-128"/>
          <a:cs typeface="ＭＳ Ｐゴシック" charset="-128"/>
        </a:defRPr>
      </a:lvl3pPr>
      <a:lvl4pPr algn="ctr" rtl="0" eaLnBrk="0" fontAlgn="base" hangingPunct="0">
        <a:spcBef>
          <a:spcPct val="0"/>
        </a:spcBef>
        <a:spcAft>
          <a:spcPct val="0"/>
        </a:spcAft>
        <a:defRPr sz="3200" b="1" u="sng">
          <a:solidFill>
            <a:srgbClr val="0000CC"/>
          </a:solidFill>
          <a:latin typeface="Arial" charset="0"/>
          <a:ea typeface="ＭＳ Ｐゴシック" charset="-128"/>
          <a:cs typeface="ＭＳ Ｐゴシック" charset="-128"/>
        </a:defRPr>
      </a:lvl4pPr>
      <a:lvl5pPr algn="ctr" rtl="0" eaLnBrk="0" fontAlgn="base" hangingPunct="0">
        <a:spcBef>
          <a:spcPct val="0"/>
        </a:spcBef>
        <a:spcAft>
          <a:spcPct val="0"/>
        </a:spcAft>
        <a:defRPr sz="3200" b="1" u="sng">
          <a:solidFill>
            <a:srgbClr val="0000CC"/>
          </a:solidFill>
          <a:latin typeface="Arial" charset="0"/>
          <a:ea typeface="ＭＳ Ｐゴシック" charset="-128"/>
          <a:cs typeface="ＭＳ Ｐゴシック" charset="-128"/>
        </a:defRPr>
      </a:lvl5pPr>
      <a:lvl6pPr marL="457127" algn="ctr" rtl="0" eaLnBrk="1" fontAlgn="base" hangingPunct="1">
        <a:spcBef>
          <a:spcPct val="0"/>
        </a:spcBef>
        <a:spcAft>
          <a:spcPct val="0"/>
        </a:spcAft>
        <a:defRPr sz="3200" b="1" u="sng">
          <a:solidFill>
            <a:srgbClr val="0000CC"/>
          </a:solidFill>
          <a:latin typeface="Arial" charset="0"/>
          <a:ea typeface="ＭＳ Ｐゴシック" charset="-128"/>
          <a:cs typeface="ＭＳ Ｐゴシック" charset="-128"/>
        </a:defRPr>
      </a:lvl6pPr>
      <a:lvl7pPr marL="914254" algn="ctr" rtl="0" eaLnBrk="1" fontAlgn="base" hangingPunct="1">
        <a:spcBef>
          <a:spcPct val="0"/>
        </a:spcBef>
        <a:spcAft>
          <a:spcPct val="0"/>
        </a:spcAft>
        <a:defRPr sz="3200" b="1" u="sng">
          <a:solidFill>
            <a:srgbClr val="0000CC"/>
          </a:solidFill>
          <a:latin typeface="Arial" charset="0"/>
          <a:ea typeface="ＭＳ Ｐゴシック" charset="-128"/>
          <a:cs typeface="ＭＳ Ｐゴシック" charset="-128"/>
        </a:defRPr>
      </a:lvl7pPr>
      <a:lvl8pPr marL="1371381" algn="ctr" rtl="0" eaLnBrk="1" fontAlgn="base" hangingPunct="1">
        <a:spcBef>
          <a:spcPct val="0"/>
        </a:spcBef>
        <a:spcAft>
          <a:spcPct val="0"/>
        </a:spcAft>
        <a:defRPr sz="3200" b="1" u="sng">
          <a:solidFill>
            <a:srgbClr val="0000CC"/>
          </a:solidFill>
          <a:latin typeface="Arial" charset="0"/>
          <a:ea typeface="ＭＳ Ｐゴシック" charset="-128"/>
          <a:cs typeface="ＭＳ Ｐゴシック" charset="-128"/>
        </a:defRPr>
      </a:lvl8pPr>
      <a:lvl9pPr marL="1828507" algn="ctr" rtl="0" eaLnBrk="1" fontAlgn="base" hangingPunct="1">
        <a:spcBef>
          <a:spcPct val="0"/>
        </a:spcBef>
        <a:spcAft>
          <a:spcPct val="0"/>
        </a:spcAft>
        <a:defRPr sz="3200" b="1" u="sng">
          <a:solidFill>
            <a:srgbClr val="0000CC"/>
          </a:solidFill>
          <a:latin typeface="Arial" charset="0"/>
          <a:ea typeface="ＭＳ Ｐゴシック" charset="-128"/>
          <a:cs typeface="ＭＳ Ｐゴシック" charset="-128"/>
        </a:defRPr>
      </a:lvl9pPr>
    </p:titleStyle>
    <p:bodyStyle>
      <a:lvl1pPr marL="227013" indent="-227013" algn="l" rtl="0" eaLnBrk="0" fontAlgn="base" hangingPunct="0">
        <a:spcBef>
          <a:spcPct val="20000"/>
        </a:spcBef>
        <a:spcAft>
          <a:spcPct val="0"/>
        </a:spcAft>
        <a:buChar char="•"/>
        <a:defRPr sz="2400">
          <a:solidFill>
            <a:schemeClr val="tx1"/>
          </a:solidFill>
          <a:latin typeface="+mn-lt"/>
          <a:ea typeface="+mn-ea"/>
          <a:cs typeface="+mn-cs"/>
        </a:defRPr>
      </a:lvl1pPr>
      <a:lvl2pPr marL="569913" indent="-227013" algn="l" rtl="0" eaLnBrk="0" fontAlgn="base" hangingPunct="0">
        <a:spcBef>
          <a:spcPct val="20000"/>
        </a:spcBef>
        <a:spcAft>
          <a:spcPct val="0"/>
        </a:spcAft>
        <a:buFont typeface="Symbol" charset="0"/>
        <a:buChar char="à"/>
        <a:defRPr sz="2000">
          <a:solidFill>
            <a:schemeClr val="tx1"/>
          </a:solidFill>
          <a:latin typeface="+mn-lt"/>
          <a:ea typeface="+mn-ea"/>
        </a:defRPr>
      </a:lvl2pPr>
      <a:lvl3pPr marL="912813" indent="-227013" algn="l" rtl="0" eaLnBrk="0" fontAlgn="base" hangingPunct="0">
        <a:spcBef>
          <a:spcPct val="20000"/>
        </a:spcBef>
        <a:spcAft>
          <a:spcPct val="0"/>
        </a:spcAft>
        <a:buChar char="•"/>
        <a:defRPr sz="2000">
          <a:solidFill>
            <a:schemeClr val="tx1"/>
          </a:solidFill>
          <a:latin typeface="+mn-lt"/>
          <a:ea typeface="+mn-ea"/>
        </a:defRPr>
      </a:lvl3pPr>
      <a:lvl4pPr marL="1260475" indent="-231775" algn="l" rtl="0" eaLnBrk="0" fontAlgn="base" hangingPunct="0">
        <a:spcBef>
          <a:spcPct val="20000"/>
        </a:spcBef>
        <a:spcAft>
          <a:spcPct val="0"/>
        </a:spcAft>
        <a:buChar char="–"/>
        <a:defRPr sz="2000">
          <a:solidFill>
            <a:schemeClr val="tx1"/>
          </a:solidFill>
          <a:latin typeface="+mn-lt"/>
          <a:ea typeface="+mn-ea"/>
        </a:defRPr>
      </a:lvl4pPr>
      <a:lvl5pPr marL="1598613" indent="-222250" algn="l" rtl="0" eaLnBrk="0" fontAlgn="base" hangingPunct="0">
        <a:spcBef>
          <a:spcPct val="20000"/>
        </a:spcBef>
        <a:spcAft>
          <a:spcPct val="0"/>
        </a:spcAft>
        <a:buChar char="»"/>
        <a:defRPr sz="2000">
          <a:solidFill>
            <a:schemeClr val="tx1"/>
          </a:solidFill>
          <a:latin typeface="+mn-lt"/>
          <a:ea typeface="+mn-ea"/>
        </a:defRPr>
      </a:lvl5pPr>
      <a:lvl6pPr marL="2057071" indent="-223802" algn="l" rtl="0" eaLnBrk="1" fontAlgn="base" hangingPunct="1">
        <a:spcBef>
          <a:spcPct val="20000"/>
        </a:spcBef>
        <a:spcAft>
          <a:spcPct val="0"/>
        </a:spcAft>
        <a:buChar char="»"/>
        <a:defRPr sz="2000">
          <a:solidFill>
            <a:schemeClr val="tx1"/>
          </a:solidFill>
          <a:latin typeface="+mn-lt"/>
          <a:ea typeface="+mn-ea"/>
        </a:defRPr>
      </a:lvl6pPr>
      <a:lvl7pPr marL="2514198" indent="-223802" algn="l" rtl="0" eaLnBrk="1" fontAlgn="base" hangingPunct="1">
        <a:spcBef>
          <a:spcPct val="20000"/>
        </a:spcBef>
        <a:spcAft>
          <a:spcPct val="0"/>
        </a:spcAft>
        <a:buChar char="»"/>
        <a:defRPr sz="2000">
          <a:solidFill>
            <a:schemeClr val="tx1"/>
          </a:solidFill>
          <a:latin typeface="+mn-lt"/>
          <a:ea typeface="+mn-ea"/>
        </a:defRPr>
      </a:lvl7pPr>
      <a:lvl8pPr marL="2971325" indent="-223802" algn="l" rtl="0" eaLnBrk="1" fontAlgn="base" hangingPunct="1">
        <a:spcBef>
          <a:spcPct val="20000"/>
        </a:spcBef>
        <a:spcAft>
          <a:spcPct val="0"/>
        </a:spcAft>
        <a:buChar char="»"/>
        <a:defRPr sz="2000">
          <a:solidFill>
            <a:schemeClr val="tx1"/>
          </a:solidFill>
          <a:latin typeface="+mn-lt"/>
          <a:ea typeface="+mn-ea"/>
        </a:defRPr>
      </a:lvl8pPr>
      <a:lvl9pPr marL="3428451" indent="-223802"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457127" rtl="0" eaLnBrk="1" latinLnBrk="0" hangingPunct="1">
        <a:defRPr sz="1800" kern="1200">
          <a:solidFill>
            <a:schemeClr val="tx1"/>
          </a:solidFill>
          <a:latin typeface="+mn-lt"/>
          <a:ea typeface="+mn-ea"/>
          <a:cs typeface="+mn-cs"/>
        </a:defRPr>
      </a:lvl1pPr>
      <a:lvl2pPr marL="457127" algn="l" defTabSz="457127" rtl="0" eaLnBrk="1" latinLnBrk="0" hangingPunct="1">
        <a:defRPr sz="1800" kern="1200">
          <a:solidFill>
            <a:schemeClr val="tx1"/>
          </a:solidFill>
          <a:latin typeface="+mn-lt"/>
          <a:ea typeface="+mn-ea"/>
          <a:cs typeface="+mn-cs"/>
        </a:defRPr>
      </a:lvl2pPr>
      <a:lvl3pPr marL="914254" algn="l" defTabSz="457127" rtl="0" eaLnBrk="1" latinLnBrk="0" hangingPunct="1">
        <a:defRPr sz="1800" kern="1200">
          <a:solidFill>
            <a:schemeClr val="tx1"/>
          </a:solidFill>
          <a:latin typeface="+mn-lt"/>
          <a:ea typeface="+mn-ea"/>
          <a:cs typeface="+mn-cs"/>
        </a:defRPr>
      </a:lvl3pPr>
      <a:lvl4pPr marL="1371381" algn="l" defTabSz="457127" rtl="0" eaLnBrk="1" latinLnBrk="0" hangingPunct="1">
        <a:defRPr sz="1800" kern="1200">
          <a:solidFill>
            <a:schemeClr val="tx1"/>
          </a:solidFill>
          <a:latin typeface="+mn-lt"/>
          <a:ea typeface="+mn-ea"/>
          <a:cs typeface="+mn-cs"/>
        </a:defRPr>
      </a:lvl4pPr>
      <a:lvl5pPr marL="1828507" algn="l" defTabSz="457127" rtl="0" eaLnBrk="1" latinLnBrk="0" hangingPunct="1">
        <a:defRPr sz="1800" kern="1200">
          <a:solidFill>
            <a:schemeClr val="tx1"/>
          </a:solidFill>
          <a:latin typeface="+mn-lt"/>
          <a:ea typeface="+mn-ea"/>
          <a:cs typeface="+mn-cs"/>
        </a:defRPr>
      </a:lvl5pPr>
      <a:lvl6pPr marL="2285634" algn="l" defTabSz="457127" rtl="0" eaLnBrk="1" latinLnBrk="0" hangingPunct="1">
        <a:defRPr sz="1800" kern="1200">
          <a:solidFill>
            <a:schemeClr val="tx1"/>
          </a:solidFill>
          <a:latin typeface="+mn-lt"/>
          <a:ea typeface="+mn-ea"/>
          <a:cs typeface="+mn-cs"/>
        </a:defRPr>
      </a:lvl6pPr>
      <a:lvl7pPr marL="2742761" algn="l" defTabSz="457127" rtl="0" eaLnBrk="1" latinLnBrk="0" hangingPunct="1">
        <a:defRPr sz="1800" kern="1200">
          <a:solidFill>
            <a:schemeClr val="tx1"/>
          </a:solidFill>
          <a:latin typeface="+mn-lt"/>
          <a:ea typeface="+mn-ea"/>
          <a:cs typeface="+mn-cs"/>
        </a:defRPr>
      </a:lvl7pPr>
      <a:lvl8pPr marL="3199888" algn="l" defTabSz="457127" rtl="0" eaLnBrk="1" latinLnBrk="0" hangingPunct="1">
        <a:defRPr sz="1800" kern="1200">
          <a:solidFill>
            <a:schemeClr val="tx1"/>
          </a:solidFill>
          <a:latin typeface="+mn-lt"/>
          <a:ea typeface="+mn-ea"/>
          <a:cs typeface="+mn-cs"/>
        </a:defRPr>
      </a:lvl8pPr>
      <a:lvl9pPr marL="3657015" algn="l" defTabSz="457127"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2"/>
            <p:custDataLst>
              <p:tags r:id="rId13"/>
            </p:custDataLst>
          </p:nvPr>
        </p:nvSpPr>
        <p:spPr>
          <a:xfrm>
            <a:off x="457200" y="6356350"/>
            <a:ext cx="2133600" cy="365125"/>
          </a:xfrm>
          <a:prstGeom prst="rect">
            <a:avLst/>
          </a:prstGeom>
        </p:spPr>
        <p:txBody>
          <a:bodyPr vert="horz" lIns="91425" tIns="45713" rIns="91425" bIns="45713" rtlCol="0" anchor="ctr"/>
          <a:lstStyle>
            <a:lvl1pPr algn="l" defTabSz="914254" fontAlgn="auto">
              <a:spcBef>
                <a:spcPts val="0"/>
              </a:spcBef>
              <a:spcAft>
                <a:spcPts val="0"/>
              </a:spcAft>
              <a:defRPr sz="1200" b="0">
                <a:solidFill>
                  <a:prstClr val="black">
                    <a:tint val="75000"/>
                  </a:prstClr>
                </a:solidFill>
                <a:latin typeface="Calibri"/>
                <a:ea typeface="+mn-ea"/>
                <a:cs typeface="+mn-cs"/>
              </a:defRPr>
            </a:lvl1pPr>
          </a:lstStyle>
          <a:p>
            <a:pPr>
              <a:defRPr/>
            </a:pPr>
            <a:fld id="{1377B1D2-4BB2-41F7-8375-F43DA6C1A7EE}" type="datetimeFigureOut">
              <a:rPr lang="en-US"/>
              <a:pPr>
                <a:defRPr/>
              </a:pPr>
              <a:t>5/27/16</a:t>
            </a:fld>
            <a:endParaRPr lang="en-US"/>
          </a:p>
        </p:txBody>
      </p:sp>
      <p:sp>
        <p:nvSpPr>
          <p:cNvPr id="5" name="Footer Placeholder 4"/>
          <p:cNvSpPr>
            <a:spLocks noGrp="1"/>
          </p:cNvSpPr>
          <p:nvPr>
            <p:ph type="ftr" sz="quarter" idx="3"/>
            <p:custDataLst>
              <p:tags r:id="rId14"/>
            </p:custDataLst>
          </p:nvPr>
        </p:nvSpPr>
        <p:spPr>
          <a:xfrm>
            <a:off x="3124200" y="6356350"/>
            <a:ext cx="2895600" cy="365125"/>
          </a:xfrm>
          <a:prstGeom prst="rect">
            <a:avLst/>
          </a:prstGeom>
        </p:spPr>
        <p:txBody>
          <a:bodyPr vert="horz" lIns="91425" tIns="45713" rIns="91425" bIns="45713" rtlCol="0" anchor="ctr"/>
          <a:lstStyle>
            <a:lvl1pPr algn="ctr" defTabSz="914254" fontAlgn="auto">
              <a:spcBef>
                <a:spcPts val="0"/>
              </a:spcBef>
              <a:spcAft>
                <a:spcPts val="0"/>
              </a:spcAft>
              <a:defRPr sz="1200" b="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custDataLst>
              <p:tags r:id="rId15"/>
            </p:custDataLst>
          </p:nvPr>
        </p:nvSpPr>
        <p:spPr>
          <a:xfrm>
            <a:off x="6553200" y="6356350"/>
            <a:ext cx="2133600" cy="365125"/>
          </a:xfrm>
          <a:prstGeom prst="rect">
            <a:avLst/>
          </a:prstGeom>
        </p:spPr>
        <p:txBody>
          <a:bodyPr vert="horz" lIns="91425" tIns="45713" rIns="91425" bIns="45713" rtlCol="0" anchor="ctr"/>
          <a:lstStyle>
            <a:lvl1pPr algn="r" defTabSz="914254" fontAlgn="auto">
              <a:spcBef>
                <a:spcPts val="0"/>
              </a:spcBef>
              <a:spcAft>
                <a:spcPts val="0"/>
              </a:spcAft>
              <a:defRPr sz="1200" b="0">
                <a:solidFill>
                  <a:prstClr val="black">
                    <a:tint val="75000"/>
                  </a:prstClr>
                </a:solidFill>
                <a:latin typeface="Calibri"/>
                <a:ea typeface="+mn-ea"/>
                <a:cs typeface="+mn-cs"/>
              </a:defRPr>
            </a:lvl1pPr>
          </a:lstStyle>
          <a:p>
            <a:pPr>
              <a:defRPr/>
            </a:pPr>
            <a:fld id="{7040298C-B2A5-7844-9C33-DAA2CD2672CB}"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26898" r:id="rId1"/>
    <p:sldLayoutId id="2147526899" r:id="rId2"/>
    <p:sldLayoutId id="2147526900" r:id="rId3"/>
    <p:sldLayoutId id="2147526901" r:id="rId4"/>
    <p:sldLayoutId id="2147526902" r:id="rId5"/>
    <p:sldLayoutId id="2147526903" r:id="rId6"/>
    <p:sldLayoutId id="2147526904" r:id="rId7"/>
    <p:sldLayoutId id="2147526905" r:id="rId8"/>
    <p:sldLayoutId id="2147526906" r:id="rId9"/>
    <p:sldLayoutId id="2147526907" r:id="rId10"/>
    <p:sldLayoutId id="2147526908" r:id="rId11"/>
  </p:sldLayoutIdLst>
  <p:txStyles>
    <p:titleStyle>
      <a:lvl1pPr algn="ctr" defTabSz="912813"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9128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9128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9128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9128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912813"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912813"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912813"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912813"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1313" indent="-341313" algn="l" defTabSz="912813"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363" indent="-284163" algn="l" defTabSz="912813"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1413" indent="-227013" algn="l" defTabSz="912813"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8613" indent="-227013" algn="l" defTabSz="912813"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5813" indent="-227013" algn="l" defTabSz="912813"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198" indent="-228563" algn="l" defTabSz="91425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325" indent="-228563" algn="l" defTabSz="91425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451" indent="-228563" algn="l" defTabSz="91425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578" indent="-228563" algn="l" defTabSz="914254"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254" rtl="0" eaLnBrk="1" latinLnBrk="0" hangingPunct="1">
        <a:defRPr sz="1800" kern="1200">
          <a:solidFill>
            <a:schemeClr val="tx1"/>
          </a:solidFill>
          <a:latin typeface="+mn-lt"/>
          <a:ea typeface="+mn-ea"/>
          <a:cs typeface="+mn-cs"/>
        </a:defRPr>
      </a:lvl1pPr>
      <a:lvl2pPr marL="457127" algn="l" defTabSz="914254" rtl="0" eaLnBrk="1" latinLnBrk="0" hangingPunct="1">
        <a:defRPr sz="1800" kern="1200">
          <a:solidFill>
            <a:schemeClr val="tx1"/>
          </a:solidFill>
          <a:latin typeface="+mn-lt"/>
          <a:ea typeface="+mn-ea"/>
          <a:cs typeface="+mn-cs"/>
        </a:defRPr>
      </a:lvl2pPr>
      <a:lvl3pPr marL="914254" algn="l" defTabSz="914254" rtl="0" eaLnBrk="1" latinLnBrk="0" hangingPunct="1">
        <a:defRPr sz="1800" kern="1200">
          <a:solidFill>
            <a:schemeClr val="tx1"/>
          </a:solidFill>
          <a:latin typeface="+mn-lt"/>
          <a:ea typeface="+mn-ea"/>
          <a:cs typeface="+mn-cs"/>
        </a:defRPr>
      </a:lvl3pPr>
      <a:lvl4pPr marL="1371381" algn="l" defTabSz="914254" rtl="0" eaLnBrk="1" latinLnBrk="0" hangingPunct="1">
        <a:defRPr sz="1800" kern="1200">
          <a:solidFill>
            <a:schemeClr val="tx1"/>
          </a:solidFill>
          <a:latin typeface="+mn-lt"/>
          <a:ea typeface="+mn-ea"/>
          <a:cs typeface="+mn-cs"/>
        </a:defRPr>
      </a:lvl4pPr>
      <a:lvl5pPr marL="1828507" algn="l" defTabSz="914254" rtl="0" eaLnBrk="1" latinLnBrk="0" hangingPunct="1">
        <a:defRPr sz="1800" kern="1200">
          <a:solidFill>
            <a:schemeClr val="tx1"/>
          </a:solidFill>
          <a:latin typeface="+mn-lt"/>
          <a:ea typeface="+mn-ea"/>
          <a:cs typeface="+mn-cs"/>
        </a:defRPr>
      </a:lvl5pPr>
      <a:lvl6pPr marL="2285634" algn="l" defTabSz="914254" rtl="0" eaLnBrk="1" latinLnBrk="0" hangingPunct="1">
        <a:defRPr sz="1800" kern="1200">
          <a:solidFill>
            <a:schemeClr val="tx1"/>
          </a:solidFill>
          <a:latin typeface="+mn-lt"/>
          <a:ea typeface="+mn-ea"/>
          <a:cs typeface="+mn-cs"/>
        </a:defRPr>
      </a:lvl6pPr>
      <a:lvl7pPr marL="2742761" algn="l" defTabSz="914254" rtl="0" eaLnBrk="1" latinLnBrk="0" hangingPunct="1">
        <a:defRPr sz="1800" kern="1200">
          <a:solidFill>
            <a:schemeClr val="tx1"/>
          </a:solidFill>
          <a:latin typeface="+mn-lt"/>
          <a:ea typeface="+mn-ea"/>
          <a:cs typeface="+mn-cs"/>
        </a:defRPr>
      </a:lvl7pPr>
      <a:lvl8pPr marL="3199888" algn="l" defTabSz="914254" rtl="0" eaLnBrk="1" latinLnBrk="0" hangingPunct="1">
        <a:defRPr sz="1800" kern="1200">
          <a:solidFill>
            <a:schemeClr val="tx1"/>
          </a:solidFill>
          <a:latin typeface="+mn-lt"/>
          <a:ea typeface="+mn-ea"/>
          <a:cs typeface="+mn-cs"/>
        </a:defRPr>
      </a:lvl8pPr>
      <a:lvl9pPr marL="3657015" algn="l" defTabSz="914254"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3778" name="Rectangle 2"/>
          <p:cNvSpPr>
            <a:spLocks noGrp="1" noChangeArrowheads="1"/>
          </p:cNvSpPr>
          <p:nvPr>
            <p:ph type="title"/>
            <p:custDataLst>
              <p:tags r:id="rId13"/>
            </p:custDataLst>
          </p:nvPr>
        </p:nvSpPr>
        <p:spPr bwMode="auto">
          <a:xfrm>
            <a:off x="685800" y="609600"/>
            <a:ext cx="7772400" cy="11430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3779" name="Rectangle 3"/>
          <p:cNvSpPr>
            <a:spLocks noGrp="1" noChangeArrowheads="1"/>
          </p:cNvSpPr>
          <p:nvPr>
            <p:ph type="body" idx="1"/>
            <p:custDataLst>
              <p:tags r:id="rId14"/>
            </p:custDataLst>
          </p:nvPr>
        </p:nvSpPr>
        <p:spPr bwMode="auto">
          <a:xfrm>
            <a:off x="685800" y="1981200"/>
            <a:ext cx="7772400" cy="41148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custDataLst>
              <p:tags r:id="rId15"/>
            </p:custDataLst>
          </p:nvPr>
        </p:nvSpPr>
        <p:spPr bwMode="auto">
          <a:xfrm>
            <a:off x="685800" y="6248400"/>
            <a:ext cx="1905000" cy="4572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sz="1400" b="0">
                <a:solidFill>
                  <a:srgbClr val="000000"/>
                </a:solidFill>
              </a:defRPr>
            </a:lvl1pPr>
          </a:lstStyle>
          <a:p>
            <a:pPr>
              <a:defRPr/>
            </a:pPr>
            <a:endParaRPr lang="en-US"/>
          </a:p>
        </p:txBody>
      </p:sp>
      <p:sp>
        <p:nvSpPr>
          <p:cNvPr id="1029" name="Rectangle 5"/>
          <p:cNvSpPr>
            <a:spLocks noGrp="1" noChangeArrowheads="1"/>
          </p:cNvSpPr>
          <p:nvPr>
            <p:ph type="ftr" sz="quarter" idx="3"/>
            <p:custDataLst>
              <p:tags r:id="rId16"/>
            </p:custDataLst>
          </p:nvPr>
        </p:nvSpPr>
        <p:spPr bwMode="auto">
          <a:xfrm>
            <a:off x="3124200" y="6248400"/>
            <a:ext cx="2895600" cy="4572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ctr" eaLnBrk="0" hangingPunct="0">
              <a:defRPr sz="1400" b="0">
                <a:solidFill>
                  <a:srgbClr val="000000"/>
                </a:solidFill>
              </a:defRPr>
            </a:lvl1pPr>
          </a:lstStyle>
          <a:p>
            <a:pPr>
              <a:defRPr/>
            </a:pPr>
            <a:endParaRPr lang="en-US"/>
          </a:p>
        </p:txBody>
      </p:sp>
      <p:sp>
        <p:nvSpPr>
          <p:cNvPr id="1030" name="Rectangle 6"/>
          <p:cNvSpPr>
            <a:spLocks noGrp="1" noChangeArrowheads="1"/>
          </p:cNvSpPr>
          <p:nvPr>
            <p:ph type="sldNum" sz="quarter" idx="4"/>
            <p:custDataLst>
              <p:tags r:id="rId17"/>
            </p:custDataLst>
          </p:nvPr>
        </p:nvSpPr>
        <p:spPr bwMode="auto">
          <a:xfrm>
            <a:off x="6553200" y="6248400"/>
            <a:ext cx="1905000" cy="4572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r" eaLnBrk="0" hangingPunct="0">
              <a:defRPr sz="1400" b="0">
                <a:solidFill>
                  <a:srgbClr val="000000"/>
                </a:solidFill>
              </a:defRPr>
            </a:lvl1pPr>
          </a:lstStyle>
          <a:p>
            <a:pPr>
              <a:defRPr/>
            </a:pPr>
            <a:fld id="{8E9D5B8B-1AB4-644A-851B-8BBB11357A1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26909" r:id="rId1"/>
    <p:sldLayoutId id="2147526910" r:id="rId2"/>
    <p:sldLayoutId id="2147526911" r:id="rId3"/>
    <p:sldLayoutId id="2147526912" r:id="rId4"/>
    <p:sldLayoutId id="2147526913" r:id="rId5"/>
    <p:sldLayoutId id="2147526914" r:id="rId6"/>
    <p:sldLayoutId id="2147526915" r:id="rId7"/>
    <p:sldLayoutId id="2147526916" r:id="rId8"/>
    <p:sldLayoutId id="2147526917" r:id="rId9"/>
    <p:sldLayoutId id="2147526918" r:id="rId10"/>
    <p:sldLayoutId id="214752691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eaLnBrk="1" fontAlgn="base" hangingPunct="1">
        <a:spcBef>
          <a:spcPct val="0"/>
        </a:spcBef>
        <a:spcAft>
          <a:spcPct val="0"/>
        </a:spcAft>
        <a:defRPr sz="4400">
          <a:solidFill>
            <a:schemeClr val="tx2"/>
          </a:solidFill>
          <a:latin typeface="Arial" charset="0"/>
          <a:ea typeface="ＭＳ Ｐゴシック" charset="0"/>
          <a:cs typeface="ＭＳ Ｐゴシック" charset="0"/>
        </a:defRPr>
      </a:lvl6pPr>
      <a:lvl7pPr marL="914400" algn="ctr" rtl="0" eaLnBrk="1" fontAlgn="base" hangingPunct="1">
        <a:spcBef>
          <a:spcPct val="0"/>
        </a:spcBef>
        <a:spcAft>
          <a:spcPct val="0"/>
        </a:spcAft>
        <a:defRPr sz="4400">
          <a:solidFill>
            <a:schemeClr val="tx2"/>
          </a:solidFill>
          <a:latin typeface="Arial" charset="0"/>
          <a:ea typeface="ＭＳ Ｐゴシック" charset="0"/>
          <a:cs typeface="ＭＳ Ｐゴシック" charset="0"/>
        </a:defRPr>
      </a:lvl7pPr>
      <a:lvl8pPr marL="1371600" algn="ctr" rtl="0" eaLnBrk="1" fontAlgn="base" hangingPunct="1">
        <a:spcBef>
          <a:spcPct val="0"/>
        </a:spcBef>
        <a:spcAft>
          <a:spcPct val="0"/>
        </a:spcAft>
        <a:defRPr sz="4400">
          <a:solidFill>
            <a:schemeClr val="tx2"/>
          </a:solidFill>
          <a:latin typeface="Arial" charset="0"/>
          <a:ea typeface="ＭＳ Ｐゴシック" charset="0"/>
          <a:cs typeface="ＭＳ Ｐゴシック" charset="0"/>
        </a:defRPr>
      </a:lvl8pPr>
      <a:lvl9pPr marL="1828800" algn="ctr" rtl="0" eaLnBrk="1" fontAlgn="base" hangingPunct="1">
        <a:spcBef>
          <a:spcPct val="0"/>
        </a:spcBef>
        <a:spcAft>
          <a:spcPct val="0"/>
        </a:spcAft>
        <a:defRPr sz="4400">
          <a:solidFill>
            <a:schemeClr val="tx2"/>
          </a:solidFill>
          <a:latin typeface="Arial"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16066" name="Title Placeholder 1"/>
          <p:cNvSpPr>
            <a:spLocks noGrp="1"/>
          </p:cNvSpPr>
          <p:nvPr>
            <p:ph type="title"/>
            <p:custDataLst>
              <p:tags r:id="rId13"/>
            </p:custDataLst>
          </p:nvPr>
        </p:nvSpPr>
        <p:spPr bwMode="auto">
          <a:xfrm>
            <a:off x="457200" y="274638"/>
            <a:ext cx="8229600" cy="11430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16067" name="Text Placeholder 2"/>
          <p:cNvSpPr>
            <a:spLocks noGrp="1"/>
          </p:cNvSpPr>
          <p:nvPr>
            <p:ph type="body" idx="1"/>
            <p:custDataLst>
              <p:tags r:id="rId14"/>
            </p:custDataLst>
          </p:nvPr>
        </p:nvSpPr>
        <p:spPr bwMode="auto">
          <a:xfrm>
            <a:off x="457200" y="1600200"/>
            <a:ext cx="8229600" cy="4525963"/>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custDataLst>
              <p:tags r:id="rId15"/>
            </p:custDataLst>
          </p:nvPr>
        </p:nvSpPr>
        <p:spPr>
          <a:xfrm>
            <a:off x="457200" y="6356350"/>
            <a:ext cx="2133600" cy="365125"/>
          </a:xfrm>
          <a:prstGeom prst="rect">
            <a:avLst/>
          </a:prstGeom>
        </p:spPr>
        <p:txBody>
          <a:bodyPr vert="horz" lIns="91440" tIns="45720" rIns="91440" bIns="45720" rtlCol="0" anchor="ctr"/>
          <a:lstStyle>
            <a:lvl1pPr algn="l" defTabSz="457200" fontAlgn="auto">
              <a:spcBef>
                <a:spcPts val="0"/>
              </a:spcBef>
              <a:spcAft>
                <a:spcPts val="0"/>
              </a:spcAft>
              <a:defRPr sz="1200" b="0">
                <a:solidFill>
                  <a:prstClr val="black">
                    <a:tint val="75000"/>
                  </a:prstClr>
                </a:solidFill>
                <a:latin typeface="Calibri"/>
                <a:ea typeface="+mn-ea"/>
                <a:cs typeface="+mn-cs"/>
              </a:defRPr>
            </a:lvl1pPr>
          </a:lstStyle>
          <a:p>
            <a:pPr>
              <a:defRPr/>
            </a:pPr>
            <a:fld id="{CF47C5DF-5232-B845-A787-AC6A9F2B800A}" type="datetimeFigureOut">
              <a:rPr lang="en-US"/>
              <a:pPr>
                <a:defRPr/>
              </a:pPr>
              <a:t>5/27/16</a:t>
            </a:fld>
            <a:endParaRPr lang="en-US"/>
          </a:p>
        </p:txBody>
      </p:sp>
      <p:sp>
        <p:nvSpPr>
          <p:cNvPr id="5" name="Footer Placeholder 4"/>
          <p:cNvSpPr>
            <a:spLocks noGrp="1"/>
          </p:cNvSpPr>
          <p:nvPr>
            <p:ph type="ftr" sz="quarter" idx="3"/>
            <p:custDataLst>
              <p:tags r:id="rId16"/>
            </p:custDataLst>
          </p:nvPr>
        </p:nvSpPr>
        <p:spPr>
          <a:xfrm>
            <a:off x="3124200" y="6356350"/>
            <a:ext cx="2895600" cy="365125"/>
          </a:xfrm>
          <a:prstGeom prst="rect">
            <a:avLst/>
          </a:prstGeom>
        </p:spPr>
        <p:txBody>
          <a:bodyPr vert="horz" lIns="91440" tIns="45720" rIns="91440" bIns="45720" rtlCol="0" anchor="ctr"/>
          <a:lstStyle>
            <a:lvl1pPr algn="ctr" defTabSz="457200" fontAlgn="auto">
              <a:spcBef>
                <a:spcPts val="0"/>
              </a:spcBef>
              <a:spcAft>
                <a:spcPts val="0"/>
              </a:spcAft>
              <a:defRPr sz="1200" b="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custDataLst>
              <p:tags r:id="rId17"/>
            </p:custDataLst>
          </p:nvPr>
        </p:nvSpPr>
        <p:spPr>
          <a:xfrm>
            <a:off x="6553200" y="6356350"/>
            <a:ext cx="2133600" cy="365125"/>
          </a:xfrm>
          <a:prstGeom prst="rect">
            <a:avLst/>
          </a:prstGeom>
        </p:spPr>
        <p:txBody>
          <a:bodyPr vert="horz" lIns="91440" tIns="45720" rIns="91440" bIns="45720" rtlCol="0" anchor="ctr"/>
          <a:lstStyle>
            <a:lvl1pPr algn="r" defTabSz="457200" fontAlgn="auto">
              <a:spcBef>
                <a:spcPts val="0"/>
              </a:spcBef>
              <a:spcAft>
                <a:spcPts val="0"/>
              </a:spcAft>
              <a:defRPr sz="1200" b="0">
                <a:solidFill>
                  <a:prstClr val="black">
                    <a:tint val="75000"/>
                  </a:prstClr>
                </a:solidFill>
                <a:latin typeface="Calibri"/>
                <a:ea typeface="+mn-ea"/>
                <a:cs typeface="+mn-cs"/>
              </a:defRPr>
            </a:lvl1pPr>
          </a:lstStyle>
          <a:p>
            <a:pPr>
              <a:defRPr/>
            </a:pPr>
            <a:fld id="{C0DBFF34-FECF-FE47-AABA-FD00274EEEFD}"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26920" r:id="rId1"/>
    <p:sldLayoutId id="2147526921" r:id="rId2"/>
    <p:sldLayoutId id="2147526922" r:id="rId3"/>
    <p:sldLayoutId id="2147526923" r:id="rId4"/>
    <p:sldLayoutId id="2147526924" r:id="rId5"/>
    <p:sldLayoutId id="2147526925" r:id="rId6"/>
    <p:sldLayoutId id="2147526926" r:id="rId7"/>
    <p:sldLayoutId id="2147526927" r:id="rId8"/>
    <p:sldLayoutId id="2147526928" r:id="rId9"/>
    <p:sldLayoutId id="2147526929" r:id="rId10"/>
    <p:sldLayoutId id="2147526930" r:id="rId1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custDataLst>
              <p:tags r:id="rId16"/>
            </p:custDataLst>
          </p:nvPr>
        </p:nvSpPr>
        <p:spPr bwMode="auto">
          <a:xfrm>
            <a:off x="685800" y="609600"/>
            <a:ext cx="7772400" cy="1143000"/>
          </a:xfrm>
          <a:prstGeom prst="rect">
            <a:avLst/>
          </a:prstGeom>
          <a:solidFill>
            <a:schemeClr val="bg1"/>
          </a:solidFill>
          <a:ln>
            <a:noFill/>
          </a:ln>
          <a:effectLst/>
          <a:extLst>
            <a:ext uri="{FAA26D3D-D897-4be2-8F04-BA451C77F1D7}">
              <ma14:placeholderFlag xmlns:ma14="http://schemas.microsoft.com/office/mac/drawingml/2011/main" val="1"/>
            </a:ext>
            <a:ext uri="{91240B29-F687-4f45-9708-019B960494DF}">
              <a14:hiddenLine xmlns:a14="http://schemas.microsoft.com/office/drawing/2010/main" xmlns="" w="9525">
                <a:solidFill>
                  <a:srgbClr val="FFFF99"/>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2075" tIns="46038" rIns="92075" bIns="46038" numCol="1" anchor="ctr" anchorCtr="0" compatLnSpc="1">
            <a:prstTxWarp prst="textNoShape">
              <a:avLst/>
            </a:prstTxWarp>
          </a:bodyPr>
          <a:lstStyle/>
          <a:p>
            <a:pPr lvl="0"/>
            <a:r>
              <a:rPr lang="en-US" smtClean="0"/>
              <a:t>Click to edit Master title style</a:t>
            </a:r>
            <a:endParaRPr lang="en-US"/>
          </a:p>
        </p:txBody>
      </p:sp>
      <p:sp>
        <p:nvSpPr>
          <p:cNvPr id="1027" name="Rectangle 3"/>
          <p:cNvSpPr>
            <a:spLocks noGrp="1" noChangeArrowheads="1"/>
          </p:cNvSpPr>
          <p:nvPr>
            <p:ph type="body" idx="1"/>
            <p:custDataLst>
              <p:tags r:id="rId17"/>
            </p:custDataLst>
          </p:nvPr>
        </p:nvSpPr>
        <p:spPr bwMode="auto">
          <a:xfrm>
            <a:off x="685800" y="1981200"/>
            <a:ext cx="7772400" cy="4638675"/>
          </a:xfrm>
          <a:prstGeom prst="rect">
            <a:avLst/>
          </a:prstGeom>
          <a:noFill/>
          <a:ln>
            <a:noFill/>
          </a:ln>
          <a:effectLst/>
          <a:extLst>
            <a:ext uri="{FAA26D3D-D897-4be2-8F04-BA451C77F1D7}">
              <ma14:placeholderFlag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2075" tIns="46038" rIns="92075" bIns="4603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030" name="Rectangle 6"/>
          <p:cNvSpPr>
            <a:spLocks noGrp="1" noChangeArrowheads="1"/>
          </p:cNvSpPr>
          <p:nvPr>
            <p:ph type="sldNum" sz="quarter" idx="4"/>
            <p:custDataLst>
              <p:tags r:id="rId18"/>
            </p:custDataLst>
          </p:nvPr>
        </p:nvSpPr>
        <p:spPr bwMode="auto">
          <a:xfrm rot="-5400000">
            <a:off x="6838950" y="4543426"/>
            <a:ext cx="4237037" cy="258762"/>
          </a:xfrm>
          <a:prstGeom prst="rect">
            <a:avLst/>
          </a:prstGeom>
          <a:noFill/>
          <a:ln>
            <a:noFill/>
          </a:ln>
          <a:effectLst/>
          <a:extLst>
            <a:ext uri="{FAA26D3D-D897-4be2-8F04-BA451C77F1D7}">
              <ma14:placeholderFlag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777777"/>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2075" tIns="46038" rIns="92075" bIns="46038" numCol="1" anchor="t" anchorCtr="0" compatLnSpc="1">
            <a:prstTxWarp prst="textNoShape">
              <a:avLst/>
            </a:prstTxWarp>
          </a:bodyPr>
          <a:lstStyle>
            <a:lvl1pPr algn="l" eaLnBrk="0" hangingPunct="0">
              <a:defRPr sz="1200" b="1">
                <a:solidFill>
                  <a:srgbClr val="FFFFFF"/>
                </a:solidFill>
                <a:cs typeface="+mn-cs"/>
              </a:defRPr>
            </a:lvl1pPr>
          </a:lstStyle>
          <a:p>
            <a:pPr>
              <a:defRPr/>
            </a:pPr>
            <a:fld id="{9AA551BB-196E-2046-864B-5BA7D0593A8B}" type="slidenum">
              <a:rPr lang="en-US"/>
              <a:pPr>
                <a:defRPr/>
              </a:pPr>
              <a:t>‹#›</a:t>
            </a:fld>
            <a:r>
              <a:rPr lang="en-US"/>
              <a:t>   (c) Mark Gerstein, 2002, Yale, bioinfo.mbb.yale.edu</a:t>
            </a:r>
          </a:p>
        </p:txBody>
      </p:sp>
      <p:sp>
        <p:nvSpPr>
          <p:cNvPr id="1032" name="Rectangle 8"/>
          <p:cNvSpPr>
            <a:spLocks noChangeArrowheads="1"/>
          </p:cNvSpPr>
          <p:nvPr>
            <p:custDataLst>
              <p:tags r:id="rId19"/>
            </p:custDataLst>
          </p:nvPr>
        </p:nvSpPr>
        <p:spPr bwMode="auto">
          <a:xfrm>
            <a:off x="7215188" y="6673850"/>
            <a:ext cx="1695450" cy="1841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777777"/>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2075" tIns="46038" rIns="92075" bIns="46038"/>
          <a:lstStyle/>
          <a:p>
            <a:pPr algn="ctr" eaLnBrk="0" hangingPunct="0">
              <a:defRPr/>
            </a:pPr>
            <a:r>
              <a:rPr lang="en-US" sz="700" b="0">
                <a:solidFill>
                  <a:srgbClr val="FFFFFF"/>
                </a:solidFill>
                <a:cs typeface="+mn-cs"/>
              </a:rPr>
              <a:t>Do not reproduce without permission</a:t>
            </a:r>
          </a:p>
        </p:txBody>
      </p:sp>
      <p:sp>
        <p:nvSpPr>
          <p:cNvPr id="1033" name="Rectangle 9"/>
          <p:cNvSpPr>
            <a:spLocks noChangeArrowheads="1"/>
          </p:cNvSpPr>
          <p:nvPr>
            <p:custDataLst>
              <p:tags r:id="rId20"/>
            </p:custDataLst>
          </p:nvPr>
        </p:nvSpPr>
        <p:spPr bwMode="auto">
          <a:xfrm rot="-5400000">
            <a:off x="7635081" y="5463382"/>
            <a:ext cx="2687637" cy="1968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777777"/>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2075" tIns="46038" rIns="92075" bIns="46038"/>
          <a:lstStyle/>
          <a:p>
            <a:pPr eaLnBrk="0" hangingPunct="0">
              <a:defRPr/>
            </a:pPr>
            <a:fld id="{2EDAD55B-B0DD-0843-B9AA-E1D328F99192}" type="slidenum">
              <a:rPr lang="en-US">
                <a:solidFill>
                  <a:srgbClr val="808080"/>
                </a:solidFill>
                <a:cs typeface="+mn-cs"/>
              </a:rPr>
              <a:pPr eaLnBrk="0" hangingPunct="0">
                <a:defRPr/>
              </a:pPr>
              <a:t>‹#›</a:t>
            </a:fld>
            <a:r>
              <a:rPr lang="en-US">
                <a:solidFill>
                  <a:srgbClr val="808080"/>
                </a:solidFill>
                <a:cs typeface="+mn-cs"/>
              </a:rPr>
              <a:t> Gerstein.info/talks </a:t>
            </a:r>
            <a:r>
              <a:rPr lang="en-US" b="0">
                <a:solidFill>
                  <a:srgbClr val="808080"/>
                </a:solidFill>
                <a:cs typeface="+mn-cs"/>
              </a:rPr>
              <a:t> </a:t>
            </a:r>
            <a:r>
              <a:rPr lang="en-US" sz="900" b="0">
                <a:solidFill>
                  <a:srgbClr val="808080"/>
                </a:solidFill>
                <a:cs typeface="+mn-cs"/>
              </a:rPr>
              <a:t>(c) 2005 </a:t>
            </a:r>
          </a:p>
        </p:txBody>
      </p:sp>
    </p:spTree>
  </p:cSld>
  <p:clrMap bg1="lt1" tx1="dk1" bg2="lt2" tx2="dk2" accent1="accent1" accent2="accent2" accent3="accent3" accent4="accent4" accent5="accent5" accent6="accent6" hlink="hlink" folHlink="folHlink"/>
  <p:sldLayoutIdLst>
    <p:sldLayoutId id="2147526931" r:id="rId1"/>
    <p:sldLayoutId id="2147526932" r:id="rId2"/>
    <p:sldLayoutId id="2147526933" r:id="rId3"/>
    <p:sldLayoutId id="2147526934" r:id="rId4"/>
    <p:sldLayoutId id="2147526935" r:id="rId5"/>
    <p:sldLayoutId id="2147526936" r:id="rId6"/>
    <p:sldLayoutId id="2147526937" r:id="rId7"/>
    <p:sldLayoutId id="2147526938" r:id="rId8"/>
    <p:sldLayoutId id="2147526939" r:id="rId9"/>
    <p:sldLayoutId id="2147526940" r:id="rId10"/>
    <p:sldLayoutId id="2147526941" r:id="rId11"/>
    <p:sldLayoutId id="2147526942" r:id="rId12"/>
    <p:sldLayoutId id="2147526943" r:id="rId13"/>
    <p:sldLayoutId id="2147526944" r:id="rId14"/>
  </p:sldLayoutIdLst>
  <p:transition/>
  <p:hf hdr="0" ftr="0" dt="0"/>
  <p:txStyles>
    <p:titleStyle>
      <a:lvl1pPr algn="ctr" rtl="0" eaLnBrk="0" fontAlgn="base" hangingPunct="0">
        <a:spcBef>
          <a:spcPct val="0"/>
        </a:spcBef>
        <a:spcAft>
          <a:spcPct val="0"/>
        </a:spcAft>
        <a:defRPr sz="3200" b="1" u="sng">
          <a:solidFill>
            <a:srgbClr val="0000CC"/>
          </a:solidFill>
          <a:latin typeface="+mj-lt"/>
          <a:ea typeface="+mj-ea"/>
          <a:cs typeface="ＭＳ Ｐゴシック" charset="0"/>
        </a:defRPr>
      </a:lvl1pPr>
      <a:lvl2pPr algn="ctr" rtl="0" eaLnBrk="0" fontAlgn="base" hangingPunct="0">
        <a:spcBef>
          <a:spcPct val="0"/>
        </a:spcBef>
        <a:spcAft>
          <a:spcPct val="0"/>
        </a:spcAft>
        <a:defRPr sz="3200" b="1" u="sng">
          <a:solidFill>
            <a:srgbClr val="0000CC"/>
          </a:solidFill>
          <a:latin typeface="Arial" charset="0"/>
          <a:ea typeface="ＭＳ Ｐゴシック" charset="0"/>
          <a:cs typeface="ＭＳ Ｐゴシック" charset="0"/>
        </a:defRPr>
      </a:lvl2pPr>
      <a:lvl3pPr algn="ctr" rtl="0" eaLnBrk="0" fontAlgn="base" hangingPunct="0">
        <a:spcBef>
          <a:spcPct val="0"/>
        </a:spcBef>
        <a:spcAft>
          <a:spcPct val="0"/>
        </a:spcAft>
        <a:defRPr sz="3200" b="1" u="sng">
          <a:solidFill>
            <a:srgbClr val="0000CC"/>
          </a:solidFill>
          <a:latin typeface="Arial" charset="0"/>
          <a:ea typeface="ＭＳ Ｐゴシック" charset="0"/>
          <a:cs typeface="ＭＳ Ｐゴシック" charset="0"/>
        </a:defRPr>
      </a:lvl3pPr>
      <a:lvl4pPr algn="ctr" rtl="0" eaLnBrk="0" fontAlgn="base" hangingPunct="0">
        <a:spcBef>
          <a:spcPct val="0"/>
        </a:spcBef>
        <a:spcAft>
          <a:spcPct val="0"/>
        </a:spcAft>
        <a:defRPr sz="3200" b="1" u="sng">
          <a:solidFill>
            <a:srgbClr val="0000CC"/>
          </a:solidFill>
          <a:latin typeface="Arial" charset="0"/>
          <a:ea typeface="ＭＳ Ｐゴシック" charset="0"/>
          <a:cs typeface="ＭＳ Ｐゴシック" charset="0"/>
        </a:defRPr>
      </a:lvl4pPr>
      <a:lvl5pPr algn="ctr" rtl="0" eaLnBrk="0" fontAlgn="base" hangingPunct="0">
        <a:spcBef>
          <a:spcPct val="0"/>
        </a:spcBef>
        <a:spcAft>
          <a:spcPct val="0"/>
        </a:spcAft>
        <a:defRPr sz="3200" b="1" u="sng">
          <a:solidFill>
            <a:srgbClr val="0000CC"/>
          </a:solidFill>
          <a:latin typeface="Arial" charset="0"/>
          <a:ea typeface="ＭＳ Ｐゴシック" charset="0"/>
          <a:cs typeface="ＭＳ Ｐゴシック" charset="0"/>
        </a:defRPr>
      </a:lvl5pPr>
      <a:lvl6pPr marL="457200" algn="ctr" rtl="0" eaLnBrk="1" fontAlgn="base" hangingPunct="1">
        <a:spcBef>
          <a:spcPct val="0"/>
        </a:spcBef>
        <a:spcAft>
          <a:spcPct val="0"/>
        </a:spcAft>
        <a:defRPr sz="3200" b="1" u="sng">
          <a:solidFill>
            <a:srgbClr val="0000CC"/>
          </a:solidFill>
          <a:latin typeface="Arial" charset="0"/>
          <a:ea typeface="ＭＳ Ｐゴシック" charset="0"/>
        </a:defRPr>
      </a:lvl6pPr>
      <a:lvl7pPr marL="914400" algn="ctr" rtl="0" eaLnBrk="1" fontAlgn="base" hangingPunct="1">
        <a:spcBef>
          <a:spcPct val="0"/>
        </a:spcBef>
        <a:spcAft>
          <a:spcPct val="0"/>
        </a:spcAft>
        <a:defRPr sz="3200" b="1" u="sng">
          <a:solidFill>
            <a:srgbClr val="0000CC"/>
          </a:solidFill>
          <a:latin typeface="Arial" charset="0"/>
          <a:ea typeface="ＭＳ Ｐゴシック" charset="0"/>
        </a:defRPr>
      </a:lvl7pPr>
      <a:lvl8pPr marL="1371600" algn="ctr" rtl="0" eaLnBrk="1" fontAlgn="base" hangingPunct="1">
        <a:spcBef>
          <a:spcPct val="0"/>
        </a:spcBef>
        <a:spcAft>
          <a:spcPct val="0"/>
        </a:spcAft>
        <a:defRPr sz="3200" b="1" u="sng">
          <a:solidFill>
            <a:srgbClr val="0000CC"/>
          </a:solidFill>
          <a:latin typeface="Arial" charset="0"/>
          <a:ea typeface="ＭＳ Ｐゴシック" charset="0"/>
        </a:defRPr>
      </a:lvl8pPr>
      <a:lvl9pPr marL="1828800" algn="ctr" rtl="0" eaLnBrk="1" fontAlgn="base" hangingPunct="1">
        <a:spcBef>
          <a:spcPct val="0"/>
        </a:spcBef>
        <a:spcAft>
          <a:spcPct val="0"/>
        </a:spcAft>
        <a:defRPr sz="3200" b="1" u="sng">
          <a:solidFill>
            <a:srgbClr val="0000CC"/>
          </a:solidFill>
          <a:latin typeface="Arial" charset="0"/>
          <a:ea typeface="ＭＳ Ｐゴシック" charset="0"/>
        </a:defRPr>
      </a:lvl9pPr>
    </p:titleStyle>
    <p:bodyStyle>
      <a:lvl1pPr marL="228600" indent="-228600" algn="l" rtl="0" eaLnBrk="0" fontAlgn="base" hangingPunct="0">
        <a:spcBef>
          <a:spcPct val="20000"/>
        </a:spcBef>
        <a:spcAft>
          <a:spcPct val="0"/>
        </a:spcAft>
        <a:buChar char="•"/>
        <a:defRPr sz="2400">
          <a:solidFill>
            <a:schemeClr val="tx1"/>
          </a:solidFill>
          <a:latin typeface="+mn-lt"/>
          <a:ea typeface="+mn-ea"/>
          <a:cs typeface="ＭＳ Ｐゴシック" charset="0"/>
        </a:defRPr>
      </a:lvl1pPr>
      <a:lvl2pPr marL="571500" indent="-228600" algn="l" rtl="0" eaLnBrk="0" fontAlgn="base" hangingPunct="0">
        <a:spcBef>
          <a:spcPct val="20000"/>
        </a:spcBef>
        <a:spcAft>
          <a:spcPct val="0"/>
        </a:spcAft>
        <a:buFont typeface="Symbol" charset="0"/>
        <a:buChar char="à"/>
        <a:defRPr sz="2000">
          <a:solidFill>
            <a:schemeClr val="tx1"/>
          </a:solidFill>
          <a:latin typeface="+mn-lt"/>
          <a:ea typeface="+mn-ea"/>
        </a:defRPr>
      </a:lvl2pPr>
      <a:lvl3pPr marL="914400" indent="-228600" algn="l" rtl="0" eaLnBrk="0" fontAlgn="base" hangingPunct="0">
        <a:spcBef>
          <a:spcPct val="20000"/>
        </a:spcBef>
        <a:spcAft>
          <a:spcPct val="0"/>
        </a:spcAft>
        <a:buChar char="•"/>
        <a:defRPr sz="2000">
          <a:solidFill>
            <a:schemeClr val="tx1"/>
          </a:solidFill>
          <a:latin typeface="+mn-lt"/>
          <a:ea typeface="+mn-ea"/>
        </a:defRPr>
      </a:lvl3pPr>
      <a:lvl4pPr marL="1262063" indent="-233363" algn="l" rtl="0" eaLnBrk="0" fontAlgn="base" hangingPunct="0">
        <a:spcBef>
          <a:spcPct val="20000"/>
        </a:spcBef>
        <a:spcAft>
          <a:spcPct val="0"/>
        </a:spcAft>
        <a:buChar char="–"/>
        <a:defRPr sz="2000">
          <a:solidFill>
            <a:schemeClr val="tx1"/>
          </a:solidFill>
          <a:latin typeface="+mn-lt"/>
          <a:ea typeface="+mn-ea"/>
        </a:defRPr>
      </a:lvl4pPr>
      <a:lvl5pPr marL="1600200" indent="-223838" algn="l" rtl="0" eaLnBrk="0" fontAlgn="base" hangingPunct="0">
        <a:spcBef>
          <a:spcPct val="20000"/>
        </a:spcBef>
        <a:spcAft>
          <a:spcPct val="0"/>
        </a:spcAft>
        <a:buChar char="»"/>
        <a:defRPr sz="2000">
          <a:solidFill>
            <a:schemeClr val="tx1"/>
          </a:solidFill>
          <a:latin typeface="+mn-lt"/>
          <a:ea typeface="+mn-ea"/>
        </a:defRPr>
      </a:lvl5pPr>
      <a:lvl6pPr marL="2057400" indent="-223838" algn="l" rtl="0" eaLnBrk="1" fontAlgn="base" hangingPunct="1">
        <a:spcBef>
          <a:spcPct val="20000"/>
        </a:spcBef>
        <a:spcAft>
          <a:spcPct val="0"/>
        </a:spcAft>
        <a:buChar char="»"/>
        <a:defRPr sz="2000">
          <a:solidFill>
            <a:schemeClr val="tx1"/>
          </a:solidFill>
          <a:latin typeface="+mn-lt"/>
          <a:ea typeface="+mn-ea"/>
        </a:defRPr>
      </a:lvl6pPr>
      <a:lvl7pPr marL="2514600" indent="-223838" algn="l" rtl="0" eaLnBrk="1" fontAlgn="base" hangingPunct="1">
        <a:spcBef>
          <a:spcPct val="20000"/>
        </a:spcBef>
        <a:spcAft>
          <a:spcPct val="0"/>
        </a:spcAft>
        <a:buChar char="»"/>
        <a:defRPr sz="2000">
          <a:solidFill>
            <a:schemeClr val="tx1"/>
          </a:solidFill>
          <a:latin typeface="+mn-lt"/>
          <a:ea typeface="+mn-ea"/>
        </a:defRPr>
      </a:lvl7pPr>
      <a:lvl8pPr marL="2971800" indent="-223838" algn="l" rtl="0" eaLnBrk="1" fontAlgn="base" hangingPunct="1">
        <a:spcBef>
          <a:spcPct val="20000"/>
        </a:spcBef>
        <a:spcAft>
          <a:spcPct val="0"/>
        </a:spcAft>
        <a:buChar char="»"/>
        <a:defRPr sz="2000">
          <a:solidFill>
            <a:schemeClr val="tx1"/>
          </a:solidFill>
          <a:latin typeface="+mn-lt"/>
          <a:ea typeface="+mn-ea"/>
        </a:defRPr>
      </a:lvl8pPr>
      <a:lvl9pPr marL="3429000" indent="-223838"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43714" name="Title Placeholder 1"/>
          <p:cNvSpPr>
            <a:spLocks noGrp="1"/>
          </p:cNvSpPr>
          <p:nvPr>
            <p:ph type="title"/>
            <p:custDataLst>
              <p:tags r:id="rId13"/>
            </p:custDataLst>
          </p:nvPr>
        </p:nvSpPr>
        <p:spPr bwMode="auto">
          <a:xfrm>
            <a:off x="457200" y="274638"/>
            <a:ext cx="8229600" cy="11430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43715" name="Text Placeholder 2"/>
          <p:cNvSpPr>
            <a:spLocks noGrp="1"/>
          </p:cNvSpPr>
          <p:nvPr>
            <p:ph type="body" idx="1"/>
            <p:custDataLst>
              <p:tags r:id="rId14"/>
            </p:custDataLst>
          </p:nvPr>
        </p:nvSpPr>
        <p:spPr bwMode="auto">
          <a:xfrm>
            <a:off x="457200" y="1600200"/>
            <a:ext cx="8229600" cy="4525963"/>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custDataLst>
              <p:tags r:id="rId15"/>
            </p:custDataLst>
          </p:nvPr>
        </p:nvSpPr>
        <p:spPr>
          <a:xfrm>
            <a:off x="457200" y="6356350"/>
            <a:ext cx="2133600" cy="365125"/>
          </a:xfrm>
          <a:prstGeom prst="rect">
            <a:avLst/>
          </a:prstGeom>
        </p:spPr>
        <p:txBody>
          <a:bodyPr vert="horz" lIns="91440" tIns="45720" rIns="91440" bIns="45720" rtlCol="0" anchor="ctr"/>
          <a:lstStyle>
            <a:lvl1pPr algn="l" defTabSz="457200" fontAlgn="auto">
              <a:spcBef>
                <a:spcPts val="0"/>
              </a:spcBef>
              <a:spcAft>
                <a:spcPts val="0"/>
              </a:spcAft>
              <a:defRPr sz="1200" b="0">
                <a:solidFill>
                  <a:prstClr val="black">
                    <a:tint val="75000"/>
                  </a:prstClr>
                </a:solidFill>
                <a:latin typeface="Calibri"/>
                <a:ea typeface="+mn-ea"/>
                <a:cs typeface="+mn-cs"/>
              </a:defRPr>
            </a:lvl1pPr>
          </a:lstStyle>
          <a:p>
            <a:pPr>
              <a:defRPr/>
            </a:pPr>
            <a:fld id="{AD7C8967-4744-F04E-B27B-B7905C048718}" type="datetimeFigureOut">
              <a:rPr lang="en-US"/>
              <a:pPr>
                <a:defRPr/>
              </a:pPr>
              <a:t>5/27/16</a:t>
            </a:fld>
            <a:endParaRPr lang="en-US"/>
          </a:p>
        </p:txBody>
      </p:sp>
      <p:sp>
        <p:nvSpPr>
          <p:cNvPr id="5" name="Footer Placeholder 4"/>
          <p:cNvSpPr>
            <a:spLocks noGrp="1"/>
          </p:cNvSpPr>
          <p:nvPr>
            <p:ph type="ftr" sz="quarter" idx="3"/>
            <p:custDataLst>
              <p:tags r:id="rId16"/>
            </p:custDataLst>
          </p:nvPr>
        </p:nvSpPr>
        <p:spPr>
          <a:xfrm>
            <a:off x="3124200" y="6356350"/>
            <a:ext cx="2895600" cy="365125"/>
          </a:xfrm>
          <a:prstGeom prst="rect">
            <a:avLst/>
          </a:prstGeom>
        </p:spPr>
        <p:txBody>
          <a:bodyPr vert="horz" lIns="91440" tIns="45720" rIns="91440" bIns="45720" rtlCol="0" anchor="ctr"/>
          <a:lstStyle>
            <a:lvl1pPr algn="ctr" defTabSz="457200" fontAlgn="auto">
              <a:spcBef>
                <a:spcPts val="0"/>
              </a:spcBef>
              <a:spcAft>
                <a:spcPts val="0"/>
              </a:spcAft>
              <a:defRPr sz="1200" b="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custDataLst>
              <p:tags r:id="rId17"/>
            </p:custDataLst>
          </p:nvPr>
        </p:nvSpPr>
        <p:spPr>
          <a:xfrm>
            <a:off x="6553200" y="6356350"/>
            <a:ext cx="2133600" cy="365125"/>
          </a:xfrm>
          <a:prstGeom prst="rect">
            <a:avLst/>
          </a:prstGeom>
        </p:spPr>
        <p:txBody>
          <a:bodyPr vert="horz" lIns="91440" tIns="45720" rIns="91440" bIns="45720" rtlCol="0" anchor="ctr"/>
          <a:lstStyle>
            <a:lvl1pPr algn="r" defTabSz="457200" fontAlgn="auto">
              <a:spcBef>
                <a:spcPts val="0"/>
              </a:spcBef>
              <a:spcAft>
                <a:spcPts val="0"/>
              </a:spcAft>
              <a:defRPr sz="1200" b="0">
                <a:solidFill>
                  <a:prstClr val="black">
                    <a:tint val="75000"/>
                  </a:prstClr>
                </a:solidFill>
                <a:latin typeface="Calibri"/>
                <a:ea typeface="+mn-ea"/>
                <a:cs typeface="+mn-cs"/>
              </a:defRPr>
            </a:lvl1pPr>
          </a:lstStyle>
          <a:p>
            <a:pPr>
              <a:defRPr/>
            </a:pPr>
            <a:fld id="{7F9AB117-B4C6-C342-B3A2-8F4CE603F696}"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26945" r:id="rId1"/>
    <p:sldLayoutId id="2147526946" r:id="rId2"/>
    <p:sldLayoutId id="2147526947" r:id="rId3"/>
    <p:sldLayoutId id="2147526948" r:id="rId4"/>
    <p:sldLayoutId id="2147526949" r:id="rId5"/>
    <p:sldLayoutId id="2147526950" r:id="rId6"/>
    <p:sldLayoutId id="2147526951" r:id="rId7"/>
    <p:sldLayoutId id="2147526952" r:id="rId8"/>
    <p:sldLayoutId id="2147526953" r:id="rId9"/>
    <p:sldLayoutId id="2147526954" r:id="rId10"/>
    <p:sldLayoutId id="2147526955" r:id="rId1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56002"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66" tIns="46033" rIns="92066" bIns="46033" numCol="1" anchor="ctr" anchorCtr="0" compatLnSpc="1">
            <a:prstTxWarp prst="textNoShape">
              <a:avLst/>
            </a:prstTxWarp>
          </a:bodyPr>
          <a:lstStyle/>
          <a:p>
            <a:pPr lvl="0"/>
            <a:r>
              <a:rPr lang="en-US"/>
              <a:t>Click to edit Master title style</a:t>
            </a:r>
          </a:p>
        </p:txBody>
      </p:sp>
      <p:sp>
        <p:nvSpPr>
          <p:cNvPr id="256003"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66" tIns="46033" rIns="92066" bIns="46033" numCol="1" anchor="t" anchorCtr="0" compatLnSpc="1">
            <a:prstTxWarp prst="textNoShape">
              <a:avLst/>
            </a:prstTxWarp>
          </a:bodyPr>
          <a:lstStyle/>
          <a:p>
            <a:pPr lvl="0"/>
            <a:r>
              <a:rPr lang="en-US"/>
              <a:t>Click to edit Master text styles</a:t>
            </a:r>
          </a:p>
          <a:p>
            <a:pPr lvl="1"/>
            <a:r>
              <a:rPr lang="en-US"/>
              <a:t>Se2_default_3_cbb752_11apr10con2_default_3_cbb752_11apr10d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userDrawn="1">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2066" tIns="46033" rIns="92066" bIns="46033"/>
          <a:lstStyle/>
          <a:p>
            <a:pPr defTabSz="912813" eaLnBrk="0" hangingPunct="0">
              <a:defRPr/>
            </a:pPr>
            <a:fld id="{8CFFE4B9-5608-794A-BD1F-0C59EB0F7883}"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813" eaLnBrk="0" hangingPunct="0">
                <a:defRPr/>
              </a:pPr>
              <a:t>‹#›</a:t>
            </a:fld>
            <a:r>
              <a:rPr lang="en-US" sz="1800" dirty="0">
                <a:solidFill>
                  <a:srgbClr val="808080"/>
                </a:solidFill>
                <a:ea typeface="ＭＳ Ｐゴシック" charset="-128"/>
                <a:cs typeface="ＭＳ Ｐゴシック" charset="-128"/>
              </a:rPr>
              <a:t> - </a:t>
            </a:r>
            <a:r>
              <a:rPr lang="en-US" sz="1000" dirty="0" err="1">
                <a:solidFill>
                  <a:srgbClr val="969696"/>
                </a:solidFill>
                <a:ea typeface="ＭＳ Ｐゴシック" charset="-128"/>
                <a:cs typeface="ＭＳ Ｐゴシック" charset="-128"/>
              </a:rPr>
              <a:t>Lectures.GersteinLab.org</a:t>
            </a:r>
            <a:endParaRPr lang="en-US" sz="300" b="0" dirty="0">
              <a:solidFill>
                <a:srgbClr val="000000"/>
              </a:solidFill>
              <a:ea typeface="ＭＳ Ｐゴシック" charset="-128"/>
              <a:cs typeface="ＭＳ Ｐゴシック" charset="-128"/>
            </a:endParaRPr>
          </a:p>
        </p:txBody>
      </p:sp>
    </p:spTree>
  </p:cSld>
  <p:clrMap bg1="lt1" tx1="dk1" bg2="lt2" tx2="dk2" accent1="accent1" accent2="accent2" accent3="accent3" accent4="accent4" accent5="accent5" accent6="accent6" hlink="hlink" folHlink="folHlink"/>
  <p:sldLayoutIdLst>
    <p:sldLayoutId id="2147526664" r:id="rId1"/>
    <p:sldLayoutId id="2147526665" r:id="rId2"/>
    <p:sldLayoutId id="2147526666" r:id="rId3"/>
    <p:sldLayoutId id="2147526667" r:id="rId4"/>
    <p:sldLayoutId id="2147526668" r:id="rId5"/>
    <p:sldLayoutId id="2147526669" r:id="rId6"/>
    <p:sldLayoutId id="2147526670" r:id="rId7"/>
    <p:sldLayoutId id="2147526671" r:id="rId8"/>
    <p:sldLayoutId id="2147526672" r:id="rId9"/>
    <p:sldLayoutId id="2147526673" r:id="rId10"/>
    <p:sldLayoutId id="2147526674" r:id="rId11"/>
    <p:sldLayoutId id="2147526675" r:id="rId12"/>
    <p:sldLayoutId id="2147526676" r:id="rId13"/>
  </p:sldLayoutIdLst>
  <p:transition/>
  <p:timing>
    <p:tnLst>
      <p:par>
        <p:cTn id="1" dur="indefinite" restart="never" nodeType="tmRoot"/>
      </p:par>
    </p:tnLst>
  </p:timing>
  <p:hf hdr="0" ftr="0" dt="0"/>
  <p:txStyles>
    <p:titleStyle>
      <a:lvl1pPr algn="ctr" defTabSz="912813"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200" algn="ctr" defTabSz="912813" rtl="0" eaLnBrk="1" fontAlgn="base" hangingPunct="1">
        <a:spcBef>
          <a:spcPct val="0"/>
        </a:spcBef>
        <a:spcAft>
          <a:spcPct val="0"/>
        </a:spcAft>
        <a:defRPr sz="3600" b="1" u="sng">
          <a:solidFill>
            <a:srgbClr val="000099"/>
          </a:solidFill>
          <a:latin typeface="Arial" pitchFamily="-65" charset="0"/>
        </a:defRPr>
      </a:lvl6pPr>
      <a:lvl7pPr marL="914400" algn="ctr" defTabSz="912813" rtl="0" eaLnBrk="1" fontAlgn="base" hangingPunct="1">
        <a:spcBef>
          <a:spcPct val="0"/>
        </a:spcBef>
        <a:spcAft>
          <a:spcPct val="0"/>
        </a:spcAft>
        <a:defRPr sz="3600" b="1" u="sng">
          <a:solidFill>
            <a:srgbClr val="000099"/>
          </a:solidFill>
          <a:latin typeface="Arial" pitchFamily="-65" charset="0"/>
        </a:defRPr>
      </a:lvl7pPr>
      <a:lvl8pPr marL="1371600" algn="ctr" defTabSz="912813" rtl="0" eaLnBrk="1" fontAlgn="base" hangingPunct="1">
        <a:spcBef>
          <a:spcPct val="0"/>
        </a:spcBef>
        <a:spcAft>
          <a:spcPct val="0"/>
        </a:spcAft>
        <a:defRPr sz="3600" b="1" u="sng">
          <a:solidFill>
            <a:srgbClr val="000099"/>
          </a:solidFill>
          <a:latin typeface="Arial" pitchFamily="-65" charset="0"/>
        </a:defRPr>
      </a:lvl8pPr>
      <a:lvl9pPr marL="1828800" algn="ctr" defTabSz="912813" rtl="0" eaLnBrk="1" fontAlgn="base" hangingPunct="1">
        <a:spcBef>
          <a:spcPct val="0"/>
        </a:spcBef>
        <a:spcAft>
          <a:spcPct val="0"/>
        </a:spcAft>
        <a:defRPr sz="3600" b="1" u="sng">
          <a:solidFill>
            <a:srgbClr val="000099"/>
          </a:solidFill>
          <a:latin typeface="Arial" pitchFamily="-65" charset="0"/>
        </a:defRPr>
      </a:lvl9pPr>
    </p:titleStyle>
    <p:bodyStyle>
      <a:lvl1pPr marL="228600" indent="-228600" algn="l" defTabSz="912813"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71500" indent="-228600" algn="l" defTabSz="912813"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2813" indent="-227013"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6363" indent="-228600"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7213" indent="-228600" algn="l" defTabSz="912813"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6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8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90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2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7410" name="Rectangle 2"/>
          <p:cNvSpPr>
            <a:spLocks noGrp="1" noChangeArrowheads="1"/>
          </p:cNvSpPr>
          <p:nvPr>
            <p:ph type="title"/>
            <p:custDataLst>
              <p:tags r:id="rId17"/>
            </p:custDataLst>
          </p:nvPr>
        </p:nvSpPr>
        <p:spPr bwMode="auto">
          <a:xfrm>
            <a:off x="685800" y="609600"/>
            <a:ext cx="7772400" cy="11430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66" tIns="46033" rIns="92066" bIns="46033" numCol="1" anchor="ctr" anchorCtr="0" compatLnSpc="1">
            <a:prstTxWarp prst="textNoShape">
              <a:avLst/>
            </a:prstTxWarp>
          </a:bodyPr>
          <a:lstStyle/>
          <a:p>
            <a:pPr lvl="0"/>
            <a:r>
              <a:rPr lang="en-US"/>
              <a:t>Click to edit Master title style</a:t>
            </a:r>
          </a:p>
        </p:txBody>
      </p:sp>
      <p:sp>
        <p:nvSpPr>
          <p:cNvPr id="17411" name="Rectangle 3"/>
          <p:cNvSpPr>
            <a:spLocks noGrp="1" noChangeArrowheads="1"/>
          </p:cNvSpPr>
          <p:nvPr>
            <p:ph type="body" idx="1"/>
            <p:custDataLst>
              <p:tags r:id="rId18"/>
            </p:custDataLst>
          </p:nvPr>
        </p:nvSpPr>
        <p:spPr bwMode="auto">
          <a:xfrm>
            <a:off x="685800" y="1981200"/>
            <a:ext cx="7772400" cy="4638675"/>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66" tIns="46033" rIns="92066" bIns="46033"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412" name="Rectangle 5"/>
          <p:cNvSpPr>
            <a:spLocks noChangeArrowheads="1"/>
          </p:cNvSpPr>
          <p:nvPr>
            <p:custDataLst>
              <p:tags r:id="rId19"/>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66" tIns="46033" rIns="92066" bIns="46033"/>
          <a:lstStyle/>
          <a:p>
            <a:pPr algn="ctr" defTabSz="912813" eaLnBrk="0" hangingPunct="0"/>
            <a:r>
              <a:rPr lang="en-US" sz="700" b="0"/>
              <a:t>Do not reproduce without permission</a:t>
            </a:r>
          </a:p>
        </p:txBody>
      </p:sp>
      <p:sp>
        <p:nvSpPr>
          <p:cNvPr id="4802566" name="Rectangle 6"/>
          <p:cNvSpPr>
            <a:spLocks noChangeArrowheads="1"/>
          </p:cNvSpPr>
          <p:nvPr>
            <p:custDataLst>
              <p:tags r:id="rId20"/>
            </p:custDataLst>
          </p:nvPr>
        </p:nvSpPr>
        <p:spPr bwMode="auto">
          <a:xfrm rot="16200000">
            <a:off x="7411245" y="5253831"/>
            <a:ext cx="3078162" cy="263525"/>
          </a:xfrm>
          <a:prstGeom prst="rect">
            <a:avLst/>
          </a:prstGeom>
          <a:noFill/>
          <a:ln w="9525">
            <a:noFill/>
            <a:miter lim="800000"/>
            <a:headEnd/>
            <a:tailEnd/>
          </a:ln>
          <a:effectLst/>
        </p:spPr>
        <p:txBody>
          <a:bodyPr lIns="92066" tIns="46033" rIns="92066" bIns="46033"/>
          <a:lstStyle/>
          <a:p>
            <a:pPr defTabSz="912813" eaLnBrk="0" hangingPunct="0">
              <a:defRPr/>
            </a:pPr>
            <a:fld id="{02642C32-590C-9E48-BA83-56EFA5824742}" type="slidenum">
              <a:rPr lang="en-US" sz="1600" i="1">
                <a:effectLst>
                  <a:outerShdw blurRad="38100" dist="38100" dir="2700000" algn="tl">
                    <a:srgbClr val="DDDDDD"/>
                  </a:outerShdw>
                </a:effectLst>
                <a:latin typeface="Courier New" charset="0"/>
                <a:ea typeface="ＭＳ Ｐゴシック" charset="-128"/>
                <a:cs typeface="ＭＳ Ｐゴシック" charset="-128"/>
              </a:rPr>
              <a:pPr defTabSz="912813" eaLnBrk="0" hangingPunct="0">
                <a:defRPr/>
              </a:pPr>
              <a:t>‹#›</a:t>
            </a:fld>
            <a:r>
              <a:rPr lang="en-US" sz="1800">
                <a:solidFill>
                  <a:srgbClr val="808080"/>
                </a:solidFill>
                <a:ea typeface="ＭＳ Ｐゴシック" charset="-128"/>
                <a:cs typeface="ＭＳ Ｐゴシック" charset="-128"/>
              </a:rPr>
              <a:t> - </a:t>
            </a:r>
            <a:r>
              <a:rPr lang="en-US" sz="1000">
                <a:solidFill>
                  <a:srgbClr val="969696"/>
                </a:solidFill>
                <a:ea typeface="ＭＳ Ｐゴシック" charset="-128"/>
                <a:cs typeface="ＭＳ Ｐゴシック" charset="-128"/>
              </a:rPr>
              <a:t>Lectures.GersteinLab.org</a:t>
            </a:r>
            <a:r>
              <a:rPr lang="en-US" sz="400" b="0">
                <a:solidFill>
                  <a:srgbClr val="808080"/>
                </a:solidFill>
                <a:ea typeface="ＭＳ Ｐゴシック" charset="-128"/>
                <a:cs typeface="ＭＳ Ｐゴシック" charset="-128"/>
              </a:rPr>
              <a:t> </a:t>
            </a:r>
            <a:r>
              <a:rPr lang="en-US" sz="300" b="0">
                <a:ea typeface="ＭＳ Ｐゴシック" charset="-128"/>
                <a:cs typeface="ＭＳ Ｐゴシック" charset="-128"/>
              </a:rPr>
              <a:t>(c) '09</a:t>
            </a:r>
          </a:p>
        </p:txBody>
      </p:sp>
      <p:sp>
        <p:nvSpPr>
          <p:cNvPr id="17414" name="Line 7"/>
          <p:cNvSpPr>
            <a:spLocks noChangeShapeType="1"/>
          </p:cNvSpPr>
          <p:nvPr userDrawn="1">
            <p:custDataLst>
              <p:tags r:id="rId21"/>
            </p:custDataLst>
          </p:nvPr>
        </p:nvSpPr>
        <p:spPr bwMode="auto">
          <a:xfrm>
            <a:off x="0" y="0"/>
            <a:ext cx="0" cy="6858000"/>
          </a:xfrm>
          <a:prstGeom prst="line">
            <a:avLst/>
          </a:prstGeom>
          <a:noFill/>
          <a:ln w="76200">
            <a:solidFill>
              <a:srgbClr val="4D4D4D"/>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7415" name="Line 8"/>
          <p:cNvSpPr>
            <a:spLocks noChangeShapeType="1"/>
          </p:cNvSpPr>
          <p:nvPr userDrawn="1">
            <p:custDataLst>
              <p:tags r:id="rId22"/>
            </p:custDataLst>
          </p:nvPr>
        </p:nvSpPr>
        <p:spPr bwMode="auto">
          <a:xfrm>
            <a:off x="9144000" y="0"/>
            <a:ext cx="0" cy="6858000"/>
          </a:xfrm>
          <a:prstGeom prst="line">
            <a:avLst/>
          </a:prstGeom>
          <a:noFill/>
          <a:ln w="76200">
            <a:solidFill>
              <a:srgbClr val="4D4D4D"/>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7416" name="Line 9"/>
          <p:cNvSpPr>
            <a:spLocks noChangeShapeType="1"/>
          </p:cNvSpPr>
          <p:nvPr userDrawn="1">
            <p:custDataLst>
              <p:tags r:id="rId23"/>
            </p:custDataLst>
          </p:nvPr>
        </p:nvSpPr>
        <p:spPr bwMode="auto">
          <a:xfrm>
            <a:off x="0" y="6858000"/>
            <a:ext cx="9220200" cy="0"/>
          </a:xfrm>
          <a:prstGeom prst="line">
            <a:avLst/>
          </a:prstGeom>
          <a:noFill/>
          <a:ln w="76200">
            <a:solidFill>
              <a:srgbClr val="4D4D4D"/>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7417" name="Line 10"/>
          <p:cNvSpPr>
            <a:spLocks noChangeShapeType="1"/>
          </p:cNvSpPr>
          <p:nvPr userDrawn="1">
            <p:custDataLst>
              <p:tags r:id="rId24"/>
            </p:custDataLst>
          </p:nvPr>
        </p:nvSpPr>
        <p:spPr bwMode="auto">
          <a:xfrm>
            <a:off x="0" y="0"/>
            <a:ext cx="9144000" cy="0"/>
          </a:xfrm>
          <a:prstGeom prst="line">
            <a:avLst/>
          </a:prstGeom>
          <a:noFill/>
          <a:ln w="76200">
            <a:solidFill>
              <a:srgbClr val="4D4D4D"/>
            </a:solidFill>
            <a:round/>
            <a:headEnd/>
            <a:tailEnd/>
          </a:ln>
          <a:extLst>
            <a:ext uri="{909E8E84-426E-40dd-AFC4-6F175D3DCCD1}">
              <a14:hiddenFill xmlns:a14="http://schemas.microsoft.com/office/drawing/2010/main" xmlns="">
                <a:noFill/>
              </a14:hiddenFill>
            </a:ext>
          </a:extLst>
        </p:spPr>
        <p:txBody>
          <a:bodyPr/>
          <a:lstStyle/>
          <a:p>
            <a:endParaRPr lang="en-US"/>
          </a:p>
        </p:txBody>
      </p:sp>
    </p:spTree>
  </p:cSld>
  <p:clrMap bg1="lt1" tx1="dk1" bg2="lt2" tx2="dk2" accent1="accent1" accent2="accent2" accent3="accent3" accent4="accent4" accent5="accent5" accent6="accent6" hlink="hlink" folHlink="folHlink"/>
  <p:sldLayoutIdLst>
    <p:sldLayoutId id="2147526389" r:id="rId1"/>
    <p:sldLayoutId id="2147526390" r:id="rId2"/>
    <p:sldLayoutId id="2147526391" r:id="rId3"/>
    <p:sldLayoutId id="2147526392" r:id="rId4"/>
    <p:sldLayoutId id="2147526393" r:id="rId5"/>
    <p:sldLayoutId id="2147526394" r:id="rId6"/>
    <p:sldLayoutId id="2147526395" r:id="rId7"/>
    <p:sldLayoutId id="2147526396" r:id="rId8"/>
    <p:sldLayoutId id="2147526397" r:id="rId9"/>
    <p:sldLayoutId id="2147526398" r:id="rId10"/>
    <p:sldLayoutId id="2147526399" r:id="rId11"/>
    <p:sldLayoutId id="2147526400" r:id="rId12"/>
    <p:sldLayoutId id="2147526401" r:id="rId13"/>
    <p:sldLayoutId id="2147526835" r:id="rId14"/>
    <p:sldLayoutId id="2147526836" r:id="rId15"/>
  </p:sldLayoutIdLst>
  <p:transition/>
  <p:timing>
    <p:tnLst>
      <p:par>
        <p:cTn id="1" dur="indefinite" restart="never" nodeType="tmRoot"/>
      </p:par>
    </p:tnLst>
  </p:timing>
  <p:hf hdr="0" ftr="0" dt="0"/>
  <p:txStyles>
    <p:titleStyle>
      <a:lvl1pPr algn="ctr" defTabSz="912813"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200" algn="ctr" defTabSz="912813" rtl="0" eaLnBrk="1" fontAlgn="base" hangingPunct="1">
        <a:spcBef>
          <a:spcPct val="0"/>
        </a:spcBef>
        <a:spcAft>
          <a:spcPct val="0"/>
        </a:spcAft>
        <a:defRPr sz="3600" b="1" u="sng">
          <a:solidFill>
            <a:srgbClr val="000099"/>
          </a:solidFill>
          <a:latin typeface="Arial" pitchFamily="-65" charset="0"/>
        </a:defRPr>
      </a:lvl6pPr>
      <a:lvl7pPr marL="914400" algn="ctr" defTabSz="912813" rtl="0" eaLnBrk="1" fontAlgn="base" hangingPunct="1">
        <a:spcBef>
          <a:spcPct val="0"/>
        </a:spcBef>
        <a:spcAft>
          <a:spcPct val="0"/>
        </a:spcAft>
        <a:defRPr sz="3600" b="1" u="sng">
          <a:solidFill>
            <a:srgbClr val="000099"/>
          </a:solidFill>
          <a:latin typeface="Arial" pitchFamily="-65" charset="0"/>
        </a:defRPr>
      </a:lvl7pPr>
      <a:lvl8pPr marL="1371600" algn="ctr" defTabSz="912813" rtl="0" eaLnBrk="1" fontAlgn="base" hangingPunct="1">
        <a:spcBef>
          <a:spcPct val="0"/>
        </a:spcBef>
        <a:spcAft>
          <a:spcPct val="0"/>
        </a:spcAft>
        <a:defRPr sz="3600" b="1" u="sng">
          <a:solidFill>
            <a:srgbClr val="000099"/>
          </a:solidFill>
          <a:latin typeface="Arial" pitchFamily="-65" charset="0"/>
        </a:defRPr>
      </a:lvl8pPr>
      <a:lvl9pPr marL="1828800" algn="ctr" defTabSz="912813" rtl="0" eaLnBrk="1" fontAlgn="base" hangingPunct="1">
        <a:spcBef>
          <a:spcPct val="0"/>
        </a:spcBef>
        <a:spcAft>
          <a:spcPct val="0"/>
        </a:spcAft>
        <a:defRPr sz="3600" b="1" u="sng">
          <a:solidFill>
            <a:srgbClr val="000099"/>
          </a:solidFill>
          <a:latin typeface="Arial" pitchFamily="-65" charset="0"/>
        </a:defRPr>
      </a:lvl9pPr>
    </p:titleStyle>
    <p:bodyStyle>
      <a:lvl1pPr marL="228600" indent="-228600" algn="l" defTabSz="912813"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71500" indent="-228600" algn="l" defTabSz="912813"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2813" indent="-227013"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6363" indent="-228600"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7213" indent="-228600" algn="l" defTabSz="912813"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6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8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90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2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57026"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66" tIns="46033" rIns="92066" bIns="46033" numCol="1" anchor="ctr" anchorCtr="0" compatLnSpc="1">
            <a:prstTxWarp prst="textNoShape">
              <a:avLst/>
            </a:prstTxWarp>
          </a:bodyPr>
          <a:lstStyle/>
          <a:p>
            <a:pPr lvl="0"/>
            <a:r>
              <a:rPr lang="en-US"/>
              <a:t>Click to edit Master title style</a:t>
            </a:r>
          </a:p>
        </p:txBody>
      </p:sp>
      <p:sp>
        <p:nvSpPr>
          <p:cNvPr id="257027"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66" tIns="46033" rIns="92066" bIns="46033"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2066" tIns="46033" rIns="92066" bIns="46033"/>
          <a:lstStyle/>
          <a:p>
            <a:pPr defTabSz="912813" eaLnBrk="0" hangingPunct="0">
              <a:defRPr/>
            </a:pPr>
            <a:fld id="{0A9E932A-8404-BF49-8C0E-052B262B26C4}"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813" eaLnBrk="0" hangingPunct="0">
                <a:defRPr/>
              </a:pPr>
              <a:t>‹#›</a:t>
            </a:fld>
            <a:r>
              <a:rPr lang="en-US" sz="1800">
                <a:solidFill>
                  <a:srgbClr val="808080"/>
                </a:solidFill>
                <a:ea typeface="ＭＳ Ｐゴシック" charset="-128"/>
                <a:cs typeface="ＭＳ Ｐゴシック" charset="-128"/>
              </a:rPr>
              <a:t> - </a:t>
            </a:r>
            <a:r>
              <a:rPr lang="en-US" sz="1000">
                <a:solidFill>
                  <a:srgbClr val="969696"/>
                </a:solidFill>
                <a:ea typeface="ＭＳ Ｐゴシック" charset="-128"/>
                <a:cs typeface="ＭＳ Ｐゴシック" charset="-128"/>
              </a:rPr>
              <a:t>Lectures.GersteinLab.org</a:t>
            </a:r>
            <a:r>
              <a:rPr lang="en-US" sz="400" b="0">
                <a:solidFill>
                  <a:srgbClr val="808080"/>
                </a:solidFill>
                <a:ea typeface="ＭＳ Ｐゴシック" charset="-128"/>
                <a:cs typeface="ＭＳ Ｐゴシック" charset="-128"/>
              </a:rPr>
              <a:t> </a:t>
            </a:r>
            <a:r>
              <a:rPr lang="en-US" sz="300" b="0">
                <a:solidFill>
                  <a:srgbClr val="000000"/>
                </a:solidFill>
                <a:ea typeface="ＭＳ Ｐゴシック" charset="-128"/>
                <a:cs typeface="ＭＳ Ｐゴシック" charset="-128"/>
              </a:rPr>
              <a:t>(c) '09</a:t>
            </a:r>
          </a:p>
        </p:txBody>
      </p:sp>
    </p:spTree>
  </p:cSld>
  <p:clrMap bg1="lt1" tx1="dk1" bg2="lt2" tx2="dk2" accent1="accent1" accent2="accent2" accent3="accent3" accent4="accent4" accent5="accent5" accent6="accent6" hlink="hlink" folHlink="folHlink"/>
  <p:sldLayoutIdLst>
    <p:sldLayoutId id="2147526677" r:id="rId1"/>
    <p:sldLayoutId id="2147526678" r:id="rId2"/>
    <p:sldLayoutId id="2147526679" r:id="rId3"/>
    <p:sldLayoutId id="2147526680" r:id="rId4"/>
    <p:sldLayoutId id="2147526681" r:id="rId5"/>
    <p:sldLayoutId id="2147526682" r:id="rId6"/>
    <p:sldLayoutId id="2147526683" r:id="rId7"/>
    <p:sldLayoutId id="2147526684" r:id="rId8"/>
    <p:sldLayoutId id="2147526685" r:id="rId9"/>
    <p:sldLayoutId id="2147526686" r:id="rId10"/>
    <p:sldLayoutId id="2147526687" r:id="rId11"/>
    <p:sldLayoutId id="2147526688" r:id="rId12"/>
    <p:sldLayoutId id="2147526689" r:id="rId13"/>
  </p:sldLayoutIdLst>
  <p:transition/>
  <p:timing>
    <p:tnLst>
      <p:par>
        <p:cTn id="1" dur="indefinite" restart="never" nodeType="tmRoot"/>
      </p:par>
    </p:tnLst>
  </p:timing>
  <p:hf hdr="0" ftr="0" dt="0"/>
  <p:txStyles>
    <p:titleStyle>
      <a:lvl1pPr algn="ctr" defTabSz="912813"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200" algn="ctr" defTabSz="912813" rtl="0" eaLnBrk="1" fontAlgn="base" hangingPunct="1">
        <a:spcBef>
          <a:spcPct val="0"/>
        </a:spcBef>
        <a:spcAft>
          <a:spcPct val="0"/>
        </a:spcAft>
        <a:defRPr sz="3600" b="1" u="sng">
          <a:solidFill>
            <a:srgbClr val="000099"/>
          </a:solidFill>
          <a:latin typeface="Arial" pitchFamily="-65" charset="0"/>
        </a:defRPr>
      </a:lvl6pPr>
      <a:lvl7pPr marL="914400" algn="ctr" defTabSz="912813" rtl="0" eaLnBrk="1" fontAlgn="base" hangingPunct="1">
        <a:spcBef>
          <a:spcPct val="0"/>
        </a:spcBef>
        <a:spcAft>
          <a:spcPct val="0"/>
        </a:spcAft>
        <a:defRPr sz="3600" b="1" u="sng">
          <a:solidFill>
            <a:srgbClr val="000099"/>
          </a:solidFill>
          <a:latin typeface="Arial" pitchFamily="-65" charset="0"/>
        </a:defRPr>
      </a:lvl7pPr>
      <a:lvl8pPr marL="1371600" algn="ctr" defTabSz="912813" rtl="0" eaLnBrk="1" fontAlgn="base" hangingPunct="1">
        <a:spcBef>
          <a:spcPct val="0"/>
        </a:spcBef>
        <a:spcAft>
          <a:spcPct val="0"/>
        </a:spcAft>
        <a:defRPr sz="3600" b="1" u="sng">
          <a:solidFill>
            <a:srgbClr val="000099"/>
          </a:solidFill>
          <a:latin typeface="Arial" pitchFamily="-65" charset="0"/>
        </a:defRPr>
      </a:lvl8pPr>
      <a:lvl9pPr marL="1828800" algn="ctr" defTabSz="912813" rtl="0" eaLnBrk="1" fontAlgn="base" hangingPunct="1">
        <a:spcBef>
          <a:spcPct val="0"/>
        </a:spcBef>
        <a:spcAft>
          <a:spcPct val="0"/>
        </a:spcAft>
        <a:defRPr sz="3600" b="1" u="sng">
          <a:solidFill>
            <a:srgbClr val="000099"/>
          </a:solidFill>
          <a:latin typeface="Arial" pitchFamily="-65" charset="0"/>
        </a:defRPr>
      </a:lvl9pPr>
    </p:titleStyle>
    <p:bodyStyle>
      <a:lvl1pPr marL="228600" indent="-228600" algn="l" defTabSz="912813"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71500" indent="-228600" algn="l" defTabSz="912813"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2813" indent="-227013"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6363" indent="-228600"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7213" indent="-228600" algn="l" defTabSz="912813"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6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8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90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2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58050"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06" tIns="46004" rIns="92006" bIns="46004" numCol="1" anchor="ctr" anchorCtr="0" compatLnSpc="1">
            <a:prstTxWarp prst="textNoShape">
              <a:avLst/>
            </a:prstTxWarp>
          </a:bodyPr>
          <a:lstStyle/>
          <a:p>
            <a:pPr lvl="0"/>
            <a:r>
              <a:rPr lang="en-US"/>
              <a:t>Click to edit Master title style</a:t>
            </a:r>
          </a:p>
        </p:txBody>
      </p:sp>
      <p:sp>
        <p:nvSpPr>
          <p:cNvPr id="258051"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06" tIns="46004" rIns="92006" bIns="460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2006" tIns="46004" rIns="92006" bIns="46004"/>
          <a:lstStyle/>
          <a:p>
            <a:pPr defTabSz="910659" eaLnBrk="0" hangingPunct="0">
              <a:defRPr/>
            </a:pPr>
            <a:fld id="{175D2F9F-18C8-A447-B5E5-43EF653B27F1}" type="slidenum">
              <a:rPr lang="en-US" sz="1600" i="1">
                <a:solidFill>
                  <a:srgbClr val="000000"/>
                </a:solidFill>
                <a:effectLst>
                  <a:outerShdw blurRad="38100" dist="38100" dir="2700000" algn="tl">
                    <a:srgbClr val="DDDDDD"/>
                  </a:outerShdw>
                </a:effectLst>
                <a:latin typeface="Courier New" charset="0"/>
              </a:rPr>
              <a:pPr defTabSz="910659" eaLnBrk="0" hangingPunct="0">
                <a:defRPr/>
              </a:pPr>
              <a:t>‹#›</a:t>
            </a:fld>
            <a:r>
              <a:rPr lang="en-US" sz="1800">
                <a:solidFill>
                  <a:srgbClr val="808080"/>
                </a:solidFill>
              </a:rPr>
              <a:t> - </a:t>
            </a:r>
            <a:r>
              <a:rPr lang="en-US" sz="1000">
                <a:solidFill>
                  <a:srgbClr val="969696"/>
                </a:solidFill>
              </a:rPr>
              <a:t>Lectures.GersteinLab.org</a:t>
            </a:r>
            <a:endParaRPr lang="en-US" sz="300" b="0">
              <a:solidFill>
                <a:srgbClr val="000000"/>
              </a:solidFill>
            </a:endParaRPr>
          </a:p>
        </p:txBody>
      </p:sp>
    </p:spTree>
  </p:cSld>
  <p:clrMap bg1="lt1" tx1="dk1" bg2="lt2" tx2="dk2" accent1="accent1" accent2="accent2" accent3="accent3" accent4="accent4" accent5="accent5" accent6="accent6" hlink="hlink" folHlink="folHlink"/>
  <p:sldLayoutIdLst>
    <p:sldLayoutId id="2147526690" r:id="rId1"/>
    <p:sldLayoutId id="2147526691" r:id="rId2"/>
    <p:sldLayoutId id="2147526692" r:id="rId3"/>
    <p:sldLayoutId id="2147526693" r:id="rId4"/>
    <p:sldLayoutId id="2147526694" r:id="rId5"/>
    <p:sldLayoutId id="2147526695" r:id="rId6"/>
    <p:sldLayoutId id="2147526696" r:id="rId7"/>
    <p:sldLayoutId id="2147526697" r:id="rId8"/>
    <p:sldLayoutId id="2147526698" r:id="rId9"/>
    <p:sldLayoutId id="2147526699" r:id="rId10"/>
    <p:sldLayoutId id="2147526700" r:id="rId11"/>
    <p:sldLayoutId id="2147526701" r:id="rId12"/>
    <p:sldLayoutId id="2147526702" r:id="rId13"/>
  </p:sldLayoutIdLst>
  <p:transition/>
  <p:timing>
    <p:tnLst>
      <p:par>
        <p:cTn id="1" dur="indefinite" restart="never" nodeType="tmRoot"/>
      </p:par>
    </p:tnLst>
  </p:timing>
  <p:hf hdr="0" ftr="0" dt="0"/>
  <p:txStyles>
    <p:titleStyle>
      <a:lvl1pPr algn="ctr" defTabSz="908050"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910" algn="ctr" defTabSz="912236" rtl="0" eaLnBrk="1" fontAlgn="base" hangingPunct="1">
        <a:spcBef>
          <a:spcPct val="0"/>
        </a:spcBef>
        <a:spcAft>
          <a:spcPct val="0"/>
        </a:spcAft>
        <a:defRPr sz="3600" b="1" u="sng">
          <a:solidFill>
            <a:srgbClr val="000099"/>
          </a:solidFill>
          <a:latin typeface="Arial" pitchFamily="-65" charset="0"/>
        </a:defRPr>
      </a:lvl6pPr>
      <a:lvl7pPr marL="913822" algn="ctr" defTabSz="912236" rtl="0" eaLnBrk="1" fontAlgn="base" hangingPunct="1">
        <a:spcBef>
          <a:spcPct val="0"/>
        </a:spcBef>
        <a:spcAft>
          <a:spcPct val="0"/>
        </a:spcAft>
        <a:defRPr sz="3600" b="1" u="sng">
          <a:solidFill>
            <a:srgbClr val="000099"/>
          </a:solidFill>
          <a:latin typeface="Arial" pitchFamily="-65" charset="0"/>
        </a:defRPr>
      </a:lvl7pPr>
      <a:lvl8pPr marL="1370734" algn="ctr" defTabSz="912236" rtl="0" eaLnBrk="1" fontAlgn="base" hangingPunct="1">
        <a:spcBef>
          <a:spcPct val="0"/>
        </a:spcBef>
        <a:spcAft>
          <a:spcPct val="0"/>
        </a:spcAft>
        <a:defRPr sz="3600" b="1" u="sng">
          <a:solidFill>
            <a:srgbClr val="000099"/>
          </a:solidFill>
          <a:latin typeface="Arial" pitchFamily="-65" charset="0"/>
        </a:defRPr>
      </a:lvl8pPr>
      <a:lvl9pPr marL="1827644" algn="ctr" defTabSz="912236" rtl="0" eaLnBrk="1" fontAlgn="base" hangingPunct="1">
        <a:spcBef>
          <a:spcPct val="0"/>
        </a:spcBef>
        <a:spcAft>
          <a:spcPct val="0"/>
        </a:spcAft>
        <a:defRPr sz="3600" b="1" u="sng">
          <a:solidFill>
            <a:srgbClr val="000099"/>
          </a:solidFill>
          <a:latin typeface="Arial" pitchFamily="-65" charset="0"/>
        </a:defRPr>
      </a:lvl9pPr>
    </p:titleStyle>
    <p:bodyStyle>
      <a:lvl1pPr marL="223838" indent="-223838" algn="l" defTabSz="908050"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6738" indent="-223838" algn="l" defTabSz="908050"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8050" indent="-222250" algn="l" defTabSz="908050"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1600" indent="-223838" algn="l" defTabSz="908050"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2450" indent="-223838" algn="l" defTabSz="908050"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3011"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9923"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6833"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3744"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910" rtl="0" eaLnBrk="1" latinLnBrk="0" hangingPunct="1">
        <a:defRPr sz="1800" kern="1200">
          <a:solidFill>
            <a:schemeClr val="tx1"/>
          </a:solidFill>
          <a:latin typeface="+mn-lt"/>
          <a:ea typeface="+mn-ea"/>
          <a:cs typeface="+mn-cs"/>
        </a:defRPr>
      </a:lvl1pPr>
      <a:lvl2pPr marL="456910" algn="l" defTabSz="456910" rtl="0" eaLnBrk="1" latinLnBrk="0" hangingPunct="1">
        <a:defRPr sz="1800" kern="1200">
          <a:solidFill>
            <a:schemeClr val="tx1"/>
          </a:solidFill>
          <a:latin typeface="+mn-lt"/>
          <a:ea typeface="+mn-ea"/>
          <a:cs typeface="+mn-cs"/>
        </a:defRPr>
      </a:lvl2pPr>
      <a:lvl3pPr marL="913822" algn="l" defTabSz="456910" rtl="0" eaLnBrk="1" latinLnBrk="0" hangingPunct="1">
        <a:defRPr sz="1800" kern="1200">
          <a:solidFill>
            <a:schemeClr val="tx1"/>
          </a:solidFill>
          <a:latin typeface="+mn-lt"/>
          <a:ea typeface="+mn-ea"/>
          <a:cs typeface="+mn-cs"/>
        </a:defRPr>
      </a:lvl3pPr>
      <a:lvl4pPr marL="1370734" algn="l" defTabSz="456910" rtl="0" eaLnBrk="1" latinLnBrk="0" hangingPunct="1">
        <a:defRPr sz="1800" kern="1200">
          <a:solidFill>
            <a:schemeClr val="tx1"/>
          </a:solidFill>
          <a:latin typeface="+mn-lt"/>
          <a:ea typeface="+mn-ea"/>
          <a:cs typeface="+mn-cs"/>
        </a:defRPr>
      </a:lvl4pPr>
      <a:lvl5pPr marL="1827644" algn="l" defTabSz="456910" rtl="0" eaLnBrk="1" latinLnBrk="0" hangingPunct="1">
        <a:defRPr sz="1800" kern="1200">
          <a:solidFill>
            <a:schemeClr val="tx1"/>
          </a:solidFill>
          <a:latin typeface="+mn-lt"/>
          <a:ea typeface="+mn-ea"/>
          <a:cs typeface="+mn-cs"/>
        </a:defRPr>
      </a:lvl5pPr>
      <a:lvl6pPr marL="2284557" algn="l" defTabSz="456910" rtl="0" eaLnBrk="1" latinLnBrk="0" hangingPunct="1">
        <a:defRPr sz="1800" kern="1200">
          <a:solidFill>
            <a:schemeClr val="tx1"/>
          </a:solidFill>
          <a:latin typeface="+mn-lt"/>
          <a:ea typeface="+mn-ea"/>
          <a:cs typeface="+mn-cs"/>
        </a:defRPr>
      </a:lvl6pPr>
      <a:lvl7pPr marL="2741467" algn="l" defTabSz="456910" rtl="0" eaLnBrk="1" latinLnBrk="0" hangingPunct="1">
        <a:defRPr sz="1800" kern="1200">
          <a:solidFill>
            <a:schemeClr val="tx1"/>
          </a:solidFill>
          <a:latin typeface="+mn-lt"/>
          <a:ea typeface="+mn-ea"/>
          <a:cs typeface="+mn-cs"/>
        </a:defRPr>
      </a:lvl7pPr>
      <a:lvl8pPr marL="3198377" algn="l" defTabSz="456910" rtl="0" eaLnBrk="1" latinLnBrk="0" hangingPunct="1">
        <a:defRPr sz="1800" kern="1200">
          <a:solidFill>
            <a:schemeClr val="tx1"/>
          </a:solidFill>
          <a:latin typeface="+mn-lt"/>
          <a:ea typeface="+mn-ea"/>
          <a:cs typeface="+mn-cs"/>
        </a:defRPr>
      </a:lvl8pPr>
      <a:lvl9pPr marL="3655289" algn="l" defTabSz="45691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59074"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66" tIns="46033" rIns="92066" bIns="46033" numCol="1" anchor="ctr" anchorCtr="0" compatLnSpc="1">
            <a:prstTxWarp prst="textNoShape">
              <a:avLst/>
            </a:prstTxWarp>
          </a:bodyPr>
          <a:lstStyle/>
          <a:p>
            <a:pPr lvl="0"/>
            <a:r>
              <a:rPr lang="en-US"/>
              <a:t>Click to edit Master title style</a:t>
            </a:r>
          </a:p>
        </p:txBody>
      </p:sp>
      <p:sp>
        <p:nvSpPr>
          <p:cNvPr id="259075"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66" tIns="46033" rIns="92066" bIns="46033" numCol="1" anchor="t" anchorCtr="0" compatLnSpc="1">
            <a:prstTxWarp prst="textNoShape">
              <a:avLst/>
            </a:prstTxWarp>
          </a:bodyPr>
          <a:lstStyle/>
          <a:p>
            <a:pPr lvl="0"/>
            <a:r>
              <a:rPr lang="en-US"/>
              <a:t>Click to edit Master text styles</a:t>
            </a:r>
          </a:p>
          <a:p>
            <a:pPr lvl="1"/>
            <a:r>
              <a:rPr lang="en-US"/>
              <a:t>Se2_default_3_cbb752_11apr10con2_default_3_cbb752_11apr10d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userDrawn="1">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2066" tIns="46033" rIns="92066" bIns="46033"/>
          <a:lstStyle/>
          <a:p>
            <a:pPr defTabSz="912813" eaLnBrk="0" hangingPunct="0">
              <a:defRPr/>
            </a:pPr>
            <a:fld id="{2AF497F3-D3F7-2448-B717-4EB1F621EF2C}"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813" eaLnBrk="0" hangingPunct="0">
                <a:defRPr/>
              </a:pPr>
              <a:t>‹#›</a:t>
            </a:fld>
            <a:r>
              <a:rPr lang="en-US" sz="1800" dirty="0">
                <a:solidFill>
                  <a:srgbClr val="808080"/>
                </a:solidFill>
                <a:ea typeface="ＭＳ Ｐゴシック" charset="-128"/>
                <a:cs typeface="ＭＳ Ｐゴシック" charset="-128"/>
              </a:rPr>
              <a:t> - </a:t>
            </a:r>
            <a:r>
              <a:rPr lang="en-US" sz="1000" dirty="0" err="1">
                <a:solidFill>
                  <a:srgbClr val="969696"/>
                </a:solidFill>
                <a:ea typeface="ＭＳ Ｐゴシック" charset="-128"/>
                <a:cs typeface="ＭＳ Ｐゴシック" charset="-128"/>
              </a:rPr>
              <a:t>Lectures.GersteinLab.org</a:t>
            </a:r>
            <a:endParaRPr lang="en-US" sz="300" b="0" dirty="0">
              <a:solidFill>
                <a:srgbClr val="000000"/>
              </a:solidFill>
              <a:ea typeface="ＭＳ Ｐゴシック" charset="-128"/>
              <a:cs typeface="ＭＳ Ｐゴシック" charset="-128"/>
            </a:endParaRPr>
          </a:p>
        </p:txBody>
      </p:sp>
    </p:spTree>
  </p:cSld>
  <p:clrMap bg1="lt1" tx1="dk1" bg2="lt2" tx2="dk2" accent1="accent1" accent2="accent2" accent3="accent3" accent4="accent4" accent5="accent5" accent6="accent6" hlink="hlink" folHlink="folHlink"/>
  <p:sldLayoutIdLst>
    <p:sldLayoutId id="2147526703" r:id="rId1"/>
    <p:sldLayoutId id="2147526704" r:id="rId2"/>
    <p:sldLayoutId id="2147526705" r:id="rId3"/>
    <p:sldLayoutId id="2147526706" r:id="rId4"/>
    <p:sldLayoutId id="2147526707" r:id="rId5"/>
    <p:sldLayoutId id="2147526708" r:id="rId6"/>
    <p:sldLayoutId id="2147526709" r:id="rId7"/>
    <p:sldLayoutId id="2147526710" r:id="rId8"/>
    <p:sldLayoutId id="2147526711" r:id="rId9"/>
    <p:sldLayoutId id="2147526712" r:id="rId10"/>
    <p:sldLayoutId id="2147526713" r:id="rId11"/>
    <p:sldLayoutId id="2147526714" r:id="rId12"/>
    <p:sldLayoutId id="2147526715" r:id="rId13"/>
  </p:sldLayoutIdLst>
  <p:transition/>
  <p:timing>
    <p:tnLst>
      <p:par>
        <p:cTn id="1" dur="indefinite" restart="never" nodeType="tmRoot"/>
      </p:par>
    </p:tnLst>
  </p:timing>
  <p:hf hdr="0" ftr="0" dt="0"/>
  <p:txStyles>
    <p:titleStyle>
      <a:lvl1pPr algn="ctr" defTabSz="912813"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200" algn="ctr" defTabSz="912813" rtl="0" eaLnBrk="1" fontAlgn="base" hangingPunct="1">
        <a:spcBef>
          <a:spcPct val="0"/>
        </a:spcBef>
        <a:spcAft>
          <a:spcPct val="0"/>
        </a:spcAft>
        <a:defRPr sz="3600" b="1" u="sng">
          <a:solidFill>
            <a:srgbClr val="000099"/>
          </a:solidFill>
          <a:latin typeface="Arial" pitchFamily="-65" charset="0"/>
        </a:defRPr>
      </a:lvl6pPr>
      <a:lvl7pPr marL="914400" algn="ctr" defTabSz="912813" rtl="0" eaLnBrk="1" fontAlgn="base" hangingPunct="1">
        <a:spcBef>
          <a:spcPct val="0"/>
        </a:spcBef>
        <a:spcAft>
          <a:spcPct val="0"/>
        </a:spcAft>
        <a:defRPr sz="3600" b="1" u="sng">
          <a:solidFill>
            <a:srgbClr val="000099"/>
          </a:solidFill>
          <a:latin typeface="Arial" pitchFamily="-65" charset="0"/>
        </a:defRPr>
      </a:lvl7pPr>
      <a:lvl8pPr marL="1371600" algn="ctr" defTabSz="912813" rtl="0" eaLnBrk="1" fontAlgn="base" hangingPunct="1">
        <a:spcBef>
          <a:spcPct val="0"/>
        </a:spcBef>
        <a:spcAft>
          <a:spcPct val="0"/>
        </a:spcAft>
        <a:defRPr sz="3600" b="1" u="sng">
          <a:solidFill>
            <a:srgbClr val="000099"/>
          </a:solidFill>
          <a:latin typeface="Arial" pitchFamily="-65" charset="0"/>
        </a:defRPr>
      </a:lvl8pPr>
      <a:lvl9pPr marL="1828800" algn="ctr" defTabSz="912813" rtl="0" eaLnBrk="1" fontAlgn="base" hangingPunct="1">
        <a:spcBef>
          <a:spcPct val="0"/>
        </a:spcBef>
        <a:spcAft>
          <a:spcPct val="0"/>
        </a:spcAft>
        <a:defRPr sz="3600" b="1" u="sng">
          <a:solidFill>
            <a:srgbClr val="000099"/>
          </a:solidFill>
          <a:latin typeface="Arial" pitchFamily="-65" charset="0"/>
        </a:defRPr>
      </a:lvl9pPr>
    </p:titleStyle>
    <p:bodyStyle>
      <a:lvl1pPr marL="228600" indent="-228600" algn="l" defTabSz="912813"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71500" indent="-228600" algn="l" defTabSz="912813"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2813" indent="-227013"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6363" indent="-228600"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7213" indent="-228600" algn="l" defTabSz="912813"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6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8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90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2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60098"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66" tIns="46033" rIns="92066" bIns="46033" numCol="1" anchor="ctr" anchorCtr="0" compatLnSpc="1">
            <a:prstTxWarp prst="textNoShape">
              <a:avLst/>
            </a:prstTxWarp>
          </a:bodyPr>
          <a:lstStyle/>
          <a:p>
            <a:pPr lvl="0"/>
            <a:r>
              <a:rPr lang="en-US"/>
              <a:t>Click to edit Master title style</a:t>
            </a:r>
          </a:p>
        </p:txBody>
      </p:sp>
      <p:sp>
        <p:nvSpPr>
          <p:cNvPr id="260099"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66" tIns="46033" rIns="92066" bIns="46033"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2066" tIns="46033" rIns="92066" bIns="46033"/>
          <a:lstStyle/>
          <a:p>
            <a:pPr defTabSz="912813" eaLnBrk="0" hangingPunct="0">
              <a:defRPr/>
            </a:pPr>
            <a:fld id="{A7002DAD-D710-864C-A35D-825ACE50805F}"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813" eaLnBrk="0" hangingPunct="0">
                <a:defRPr/>
              </a:pPr>
              <a:t>‹#›</a:t>
            </a:fld>
            <a:r>
              <a:rPr lang="en-US" sz="1800">
                <a:solidFill>
                  <a:srgbClr val="808080"/>
                </a:solidFill>
                <a:ea typeface="ＭＳ Ｐゴシック" charset="-128"/>
                <a:cs typeface="ＭＳ Ｐゴシック" charset="-128"/>
              </a:rPr>
              <a:t> - </a:t>
            </a:r>
            <a:r>
              <a:rPr lang="en-US" sz="1000">
                <a:solidFill>
                  <a:srgbClr val="969696"/>
                </a:solidFill>
                <a:ea typeface="ＭＳ Ｐゴシック" charset="-128"/>
                <a:cs typeface="ＭＳ Ｐゴシック" charset="-128"/>
              </a:rPr>
              <a:t>Lectures.GersteinLab.org</a:t>
            </a:r>
            <a:r>
              <a:rPr lang="en-US" sz="400" b="0">
                <a:solidFill>
                  <a:srgbClr val="808080"/>
                </a:solidFill>
                <a:ea typeface="ＭＳ Ｐゴシック" charset="-128"/>
                <a:cs typeface="ＭＳ Ｐゴシック" charset="-128"/>
              </a:rPr>
              <a:t> </a:t>
            </a:r>
            <a:r>
              <a:rPr lang="en-US" sz="300" b="0">
                <a:solidFill>
                  <a:srgbClr val="000000"/>
                </a:solidFill>
                <a:ea typeface="ＭＳ Ｐゴシック" charset="-128"/>
                <a:cs typeface="ＭＳ Ｐゴシック" charset="-128"/>
              </a:rPr>
              <a:t>(c) '09</a:t>
            </a:r>
          </a:p>
        </p:txBody>
      </p:sp>
    </p:spTree>
  </p:cSld>
  <p:clrMap bg1="lt1" tx1="dk1" bg2="lt2" tx2="dk2" accent1="accent1" accent2="accent2" accent3="accent3" accent4="accent4" accent5="accent5" accent6="accent6" hlink="hlink" folHlink="folHlink"/>
  <p:sldLayoutIdLst>
    <p:sldLayoutId id="2147526716" r:id="rId1"/>
    <p:sldLayoutId id="2147526717" r:id="rId2"/>
    <p:sldLayoutId id="2147526718" r:id="rId3"/>
    <p:sldLayoutId id="2147526719" r:id="rId4"/>
    <p:sldLayoutId id="2147526720" r:id="rId5"/>
    <p:sldLayoutId id="2147526721" r:id="rId6"/>
    <p:sldLayoutId id="2147526722" r:id="rId7"/>
    <p:sldLayoutId id="2147526723" r:id="rId8"/>
    <p:sldLayoutId id="2147526724" r:id="rId9"/>
    <p:sldLayoutId id="2147526725" r:id="rId10"/>
    <p:sldLayoutId id="2147526726" r:id="rId11"/>
    <p:sldLayoutId id="2147526727" r:id="rId12"/>
    <p:sldLayoutId id="2147526728" r:id="rId13"/>
  </p:sldLayoutIdLst>
  <p:transition/>
  <p:timing>
    <p:tnLst>
      <p:par>
        <p:cTn id="1" dur="indefinite" restart="never" nodeType="tmRoot"/>
      </p:par>
    </p:tnLst>
  </p:timing>
  <p:hf hdr="0" ftr="0" dt="0"/>
  <p:txStyles>
    <p:titleStyle>
      <a:lvl1pPr algn="ctr" defTabSz="912813"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200" algn="ctr" defTabSz="912813" rtl="0" eaLnBrk="1" fontAlgn="base" hangingPunct="1">
        <a:spcBef>
          <a:spcPct val="0"/>
        </a:spcBef>
        <a:spcAft>
          <a:spcPct val="0"/>
        </a:spcAft>
        <a:defRPr sz="3600" b="1" u="sng">
          <a:solidFill>
            <a:srgbClr val="000099"/>
          </a:solidFill>
          <a:latin typeface="Arial" pitchFamily="-65" charset="0"/>
        </a:defRPr>
      </a:lvl6pPr>
      <a:lvl7pPr marL="914400" algn="ctr" defTabSz="912813" rtl="0" eaLnBrk="1" fontAlgn="base" hangingPunct="1">
        <a:spcBef>
          <a:spcPct val="0"/>
        </a:spcBef>
        <a:spcAft>
          <a:spcPct val="0"/>
        </a:spcAft>
        <a:defRPr sz="3600" b="1" u="sng">
          <a:solidFill>
            <a:srgbClr val="000099"/>
          </a:solidFill>
          <a:latin typeface="Arial" pitchFamily="-65" charset="0"/>
        </a:defRPr>
      </a:lvl7pPr>
      <a:lvl8pPr marL="1371600" algn="ctr" defTabSz="912813" rtl="0" eaLnBrk="1" fontAlgn="base" hangingPunct="1">
        <a:spcBef>
          <a:spcPct val="0"/>
        </a:spcBef>
        <a:spcAft>
          <a:spcPct val="0"/>
        </a:spcAft>
        <a:defRPr sz="3600" b="1" u="sng">
          <a:solidFill>
            <a:srgbClr val="000099"/>
          </a:solidFill>
          <a:latin typeface="Arial" pitchFamily="-65" charset="0"/>
        </a:defRPr>
      </a:lvl8pPr>
      <a:lvl9pPr marL="1828800" algn="ctr" defTabSz="912813" rtl="0" eaLnBrk="1" fontAlgn="base" hangingPunct="1">
        <a:spcBef>
          <a:spcPct val="0"/>
        </a:spcBef>
        <a:spcAft>
          <a:spcPct val="0"/>
        </a:spcAft>
        <a:defRPr sz="3600" b="1" u="sng">
          <a:solidFill>
            <a:srgbClr val="000099"/>
          </a:solidFill>
          <a:latin typeface="Arial" pitchFamily="-65" charset="0"/>
        </a:defRPr>
      </a:lvl9pPr>
    </p:titleStyle>
    <p:bodyStyle>
      <a:lvl1pPr marL="228600" indent="-228600" algn="l" defTabSz="912813"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71500" indent="-228600" algn="l" defTabSz="912813"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2813" indent="-227013"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6363" indent="-228600"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7213" indent="-228600" algn="l" defTabSz="912813"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6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8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90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2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61122"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66" tIns="46032" rIns="92066" bIns="46032" numCol="1" anchor="ctr" anchorCtr="0" compatLnSpc="1">
            <a:prstTxWarp prst="textNoShape">
              <a:avLst/>
            </a:prstTxWarp>
          </a:bodyPr>
          <a:lstStyle/>
          <a:p>
            <a:pPr lvl="0"/>
            <a:r>
              <a:rPr lang="en-US"/>
              <a:t>Click to edit Master title style</a:t>
            </a:r>
          </a:p>
        </p:txBody>
      </p:sp>
      <p:sp>
        <p:nvSpPr>
          <p:cNvPr id="261123"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66" tIns="46032" rIns="92066" bIns="46032"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2066" tIns="46032" rIns="92066" bIns="46032"/>
          <a:lstStyle/>
          <a:p>
            <a:pPr defTabSz="912804" eaLnBrk="0" hangingPunct="0">
              <a:defRPr/>
            </a:pPr>
            <a:fld id="{71162672-54BE-A84B-B8EF-B2CBD3746DCE}"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804" eaLnBrk="0" hangingPunct="0">
                <a:defRPr/>
              </a:pPr>
              <a:t>‹#›</a:t>
            </a:fld>
            <a:r>
              <a:rPr lang="en-US" sz="1800" dirty="0">
                <a:solidFill>
                  <a:srgbClr val="808080"/>
                </a:solidFill>
                <a:ea typeface="ＭＳ Ｐゴシック" charset="-128"/>
                <a:cs typeface="ＭＳ Ｐゴシック" charset="-128"/>
              </a:rPr>
              <a:t> - </a:t>
            </a:r>
            <a:r>
              <a:rPr lang="en-US" sz="1000" dirty="0" err="1">
                <a:solidFill>
                  <a:srgbClr val="969696"/>
                </a:solidFill>
                <a:ea typeface="ＭＳ Ｐゴシック" charset="-128"/>
                <a:cs typeface="ＭＳ Ｐゴシック" charset="-128"/>
              </a:rPr>
              <a:t>Lectures.GersteinLab.org</a:t>
            </a:r>
            <a:endParaRPr lang="en-US" sz="300" b="0" dirty="0">
              <a:solidFill>
                <a:srgbClr val="000000"/>
              </a:solidFill>
              <a:ea typeface="ＭＳ Ｐゴシック" charset="-128"/>
              <a:cs typeface="ＭＳ Ｐゴシック" charset="-128"/>
            </a:endParaRPr>
          </a:p>
        </p:txBody>
      </p:sp>
    </p:spTree>
  </p:cSld>
  <p:clrMap bg1="lt1" tx1="dk1" bg2="lt2" tx2="dk2" accent1="accent1" accent2="accent2" accent3="accent3" accent4="accent4" accent5="accent5" accent6="accent6" hlink="hlink" folHlink="folHlink"/>
  <p:sldLayoutIdLst>
    <p:sldLayoutId id="2147526729" r:id="rId1"/>
    <p:sldLayoutId id="2147526730" r:id="rId2"/>
    <p:sldLayoutId id="2147526731" r:id="rId3"/>
    <p:sldLayoutId id="2147526732" r:id="rId4"/>
    <p:sldLayoutId id="2147526733" r:id="rId5"/>
    <p:sldLayoutId id="2147526734" r:id="rId6"/>
    <p:sldLayoutId id="2147526735" r:id="rId7"/>
    <p:sldLayoutId id="2147526736" r:id="rId8"/>
    <p:sldLayoutId id="2147526737" r:id="rId9"/>
    <p:sldLayoutId id="2147526738" r:id="rId10"/>
    <p:sldLayoutId id="2147526739" r:id="rId11"/>
    <p:sldLayoutId id="2147526740" r:id="rId12"/>
    <p:sldLayoutId id="2147526741" r:id="rId13"/>
  </p:sldLayoutIdLst>
  <p:transition/>
  <p:timing>
    <p:tnLst>
      <p:par>
        <p:cTn id="1" dur="indefinite" restart="never" nodeType="tmRoot"/>
      </p:par>
    </p:tnLst>
  </p:timing>
  <p:hf hdr="0" ftr="0" dt="0"/>
  <p:txStyles>
    <p:titleStyle>
      <a:lvl1pPr algn="ctr" defTabSz="911225"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7196" algn="ctr" defTabSz="912804" rtl="0" eaLnBrk="1" fontAlgn="base" hangingPunct="1">
        <a:spcBef>
          <a:spcPct val="0"/>
        </a:spcBef>
        <a:spcAft>
          <a:spcPct val="0"/>
        </a:spcAft>
        <a:defRPr sz="3600" b="1" u="sng">
          <a:solidFill>
            <a:srgbClr val="000099"/>
          </a:solidFill>
          <a:latin typeface="Arial" pitchFamily="-65" charset="0"/>
        </a:defRPr>
      </a:lvl6pPr>
      <a:lvl7pPr marL="914391" algn="ctr" defTabSz="912804" rtl="0" eaLnBrk="1" fontAlgn="base" hangingPunct="1">
        <a:spcBef>
          <a:spcPct val="0"/>
        </a:spcBef>
        <a:spcAft>
          <a:spcPct val="0"/>
        </a:spcAft>
        <a:defRPr sz="3600" b="1" u="sng">
          <a:solidFill>
            <a:srgbClr val="000099"/>
          </a:solidFill>
          <a:latin typeface="Arial" pitchFamily="-65" charset="0"/>
        </a:defRPr>
      </a:lvl7pPr>
      <a:lvl8pPr marL="1371587" algn="ctr" defTabSz="912804" rtl="0" eaLnBrk="1" fontAlgn="base" hangingPunct="1">
        <a:spcBef>
          <a:spcPct val="0"/>
        </a:spcBef>
        <a:spcAft>
          <a:spcPct val="0"/>
        </a:spcAft>
        <a:defRPr sz="3600" b="1" u="sng">
          <a:solidFill>
            <a:srgbClr val="000099"/>
          </a:solidFill>
          <a:latin typeface="Arial" pitchFamily="-65" charset="0"/>
        </a:defRPr>
      </a:lvl8pPr>
      <a:lvl9pPr marL="1828782" algn="ctr" defTabSz="912804"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4775"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5625"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575"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770"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966"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161"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96" rtl="0" eaLnBrk="1" latinLnBrk="0" hangingPunct="1">
        <a:defRPr sz="1800" kern="1200">
          <a:solidFill>
            <a:schemeClr val="tx1"/>
          </a:solidFill>
          <a:latin typeface="+mn-lt"/>
          <a:ea typeface="+mn-ea"/>
          <a:cs typeface="+mn-cs"/>
        </a:defRPr>
      </a:lvl1pPr>
      <a:lvl2pPr marL="457196" algn="l" defTabSz="457196" rtl="0" eaLnBrk="1" latinLnBrk="0" hangingPunct="1">
        <a:defRPr sz="1800" kern="1200">
          <a:solidFill>
            <a:schemeClr val="tx1"/>
          </a:solidFill>
          <a:latin typeface="+mn-lt"/>
          <a:ea typeface="+mn-ea"/>
          <a:cs typeface="+mn-cs"/>
        </a:defRPr>
      </a:lvl2pPr>
      <a:lvl3pPr marL="914391" algn="l" defTabSz="457196" rtl="0" eaLnBrk="1" latinLnBrk="0" hangingPunct="1">
        <a:defRPr sz="1800" kern="1200">
          <a:solidFill>
            <a:schemeClr val="tx1"/>
          </a:solidFill>
          <a:latin typeface="+mn-lt"/>
          <a:ea typeface="+mn-ea"/>
          <a:cs typeface="+mn-cs"/>
        </a:defRPr>
      </a:lvl3pPr>
      <a:lvl4pPr marL="1371587" algn="l" defTabSz="457196" rtl="0" eaLnBrk="1" latinLnBrk="0" hangingPunct="1">
        <a:defRPr sz="1800" kern="1200">
          <a:solidFill>
            <a:schemeClr val="tx1"/>
          </a:solidFill>
          <a:latin typeface="+mn-lt"/>
          <a:ea typeface="+mn-ea"/>
          <a:cs typeface="+mn-cs"/>
        </a:defRPr>
      </a:lvl4pPr>
      <a:lvl5pPr marL="1828782" algn="l" defTabSz="457196" rtl="0" eaLnBrk="1" latinLnBrk="0" hangingPunct="1">
        <a:defRPr sz="1800" kern="1200">
          <a:solidFill>
            <a:schemeClr val="tx1"/>
          </a:solidFill>
          <a:latin typeface="+mn-lt"/>
          <a:ea typeface="+mn-ea"/>
          <a:cs typeface="+mn-cs"/>
        </a:defRPr>
      </a:lvl5pPr>
      <a:lvl6pPr marL="2285978" algn="l" defTabSz="457196" rtl="0" eaLnBrk="1" latinLnBrk="0" hangingPunct="1">
        <a:defRPr sz="1800" kern="1200">
          <a:solidFill>
            <a:schemeClr val="tx1"/>
          </a:solidFill>
          <a:latin typeface="+mn-lt"/>
          <a:ea typeface="+mn-ea"/>
          <a:cs typeface="+mn-cs"/>
        </a:defRPr>
      </a:lvl6pPr>
      <a:lvl7pPr marL="2743173" algn="l" defTabSz="457196" rtl="0" eaLnBrk="1" latinLnBrk="0" hangingPunct="1">
        <a:defRPr sz="1800" kern="1200">
          <a:solidFill>
            <a:schemeClr val="tx1"/>
          </a:solidFill>
          <a:latin typeface="+mn-lt"/>
          <a:ea typeface="+mn-ea"/>
          <a:cs typeface="+mn-cs"/>
        </a:defRPr>
      </a:lvl7pPr>
      <a:lvl8pPr marL="3200368" algn="l" defTabSz="457196" rtl="0" eaLnBrk="1" latinLnBrk="0" hangingPunct="1">
        <a:defRPr sz="1800" kern="1200">
          <a:solidFill>
            <a:schemeClr val="tx1"/>
          </a:solidFill>
          <a:latin typeface="+mn-lt"/>
          <a:ea typeface="+mn-ea"/>
          <a:cs typeface="+mn-cs"/>
        </a:defRPr>
      </a:lvl8pPr>
      <a:lvl9pPr marL="3657563" algn="l" defTabSz="457196"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62146" name="Rectangle 2"/>
          <p:cNvSpPr>
            <a:spLocks noGrp="1" noChangeArrowheads="1"/>
          </p:cNvSpPr>
          <p:nvPr>
            <p:ph type="title"/>
            <p:custDataLst>
              <p:tags r:id="rId16"/>
            </p:custDataLst>
          </p:nvPr>
        </p:nvSpPr>
        <p:spPr bwMode="auto">
          <a:xfrm>
            <a:off x="685800" y="609600"/>
            <a:ext cx="7772400" cy="11430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66" tIns="46033" rIns="92066" bIns="46033" numCol="1" anchor="ctr" anchorCtr="0" compatLnSpc="1">
            <a:prstTxWarp prst="textNoShape">
              <a:avLst/>
            </a:prstTxWarp>
          </a:bodyPr>
          <a:lstStyle/>
          <a:p>
            <a:pPr lvl="0"/>
            <a:r>
              <a:rPr lang="en-US"/>
              <a:t>Click to edit Master title style</a:t>
            </a:r>
          </a:p>
        </p:txBody>
      </p:sp>
      <p:sp>
        <p:nvSpPr>
          <p:cNvPr id="262147" name="Rectangle 3"/>
          <p:cNvSpPr>
            <a:spLocks noGrp="1" noChangeArrowheads="1"/>
          </p:cNvSpPr>
          <p:nvPr>
            <p:ph type="body" idx="1"/>
            <p:custDataLst>
              <p:tags r:id="rId17"/>
            </p:custDataLst>
          </p:nvPr>
        </p:nvSpPr>
        <p:spPr bwMode="auto">
          <a:xfrm>
            <a:off x="685800" y="1981200"/>
            <a:ext cx="7772400" cy="4638675"/>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66" tIns="46033" rIns="92066" bIns="46033"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8"/>
            </p:custDataLst>
          </p:nvPr>
        </p:nvSpPr>
        <p:spPr bwMode="auto">
          <a:xfrm rot="16200000">
            <a:off x="7411245" y="5253831"/>
            <a:ext cx="3078162" cy="263525"/>
          </a:xfrm>
          <a:prstGeom prst="rect">
            <a:avLst/>
          </a:prstGeom>
          <a:noFill/>
          <a:ln w="9525">
            <a:noFill/>
            <a:miter lim="800000"/>
            <a:headEnd/>
            <a:tailEnd/>
          </a:ln>
          <a:effectLst/>
        </p:spPr>
        <p:txBody>
          <a:bodyPr lIns="92066" tIns="46033" rIns="92066" bIns="46033"/>
          <a:lstStyle/>
          <a:p>
            <a:pPr defTabSz="912813" eaLnBrk="0" hangingPunct="0">
              <a:defRPr/>
            </a:pPr>
            <a:fld id="{8806BFCF-6E36-AA42-8AAD-128E15C18D2C}"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813" eaLnBrk="0" hangingPunct="0">
                <a:defRPr/>
              </a:pPr>
              <a:t>‹#›</a:t>
            </a:fld>
            <a:r>
              <a:rPr lang="en-US" sz="1800">
                <a:solidFill>
                  <a:srgbClr val="808080"/>
                </a:solidFill>
                <a:ea typeface="ＭＳ Ｐゴシック" charset="-128"/>
                <a:cs typeface="ＭＳ Ｐゴシック" charset="-128"/>
              </a:rPr>
              <a:t> - </a:t>
            </a:r>
            <a:r>
              <a:rPr lang="en-US" sz="1000">
                <a:solidFill>
                  <a:srgbClr val="969696"/>
                </a:solidFill>
                <a:ea typeface="ＭＳ Ｐゴシック" charset="-128"/>
                <a:cs typeface="ＭＳ Ｐゴシック" charset="-128"/>
              </a:rPr>
              <a:t>Lectures.GersteinLab.org</a:t>
            </a:r>
            <a:r>
              <a:rPr lang="en-US" sz="400" b="0">
                <a:solidFill>
                  <a:srgbClr val="808080"/>
                </a:solidFill>
                <a:ea typeface="ＭＳ Ｐゴシック" charset="-128"/>
                <a:cs typeface="ＭＳ Ｐゴシック" charset="-128"/>
              </a:rPr>
              <a:t> </a:t>
            </a:r>
            <a:r>
              <a:rPr lang="en-US" sz="300" b="0">
                <a:solidFill>
                  <a:srgbClr val="000000"/>
                </a:solidFill>
                <a:ea typeface="ＭＳ Ｐゴシック" charset="-128"/>
                <a:cs typeface="ＭＳ Ｐゴシック" charset="-128"/>
              </a:rPr>
              <a:t>(c) '09</a:t>
            </a:r>
          </a:p>
        </p:txBody>
      </p:sp>
    </p:spTree>
  </p:cSld>
  <p:clrMap bg1="lt1" tx1="dk1" bg2="lt2" tx2="dk2" accent1="accent1" accent2="accent2" accent3="accent3" accent4="accent4" accent5="accent5" accent6="accent6" hlink="hlink" folHlink="folHlink"/>
  <p:sldLayoutIdLst>
    <p:sldLayoutId id="2147526742" r:id="rId1"/>
    <p:sldLayoutId id="2147526743" r:id="rId2"/>
    <p:sldLayoutId id="2147526744" r:id="rId3"/>
    <p:sldLayoutId id="2147526745" r:id="rId4"/>
    <p:sldLayoutId id="2147526746" r:id="rId5"/>
    <p:sldLayoutId id="2147526747" r:id="rId6"/>
    <p:sldLayoutId id="2147526748" r:id="rId7"/>
    <p:sldLayoutId id="2147526749" r:id="rId8"/>
    <p:sldLayoutId id="2147526750" r:id="rId9"/>
    <p:sldLayoutId id="2147526751" r:id="rId10"/>
    <p:sldLayoutId id="2147526752" r:id="rId11"/>
    <p:sldLayoutId id="2147526753" r:id="rId12"/>
    <p:sldLayoutId id="2147526754" r:id="rId13"/>
    <p:sldLayoutId id="2147526956" r:id="rId14"/>
  </p:sldLayoutIdLst>
  <p:transition/>
  <p:timing>
    <p:tnLst>
      <p:par>
        <p:cTn id="1" dur="indefinite" restart="never" nodeType="tmRoot"/>
      </p:par>
    </p:tnLst>
  </p:timing>
  <p:hf hdr="0" ftr="0" dt="0"/>
  <p:txStyles>
    <p:titleStyle>
      <a:lvl1pPr algn="ctr" defTabSz="912813"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200" algn="ctr" defTabSz="912813" rtl="0" eaLnBrk="1" fontAlgn="base" hangingPunct="1">
        <a:spcBef>
          <a:spcPct val="0"/>
        </a:spcBef>
        <a:spcAft>
          <a:spcPct val="0"/>
        </a:spcAft>
        <a:defRPr sz="3600" b="1" u="sng">
          <a:solidFill>
            <a:srgbClr val="000099"/>
          </a:solidFill>
          <a:latin typeface="Arial" pitchFamily="-65" charset="0"/>
        </a:defRPr>
      </a:lvl6pPr>
      <a:lvl7pPr marL="914400" algn="ctr" defTabSz="912813" rtl="0" eaLnBrk="1" fontAlgn="base" hangingPunct="1">
        <a:spcBef>
          <a:spcPct val="0"/>
        </a:spcBef>
        <a:spcAft>
          <a:spcPct val="0"/>
        </a:spcAft>
        <a:defRPr sz="3600" b="1" u="sng">
          <a:solidFill>
            <a:srgbClr val="000099"/>
          </a:solidFill>
          <a:latin typeface="Arial" pitchFamily="-65" charset="0"/>
        </a:defRPr>
      </a:lvl7pPr>
      <a:lvl8pPr marL="1371600" algn="ctr" defTabSz="912813" rtl="0" eaLnBrk="1" fontAlgn="base" hangingPunct="1">
        <a:spcBef>
          <a:spcPct val="0"/>
        </a:spcBef>
        <a:spcAft>
          <a:spcPct val="0"/>
        </a:spcAft>
        <a:defRPr sz="3600" b="1" u="sng">
          <a:solidFill>
            <a:srgbClr val="000099"/>
          </a:solidFill>
          <a:latin typeface="Arial" pitchFamily="-65" charset="0"/>
        </a:defRPr>
      </a:lvl8pPr>
      <a:lvl9pPr marL="1828800" algn="ctr" defTabSz="912813" rtl="0" eaLnBrk="1" fontAlgn="base" hangingPunct="1">
        <a:spcBef>
          <a:spcPct val="0"/>
        </a:spcBef>
        <a:spcAft>
          <a:spcPct val="0"/>
        </a:spcAft>
        <a:defRPr sz="3600" b="1" u="sng">
          <a:solidFill>
            <a:srgbClr val="000099"/>
          </a:solidFill>
          <a:latin typeface="Arial" pitchFamily="-65" charset="0"/>
        </a:defRPr>
      </a:lvl9pPr>
    </p:titleStyle>
    <p:bodyStyle>
      <a:lvl1pPr marL="228600" indent="-228600" algn="l" defTabSz="912813"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71500" indent="-228600" algn="l" defTabSz="912813"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2813" indent="-227013"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6363" indent="-228600"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7213" indent="-228600" algn="l" defTabSz="912813"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6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8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90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2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64194"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66" tIns="46033" rIns="92066" bIns="46033" numCol="1" anchor="ctr" anchorCtr="0" compatLnSpc="1">
            <a:prstTxWarp prst="textNoShape">
              <a:avLst/>
            </a:prstTxWarp>
          </a:bodyPr>
          <a:lstStyle/>
          <a:p>
            <a:pPr lvl="0"/>
            <a:r>
              <a:rPr lang="en-US"/>
              <a:t>Click to edit Master title style</a:t>
            </a:r>
          </a:p>
        </p:txBody>
      </p:sp>
      <p:sp>
        <p:nvSpPr>
          <p:cNvPr id="264195"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66" tIns="46033" rIns="92066" bIns="46033" numCol="1" anchor="t" anchorCtr="0" compatLnSpc="1">
            <a:prstTxWarp prst="textNoShape">
              <a:avLst/>
            </a:prstTxWarp>
          </a:bodyPr>
          <a:lstStyle/>
          <a:p>
            <a:pPr lvl="0"/>
            <a:r>
              <a:rPr lang="en-US"/>
              <a:t>Click to edit Master text styles</a:t>
            </a:r>
          </a:p>
          <a:p>
            <a:pPr lvl="1"/>
            <a:r>
              <a:rPr lang="en-US"/>
              <a:t>Se2_default_3_cbb752_11apr10con2_default_3_cbb752_11apr10d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userDrawn="1">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2066" tIns="46033" rIns="92066" bIns="46033"/>
          <a:lstStyle/>
          <a:p>
            <a:pPr defTabSz="912813" eaLnBrk="0" hangingPunct="0">
              <a:defRPr/>
            </a:pPr>
            <a:fld id="{7E33EFAC-6126-6F48-B498-A13BCEF47018}"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813" eaLnBrk="0" hangingPunct="0">
                <a:defRPr/>
              </a:pPr>
              <a:t>‹#›</a:t>
            </a:fld>
            <a:r>
              <a:rPr lang="en-US" sz="1800" dirty="0">
                <a:solidFill>
                  <a:srgbClr val="808080"/>
                </a:solidFill>
                <a:ea typeface="ＭＳ Ｐゴシック" charset="-128"/>
                <a:cs typeface="ＭＳ Ｐゴシック" charset="-128"/>
              </a:rPr>
              <a:t> - </a:t>
            </a:r>
            <a:r>
              <a:rPr lang="en-US" sz="1000" dirty="0" err="1">
                <a:solidFill>
                  <a:srgbClr val="969696"/>
                </a:solidFill>
                <a:ea typeface="ＭＳ Ｐゴシック" charset="-128"/>
                <a:cs typeface="ＭＳ Ｐゴシック" charset="-128"/>
              </a:rPr>
              <a:t>Lectures.GersteinLab.org</a:t>
            </a:r>
            <a:endParaRPr lang="en-US" sz="300" b="0" dirty="0">
              <a:solidFill>
                <a:srgbClr val="000000"/>
              </a:solidFill>
              <a:ea typeface="ＭＳ Ｐゴシック" charset="-128"/>
              <a:cs typeface="ＭＳ Ｐゴシック" charset="-128"/>
            </a:endParaRPr>
          </a:p>
        </p:txBody>
      </p:sp>
    </p:spTree>
  </p:cSld>
  <p:clrMap bg1="lt1" tx1="dk1" bg2="lt2" tx2="dk2" accent1="accent1" accent2="accent2" accent3="accent3" accent4="accent4" accent5="accent5" accent6="accent6" hlink="hlink" folHlink="folHlink"/>
  <p:sldLayoutIdLst>
    <p:sldLayoutId id="2147526755" r:id="rId1"/>
    <p:sldLayoutId id="2147526756" r:id="rId2"/>
    <p:sldLayoutId id="2147526757" r:id="rId3"/>
    <p:sldLayoutId id="2147526758" r:id="rId4"/>
    <p:sldLayoutId id="2147526759" r:id="rId5"/>
    <p:sldLayoutId id="2147526760" r:id="rId6"/>
    <p:sldLayoutId id="2147526761" r:id="rId7"/>
    <p:sldLayoutId id="2147526762" r:id="rId8"/>
    <p:sldLayoutId id="2147526763" r:id="rId9"/>
    <p:sldLayoutId id="2147526764" r:id="rId10"/>
    <p:sldLayoutId id="2147526765" r:id="rId11"/>
    <p:sldLayoutId id="2147526766" r:id="rId12"/>
    <p:sldLayoutId id="2147526767" r:id="rId13"/>
  </p:sldLayoutIdLst>
  <p:transition/>
  <p:timing>
    <p:tnLst>
      <p:par>
        <p:cTn id="1" dur="indefinite" restart="never" nodeType="tmRoot"/>
      </p:par>
    </p:tnLst>
  </p:timing>
  <p:hf hdr="0" ftr="0" dt="0"/>
  <p:txStyles>
    <p:titleStyle>
      <a:lvl1pPr algn="ctr" defTabSz="912813"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200" algn="ctr" defTabSz="912813" rtl="0" eaLnBrk="1" fontAlgn="base" hangingPunct="1">
        <a:spcBef>
          <a:spcPct val="0"/>
        </a:spcBef>
        <a:spcAft>
          <a:spcPct val="0"/>
        </a:spcAft>
        <a:defRPr sz="3600" b="1" u="sng">
          <a:solidFill>
            <a:srgbClr val="000099"/>
          </a:solidFill>
          <a:latin typeface="Arial" pitchFamily="-65" charset="0"/>
        </a:defRPr>
      </a:lvl6pPr>
      <a:lvl7pPr marL="914400" algn="ctr" defTabSz="912813" rtl="0" eaLnBrk="1" fontAlgn="base" hangingPunct="1">
        <a:spcBef>
          <a:spcPct val="0"/>
        </a:spcBef>
        <a:spcAft>
          <a:spcPct val="0"/>
        </a:spcAft>
        <a:defRPr sz="3600" b="1" u="sng">
          <a:solidFill>
            <a:srgbClr val="000099"/>
          </a:solidFill>
          <a:latin typeface="Arial" pitchFamily="-65" charset="0"/>
        </a:defRPr>
      </a:lvl7pPr>
      <a:lvl8pPr marL="1371600" algn="ctr" defTabSz="912813" rtl="0" eaLnBrk="1" fontAlgn="base" hangingPunct="1">
        <a:spcBef>
          <a:spcPct val="0"/>
        </a:spcBef>
        <a:spcAft>
          <a:spcPct val="0"/>
        </a:spcAft>
        <a:defRPr sz="3600" b="1" u="sng">
          <a:solidFill>
            <a:srgbClr val="000099"/>
          </a:solidFill>
          <a:latin typeface="Arial" pitchFamily="-65" charset="0"/>
        </a:defRPr>
      </a:lvl8pPr>
      <a:lvl9pPr marL="1828800" algn="ctr" defTabSz="912813" rtl="0" eaLnBrk="1" fontAlgn="base" hangingPunct="1">
        <a:spcBef>
          <a:spcPct val="0"/>
        </a:spcBef>
        <a:spcAft>
          <a:spcPct val="0"/>
        </a:spcAft>
        <a:defRPr sz="3600" b="1" u="sng">
          <a:solidFill>
            <a:srgbClr val="000099"/>
          </a:solidFill>
          <a:latin typeface="Arial" pitchFamily="-65" charset="0"/>
        </a:defRPr>
      </a:lvl9pPr>
    </p:titleStyle>
    <p:bodyStyle>
      <a:lvl1pPr marL="228600" indent="-228600" algn="l" defTabSz="912813"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71500" indent="-228600" algn="l" defTabSz="912813"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2813" indent="-227013"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6363" indent="-228600"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7213" indent="-228600" algn="l" defTabSz="912813"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6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8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90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2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65218" name="Rectangle 2"/>
          <p:cNvSpPr>
            <a:spLocks noGrp="1" noChangeArrowheads="1"/>
          </p:cNvSpPr>
          <p:nvPr>
            <p:ph type="title"/>
            <p:custDataLst>
              <p:tags r:id="rId16"/>
            </p:custDataLst>
          </p:nvPr>
        </p:nvSpPr>
        <p:spPr bwMode="auto">
          <a:xfrm>
            <a:off x="685800" y="609600"/>
            <a:ext cx="7772400" cy="11430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66" tIns="46033" rIns="92066" bIns="46033" numCol="1" anchor="ctr" anchorCtr="0" compatLnSpc="1">
            <a:prstTxWarp prst="textNoShape">
              <a:avLst/>
            </a:prstTxWarp>
          </a:bodyPr>
          <a:lstStyle/>
          <a:p>
            <a:pPr lvl="0"/>
            <a:r>
              <a:rPr lang="en-US"/>
              <a:t>Click to edit Master title style</a:t>
            </a:r>
          </a:p>
        </p:txBody>
      </p:sp>
      <p:sp>
        <p:nvSpPr>
          <p:cNvPr id="265219" name="Rectangle 3"/>
          <p:cNvSpPr>
            <a:spLocks noGrp="1" noChangeArrowheads="1"/>
          </p:cNvSpPr>
          <p:nvPr>
            <p:ph type="body" idx="1"/>
            <p:custDataLst>
              <p:tags r:id="rId17"/>
            </p:custDataLst>
          </p:nvPr>
        </p:nvSpPr>
        <p:spPr bwMode="auto">
          <a:xfrm>
            <a:off x="685800" y="1981200"/>
            <a:ext cx="7772400" cy="4638675"/>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66" tIns="46033" rIns="92066" bIns="46033"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8"/>
            </p:custDataLst>
          </p:nvPr>
        </p:nvSpPr>
        <p:spPr bwMode="auto">
          <a:xfrm rot="16200000">
            <a:off x="7411245" y="5253831"/>
            <a:ext cx="3078162" cy="263525"/>
          </a:xfrm>
          <a:prstGeom prst="rect">
            <a:avLst/>
          </a:prstGeom>
          <a:noFill/>
          <a:ln w="9525">
            <a:noFill/>
            <a:miter lim="800000"/>
            <a:headEnd/>
            <a:tailEnd/>
          </a:ln>
          <a:effectLst/>
        </p:spPr>
        <p:txBody>
          <a:bodyPr lIns="92066" tIns="46033" rIns="92066" bIns="46033"/>
          <a:lstStyle/>
          <a:p>
            <a:pPr defTabSz="912813" eaLnBrk="0" hangingPunct="0">
              <a:defRPr/>
            </a:pPr>
            <a:fld id="{A7808D81-E693-9F4C-BE3B-4797178369F7}"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813" eaLnBrk="0" hangingPunct="0">
                <a:defRPr/>
              </a:pPr>
              <a:t>‹#›</a:t>
            </a:fld>
            <a:r>
              <a:rPr lang="en-US" sz="1800">
                <a:solidFill>
                  <a:srgbClr val="808080"/>
                </a:solidFill>
                <a:ea typeface="ＭＳ Ｐゴシック" charset="-128"/>
                <a:cs typeface="ＭＳ Ｐゴシック" charset="-128"/>
              </a:rPr>
              <a:t> - </a:t>
            </a:r>
            <a:r>
              <a:rPr lang="en-US" sz="1000">
                <a:solidFill>
                  <a:srgbClr val="969696"/>
                </a:solidFill>
                <a:ea typeface="ＭＳ Ｐゴシック" charset="-128"/>
                <a:cs typeface="ＭＳ Ｐゴシック" charset="-128"/>
              </a:rPr>
              <a:t>Lectures.GersteinLab.org</a:t>
            </a:r>
            <a:r>
              <a:rPr lang="en-US" sz="400" b="0">
                <a:solidFill>
                  <a:srgbClr val="808080"/>
                </a:solidFill>
                <a:ea typeface="ＭＳ Ｐゴシック" charset="-128"/>
                <a:cs typeface="ＭＳ Ｐゴシック" charset="-128"/>
              </a:rPr>
              <a:t> </a:t>
            </a:r>
            <a:r>
              <a:rPr lang="en-US" sz="300" b="0">
                <a:solidFill>
                  <a:srgbClr val="000000"/>
                </a:solidFill>
                <a:ea typeface="ＭＳ Ｐゴシック" charset="-128"/>
                <a:cs typeface="ＭＳ Ｐゴシック" charset="-128"/>
              </a:rPr>
              <a:t>(c) '09</a:t>
            </a:r>
          </a:p>
        </p:txBody>
      </p:sp>
    </p:spTree>
  </p:cSld>
  <p:clrMap bg1="lt1" tx1="dk1" bg2="lt2" tx2="dk2" accent1="accent1" accent2="accent2" accent3="accent3" accent4="accent4" accent5="accent5" accent6="accent6" hlink="hlink" folHlink="folHlink"/>
  <p:sldLayoutIdLst>
    <p:sldLayoutId id="2147526768" r:id="rId1"/>
    <p:sldLayoutId id="2147526769" r:id="rId2"/>
    <p:sldLayoutId id="2147526770" r:id="rId3"/>
    <p:sldLayoutId id="2147526771" r:id="rId4"/>
    <p:sldLayoutId id="2147526772" r:id="rId5"/>
    <p:sldLayoutId id="2147526773" r:id="rId6"/>
    <p:sldLayoutId id="2147526774" r:id="rId7"/>
    <p:sldLayoutId id="2147526775" r:id="rId8"/>
    <p:sldLayoutId id="2147526776" r:id="rId9"/>
    <p:sldLayoutId id="2147526777" r:id="rId10"/>
    <p:sldLayoutId id="2147526778" r:id="rId11"/>
    <p:sldLayoutId id="2147526779" r:id="rId12"/>
    <p:sldLayoutId id="2147526780" r:id="rId13"/>
    <p:sldLayoutId id="2147526957" r:id="rId14"/>
  </p:sldLayoutIdLst>
  <p:transition/>
  <p:timing>
    <p:tnLst>
      <p:par>
        <p:cTn id="1" dur="indefinite" restart="never" nodeType="tmRoot"/>
      </p:par>
    </p:tnLst>
  </p:timing>
  <p:hf hdr="0" ftr="0" dt="0"/>
  <p:txStyles>
    <p:titleStyle>
      <a:lvl1pPr algn="ctr" defTabSz="912813"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200" algn="ctr" defTabSz="912813" rtl="0" eaLnBrk="1" fontAlgn="base" hangingPunct="1">
        <a:spcBef>
          <a:spcPct val="0"/>
        </a:spcBef>
        <a:spcAft>
          <a:spcPct val="0"/>
        </a:spcAft>
        <a:defRPr sz="3600" b="1" u="sng">
          <a:solidFill>
            <a:srgbClr val="000099"/>
          </a:solidFill>
          <a:latin typeface="Arial" pitchFamily="-65" charset="0"/>
        </a:defRPr>
      </a:lvl6pPr>
      <a:lvl7pPr marL="914400" algn="ctr" defTabSz="912813" rtl="0" eaLnBrk="1" fontAlgn="base" hangingPunct="1">
        <a:spcBef>
          <a:spcPct val="0"/>
        </a:spcBef>
        <a:spcAft>
          <a:spcPct val="0"/>
        </a:spcAft>
        <a:defRPr sz="3600" b="1" u="sng">
          <a:solidFill>
            <a:srgbClr val="000099"/>
          </a:solidFill>
          <a:latin typeface="Arial" pitchFamily="-65" charset="0"/>
        </a:defRPr>
      </a:lvl7pPr>
      <a:lvl8pPr marL="1371600" algn="ctr" defTabSz="912813" rtl="0" eaLnBrk="1" fontAlgn="base" hangingPunct="1">
        <a:spcBef>
          <a:spcPct val="0"/>
        </a:spcBef>
        <a:spcAft>
          <a:spcPct val="0"/>
        </a:spcAft>
        <a:defRPr sz="3600" b="1" u="sng">
          <a:solidFill>
            <a:srgbClr val="000099"/>
          </a:solidFill>
          <a:latin typeface="Arial" pitchFamily="-65" charset="0"/>
        </a:defRPr>
      </a:lvl8pPr>
      <a:lvl9pPr marL="1828800" algn="ctr" defTabSz="912813" rtl="0" eaLnBrk="1" fontAlgn="base" hangingPunct="1">
        <a:spcBef>
          <a:spcPct val="0"/>
        </a:spcBef>
        <a:spcAft>
          <a:spcPct val="0"/>
        </a:spcAft>
        <a:defRPr sz="3600" b="1" u="sng">
          <a:solidFill>
            <a:srgbClr val="000099"/>
          </a:solidFill>
          <a:latin typeface="Arial" pitchFamily="-65" charset="0"/>
        </a:defRPr>
      </a:lvl9pPr>
    </p:titleStyle>
    <p:bodyStyle>
      <a:lvl1pPr marL="228600" indent="-228600" algn="l" defTabSz="912813"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71500" indent="-228600" algn="l" defTabSz="912813"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2813" indent="-227013"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6363" indent="-228600"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7213" indent="-228600" algn="l" defTabSz="912813"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6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8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90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2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67266" name="Title Placeholder 1"/>
          <p:cNvSpPr>
            <a:spLocks noGrp="1"/>
          </p:cNvSpPr>
          <p:nvPr>
            <p:ph type="title"/>
          </p:nvPr>
        </p:nvSpPr>
        <p:spPr bwMode="auto">
          <a:xfrm>
            <a:off x="457200" y="274638"/>
            <a:ext cx="8229600" cy="11430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67267" name="Text Placeholder 2"/>
          <p:cNvSpPr>
            <a:spLocks noGrp="1"/>
          </p:cNvSpPr>
          <p:nvPr>
            <p:ph type="body" idx="1"/>
          </p:nvPr>
        </p:nvSpPr>
        <p:spPr bwMode="auto">
          <a:xfrm>
            <a:off x="457200" y="1600200"/>
            <a:ext cx="8229600" cy="4525963"/>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defTabSz="457200" fontAlgn="auto">
              <a:spcBef>
                <a:spcPts val="0"/>
              </a:spcBef>
              <a:spcAft>
                <a:spcPts val="0"/>
              </a:spcAft>
              <a:defRPr sz="1200" b="0">
                <a:solidFill>
                  <a:prstClr val="black">
                    <a:tint val="75000"/>
                  </a:prstClr>
                </a:solidFill>
                <a:latin typeface="Calibri"/>
                <a:ea typeface="+mn-ea"/>
                <a:cs typeface="+mn-cs"/>
              </a:defRPr>
            </a:lvl1pPr>
          </a:lstStyle>
          <a:p>
            <a:pPr>
              <a:defRPr/>
            </a:pPr>
            <a:fld id="{A3158DE7-0B9C-4B42-9A7C-5606B583B7E5}" type="datetime1">
              <a:rPr lang="en-US"/>
              <a:pPr>
                <a:defRPr/>
              </a:pPr>
              <a:t>5/27/16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defTabSz="457200" fontAlgn="auto">
              <a:spcBef>
                <a:spcPts val="0"/>
              </a:spcBef>
              <a:spcAft>
                <a:spcPts val="0"/>
              </a:spcAft>
              <a:defRPr sz="1200" b="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defTabSz="457200" fontAlgn="auto">
              <a:spcBef>
                <a:spcPts val="0"/>
              </a:spcBef>
              <a:spcAft>
                <a:spcPts val="0"/>
              </a:spcAft>
              <a:defRPr sz="1200" b="0">
                <a:solidFill>
                  <a:prstClr val="black">
                    <a:tint val="75000"/>
                  </a:prstClr>
                </a:solidFill>
                <a:latin typeface="Calibri"/>
                <a:ea typeface="+mn-ea"/>
                <a:cs typeface="+mn-cs"/>
              </a:defRPr>
            </a:lvl1pPr>
          </a:lstStyle>
          <a:p>
            <a:pPr>
              <a:defRPr/>
            </a:pPr>
            <a:fld id="{A62DC143-93B1-5E41-B2BF-0114B5B8C3BF}"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26958" r:id="rId1"/>
    <p:sldLayoutId id="2147526959" r:id="rId2"/>
    <p:sldLayoutId id="2147526960" r:id="rId3"/>
    <p:sldLayoutId id="2147526961" r:id="rId4"/>
    <p:sldLayoutId id="2147526962" r:id="rId5"/>
    <p:sldLayoutId id="2147526963" r:id="rId6"/>
    <p:sldLayoutId id="2147526964" r:id="rId7"/>
    <p:sldLayoutId id="2147526965" r:id="rId8"/>
    <p:sldLayoutId id="2147526966" r:id="rId9"/>
    <p:sldLayoutId id="2147526967" r:id="rId10"/>
    <p:sldLayoutId id="2147526968" r:id="rId11"/>
  </p:sldLayoutIdLst>
  <p:hf hdr="0" ftr="0" dt="0"/>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91842" name="Rectangle 2"/>
          <p:cNvSpPr>
            <a:spLocks noGrp="1" noChangeArrowheads="1"/>
          </p:cNvSpPr>
          <p:nvPr>
            <p:ph type="title"/>
          </p:nvPr>
        </p:nvSpPr>
        <p:spPr bwMode="auto">
          <a:xfrm>
            <a:off x="685800" y="609600"/>
            <a:ext cx="7772400" cy="11430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66" tIns="46033" rIns="92066" bIns="46033" numCol="1" anchor="ctr" anchorCtr="0" compatLnSpc="1">
            <a:prstTxWarp prst="textNoShape">
              <a:avLst/>
            </a:prstTxWarp>
          </a:bodyPr>
          <a:lstStyle/>
          <a:p>
            <a:pPr lvl="0"/>
            <a:r>
              <a:rPr lang="en-US"/>
              <a:t>Click to edit Master title style</a:t>
            </a:r>
          </a:p>
        </p:txBody>
      </p:sp>
      <p:sp>
        <p:nvSpPr>
          <p:cNvPr id="291843" name="Rectangle 3"/>
          <p:cNvSpPr>
            <a:spLocks noGrp="1" noChangeArrowheads="1"/>
          </p:cNvSpPr>
          <p:nvPr>
            <p:ph type="body" idx="1"/>
          </p:nvPr>
        </p:nvSpPr>
        <p:spPr bwMode="auto">
          <a:xfrm>
            <a:off x="685800" y="1981200"/>
            <a:ext cx="7772400" cy="4638675"/>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66" tIns="46033" rIns="92066" bIns="46033" numCol="1" anchor="t" anchorCtr="0" compatLnSpc="1">
            <a:prstTxWarp prst="textNoShape">
              <a:avLst/>
            </a:prstTxWarp>
          </a:bodyPr>
          <a:lstStyle/>
          <a:p>
            <a:pPr lvl="0"/>
            <a:r>
              <a:rPr lang="en-US"/>
              <a:t>Click to edit Master text styles</a:t>
            </a:r>
          </a:p>
          <a:p>
            <a:pPr lvl="1"/>
            <a:r>
              <a:rPr lang="en-US"/>
              <a:t>Se2_default_3_cbb752_11apr10con2_default_3_cbb752_11apr10d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userDrawn="1"/>
        </p:nvSpPr>
        <p:spPr bwMode="auto">
          <a:xfrm rot="16200000">
            <a:off x="7411245" y="5253831"/>
            <a:ext cx="3078162" cy="263525"/>
          </a:xfrm>
          <a:prstGeom prst="rect">
            <a:avLst/>
          </a:prstGeom>
          <a:noFill/>
          <a:ln w="9525">
            <a:noFill/>
            <a:miter lim="800000"/>
            <a:headEnd/>
            <a:tailEnd/>
          </a:ln>
          <a:effectLst/>
        </p:spPr>
        <p:txBody>
          <a:bodyPr lIns="92066" tIns="46033" rIns="92066" bIns="46033"/>
          <a:lstStyle/>
          <a:p>
            <a:pPr defTabSz="912813" eaLnBrk="0" hangingPunct="0">
              <a:defRPr/>
            </a:pPr>
            <a:fld id="{44E39D8C-7592-9846-8EA4-F077E1D04A11}"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813" eaLnBrk="0" hangingPunct="0">
                <a:defRPr/>
              </a:pPr>
              <a:t>‹#›</a:t>
            </a:fld>
            <a:r>
              <a:rPr lang="en-US" sz="1800" dirty="0">
                <a:solidFill>
                  <a:srgbClr val="808080"/>
                </a:solidFill>
                <a:ea typeface="ＭＳ Ｐゴシック" charset="-128"/>
                <a:cs typeface="ＭＳ Ｐゴシック" charset="-128"/>
              </a:rPr>
              <a:t> - </a:t>
            </a:r>
            <a:r>
              <a:rPr lang="en-US" sz="1000" dirty="0" err="1">
                <a:solidFill>
                  <a:srgbClr val="969696"/>
                </a:solidFill>
                <a:ea typeface="ＭＳ Ｐゴシック" charset="-128"/>
                <a:cs typeface="ＭＳ Ｐゴシック" charset="-128"/>
              </a:rPr>
              <a:t>Lectures.GersteinLab.org</a:t>
            </a:r>
            <a:endParaRPr lang="en-US" sz="300" b="0" dirty="0">
              <a:solidFill>
                <a:srgbClr val="000000"/>
              </a:solidFill>
              <a:ea typeface="ＭＳ Ｐゴシック" charset="-128"/>
              <a:cs typeface="ＭＳ Ｐゴシック" charset="-128"/>
            </a:endParaRPr>
          </a:p>
        </p:txBody>
      </p:sp>
    </p:spTree>
  </p:cSld>
  <p:clrMap bg1="lt1" tx1="dk1" bg2="lt2" tx2="dk2" accent1="accent1" accent2="accent2" accent3="accent3" accent4="accent4" accent5="accent5" accent6="accent6" hlink="hlink" folHlink="folHlink"/>
  <p:sldLayoutIdLst>
    <p:sldLayoutId id="2147526781" r:id="rId1"/>
    <p:sldLayoutId id="2147526782" r:id="rId2"/>
    <p:sldLayoutId id="2147526783" r:id="rId3"/>
    <p:sldLayoutId id="2147526784" r:id="rId4"/>
    <p:sldLayoutId id="2147526785" r:id="rId5"/>
    <p:sldLayoutId id="2147526786" r:id="rId6"/>
    <p:sldLayoutId id="2147526787" r:id="rId7"/>
    <p:sldLayoutId id="2147526788" r:id="rId8"/>
    <p:sldLayoutId id="2147526789" r:id="rId9"/>
    <p:sldLayoutId id="2147526790" r:id="rId10"/>
    <p:sldLayoutId id="2147526791" r:id="rId11"/>
    <p:sldLayoutId id="2147526792" r:id="rId12"/>
    <p:sldLayoutId id="2147526793" r:id="rId13"/>
  </p:sldLayoutIdLst>
  <p:transition/>
  <p:timing>
    <p:tnLst>
      <p:par>
        <p:cTn id="1" dur="indefinite" restart="never" nodeType="tmRoot"/>
      </p:par>
    </p:tnLst>
  </p:timing>
  <p:hf hdr="0" ftr="0" dt="0"/>
  <p:txStyles>
    <p:titleStyle>
      <a:lvl1pPr algn="ctr" defTabSz="912813"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200" algn="ctr" defTabSz="912813" rtl="0" eaLnBrk="1" fontAlgn="base" hangingPunct="1">
        <a:spcBef>
          <a:spcPct val="0"/>
        </a:spcBef>
        <a:spcAft>
          <a:spcPct val="0"/>
        </a:spcAft>
        <a:defRPr sz="3600" b="1" u="sng">
          <a:solidFill>
            <a:srgbClr val="000099"/>
          </a:solidFill>
          <a:latin typeface="Arial" pitchFamily="-65" charset="0"/>
        </a:defRPr>
      </a:lvl6pPr>
      <a:lvl7pPr marL="914400" algn="ctr" defTabSz="912813" rtl="0" eaLnBrk="1" fontAlgn="base" hangingPunct="1">
        <a:spcBef>
          <a:spcPct val="0"/>
        </a:spcBef>
        <a:spcAft>
          <a:spcPct val="0"/>
        </a:spcAft>
        <a:defRPr sz="3600" b="1" u="sng">
          <a:solidFill>
            <a:srgbClr val="000099"/>
          </a:solidFill>
          <a:latin typeface="Arial" pitchFamily="-65" charset="0"/>
        </a:defRPr>
      </a:lvl7pPr>
      <a:lvl8pPr marL="1371600" algn="ctr" defTabSz="912813" rtl="0" eaLnBrk="1" fontAlgn="base" hangingPunct="1">
        <a:spcBef>
          <a:spcPct val="0"/>
        </a:spcBef>
        <a:spcAft>
          <a:spcPct val="0"/>
        </a:spcAft>
        <a:defRPr sz="3600" b="1" u="sng">
          <a:solidFill>
            <a:srgbClr val="000099"/>
          </a:solidFill>
          <a:latin typeface="Arial" pitchFamily="-65" charset="0"/>
        </a:defRPr>
      </a:lvl8pPr>
      <a:lvl9pPr marL="1828800" algn="ctr" defTabSz="912813" rtl="0" eaLnBrk="1" fontAlgn="base" hangingPunct="1">
        <a:spcBef>
          <a:spcPct val="0"/>
        </a:spcBef>
        <a:spcAft>
          <a:spcPct val="0"/>
        </a:spcAft>
        <a:defRPr sz="3600" b="1" u="sng">
          <a:solidFill>
            <a:srgbClr val="000099"/>
          </a:solidFill>
          <a:latin typeface="Arial" pitchFamily="-65" charset="0"/>
        </a:defRPr>
      </a:lvl9pPr>
    </p:titleStyle>
    <p:bodyStyle>
      <a:lvl1pPr marL="228600" indent="-228600" algn="l" defTabSz="912813"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71500" indent="-228600" algn="l" defTabSz="912813"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2813" indent="-227013"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6363" indent="-228600"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7213" indent="-228600" algn="l" defTabSz="912813"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6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8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90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2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482" name="Rectangle 2"/>
          <p:cNvSpPr>
            <a:spLocks noGrp="1" noChangeArrowheads="1"/>
          </p:cNvSpPr>
          <p:nvPr>
            <p:ph type="title"/>
            <p:custDataLst>
              <p:tags r:id="rId16"/>
            </p:custDataLst>
          </p:nvPr>
        </p:nvSpPr>
        <p:spPr bwMode="auto">
          <a:xfrm>
            <a:off x="685800" y="609600"/>
            <a:ext cx="7772400" cy="11430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66" tIns="46033" rIns="92066" bIns="46033" numCol="1" anchor="ctr" anchorCtr="0" compatLnSpc="1">
            <a:prstTxWarp prst="textNoShape">
              <a:avLst/>
            </a:prstTxWarp>
          </a:bodyPr>
          <a:lstStyle/>
          <a:p>
            <a:pPr lvl="0"/>
            <a:r>
              <a:rPr lang="en-US"/>
              <a:t>Click to edit Master title style</a:t>
            </a:r>
          </a:p>
        </p:txBody>
      </p:sp>
      <p:sp>
        <p:nvSpPr>
          <p:cNvPr id="20483" name="Rectangle 3"/>
          <p:cNvSpPr>
            <a:spLocks noGrp="1" noChangeArrowheads="1"/>
          </p:cNvSpPr>
          <p:nvPr>
            <p:ph type="body" idx="1"/>
            <p:custDataLst>
              <p:tags r:id="rId17"/>
            </p:custDataLst>
          </p:nvPr>
        </p:nvSpPr>
        <p:spPr bwMode="auto">
          <a:xfrm>
            <a:off x="685800" y="1981200"/>
            <a:ext cx="7772400" cy="4638675"/>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66" tIns="46033" rIns="92066" bIns="46033"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8"/>
            </p:custDataLst>
          </p:nvPr>
        </p:nvSpPr>
        <p:spPr bwMode="auto">
          <a:xfrm rot="16200000">
            <a:off x="7411245" y="5253831"/>
            <a:ext cx="3078162" cy="263525"/>
          </a:xfrm>
          <a:prstGeom prst="rect">
            <a:avLst/>
          </a:prstGeom>
          <a:noFill/>
          <a:ln w="9525">
            <a:noFill/>
            <a:miter lim="800000"/>
            <a:headEnd/>
            <a:tailEnd/>
          </a:ln>
          <a:effectLst/>
        </p:spPr>
        <p:txBody>
          <a:bodyPr lIns="92066" tIns="46033" rIns="92066" bIns="46033"/>
          <a:lstStyle/>
          <a:p>
            <a:pPr defTabSz="912813" eaLnBrk="0" hangingPunct="0">
              <a:defRPr/>
            </a:pPr>
            <a:fld id="{3F7150F8-6B83-614C-B9E4-EC0360E76FF4}" type="slidenum">
              <a:rPr lang="en-US" sz="1600" i="1">
                <a:effectLst>
                  <a:outerShdw blurRad="38100" dist="38100" dir="2700000" algn="tl">
                    <a:srgbClr val="DDDDDD"/>
                  </a:outerShdw>
                </a:effectLst>
                <a:latin typeface="Courier New" charset="0"/>
                <a:ea typeface="ＭＳ Ｐゴシック" charset="-128"/>
                <a:cs typeface="ＭＳ Ｐゴシック" charset="-128"/>
              </a:rPr>
              <a:pPr defTabSz="912813" eaLnBrk="0" hangingPunct="0">
                <a:defRPr/>
              </a:pPr>
              <a:t>‹#›</a:t>
            </a:fld>
            <a:r>
              <a:rPr lang="en-US" sz="1800">
                <a:solidFill>
                  <a:srgbClr val="808080"/>
                </a:solidFill>
                <a:ea typeface="ＭＳ Ｐゴシック" charset="-128"/>
                <a:cs typeface="ＭＳ Ｐゴシック" charset="-128"/>
              </a:rPr>
              <a:t> - </a:t>
            </a:r>
            <a:r>
              <a:rPr lang="en-US" sz="1000">
                <a:solidFill>
                  <a:srgbClr val="969696"/>
                </a:solidFill>
                <a:ea typeface="ＭＳ Ｐゴシック" charset="-128"/>
                <a:cs typeface="ＭＳ Ｐゴシック" charset="-128"/>
              </a:rPr>
              <a:t>Lectures.GersteinLab.org</a:t>
            </a:r>
            <a:r>
              <a:rPr lang="en-US" sz="400" b="0">
                <a:solidFill>
                  <a:srgbClr val="808080"/>
                </a:solidFill>
                <a:ea typeface="ＭＳ Ｐゴシック" charset="-128"/>
                <a:cs typeface="ＭＳ Ｐゴシック" charset="-128"/>
              </a:rPr>
              <a:t> </a:t>
            </a:r>
            <a:r>
              <a:rPr lang="en-US" sz="300" b="0">
                <a:ea typeface="ＭＳ Ｐゴシック" charset="-128"/>
                <a:cs typeface="ＭＳ Ｐゴシック" charset="-128"/>
              </a:rPr>
              <a:t>(c) '09</a:t>
            </a:r>
          </a:p>
        </p:txBody>
      </p:sp>
    </p:spTree>
  </p:cSld>
  <p:clrMap bg1="lt1" tx1="dk1" bg2="lt2" tx2="dk2" accent1="accent1" accent2="accent2" accent3="accent3" accent4="accent4" accent5="accent5" accent6="accent6" hlink="hlink" folHlink="folHlink"/>
  <p:sldLayoutIdLst>
    <p:sldLayoutId id="2147526402" r:id="rId1"/>
    <p:sldLayoutId id="2147526403" r:id="rId2"/>
    <p:sldLayoutId id="2147526404" r:id="rId3"/>
    <p:sldLayoutId id="2147526405" r:id="rId4"/>
    <p:sldLayoutId id="2147526406" r:id="rId5"/>
    <p:sldLayoutId id="2147526407" r:id="rId6"/>
    <p:sldLayoutId id="2147526408" r:id="rId7"/>
    <p:sldLayoutId id="2147526409" r:id="rId8"/>
    <p:sldLayoutId id="2147526410" r:id="rId9"/>
    <p:sldLayoutId id="2147526411" r:id="rId10"/>
    <p:sldLayoutId id="2147526412" r:id="rId11"/>
    <p:sldLayoutId id="2147526413" r:id="rId12"/>
    <p:sldLayoutId id="2147526414" r:id="rId13"/>
    <p:sldLayoutId id="2147526837" r:id="rId14"/>
  </p:sldLayoutIdLst>
  <p:transition/>
  <p:timing>
    <p:tnLst>
      <p:par>
        <p:cTn id="1" dur="indefinite" restart="never" nodeType="tmRoot"/>
      </p:par>
    </p:tnLst>
  </p:timing>
  <p:hf hdr="0" ftr="0" dt="0"/>
  <p:txStyles>
    <p:titleStyle>
      <a:lvl1pPr algn="ctr" defTabSz="912813"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200" algn="ctr" defTabSz="912813" rtl="0" eaLnBrk="1" fontAlgn="base" hangingPunct="1">
        <a:spcBef>
          <a:spcPct val="0"/>
        </a:spcBef>
        <a:spcAft>
          <a:spcPct val="0"/>
        </a:spcAft>
        <a:defRPr sz="3600" b="1" u="sng">
          <a:solidFill>
            <a:srgbClr val="000099"/>
          </a:solidFill>
          <a:latin typeface="Arial" pitchFamily="-65" charset="0"/>
        </a:defRPr>
      </a:lvl6pPr>
      <a:lvl7pPr marL="914400" algn="ctr" defTabSz="912813" rtl="0" eaLnBrk="1" fontAlgn="base" hangingPunct="1">
        <a:spcBef>
          <a:spcPct val="0"/>
        </a:spcBef>
        <a:spcAft>
          <a:spcPct val="0"/>
        </a:spcAft>
        <a:defRPr sz="3600" b="1" u="sng">
          <a:solidFill>
            <a:srgbClr val="000099"/>
          </a:solidFill>
          <a:latin typeface="Arial" pitchFamily="-65" charset="0"/>
        </a:defRPr>
      </a:lvl7pPr>
      <a:lvl8pPr marL="1371600" algn="ctr" defTabSz="912813" rtl="0" eaLnBrk="1" fontAlgn="base" hangingPunct="1">
        <a:spcBef>
          <a:spcPct val="0"/>
        </a:spcBef>
        <a:spcAft>
          <a:spcPct val="0"/>
        </a:spcAft>
        <a:defRPr sz="3600" b="1" u="sng">
          <a:solidFill>
            <a:srgbClr val="000099"/>
          </a:solidFill>
          <a:latin typeface="Arial" pitchFamily="-65" charset="0"/>
        </a:defRPr>
      </a:lvl8pPr>
      <a:lvl9pPr marL="1828800" algn="ctr" defTabSz="912813" rtl="0" eaLnBrk="1" fontAlgn="base" hangingPunct="1">
        <a:spcBef>
          <a:spcPct val="0"/>
        </a:spcBef>
        <a:spcAft>
          <a:spcPct val="0"/>
        </a:spcAft>
        <a:defRPr sz="3600" b="1" u="sng">
          <a:solidFill>
            <a:srgbClr val="000099"/>
          </a:solidFill>
          <a:latin typeface="Arial" pitchFamily="-65" charset="0"/>
        </a:defRPr>
      </a:lvl9pPr>
    </p:titleStyle>
    <p:bodyStyle>
      <a:lvl1pPr marL="228600" indent="-228600" algn="l" defTabSz="912813"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71500" indent="-228600" algn="l" defTabSz="912813"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2813" indent="-227013"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6363" indent="-228600"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7213" indent="-228600" algn="l" defTabSz="912813"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6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8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90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2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92866" name="Rectangle 2"/>
          <p:cNvSpPr>
            <a:spLocks noGrp="1" noChangeArrowheads="1"/>
          </p:cNvSpPr>
          <p:nvPr>
            <p:ph type="title"/>
          </p:nvPr>
        </p:nvSpPr>
        <p:spPr bwMode="auto">
          <a:xfrm>
            <a:off x="685800" y="609600"/>
            <a:ext cx="7772400" cy="11430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66" tIns="46033" rIns="92066" bIns="46033" numCol="1" anchor="ctr" anchorCtr="0" compatLnSpc="1">
            <a:prstTxWarp prst="textNoShape">
              <a:avLst/>
            </a:prstTxWarp>
          </a:bodyPr>
          <a:lstStyle/>
          <a:p>
            <a:pPr lvl="0"/>
            <a:r>
              <a:rPr lang="en-US"/>
              <a:t>Click to edit Master title style</a:t>
            </a:r>
          </a:p>
        </p:txBody>
      </p:sp>
      <p:sp>
        <p:nvSpPr>
          <p:cNvPr id="292867" name="Rectangle 3"/>
          <p:cNvSpPr>
            <a:spLocks noGrp="1" noChangeArrowheads="1"/>
          </p:cNvSpPr>
          <p:nvPr>
            <p:ph type="body" idx="1"/>
          </p:nvPr>
        </p:nvSpPr>
        <p:spPr bwMode="auto">
          <a:xfrm>
            <a:off x="685800" y="1981200"/>
            <a:ext cx="7772400" cy="4638675"/>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66" tIns="46033" rIns="92066" bIns="46033" numCol="1" anchor="t" anchorCtr="0" compatLnSpc="1">
            <a:prstTxWarp prst="textNoShape">
              <a:avLst/>
            </a:prstTxWarp>
          </a:bodyPr>
          <a:lstStyle/>
          <a:p>
            <a:pPr lvl="0"/>
            <a:r>
              <a:rPr lang="en-US"/>
              <a:t>Click to edit Master text styles</a:t>
            </a:r>
          </a:p>
          <a:p>
            <a:pPr lvl="1"/>
            <a:r>
              <a:rPr lang="en-US"/>
              <a:t>Se2_default_3_cbb752_11apr10con2_default_3_cbb752_11apr10d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userDrawn="1"/>
        </p:nvSpPr>
        <p:spPr bwMode="auto">
          <a:xfrm rot="16200000">
            <a:off x="7411245" y="5253831"/>
            <a:ext cx="3078162" cy="263525"/>
          </a:xfrm>
          <a:prstGeom prst="rect">
            <a:avLst/>
          </a:prstGeom>
          <a:noFill/>
          <a:ln w="9525">
            <a:noFill/>
            <a:miter lim="800000"/>
            <a:headEnd/>
            <a:tailEnd/>
          </a:ln>
          <a:effectLst/>
        </p:spPr>
        <p:txBody>
          <a:bodyPr lIns="92066" tIns="46033" rIns="92066" bIns="46033"/>
          <a:lstStyle/>
          <a:p>
            <a:pPr defTabSz="912813" eaLnBrk="0" hangingPunct="0">
              <a:defRPr/>
            </a:pPr>
            <a:fld id="{1420C58C-D427-E84C-8596-C625ED18683D}" type="slidenum">
              <a:rPr lang="en-US" sz="1600" i="1">
                <a:solidFill>
                  <a:srgbClr val="000000"/>
                </a:solidFill>
                <a:effectLst>
                  <a:outerShdw blurRad="38100" dist="38100" dir="2700000" algn="tl">
                    <a:srgbClr val="DDDDDD"/>
                  </a:outerShdw>
                </a:effectLst>
                <a:latin typeface="Courier New" charset="0"/>
              </a:rPr>
              <a:pPr defTabSz="912813" eaLnBrk="0" hangingPunct="0">
                <a:defRPr/>
              </a:pPr>
              <a:t>‹#›</a:t>
            </a:fld>
            <a:r>
              <a:rPr lang="en-US" sz="1800">
                <a:solidFill>
                  <a:srgbClr val="808080"/>
                </a:solidFill>
              </a:rPr>
              <a:t> - </a:t>
            </a:r>
            <a:r>
              <a:rPr lang="en-US" sz="1000">
                <a:solidFill>
                  <a:srgbClr val="969696"/>
                </a:solidFill>
              </a:rPr>
              <a:t>Lectures.GersteinLab.org</a:t>
            </a:r>
            <a:endParaRPr lang="en-US" sz="300" b="0">
              <a:solidFill>
                <a:srgbClr val="000000"/>
              </a:solidFill>
            </a:endParaRPr>
          </a:p>
        </p:txBody>
      </p:sp>
    </p:spTree>
  </p:cSld>
  <p:clrMap bg1="lt1" tx1="dk1" bg2="lt2" tx2="dk2" accent1="accent1" accent2="accent2" accent3="accent3" accent4="accent4" accent5="accent5" accent6="accent6" hlink="hlink" folHlink="folHlink"/>
  <p:sldLayoutIdLst>
    <p:sldLayoutId id="2147526794" r:id="rId1"/>
    <p:sldLayoutId id="2147526795" r:id="rId2"/>
    <p:sldLayoutId id="2147526796" r:id="rId3"/>
    <p:sldLayoutId id="2147526797" r:id="rId4"/>
    <p:sldLayoutId id="2147526798" r:id="rId5"/>
    <p:sldLayoutId id="2147526799" r:id="rId6"/>
    <p:sldLayoutId id="2147526800" r:id="rId7"/>
    <p:sldLayoutId id="2147526801" r:id="rId8"/>
    <p:sldLayoutId id="2147526802" r:id="rId9"/>
    <p:sldLayoutId id="2147526803" r:id="rId10"/>
    <p:sldLayoutId id="2147526804" r:id="rId11"/>
    <p:sldLayoutId id="2147526805" r:id="rId12"/>
    <p:sldLayoutId id="2147526806" r:id="rId13"/>
  </p:sldLayoutIdLst>
  <p:transition/>
  <p:timing>
    <p:tnLst>
      <p:par>
        <p:cTn id="1" dur="indefinite" restart="never" nodeType="tmRoot"/>
      </p:par>
    </p:tnLst>
  </p:timing>
  <p:hf hdr="0" ftr="0" dt="0"/>
  <p:txStyles>
    <p:titleStyle>
      <a:lvl1pPr algn="ctr" defTabSz="912813"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200" algn="ctr" defTabSz="912813" rtl="0" eaLnBrk="1" fontAlgn="base" hangingPunct="1">
        <a:spcBef>
          <a:spcPct val="0"/>
        </a:spcBef>
        <a:spcAft>
          <a:spcPct val="0"/>
        </a:spcAft>
        <a:defRPr sz="3600" b="1" u="sng">
          <a:solidFill>
            <a:srgbClr val="000099"/>
          </a:solidFill>
          <a:latin typeface="Arial" pitchFamily="-65" charset="0"/>
        </a:defRPr>
      </a:lvl6pPr>
      <a:lvl7pPr marL="914400" algn="ctr" defTabSz="912813" rtl="0" eaLnBrk="1" fontAlgn="base" hangingPunct="1">
        <a:spcBef>
          <a:spcPct val="0"/>
        </a:spcBef>
        <a:spcAft>
          <a:spcPct val="0"/>
        </a:spcAft>
        <a:defRPr sz="3600" b="1" u="sng">
          <a:solidFill>
            <a:srgbClr val="000099"/>
          </a:solidFill>
          <a:latin typeface="Arial" pitchFamily="-65" charset="0"/>
        </a:defRPr>
      </a:lvl7pPr>
      <a:lvl8pPr marL="1371600" algn="ctr" defTabSz="912813" rtl="0" eaLnBrk="1" fontAlgn="base" hangingPunct="1">
        <a:spcBef>
          <a:spcPct val="0"/>
        </a:spcBef>
        <a:spcAft>
          <a:spcPct val="0"/>
        </a:spcAft>
        <a:defRPr sz="3600" b="1" u="sng">
          <a:solidFill>
            <a:srgbClr val="000099"/>
          </a:solidFill>
          <a:latin typeface="Arial" pitchFamily="-65" charset="0"/>
        </a:defRPr>
      </a:lvl8pPr>
      <a:lvl9pPr marL="1828800" algn="ctr" defTabSz="912813" rtl="0" eaLnBrk="1" fontAlgn="base" hangingPunct="1">
        <a:spcBef>
          <a:spcPct val="0"/>
        </a:spcBef>
        <a:spcAft>
          <a:spcPct val="0"/>
        </a:spcAft>
        <a:defRPr sz="3600" b="1" u="sng">
          <a:solidFill>
            <a:srgbClr val="000099"/>
          </a:solidFill>
          <a:latin typeface="Arial" pitchFamily="-65" charset="0"/>
        </a:defRPr>
      </a:lvl9pPr>
    </p:titleStyle>
    <p:bodyStyle>
      <a:lvl1pPr marL="228600" indent="-228600" algn="l" defTabSz="912813"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71500" indent="-228600" algn="l" defTabSz="912813"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2813" indent="-227013"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6363" indent="-228600"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7213" indent="-228600" algn="l" defTabSz="912813"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6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8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90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2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93890" name="Rectangle 2"/>
          <p:cNvSpPr>
            <a:spLocks noGrp="1" noChangeArrowheads="1"/>
          </p:cNvSpPr>
          <p:nvPr>
            <p:ph type="title"/>
          </p:nvPr>
        </p:nvSpPr>
        <p:spPr bwMode="auto">
          <a:xfrm>
            <a:off x="685800" y="609600"/>
            <a:ext cx="7772400" cy="11430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06" tIns="46004" rIns="92006" bIns="46004" numCol="1" anchor="ctr" anchorCtr="0" compatLnSpc="1">
            <a:prstTxWarp prst="textNoShape">
              <a:avLst/>
            </a:prstTxWarp>
          </a:bodyPr>
          <a:lstStyle/>
          <a:p>
            <a:pPr lvl="0"/>
            <a:r>
              <a:rPr lang="en-US"/>
              <a:t>Click to edit Master title style</a:t>
            </a:r>
          </a:p>
        </p:txBody>
      </p:sp>
      <p:sp>
        <p:nvSpPr>
          <p:cNvPr id="293891" name="Rectangle 3"/>
          <p:cNvSpPr>
            <a:spLocks noGrp="1" noChangeArrowheads="1"/>
          </p:cNvSpPr>
          <p:nvPr>
            <p:ph type="body" idx="1"/>
          </p:nvPr>
        </p:nvSpPr>
        <p:spPr bwMode="auto">
          <a:xfrm>
            <a:off x="685800" y="1981200"/>
            <a:ext cx="7772400" cy="4638675"/>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06" tIns="46004" rIns="92006" bIns="460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nvSpPr>
        <p:spPr bwMode="auto">
          <a:xfrm rot="16200000">
            <a:off x="7411245" y="5253831"/>
            <a:ext cx="3078162" cy="263525"/>
          </a:xfrm>
          <a:prstGeom prst="rect">
            <a:avLst/>
          </a:prstGeom>
          <a:noFill/>
          <a:ln w="9525">
            <a:noFill/>
            <a:miter lim="800000"/>
            <a:headEnd/>
            <a:tailEnd/>
          </a:ln>
          <a:effectLst/>
        </p:spPr>
        <p:txBody>
          <a:bodyPr lIns="92006" tIns="46004" rIns="92006" bIns="46004"/>
          <a:lstStyle/>
          <a:p>
            <a:pPr defTabSz="910659" eaLnBrk="0" hangingPunct="0">
              <a:defRPr/>
            </a:pPr>
            <a:fld id="{61FA1B94-98CD-3B4F-90A9-B3965960950B}" type="slidenum">
              <a:rPr lang="en-US" sz="1600" i="1">
                <a:solidFill>
                  <a:srgbClr val="000000"/>
                </a:solidFill>
                <a:effectLst>
                  <a:outerShdw blurRad="38100" dist="38100" dir="2700000" algn="tl">
                    <a:srgbClr val="DDDDDD"/>
                  </a:outerShdw>
                </a:effectLst>
                <a:latin typeface="Courier New" charset="0"/>
              </a:rPr>
              <a:pPr defTabSz="910659" eaLnBrk="0" hangingPunct="0">
                <a:defRPr/>
              </a:pPr>
              <a:t>‹#›</a:t>
            </a:fld>
            <a:r>
              <a:rPr lang="en-US" sz="1800">
                <a:solidFill>
                  <a:srgbClr val="808080"/>
                </a:solidFill>
              </a:rPr>
              <a:t> - </a:t>
            </a:r>
            <a:r>
              <a:rPr lang="en-US" sz="1000">
                <a:solidFill>
                  <a:srgbClr val="969696"/>
                </a:solidFill>
              </a:rPr>
              <a:t>Lectures.GersteinLab.org</a:t>
            </a:r>
            <a:endParaRPr lang="en-US" sz="300" b="0">
              <a:solidFill>
                <a:srgbClr val="000000"/>
              </a:solidFill>
            </a:endParaRPr>
          </a:p>
        </p:txBody>
      </p:sp>
    </p:spTree>
  </p:cSld>
  <p:clrMap bg1="lt1" tx1="dk1" bg2="lt2" tx2="dk2" accent1="accent1" accent2="accent2" accent3="accent3" accent4="accent4" accent5="accent5" accent6="accent6" hlink="hlink" folHlink="folHlink"/>
  <p:sldLayoutIdLst>
    <p:sldLayoutId id="2147526807" r:id="rId1"/>
    <p:sldLayoutId id="2147526808" r:id="rId2"/>
    <p:sldLayoutId id="2147526809" r:id="rId3"/>
    <p:sldLayoutId id="2147526810" r:id="rId4"/>
    <p:sldLayoutId id="2147526811" r:id="rId5"/>
    <p:sldLayoutId id="2147526812" r:id="rId6"/>
    <p:sldLayoutId id="2147526813" r:id="rId7"/>
    <p:sldLayoutId id="2147526814" r:id="rId8"/>
    <p:sldLayoutId id="2147526815" r:id="rId9"/>
    <p:sldLayoutId id="2147526816" r:id="rId10"/>
    <p:sldLayoutId id="2147526817" r:id="rId11"/>
    <p:sldLayoutId id="2147526818" r:id="rId12"/>
    <p:sldLayoutId id="2147526819" r:id="rId13"/>
  </p:sldLayoutIdLst>
  <p:transition/>
  <p:timing>
    <p:tnLst>
      <p:par>
        <p:cTn id="1" dur="indefinite" restart="never" nodeType="tmRoot"/>
      </p:par>
    </p:tnLst>
  </p:timing>
  <p:hf hdr="0" ftr="0" dt="0"/>
  <p:txStyles>
    <p:titleStyle>
      <a:lvl1pPr algn="ctr" defTabSz="908050"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910" algn="ctr" defTabSz="912236" rtl="0" eaLnBrk="1" fontAlgn="base" hangingPunct="1">
        <a:spcBef>
          <a:spcPct val="0"/>
        </a:spcBef>
        <a:spcAft>
          <a:spcPct val="0"/>
        </a:spcAft>
        <a:defRPr sz="3600" b="1" u="sng">
          <a:solidFill>
            <a:srgbClr val="000099"/>
          </a:solidFill>
          <a:latin typeface="Arial" pitchFamily="-65" charset="0"/>
        </a:defRPr>
      </a:lvl6pPr>
      <a:lvl7pPr marL="913822" algn="ctr" defTabSz="912236" rtl="0" eaLnBrk="1" fontAlgn="base" hangingPunct="1">
        <a:spcBef>
          <a:spcPct val="0"/>
        </a:spcBef>
        <a:spcAft>
          <a:spcPct val="0"/>
        </a:spcAft>
        <a:defRPr sz="3600" b="1" u="sng">
          <a:solidFill>
            <a:srgbClr val="000099"/>
          </a:solidFill>
          <a:latin typeface="Arial" pitchFamily="-65" charset="0"/>
        </a:defRPr>
      </a:lvl7pPr>
      <a:lvl8pPr marL="1370734" algn="ctr" defTabSz="912236" rtl="0" eaLnBrk="1" fontAlgn="base" hangingPunct="1">
        <a:spcBef>
          <a:spcPct val="0"/>
        </a:spcBef>
        <a:spcAft>
          <a:spcPct val="0"/>
        </a:spcAft>
        <a:defRPr sz="3600" b="1" u="sng">
          <a:solidFill>
            <a:srgbClr val="000099"/>
          </a:solidFill>
          <a:latin typeface="Arial" pitchFamily="-65" charset="0"/>
        </a:defRPr>
      </a:lvl8pPr>
      <a:lvl9pPr marL="1827644" algn="ctr" defTabSz="912236" rtl="0" eaLnBrk="1" fontAlgn="base" hangingPunct="1">
        <a:spcBef>
          <a:spcPct val="0"/>
        </a:spcBef>
        <a:spcAft>
          <a:spcPct val="0"/>
        </a:spcAft>
        <a:defRPr sz="3600" b="1" u="sng">
          <a:solidFill>
            <a:srgbClr val="000099"/>
          </a:solidFill>
          <a:latin typeface="Arial" pitchFamily="-65" charset="0"/>
        </a:defRPr>
      </a:lvl9pPr>
    </p:titleStyle>
    <p:bodyStyle>
      <a:lvl1pPr marL="223838" indent="-223838" algn="l" defTabSz="908050"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6738" indent="-223838" algn="l" defTabSz="908050"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8050" indent="-222250" algn="l" defTabSz="908050"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1600" indent="-223838" algn="l" defTabSz="908050"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2450" indent="-223838" algn="l" defTabSz="908050"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3011"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9923"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6833"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3744"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910" rtl="0" eaLnBrk="1" latinLnBrk="0" hangingPunct="1">
        <a:defRPr sz="1800" kern="1200">
          <a:solidFill>
            <a:schemeClr val="tx1"/>
          </a:solidFill>
          <a:latin typeface="+mn-lt"/>
          <a:ea typeface="+mn-ea"/>
          <a:cs typeface="+mn-cs"/>
        </a:defRPr>
      </a:lvl1pPr>
      <a:lvl2pPr marL="456910" algn="l" defTabSz="456910" rtl="0" eaLnBrk="1" latinLnBrk="0" hangingPunct="1">
        <a:defRPr sz="1800" kern="1200">
          <a:solidFill>
            <a:schemeClr val="tx1"/>
          </a:solidFill>
          <a:latin typeface="+mn-lt"/>
          <a:ea typeface="+mn-ea"/>
          <a:cs typeface="+mn-cs"/>
        </a:defRPr>
      </a:lvl2pPr>
      <a:lvl3pPr marL="913822" algn="l" defTabSz="456910" rtl="0" eaLnBrk="1" latinLnBrk="0" hangingPunct="1">
        <a:defRPr sz="1800" kern="1200">
          <a:solidFill>
            <a:schemeClr val="tx1"/>
          </a:solidFill>
          <a:latin typeface="+mn-lt"/>
          <a:ea typeface="+mn-ea"/>
          <a:cs typeface="+mn-cs"/>
        </a:defRPr>
      </a:lvl3pPr>
      <a:lvl4pPr marL="1370734" algn="l" defTabSz="456910" rtl="0" eaLnBrk="1" latinLnBrk="0" hangingPunct="1">
        <a:defRPr sz="1800" kern="1200">
          <a:solidFill>
            <a:schemeClr val="tx1"/>
          </a:solidFill>
          <a:latin typeface="+mn-lt"/>
          <a:ea typeface="+mn-ea"/>
          <a:cs typeface="+mn-cs"/>
        </a:defRPr>
      </a:lvl4pPr>
      <a:lvl5pPr marL="1827644" algn="l" defTabSz="456910" rtl="0" eaLnBrk="1" latinLnBrk="0" hangingPunct="1">
        <a:defRPr sz="1800" kern="1200">
          <a:solidFill>
            <a:schemeClr val="tx1"/>
          </a:solidFill>
          <a:latin typeface="+mn-lt"/>
          <a:ea typeface="+mn-ea"/>
          <a:cs typeface="+mn-cs"/>
        </a:defRPr>
      </a:lvl5pPr>
      <a:lvl6pPr marL="2284557" algn="l" defTabSz="456910" rtl="0" eaLnBrk="1" latinLnBrk="0" hangingPunct="1">
        <a:defRPr sz="1800" kern="1200">
          <a:solidFill>
            <a:schemeClr val="tx1"/>
          </a:solidFill>
          <a:latin typeface="+mn-lt"/>
          <a:ea typeface="+mn-ea"/>
          <a:cs typeface="+mn-cs"/>
        </a:defRPr>
      </a:lvl6pPr>
      <a:lvl7pPr marL="2741467" algn="l" defTabSz="456910" rtl="0" eaLnBrk="1" latinLnBrk="0" hangingPunct="1">
        <a:defRPr sz="1800" kern="1200">
          <a:solidFill>
            <a:schemeClr val="tx1"/>
          </a:solidFill>
          <a:latin typeface="+mn-lt"/>
          <a:ea typeface="+mn-ea"/>
          <a:cs typeface="+mn-cs"/>
        </a:defRPr>
      </a:lvl7pPr>
      <a:lvl8pPr marL="3198377" algn="l" defTabSz="456910" rtl="0" eaLnBrk="1" latinLnBrk="0" hangingPunct="1">
        <a:defRPr sz="1800" kern="1200">
          <a:solidFill>
            <a:schemeClr val="tx1"/>
          </a:solidFill>
          <a:latin typeface="+mn-lt"/>
          <a:ea typeface="+mn-ea"/>
          <a:cs typeface="+mn-cs"/>
        </a:defRPr>
      </a:lvl8pPr>
      <a:lvl9pPr marL="3655289" algn="l" defTabSz="456910" rtl="0" eaLnBrk="1" latinLnBrk="0" hangingPunct="1">
        <a:defRPr sz="1800" kern="1200">
          <a:solidFill>
            <a:schemeClr val="tx1"/>
          </a:solidFill>
          <a:latin typeface="+mn-lt"/>
          <a:ea typeface="+mn-ea"/>
          <a:cs typeface="+mn-cs"/>
        </a:defRPr>
      </a:lvl9pPr>
    </p:otherStyle>
  </p:txStyles>
</p:sldMaster>
</file>

<file path=ppt/slideMasters/slideMaster5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94914" name="Rectangle 2"/>
          <p:cNvSpPr>
            <a:spLocks noGrp="1" noChangeArrowheads="1"/>
          </p:cNvSpPr>
          <p:nvPr>
            <p:ph type="title"/>
          </p:nvPr>
        </p:nvSpPr>
        <p:spPr bwMode="auto">
          <a:xfrm>
            <a:off x="685800" y="609600"/>
            <a:ext cx="7772400" cy="11430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06" tIns="46004" rIns="92006" bIns="46004" numCol="1" anchor="ctr" anchorCtr="0" compatLnSpc="1">
            <a:prstTxWarp prst="textNoShape">
              <a:avLst/>
            </a:prstTxWarp>
          </a:bodyPr>
          <a:lstStyle/>
          <a:p>
            <a:pPr lvl="0"/>
            <a:r>
              <a:rPr lang="en-US"/>
              <a:t>Click to edit Master title style</a:t>
            </a:r>
          </a:p>
        </p:txBody>
      </p:sp>
      <p:sp>
        <p:nvSpPr>
          <p:cNvPr id="294915" name="Rectangle 3"/>
          <p:cNvSpPr>
            <a:spLocks noGrp="1" noChangeArrowheads="1"/>
          </p:cNvSpPr>
          <p:nvPr>
            <p:ph type="body" idx="1"/>
          </p:nvPr>
        </p:nvSpPr>
        <p:spPr bwMode="auto">
          <a:xfrm>
            <a:off x="685800" y="1981200"/>
            <a:ext cx="7772400" cy="4638675"/>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06" tIns="46004" rIns="92006" bIns="460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nvSpPr>
        <p:spPr bwMode="auto">
          <a:xfrm rot="16200000">
            <a:off x="7411245" y="5253831"/>
            <a:ext cx="3078162" cy="263525"/>
          </a:xfrm>
          <a:prstGeom prst="rect">
            <a:avLst/>
          </a:prstGeom>
          <a:noFill/>
          <a:ln w="9525">
            <a:noFill/>
            <a:miter lim="800000"/>
            <a:headEnd/>
            <a:tailEnd/>
          </a:ln>
          <a:effectLst/>
        </p:spPr>
        <p:txBody>
          <a:bodyPr lIns="92006" tIns="46004" rIns="92006" bIns="46004"/>
          <a:lstStyle/>
          <a:p>
            <a:pPr defTabSz="910659" eaLnBrk="0" hangingPunct="0">
              <a:defRPr/>
            </a:pPr>
            <a:fld id="{ADBCB285-861D-7A46-A0E3-D3987D52ABA2}" type="slidenum">
              <a:rPr lang="en-US" sz="1600" i="1">
                <a:solidFill>
                  <a:srgbClr val="000000"/>
                </a:solidFill>
                <a:effectLst>
                  <a:outerShdw blurRad="38100" dist="38100" dir="2700000" algn="tl">
                    <a:srgbClr val="DDDDDD"/>
                  </a:outerShdw>
                </a:effectLst>
                <a:latin typeface="Courier New" charset="0"/>
              </a:rPr>
              <a:pPr defTabSz="910659" eaLnBrk="0" hangingPunct="0">
                <a:defRPr/>
              </a:pPr>
              <a:t>‹#›</a:t>
            </a:fld>
            <a:r>
              <a:rPr lang="en-US" sz="1800">
                <a:solidFill>
                  <a:srgbClr val="808080"/>
                </a:solidFill>
              </a:rPr>
              <a:t> - </a:t>
            </a:r>
            <a:r>
              <a:rPr lang="en-US" sz="1000">
                <a:solidFill>
                  <a:srgbClr val="969696"/>
                </a:solidFill>
              </a:rPr>
              <a:t>Lectures.GersteinLab.org</a:t>
            </a:r>
            <a:endParaRPr lang="en-US" sz="300" b="0">
              <a:solidFill>
                <a:srgbClr val="000000"/>
              </a:solidFill>
            </a:endParaRPr>
          </a:p>
        </p:txBody>
      </p:sp>
    </p:spTree>
  </p:cSld>
  <p:clrMap bg1="lt1" tx1="dk1" bg2="lt2" tx2="dk2" accent1="accent1" accent2="accent2" accent3="accent3" accent4="accent4" accent5="accent5" accent6="accent6" hlink="hlink" folHlink="folHlink"/>
  <p:sldLayoutIdLst>
    <p:sldLayoutId id="2147526820" r:id="rId1"/>
    <p:sldLayoutId id="2147526821" r:id="rId2"/>
    <p:sldLayoutId id="2147526822" r:id="rId3"/>
    <p:sldLayoutId id="2147526823" r:id="rId4"/>
    <p:sldLayoutId id="2147526824" r:id="rId5"/>
    <p:sldLayoutId id="2147526825" r:id="rId6"/>
    <p:sldLayoutId id="2147526826" r:id="rId7"/>
    <p:sldLayoutId id="2147526827" r:id="rId8"/>
    <p:sldLayoutId id="2147526828" r:id="rId9"/>
    <p:sldLayoutId id="2147526829" r:id="rId10"/>
    <p:sldLayoutId id="2147526830" r:id="rId11"/>
    <p:sldLayoutId id="2147526831" r:id="rId12"/>
    <p:sldLayoutId id="2147526832" r:id="rId13"/>
  </p:sldLayoutIdLst>
  <p:transition/>
  <p:timing>
    <p:tnLst>
      <p:par>
        <p:cTn id="1" dur="indefinite" restart="never" nodeType="tmRoot"/>
      </p:par>
    </p:tnLst>
  </p:timing>
  <p:hf hdr="0" ftr="0" dt="0"/>
  <p:txStyles>
    <p:titleStyle>
      <a:lvl1pPr algn="ctr" defTabSz="908050"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910" algn="ctr" defTabSz="912236" rtl="0" eaLnBrk="1" fontAlgn="base" hangingPunct="1">
        <a:spcBef>
          <a:spcPct val="0"/>
        </a:spcBef>
        <a:spcAft>
          <a:spcPct val="0"/>
        </a:spcAft>
        <a:defRPr sz="3600" b="1" u="sng">
          <a:solidFill>
            <a:srgbClr val="000099"/>
          </a:solidFill>
          <a:latin typeface="Arial" pitchFamily="-65" charset="0"/>
        </a:defRPr>
      </a:lvl6pPr>
      <a:lvl7pPr marL="913822" algn="ctr" defTabSz="912236" rtl="0" eaLnBrk="1" fontAlgn="base" hangingPunct="1">
        <a:spcBef>
          <a:spcPct val="0"/>
        </a:spcBef>
        <a:spcAft>
          <a:spcPct val="0"/>
        </a:spcAft>
        <a:defRPr sz="3600" b="1" u="sng">
          <a:solidFill>
            <a:srgbClr val="000099"/>
          </a:solidFill>
          <a:latin typeface="Arial" pitchFamily="-65" charset="0"/>
        </a:defRPr>
      </a:lvl7pPr>
      <a:lvl8pPr marL="1370734" algn="ctr" defTabSz="912236" rtl="0" eaLnBrk="1" fontAlgn="base" hangingPunct="1">
        <a:spcBef>
          <a:spcPct val="0"/>
        </a:spcBef>
        <a:spcAft>
          <a:spcPct val="0"/>
        </a:spcAft>
        <a:defRPr sz="3600" b="1" u="sng">
          <a:solidFill>
            <a:srgbClr val="000099"/>
          </a:solidFill>
          <a:latin typeface="Arial" pitchFamily="-65" charset="0"/>
        </a:defRPr>
      </a:lvl8pPr>
      <a:lvl9pPr marL="1827644" algn="ctr" defTabSz="912236" rtl="0" eaLnBrk="1" fontAlgn="base" hangingPunct="1">
        <a:spcBef>
          <a:spcPct val="0"/>
        </a:spcBef>
        <a:spcAft>
          <a:spcPct val="0"/>
        </a:spcAft>
        <a:defRPr sz="3600" b="1" u="sng">
          <a:solidFill>
            <a:srgbClr val="000099"/>
          </a:solidFill>
          <a:latin typeface="Arial" pitchFamily="-65" charset="0"/>
        </a:defRPr>
      </a:lvl9pPr>
    </p:titleStyle>
    <p:bodyStyle>
      <a:lvl1pPr marL="223838" indent="-223838" algn="l" defTabSz="908050"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6738" indent="-223838" algn="l" defTabSz="908050"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8050" indent="-222250" algn="l" defTabSz="908050"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1600" indent="-223838" algn="l" defTabSz="908050"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2450" indent="-223838" algn="l" defTabSz="908050"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3011"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9923"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6833"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3744"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910" rtl="0" eaLnBrk="1" latinLnBrk="0" hangingPunct="1">
        <a:defRPr sz="1800" kern="1200">
          <a:solidFill>
            <a:schemeClr val="tx1"/>
          </a:solidFill>
          <a:latin typeface="+mn-lt"/>
          <a:ea typeface="+mn-ea"/>
          <a:cs typeface="+mn-cs"/>
        </a:defRPr>
      </a:lvl1pPr>
      <a:lvl2pPr marL="456910" algn="l" defTabSz="456910" rtl="0" eaLnBrk="1" latinLnBrk="0" hangingPunct="1">
        <a:defRPr sz="1800" kern="1200">
          <a:solidFill>
            <a:schemeClr val="tx1"/>
          </a:solidFill>
          <a:latin typeface="+mn-lt"/>
          <a:ea typeface="+mn-ea"/>
          <a:cs typeface="+mn-cs"/>
        </a:defRPr>
      </a:lvl2pPr>
      <a:lvl3pPr marL="913822" algn="l" defTabSz="456910" rtl="0" eaLnBrk="1" latinLnBrk="0" hangingPunct="1">
        <a:defRPr sz="1800" kern="1200">
          <a:solidFill>
            <a:schemeClr val="tx1"/>
          </a:solidFill>
          <a:latin typeface="+mn-lt"/>
          <a:ea typeface="+mn-ea"/>
          <a:cs typeface="+mn-cs"/>
        </a:defRPr>
      </a:lvl3pPr>
      <a:lvl4pPr marL="1370734" algn="l" defTabSz="456910" rtl="0" eaLnBrk="1" latinLnBrk="0" hangingPunct="1">
        <a:defRPr sz="1800" kern="1200">
          <a:solidFill>
            <a:schemeClr val="tx1"/>
          </a:solidFill>
          <a:latin typeface="+mn-lt"/>
          <a:ea typeface="+mn-ea"/>
          <a:cs typeface="+mn-cs"/>
        </a:defRPr>
      </a:lvl4pPr>
      <a:lvl5pPr marL="1827644" algn="l" defTabSz="456910" rtl="0" eaLnBrk="1" latinLnBrk="0" hangingPunct="1">
        <a:defRPr sz="1800" kern="1200">
          <a:solidFill>
            <a:schemeClr val="tx1"/>
          </a:solidFill>
          <a:latin typeface="+mn-lt"/>
          <a:ea typeface="+mn-ea"/>
          <a:cs typeface="+mn-cs"/>
        </a:defRPr>
      </a:lvl5pPr>
      <a:lvl6pPr marL="2284557" algn="l" defTabSz="456910" rtl="0" eaLnBrk="1" latinLnBrk="0" hangingPunct="1">
        <a:defRPr sz="1800" kern="1200">
          <a:solidFill>
            <a:schemeClr val="tx1"/>
          </a:solidFill>
          <a:latin typeface="+mn-lt"/>
          <a:ea typeface="+mn-ea"/>
          <a:cs typeface="+mn-cs"/>
        </a:defRPr>
      </a:lvl6pPr>
      <a:lvl7pPr marL="2741467" algn="l" defTabSz="456910" rtl="0" eaLnBrk="1" latinLnBrk="0" hangingPunct="1">
        <a:defRPr sz="1800" kern="1200">
          <a:solidFill>
            <a:schemeClr val="tx1"/>
          </a:solidFill>
          <a:latin typeface="+mn-lt"/>
          <a:ea typeface="+mn-ea"/>
          <a:cs typeface="+mn-cs"/>
        </a:defRPr>
      </a:lvl7pPr>
      <a:lvl8pPr marL="3198377" algn="l" defTabSz="456910" rtl="0" eaLnBrk="1" latinLnBrk="0" hangingPunct="1">
        <a:defRPr sz="1800" kern="1200">
          <a:solidFill>
            <a:schemeClr val="tx1"/>
          </a:solidFill>
          <a:latin typeface="+mn-lt"/>
          <a:ea typeface="+mn-ea"/>
          <a:cs typeface="+mn-cs"/>
        </a:defRPr>
      </a:lvl8pPr>
      <a:lvl9pPr marL="3655289" algn="l" defTabSz="456910" rtl="0" eaLnBrk="1" latinLnBrk="0" hangingPunct="1">
        <a:defRPr sz="1800" kern="1200">
          <a:solidFill>
            <a:schemeClr val="tx1"/>
          </a:solidFill>
          <a:latin typeface="+mn-lt"/>
          <a:ea typeface="+mn-ea"/>
          <a:cs typeface="+mn-cs"/>
        </a:defRPr>
      </a:lvl9pPr>
    </p:otherStyle>
  </p:txStyles>
</p:sldMaster>
</file>

<file path=ppt/slideMasters/slideMaster5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01058" name="Title Placeholder 1"/>
          <p:cNvSpPr>
            <a:spLocks noGrp="1"/>
          </p:cNvSpPr>
          <p:nvPr>
            <p:ph type="title"/>
          </p:nvPr>
        </p:nvSpPr>
        <p:spPr bwMode="auto">
          <a:xfrm>
            <a:off x="457200" y="274638"/>
            <a:ext cx="8229600" cy="11430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1059" name="Text Placeholder 2"/>
          <p:cNvSpPr>
            <a:spLocks noGrp="1"/>
          </p:cNvSpPr>
          <p:nvPr>
            <p:ph type="body" idx="1"/>
          </p:nvPr>
        </p:nvSpPr>
        <p:spPr bwMode="auto">
          <a:xfrm>
            <a:off x="457200" y="1600200"/>
            <a:ext cx="8229600" cy="4525963"/>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defTabSz="457200" fontAlgn="auto">
              <a:spcBef>
                <a:spcPts val="0"/>
              </a:spcBef>
              <a:spcAft>
                <a:spcPts val="0"/>
              </a:spcAft>
              <a:defRPr sz="1200" b="0">
                <a:solidFill>
                  <a:prstClr val="black">
                    <a:tint val="75000"/>
                  </a:prstClr>
                </a:solidFill>
                <a:latin typeface="Calibri"/>
                <a:ea typeface="+mn-ea"/>
                <a:cs typeface="+mn-cs"/>
              </a:defRPr>
            </a:lvl1pPr>
          </a:lstStyle>
          <a:p>
            <a:pPr>
              <a:defRPr/>
            </a:pPr>
            <a:fld id="{44802524-B953-B44E-8280-9D6207D07C0C}" type="datetime1">
              <a:rPr lang="en-US"/>
              <a:pPr>
                <a:defRPr/>
              </a:pPr>
              <a:t>5/27/16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defTabSz="457200" fontAlgn="auto">
              <a:spcBef>
                <a:spcPts val="0"/>
              </a:spcBef>
              <a:spcAft>
                <a:spcPts val="0"/>
              </a:spcAft>
              <a:defRPr sz="1200" b="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defTabSz="457200" fontAlgn="auto">
              <a:spcBef>
                <a:spcPts val="0"/>
              </a:spcBef>
              <a:spcAft>
                <a:spcPts val="0"/>
              </a:spcAft>
              <a:defRPr sz="1200" b="0">
                <a:solidFill>
                  <a:prstClr val="black">
                    <a:tint val="75000"/>
                  </a:prstClr>
                </a:solidFill>
                <a:latin typeface="Calibri"/>
                <a:ea typeface="+mn-ea"/>
                <a:cs typeface="+mn-cs"/>
              </a:defRPr>
            </a:lvl1pPr>
          </a:lstStyle>
          <a:p>
            <a:pPr>
              <a:defRPr/>
            </a:pPr>
            <a:fld id="{6CB4F8AF-CF59-AB4E-8337-2C6EF538D694}"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26984" r:id="rId1"/>
    <p:sldLayoutId id="2147526985" r:id="rId2"/>
    <p:sldLayoutId id="2147526986" r:id="rId3"/>
    <p:sldLayoutId id="2147526987" r:id="rId4"/>
    <p:sldLayoutId id="2147526988" r:id="rId5"/>
    <p:sldLayoutId id="2147526989" r:id="rId6"/>
    <p:sldLayoutId id="2147526990" r:id="rId7"/>
    <p:sldLayoutId id="2147526991" r:id="rId8"/>
    <p:sldLayoutId id="2147526992" r:id="rId9"/>
    <p:sldLayoutId id="2147526993" r:id="rId10"/>
    <p:sldLayoutId id="2147526994" r:id="rId11"/>
  </p:sldLayoutIdLst>
  <p:hf hdr="0" ftr="0" dt="0"/>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82658" name="Title Placeholder 1"/>
          <p:cNvSpPr>
            <a:spLocks noGrp="1"/>
          </p:cNvSpPr>
          <p:nvPr>
            <p:ph type="title"/>
          </p:nvPr>
        </p:nvSpPr>
        <p:spPr bwMode="auto">
          <a:xfrm>
            <a:off x="457200" y="274638"/>
            <a:ext cx="8229600" cy="11430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82659" name="Text Placeholder 2"/>
          <p:cNvSpPr>
            <a:spLocks noGrp="1"/>
          </p:cNvSpPr>
          <p:nvPr>
            <p:ph type="body" idx="1"/>
          </p:nvPr>
        </p:nvSpPr>
        <p:spPr bwMode="auto">
          <a:xfrm>
            <a:off x="457200" y="1600200"/>
            <a:ext cx="8229600" cy="4525963"/>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defTabSz="457200" fontAlgn="auto">
              <a:spcBef>
                <a:spcPts val="0"/>
              </a:spcBef>
              <a:spcAft>
                <a:spcPts val="0"/>
              </a:spcAft>
              <a:defRPr sz="1200" b="0" smtClean="0">
                <a:solidFill>
                  <a:prstClr val="black">
                    <a:tint val="75000"/>
                  </a:prstClr>
                </a:solidFill>
                <a:latin typeface="Calibri"/>
                <a:ea typeface="+mn-ea"/>
                <a:cs typeface="+mn-cs"/>
              </a:defRPr>
            </a:lvl1pPr>
          </a:lstStyle>
          <a:p>
            <a:pPr>
              <a:defRPr/>
            </a:pPr>
            <a:fld id="{2D95663F-59BD-364D-80A8-5F08F4C54237}" type="datetime1">
              <a:rPr lang="en-US"/>
              <a:pPr>
                <a:defRPr/>
              </a:pPr>
              <a:t>5/27/16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defTabSz="457200" fontAlgn="auto">
              <a:spcBef>
                <a:spcPts val="0"/>
              </a:spcBef>
              <a:spcAft>
                <a:spcPts val="0"/>
              </a:spcAft>
              <a:defRPr sz="1200" b="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defTabSz="457200" fontAlgn="auto">
              <a:spcBef>
                <a:spcPts val="0"/>
              </a:spcBef>
              <a:spcAft>
                <a:spcPts val="0"/>
              </a:spcAft>
              <a:defRPr sz="1200" b="0" smtClean="0">
                <a:solidFill>
                  <a:prstClr val="black">
                    <a:tint val="75000"/>
                  </a:prstClr>
                </a:solidFill>
                <a:latin typeface="Calibri"/>
                <a:ea typeface="+mn-ea"/>
                <a:cs typeface="+mn-cs"/>
              </a:defRPr>
            </a:lvl1pPr>
          </a:lstStyle>
          <a:p>
            <a:pPr>
              <a:defRPr/>
            </a:pPr>
            <a:fld id="{45B5CE0E-424F-C044-BB58-9B212DF74CCC}"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27006" r:id="rId1"/>
    <p:sldLayoutId id="2147527007" r:id="rId2"/>
    <p:sldLayoutId id="2147527008" r:id="rId3"/>
    <p:sldLayoutId id="2147527009" r:id="rId4"/>
    <p:sldLayoutId id="2147527010" r:id="rId5"/>
    <p:sldLayoutId id="2147527011" r:id="rId6"/>
    <p:sldLayoutId id="2147527012" r:id="rId7"/>
    <p:sldLayoutId id="2147527013" r:id="rId8"/>
    <p:sldLayoutId id="2147527014" r:id="rId9"/>
    <p:sldLayoutId id="2147527015" r:id="rId10"/>
    <p:sldLayoutId id="2147527016" r:id="rId11"/>
  </p:sldLayoutIdLst>
  <p:hf hdr="0" ftr="0" dt="0"/>
  <p:txStyles>
    <p:titleStyle>
      <a:lvl1pPr algn="ctr" defTabSz="457200" rtl="0" fontAlgn="base">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fontAlgn="base">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fontAlgn="base">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66" tIns="46033" rIns="92066" bIns="46033"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638675"/>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66" tIns="46033" rIns="92066" bIns="46033" numCol="1" anchor="t" anchorCtr="0" compatLnSpc="1">
            <a:prstTxWarp prst="textNoShape">
              <a:avLst/>
            </a:prstTxWarp>
          </a:bodyPr>
          <a:lstStyle/>
          <a:p>
            <a:pPr lvl="0"/>
            <a:r>
              <a:rPr lang="en-US"/>
              <a:t>Click to edit Master text styles</a:t>
            </a:r>
          </a:p>
          <a:p>
            <a:pPr lvl="1"/>
            <a:r>
              <a:rPr lang="en-US"/>
              <a:t>Se2_default_3_cbb752_11apr10con2_default_3_cbb752_11apr10d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userDrawn="1"/>
        </p:nvSpPr>
        <p:spPr bwMode="auto">
          <a:xfrm rot="16200000">
            <a:off x="7411245" y="5253831"/>
            <a:ext cx="3078162" cy="263525"/>
          </a:xfrm>
          <a:prstGeom prst="rect">
            <a:avLst/>
          </a:prstGeom>
          <a:noFill/>
          <a:ln w="9525">
            <a:noFill/>
            <a:miter lim="800000"/>
            <a:headEnd/>
            <a:tailEnd/>
          </a:ln>
          <a:effectLst/>
        </p:spPr>
        <p:txBody>
          <a:bodyPr lIns="92066" tIns="46033" rIns="92066" bIns="46033"/>
          <a:lstStyle/>
          <a:p>
            <a:pPr defTabSz="912813" eaLnBrk="0" hangingPunct="0">
              <a:defRPr/>
            </a:pPr>
            <a:fld id="{0004C3AA-987D-9546-8D0A-CEC2BF466C9D}"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813" eaLnBrk="0" hangingPunct="0">
                <a:defRPr/>
              </a:pPr>
              <a:t>‹#›</a:t>
            </a:fld>
            <a:r>
              <a:rPr lang="en-US" sz="1800" dirty="0">
                <a:solidFill>
                  <a:srgbClr val="808080"/>
                </a:solidFill>
                <a:ea typeface="ＭＳ Ｐゴシック" charset="-128"/>
                <a:cs typeface="ＭＳ Ｐゴシック" charset="-128"/>
              </a:rPr>
              <a:t> - </a:t>
            </a:r>
            <a:r>
              <a:rPr lang="en-US" sz="1000" dirty="0" err="1">
                <a:solidFill>
                  <a:srgbClr val="969696"/>
                </a:solidFill>
                <a:ea typeface="ＭＳ Ｐゴシック" charset="-128"/>
                <a:cs typeface="ＭＳ Ｐゴシック" charset="-128"/>
              </a:rPr>
              <a:t>Lectures.GersteinLab.org</a:t>
            </a:r>
            <a:endParaRPr lang="en-US" sz="300" b="0" dirty="0">
              <a:solidFill>
                <a:srgbClr val="000000"/>
              </a:solidFill>
              <a:ea typeface="ＭＳ Ｐゴシック" charset="-128"/>
              <a:cs typeface="ＭＳ Ｐゴシック" charset="-128"/>
            </a:endParaRPr>
          </a:p>
        </p:txBody>
      </p:sp>
    </p:spTree>
    <p:extLst>
      <p:ext uri="{BB962C8B-B14F-4D97-AF65-F5344CB8AC3E}">
        <p14:creationId xmlns:p14="http://schemas.microsoft.com/office/powerpoint/2010/main" val="4241277039"/>
      </p:ext>
    </p:extLst>
  </p:cSld>
  <p:clrMap bg1="lt1" tx1="dk1" bg2="lt2" tx2="dk2" accent1="accent1" accent2="accent2" accent3="accent3" accent4="accent4" accent5="accent5" accent6="accent6" hlink="hlink" folHlink="folHlink"/>
  <p:sldLayoutIdLst>
    <p:sldLayoutId id="2147527018" r:id="rId1"/>
    <p:sldLayoutId id="2147527019" r:id="rId2"/>
    <p:sldLayoutId id="2147527020" r:id="rId3"/>
    <p:sldLayoutId id="2147527021" r:id="rId4"/>
    <p:sldLayoutId id="2147527022" r:id="rId5"/>
    <p:sldLayoutId id="2147527023" r:id="rId6"/>
    <p:sldLayoutId id="2147527024" r:id="rId7"/>
    <p:sldLayoutId id="2147527025" r:id="rId8"/>
    <p:sldLayoutId id="2147527026" r:id="rId9"/>
    <p:sldLayoutId id="2147527027" r:id="rId10"/>
    <p:sldLayoutId id="2147527028" r:id="rId11"/>
    <p:sldLayoutId id="2147527029" r:id="rId12"/>
    <p:sldLayoutId id="2147527030" r:id="rId13"/>
  </p:sldLayoutIdLst>
  <p:transition/>
  <p:timing>
    <p:tnLst>
      <p:par>
        <p:cTn id="1" dur="indefinite" restart="never" nodeType="tmRoot"/>
      </p:par>
    </p:tnLst>
  </p:timing>
  <p:hf hdr="0" ftr="0" dt="0"/>
  <p:txStyles>
    <p:titleStyle>
      <a:lvl1pPr algn="ctr" defTabSz="912813"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200" algn="ctr" defTabSz="912813" rtl="0" eaLnBrk="1" fontAlgn="base" hangingPunct="1">
        <a:spcBef>
          <a:spcPct val="0"/>
        </a:spcBef>
        <a:spcAft>
          <a:spcPct val="0"/>
        </a:spcAft>
        <a:defRPr sz="3600" b="1" u="sng">
          <a:solidFill>
            <a:srgbClr val="000099"/>
          </a:solidFill>
          <a:latin typeface="Arial" pitchFamily="-65" charset="0"/>
        </a:defRPr>
      </a:lvl6pPr>
      <a:lvl7pPr marL="914400" algn="ctr" defTabSz="912813" rtl="0" eaLnBrk="1" fontAlgn="base" hangingPunct="1">
        <a:spcBef>
          <a:spcPct val="0"/>
        </a:spcBef>
        <a:spcAft>
          <a:spcPct val="0"/>
        </a:spcAft>
        <a:defRPr sz="3600" b="1" u="sng">
          <a:solidFill>
            <a:srgbClr val="000099"/>
          </a:solidFill>
          <a:latin typeface="Arial" pitchFamily="-65" charset="0"/>
        </a:defRPr>
      </a:lvl7pPr>
      <a:lvl8pPr marL="1371600" algn="ctr" defTabSz="912813" rtl="0" eaLnBrk="1" fontAlgn="base" hangingPunct="1">
        <a:spcBef>
          <a:spcPct val="0"/>
        </a:spcBef>
        <a:spcAft>
          <a:spcPct val="0"/>
        </a:spcAft>
        <a:defRPr sz="3600" b="1" u="sng">
          <a:solidFill>
            <a:srgbClr val="000099"/>
          </a:solidFill>
          <a:latin typeface="Arial" pitchFamily="-65" charset="0"/>
        </a:defRPr>
      </a:lvl8pPr>
      <a:lvl9pPr marL="1828800" algn="ctr" defTabSz="912813" rtl="0" eaLnBrk="1" fontAlgn="base" hangingPunct="1">
        <a:spcBef>
          <a:spcPct val="0"/>
        </a:spcBef>
        <a:spcAft>
          <a:spcPct val="0"/>
        </a:spcAft>
        <a:defRPr sz="3600" b="1" u="sng">
          <a:solidFill>
            <a:srgbClr val="000099"/>
          </a:solidFill>
          <a:latin typeface="Arial" pitchFamily="-65" charset="0"/>
        </a:defRPr>
      </a:lvl9pPr>
    </p:titleStyle>
    <p:bodyStyle>
      <a:lvl1pPr marL="228600" indent="-228600" algn="l" defTabSz="912813"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71500" indent="-228600" algn="l" defTabSz="912813"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2813" indent="-227013"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6363" indent="-228600"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7213" indent="-228600" algn="l" defTabSz="912813"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6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8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90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2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38946" name="Rectangle 2"/>
          <p:cNvSpPr>
            <a:spLocks noGrp="1" noChangeArrowheads="1"/>
          </p:cNvSpPr>
          <p:nvPr>
            <p:ph type="title"/>
          </p:nvPr>
        </p:nvSpPr>
        <p:spPr bwMode="auto">
          <a:xfrm>
            <a:off x="685800" y="609600"/>
            <a:ext cx="7772400" cy="11430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66" tIns="46033" rIns="92066" bIns="46033" numCol="1" anchor="ctr" anchorCtr="0" compatLnSpc="1">
            <a:prstTxWarp prst="textNoShape">
              <a:avLst/>
            </a:prstTxWarp>
          </a:bodyPr>
          <a:lstStyle/>
          <a:p>
            <a:pPr lvl="0"/>
            <a:r>
              <a:rPr lang="en-US"/>
              <a:t>Click to edit Master title style</a:t>
            </a:r>
          </a:p>
        </p:txBody>
      </p:sp>
      <p:sp>
        <p:nvSpPr>
          <p:cNvPr id="338947" name="Rectangle 3"/>
          <p:cNvSpPr>
            <a:spLocks noGrp="1" noChangeArrowheads="1"/>
          </p:cNvSpPr>
          <p:nvPr>
            <p:ph type="body" idx="1"/>
          </p:nvPr>
        </p:nvSpPr>
        <p:spPr bwMode="auto">
          <a:xfrm>
            <a:off x="685800" y="1981200"/>
            <a:ext cx="7772400" cy="4638675"/>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66" tIns="46033" rIns="92066" bIns="46033" numCol="1" anchor="t" anchorCtr="0" compatLnSpc="1">
            <a:prstTxWarp prst="textNoShape">
              <a:avLst/>
            </a:prstTxWarp>
          </a:bodyPr>
          <a:lstStyle/>
          <a:p>
            <a:pPr lvl="0"/>
            <a:r>
              <a:rPr lang="en-US"/>
              <a:t>Click to edit Master text styles</a:t>
            </a:r>
          </a:p>
          <a:p>
            <a:pPr lvl="1"/>
            <a:r>
              <a:rPr lang="en-US"/>
              <a:t>Se2_default_3_cbb752_11apr10con2_default_3_cbb752_11apr10d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userDrawn="1"/>
        </p:nvSpPr>
        <p:spPr bwMode="auto">
          <a:xfrm rot="16200000">
            <a:off x="7411245" y="5253831"/>
            <a:ext cx="3078162" cy="263525"/>
          </a:xfrm>
          <a:prstGeom prst="rect">
            <a:avLst/>
          </a:prstGeom>
          <a:noFill/>
          <a:ln w="9525">
            <a:noFill/>
            <a:miter lim="800000"/>
            <a:headEnd/>
            <a:tailEnd/>
          </a:ln>
          <a:effectLst/>
        </p:spPr>
        <p:txBody>
          <a:bodyPr lIns="92066" tIns="46033" rIns="92066" bIns="46033"/>
          <a:lstStyle/>
          <a:p>
            <a:pPr defTabSz="912813" eaLnBrk="0" hangingPunct="0">
              <a:defRPr/>
            </a:pPr>
            <a:fld id="{393A98E3-2711-8447-9EC8-328B1FDE7828}"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813" eaLnBrk="0" hangingPunct="0">
                <a:defRPr/>
              </a:pPr>
              <a:t>‹#›</a:t>
            </a:fld>
            <a:r>
              <a:rPr lang="en-US" sz="1800" dirty="0">
                <a:solidFill>
                  <a:srgbClr val="808080"/>
                </a:solidFill>
                <a:ea typeface="ＭＳ Ｐゴシック" charset="-128"/>
                <a:cs typeface="ＭＳ Ｐゴシック" charset="-128"/>
              </a:rPr>
              <a:t> - </a:t>
            </a:r>
            <a:r>
              <a:rPr lang="en-US" sz="1000" dirty="0" err="1">
                <a:solidFill>
                  <a:srgbClr val="969696"/>
                </a:solidFill>
                <a:ea typeface="ＭＳ Ｐゴシック" charset="-128"/>
                <a:cs typeface="ＭＳ Ｐゴシック" charset="-128"/>
              </a:rPr>
              <a:t>Lectures.GersteinLab.org</a:t>
            </a:r>
            <a:endParaRPr lang="en-US" sz="300" b="0" dirty="0">
              <a:solidFill>
                <a:srgbClr val="000000"/>
              </a:solidFill>
              <a:ea typeface="ＭＳ Ｐゴシック" charset="-128"/>
              <a:cs typeface="ＭＳ Ｐゴシック" charset="-128"/>
            </a:endParaRPr>
          </a:p>
        </p:txBody>
      </p:sp>
    </p:spTree>
    <p:extLst>
      <p:ext uri="{BB962C8B-B14F-4D97-AF65-F5344CB8AC3E}">
        <p14:creationId xmlns:p14="http://schemas.microsoft.com/office/powerpoint/2010/main" val="4132978599"/>
      </p:ext>
    </p:extLst>
  </p:cSld>
  <p:clrMap bg1="lt1" tx1="dk1" bg2="lt2" tx2="dk2" accent1="accent1" accent2="accent2" accent3="accent3" accent4="accent4" accent5="accent5" accent6="accent6" hlink="hlink" folHlink="folHlink"/>
  <p:sldLayoutIdLst>
    <p:sldLayoutId id="2147527032" r:id="rId1"/>
    <p:sldLayoutId id="2147527033" r:id="rId2"/>
    <p:sldLayoutId id="2147527034" r:id="rId3"/>
    <p:sldLayoutId id="2147527035" r:id="rId4"/>
    <p:sldLayoutId id="2147527036" r:id="rId5"/>
    <p:sldLayoutId id="2147527037" r:id="rId6"/>
    <p:sldLayoutId id="2147527038" r:id="rId7"/>
    <p:sldLayoutId id="2147527039" r:id="rId8"/>
    <p:sldLayoutId id="2147527040" r:id="rId9"/>
    <p:sldLayoutId id="2147527041" r:id="rId10"/>
    <p:sldLayoutId id="2147527042" r:id="rId11"/>
    <p:sldLayoutId id="2147527043" r:id="rId12"/>
    <p:sldLayoutId id="2147527044" r:id="rId13"/>
  </p:sldLayoutIdLst>
  <p:transition/>
  <p:timing>
    <p:tnLst>
      <p:par>
        <p:cTn id="1" dur="indefinite" restart="never" nodeType="tmRoot"/>
      </p:par>
    </p:tnLst>
  </p:timing>
  <p:hf hdr="0" ftr="0" dt="0"/>
  <p:txStyles>
    <p:titleStyle>
      <a:lvl1pPr algn="ctr" defTabSz="912813"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200" algn="ctr" defTabSz="912813" rtl="0" eaLnBrk="1" fontAlgn="base" hangingPunct="1">
        <a:spcBef>
          <a:spcPct val="0"/>
        </a:spcBef>
        <a:spcAft>
          <a:spcPct val="0"/>
        </a:spcAft>
        <a:defRPr sz="3600" b="1" u="sng">
          <a:solidFill>
            <a:srgbClr val="000099"/>
          </a:solidFill>
          <a:latin typeface="Arial" pitchFamily="-65" charset="0"/>
        </a:defRPr>
      </a:lvl6pPr>
      <a:lvl7pPr marL="914400" algn="ctr" defTabSz="912813" rtl="0" eaLnBrk="1" fontAlgn="base" hangingPunct="1">
        <a:spcBef>
          <a:spcPct val="0"/>
        </a:spcBef>
        <a:spcAft>
          <a:spcPct val="0"/>
        </a:spcAft>
        <a:defRPr sz="3600" b="1" u="sng">
          <a:solidFill>
            <a:srgbClr val="000099"/>
          </a:solidFill>
          <a:latin typeface="Arial" pitchFamily="-65" charset="0"/>
        </a:defRPr>
      </a:lvl7pPr>
      <a:lvl8pPr marL="1371600" algn="ctr" defTabSz="912813" rtl="0" eaLnBrk="1" fontAlgn="base" hangingPunct="1">
        <a:spcBef>
          <a:spcPct val="0"/>
        </a:spcBef>
        <a:spcAft>
          <a:spcPct val="0"/>
        </a:spcAft>
        <a:defRPr sz="3600" b="1" u="sng">
          <a:solidFill>
            <a:srgbClr val="000099"/>
          </a:solidFill>
          <a:latin typeface="Arial" pitchFamily="-65" charset="0"/>
        </a:defRPr>
      </a:lvl8pPr>
      <a:lvl9pPr marL="1828800" algn="ctr" defTabSz="912813" rtl="0" eaLnBrk="1" fontAlgn="base" hangingPunct="1">
        <a:spcBef>
          <a:spcPct val="0"/>
        </a:spcBef>
        <a:spcAft>
          <a:spcPct val="0"/>
        </a:spcAft>
        <a:defRPr sz="3600" b="1" u="sng">
          <a:solidFill>
            <a:srgbClr val="000099"/>
          </a:solidFill>
          <a:latin typeface="Arial" pitchFamily="-65" charset="0"/>
        </a:defRPr>
      </a:lvl9pPr>
    </p:titleStyle>
    <p:bodyStyle>
      <a:lvl1pPr marL="228600" indent="-228600" algn="l" defTabSz="912813"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71500" indent="-228600" algn="l" defTabSz="912813"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2813" indent="-227013"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6363" indent="-228600"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7213" indent="-228600" algn="l" defTabSz="912813"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6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8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90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2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9698"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66" tIns="46032" rIns="92066" bIns="46032" numCol="1" anchor="ctr" anchorCtr="0" compatLnSpc="1">
            <a:prstTxWarp prst="textNoShape">
              <a:avLst/>
            </a:prstTxWarp>
          </a:bodyPr>
          <a:lstStyle/>
          <a:p>
            <a:pPr lvl="0"/>
            <a:r>
              <a:rPr lang="en-US"/>
              <a:t>Click to edit Master title style</a:t>
            </a:r>
          </a:p>
        </p:txBody>
      </p:sp>
      <p:sp>
        <p:nvSpPr>
          <p:cNvPr id="29699"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66" tIns="46032" rIns="92066" bIns="46032"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2066" tIns="46032" rIns="92066" bIns="46032"/>
          <a:lstStyle/>
          <a:p>
            <a:pPr defTabSz="912804" eaLnBrk="0" hangingPunct="0">
              <a:defRPr/>
            </a:pPr>
            <a:fld id="{A3CDD4C0-D643-4C4B-BDAF-5E6C6FC0ADF9}"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804" eaLnBrk="0" hangingPunct="0">
                <a:defRPr/>
              </a:pPr>
              <a:t>‹#›</a:t>
            </a:fld>
            <a:r>
              <a:rPr lang="en-US" sz="1800" dirty="0">
                <a:solidFill>
                  <a:srgbClr val="808080"/>
                </a:solidFill>
                <a:ea typeface="ＭＳ Ｐゴシック" charset="-128"/>
                <a:cs typeface="ＭＳ Ｐゴシック" charset="-128"/>
              </a:rPr>
              <a:t> - </a:t>
            </a:r>
            <a:r>
              <a:rPr lang="en-US" sz="1000" dirty="0" err="1">
                <a:solidFill>
                  <a:srgbClr val="969696"/>
                </a:solidFill>
                <a:ea typeface="ＭＳ Ｐゴシック" charset="-128"/>
                <a:cs typeface="ＭＳ Ｐゴシック" charset="-128"/>
              </a:rPr>
              <a:t>Lectures.GersteinLab.org</a:t>
            </a:r>
            <a:endParaRPr lang="en-US" sz="300" b="0" dirty="0">
              <a:solidFill>
                <a:srgbClr val="000000"/>
              </a:solidFill>
              <a:ea typeface="ＭＳ Ｐゴシック" charset="-128"/>
              <a:cs typeface="ＭＳ Ｐゴシック" charset="-128"/>
            </a:endParaRPr>
          </a:p>
        </p:txBody>
      </p:sp>
    </p:spTree>
    <p:extLst>
      <p:ext uri="{BB962C8B-B14F-4D97-AF65-F5344CB8AC3E}">
        <p14:creationId xmlns:p14="http://schemas.microsoft.com/office/powerpoint/2010/main" val="600746686"/>
      </p:ext>
    </p:extLst>
  </p:cSld>
  <p:clrMap bg1="lt1" tx1="dk1" bg2="lt2" tx2="dk2" accent1="accent1" accent2="accent2" accent3="accent3" accent4="accent4" accent5="accent5" accent6="accent6" hlink="hlink" folHlink="folHlink"/>
  <p:sldLayoutIdLst>
    <p:sldLayoutId id="2147527046" r:id="rId1"/>
    <p:sldLayoutId id="2147527047" r:id="rId2"/>
    <p:sldLayoutId id="2147527048" r:id="rId3"/>
    <p:sldLayoutId id="2147527049" r:id="rId4"/>
    <p:sldLayoutId id="2147527050" r:id="rId5"/>
    <p:sldLayoutId id="2147527051" r:id="rId6"/>
    <p:sldLayoutId id="2147527052" r:id="rId7"/>
    <p:sldLayoutId id="2147527053" r:id="rId8"/>
    <p:sldLayoutId id="2147527054" r:id="rId9"/>
    <p:sldLayoutId id="2147527055" r:id="rId10"/>
    <p:sldLayoutId id="2147527056" r:id="rId11"/>
    <p:sldLayoutId id="2147527057" r:id="rId12"/>
    <p:sldLayoutId id="2147527058" r:id="rId13"/>
  </p:sldLayoutIdLst>
  <p:transition/>
  <p:timing>
    <p:tnLst>
      <p:par>
        <p:cTn id="1" dur="indefinite" restart="never" nodeType="tmRoot"/>
      </p:par>
    </p:tnLst>
  </p:timing>
  <p:hf hdr="0" ftr="0" dt="0"/>
  <p:txStyles>
    <p:titleStyle>
      <a:lvl1pPr algn="ctr" defTabSz="911225"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7196" algn="ctr" defTabSz="912804" rtl="0" eaLnBrk="1" fontAlgn="base" hangingPunct="1">
        <a:spcBef>
          <a:spcPct val="0"/>
        </a:spcBef>
        <a:spcAft>
          <a:spcPct val="0"/>
        </a:spcAft>
        <a:defRPr sz="3600" b="1" u="sng">
          <a:solidFill>
            <a:srgbClr val="000099"/>
          </a:solidFill>
          <a:latin typeface="Arial" pitchFamily="-65" charset="0"/>
        </a:defRPr>
      </a:lvl6pPr>
      <a:lvl7pPr marL="914391" algn="ctr" defTabSz="912804" rtl="0" eaLnBrk="1" fontAlgn="base" hangingPunct="1">
        <a:spcBef>
          <a:spcPct val="0"/>
        </a:spcBef>
        <a:spcAft>
          <a:spcPct val="0"/>
        </a:spcAft>
        <a:defRPr sz="3600" b="1" u="sng">
          <a:solidFill>
            <a:srgbClr val="000099"/>
          </a:solidFill>
          <a:latin typeface="Arial" pitchFamily="-65" charset="0"/>
        </a:defRPr>
      </a:lvl7pPr>
      <a:lvl8pPr marL="1371587" algn="ctr" defTabSz="912804" rtl="0" eaLnBrk="1" fontAlgn="base" hangingPunct="1">
        <a:spcBef>
          <a:spcPct val="0"/>
        </a:spcBef>
        <a:spcAft>
          <a:spcPct val="0"/>
        </a:spcAft>
        <a:defRPr sz="3600" b="1" u="sng">
          <a:solidFill>
            <a:srgbClr val="000099"/>
          </a:solidFill>
          <a:latin typeface="Arial" pitchFamily="-65" charset="0"/>
        </a:defRPr>
      </a:lvl8pPr>
      <a:lvl9pPr marL="1828782" algn="ctr" defTabSz="912804"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4775"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5625"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575"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770"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966"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161"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96" rtl="0" eaLnBrk="1" latinLnBrk="0" hangingPunct="1">
        <a:defRPr sz="1800" kern="1200">
          <a:solidFill>
            <a:schemeClr val="tx1"/>
          </a:solidFill>
          <a:latin typeface="+mn-lt"/>
          <a:ea typeface="+mn-ea"/>
          <a:cs typeface="+mn-cs"/>
        </a:defRPr>
      </a:lvl1pPr>
      <a:lvl2pPr marL="457196" algn="l" defTabSz="457196" rtl="0" eaLnBrk="1" latinLnBrk="0" hangingPunct="1">
        <a:defRPr sz="1800" kern="1200">
          <a:solidFill>
            <a:schemeClr val="tx1"/>
          </a:solidFill>
          <a:latin typeface="+mn-lt"/>
          <a:ea typeface="+mn-ea"/>
          <a:cs typeface="+mn-cs"/>
        </a:defRPr>
      </a:lvl2pPr>
      <a:lvl3pPr marL="914391" algn="l" defTabSz="457196" rtl="0" eaLnBrk="1" latinLnBrk="0" hangingPunct="1">
        <a:defRPr sz="1800" kern="1200">
          <a:solidFill>
            <a:schemeClr val="tx1"/>
          </a:solidFill>
          <a:latin typeface="+mn-lt"/>
          <a:ea typeface="+mn-ea"/>
          <a:cs typeface="+mn-cs"/>
        </a:defRPr>
      </a:lvl3pPr>
      <a:lvl4pPr marL="1371587" algn="l" defTabSz="457196" rtl="0" eaLnBrk="1" latinLnBrk="0" hangingPunct="1">
        <a:defRPr sz="1800" kern="1200">
          <a:solidFill>
            <a:schemeClr val="tx1"/>
          </a:solidFill>
          <a:latin typeface="+mn-lt"/>
          <a:ea typeface="+mn-ea"/>
          <a:cs typeface="+mn-cs"/>
        </a:defRPr>
      </a:lvl4pPr>
      <a:lvl5pPr marL="1828782" algn="l" defTabSz="457196" rtl="0" eaLnBrk="1" latinLnBrk="0" hangingPunct="1">
        <a:defRPr sz="1800" kern="1200">
          <a:solidFill>
            <a:schemeClr val="tx1"/>
          </a:solidFill>
          <a:latin typeface="+mn-lt"/>
          <a:ea typeface="+mn-ea"/>
          <a:cs typeface="+mn-cs"/>
        </a:defRPr>
      </a:lvl5pPr>
      <a:lvl6pPr marL="2285978" algn="l" defTabSz="457196" rtl="0" eaLnBrk="1" latinLnBrk="0" hangingPunct="1">
        <a:defRPr sz="1800" kern="1200">
          <a:solidFill>
            <a:schemeClr val="tx1"/>
          </a:solidFill>
          <a:latin typeface="+mn-lt"/>
          <a:ea typeface="+mn-ea"/>
          <a:cs typeface="+mn-cs"/>
        </a:defRPr>
      </a:lvl6pPr>
      <a:lvl7pPr marL="2743173" algn="l" defTabSz="457196" rtl="0" eaLnBrk="1" latinLnBrk="0" hangingPunct="1">
        <a:defRPr sz="1800" kern="1200">
          <a:solidFill>
            <a:schemeClr val="tx1"/>
          </a:solidFill>
          <a:latin typeface="+mn-lt"/>
          <a:ea typeface="+mn-ea"/>
          <a:cs typeface="+mn-cs"/>
        </a:defRPr>
      </a:lvl7pPr>
      <a:lvl8pPr marL="3200368" algn="l" defTabSz="457196" rtl="0" eaLnBrk="1" latinLnBrk="0" hangingPunct="1">
        <a:defRPr sz="1800" kern="1200">
          <a:solidFill>
            <a:schemeClr val="tx1"/>
          </a:solidFill>
          <a:latin typeface="+mn-lt"/>
          <a:ea typeface="+mn-ea"/>
          <a:cs typeface="+mn-cs"/>
        </a:defRPr>
      </a:lvl8pPr>
      <a:lvl9pPr marL="3657563" algn="l" defTabSz="457196" rtl="0" eaLnBrk="1" latinLnBrk="0" hangingPunct="1">
        <a:defRPr sz="1800" kern="1200">
          <a:solidFill>
            <a:schemeClr val="tx1"/>
          </a:solidFill>
          <a:latin typeface="+mn-lt"/>
          <a:ea typeface="+mn-ea"/>
          <a:cs typeface="+mn-cs"/>
        </a:defRPr>
      </a:lvl9pPr>
    </p:otherStyle>
  </p:txStyles>
</p:sldMaster>
</file>

<file path=ppt/slideMasters/slideMaster5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66" tIns="46033" rIns="92066" bIns="46033"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66" tIns="46033" rIns="92066" bIns="46033" numCol="1" anchor="t" anchorCtr="0" compatLnSpc="1">
            <a:prstTxWarp prst="textNoShape">
              <a:avLst/>
            </a:prstTxWarp>
          </a:bodyPr>
          <a:lstStyle/>
          <a:p>
            <a:pPr lvl="0"/>
            <a:r>
              <a:rPr lang="en-US"/>
              <a:t>Click to edit Master text styles</a:t>
            </a:r>
          </a:p>
          <a:p>
            <a:pPr lvl="1"/>
            <a:r>
              <a:rPr lang="en-US"/>
              <a:t>Se2_default_3_cbb752_11apr10con2_default_3_cbb752_11apr10d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userDrawn="1">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2066" tIns="46033" rIns="92066" bIns="46033"/>
          <a:lstStyle/>
          <a:p>
            <a:pPr defTabSz="912813" eaLnBrk="0" hangingPunct="0">
              <a:defRPr/>
            </a:pPr>
            <a:fld id="{E56525DF-60C7-924A-A554-A7CC3FE84026}"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813" eaLnBrk="0" hangingPunct="0">
                <a:defRPr/>
              </a:pPr>
              <a:t>‹#›</a:t>
            </a:fld>
            <a:r>
              <a:rPr lang="en-US" sz="1800" dirty="0">
                <a:solidFill>
                  <a:srgbClr val="808080"/>
                </a:solidFill>
                <a:ea typeface="ＭＳ Ｐゴシック" charset="-128"/>
                <a:cs typeface="ＭＳ Ｐゴシック" charset="-128"/>
              </a:rPr>
              <a:t> - </a:t>
            </a:r>
            <a:r>
              <a:rPr lang="en-US" sz="1000" dirty="0" err="1">
                <a:solidFill>
                  <a:srgbClr val="969696"/>
                </a:solidFill>
                <a:ea typeface="ＭＳ Ｐゴシック" charset="-128"/>
                <a:cs typeface="ＭＳ Ｐゴシック" charset="-128"/>
              </a:rPr>
              <a:t>Lectures.GersteinLab.org</a:t>
            </a:r>
            <a:endParaRPr lang="en-US" sz="300" b="0" dirty="0">
              <a:solidFill>
                <a:srgbClr val="000000"/>
              </a:solidFill>
              <a:ea typeface="ＭＳ Ｐゴシック" charset="-128"/>
              <a:cs typeface="ＭＳ Ｐゴシック" charset="-128"/>
            </a:endParaRPr>
          </a:p>
        </p:txBody>
      </p:sp>
    </p:spTree>
    <p:extLst>
      <p:ext uri="{BB962C8B-B14F-4D97-AF65-F5344CB8AC3E}">
        <p14:creationId xmlns:p14="http://schemas.microsoft.com/office/powerpoint/2010/main" val="3901843772"/>
      </p:ext>
    </p:extLst>
  </p:cSld>
  <p:clrMap bg1="lt1" tx1="dk1" bg2="lt2" tx2="dk2" accent1="accent1" accent2="accent2" accent3="accent3" accent4="accent4" accent5="accent5" accent6="accent6" hlink="hlink" folHlink="folHlink"/>
  <p:sldLayoutIdLst>
    <p:sldLayoutId id="2147527060" r:id="rId1"/>
    <p:sldLayoutId id="2147527061" r:id="rId2"/>
    <p:sldLayoutId id="2147527062" r:id="rId3"/>
    <p:sldLayoutId id="2147527063" r:id="rId4"/>
    <p:sldLayoutId id="2147527064" r:id="rId5"/>
    <p:sldLayoutId id="2147527065" r:id="rId6"/>
    <p:sldLayoutId id="2147527066" r:id="rId7"/>
    <p:sldLayoutId id="2147527067" r:id="rId8"/>
    <p:sldLayoutId id="2147527068" r:id="rId9"/>
    <p:sldLayoutId id="2147527069" r:id="rId10"/>
    <p:sldLayoutId id="2147527070" r:id="rId11"/>
    <p:sldLayoutId id="2147527071" r:id="rId12"/>
    <p:sldLayoutId id="2147527072" r:id="rId13"/>
  </p:sldLayoutIdLst>
  <p:transition/>
  <p:timing>
    <p:tnLst>
      <p:par>
        <p:cTn id="1" dur="indefinite" restart="never" nodeType="tmRoot"/>
      </p:par>
    </p:tnLst>
  </p:timing>
  <p:hf hdr="0" ftr="0" dt="0"/>
  <p:txStyles>
    <p:titleStyle>
      <a:lvl1pPr algn="ctr" defTabSz="912813"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200" algn="ctr" defTabSz="912813" rtl="0" eaLnBrk="1" fontAlgn="base" hangingPunct="1">
        <a:spcBef>
          <a:spcPct val="0"/>
        </a:spcBef>
        <a:spcAft>
          <a:spcPct val="0"/>
        </a:spcAft>
        <a:defRPr sz="3600" b="1" u="sng">
          <a:solidFill>
            <a:srgbClr val="000099"/>
          </a:solidFill>
          <a:latin typeface="Arial" pitchFamily="-65" charset="0"/>
        </a:defRPr>
      </a:lvl6pPr>
      <a:lvl7pPr marL="914400" algn="ctr" defTabSz="912813" rtl="0" eaLnBrk="1" fontAlgn="base" hangingPunct="1">
        <a:spcBef>
          <a:spcPct val="0"/>
        </a:spcBef>
        <a:spcAft>
          <a:spcPct val="0"/>
        </a:spcAft>
        <a:defRPr sz="3600" b="1" u="sng">
          <a:solidFill>
            <a:srgbClr val="000099"/>
          </a:solidFill>
          <a:latin typeface="Arial" pitchFamily="-65" charset="0"/>
        </a:defRPr>
      </a:lvl7pPr>
      <a:lvl8pPr marL="1371600" algn="ctr" defTabSz="912813" rtl="0" eaLnBrk="1" fontAlgn="base" hangingPunct="1">
        <a:spcBef>
          <a:spcPct val="0"/>
        </a:spcBef>
        <a:spcAft>
          <a:spcPct val="0"/>
        </a:spcAft>
        <a:defRPr sz="3600" b="1" u="sng">
          <a:solidFill>
            <a:srgbClr val="000099"/>
          </a:solidFill>
          <a:latin typeface="Arial" pitchFamily="-65" charset="0"/>
        </a:defRPr>
      </a:lvl8pPr>
      <a:lvl9pPr marL="1828800" algn="ctr" defTabSz="912813" rtl="0" eaLnBrk="1" fontAlgn="base" hangingPunct="1">
        <a:spcBef>
          <a:spcPct val="0"/>
        </a:spcBef>
        <a:spcAft>
          <a:spcPct val="0"/>
        </a:spcAft>
        <a:defRPr sz="3600" b="1" u="sng">
          <a:solidFill>
            <a:srgbClr val="000099"/>
          </a:solidFill>
          <a:latin typeface="Arial" pitchFamily="-65" charset="0"/>
        </a:defRPr>
      </a:lvl9pPr>
    </p:titleStyle>
    <p:bodyStyle>
      <a:lvl1pPr marL="228600" indent="-228600" algn="l" defTabSz="912813"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71500" indent="-228600" algn="l" defTabSz="912813"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2813" indent="-227013"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6363" indent="-228600"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7213" indent="-228600" algn="l" defTabSz="912813"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6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8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90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2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95625C54-0AC3-4463-80EE-ED76DB8E1C8B}" type="datetimeFigureOut">
              <a:rPr lang="en-US" b="0" smtClean="0">
                <a:solidFill>
                  <a:prstClr val="black">
                    <a:tint val="75000"/>
                  </a:prstClr>
                </a:solidFill>
                <a:latin typeface="Calibri"/>
              </a:rPr>
              <a:pPr fontAlgn="auto">
                <a:spcBef>
                  <a:spcPts val="0"/>
                </a:spcBef>
                <a:spcAft>
                  <a:spcPts val="0"/>
                </a:spcAft>
              </a:pPr>
              <a:t>5/27/16</a:t>
            </a:fld>
            <a:endParaRPr lang="en-US" b="0">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b="0">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4DDB62E5-EB3F-417F-BF8B-B745F840CCDC}" type="slidenum">
              <a:rPr lang="en-US" b="0" smtClean="0">
                <a:solidFill>
                  <a:prstClr val="black">
                    <a:tint val="75000"/>
                  </a:prstClr>
                </a:solidFill>
                <a:latin typeface="Calibri"/>
              </a:rPr>
              <a:pPr fontAlgn="auto">
                <a:spcBef>
                  <a:spcPts val="0"/>
                </a:spcBef>
                <a:spcAft>
                  <a:spcPts val="0"/>
                </a:spcAft>
              </a:pPr>
              <a:t>‹#›</a:t>
            </a:fld>
            <a:endParaRPr lang="en-US" b="0">
              <a:solidFill>
                <a:prstClr val="black">
                  <a:tint val="75000"/>
                </a:prstClr>
              </a:solidFill>
              <a:latin typeface="Calibri"/>
            </a:endParaRPr>
          </a:p>
        </p:txBody>
      </p:sp>
    </p:spTree>
    <p:extLst>
      <p:ext uri="{BB962C8B-B14F-4D97-AF65-F5344CB8AC3E}">
        <p14:creationId xmlns:p14="http://schemas.microsoft.com/office/powerpoint/2010/main" val="573846733"/>
      </p:ext>
    </p:extLst>
  </p:cSld>
  <p:clrMap bg1="lt1" tx1="dk1" bg2="lt2" tx2="dk2" accent1="accent1" accent2="accent2" accent3="accent3" accent4="accent4" accent5="accent5" accent6="accent6" hlink="hlink" folHlink="folHlink"/>
  <p:sldLayoutIdLst>
    <p:sldLayoutId id="2147527074" r:id="rId1"/>
    <p:sldLayoutId id="2147527075" r:id="rId2"/>
    <p:sldLayoutId id="2147527076" r:id="rId3"/>
    <p:sldLayoutId id="2147527077" r:id="rId4"/>
    <p:sldLayoutId id="2147527078" r:id="rId5"/>
    <p:sldLayoutId id="2147527079" r:id="rId6"/>
    <p:sldLayoutId id="2147527080" r:id="rId7"/>
    <p:sldLayoutId id="2147527081" r:id="rId8"/>
    <p:sldLayoutId id="2147527082" r:id="rId9"/>
    <p:sldLayoutId id="2147527083" r:id="rId10"/>
    <p:sldLayoutId id="214752708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2530" name="Rectangle 2"/>
          <p:cNvSpPr>
            <a:spLocks noGrp="1" noChangeArrowheads="1"/>
          </p:cNvSpPr>
          <p:nvPr>
            <p:ph type="title"/>
            <p:custDataLst>
              <p:tags r:id="rId17"/>
            </p:custDataLst>
          </p:nvPr>
        </p:nvSpPr>
        <p:spPr bwMode="auto">
          <a:xfrm>
            <a:off x="685800" y="609600"/>
            <a:ext cx="7772400" cy="11430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66" tIns="46033" rIns="92066" bIns="46033" numCol="1" anchor="ctr" anchorCtr="0" compatLnSpc="1">
            <a:prstTxWarp prst="textNoShape">
              <a:avLst/>
            </a:prstTxWarp>
          </a:bodyPr>
          <a:lstStyle/>
          <a:p>
            <a:pPr lvl="0"/>
            <a:r>
              <a:rPr lang="en-US"/>
              <a:t>Click to edit Master title style</a:t>
            </a:r>
          </a:p>
        </p:txBody>
      </p:sp>
      <p:sp>
        <p:nvSpPr>
          <p:cNvPr id="22531" name="Rectangle 3"/>
          <p:cNvSpPr>
            <a:spLocks noGrp="1" noChangeArrowheads="1"/>
          </p:cNvSpPr>
          <p:nvPr>
            <p:ph type="body" idx="1"/>
            <p:custDataLst>
              <p:tags r:id="rId18"/>
            </p:custDataLst>
          </p:nvPr>
        </p:nvSpPr>
        <p:spPr bwMode="auto">
          <a:xfrm>
            <a:off x="685800" y="1981200"/>
            <a:ext cx="7772400" cy="4638675"/>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66" tIns="46033" rIns="92066" bIns="46033" numCol="1" anchor="t" anchorCtr="0" compatLnSpc="1">
            <a:prstTxWarp prst="textNoShape">
              <a:avLst/>
            </a:prstTxWarp>
          </a:bodyPr>
          <a:lstStyle/>
          <a:p>
            <a:pPr lvl="0"/>
            <a:r>
              <a:rPr lang="en-US"/>
              <a:t>Click to edit Master text styles</a:t>
            </a:r>
          </a:p>
          <a:p>
            <a:pPr lvl="1"/>
            <a:r>
              <a:rPr lang="en-US"/>
              <a:t>Se2_default_3_cbb752_11apr10con2_default_3_cbb752_11apr10d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9"/>
            </p:custDataLst>
          </p:nvPr>
        </p:nvSpPr>
        <p:spPr bwMode="auto">
          <a:xfrm rot="16200000">
            <a:off x="7411245" y="5253831"/>
            <a:ext cx="3078162" cy="263525"/>
          </a:xfrm>
          <a:prstGeom prst="rect">
            <a:avLst/>
          </a:prstGeom>
          <a:noFill/>
          <a:ln w="9525">
            <a:noFill/>
            <a:miter lim="800000"/>
            <a:headEnd/>
            <a:tailEnd/>
          </a:ln>
          <a:effectLst/>
        </p:spPr>
        <p:txBody>
          <a:bodyPr lIns="92066" tIns="46033" rIns="92066" bIns="46033"/>
          <a:lstStyle/>
          <a:p>
            <a:pPr defTabSz="912813" eaLnBrk="0" hangingPunct="0">
              <a:defRPr/>
            </a:pPr>
            <a:fld id="{2A4886AB-B53A-C54C-A260-E5ED9330E3FB}"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813" eaLnBrk="0" hangingPunct="0">
                <a:defRPr/>
              </a:pPr>
              <a:t>‹#›</a:t>
            </a:fld>
            <a:r>
              <a:rPr lang="en-US" sz="1800" dirty="0">
                <a:solidFill>
                  <a:srgbClr val="808080"/>
                </a:solidFill>
                <a:ea typeface="ＭＳ Ｐゴシック" charset="-128"/>
                <a:cs typeface="ＭＳ Ｐゴシック" charset="-128"/>
              </a:rPr>
              <a:t> - </a:t>
            </a:r>
            <a:r>
              <a:rPr lang="en-US" sz="1000" dirty="0" err="1">
                <a:solidFill>
                  <a:srgbClr val="969696"/>
                </a:solidFill>
                <a:ea typeface="ＭＳ Ｐゴシック" charset="-128"/>
                <a:cs typeface="ＭＳ Ｐゴシック" charset="-128"/>
              </a:rPr>
              <a:t>Lectures.GersteinLab.org</a:t>
            </a:r>
            <a:endParaRPr lang="en-US" sz="300" b="0" dirty="0">
              <a:solidFill>
                <a:srgbClr val="000000"/>
              </a:solidFill>
              <a:ea typeface="ＭＳ Ｐゴシック" charset="-128"/>
              <a:cs typeface="ＭＳ Ｐゴシック" charset="-128"/>
            </a:endParaRPr>
          </a:p>
        </p:txBody>
      </p:sp>
    </p:spTree>
  </p:cSld>
  <p:clrMap bg1="lt1" tx1="dk1" bg2="lt2" tx2="dk2" accent1="accent1" accent2="accent2" accent3="accent3" accent4="accent4" accent5="accent5" accent6="accent6" hlink="hlink" folHlink="folHlink"/>
  <p:sldLayoutIdLst>
    <p:sldLayoutId id="2147526415" r:id="rId1"/>
    <p:sldLayoutId id="2147526416" r:id="rId2"/>
    <p:sldLayoutId id="2147526417" r:id="rId3"/>
    <p:sldLayoutId id="2147526418" r:id="rId4"/>
    <p:sldLayoutId id="2147526419" r:id="rId5"/>
    <p:sldLayoutId id="2147526420" r:id="rId6"/>
    <p:sldLayoutId id="2147526421" r:id="rId7"/>
    <p:sldLayoutId id="2147526422" r:id="rId8"/>
    <p:sldLayoutId id="2147526423" r:id="rId9"/>
    <p:sldLayoutId id="2147526424" r:id="rId10"/>
    <p:sldLayoutId id="2147526425" r:id="rId11"/>
    <p:sldLayoutId id="2147526426" r:id="rId12"/>
    <p:sldLayoutId id="2147526427" r:id="rId13"/>
    <p:sldLayoutId id="2147526838" r:id="rId14"/>
    <p:sldLayoutId id="2147526839" r:id="rId15"/>
  </p:sldLayoutIdLst>
  <p:transition/>
  <p:timing>
    <p:tnLst>
      <p:par>
        <p:cTn id="1" dur="indefinite" restart="never" nodeType="tmRoot"/>
      </p:par>
    </p:tnLst>
  </p:timing>
  <p:hf hdr="0" ftr="0" dt="0"/>
  <p:txStyles>
    <p:titleStyle>
      <a:lvl1pPr algn="ctr" defTabSz="912813"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200" algn="ctr" defTabSz="912813" rtl="0" eaLnBrk="1" fontAlgn="base" hangingPunct="1">
        <a:spcBef>
          <a:spcPct val="0"/>
        </a:spcBef>
        <a:spcAft>
          <a:spcPct val="0"/>
        </a:spcAft>
        <a:defRPr sz="3600" b="1" u="sng">
          <a:solidFill>
            <a:srgbClr val="000099"/>
          </a:solidFill>
          <a:latin typeface="Arial" pitchFamily="-65" charset="0"/>
        </a:defRPr>
      </a:lvl6pPr>
      <a:lvl7pPr marL="914400" algn="ctr" defTabSz="912813" rtl="0" eaLnBrk="1" fontAlgn="base" hangingPunct="1">
        <a:spcBef>
          <a:spcPct val="0"/>
        </a:spcBef>
        <a:spcAft>
          <a:spcPct val="0"/>
        </a:spcAft>
        <a:defRPr sz="3600" b="1" u="sng">
          <a:solidFill>
            <a:srgbClr val="000099"/>
          </a:solidFill>
          <a:latin typeface="Arial" pitchFamily="-65" charset="0"/>
        </a:defRPr>
      </a:lvl7pPr>
      <a:lvl8pPr marL="1371600" algn="ctr" defTabSz="912813" rtl="0" eaLnBrk="1" fontAlgn="base" hangingPunct="1">
        <a:spcBef>
          <a:spcPct val="0"/>
        </a:spcBef>
        <a:spcAft>
          <a:spcPct val="0"/>
        </a:spcAft>
        <a:defRPr sz="3600" b="1" u="sng">
          <a:solidFill>
            <a:srgbClr val="000099"/>
          </a:solidFill>
          <a:latin typeface="Arial" pitchFamily="-65" charset="0"/>
        </a:defRPr>
      </a:lvl8pPr>
      <a:lvl9pPr marL="1828800" algn="ctr" defTabSz="912813" rtl="0" eaLnBrk="1" fontAlgn="base" hangingPunct="1">
        <a:spcBef>
          <a:spcPct val="0"/>
        </a:spcBef>
        <a:spcAft>
          <a:spcPct val="0"/>
        </a:spcAft>
        <a:defRPr sz="3600" b="1" u="sng">
          <a:solidFill>
            <a:srgbClr val="000099"/>
          </a:solidFill>
          <a:latin typeface="Arial" pitchFamily="-65" charset="0"/>
        </a:defRPr>
      </a:lvl9pPr>
    </p:titleStyle>
    <p:bodyStyle>
      <a:lvl1pPr marL="228600" indent="-228600" algn="l" defTabSz="912813"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71500" indent="-228600" algn="l" defTabSz="912813"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2813" indent="-227013"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6363" indent="-228600"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7213" indent="-228600" algn="l" defTabSz="912813"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6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8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90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2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66" tIns="46033" rIns="92066" bIns="46033"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638675"/>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66" tIns="46033" rIns="92066" bIns="46033" numCol="1" anchor="t" anchorCtr="0" compatLnSpc="1">
            <a:prstTxWarp prst="textNoShape">
              <a:avLst/>
            </a:prstTxWarp>
          </a:bodyPr>
          <a:lstStyle/>
          <a:p>
            <a:pPr lvl="0"/>
            <a:r>
              <a:rPr lang="en-US"/>
              <a:t>Click to edit Master text styles</a:t>
            </a:r>
          </a:p>
          <a:p>
            <a:pPr lvl="1"/>
            <a:r>
              <a:rPr lang="en-US"/>
              <a:t>Se2_default_3_cbb752_11apr10con2_default_3_cbb752_11apr10d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userDrawn="1"/>
        </p:nvSpPr>
        <p:spPr bwMode="auto">
          <a:xfrm rot="16200000">
            <a:off x="7411245" y="5253831"/>
            <a:ext cx="3078162" cy="263525"/>
          </a:xfrm>
          <a:prstGeom prst="rect">
            <a:avLst/>
          </a:prstGeom>
          <a:noFill/>
          <a:ln w="9525">
            <a:noFill/>
            <a:miter lim="800000"/>
            <a:headEnd/>
            <a:tailEnd/>
          </a:ln>
          <a:effectLst/>
        </p:spPr>
        <p:txBody>
          <a:bodyPr lIns="92066" tIns="46033" rIns="92066" bIns="46033"/>
          <a:lstStyle/>
          <a:p>
            <a:pPr defTabSz="912813" eaLnBrk="0" hangingPunct="0">
              <a:defRPr/>
            </a:pPr>
            <a:fld id="{0004C3AA-987D-9546-8D0A-CEC2BF466C9D}"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813" eaLnBrk="0" hangingPunct="0">
                <a:defRPr/>
              </a:pPr>
              <a:t>‹#›</a:t>
            </a:fld>
            <a:r>
              <a:rPr lang="en-US" sz="1800" dirty="0">
                <a:solidFill>
                  <a:srgbClr val="808080"/>
                </a:solidFill>
                <a:ea typeface="ＭＳ Ｐゴシック" charset="-128"/>
                <a:cs typeface="ＭＳ Ｐゴシック" charset="-128"/>
              </a:rPr>
              <a:t> - </a:t>
            </a:r>
            <a:r>
              <a:rPr lang="en-US" sz="1000" dirty="0" err="1">
                <a:solidFill>
                  <a:srgbClr val="969696"/>
                </a:solidFill>
                <a:ea typeface="ＭＳ Ｐゴシック" charset="-128"/>
                <a:cs typeface="ＭＳ Ｐゴシック" charset="-128"/>
              </a:rPr>
              <a:t>Lectures.GersteinLab.org</a:t>
            </a:r>
            <a:endParaRPr lang="en-US" sz="300" b="0" dirty="0">
              <a:solidFill>
                <a:srgbClr val="000000"/>
              </a:solidFill>
              <a:ea typeface="ＭＳ Ｐゴシック" charset="-128"/>
              <a:cs typeface="ＭＳ Ｐゴシック" charset="-128"/>
            </a:endParaRPr>
          </a:p>
        </p:txBody>
      </p:sp>
    </p:spTree>
    <p:extLst>
      <p:ext uri="{BB962C8B-B14F-4D97-AF65-F5344CB8AC3E}">
        <p14:creationId xmlns:p14="http://schemas.microsoft.com/office/powerpoint/2010/main" val="1794404653"/>
      </p:ext>
    </p:extLst>
  </p:cSld>
  <p:clrMap bg1="lt1" tx1="dk1" bg2="lt2" tx2="dk2" accent1="accent1" accent2="accent2" accent3="accent3" accent4="accent4" accent5="accent5" accent6="accent6" hlink="hlink" folHlink="folHlink"/>
  <p:sldLayoutIdLst>
    <p:sldLayoutId id="2147527086" r:id="rId1"/>
    <p:sldLayoutId id="2147527087" r:id="rId2"/>
    <p:sldLayoutId id="2147527088" r:id="rId3"/>
    <p:sldLayoutId id="2147527089" r:id="rId4"/>
    <p:sldLayoutId id="2147527090" r:id="rId5"/>
    <p:sldLayoutId id="2147527091" r:id="rId6"/>
    <p:sldLayoutId id="2147527092" r:id="rId7"/>
    <p:sldLayoutId id="2147527093" r:id="rId8"/>
    <p:sldLayoutId id="2147527094" r:id="rId9"/>
    <p:sldLayoutId id="2147527095" r:id="rId10"/>
    <p:sldLayoutId id="2147527096" r:id="rId11"/>
    <p:sldLayoutId id="2147527097" r:id="rId12"/>
    <p:sldLayoutId id="2147527098" r:id="rId13"/>
  </p:sldLayoutIdLst>
  <p:transition/>
  <p:timing>
    <p:tnLst>
      <p:par>
        <p:cTn id="1" dur="indefinite" restart="never" nodeType="tmRoot"/>
      </p:par>
    </p:tnLst>
  </p:timing>
  <p:hf hdr="0" ftr="0" dt="0"/>
  <p:txStyles>
    <p:titleStyle>
      <a:lvl1pPr algn="ctr" defTabSz="912813"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200" algn="ctr" defTabSz="912813" rtl="0" eaLnBrk="1" fontAlgn="base" hangingPunct="1">
        <a:spcBef>
          <a:spcPct val="0"/>
        </a:spcBef>
        <a:spcAft>
          <a:spcPct val="0"/>
        </a:spcAft>
        <a:defRPr sz="3600" b="1" u="sng">
          <a:solidFill>
            <a:srgbClr val="000099"/>
          </a:solidFill>
          <a:latin typeface="Arial" pitchFamily="-65" charset="0"/>
        </a:defRPr>
      </a:lvl6pPr>
      <a:lvl7pPr marL="914400" algn="ctr" defTabSz="912813" rtl="0" eaLnBrk="1" fontAlgn="base" hangingPunct="1">
        <a:spcBef>
          <a:spcPct val="0"/>
        </a:spcBef>
        <a:spcAft>
          <a:spcPct val="0"/>
        </a:spcAft>
        <a:defRPr sz="3600" b="1" u="sng">
          <a:solidFill>
            <a:srgbClr val="000099"/>
          </a:solidFill>
          <a:latin typeface="Arial" pitchFamily="-65" charset="0"/>
        </a:defRPr>
      </a:lvl7pPr>
      <a:lvl8pPr marL="1371600" algn="ctr" defTabSz="912813" rtl="0" eaLnBrk="1" fontAlgn="base" hangingPunct="1">
        <a:spcBef>
          <a:spcPct val="0"/>
        </a:spcBef>
        <a:spcAft>
          <a:spcPct val="0"/>
        </a:spcAft>
        <a:defRPr sz="3600" b="1" u="sng">
          <a:solidFill>
            <a:srgbClr val="000099"/>
          </a:solidFill>
          <a:latin typeface="Arial" pitchFamily="-65" charset="0"/>
        </a:defRPr>
      </a:lvl8pPr>
      <a:lvl9pPr marL="1828800" algn="ctr" defTabSz="912813" rtl="0" eaLnBrk="1" fontAlgn="base" hangingPunct="1">
        <a:spcBef>
          <a:spcPct val="0"/>
        </a:spcBef>
        <a:spcAft>
          <a:spcPct val="0"/>
        </a:spcAft>
        <a:defRPr sz="3600" b="1" u="sng">
          <a:solidFill>
            <a:srgbClr val="000099"/>
          </a:solidFill>
          <a:latin typeface="Arial" pitchFamily="-65" charset="0"/>
        </a:defRPr>
      </a:lvl9pPr>
    </p:titleStyle>
    <p:bodyStyle>
      <a:lvl1pPr marL="228600" indent="-228600" algn="l" defTabSz="912813"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71500" indent="-228600" algn="l" defTabSz="912813"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2813" indent="-227013"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6363" indent="-228600"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7213" indent="-228600" algn="l" defTabSz="912813"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6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8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90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2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bwMode="auto">
          <a:xfrm>
            <a:off x="685800" y="609600"/>
            <a:ext cx="7772400" cy="11430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66" tIns="46033" rIns="92066" bIns="46033" numCol="1" anchor="ctr" anchorCtr="0" compatLnSpc="1">
            <a:prstTxWarp prst="textNoShape">
              <a:avLst/>
            </a:prstTxWarp>
          </a:bodyPr>
          <a:lstStyle/>
          <a:p>
            <a:pPr lvl="0"/>
            <a:r>
              <a:rPr lang="en-US"/>
              <a:t>Click to edit Master title style</a:t>
            </a:r>
          </a:p>
        </p:txBody>
      </p:sp>
      <p:sp>
        <p:nvSpPr>
          <p:cNvPr id="16387" name="Rectangle 3"/>
          <p:cNvSpPr>
            <a:spLocks noGrp="1" noChangeArrowheads="1"/>
          </p:cNvSpPr>
          <p:nvPr>
            <p:ph type="body" idx="1"/>
          </p:nvPr>
        </p:nvSpPr>
        <p:spPr bwMode="auto">
          <a:xfrm>
            <a:off x="685800" y="1981200"/>
            <a:ext cx="7772400" cy="4638675"/>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66" tIns="46033" rIns="92066" bIns="46033"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nvSpPr>
        <p:spPr bwMode="auto">
          <a:xfrm rot="16200000">
            <a:off x="7411245" y="5253831"/>
            <a:ext cx="3078162" cy="263525"/>
          </a:xfrm>
          <a:prstGeom prst="rect">
            <a:avLst/>
          </a:prstGeom>
          <a:noFill/>
          <a:ln w="9525">
            <a:noFill/>
            <a:miter lim="800000"/>
            <a:headEnd/>
            <a:tailEnd/>
          </a:ln>
          <a:effectLst/>
        </p:spPr>
        <p:txBody>
          <a:bodyPr lIns="92066" tIns="46033" rIns="92066" bIns="46033"/>
          <a:lstStyle/>
          <a:p>
            <a:pPr defTabSz="912813" eaLnBrk="0" hangingPunct="0">
              <a:defRPr/>
            </a:pPr>
            <a:fld id="{E260CAEF-C55F-AF42-AFFA-53F0F65A8443}"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813" eaLnBrk="0" hangingPunct="0">
                <a:defRPr/>
              </a:pPr>
              <a:t>‹#›</a:t>
            </a:fld>
            <a:r>
              <a:rPr lang="en-US" sz="1800">
                <a:solidFill>
                  <a:srgbClr val="808080"/>
                </a:solidFill>
                <a:ea typeface="ＭＳ Ｐゴシック" charset="-128"/>
                <a:cs typeface="ＭＳ Ｐゴシック" charset="-128"/>
              </a:rPr>
              <a:t> - </a:t>
            </a:r>
            <a:r>
              <a:rPr lang="en-US" sz="1000">
                <a:solidFill>
                  <a:srgbClr val="969696"/>
                </a:solidFill>
                <a:ea typeface="ＭＳ Ｐゴシック" charset="-128"/>
                <a:cs typeface="ＭＳ Ｐゴシック" charset="-128"/>
              </a:rPr>
              <a:t>Lectures.GersteinLab.org</a:t>
            </a:r>
            <a:r>
              <a:rPr lang="en-US" sz="400" b="0">
                <a:solidFill>
                  <a:srgbClr val="808080"/>
                </a:solidFill>
                <a:ea typeface="ＭＳ Ｐゴシック" charset="-128"/>
                <a:cs typeface="ＭＳ Ｐゴシック" charset="-128"/>
              </a:rPr>
              <a:t> </a:t>
            </a:r>
            <a:r>
              <a:rPr lang="en-US" sz="300" b="0">
                <a:solidFill>
                  <a:srgbClr val="000000"/>
                </a:solidFill>
                <a:ea typeface="ＭＳ Ｐゴシック" charset="-128"/>
                <a:cs typeface="ＭＳ Ｐゴシック" charset="-128"/>
              </a:rPr>
              <a:t>(c) '09</a:t>
            </a:r>
          </a:p>
        </p:txBody>
      </p:sp>
    </p:spTree>
    <p:extLst>
      <p:ext uri="{BB962C8B-B14F-4D97-AF65-F5344CB8AC3E}">
        <p14:creationId xmlns:p14="http://schemas.microsoft.com/office/powerpoint/2010/main" val="2600131187"/>
      </p:ext>
    </p:extLst>
  </p:cSld>
  <p:clrMap bg1="lt1" tx1="dk1" bg2="lt2" tx2="dk2" accent1="accent1" accent2="accent2" accent3="accent3" accent4="accent4" accent5="accent5" accent6="accent6" hlink="hlink" folHlink="folHlink"/>
  <p:sldLayoutIdLst>
    <p:sldLayoutId id="2147527100" r:id="rId1"/>
    <p:sldLayoutId id="2147527101" r:id="rId2"/>
    <p:sldLayoutId id="2147527102" r:id="rId3"/>
    <p:sldLayoutId id="2147527103" r:id="rId4"/>
    <p:sldLayoutId id="2147527104" r:id="rId5"/>
    <p:sldLayoutId id="2147527105" r:id="rId6"/>
    <p:sldLayoutId id="2147527106" r:id="rId7"/>
    <p:sldLayoutId id="2147527107" r:id="rId8"/>
    <p:sldLayoutId id="2147527108" r:id="rId9"/>
    <p:sldLayoutId id="2147527109" r:id="rId10"/>
    <p:sldLayoutId id="2147527110" r:id="rId11"/>
    <p:sldLayoutId id="2147527111" r:id="rId12"/>
    <p:sldLayoutId id="2147527112" r:id="rId13"/>
  </p:sldLayoutIdLst>
  <p:transition/>
  <p:timing>
    <p:tnLst>
      <p:par>
        <p:cTn id="1" dur="indefinite" restart="never" nodeType="tmRoot"/>
      </p:par>
    </p:tnLst>
  </p:timing>
  <p:hf hdr="0" ftr="0" dt="0"/>
  <p:txStyles>
    <p:titleStyle>
      <a:lvl1pPr algn="ctr" defTabSz="912813"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200" algn="ctr" defTabSz="912813" rtl="0" eaLnBrk="1" fontAlgn="base" hangingPunct="1">
        <a:spcBef>
          <a:spcPct val="0"/>
        </a:spcBef>
        <a:spcAft>
          <a:spcPct val="0"/>
        </a:spcAft>
        <a:defRPr sz="3600" b="1" u="sng">
          <a:solidFill>
            <a:srgbClr val="000099"/>
          </a:solidFill>
          <a:latin typeface="Arial" pitchFamily="-65" charset="0"/>
        </a:defRPr>
      </a:lvl6pPr>
      <a:lvl7pPr marL="914400" algn="ctr" defTabSz="912813" rtl="0" eaLnBrk="1" fontAlgn="base" hangingPunct="1">
        <a:spcBef>
          <a:spcPct val="0"/>
        </a:spcBef>
        <a:spcAft>
          <a:spcPct val="0"/>
        </a:spcAft>
        <a:defRPr sz="3600" b="1" u="sng">
          <a:solidFill>
            <a:srgbClr val="000099"/>
          </a:solidFill>
          <a:latin typeface="Arial" pitchFamily="-65" charset="0"/>
        </a:defRPr>
      </a:lvl7pPr>
      <a:lvl8pPr marL="1371600" algn="ctr" defTabSz="912813" rtl="0" eaLnBrk="1" fontAlgn="base" hangingPunct="1">
        <a:spcBef>
          <a:spcPct val="0"/>
        </a:spcBef>
        <a:spcAft>
          <a:spcPct val="0"/>
        </a:spcAft>
        <a:defRPr sz="3600" b="1" u="sng">
          <a:solidFill>
            <a:srgbClr val="000099"/>
          </a:solidFill>
          <a:latin typeface="Arial" pitchFamily="-65" charset="0"/>
        </a:defRPr>
      </a:lvl8pPr>
      <a:lvl9pPr marL="1828800" algn="ctr" defTabSz="912813" rtl="0" eaLnBrk="1" fontAlgn="base" hangingPunct="1">
        <a:spcBef>
          <a:spcPct val="0"/>
        </a:spcBef>
        <a:spcAft>
          <a:spcPct val="0"/>
        </a:spcAft>
        <a:defRPr sz="3600" b="1" u="sng">
          <a:solidFill>
            <a:srgbClr val="000099"/>
          </a:solidFill>
          <a:latin typeface="Arial" pitchFamily="-65" charset="0"/>
        </a:defRPr>
      </a:lvl9pPr>
    </p:titleStyle>
    <p:bodyStyle>
      <a:lvl1pPr marL="228600" indent="-228600" algn="l" defTabSz="912813"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71500" indent="-228600" algn="l" defTabSz="912813"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2813" indent="-227013"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6363" indent="-228600"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7213" indent="-228600" algn="l" defTabSz="912813"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6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8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90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2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fontAlgn="auto">
              <a:spcBef>
                <a:spcPts val="0"/>
              </a:spcBef>
              <a:spcAft>
                <a:spcPts val="0"/>
              </a:spcAft>
            </a:pPr>
            <a:fld id="{9D945DAF-6B64-2540-92DA-95576D51613F}" type="datetimeFigureOut">
              <a:rPr lang="en-US" b="0" smtClean="0">
                <a:solidFill>
                  <a:prstClr val="black">
                    <a:tint val="75000"/>
                  </a:prstClr>
                </a:solidFill>
                <a:latin typeface="Calibri"/>
                <a:ea typeface="+mn-ea"/>
                <a:cs typeface="+mn-cs"/>
              </a:rPr>
              <a:pPr defTabSz="457200" fontAlgn="auto">
                <a:spcBef>
                  <a:spcPts val="0"/>
                </a:spcBef>
                <a:spcAft>
                  <a:spcPts val="0"/>
                </a:spcAft>
              </a:pPr>
              <a:t>5/27/16</a:t>
            </a:fld>
            <a:endParaRPr lang="en-US" b="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fontAlgn="auto">
              <a:spcBef>
                <a:spcPts val="0"/>
              </a:spcBef>
              <a:spcAft>
                <a:spcPts val="0"/>
              </a:spcAft>
            </a:pPr>
            <a:endParaRPr lang="en-US" b="0">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fontAlgn="auto">
              <a:spcBef>
                <a:spcPts val="0"/>
              </a:spcBef>
              <a:spcAft>
                <a:spcPts val="0"/>
              </a:spcAft>
            </a:pPr>
            <a:fld id="{70644C64-55BD-D340-8403-C6753A1FB1C8}" type="slidenum">
              <a:rPr lang="en-US" b="0" smtClean="0">
                <a:solidFill>
                  <a:prstClr val="black">
                    <a:tint val="75000"/>
                  </a:prstClr>
                </a:solidFill>
                <a:latin typeface="Calibri"/>
                <a:ea typeface="+mn-ea"/>
                <a:cs typeface="+mn-cs"/>
              </a:rPr>
              <a:pPr defTabSz="457200" fontAlgn="auto">
                <a:spcBef>
                  <a:spcPts val="0"/>
                </a:spcBef>
                <a:spcAft>
                  <a:spcPts val="0"/>
                </a:spcAft>
              </a:pPr>
              <a:t>‹#›</a:t>
            </a:fld>
            <a:endParaRPr lang="en-US" b="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741584134"/>
      </p:ext>
    </p:extLst>
  </p:cSld>
  <p:clrMap bg1="lt1" tx1="dk1" bg2="lt2" tx2="dk2" accent1="accent1" accent2="accent2" accent3="accent3" accent4="accent4" accent5="accent5" accent6="accent6" hlink="hlink" folHlink="folHlink"/>
  <p:sldLayoutIdLst>
    <p:sldLayoutId id="2147527114" r:id="rId1"/>
    <p:sldLayoutId id="2147527115" r:id="rId2"/>
    <p:sldLayoutId id="2147527116" r:id="rId3"/>
    <p:sldLayoutId id="2147527117" r:id="rId4"/>
    <p:sldLayoutId id="2147527118" r:id="rId5"/>
    <p:sldLayoutId id="2147527119" r:id="rId6"/>
    <p:sldLayoutId id="2147527120" r:id="rId7"/>
    <p:sldLayoutId id="2147527121" r:id="rId8"/>
    <p:sldLayoutId id="2147527122" r:id="rId9"/>
    <p:sldLayoutId id="2147527123" r:id="rId10"/>
    <p:sldLayoutId id="2147527124"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9698"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66" tIns="46032" rIns="92066" bIns="46032" numCol="1" anchor="ctr" anchorCtr="0" compatLnSpc="1">
            <a:prstTxWarp prst="textNoShape">
              <a:avLst/>
            </a:prstTxWarp>
          </a:bodyPr>
          <a:lstStyle/>
          <a:p>
            <a:pPr lvl="0"/>
            <a:r>
              <a:rPr lang="en-US"/>
              <a:t>Click to edit Master title style</a:t>
            </a:r>
          </a:p>
        </p:txBody>
      </p:sp>
      <p:sp>
        <p:nvSpPr>
          <p:cNvPr id="29699"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66" tIns="46032" rIns="92066" bIns="46032"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2066" tIns="46032" rIns="92066" bIns="46032"/>
          <a:lstStyle/>
          <a:p>
            <a:pPr defTabSz="912804" eaLnBrk="0" hangingPunct="0">
              <a:defRPr/>
            </a:pPr>
            <a:fld id="{69D9A628-946C-224A-A4F6-71EC7D8AC51F}"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804" eaLnBrk="0" hangingPunct="0">
                <a:defRPr/>
              </a:pPr>
              <a:t>‹#›</a:t>
            </a:fld>
            <a:r>
              <a:rPr lang="en-US" sz="1800" dirty="0">
                <a:solidFill>
                  <a:srgbClr val="808080"/>
                </a:solidFill>
                <a:ea typeface="ＭＳ Ｐゴシック" charset="-128"/>
                <a:cs typeface="ＭＳ Ｐゴシック" charset="-128"/>
              </a:rPr>
              <a:t> - </a:t>
            </a:r>
            <a:r>
              <a:rPr lang="en-US" sz="1000" dirty="0" err="1">
                <a:solidFill>
                  <a:srgbClr val="969696"/>
                </a:solidFill>
                <a:ea typeface="ＭＳ Ｐゴシック" charset="-128"/>
                <a:cs typeface="ＭＳ Ｐゴシック" charset="-128"/>
              </a:rPr>
              <a:t>Lectures.GersteinLab.org</a:t>
            </a:r>
            <a:endParaRPr lang="en-US" sz="300" b="0" dirty="0">
              <a:solidFill>
                <a:srgbClr val="000000"/>
              </a:solidFill>
              <a:ea typeface="ＭＳ Ｐゴシック" charset="-128"/>
              <a:cs typeface="ＭＳ Ｐゴシック" charset="-128"/>
            </a:endParaRPr>
          </a:p>
        </p:txBody>
      </p:sp>
    </p:spTree>
  </p:cSld>
  <p:clrMap bg1="lt1" tx1="dk1" bg2="lt2" tx2="dk2" accent1="accent1" accent2="accent2" accent3="accent3" accent4="accent4" accent5="accent5" accent6="accent6" hlink="hlink" folHlink="folHlink"/>
  <p:sldLayoutIdLst>
    <p:sldLayoutId id="2147527188" r:id="rId1"/>
    <p:sldLayoutId id="2147527189" r:id="rId2"/>
    <p:sldLayoutId id="2147527190" r:id="rId3"/>
    <p:sldLayoutId id="2147527191" r:id="rId4"/>
    <p:sldLayoutId id="2147527192" r:id="rId5"/>
    <p:sldLayoutId id="2147527193" r:id="rId6"/>
    <p:sldLayoutId id="2147527194" r:id="rId7"/>
    <p:sldLayoutId id="2147527195" r:id="rId8"/>
    <p:sldLayoutId id="2147527196" r:id="rId9"/>
    <p:sldLayoutId id="2147527197" r:id="rId10"/>
    <p:sldLayoutId id="2147527198" r:id="rId11"/>
    <p:sldLayoutId id="2147527199" r:id="rId12"/>
    <p:sldLayoutId id="2147527200" r:id="rId13"/>
  </p:sldLayoutIdLst>
  <p:transition/>
  <p:timing>
    <p:tnLst>
      <p:par>
        <p:cTn id="1" dur="indefinite" restart="never" nodeType="tmRoot"/>
      </p:par>
    </p:tnLst>
  </p:timing>
  <p:hf hdr="0" ftr="0" dt="0"/>
  <p:txStyles>
    <p:titleStyle>
      <a:lvl1pPr algn="ctr" defTabSz="911225"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7196" algn="ctr" defTabSz="912804" rtl="0" eaLnBrk="1" fontAlgn="base" hangingPunct="1">
        <a:spcBef>
          <a:spcPct val="0"/>
        </a:spcBef>
        <a:spcAft>
          <a:spcPct val="0"/>
        </a:spcAft>
        <a:defRPr sz="3600" b="1" u="sng">
          <a:solidFill>
            <a:srgbClr val="000099"/>
          </a:solidFill>
          <a:latin typeface="Arial" pitchFamily="-65" charset="0"/>
        </a:defRPr>
      </a:lvl6pPr>
      <a:lvl7pPr marL="914391" algn="ctr" defTabSz="912804" rtl="0" eaLnBrk="1" fontAlgn="base" hangingPunct="1">
        <a:spcBef>
          <a:spcPct val="0"/>
        </a:spcBef>
        <a:spcAft>
          <a:spcPct val="0"/>
        </a:spcAft>
        <a:defRPr sz="3600" b="1" u="sng">
          <a:solidFill>
            <a:srgbClr val="000099"/>
          </a:solidFill>
          <a:latin typeface="Arial" pitchFamily="-65" charset="0"/>
        </a:defRPr>
      </a:lvl7pPr>
      <a:lvl8pPr marL="1371587" algn="ctr" defTabSz="912804" rtl="0" eaLnBrk="1" fontAlgn="base" hangingPunct="1">
        <a:spcBef>
          <a:spcPct val="0"/>
        </a:spcBef>
        <a:spcAft>
          <a:spcPct val="0"/>
        </a:spcAft>
        <a:defRPr sz="3600" b="1" u="sng">
          <a:solidFill>
            <a:srgbClr val="000099"/>
          </a:solidFill>
          <a:latin typeface="Arial" pitchFamily="-65" charset="0"/>
        </a:defRPr>
      </a:lvl8pPr>
      <a:lvl9pPr marL="1828782" algn="ctr" defTabSz="912804"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4775"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5625"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575"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770"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966"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161"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96" rtl="0" eaLnBrk="1" latinLnBrk="0" hangingPunct="1">
        <a:defRPr sz="1800" kern="1200">
          <a:solidFill>
            <a:schemeClr val="tx1"/>
          </a:solidFill>
          <a:latin typeface="+mn-lt"/>
          <a:ea typeface="+mn-ea"/>
          <a:cs typeface="+mn-cs"/>
        </a:defRPr>
      </a:lvl1pPr>
      <a:lvl2pPr marL="457196" algn="l" defTabSz="457196" rtl="0" eaLnBrk="1" latinLnBrk="0" hangingPunct="1">
        <a:defRPr sz="1800" kern="1200">
          <a:solidFill>
            <a:schemeClr val="tx1"/>
          </a:solidFill>
          <a:latin typeface="+mn-lt"/>
          <a:ea typeface="+mn-ea"/>
          <a:cs typeface="+mn-cs"/>
        </a:defRPr>
      </a:lvl2pPr>
      <a:lvl3pPr marL="914391" algn="l" defTabSz="457196" rtl="0" eaLnBrk="1" latinLnBrk="0" hangingPunct="1">
        <a:defRPr sz="1800" kern="1200">
          <a:solidFill>
            <a:schemeClr val="tx1"/>
          </a:solidFill>
          <a:latin typeface="+mn-lt"/>
          <a:ea typeface="+mn-ea"/>
          <a:cs typeface="+mn-cs"/>
        </a:defRPr>
      </a:lvl3pPr>
      <a:lvl4pPr marL="1371587" algn="l" defTabSz="457196" rtl="0" eaLnBrk="1" latinLnBrk="0" hangingPunct="1">
        <a:defRPr sz="1800" kern="1200">
          <a:solidFill>
            <a:schemeClr val="tx1"/>
          </a:solidFill>
          <a:latin typeface="+mn-lt"/>
          <a:ea typeface="+mn-ea"/>
          <a:cs typeface="+mn-cs"/>
        </a:defRPr>
      </a:lvl4pPr>
      <a:lvl5pPr marL="1828782" algn="l" defTabSz="457196" rtl="0" eaLnBrk="1" latinLnBrk="0" hangingPunct="1">
        <a:defRPr sz="1800" kern="1200">
          <a:solidFill>
            <a:schemeClr val="tx1"/>
          </a:solidFill>
          <a:latin typeface="+mn-lt"/>
          <a:ea typeface="+mn-ea"/>
          <a:cs typeface="+mn-cs"/>
        </a:defRPr>
      </a:lvl5pPr>
      <a:lvl6pPr marL="2285978" algn="l" defTabSz="457196" rtl="0" eaLnBrk="1" latinLnBrk="0" hangingPunct="1">
        <a:defRPr sz="1800" kern="1200">
          <a:solidFill>
            <a:schemeClr val="tx1"/>
          </a:solidFill>
          <a:latin typeface="+mn-lt"/>
          <a:ea typeface="+mn-ea"/>
          <a:cs typeface="+mn-cs"/>
        </a:defRPr>
      </a:lvl6pPr>
      <a:lvl7pPr marL="2743173" algn="l" defTabSz="457196" rtl="0" eaLnBrk="1" latinLnBrk="0" hangingPunct="1">
        <a:defRPr sz="1800" kern="1200">
          <a:solidFill>
            <a:schemeClr val="tx1"/>
          </a:solidFill>
          <a:latin typeface="+mn-lt"/>
          <a:ea typeface="+mn-ea"/>
          <a:cs typeface="+mn-cs"/>
        </a:defRPr>
      </a:lvl7pPr>
      <a:lvl8pPr marL="3200368" algn="l" defTabSz="457196" rtl="0" eaLnBrk="1" latinLnBrk="0" hangingPunct="1">
        <a:defRPr sz="1800" kern="1200">
          <a:solidFill>
            <a:schemeClr val="tx1"/>
          </a:solidFill>
          <a:latin typeface="+mn-lt"/>
          <a:ea typeface="+mn-ea"/>
          <a:cs typeface="+mn-cs"/>
        </a:defRPr>
      </a:lvl8pPr>
      <a:lvl9pPr marL="3657563" algn="l" defTabSz="457196" rtl="0" eaLnBrk="1" latinLnBrk="0" hangingPunct="1">
        <a:defRPr sz="1800" kern="1200">
          <a:solidFill>
            <a:schemeClr val="tx1"/>
          </a:solidFill>
          <a:latin typeface="+mn-lt"/>
          <a:ea typeface="+mn-ea"/>
          <a:cs typeface="+mn-cs"/>
        </a:defRPr>
      </a:lvl9pPr>
    </p:otherStyle>
  </p:txStyles>
</p:sldMaster>
</file>

<file path=ppt/slideMasters/slideMaster6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1746"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66" tIns="46033" rIns="92066" bIns="46033" numCol="1" anchor="ctr" anchorCtr="0" compatLnSpc="1">
            <a:prstTxWarp prst="textNoShape">
              <a:avLst/>
            </a:prstTxWarp>
          </a:bodyPr>
          <a:lstStyle/>
          <a:p>
            <a:pPr lvl="0"/>
            <a:r>
              <a:rPr lang="en-US"/>
              <a:t>Click to edit Master title style</a:t>
            </a:r>
          </a:p>
        </p:txBody>
      </p:sp>
      <p:sp>
        <p:nvSpPr>
          <p:cNvPr id="31747"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66" tIns="46033" rIns="92066" bIns="46033"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2066" tIns="46033" rIns="92066" bIns="46033"/>
          <a:lstStyle/>
          <a:p>
            <a:pPr defTabSz="912813" eaLnBrk="0" hangingPunct="0">
              <a:defRPr/>
            </a:pPr>
            <a:fld id="{DD250126-8F4B-C84B-B5C1-1583E76C1CEB}"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813" eaLnBrk="0" hangingPunct="0">
                <a:defRPr/>
              </a:pPr>
              <a:t>‹#›</a:t>
            </a:fld>
            <a:r>
              <a:rPr lang="en-US" sz="1800">
                <a:solidFill>
                  <a:srgbClr val="808080"/>
                </a:solidFill>
                <a:ea typeface="ＭＳ Ｐゴシック" charset="-128"/>
                <a:cs typeface="ＭＳ Ｐゴシック" charset="-128"/>
              </a:rPr>
              <a:t> - </a:t>
            </a:r>
            <a:r>
              <a:rPr lang="en-US" sz="1000">
                <a:solidFill>
                  <a:srgbClr val="969696"/>
                </a:solidFill>
                <a:ea typeface="ＭＳ Ｐゴシック" charset="-128"/>
                <a:cs typeface="ＭＳ Ｐゴシック" charset="-128"/>
              </a:rPr>
              <a:t>Lectures.GersteinLab.org</a:t>
            </a:r>
            <a:r>
              <a:rPr lang="en-US" sz="400" b="0">
                <a:solidFill>
                  <a:srgbClr val="808080"/>
                </a:solidFill>
                <a:ea typeface="ＭＳ Ｐゴシック" charset="-128"/>
                <a:cs typeface="ＭＳ Ｐゴシック" charset="-128"/>
              </a:rPr>
              <a:t> </a:t>
            </a:r>
            <a:r>
              <a:rPr lang="en-US" sz="300" b="0">
                <a:solidFill>
                  <a:srgbClr val="000000"/>
                </a:solidFill>
                <a:ea typeface="ＭＳ Ｐゴシック" charset="-128"/>
                <a:cs typeface="ＭＳ Ｐゴシック" charset="-128"/>
              </a:rPr>
              <a:t>(c) '09</a:t>
            </a:r>
          </a:p>
        </p:txBody>
      </p:sp>
    </p:spTree>
  </p:cSld>
  <p:clrMap bg1="lt1" tx1="dk1" bg2="lt2" tx2="dk2" accent1="accent1" accent2="accent2" accent3="accent3" accent4="accent4" accent5="accent5" accent6="accent6" hlink="hlink" folHlink="folHlink"/>
  <p:sldLayoutIdLst>
    <p:sldLayoutId id="2147527202" r:id="rId1"/>
    <p:sldLayoutId id="2147527203" r:id="rId2"/>
    <p:sldLayoutId id="2147527204" r:id="rId3"/>
    <p:sldLayoutId id="2147527205" r:id="rId4"/>
    <p:sldLayoutId id="2147527206" r:id="rId5"/>
    <p:sldLayoutId id="2147527207" r:id="rId6"/>
    <p:sldLayoutId id="2147527208" r:id="rId7"/>
    <p:sldLayoutId id="2147527209" r:id="rId8"/>
    <p:sldLayoutId id="2147527210" r:id="rId9"/>
    <p:sldLayoutId id="2147527211" r:id="rId10"/>
    <p:sldLayoutId id="2147527212" r:id="rId11"/>
    <p:sldLayoutId id="2147527213" r:id="rId12"/>
    <p:sldLayoutId id="2147527214" r:id="rId13"/>
  </p:sldLayoutIdLst>
  <p:transition/>
  <p:timing>
    <p:tnLst>
      <p:par>
        <p:cTn id="1" dur="indefinite" restart="never" nodeType="tmRoot"/>
      </p:par>
    </p:tnLst>
  </p:timing>
  <p:hf hdr="0" ftr="0" dt="0"/>
  <p:txStyles>
    <p:titleStyle>
      <a:lvl1pPr algn="ctr" defTabSz="912813"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200" algn="ctr" defTabSz="912813" rtl="0" eaLnBrk="1" fontAlgn="base" hangingPunct="1">
        <a:spcBef>
          <a:spcPct val="0"/>
        </a:spcBef>
        <a:spcAft>
          <a:spcPct val="0"/>
        </a:spcAft>
        <a:defRPr sz="3600" b="1" u="sng">
          <a:solidFill>
            <a:srgbClr val="000099"/>
          </a:solidFill>
          <a:latin typeface="Arial" pitchFamily="-65" charset="0"/>
        </a:defRPr>
      </a:lvl6pPr>
      <a:lvl7pPr marL="914400" algn="ctr" defTabSz="912813" rtl="0" eaLnBrk="1" fontAlgn="base" hangingPunct="1">
        <a:spcBef>
          <a:spcPct val="0"/>
        </a:spcBef>
        <a:spcAft>
          <a:spcPct val="0"/>
        </a:spcAft>
        <a:defRPr sz="3600" b="1" u="sng">
          <a:solidFill>
            <a:srgbClr val="000099"/>
          </a:solidFill>
          <a:latin typeface="Arial" pitchFamily="-65" charset="0"/>
        </a:defRPr>
      </a:lvl7pPr>
      <a:lvl8pPr marL="1371600" algn="ctr" defTabSz="912813" rtl="0" eaLnBrk="1" fontAlgn="base" hangingPunct="1">
        <a:spcBef>
          <a:spcPct val="0"/>
        </a:spcBef>
        <a:spcAft>
          <a:spcPct val="0"/>
        </a:spcAft>
        <a:defRPr sz="3600" b="1" u="sng">
          <a:solidFill>
            <a:srgbClr val="000099"/>
          </a:solidFill>
          <a:latin typeface="Arial" pitchFamily="-65" charset="0"/>
        </a:defRPr>
      </a:lvl8pPr>
      <a:lvl9pPr marL="1828800" algn="ctr" defTabSz="912813" rtl="0" eaLnBrk="1" fontAlgn="base" hangingPunct="1">
        <a:spcBef>
          <a:spcPct val="0"/>
        </a:spcBef>
        <a:spcAft>
          <a:spcPct val="0"/>
        </a:spcAft>
        <a:defRPr sz="3600" b="1" u="sng">
          <a:solidFill>
            <a:srgbClr val="000099"/>
          </a:solidFill>
          <a:latin typeface="Arial" pitchFamily="-65" charset="0"/>
        </a:defRPr>
      </a:lvl9pPr>
    </p:titleStyle>
    <p:bodyStyle>
      <a:lvl1pPr marL="228600" indent="-228600" algn="l" defTabSz="912813"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71500" indent="-228600" algn="l" defTabSz="912813"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2813" indent="-227013"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6363" indent="-228600"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7213" indent="-228600" algn="l" defTabSz="912813"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6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8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90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2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bwMode="auto">
          <a:xfrm>
            <a:off x="685800" y="609600"/>
            <a:ext cx="7772400" cy="11430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66" tIns="46033" rIns="92066" bIns="46033" numCol="1" anchor="ctr" anchorCtr="0" compatLnSpc="1">
            <a:prstTxWarp prst="textNoShape">
              <a:avLst/>
            </a:prstTxWarp>
          </a:bodyPr>
          <a:lstStyle/>
          <a:p>
            <a:pPr lvl="0"/>
            <a:r>
              <a:rPr lang="en-US"/>
              <a:t>Click to edit Master title style</a:t>
            </a:r>
          </a:p>
        </p:txBody>
      </p:sp>
      <p:sp>
        <p:nvSpPr>
          <p:cNvPr id="60419" name="Rectangle 3"/>
          <p:cNvSpPr>
            <a:spLocks noGrp="1" noChangeArrowheads="1"/>
          </p:cNvSpPr>
          <p:nvPr>
            <p:ph type="body" idx="1"/>
          </p:nvPr>
        </p:nvSpPr>
        <p:spPr bwMode="auto">
          <a:xfrm>
            <a:off x="685800" y="1981200"/>
            <a:ext cx="7772400" cy="4638675"/>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66" tIns="46033" rIns="92066" bIns="46033" numCol="1" anchor="t" anchorCtr="0" compatLnSpc="1">
            <a:prstTxWarp prst="textNoShape">
              <a:avLst/>
            </a:prstTxWarp>
          </a:bodyPr>
          <a:lstStyle/>
          <a:p>
            <a:pPr lvl="0"/>
            <a:r>
              <a:rPr lang="en-US"/>
              <a:t>Click to edit Master text styles</a:t>
            </a:r>
          </a:p>
          <a:p>
            <a:pPr lvl="1"/>
            <a:r>
              <a:rPr lang="en-US"/>
              <a:t>Se2_default_3_cbb752_11apr10con2_default_3_cbb752_11apr10d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userDrawn="1"/>
        </p:nvSpPr>
        <p:spPr bwMode="auto">
          <a:xfrm rot="16200000">
            <a:off x="7411245" y="5253831"/>
            <a:ext cx="3078162" cy="263525"/>
          </a:xfrm>
          <a:prstGeom prst="rect">
            <a:avLst/>
          </a:prstGeom>
          <a:noFill/>
          <a:ln w="9525">
            <a:noFill/>
            <a:miter lim="800000"/>
            <a:headEnd/>
            <a:tailEnd/>
          </a:ln>
          <a:effectLst/>
        </p:spPr>
        <p:txBody>
          <a:bodyPr lIns="92066" tIns="46033" rIns="92066" bIns="46033"/>
          <a:lstStyle/>
          <a:p>
            <a:pPr defTabSz="912813" eaLnBrk="0" hangingPunct="0">
              <a:defRPr/>
            </a:pPr>
            <a:fld id="{642A00B7-8810-3340-9D00-91E05F51FBB6}" type="slidenum">
              <a:rPr lang="en-US" sz="1600" i="1">
                <a:solidFill>
                  <a:srgbClr val="000000"/>
                </a:solidFill>
                <a:effectLst>
                  <a:outerShdw blurRad="38100" dist="38100" dir="2700000" algn="tl">
                    <a:srgbClr val="DDDDDD"/>
                  </a:outerShdw>
                </a:effectLst>
                <a:latin typeface="Courier New" charset="0"/>
              </a:rPr>
              <a:pPr defTabSz="912813" eaLnBrk="0" hangingPunct="0">
                <a:defRPr/>
              </a:pPr>
              <a:t>‹#›</a:t>
            </a:fld>
            <a:r>
              <a:rPr lang="en-US" sz="1800">
                <a:solidFill>
                  <a:srgbClr val="808080"/>
                </a:solidFill>
              </a:rPr>
              <a:t> - </a:t>
            </a:r>
            <a:r>
              <a:rPr lang="en-US" sz="1000">
                <a:solidFill>
                  <a:srgbClr val="969696"/>
                </a:solidFill>
              </a:rPr>
              <a:t>Lectures.GersteinLab.org</a:t>
            </a:r>
            <a:endParaRPr lang="en-US" sz="300" b="0">
              <a:solidFill>
                <a:srgbClr val="000000"/>
              </a:solidFill>
            </a:endParaRPr>
          </a:p>
        </p:txBody>
      </p:sp>
    </p:spTree>
  </p:cSld>
  <p:clrMap bg1="lt1" tx1="dk1" bg2="lt2" tx2="dk2" accent1="accent1" accent2="accent2" accent3="accent3" accent4="accent4" accent5="accent5" accent6="accent6" hlink="hlink" folHlink="folHlink"/>
  <p:sldLayoutIdLst>
    <p:sldLayoutId id="2147527216" r:id="rId1"/>
    <p:sldLayoutId id="2147527217" r:id="rId2"/>
    <p:sldLayoutId id="2147527218" r:id="rId3"/>
    <p:sldLayoutId id="2147527219" r:id="rId4"/>
    <p:sldLayoutId id="2147527220" r:id="rId5"/>
    <p:sldLayoutId id="2147527221" r:id="rId6"/>
    <p:sldLayoutId id="2147527222" r:id="rId7"/>
    <p:sldLayoutId id="2147527223" r:id="rId8"/>
    <p:sldLayoutId id="2147527224" r:id="rId9"/>
    <p:sldLayoutId id="2147527225" r:id="rId10"/>
    <p:sldLayoutId id="2147527226" r:id="rId11"/>
    <p:sldLayoutId id="2147527227" r:id="rId12"/>
    <p:sldLayoutId id="2147527228" r:id="rId13"/>
  </p:sldLayoutIdLst>
  <p:transition/>
  <p:timing>
    <p:tnLst>
      <p:par>
        <p:cTn id="1" dur="indefinite" restart="never" nodeType="tmRoot"/>
      </p:par>
    </p:tnLst>
  </p:timing>
  <p:hf hdr="0" ftr="0" dt="0"/>
  <p:txStyles>
    <p:titleStyle>
      <a:lvl1pPr algn="ctr" defTabSz="912813"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200" algn="ctr" defTabSz="912813" rtl="0" eaLnBrk="1" fontAlgn="base" hangingPunct="1">
        <a:spcBef>
          <a:spcPct val="0"/>
        </a:spcBef>
        <a:spcAft>
          <a:spcPct val="0"/>
        </a:spcAft>
        <a:defRPr sz="3600" b="1" u="sng">
          <a:solidFill>
            <a:srgbClr val="000099"/>
          </a:solidFill>
          <a:latin typeface="Arial" pitchFamily="-65" charset="0"/>
        </a:defRPr>
      </a:lvl6pPr>
      <a:lvl7pPr marL="914400" algn="ctr" defTabSz="912813" rtl="0" eaLnBrk="1" fontAlgn="base" hangingPunct="1">
        <a:spcBef>
          <a:spcPct val="0"/>
        </a:spcBef>
        <a:spcAft>
          <a:spcPct val="0"/>
        </a:spcAft>
        <a:defRPr sz="3600" b="1" u="sng">
          <a:solidFill>
            <a:srgbClr val="000099"/>
          </a:solidFill>
          <a:latin typeface="Arial" pitchFamily="-65" charset="0"/>
        </a:defRPr>
      </a:lvl7pPr>
      <a:lvl8pPr marL="1371600" algn="ctr" defTabSz="912813" rtl="0" eaLnBrk="1" fontAlgn="base" hangingPunct="1">
        <a:spcBef>
          <a:spcPct val="0"/>
        </a:spcBef>
        <a:spcAft>
          <a:spcPct val="0"/>
        </a:spcAft>
        <a:defRPr sz="3600" b="1" u="sng">
          <a:solidFill>
            <a:srgbClr val="000099"/>
          </a:solidFill>
          <a:latin typeface="Arial" pitchFamily="-65" charset="0"/>
        </a:defRPr>
      </a:lvl8pPr>
      <a:lvl9pPr marL="1828800" algn="ctr" defTabSz="912813" rtl="0" eaLnBrk="1" fontAlgn="base" hangingPunct="1">
        <a:spcBef>
          <a:spcPct val="0"/>
        </a:spcBef>
        <a:spcAft>
          <a:spcPct val="0"/>
        </a:spcAft>
        <a:defRPr sz="3600" b="1" u="sng">
          <a:solidFill>
            <a:srgbClr val="000099"/>
          </a:solidFill>
          <a:latin typeface="Arial" pitchFamily="-65" charset="0"/>
        </a:defRPr>
      </a:lvl9pPr>
    </p:titleStyle>
    <p:bodyStyle>
      <a:lvl1pPr marL="228600" indent="-228600" algn="l" defTabSz="912813"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71500" indent="-228600" algn="l" defTabSz="912813"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2813" indent="-227013"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6363" indent="-228600"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7213" indent="-228600" algn="l" defTabSz="912813"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6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8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90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2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06" tIns="46004" rIns="92006" bIns="46004" numCol="1" anchor="ctr" anchorCtr="0" compatLnSpc="1">
            <a:prstTxWarp prst="textNoShape">
              <a:avLst/>
            </a:prstTxWarp>
          </a:bodyPr>
          <a:lstStyle/>
          <a:p>
            <a:pPr lvl="0"/>
            <a:r>
              <a:rPr lang="en-US"/>
              <a:t>Click to edit Master title style</a:t>
            </a:r>
          </a:p>
        </p:txBody>
      </p:sp>
      <p:sp>
        <p:nvSpPr>
          <p:cNvPr id="27651"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06" tIns="46004" rIns="92006" bIns="460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2006" tIns="46004" rIns="92006" bIns="46004"/>
          <a:lstStyle/>
          <a:p>
            <a:pPr defTabSz="910659" eaLnBrk="0" hangingPunct="0">
              <a:defRPr/>
            </a:pPr>
            <a:fld id="{6E9AA53A-C82B-F744-9670-01FFEC2CB6A5}" type="slidenum">
              <a:rPr lang="en-US" sz="1600" i="1">
                <a:solidFill>
                  <a:srgbClr val="000000"/>
                </a:solidFill>
                <a:effectLst>
                  <a:outerShdw blurRad="38100" dist="38100" dir="2700000" algn="tl">
                    <a:srgbClr val="DDDDDD"/>
                  </a:outerShdw>
                </a:effectLst>
                <a:latin typeface="Courier New" charset="0"/>
              </a:rPr>
              <a:pPr defTabSz="910659" eaLnBrk="0" hangingPunct="0">
                <a:defRPr/>
              </a:pPr>
              <a:t>‹#›</a:t>
            </a:fld>
            <a:r>
              <a:rPr lang="en-US" sz="1800">
                <a:solidFill>
                  <a:srgbClr val="808080"/>
                </a:solidFill>
              </a:rPr>
              <a:t> - </a:t>
            </a:r>
            <a:r>
              <a:rPr lang="en-US" sz="1000">
                <a:solidFill>
                  <a:srgbClr val="969696"/>
                </a:solidFill>
              </a:rPr>
              <a:t>Lectures.GersteinLab.org</a:t>
            </a:r>
            <a:endParaRPr lang="en-US" sz="300" b="0">
              <a:solidFill>
                <a:srgbClr val="000000"/>
              </a:solidFill>
            </a:endParaRPr>
          </a:p>
        </p:txBody>
      </p:sp>
    </p:spTree>
  </p:cSld>
  <p:clrMap bg1="lt1" tx1="dk1" bg2="lt2" tx2="dk2" accent1="accent1" accent2="accent2" accent3="accent3" accent4="accent4" accent5="accent5" accent6="accent6" hlink="hlink" folHlink="folHlink"/>
  <p:sldLayoutIdLst>
    <p:sldLayoutId id="2147527230" r:id="rId1"/>
    <p:sldLayoutId id="2147527231" r:id="rId2"/>
    <p:sldLayoutId id="2147527232" r:id="rId3"/>
    <p:sldLayoutId id="2147527233" r:id="rId4"/>
    <p:sldLayoutId id="2147527234" r:id="rId5"/>
    <p:sldLayoutId id="2147527235" r:id="rId6"/>
    <p:sldLayoutId id="2147527236" r:id="rId7"/>
    <p:sldLayoutId id="2147527237" r:id="rId8"/>
    <p:sldLayoutId id="2147527238" r:id="rId9"/>
    <p:sldLayoutId id="2147527239" r:id="rId10"/>
    <p:sldLayoutId id="2147527240" r:id="rId11"/>
    <p:sldLayoutId id="2147527241" r:id="rId12"/>
    <p:sldLayoutId id="2147527242" r:id="rId13"/>
  </p:sldLayoutIdLst>
  <p:transition/>
  <p:timing>
    <p:tnLst>
      <p:par>
        <p:cTn id="1" dur="indefinite" restart="never" nodeType="tmRoot"/>
      </p:par>
    </p:tnLst>
  </p:timing>
  <p:hf hdr="0" ftr="0" dt="0"/>
  <p:txStyles>
    <p:titleStyle>
      <a:lvl1pPr algn="ctr" defTabSz="908050"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910" algn="ctr" defTabSz="912236" rtl="0" eaLnBrk="1" fontAlgn="base" hangingPunct="1">
        <a:spcBef>
          <a:spcPct val="0"/>
        </a:spcBef>
        <a:spcAft>
          <a:spcPct val="0"/>
        </a:spcAft>
        <a:defRPr sz="3600" b="1" u="sng">
          <a:solidFill>
            <a:srgbClr val="000099"/>
          </a:solidFill>
          <a:latin typeface="Arial" pitchFamily="-65" charset="0"/>
        </a:defRPr>
      </a:lvl6pPr>
      <a:lvl7pPr marL="913822" algn="ctr" defTabSz="912236" rtl="0" eaLnBrk="1" fontAlgn="base" hangingPunct="1">
        <a:spcBef>
          <a:spcPct val="0"/>
        </a:spcBef>
        <a:spcAft>
          <a:spcPct val="0"/>
        </a:spcAft>
        <a:defRPr sz="3600" b="1" u="sng">
          <a:solidFill>
            <a:srgbClr val="000099"/>
          </a:solidFill>
          <a:latin typeface="Arial" pitchFamily="-65" charset="0"/>
        </a:defRPr>
      </a:lvl7pPr>
      <a:lvl8pPr marL="1370734" algn="ctr" defTabSz="912236" rtl="0" eaLnBrk="1" fontAlgn="base" hangingPunct="1">
        <a:spcBef>
          <a:spcPct val="0"/>
        </a:spcBef>
        <a:spcAft>
          <a:spcPct val="0"/>
        </a:spcAft>
        <a:defRPr sz="3600" b="1" u="sng">
          <a:solidFill>
            <a:srgbClr val="000099"/>
          </a:solidFill>
          <a:latin typeface="Arial" pitchFamily="-65" charset="0"/>
        </a:defRPr>
      </a:lvl8pPr>
      <a:lvl9pPr marL="1827644" algn="ctr" defTabSz="912236" rtl="0" eaLnBrk="1" fontAlgn="base" hangingPunct="1">
        <a:spcBef>
          <a:spcPct val="0"/>
        </a:spcBef>
        <a:spcAft>
          <a:spcPct val="0"/>
        </a:spcAft>
        <a:defRPr sz="3600" b="1" u="sng">
          <a:solidFill>
            <a:srgbClr val="000099"/>
          </a:solidFill>
          <a:latin typeface="Arial" pitchFamily="-65" charset="0"/>
        </a:defRPr>
      </a:lvl9pPr>
    </p:titleStyle>
    <p:bodyStyle>
      <a:lvl1pPr marL="223838" indent="-223838" algn="l" defTabSz="908050"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6738" indent="-223838" algn="l" defTabSz="908050"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8050" indent="-222250" algn="l" defTabSz="908050"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1600" indent="-223838" algn="l" defTabSz="908050"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2450" indent="-223838" algn="l" defTabSz="908050"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3011"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9923"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6833"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3744"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910" rtl="0" eaLnBrk="1" latinLnBrk="0" hangingPunct="1">
        <a:defRPr sz="1800" kern="1200">
          <a:solidFill>
            <a:schemeClr val="tx1"/>
          </a:solidFill>
          <a:latin typeface="+mn-lt"/>
          <a:ea typeface="+mn-ea"/>
          <a:cs typeface="+mn-cs"/>
        </a:defRPr>
      </a:lvl1pPr>
      <a:lvl2pPr marL="456910" algn="l" defTabSz="456910" rtl="0" eaLnBrk="1" latinLnBrk="0" hangingPunct="1">
        <a:defRPr sz="1800" kern="1200">
          <a:solidFill>
            <a:schemeClr val="tx1"/>
          </a:solidFill>
          <a:latin typeface="+mn-lt"/>
          <a:ea typeface="+mn-ea"/>
          <a:cs typeface="+mn-cs"/>
        </a:defRPr>
      </a:lvl2pPr>
      <a:lvl3pPr marL="913822" algn="l" defTabSz="456910" rtl="0" eaLnBrk="1" latinLnBrk="0" hangingPunct="1">
        <a:defRPr sz="1800" kern="1200">
          <a:solidFill>
            <a:schemeClr val="tx1"/>
          </a:solidFill>
          <a:latin typeface="+mn-lt"/>
          <a:ea typeface="+mn-ea"/>
          <a:cs typeface="+mn-cs"/>
        </a:defRPr>
      </a:lvl3pPr>
      <a:lvl4pPr marL="1370734" algn="l" defTabSz="456910" rtl="0" eaLnBrk="1" latinLnBrk="0" hangingPunct="1">
        <a:defRPr sz="1800" kern="1200">
          <a:solidFill>
            <a:schemeClr val="tx1"/>
          </a:solidFill>
          <a:latin typeface="+mn-lt"/>
          <a:ea typeface="+mn-ea"/>
          <a:cs typeface="+mn-cs"/>
        </a:defRPr>
      </a:lvl4pPr>
      <a:lvl5pPr marL="1827644" algn="l" defTabSz="456910" rtl="0" eaLnBrk="1" latinLnBrk="0" hangingPunct="1">
        <a:defRPr sz="1800" kern="1200">
          <a:solidFill>
            <a:schemeClr val="tx1"/>
          </a:solidFill>
          <a:latin typeface="+mn-lt"/>
          <a:ea typeface="+mn-ea"/>
          <a:cs typeface="+mn-cs"/>
        </a:defRPr>
      </a:lvl5pPr>
      <a:lvl6pPr marL="2284557" algn="l" defTabSz="456910" rtl="0" eaLnBrk="1" latinLnBrk="0" hangingPunct="1">
        <a:defRPr sz="1800" kern="1200">
          <a:solidFill>
            <a:schemeClr val="tx1"/>
          </a:solidFill>
          <a:latin typeface="+mn-lt"/>
          <a:ea typeface="+mn-ea"/>
          <a:cs typeface="+mn-cs"/>
        </a:defRPr>
      </a:lvl6pPr>
      <a:lvl7pPr marL="2741467" algn="l" defTabSz="456910" rtl="0" eaLnBrk="1" latinLnBrk="0" hangingPunct="1">
        <a:defRPr sz="1800" kern="1200">
          <a:solidFill>
            <a:schemeClr val="tx1"/>
          </a:solidFill>
          <a:latin typeface="+mn-lt"/>
          <a:ea typeface="+mn-ea"/>
          <a:cs typeface="+mn-cs"/>
        </a:defRPr>
      </a:lvl7pPr>
      <a:lvl8pPr marL="3198377" algn="l" defTabSz="456910" rtl="0" eaLnBrk="1" latinLnBrk="0" hangingPunct="1">
        <a:defRPr sz="1800" kern="1200">
          <a:solidFill>
            <a:schemeClr val="tx1"/>
          </a:solidFill>
          <a:latin typeface="+mn-lt"/>
          <a:ea typeface="+mn-ea"/>
          <a:cs typeface="+mn-cs"/>
        </a:defRPr>
      </a:lvl8pPr>
      <a:lvl9pPr marL="3655289" algn="l" defTabSz="456910" rtl="0" eaLnBrk="1" latinLnBrk="0" hangingPunct="1">
        <a:defRPr sz="1800" kern="1200">
          <a:solidFill>
            <a:schemeClr val="tx1"/>
          </a:solidFill>
          <a:latin typeface="+mn-lt"/>
          <a:ea typeface="+mn-ea"/>
          <a:cs typeface="+mn-cs"/>
        </a:defRPr>
      </a:lvl9pPr>
    </p:otherStyle>
  </p:txStyles>
</p:sldMaster>
</file>

<file path=ppt/slideMasters/slideMaster6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bwMode="auto">
          <a:xfrm>
            <a:off x="685800" y="609600"/>
            <a:ext cx="7772400" cy="11430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66" tIns="46033" rIns="92066" bIns="46033" numCol="1" anchor="ctr" anchorCtr="0" compatLnSpc="1">
            <a:prstTxWarp prst="textNoShape">
              <a:avLst/>
            </a:prstTxWarp>
          </a:bodyPr>
          <a:lstStyle/>
          <a:p>
            <a:pPr lvl="0"/>
            <a:r>
              <a:rPr lang="en-US"/>
              <a:t>Click to edit Master title style</a:t>
            </a:r>
          </a:p>
        </p:txBody>
      </p:sp>
      <p:sp>
        <p:nvSpPr>
          <p:cNvPr id="26627" name="Rectangle 3"/>
          <p:cNvSpPr>
            <a:spLocks noGrp="1" noChangeArrowheads="1"/>
          </p:cNvSpPr>
          <p:nvPr>
            <p:ph type="body" idx="1"/>
          </p:nvPr>
        </p:nvSpPr>
        <p:spPr bwMode="auto">
          <a:xfrm>
            <a:off x="685800" y="1981200"/>
            <a:ext cx="7772400" cy="4638675"/>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66" tIns="46033" rIns="92066" bIns="46033" numCol="1" anchor="t" anchorCtr="0" compatLnSpc="1">
            <a:prstTxWarp prst="textNoShape">
              <a:avLst/>
            </a:prstTxWarp>
          </a:bodyPr>
          <a:lstStyle/>
          <a:p>
            <a:pPr lvl="0"/>
            <a:r>
              <a:rPr lang="en-US"/>
              <a:t>Click to edit Master text styles</a:t>
            </a:r>
          </a:p>
          <a:p>
            <a:pPr lvl="1"/>
            <a:r>
              <a:rPr lang="en-US"/>
              <a:t>Se2_default_3_cbb752_11apr10con2_default_3_cbb752_11apr10d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userDrawn="1"/>
        </p:nvSpPr>
        <p:spPr bwMode="auto">
          <a:xfrm rot="16200000">
            <a:off x="7411245" y="5253831"/>
            <a:ext cx="3078162" cy="263525"/>
          </a:xfrm>
          <a:prstGeom prst="rect">
            <a:avLst/>
          </a:prstGeom>
          <a:noFill/>
          <a:ln w="9525">
            <a:noFill/>
            <a:miter lim="800000"/>
            <a:headEnd/>
            <a:tailEnd/>
          </a:ln>
          <a:effectLst/>
        </p:spPr>
        <p:txBody>
          <a:bodyPr lIns="92066" tIns="46033" rIns="92066" bIns="46033"/>
          <a:lstStyle/>
          <a:p>
            <a:pPr defTabSz="912813" eaLnBrk="0" hangingPunct="0">
              <a:defRPr/>
            </a:pPr>
            <a:fld id="{8F89606A-F6A0-4F48-A012-339046752B16}"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813" eaLnBrk="0" hangingPunct="0">
                <a:defRPr/>
              </a:pPr>
              <a:t>‹#›</a:t>
            </a:fld>
            <a:r>
              <a:rPr lang="en-US" sz="1800" dirty="0">
                <a:solidFill>
                  <a:srgbClr val="808080"/>
                </a:solidFill>
                <a:ea typeface="ＭＳ Ｐゴシック" charset="-128"/>
                <a:cs typeface="ＭＳ Ｐゴシック" charset="-128"/>
              </a:rPr>
              <a:t> - </a:t>
            </a:r>
            <a:r>
              <a:rPr lang="en-US" sz="1000" dirty="0" err="1">
                <a:solidFill>
                  <a:srgbClr val="969696"/>
                </a:solidFill>
                <a:ea typeface="ＭＳ Ｐゴシック" charset="-128"/>
                <a:cs typeface="ＭＳ Ｐゴシック" charset="-128"/>
              </a:rPr>
              <a:t>Lectures.GersteinLab.org</a:t>
            </a:r>
            <a:endParaRPr lang="en-US" sz="300" b="0" dirty="0">
              <a:solidFill>
                <a:srgbClr val="000000"/>
              </a:solidFill>
              <a:ea typeface="ＭＳ Ｐゴシック" charset="-128"/>
              <a:cs typeface="ＭＳ Ｐゴシック" charset="-128"/>
            </a:endParaRPr>
          </a:p>
        </p:txBody>
      </p:sp>
    </p:spTree>
  </p:cSld>
  <p:clrMap bg1="lt1" tx1="dk1" bg2="lt2" tx2="dk2" accent1="accent1" accent2="accent2" accent3="accent3" accent4="accent4" accent5="accent5" accent6="accent6" hlink="hlink" folHlink="folHlink"/>
  <p:sldLayoutIdLst>
    <p:sldLayoutId id="2147527244" r:id="rId1"/>
    <p:sldLayoutId id="2147527245" r:id="rId2"/>
    <p:sldLayoutId id="2147527246" r:id="rId3"/>
    <p:sldLayoutId id="2147527247" r:id="rId4"/>
    <p:sldLayoutId id="2147527248" r:id="rId5"/>
    <p:sldLayoutId id="2147527249" r:id="rId6"/>
    <p:sldLayoutId id="2147527250" r:id="rId7"/>
    <p:sldLayoutId id="2147527251" r:id="rId8"/>
    <p:sldLayoutId id="2147527252" r:id="rId9"/>
    <p:sldLayoutId id="2147527253" r:id="rId10"/>
    <p:sldLayoutId id="2147527254" r:id="rId11"/>
    <p:sldLayoutId id="2147527255" r:id="rId12"/>
    <p:sldLayoutId id="2147527256" r:id="rId13"/>
  </p:sldLayoutIdLst>
  <p:transition/>
  <p:timing>
    <p:tnLst>
      <p:par>
        <p:cTn id="1" dur="indefinite" restart="never" nodeType="tmRoot"/>
      </p:par>
    </p:tnLst>
  </p:timing>
  <p:hf hdr="0" ftr="0" dt="0"/>
  <p:txStyles>
    <p:titleStyle>
      <a:lvl1pPr algn="ctr" defTabSz="912813"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200" algn="ctr" defTabSz="912813" rtl="0" eaLnBrk="1" fontAlgn="base" hangingPunct="1">
        <a:spcBef>
          <a:spcPct val="0"/>
        </a:spcBef>
        <a:spcAft>
          <a:spcPct val="0"/>
        </a:spcAft>
        <a:defRPr sz="3600" b="1" u="sng">
          <a:solidFill>
            <a:srgbClr val="000099"/>
          </a:solidFill>
          <a:latin typeface="Arial" pitchFamily="-65" charset="0"/>
        </a:defRPr>
      </a:lvl6pPr>
      <a:lvl7pPr marL="914400" algn="ctr" defTabSz="912813" rtl="0" eaLnBrk="1" fontAlgn="base" hangingPunct="1">
        <a:spcBef>
          <a:spcPct val="0"/>
        </a:spcBef>
        <a:spcAft>
          <a:spcPct val="0"/>
        </a:spcAft>
        <a:defRPr sz="3600" b="1" u="sng">
          <a:solidFill>
            <a:srgbClr val="000099"/>
          </a:solidFill>
          <a:latin typeface="Arial" pitchFamily="-65" charset="0"/>
        </a:defRPr>
      </a:lvl7pPr>
      <a:lvl8pPr marL="1371600" algn="ctr" defTabSz="912813" rtl="0" eaLnBrk="1" fontAlgn="base" hangingPunct="1">
        <a:spcBef>
          <a:spcPct val="0"/>
        </a:spcBef>
        <a:spcAft>
          <a:spcPct val="0"/>
        </a:spcAft>
        <a:defRPr sz="3600" b="1" u="sng">
          <a:solidFill>
            <a:srgbClr val="000099"/>
          </a:solidFill>
          <a:latin typeface="Arial" pitchFamily="-65" charset="0"/>
        </a:defRPr>
      </a:lvl8pPr>
      <a:lvl9pPr marL="1828800" algn="ctr" defTabSz="912813" rtl="0" eaLnBrk="1" fontAlgn="base" hangingPunct="1">
        <a:spcBef>
          <a:spcPct val="0"/>
        </a:spcBef>
        <a:spcAft>
          <a:spcPct val="0"/>
        </a:spcAft>
        <a:defRPr sz="3600" b="1" u="sng">
          <a:solidFill>
            <a:srgbClr val="000099"/>
          </a:solidFill>
          <a:latin typeface="Arial" pitchFamily="-65" charset="0"/>
        </a:defRPr>
      </a:lvl9pPr>
    </p:titleStyle>
    <p:bodyStyle>
      <a:lvl1pPr marL="228600" indent="-228600" algn="l" defTabSz="912813"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71500" indent="-228600" algn="l" defTabSz="912813"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2813" indent="-227013"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6363" indent="-228600"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7213" indent="-228600" algn="l" defTabSz="912813"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6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8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90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2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bwMode="auto">
          <a:xfrm>
            <a:off x="685800" y="609600"/>
            <a:ext cx="7772400" cy="11430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51" tIns="46026" rIns="92051" bIns="46026" numCol="1" anchor="ctr" anchorCtr="0" compatLnSpc="1">
            <a:prstTxWarp prst="textNoShape">
              <a:avLst/>
            </a:prstTxWarp>
          </a:bodyPr>
          <a:lstStyle/>
          <a:p>
            <a:pPr lvl="0"/>
            <a:r>
              <a:rPr lang="en-US"/>
              <a:t>Click to edit Master title style</a:t>
            </a:r>
          </a:p>
        </p:txBody>
      </p:sp>
      <p:sp>
        <p:nvSpPr>
          <p:cNvPr id="91139" name="Rectangle 3"/>
          <p:cNvSpPr>
            <a:spLocks noGrp="1" noChangeArrowheads="1"/>
          </p:cNvSpPr>
          <p:nvPr>
            <p:ph type="body" idx="1"/>
          </p:nvPr>
        </p:nvSpPr>
        <p:spPr bwMode="auto">
          <a:xfrm>
            <a:off x="685800" y="1981200"/>
            <a:ext cx="7772400" cy="4638675"/>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51" tIns="46026" rIns="92051" bIns="46026" numCol="1" anchor="t" anchorCtr="0" compatLnSpc="1">
            <a:prstTxWarp prst="textNoShape">
              <a:avLst/>
            </a:prstTxWarp>
          </a:bodyPr>
          <a:lstStyle/>
          <a:p>
            <a:pPr lvl="0"/>
            <a:r>
              <a:rPr lang="en-US"/>
              <a:t>Click to edit Master text styles</a:t>
            </a:r>
          </a:p>
          <a:p>
            <a:pPr lvl="1"/>
            <a:r>
              <a:rPr lang="en-US"/>
              <a:t>Se2_default_3_cbb752_11apr10con2_default_3_cbb752_11apr10d level</a:t>
            </a:r>
          </a:p>
          <a:p>
            <a:pPr lvl="2"/>
            <a:r>
              <a:rPr lang="en-US"/>
              <a:t>Third level</a:t>
            </a:r>
          </a:p>
          <a:p>
            <a:pPr lvl="3"/>
            <a:r>
              <a:rPr lang="en-US"/>
              <a:t>Fourth level</a:t>
            </a:r>
          </a:p>
          <a:p>
            <a:pPr lvl="4"/>
            <a:r>
              <a:rPr lang="en-US"/>
              <a:t>Fifth level</a:t>
            </a:r>
          </a:p>
        </p:txBody>
      </p:sp>
      <p:sp>
        <p:nvSpPr>
          <p:cNvPr id="91140" name="Rectangle 6"/>
          <p:cNvSpPr>
            <a:spLocks noChangeArrowheads="1"/>
          </p:cNvSpPr>
          <p:nvPr/>
        </p:nvSpPr>
        <p:spPr bwMode="auto">
          <a:xfrm rot="-5400000">
            <a:off x="7411244" y="5245894"/>
            <a:ext cx="3078163" cy="263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51" tIns="46026" rIns="92051" bIns="46026"/>
          <a:lstStyle/>
          <a:p>
            <a:pPr defTabSz="911225" eaLnBrk="0" hangingPunct="0"/>
            <a:fld id="{274E33B9-0989-EE4A-B3BB-9B9EC4B039A2}" type="slidenum">
              <a:rPr lang="en-US" sz="1600" i="1" smtClean="0">
                <a:solidFill>
                  <a:srgbClr val="000000"/>
                </a:solidFill>
                <a:latin typeface="Courier New" charset="0"/>
              </a:rPr>
              <a:pPr defTabSz="911225" eaLnBrk="0" hangingPunct="0"/>
              <a:t>‹#›</a:t>
            </a:fld>
            <a:r>
              <a:rPr lang="en-US" sz="1800" smtClean="0">
                <a:solidFill>
                  <a:srgbClr val="808080"/>
                </a:solidFill>
              </a:rPr>
              <a:t> - </a:t>
            </a:r>
            <a:r>
              <a:rPr lang="en-US" sz="1000" smtClean="0">
                <a:solidFill>
                  <a:srgbClr val="969696"/>
                </a:solidFill>
              </a:rPr>
              <a:t>Lectures.GersteinLab.org</a:t>
            </a:r>
            <a:endParaRPr lang="en-US" sz="300" b="0" smtClean="0">
              <a:solidFill>
                <a:srgbClr val="000000"/>
              </a:solidFill>
            </a:endParaRPr>
          </a:p>
        </p:txBody>
      </p:sp>
    </p:spTree>
  </p:cSld>
  <p:clrMap bg1="lt1" tx1="dk1" bg2="lt2" tx2="dk2" accent1="accent1" accent2="accent2" accent3="accent3" accent4="accent4" accent5="accent5" accent6="accent6" hlink="hlink" folHlink="folHlink"/>
  <p:sldLayoutIdLst>
    <p:sldLayoutId id="2147527258" r:id="rId1"/>
    <p:sldLayoutId id="2147527259" r:id="rId2"/>
    <p:sldLayoutId id="2147527260" r:id="rId3"/>
    <p:sldLayoutId id="2147527261" r:id="rId4"/>
    <p:sldLayoutId id="2147527262" r:id="rId5"/>
    <p:sldLayoutId id="2147527263" r:id="rId6"/>
    <p:sldLayoutId id="2147527264" r:id="rId7"/>
    <p:sldLayoutId id="2147527265" r:id="rId8"/>
    <p:sldLayoutId id="2147527266" r:id="rId9"/>
    <p:sldLayoutId id="2147527267" r:id="rId10"/>
    <p:sldLayoutId id="2147527268" r:id="rId11"/>
    <p:sldLayoutId id="2147527269" r:id="rId12"/>
    <p:sldLayoutId id="2147527270" r:id="rId13"/>
    <p:sldLayoutId id="2147527271" r:id="rId14"/>
    <p:sldLayoutId id="2147527272" r:id="rId15"/>
  </p:sldLayoutIdLst>
  <p:transition/>
  <p:timing>
    <p:tnLst>
      <p:par>
        <p:cTn id="1" dur="indefinite" restart="never" nodeType="tmRoot"/>
      </p:par>
    </p:tnLst>
  </p:timing>
  <p:hf hdr="0" ftr="0" dt="0"/>
  <p:txStyles>
    <p:titleStyle>
      <a:lvl1pPr algn="ctr" defTabSz="911225"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127" algn="ctr" defTabSz="912667" rtl="0" eaLnBrk="1" fontAlgn="base" hangingPunct="1">
        <a:spcBef>
          <a:spcPct val="0"/>
        </a:spcBef>
        <a:spcAft>
          <a:spcPct val="0"/>
        </a:spcAft>
        <a:defRPr sz="3600" b="1" u="sng">
          <a:solidFill>
            <a:srgbClr val="000099"/>
          </a:solidFill>
          <a:latin typeface="Arial" pitchFamily="-65" charset="0"/>
        </a:defRPr>
      </a:lvl6pPr>
      <a:lvl7pPr marL="914254" algn="ctr" defTabSz="912667" rtl="0" eaLnBrk="1" fontAlgn="base" hangingPunct="1">
        <a:spcBef>
          <a:spcPct val="0"/>
        </a:spcBef>
        <a:spcAft>
          <a:spcPct val="0"/>
        </a:spcAft>
        <a:defRPr sz="3600" b="1" u="sng">
          <a:solidFill>
            <a:srgbClr val="000099"/>
          </a:solidFill>
          <a:latin typeface="Arial" pitchFamily="-65" charset="0"/>
        </a:defRPr>
      </a:lvl7pPr>
      <a:lvl8pPr marL="1371381" algn="ctr" defTabSz="912667" rtl="0" eaLnBrk="1" fontAlgn="base" hangingPunct="1">
        <a:spcBef>
          <a:spcPct val="0"/>
        </a:spcBef>
        <a:spcAft>
          <a:spcPct val="0"/>
        </a:spcAft>
        <a:defRPr sz="3600" b="1" u="sng">
          <a:solidFill>
            <a:srgbClr val="000099"/>
          </a:solidFill>
          <a:latin typeface="Arial" pitchFamily="-65" charset="0"/>
        </a:defRPr>
      </a:lvl8pPr>
      <a:lvl9pPr marL="1828507" algn="ctr" defTabSz="912667"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4775"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5625"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198" indent="-228563" algn="l" defTabSz="912667"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325" indent="-228563" algn="l" defTabSz="912667"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451" indent="-228563" algn="l" defTabSz="912667"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5578" indent="-228563" algn="l" defTabSz="912667"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27" rtl="0" eaLnBrk="1" latinLnBrk="0" hangingPunct="1">
        <a:defRPr sz="1800" kern="1200">
          <a:solidFill>
            <a:schemeClr val="tx1"/>
          </a:solidFill>
          <a:latin typeface="+mn-lt"/>
          <a:ea typeface="+mn-ea"/>
          <a:cs typeface="+mn-cs"/>
        </a:defRPr>
      </a:lvl1pPr>
      <a:lvl2pPr marL="457127" algn="l" defTabSz="457127" rtl="0" eaLnBrk="1" latinLnBrk="0" hangingPunct="1">
        <a:defRPr sz="1800" kern="1200">
          <a:solidFill>
            <a:schemeClr val="tx1"/>
          </a:solidFill>
          <a:latin typeface="+mn-lt"/>
          <a:ea typeface="+mn-ea"/>
          <a:cs typeface="+mn-cs"/>
        </a:defRPr>
      </a:lvl2pPr>
      <a:lvl3pPr marL="914254" algn="l" defTabSz="457127" rtl="0" eaLnBrk="1" latinLnBrk="0" hangingPunct="1">
        <a:defRPr sz="1800" kern="1200">
          <a:solidFill>
            <a:schemeClr val="tx1"/>
          </a:solidFill>
          <a:latin typeface="+mn-lt"/>
          <a:ea typeface="+mn-ea"/>
          <a:cs typeface="+mn-cs"/>
        </a:defRPr>
      </a:lvl3pPr>
      <a:lvl4pPr marL="1371381" algn="l" defTabSz="457127" rtl="0" eaLnBrk="1" latinLnBrk="0" hangingPunct="1">
        <a:defRPr sz="1800" kern="1200">
          <a:solidFill>
            <a:schemeClr val="tx1"/>
          </a:solidFill>
          <a:latin typeface="+mn-lt"/>
          <a:ea typeface="+mn-ea"/>
          <a:cs typeface="+mn-cs"/>
        </a:defRPr>
      </a:lvl4pPr>
      <a:lvl5pPr marL="1828507" algn="l" defTabSz="457127" rtl="0" eaLnBrk="1" latinLnBrk="0" hangingPunct="1">
        <a:defRPr sz="1800" kern="1200">
          <a:solidFill>
            <a:schemeClr val="tx1"/>
          </a:solidFill>
          <a:latin typeface="+mn-lt"/>
          <a:ea typeface="+mn-ea"/>
          <a:cs typeface="+mn-cs"/>
        </a:defRPr>
      </a:lvl5pPr>
      <a:lvl6pPr marL="2285634" algn="l" defTabSz="457127" rtl="0" eaLnBrk="1" latinLnBrk="0" hangingPunct="1">
        <a:defRPr sz="1800" kern="1200">
          <a:solidFill>
            <a:schemeClr val="tx1"/>
          </a:solidFill>
          <a:latin typeface="+mn-lt"/>
          <a:ea typeface="+mn-ea"/>
          <a:cs typeface="+mn-cs"/>
        </a:defRPr>
      </a:lvl6pPr>
      <a:lvl7pPr marL="2742761" algn="l" defTabSz="457127" rtl="0" eaLnBrk="1" latinLnBrk="0" hangingPunct="1">
        <a:defRPr sz="1800" kern="1200">
          <a:solidFill>
            <a:schemeClr val="tx1"/>
          </a:solidFill>
          <a:latin typeface="+mn-lt"/>
          <a:ea typeface="+mn-ea"/>
          <a:cs typeface="+mn-cs"/>
        </a:defRPr>
      </a:lvl7pPr>
      <a:lvl8pPr marL="3199888" algn="l" defTabSz="457127" rtl="0" eaLnBrk="1" latinLnBrk="0" hangingPunct="1">
        <a:defRPr sz="1800" kern="1200">
          <a:solidFill>
            <a:schemeClr val="tx1"/>
          </a:solidFill>
          <a:latin typeface="+mn-lt"/>
          <a:ea typeface="+mn-ea"/>
          <a:cs typeface="+mn-cs"/>
        </a:defRPr>
      </a:lvl8pPr>
      <a:lvl9pPr marL="3657015" algn="l" defTabSz="457127" rtl="0" eaLnBrk="1" latinLnBrk="0" hangingPunct="1">
        <a:defRPr sz="1800" kern="1200">
          <a:solidFill>
            <a:schemeClr val="tx1"/>
          </a:solidFill>
          <a:latin typeface="+mn-lt"/>
          <a:ea typeface="+mn-ea"/>
          <a:cs typeface="+mn-cs"/>
        </a:defRPr>
      </a:lvl9pPr>
    </p:otherStyle>
  </p:txStyles>
</p:sldMaster>
</file>

<file path=ppt/slideMasters/slideMaster6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22"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66" tIns="46032" rIns="92066" bIns="46032" numCol="1" anchor="ctr" anchorCtr="0" compatLnSpc="1">
            <a:prstTxWarp prst="textNoShape">
              <a:avLst/>
            </a:prstTxWarp>
          </a:bodyPr>
          <a:lstStyle/>
          <a:p>
            <a:pPr lvl="0"/>
            <a:r>
              <a:rPr lang="en-US"/>
              <a:t>Click to edit Master title style</a:t>
            </a:r>
          </a:p>
        </p:txBody>
      </p:sp>
      <p:sp>
        <p:nvSpPr>
          <p:cNvPr id="30723"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66" tIns="46032" rIns="92066" bIns="46032"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2066" tIns="46032" rIns="92066" bIns="46032"/>
          <a:lstStyle/>
          <a:p>
            <a:pPr defTabSz="911225" eaLnBrk="0" hangingPunct="0">
              <a:defRPr/>
            </a:pPr>
            <a:fld id="{3882074E-903E-C64A-A188-3F457666B68A}" type="slidenum">
              <a:rPr lang="en-US" sz="1600" i="1">
                <a:solidFill>
                  <a:srgbClr val="000000"/>
                </a:solidFill>
                <a:effectLst>
                  <a:outerShdw blurRad="38100" dist="38100" dir="2700000" algn="tl">
                    <a:srgbClr val="DDDDDD"/>
                  </a:outerShdw>
                </a:effectLst>
                <a:latin typeface="Courier New" charset="0"/>
              </a:rPr>
              <a:pPr defTabSz="911225" eaLnBrk="0" hangingPunct="0">
                <a:defRPr/>
              </a:pPr>
              <a:t>‹#›</a:t>
            </a:fld>
            <a:r>
              <a:rPr lang="en-US" sz="1800">
                <a:solidFill>
                  <a:srgbClr val="808080"/>
                </a:solidFill>
              </a:rPr>
              <a:t> - </a:t>
            </a:r>
            <a:r>
              <a:rPr lang="en-US" sz="1000">
                <a:solidFill>
                  <a:srgbClr val="969696"/>
                </a:solidFill>
              </a:rPr>
              <a:t>Lectures.GersteinLab.org</a:t>
            </a:r>
            <a:endParaRPr lang="en-US" sz="300" b="0">
              <a:solidFill>
                <a:srgbClr val="000000"/>
              </a:solidFill>
            </a:endParaRPr>
          </a:p>
        </p:txBody>
      </p:sp>
    </p:spTree>
  </p:cSld>
  <p:clrMap bg1="lt1" tx1="dk1" bg2="lt2" tx2="dk2" accent1="accent1" accent2="accent2" accent3="accent3" accent4="accent4" accent5="accent5" accent6="accent6" hlink="hlink" folHlink="folHlink"/>
  <p:sldLayoutIdLst>
    <p:sldLayoutId id="2147527274" r:id="rId1"/>
    <p:sldLayoutId id="2147527275" r:id="rId2"/>
    <p:sldLayoutId id="2147527276" r:id="rId3"/>
    <p:sldLayoutId id="2147527277" r:id="rId4"/>
    <p:sldLayoutId id="2147527278" r:id="rId5"/>
    <p:sldLayoutId id="2147527279" r:id="rId6"/>
    <p:sldLayoutId id="2147527280" r:id="rId7"/>
    <p:sldLayoutId id="2147527281" r:id="rId8"/>
    <p:sldLayoutId id="2147527282" r:id="rId9"/>
    <p:sldLayoutId id="2147527283" r:id="rId10"/>
    <p:sldLayoutId id="2147527284" r:id="rId11"/>
    <p:sldLayoutId id="2147527285" r:id="rId12"/>
    <p:sldLayoutId id="2147527286" r:id="rId13"/>
  </p:sldLayoutIdLst>
  <p:transition/>
  <p:timing>
    <p:tnLst>
      <p:par>
        <p:cTn id="1" dur="indefinite" restart="never" nodeType="tmRoot"/>
      </p:par>
    </p:tnLst>
  </p:timing>
  <p:hf hdr="0" ftr="0" dt="0"/>
  <p:txStyles>
    <p:titleStyle>
      <a:lvl1pPr algn="ctr" defTabSz="911225"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7196" algn="ctr" defTabSz="912804" rtl="0" eaLnBrk="1" fontAlgn="base" hangingPunct="1">
        <a:spcBef>
          <a:spcPct val="0"/>
        </a:spcBef>
        <a:spcAft>
          <a:spcPct val="0"/>
        </a:spcAft>
        <a:defRPr sz="3600" b="1" u="sng">
          <a:solidFill>
            <a:srgbClr val="000099"/>
          </a:solidFill>
          <a:latin typeface="Arial" pitchFamily="-65" charset="0"/>
        </a:defRPr>
      </a:lvl6pPr>
      <a:lvl7pPr marL="914391" algn="ctr" defTabSz="912804" rtl="0" eaLnBrk="1" fontAlgn="base" hangingPunct="1">
        <a:spcBef>
          <a:spcPct val="0"/>
        </a:spcBef>
        <a:spcAft>
          <a:spcPct val="0"/>
        </a:spcAft>
        <a:defRPr sz="3600" b="1" u="sng">
          <a:solidFill>
            <a:srgbClr val="000099"/>
          </a:solidFill>
          <a:latin typeface="Arial" pitchFamily="-65" charset="0"/>
        </a:defRPr>
      </a:lvl7pPr>
      <a:lvl8pPr marL="1371587" algn="ctr" defTabSz="912804" rtl="0" eaLnBrk="1" fontAlgn="base" hangingPunct="1">
        <a:spcBef>
          <a:spcPct val="0"/>
        </a:spcBef>
        <a:spcAft>
          <a:spcPct val="0"/>
        </a:spcAft>
        <a:defRPr sz="3600" b="1" u="sng">
          <a:solidFill>
            <a:srgbClr val="000099"/>
          </a:solidFill>
          <a:latin typeface="Arial" pitchFamily="-65" charset="0"/>
        </a:defRPr>
      </a:lvl8pPr>
      <a:lvl9pPr marL="1828782" algn="ctr" defTabSz="912804"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4775"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5625"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575"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770"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966"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161"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96" rtl="0" eaLnBrk="1" latinLnBrk="0" hangingPunct="1">
        <a:defRPr sz="1800" kern="1200">
          <a:solidFill>
            <a:schemeClr val="tx1"/>
          </a:solidFill>
          <a:latin typeface="+mn-lt"/>
          <a:ea typeface="+mn-ea"/>
          <a:cs typeface="+mn-cs"/>
        </a:defRPr>
      </a:lvl1pPr>
      <a:lvl2pPr marL="457196" algn="l" defTabSz="457196" rtl="0" eaLnBrk="1" latinLnBrk="0" hangingPunct="1">
        <a:defRPr sz="1800" kern="1200">
          <a:solidFill>
            <a:schemeClr val="tx1"/>
          </a:solidFill>
          <a:latin typeface="+mn-lt"/>
          <a:ea typeface="+mn-ea"/>
          <a:cs typeface="+mn-cs"/>
        </a:defRPr>
      </a:lvl2pPr>
      <a:lvl3pPr marL="914391" algn="l" defTabSz="457196" rtl="0" eaLnBrk="1" latinLnBrk="0" hangingPunct="1">
        <a:defRPr sz="1800" kern="1200">
          <a:solidFill>
            <a:schemeClr val="tx1"/>
          </a:solidFill>
          <a:latin typeface="+mn-lt"/>
          <a:ea typeface="+mn-ea"/>
          <a:cs typeface="+mn-cs"/>
        </a:defRPr>
      </a:lvl3pPr>
      <a:lvl4pPr marL="1371587" algn="l" defTabSz="457196" rtl="0" eaLnBrk="1" latinLnBrk="0" hangingPunct="1">
        <a:defRPr sz="1800" kern="1200">
          <a:solidFill>
            <a:schemeClr val="tx1"/>
          </a:solidFill>
          <a:latin typeface="+mn-lt"/>
          <a:ea typeface="+mn-ea"/>
          <a:cs typeface="+mn-cs"/>
        </a:defRPr>
      </a:lvl4pPr>
      <a:lvl5pPr marL="1828782" algn="l" defTabSz="457196" rtl="0" eaLnBrk="1" latinLnBrk="0" hangingPunct="1">
        <a:defRPr sz="1800" kern="1200">
          <a:solidFill>
            <a:schemeClr val="tx1"/>
          </a:solidFill>
          <a:latin typeface="+mn-lt"/>
          <a:ea typeface="+mn-ea"/>
          <a:cs typeface="+mn-cs"/>
        </a:defRPr>
      </a:lvl5pPr>
      <a:lvl6pPr marL="2285978" algn="l" defTabSz="457196" rtl="0" eaLnBrk="1" latinLnBrk="0" hangingPunct="1">
        <a:defRPr sz="1800" kern="1200">
          <a:solidFill>
            <a:schemeClr val="tx1"/>
          </a:solidFill>
          <a:latin typeface="+mn-lt"/>
          <a:ea typeface="+mn-ea"/>
          <a:cs typeface="+mn-cs"/>
        </a:defRPr>
      </a:lvl6pPr>
      <a:lvl7pPr marL="2743173" algn="l" defTabSz="457196" rtl="0" eaLnBrk="1" latinLnBrk="0" hangingPunct="1">
        <a:defRPr sz="1800" kern="1200">
          <a:solidFill>
            <a:schemeClr val="tx1"/>
          </a:solidFill>
          <a:latin typeface="+mn-lt"/>
          <a:ea typeface="+mn-ea"/>
          <a:cs typeface="+mn-cs"/>
        </a:defRPr>
      </a:lvl7pPr>
      <a:lvl8pPr marL="3200368" algn="l" defTabSz="457196" rtl="0" eaLnBrk="1" latinLnBrk="0" hangingPunct="1">
        <a:defRPr sz="1800" kern="1200">
          <a:solidFill>
            <a:schemeClr val="tx1"/>
          </a:solidFill>
          <a:latin typeface="+mn-lt"/>
          <a:ea typeface="+mn-ea"/>
          <a:cs typeface="+mn-cs"/>
        </a:defRPr>
      </a:lvl8pPr>
      <a:lvl9pPr marL="3657563" algn="l" defTabSz="457196"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66" tIns="46032" rIns="92066" bIns="46032" numCol="1" anchor="ctr" anchorCtr="0" compatLnSpc="1">
            <a:prstTxWarp prst="textNoShape">
              <a:avLst/>
            </a:prstTxWarp>
          </a:bodyPr>
          <a:lstStyle/>
          <a:p>
            <a:pPr lvl="0"/>
            <a:r>
              <a:rPr lang="en-US"/>
              <a:t>Click to edit Master title style</a:t>
            </a:r>
          </a:p>
        </p:txBody>
      </p:sp>
      <p:sp>
        <p:nvSpPr>
          <p:cNvPr id="25603"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66" tIns="46032" rIns="92066" bIns="46032"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2066" tIns="46032" rIns="92066" bIns="46032"/>
          <a:lstStyle/>
          <a:p>
            <a:pPr defTabSz="912804" eaLnBrk="0" hangingPunct="0">
              <a:defRPr/>
            </a:pPr>
            <a:fld id="{57726D97-920B-DA44-BC1A-1DF5DA1B5EFB}"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804" eaLnBrk="0" hangingPunct="0">
                <a:defRPr/>
              </a:pPr>
              <a:t>‹#›</a:t>
            </a:fld>
            <a:r>
              <a:rPr lang="en-US" sz="1800" dirty="0">
                <a:solidFill>
                  <a:srgbClr val="808080"/>
                </a:solidFill>
                <a:ea typeface="ＭＳ Ｐゴシック" charset="-128"/>
                <a:cs typeface="ＭＳ Ｐゴシック" charset="-128"/>
              </a:rPr>
              <a:t> - </a:t>
            </a:r>
            <a:r>
              <a:rPr lang="en-US" sz="1000" dirty="0" err="1">
                <a:solidFill>
                  <a:srgbClr val="969696"/>
                </a:solidFill>
                <a:ea typeface="ＭＳ Ｐゴシック" charset="-128"/>
                <a:cs typeface="ＭＳ Ｐゴシック" charset="-128"/>
              </a:rPr>
              <a:t>Lectures.GersteinLab.org</a:t>
            </a:r>
            <a:endParaRPr lang="en-US" sz="300" b="0" dirty="0">
              <a:solidFill>
                <a:srgbClr val="000000"/>
              </a:solidFill>
              <a:ea typeface="ＭＳ Ｐゴシック" charset="-128"/>
              <a:cs typeface="ＭＳ Ｐゴシック" charset="-128"/>
            </a:endParaRPr>
          </a:p>
        </p:txBody>
      </p:sp>
    </p:spTree>
  </p:cSld>
  <p:clrMap bg1="lt1" tx1="dk1" bg2="lt2" tx2="dk2" accent1="accent1" accent2="accent2" accent3="accent3" accent4="accent4" accent5="accent5" accent6="accent6" hlink="hlink" folHlink="folHlink"/>
  <p:sldLayoutIdLst>
    <p:sldLayoutId id="2147526428" r:id="rId1"/>
    <p:sldLayoutId id="2147526429" r:id="rId2"/>
    <p:sldLayoutId id="2147526430" r:id="rId3"/>
    <p:sldLayoutId id="2147526431" r:id="rId4"/>
    <p:sldLayoutId id="2147526432" r:id="rId5"/>
    <p:sldLayoutId id="2147526433" r:id="rId6"/>
    <p:sldLayoutId id="2147526434" r:id="rId7"/>
    <p:sldLayoutId id="2147526435" r:id="rId8"/>
    <p:sldLayoutId id="2147526436" r:id="rId9"/>
    <p:sldLayoutId id="2147526437" r:id="rId10"/>
    <p:sldLayoutId id="2147526438" r:id="rId11"/>
    <p:sldLayoutId id="2147526439" r:id="rId12"/>
    <p:sldLayoutId id="2147526440" r:id="rId13"/>
  </p:sldLayoutIdLst>
  <p:transition/>
  <p:timing>
    <p:tnLst>
      <p:par>
        <p:cTn id="1" dur="indefinite" restart="never" nodeType="tmRoot"/>
      </p:par>
    </p:tnLst>
  </p:timing>
  <p:hf hdr="0" ftr="0" dt="0"/>
  <p:txStyles>
    <p:titleStyle>
      <a:lvl1pPr algn="ctr" defTabSz="911225"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7196" algn="ctr" defTabSz="912804" rtl="0" eaLnBrk="1" fontAlgn="base" hangingPunct="1">
        <a:spcBef>
          <a:spcPct val="0"/>
        </a:spcBef>
        <a:spcAft>
          <a:spcPct val="0"/>
        </a:spcAft>
        <a:defRPr sz="3600" b="1" u="sng">
          <a:solidFill>
            <a:srgbClr val="000099"/>
          </a:solidFill>
          <a:latin typeface="Arial" pitchFamily="-65" charset="0"/>
        </a:defRPr>
      </a:lvl6pPr>
      <a:lvl7pPr marL="914391" algn="ctr" defTabSz="912804" rtl="0" eaLnBrk="1" fontAlgn="base" hangingPunct="1">
        <a:spcBef>
          <a:spcPct val="0"/>
        </a:spcBef>
        <a:spcAft>
          <a:spcPct val="0"/>
        </a:spcAft>
        <a:defRPr sz="3600" b="1" u="sng">
          <a:solidFill>
            <a:srgbClr val="000099"/>
          </a:solidFill>
          <a:latin typeface="Arial" pitchFamily="-65" charset="0"/>
        </a:defRPr>
      </a:lvl7pPr>
      <a:lvl8pPr marL="1371587" algn="ctr" defTabSz="912804" rtl="0" eaLnBrk="1" fontAlgn="base" hangingPunct="1">
        <a:spcBef>
          <a:spcPct val="0"/>
        </a:spcBef>
        <a:spcAft>
          <a:spcPct val="0"/>
        </a:spcAft>
        <a:defRPr sz="3600" b="1" u="sng">
          <a:solidFill>
            <a:srgbClr val="000099"/>
          </a:solidFill>
          <a:latin typeface="Arial" pitchFamily="-65" charset="0"/>
        </a:defRPr>
      </a:lvl8pPr>
      <a:lvl9pPr marL="1828782" algn="ctr" defTabSz="912804"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4775"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5625"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575"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770"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966"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161"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96" rtl="0" eaLnBrk="1" latinLnBrk="0" hangingPunct="1">
        <a:defRPr sz="1800" kern="1200">
          <a:solidFill>
            <a:schemeClr val="tx1"/>
          </a:solidFill>
          <a:latin typeface="+mn-lt"/>
          <a:ea typeface="+mn-ea"/>
          <a:cs typeface="+mn-cs"/>
        </a:defRPr>
      </a:lvl1pPr>
      <a:lvl2pPr marL="457196" algn="l" defTabSz="457196" rtl="0" eaLnBrk="1" latinLnBrk="0" hangingPunct="1">
        <a:defRPr sz="1800" kern="1200">
          <a:solidFill>
            <a:schemeClr val="tx1"/>
          </a:solidFill>
          <a:latin typeface="+mn-lt"/>
          <a:ea typeface="+mn-ea"/>
          <a:cs typeface="+mn-cs"/>
        </a:defRPr>
      </a:lvl2pPr>
      <a:lvl3pPr marL="914391" algn="l" defTabSz="457196" rtl="0" eaLnBrk="1" latinLnBrk="0" hangingPunct="1">
        <a:defRPr sz="1800" kern="1200">
          <a:solidFill>
            <a:schemeClr val="tx1"/>
          </a:solidFill>
          <a:latin typeface="+mn-lt"/>
          <a:ea typeface="+mn-ea"/>
          <a:cs typeface="+mn-cs"/>
        </a:defRPr>
      </a:lvl3pPr>
      <a:lvl4pPr marL="1371587" algn="l" defTabSz="457196" rtl="0" eaLnBrk="1" latinLnBrk="0" hangingPunct="1">
        <a:defRPr sz="1800" kern="1200">
          <a:solidFill>
            <a:schemeClr val="tx1"/>
          </a:solidFill>
          <a:latin typeface="+mn-lt"/>
          <a:ea typeface="+mn-ea"/>
          <a:cs typeface="+mn-cs"/>
        </a:defRPr>
      </a:lvl4pPr>
      <a:lvl5pPr marL="1828782" algn="l" defTabSz="457196" rtl="0" eaLnBrk="1" latinLnBrk="0" hangingPunct="1">
        <a:defRPr sz="1800" kern="1200">
          <a:solidFill>
            <a:schemeClr val="tx1"/>
          </a:solidFill>
          <a:latin typeface="+mn-lt"/>
          <a:ea typeface="+mn-ea"/>
          <a:cs typeface="+mn-cs"/>
        </a:defRPr>
      </a:lvl5pPr>
      <a:lvl6pPr marL="2285978" algn="l" defTabSz="457196" rtl="0" eaLnBrk="1" latinLnBrk="0" hangingPunct="1">
        <a:defRPr sz="1800" kern="1200">
          <a:solidFill>
            <a:schemeClr val="tx1"/>
          </a:solidFill>
          <a:latin typeface="+mn-lt"/>
          <a:ea typeface="+mn-ea"/>
          <a:cs typeface="+mn-cs"/>
        </a:defRPr>
      </a:lvl6pPr>
      <a:lvl7pPr marL="2743173" algn="l" defTabSz="457196" rtl="0" eaLnBrk="1" latinLnBrk="0" hangingPunct="1">
        <a:defRPr sz="1800" kern="1200">
          <a:solidFill>
            <a:schemeClr val="tx1"/>
          </a:solidFill>
          <a:latin typeface="+mn-lt"/>
          <a:ea typeface="+mn-ea"/>
          <a:cs typeface="+mn-cs"/>
        </a:defRPr>
      </a:lvl7pPr>
      <a:lvl8pPr marL="3200368" algn="l" defTabSz="457196" rtl="0" eaLnBrk="1" latinLnBrk="0" hangingPunct="1">
        <a:defRPr sz="1800" kern="1200">
          <a:solidFill>
            <a:schemeClr val="tx1"/>
          </a:solidFill>
          <a:latin typeface="+mn-lt"/>
          <a:ea typeface="+mn-ea"/>
          <a:cs typeface="+mn-cs"/>
        </a:defRPr>
      </a:lvl8pPr>
      <a:lvl9pPr marL="3657563" algn="l" defTabSz="457196" rtl="0" eaLnBrk="1" latinLnBrk="0" hangingPunct="1">
        <a:defRPr sz="1800" kern="1200">
          <a:solidFill>
            <a:schemeClr val="tx1"/>
          </a:solidFill>
          <a:latin typeface="+mn-lt"/>
          <a:ea typeface="+mn-ea"/>
          <a:cs typeface="+mn-cs"/>
        </a:defRPr>
      </a:lvl9pPr>
    </p:otherStyle>
  </p:txStyles>
</p:sldMaster>
</file>

<file path=ppt/slideMasters/slideMaster7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bwMode="auto">
          <a:xfrm>
            <a:off x="685800" y="609600"/>
            <a:ext cx="7772400" cy="11430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94" tIns="45998" rIns="91994" bIns="45998" numCol="1" anchor="ctr" anchorCtr="0" compatLnSpc="1">
            <a:prstTxWarp prst="textNoShape">
              <a:avLst/>
            </a:prstTxWarp>
          </a:bodyPr>
          <a:lstStyle/>
          <a:p>
            <a:pPr lvl="0"/>
            <a:r>
              <a:rPr lang="en-US"/>
              <a:t>Click to edit Master title style</a:t>
            </a:r>
          </a:p>
        </p:txBody>
      </p:sp>
      <p:sp>
        <p:nvSpPr>
          <p:cNvPr id="48131" name="Rectangle 3"/>
          <p:cNvSpPr>
            <a:spLocks noGrp="1" noChangeArrowheads="1"/>
          </p:cNvSpPr>
          <p:nvPr>
            <p:ph type="body" idx="1"/>
          </p:nvPr>
        </p:nvSpPr>
        <p:spPr bwMode="auto">
          <a:xfrm>
            <a:off x="685800" y="1981200"/>
            <a:ext cx="7772400" cy="4638675"/>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94" tIns="45998" rIns="91994" bIns="45998" numCol="1" anchor="t" anchorCtr="0" compatLnSpc="1">
            <a:prstTxWarp prst="textNoShape">
              <a:avLst/>
            </a:prstTxWarp>
          </a:bodyPr>
          <a:lstStyle/>
          <a:p>
            <a:pPr lvl="0"/>
            <a:r>
              <a:rPr lang="en-US"/>
              <a:t>Click to edit Master text styles</a:t>
            </a:r>
          </a:p>
          <a:p>
            <a:pPr lvl="1"/>
            <a:r>
              <a:rPr lang="en-US"/>
              <a:t>Se2_default_3_cbb752_11apr10con2_default_3_cbb752_11apr10d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userDrawn="1"/>
        </p:nvSpPr>
        <p:spPr bwMode="auto">
          <a:xfrm rot="16200000">
            <a:off x="7411245" y="5253831"/>
            <a:ext cx="3078162" cy="263525"/>
          </a:xfrm>
          <a:prstGeom prst="rect">
            <a:avLst/>
          </a:prstGeom>
          <a:noFill/>
          <a:ln w="9525">
            <a:noFill/>
            <a:miter lim="800000"/>
            <a:headEnd/>
            <a:tailEnd/>
          </a:ln>
          <a:effectLst/>
        </p:spPr>
        <p:txBody>
          <a:bodyPr lIns="91994" tIns="45998" rIns="91994" bIns="45998"/>
          <a:lstStyle/>
          <a:p>
            <a:pPr defTabSz="912113" eaLnBrk="0" hangingPunct="0">
              <a:defRPr/>
            </a:pPr>
            <a:fld id="{7250A3CB-B1CA-BD43-BF8A-D6367505CB65}" type="slidenum">
              <a:rPr lang="en-US" sz="1600" i="1">
                <a:solidFill>
                  <a:srgbClr val="000000"/>
                </a:solidFill>
                <a:effectLst>
                  <a:outerShdw blurRad="38100" dist="38100" dir="2700000" algn="tl">
                    <a:srgbClr val="DDDDDD"/>
                  </a:outerShdw>
                </a:effectLst>
                <a:latin typeface="Courier New" charset="0"/>
              </a:rPr>
              <a:pPr defTabSz="912113" eaLnBrk="0" hangingPunct="0">
                <a:defRPr/>
              </a:pPr>
              <a:t>‹#›</a:t>
            </a:fld>
            <a:r>
              <a:rPr lang="en-US" sz="1800">
                <a:solidFill>
                  <a:srgbClr val="808080"/>
                </a:solidFill>
              </a:rPr>
              <a:t> - </a:t>
            </a:r>
            <a:r>
              <a:rPr lang="en-US" sz="1000">
                <a:solidFill>
                  <a:srgbClr val="969696"/>
                </a:solidFill>
              </a:rPr>
              <a:t>Lectures.GersteinLab.org</a:t>
            </a:r>
            <a:endParaRPr lang="en-US" sz="300" b="0">
              <a:solidFill>
                <a:srgbClr val="000000"/>
              </a:solidFill>
            </a:endParaRPr>
          </a:p>
        </p:txBody>
      </p:sp>
    </p:spTree>
    <p:extLst>
      <p:ext uri="{BB962C8B-B14F-4D97-AF65-F5344CB8AC3E}">
        <p14:creationId xmlns:p14="http://schemas.microsoft.com/office/powerpoint/2010/main" val="2148037900"/>
      </p:ext>
    </p:extLst>
  </p:cSld>
  <p:clrMap bg1="lt1" tx1="dk1" bg2="lt2" tx2="dk2" accent1="accent1" accent2="accent2" accent3="accent3" accent4="accent4" accent5="accent5" accent6="accent6" hlink="hlink" folHlink="folHlink"/>
  <p:sldLayoutIdLst>
    <p:sldLayoutId id="2147527300" r:id="rId1"/>
    <p:sldLayoutId id="2147527301" r:id="rId2"/>
    <p:sldLayoutId id="2147527302" r:id="rId3"/>
    <p:sldLayoutId id="2147527303" r:id="rId4"/>
    <p:sldLayoutId id="2147527304" r:id="rId5"/>
    <p:sldLayoutId id="2147527305" r:id="rId6"/>
    <p:sldLayoutId id="2147527306" r:id="rId7"/>
    <p:sldLayoutId id="2147527307" r:id="rId8"/>
    <p:sldLayoutId id="2147527308" r:id="rId9"/>
    <p:sldLayoutId id="2147527309" r:id="rId10"/>
    <p:sldLayoutId id="2147527310" r:id="rId11"/>
    <p:sldLayoutId id="2147527311" r:id="rId12"/>
    <p:sldLayoutId id="2147527312" r:id="rId13"/>
  </p:sldLayoutIdLst>
  <p:transition/>
  <p:timing>
    <p:tnLst>
      <p:par>
        <p:cTn id="1" dur="indefinite" restart="never" nodeType="tmRoot"/>
      </p:par>
    </p:tnLst>
  </p:timing>
  <p:hf hdr="0" ftr="0" dt="0"/>
  <p:txStyles>
    <p:titleStyle>
      <a:lvl1pPr algn="ctr" defTabSz="911225"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6846" algn="ctr" defTabSz="912113" rtl="0" eaLnBrk="1" fontAlgn="base" hangingPunct="1">
        <a:spcBef>
          <a:spcPct val="0"/>
        </a:spcBef>
        <a:spcAft>
          <a:spcPct val="0"/>
        </a:spcAft>
        <a:defRPr sz="3600" b="1" u="sng">
          <a:solidFill>
            <a:srgbClr val="000099"/>
          </a:solidFill>
          <a:latin typeface="Arial" pitchFamily="-65" charset="0"/>
        </a:defRPr>
      </a:lvl6pPr>
      <a:lvl7pPr marL="913696" algn="ctr" defTabSz="912113" rtl="0" eaLnBrk="1" fontAlgn="base" hangingPunct="1">
        <a:spcBef>
          <a:spcPct val="0"/>
        </a:spcBef>
        <a:spcAft>
          <a:spcPct val="0"/>
        </a:spcAft>
        <a:defRPr sz="3600" b="1" u="sng">
          <a:solidFill>
            <a:srgbClr val="000099"/>
          </a:solidFill>
          <a:latin typeface="Arial" pitchFamily="-65" charset="0"/>
        </a:defRPr>
      </a:lvl7pPr>
      <a:lvl8pPr marL="1370550" algn="ctr" defTabSz="912113" rtl="0" eaLnBrk="1" fontAlgn="base" hangingPunct="1">
        <a:spcBef>
          <a:spcPct val="0"/>
        </a:spcBef>
        <a:spcAft>
          <a:spcPct val="0"/>
        </a:spcAft>
        <a:defRPr sz="3600" b="1" u="sng">
          <a:solidFill>
            <a:srgbClr val="000099"/>
          </a:solidFill>
          <a:latin typeface="Arial" pitchFamily="-65" charset="0"/>
        </a:defRPr>
      </a:lvl8pPr>
      <a:lvl9pPr marL="1827398" algn="ctr" defTabSz="912113"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4775"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5625"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2673" indent="-228422" algn="l" defTabSz="912113"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9520" indent="-228422" algn="l" defTabSz="912113"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6372" indent="-228422" algn="l" defTabSz="912113"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3216" indent="-228422" algn="l" defTabSz="912113"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846" rtl="0" eaLnBrk="1" latinLnBrk="0" hangingPunct="1">
        <a:defRPr sz="1800" kern="1200">
          <a:solidFill>
            <a:schemeClr val="tx1"/>
          </a:solidFill>
          <a:latin typeface="+mn-lt"/>
          <a:ea typeface="+mn-ea"/>
          <a:cs typeface="+mn-cs"/>
        </a:defRPr>
      </a:lvl1pPr>
      <a:lvl2pPr marL="456846" algn="l" defTabSz="456846" rtl="0" eaLnBrk="1" latinLnBrk="0" hangingPunct="1">
        <a:defRPr sz="1800" kern="1200">
          <a:solidFill>
            <a:schemeClr val="tx1"/>
          </a:solidFill>
          <a:latin typeface="+mn-lt"/>
          <a:ea typeface="+mn-ea"/>
          <a:cs typeface="+mn-cs"/>
        </a:defRPr>
      </a:lvl2pPr>
      <a:lvl3pPr marL="913696" algn="l" defTabSz="456846" rtl="0" eaLnBrk="1" latinLnBrk="0" hangingPunct="1">
        <a:defRPr sz="1800" kern="1200">
          <a:solidFill>
            <a:schemeClr val="tx1"/>
          </a:solidFill>
          <a:latin typeface="+mn-lt"/>
          <a:ea typeface="+mn-ea"/>
          <a:cs typeface="+mn-cs"/>
        </a:defRPr>
      </a:lvl3pPr>
      <a:lvl4pPr marL="1370550" algn="l" defTabSz="456846" rtl="0" eaLnBrk="1" latinLnBrk="0" hangingPunct="1">
        <a:defRPr sz="1800" kern="1200">
          <a:solidFill>
            <a:schemeClr val="tx1"/>
          </a:solidFill>
          <a:latin typeface="+mn-lt"/>
          <a:ea typeface="+mn-ea"/>
          <a:cs typeface="+mn-cs"/>
        </a:defRPr>
      </a:lvl4pPr>
      <a:lvl5pPr marL="1827398" algn="l" defTabSz="456846" rtl="0" eaLnBrk="1" latinLnBrk="0" hangingPunct="1">
        <a:defRPr sz="1800" kern="1200">
          <a:solidFill>
            <a:schemeClr val="tx1"/>
          </a:solidFill>
          <a:latin typeface="+mn-lt"/>
          <a:ea typeface="+mn-ea"/>
          <a:cs typeface="+mn-cs"/>
        </a:defRPr>
      </a:lvl5pPr>
      <a:lvl6pPr marL="2284245" algn="l" defTabSz="456846" rtl="0" eaLnBrk="1" latinLnBrk="0" hangingPunct="1">
        <a:defRPr sz="1800" kern="1200">
          <a:solidFill>
            <a:schemeClr val="tx1"/>
          </a:solidFill>
          <a:latin typeface="+mn-lt"/>
          <a:ea typeface="+mn-ea"/>
          <a:cs typeface="+mn-cs"/>
        </a:defRPr>
      </a:lvl6pPr>
      <a:lvl7pPr marL="2741098" algn="l" defTabSz="456846" rtl="0" eaLnBrk="1" latinLnBrk="0" hangingPunct="1">
        <a:defRPr sz="1800" kern="1200">
          <a:solidFill>
            <a:schemeClr val="tx1"/>
          </a:solidFill>
          <a:latin typeface="+mn-lt"/>
          <a:ea typeface="+mn-ea"/>
          <a:cs typeface="+mn-cs"/>
        </a:defRPr>
      </a:lvl7pPr>
      <a:lvl8pPr marL="3197941" algn="l" defTabSz="456846" rtl="0" eaLnBrk="1" latinLnBrk="0" hangingPunct="1">
        <a:defRPr sz="1800" kern="1200">
          <a:solidFill>
            <a:schemeClr val="tx1"/>
          </a:solidFill>
          <a:latin typeface="+mn-lt"/>
          <a:ea typeface="+mn-ea"/>
          <a:cs typeface="+mn-cs"/>
        </a:defRPr>
      </a:lvl8pPr>
      <a:lvl9pPr marL="3654795" algn="l" defTabSz="456846" rtl="0" eaLnBrk="1" latinLnBrk="0" hangingPunct="1">
        <a:defRPr sz="1800" kern="1200">
          <a:solidFill>
            <a:schemeClr val="tx1"/>
          </a:solidFill>
          <a:latin typeface="+mn-lt"/>
          <a:ea typeface="+mn-ea"/>
          <a:cs typeface="+mn-cs"/>
        </a:defRPr>
      </a:lvl9pPr>
    </p:otherStyle>
  </p:txStyles>
</p:sldMaster>
</file>

<file path=ppt/slideMasters/slideMaster7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ltLang="zh-CN"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fontAlgn="auto">
              <a:spcBef>
                <a:spcPts val="0"/>
              </a:spcBef>
              <a:spcAft>
                <a:spcPts val="0"/>
              </a:spcAft>
            </a:pPr>
            <a:fld id="{5032660D-F1AD-D740-9C13-587329C3EE44}" type="datetimeFigureOut">
              <a:rPr lang="en-US" b="0" smtClean="0">
                <a:solidFill>
                  <a:prstClr val="black">
                    <a:tint val="75000"/>
                  </a:prstClr>
                </a:solidFill>
                <a:latin typeface="Calibri"/>
                <a:ea typeface="+mn-ea"/>
                <a:cs typeface="+mn-cs"/>
              </a:rPr>
              <a:pPr defTabSz="457200" fontAlgn="auto">
                <a:spcBef>
                  <a:spcPts val="0"/>
                </a:spcBef>
                <a:spcAft>
                  <a:spcPts val="0"/>
                </a:spcAft>
              </a:pPr>
              <a:t>5/27/16</a:t>
            </a:fld>
            <a:endParaRPr lang="en-US" b="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fontAlgn="auto">
              <a:spcBef>
                <a:spcPts val="0"/>
              </a:spcBef>
              <a:spcAft>
                <a:spcPts val="0"/>
              </a:spcAft>
            </a:pPr>
            <a:endParaRPr lang="en-US" b="0">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fontAlgn="auto">
              <a:spcBef>
                <a:spcPts val="0"/>
              </a:spcBef>
              <a:spcAft>
                <a:spcPts val="0"/>
              </a:spcAft>
            </a:pPr>
            <a:fld id="{0E476514-F9B8-644F-BC82-C18E310EF899}" type="slidenum">
              <a:rPr lang="en-US" b="0" smtClean="0">
                <a:solidFill>
                  <a:prstClr val="black">
                    <a:tint val="75000"/>
                  </a:prstClr>
                </a:solidFill>
                <a:latin typeface="Calibri"/>
                <a:ea typeface="+mn-ea"/>
                <a:cs typeface="+mn-cs"/>
              </a:rPr>
              <a:pPr defTabSz="457200" fontAlgn="auto">
                <a:spcBef>
                  <a:spcPts val="0"/>
                </a:spcBef>
                <a:spcAft>
                  <a:spcPts val="0"/>
                </a:spcAft>
              </a:pPr>
              <a:t>‹#›</a:t>
            </a:fld>
            <a:endParaRPr lang="en-US" b="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612697127"/>
      </p:ext>
    </p:extLst>
  </p:cSld>
  <p:clrMap bg1="lt1" tx1="dk1" bg2="lt2" tx2="dk2" accent1="accent1" accent2="accent2" accent3="accent3" accent4="accent4" accent5="accent5" accent6="accent6" hlink="hlink" folHlink="folHlink"/>
  <p:sldLayoutIdLst>
    <p:sldLayoutId id="2147527422" r:id="rId1"/>
    <p:sldLayoutId id="2147527423" r:id="rId2"/>
    <p:sldLayoutId id="2147527424" r:id="rId3"/>
    <p:sldLayoutId id="2147527425" r:id="rId4"/>
    <p:sldLayoutId id="2147527426" r:id="rId5"/>
    <p:sldLayoutId id="2147527427" r:id="rId6"/>
    <p:sldLayoutId id="2147527428" r:id="rId7"/>
    <p:sldLayoutId id="2147527429" r:id="rId8"/>
    <p:sldLayoutId id="2147527430" r:id="rId9"/>
    <p:sldLayoutId id="2147527431" r:id="rId10"/>
    <p:sldLayoutId id="2147527432"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57026"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66" tIns="46033" rIns="92066" bIns="46033" numCol="1" anchor="ctr" anchorCtr="0" compatLnSpc="1">
            <a:prstTxWarp prst="textNoShape">
              <a:avLst/>
            </a:prstTxWarp>
          </a:bodyPr>
          <a:lstStyle/>
          <a:p>
            <a:pPr lvl="0"/>
            <a:r>
              <a:rPr lang="en-US"/>
              <a:t>Click to edit Master title style</a:t>
            </a:r>
          </a:p>
        </p:txBody>
      </p:sp>
      <p:sp>
        <p:nvSpPr>
          <p:cNvPr id="257027"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66" tIns="46033" rIns="92066" bIns="46033" numCol="1" anchor="t" anchorCtr="0" compatLnSpc="1">
            <a:prstTxWarp prst="textNoShape">
              <a:avLst/>
            </a:prstTxWarp>
          </a:bodyPr>
          <a:lstStyle/>
          <a:p>
            <a:pPr lvl="0"/>
            <a:r>
              <a:rPr lang="en-US"/>
              <a:t>Click to edit Master text styles</a:t>
            </a:r>
          </a:p>
          <a:p>
            <a:pPr lvl="1"/>
            <a:r>
              <a:rPr lang="en-US"/>
              <a:t>Se2_default_3_cbb752_11apr10con2_default_3_cbb752_11apr10d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userDrawn="1">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2066" tIns="46033" rIns="92066" bIns="46033"/>
          <a:lstStyle/>
          <a:p>
            <a:pPr defTabSz="912813" eaLnBrk="0" hangingPunct="0">
              <a:defRPr/>
            </a:pPr>
            <a:fld id="{37E6C2D4-94A1-0040-81D8-C8061C68EF33}"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813" eaLnBrk="0" hangingPunct="0">
                <a:defRPr/>
              </a:pPr>
              <a:t>‹#›</a:t>
            </a:fld>
            <a:r>
              <a:rPr lang="en-US" sz="1800" dirty="0">
                <a:solidFill>
                  <a:srgbClr val="808080"/>
                </a:solidFill>
                <a:ea typeface="ＭＳ Ｐゴシック" charset="-128"/>
                <a:cs typeface="ＭＳ Ｐゴシック" charset="-128"/>
              </a:rPr>
              <a:t> - </a:t>
            </a:r>
            <a:r>
              <a:rPr lang="en-US" sz="1000" dirty="0" err="1">
                <a:solidFill>
                  <a:srgbClr val="969696"/>
                </a:solidFill>
                <a:ea typeface="ＭＳ Ｐゴシック" charset="-128"/>
                <a:cs typeface="ＭＳ Ｐゴシック" charset="-128"/>
              </a:rPr>
              <a:t>Lectures.GersteinLab.org</a:t>
            </a:r>
            <a:endParaRPr lang="en-US" sz="300" b="0" dirty="0">
              <a:solidFill>
                <a:srgbClr val="000000"/>
              </a:solidFill>
              <a:ea typeface="ＭＳ Ｐゴシック" charset="-128"/>
              <a:cs typeface="ＭＳ Ｐゴシック" charset="-128"/>
            </a:endParaRPr>
          </a:p>
        </p:txBody>
      </p:sp>
    </p:spTree>
    <p:extLst>
      <p:ext uri="{BB962C8B-B14F-4D97-AF65-F5344CB8AC3E}">
        <p14:creationId xmlns:p14="http://schemas.microsoft.com/office/powerpoint/2010/main" val="3326089933"/>
      </p:ext>
    </p:extLst>
  </p:cSld>
  <p:clrMap bg1="lt1" tx1="dk1" bg2="lt2" tx2="dk2" accent1="accent1" accent2="accent2" accent3="accent3" accent4="accent4" accent5="accent5" accent6="accent6" hlink="hlink" folHlink="folHlink"/>
  <p:sldLayoutIdLst>
    <p:sldLayoutId id="2147527446" r:id="rId1"/>
    <p:sldLayoutId id="2147527447" r:id="rId2"/>
    <p:sldLayoutId id="2147527448" r:id="rId3"/>
    <p:sldLayoutId id="2147527449" r:id="rId4"/>
    <p:sldLayoutId id="2147527450" r:id="rId5"/>
    <p:sldLayoutId id="2147527451" r:id="rId6"/>
    <p:sldLayoutId id="2147527452" r:id="rId7"/>
    <p:sldLayoutId id="2147527453" r:id="rId8"/>
    <p:sldLayoutId id="2147527454" r:id="rId9"/>
    <p:sldLayoutId id="2147527455" r:id="rId10"/>
    <p:sldLayoutId id="2147527456" r:id="rId11"/>
    <p:sldLayoutId id="2147527457" r:id="rId12"/>
    <p:sldLayoutId id="2147527458" r:id="rId13"/>
  </p:sldLayoutIdLst>
  <p:transition/>
  <p:timing>
    <p:tnLst>
      <p:par>
        <p:cTn id="1" dur="indefinite" restart="never" nodeType="tmRoot"/>
      </p:par>
    </p:tnLst>
  </p:timing>
  <p:hf hdr="0" ftr="0" dt="0"/>
  <p:txStyles>
    <p:titleStyle>
      <a:lvl1pPr algn="ctr" defTabSz="912813"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200" algn="ctr" defTabSz="912813" rtl="0" eaLnBrk="1" fontAlgn="base" hangingPunct="1">
        <a:spcBef>
          <a:spcPct val="0"/>
        </a:spcBef>
        <a:spcAft>
          <a:spcPct val="0"/>
        </a:spcAft>
        <a:defRPr sz="3600" b="1" u="sng">
          <a:solidFill>
            <a:srgbClr val="000099"/>
          </a:solidFill>
          <a:latin typeface="Arial" pitchFamily="-65" charset="0"/>
        </a:defRPr>
      </a:lvl6pPr>
      <a:lvl7pPr marL="914400" algn="ctr" defTabSz="912813" rtl="0" eaLnBrk="1" fontAlgn="base" hangingPunct="1">
        <a:spcBef>
          <a:spcPct val="0"/>
        </a:spcBef>
        <a:spcAft>
          <a:spcPct val="0"/>
        </a:spcAft>
        <a:defRPr sz="3600" b="1" u="sng">
          <a:solidFill>
            <a:srgbClr val="000099"/>
          </a:solidFill>
          <a:latin typeface="Arial" pitchFamily="-65" charset="0"/>
        </a:defRPr>
      </a:lvl7pPr>
      <a:lvl8pPr marL="1371600" algn="ctr" defTabSz="912813" rtl="0" eaLnBrk="1" fontAlgn="base" hangingPunct="1">
        <a:spcBef>
          <a:spcPct val="0"/>
        </a:spcBef>
        <a:spcAft>
          <a:spcPct val="0"/>
        </a:spcAft>
        <a:defRPr sz="3600" b="1" u="sng">
          <a:solidFill>
            <a:srgbClr val="000099"/>
          </a:solidFill>
          <a:latin typeface="Arial" pitchFamily="-65" charset="0"/>
        </a:defRPr>
      </a:lvl8pPr>
      <a:lvl9pPr marL="1828800" algn="ctr" defTabSz="912813" rtl="0" eaLnBrk="1" fontAlgn="base" hangingPunct="1">
        <a:spcBef>
          <a:spcPct val="0"/>
        </a:spcBef>
        <a:spcAft>
          <a:spcPct val="0"/>
        </a:spcAft>
        <a:defRPr sz="3600" b="1" u="sng">
          <a:solidFill>
            <a:srgbClr val="000099"/>
          </a:solidFill>
          <a:latin typeface="Arial" pitchFamily="-65" charset="0"/>
        </a:defRPr>
      </a:lvl9pPr>
    </p:titleStyle>
    <p:bodyStyle>
      <a:lvl1pPr marL="228600" indent="-228600" algn="l" defTabSz="912813"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71500" indent="-228600" algn="l" defTabSz="912813"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2813" indent="-227013"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6363" indent="-228600"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7213" indent="-228600" algn="l" defTabSz="912813"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6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8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90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2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76482" name="Rectangle 2"/>
          <p:cNvSpPr>
            <a:spLocks noGrp="1" noChangeArrowheads="1"/>
          </p:cNvSpPr>
          <p:nvPr>
            <p:ph type="title"/>
          </p:nvPr>
        </p:nvSpPr>
        <p:spPr bwMode="auto">
          <a:xfrm>
            <a:off x="685800" y="609600"/>
            <a:ext cx="7772400" cy="11430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ctr" anchorCtr="0" compatLnSpc="1">
            <a:prstTxWarp prst="textNoShape">
              <a:avLst/>
            </a:prstTxWarp>
          </a:bodyPr>
          <a:lstStyle/>
          <a:p>
            <a:pPr lvl="0"/>
            <a:r>
              <a:rPr lang="en-US"/>
              <a:t>Click to edit Master title style</a:t>
            </a:r>
          </a:p>
        </p:txBody>
      </p:sp>
      <p:sp>
        <p:nvSpPr>
          <p:cNvPr id="276483" name="Rectangle 3"/>
          <p:cNvSpPr>
            <a:spLocks noGrp="1" noChangeArrowheads="1"/>
          </p:cNvSpPr>
          <p:nvPr>
            <p:ph type="body" idx="1"/>
          </p:nvPr>
        </p:nvSpPr>
        <p:spPr bwMode="auto">
          <a:xfrm>
            <a:off x="685800" y="1981200"/>
            <a:ext cx="7772400" cy="4638675"/>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nvSpPr>
        <p:spPr bwMode="auto">
          <a:xfrm rot="16200000">
            <a:off x="7411245" y="5253831"/>
            <a:ext cx="3078162" cy="263525"/>
          </a:xfrm>
          <a:prstGeom prst="rect">
            <a:avLst/>
          </a:prstGeom>
          <a:noFill/>
          <a:ln w="9525">
            <a:noFill/>
            <a:miter lim="800000"/>
            <a:headEnd/>
            <a:tailEnd/>
          </a:ln>
          <a:effectLst/>
        </p:spPr>
        <p:txBody>
          <a:bodyPr lIns="91946" tIns="45975" rIns="91946" bIns="45975"/>
          <a:lstStyle/>
          <a:p>
            <a:pPr defTabSz="911677" eaLnBrk="0" hangingPunct="0">
              <a:defRPr/>
            </a:pPr>
            <a:fld id="{8464BA71-96A1-A94D-A1DF-37FBFE5117B3}"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1677" eaLnBrk="0" hangingPunct="0">
                <a:defRPr/>
              </a:pPr>
              <a:t>‹#›</a:t>
            </a:fld>
            <a:r>
              <a:rPr lang="en-US" sz="1800">
                <a:solidFill>
                  <a:srgbClr val="808080"/>
                </a:solidFill>
                <a:ea typeface="ＭＳ Ｐゴシック" charset="-128"/>
                <a:cs typeface="ＭＳ Ｐゴシック" charset="-128"/>
              </a:rPr>
              <a:t> - </a:t>
            </a:r>
            <a:r>
              <a:rPr lang="en-US" sz="1000">
                <a:solidFill>
                  <a:srgbClr val="969696"/>
                </a:solidFill>
                <a:ea typeface="ＭＳ Ｐゴシック" charset="-128"/>
                <a:cs typeface="ＭＳ Ｐゴシック" charset="-128"/>
              </a:rPr>
              <a:t>Lectures.GersteinLab.org</a:t>
            </a:r>
            <a:r>
              <a:rPr lang="en-US" sz="400" b="0">
                <a:solidFill>
                  <a:srgbClr val="808080"/>
                </a:solidFill>
                <a:ea typeface="ＭＳ Ｐゴシック" charset="-128"/>
                <a:cs typeface="ＭＳ Ｐゴシック" charset="-128"/>
              </a:rPr>
              <a:t> </a:t>
            </a:r>
            <a:r>
              <a:rPr lang="en-US" sz="300" b="0">
                <a:solidFill>
                  <a:srgbClr val="000000"/>
                </a:solidFill>
                <a:ea typeface="ＭＳ Ｐゴシック" charset="-128"/>
                <a:cs typeface="ＭＳ Ｐゴシック" charset="-128"/>
              </a:rPr>
              <a:t>(c) '09</a:t>
            </a:r>
          </a:p>
        </p:txBody>
      </p:sp>
    </p:spTree>
    <p:extLst>
      <p:ext uri="{BB962C8B-B14F-4D97-AF65-F5344CB8AC3E}">
        <p14:creationId xmlns:p14="http://schemas.microsoft.com/office/powerpoint/2010/main" val="29877178"/>
      </p:ext>
    </p:extLst>
  </p:cSld>
  <p:clrMap bg1="lt1" tx1="dk1" bg2="lt2" tx2="dk2" accent1="accent1" accent2="accent2" accent3="accent3" accent4="accent4" accent5="accent5" accent6="accent6" hlink="hlink" folHlink="folHlink"/>
  <p:sldLayoutIdLst>
    <p:sldLayoutId id="2147527473" r:id="rId1"/>
    <p:sldLayoutId id="2147527474" r:id="rId2"/>
    <p:sldLayoutId id="2147527475" r:id="rId3"/>
    <p:sldLayoutId id="2147527476" r:id="rId4"/>
    <p:sldLayoutId id="2147527477" r:id="rId5"/>
    <p:sldLayoutId id="2147527478" r:id="rId6"/>
    <p:sldLayoutId id="2147527479" r:id="rId7"/>
    <p:sldLayoutId id="2147527480" r:id="rId8"/>
    <p:sldLayoutId id="2147527481" r:id="rId9"/>
    <p:sldLayoutId id="2147527482" r:id="rId10"/>
    <p:sldLayoutId id="2147527483" r:id="rId11"/>
    <p:sldLayoutId id="2147527484" r:id="rId12"/>
    <p:sldLayoutId id="2147527485" r:id="rId13"/>
  </p:sldLayoutIdLst>
  <p:transition/>
  <p:timing>
    <p:tnLst>
      <p:par>
        <p:cTn id="1" dur="indefinite" restart="never" nodeType="tmRoot"/>
      </p:par>
    </p:tnLst>
  </p:timing>
  <p:hf hdr="0" ftr="0" dt="0"/>
  <p:txStyles>
    <p:titleStyle>
      <a:lvl1pPr algn="ctr" defTabSz="911225"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6631" algn="ctr" defTabSz="911677" rtl="0" eaLnBrk="1" fontAlgn="base" hangingPunct="1">
        <a:spcBef>
          <a:spcPct val="0"/>
        </a:spcBef>
        <a:spcAft>
          <a:spcPct val="0"/>
        </a:spcAft>
        <a:defRPr sz="3600" b="1" u="sng">
          <a:solidFill>
            <a:srgbClr val="000099"/>
          </a:solidFill>
          <a:latin typeface="Arial" pitchFamily="-65" charset="0"/>
        </a:defRPr>
      </a:lvl6pPr>
      <a:lvl7pPr marL="913264" algn="ctr" defTabSz="911677" rtl="0" eaLnBrk="1" fontAlgn="base" hangingPunct="1">
        <a:spcBef>
          <a:spcPct val="0"/>
        </a:spcBef>
        <a:spcAft>
          <a:spcPct val="0"/>
        </a:spcAft>
        <a:defRPr sz="3600" b="1" u="sng">
          <a:solidFill>
            <a:srgbClr val="000099"/>
          </a:solidFill>
          <a:latin typeface="Arial" pitchFamily="-65" charset="0"/>
        </a:defRPr>
      </a:lvl7pPr>
      <a:lvl8pPr marL="1369896" algn="ctr" defTabSz="911677" rtl="0" eaLnBrk="1" fontAlgn="base" hangingPunct="1">
        <a:spcBef>
          <a:spcPct val="0"/>
        </a:spcBef>
        <a:spcAft>
          <a:spcPct val="0"/>
        </a:spcAft>
        <a:defRPr sz="3600" b="1" u="sng">
          <a:solidFill>
            <a:srgbClr val="000099"/>
          </a:solidFill>
          <a:latin typeface="Arial" pitchFamily="-65" charset="0"/>
        </a:defRPr>
      </a:lvl8pPr>
      <a:lvl9pPr marL="1826526" algn="ctr" defTabSz="911677"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3188"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4038"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1474"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8106"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473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136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631" rtl="0" eaLnBrk="1" latinLnBrk="0" hangingPunct="1">
        <a:defRPr sz="1800" kern="1200">
          <a:solidFill>
            <a:schemeClr val="tx1"/>
          </a:solidFill>
          <a:latin typeface="+mn-lt"/>
          <a:ea typeface="+mn-ea"/>
          <a:cs typeface="+mn-cs"/>
        </a:defRPr>
      </a:lvl1pPr>
      <a:lvl2pPr marL="456631" algn="l" defTabSz="456631" rtl="0" eaLnBrk="1" latinLnBrk="0" hangingPunct="1">
        <a:defRPr sz="1800" kern="1200">
          <a:solidFill>
            <a:schemeClr val="tx1"/>
          </a:solidFill>
          <a:latin typeface="+mn-lt"/>
          <a:ea typeface="+mn-ea"/>
          <a:cs typeface="+mn-cs"/>
        </a:defRPr>
      </a:lvl2pPr>
      <a:lvl3pPr marL="913264" algn="l" defTabSz="456631" rtl="0" eaLnBrk="1" latinLnBrk="0" hangingPunct="1">
        <a:defRPr sz="1800" kern="1200">
          <a:solidFill>
            <a:schemeClr val="tx1"/>
          </a:solidFill>
          <a:latin typeface="+mn-lt"/>
          <a:ea typeface="+mn-ea"/>
          <a:cs typeface="+mn-cs"/>
        </a:defRPr>
      </a:lvl3pPr>
      <a:lvl4pPr marL="1369896" algn="l" defTabSz="456631" rtl="0" eaLnBrk="1" latinLnBrk="0" hangingPunct="1">
        <a:defRPr sz="1800" kern="1200">
          <a:solidFill>
            <a:schemeClr val="tx1"/>
          </a:solidFill>
          <a:latin typeface="+mn-lt"/>
          <a:ea typeface="+mn-ea"/>
          <a:cs typeface="+mn-cs"/>
        </a:defRPr>
      </a:lvl4pPr>
      <a:lvl5pPr marL="1826526" algn="l" defTabSz="456631" rtl="0" eaLnBrk="1" latinLnBrk="0" hangingPunct="1">
        <a:defRPr sz="1800" kern="1200">
          <a:solidFill>
            <a:schemeClr val="tx1"/>
          </a:solidFill>
          <a:latin typeface="+mn-lt"/>
          <a:ea typeface="+mn-ea"/>
          <a:cs typeface="+mn-cs"/>
        </a:defRPr>
      </a:lvl5pPr>
      <a:lvl6pPr marL="2283159" algn="l" defTabSz="456631" rtl="0" eaLnBrk="1" latinLnBrk="0" hangingPunct="1">
        <a:defRPr sz="1800" kern="1200">
          <a:solidFill>
            <a:schemeClr val="tx1"/>
          </a:solidFill>
          <a:latin typeface="+mn-lt"/>
          <a:ea typeface="+mn-ea"/>
          <a:cs typeface="+mn-cs"/>
        </a:defRPr>
      </a:lvl6pPr>
      <a:lvl7pPr marL="2739790" algn="l" defTabSz="456631" rtl="0" eaLnBrk="1" latinLnBrk="0" hangingPunct="1">
        <a:defRPr sz="1800" kern="1200">
          <a:solidFill>
            <a:schemeClr val="tx1"/>
          </a:solidFill>
          <a:latin typeface="+mn-lt"/>
          <a:ea typeface="+mn-ea"/>
          <a:cs typeface="+mn-cs"/>
        </a:defRPr>
      </a:lvl7pPr>
      <a:lvl8pPr marL="3196416" algn="l" defTabSz="456631" rtl="0" eaLnBrk="1" latinLnBrk="0" hangingPunct="1">
        <a:defRPr sz="1800" kern="1200">
          <a:solidFill>
            <a:schemeClr val="tx1"/>
          </a:solidFill>
          <a:latin typeface="+mn-lt"/>
          <a:ea typeface="+mn-ea"/>
          <a:cs typeface="+mn-cs"/>
        </a:defRPr>
      </a:lvl8pPr>
      <a:lvl9pPr marL="3653052" algn="l" defTabSz="456631" rtl="0" eaLnBrk="1" latinLnBrk="0" hangingPunct="1">
        <a:defRPr sz="1800" kern="1200">
          <a:solidFill>
            <a:schemeClr val="tx1"/>
          </a:solidFill>
          <a:latin typeface="+mn-lt"/>
          <a:ea typeface="+mn-ea"/>
          <a:cs typeface="+mn-cs"/>
        </a:defRPr>
      </a:lvl9pPr>
    </p:otherStyle>
  </p:txStyles>
</p:sldMaster>
</file>

<file path=ppt/slideMasters/slideMaster7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58050"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887" tIns="45946" rIns="91887" bIns="45946" numCol="1" anchor="ctr" anchorCtr="0" compatLnSpc="1">
            <a:prstTxWarp prst="textNoShape">
              <a:avLst/>
            </a:prstTxWarp>
          </a:bodyPr>
          <a:lstStyle/>
          <a:p>
            <a:pPr lvl="0"/>
            <a:r>
              <a:rPr lang="en-US"/>
              <a:t>Click to edit Master title style</a:t>
            </a:r>
          </a:p>
        </p:txBody>
      </p:sp>
      <p:sp>
        <p:nvSpPr>
          <p:cNvPr id="258051"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887" tIns="45946" rIns="91887" bIns="45946"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1887" tIns="45946" rIns="91887" bIns="45946"/>
          <a:lstStyle/>
          <a:p>
            <a:pPr defTabSz="909527" eaLnBrk="0" hangingPunct="0">
              <a:defRPr/>
            </a:pPr>
            <a:fld id="{56B2D1C0-5B4E-0D43-A260-AD396DD35A33}" type="slidenum">
              <a:rPr lang="en-US" sz="1600" i="1">
                <a:solidFill>
                  <a:srgbClr val="000000"/>
                </a:solidFill>
                <a:effectLst>
                  <a:outerShdw blurRad="38100" dist="38100" dir="2700000" algn="tl">
                    <a:srgbClr val="DDDDDD"/>
                  </a:outerShdw>
                </a:effectLst>
                <a:latin typeface="Courier New" charset="0"/>
              </a:rPr>
              <a:pPr defTabSz="909527" eaLnBrk="0" hangingPunct="0">
                <a:defRPr/>
              </a:pPr>
              <a:t>‹#›</a:t>
            </a:fld>
            <a:r>
              <a:rPr lang="en-US" sz="1800">
                <a:solidFill>
                  <a:srgbClr val="808080"/>
                </a:solidFill>
              </a:rPr>
              <a:t> - </a:t>
            </a:r>
            <a:r>
              <a:rPr lang="en-US" sz="1000">
                <a:solidFill>
                  <a:srgbClr val="969696"/>
                </a:solidFill>
              </a:rPr>
              <a:t>Lectures.GersteinLab.org</a:t>
            </a:r>
            <a:endParaRPr lang="en-US" sz="300" b="0">
              <a:solidFill>
                <a:srgbClr val="000000"/>
              </a:solidFill>
            </a:endParaRPr>
          </a:p>
        </p:txBody>
      </p:sp>
    </p:spTree>
    <p:extLst>
      <p:ext uri="{BB962C8B-B14F-4D97-AF65-F5344CB8AC3E}">
        <p14:creationId xmlns:p14="http://schemas.microsoft.com/office/powerpoint/2010/main" val="3533144921"/>
      </p:ext>
    </p:extLst>
  </p:cSld>
  <p:clrMap bg1="lt1" tx1="dk1" bg2="lt2" tx2="dk2" accent1="accent1" accent2="accent2" accent3="accent3" accent4="accent4" accent5="accent5" accent6="accent6" hlink="hlink" folHlink="folHlink"/>
  <p:sldLayoutIdLst>
    <p:sldLayoutId id="2147527500" r:id="rId1"/>
    <p:sldLayoutId id="2147527501" r:id="rId2"/>
    <p:sldLayoutId id="2147527502" r:id="rId3"/>
    <p:sldLayoutId id="2147527503" r:id="rId4"/>
    <p:sldLayoutId id="2147527504" r:id="rId5"/>
    <p:sldLayoutId id="2147527505" r:id="rId6"/>
    <p:sldLayoutId id="2147527506" r:id="rId7"/>
    <p:sldLayoutId id="2147527507" r:id="rId8"/>
    <p:sldLayoutId id="2147527508" r:id="rId9"/>
    <p:sldLayoutId id="2147527509" r:id="rId10"/>
    <p:sldLayoutId id="2147527510" r:id="rId11"/>
    <p:sldLayoutId id="2147527511" r:id="rId12"/>
    <p:sldLayoutId id="2147527512" r:id="rId13"/>
  </p:sldLayoutIdLst>
  <p:transition/>
  <p:timing>
    <p:tnLst>
      <p:par>
        <p:cTn id="1" dur="indefinite" restart="never" nodeType="tmRoot"/>
      </p:par>
    </p:tnLst>
  </p:timing>
  <p:hf hdr="0" ftr="0" dt="0"/>
  <p:txStyles>
    <p:titleStyle>
      <a:lvl1pPr algn="ctr" defTabSz="906463"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6463"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6463"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6463"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6463"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340" algn="ctr" defTabSz="911101" rtl="0" eaLnBrk="1" fontAlgn="base" hangingPunct="1">
        <a:spcBef>
          <a:spcPct val="0"/>
        </a:spcBef>
        <a:spcAft>
          <a:spcPct val="0"/>
        </a:spcAft>
        <a:defRPr sz="3600" b="1" u="sng">
          <a:solidFill>
            <a:srgbClr val="000099"/>
          </a:solidFill>
          <a:latin typeface="Arial" pitchFamily="-65" charset="0"/>
        </a:defRPr>
      </a:lvl6pPr>
      <a:lvl7pPr marL="912685" algn="ctr" defTabSz="911101" rtl="0" eaLnBrk="1" fontAlgn="base" hangingPunct="1">
        <a:spcBef>
          <a:spcPct val="0"/>
        </a:spcBef>
        <a:spcAft>
          <a:spcPct val="0"/>
        </a:spcAft>
        <a:defRPr sz="3600" b="1" u="sng">
          <a:solidFill>
            <a:srgbClr val="000099"/>
          </a:solidFill>
          <a:latin typeface="Arial" pitchFamily="-65" charset="0"/>
        </a:defRPr>
      </a:lvl7pPr>
      <a:lvl8pPr marL="1369030" algn="ctr" defTabSz="911101" rtl="0" eaLnBrk="1" fontAlgn="base" hangingPunct="1">
        <a:spcBef>
          <a:spcPct val="0"/>
        </a:spcBef>
        <a:spcAft>
          <a:spcPct val="0"/>
        </a:spcAft>
        <a:defRPr sz="3600" b="1" u="sng">
          <a:solidFill>
            <a:srgbClr val="000099"/>
          </a:solidFill>
          <a:latin typeface="Arial" pitchFamily="-65" charset="0"/>
        </a:defRPr>
      </a:lvl8pPr>
      <a:lvl9pPr marL="1825372" algn="ctr" defTabSz="911101" rtl="0" eaLnBrk="1" fontAlgn="base" hangingPunct="1">
        <a:spcBef>
          <a:spcPct val="0"/>
        </a:spcBef>
        <a:spcAft>
          <a:spcPct val="0"/>
        </a:spcAft>
        <a:defRPr sz="3600" b="1" u="sng">
          <a:solidFill>
            <a:srgbClr val="000099"/>
          </a:solidFill>
          <a:latin typeface="Arial" pitchFamily="-65" charset="0"/>
        </a:defRPr>
      </a:lvl9pPr>
    </p:titleStyle>
    <p:bodyStyle>
      <a:lvl1pPr marL="222250" indent="-222250" algn="l" defTabSz="906463"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5150" indent="-222250" algn="l" defTabSz="906463"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6463" indent="-220663" algn="l" defTabSz="906463"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68425" indent="-222250" algn="l" defTabSz="906463"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19275" indent="-222250" algn="l" defTabSz="906463"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09887" indent="-228171" algn="l" defTabSz="911101"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6232" indent="-228171" algn="l" defTabSz="911101"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2572" indent="-228171" algn="l" defTabSz="911101"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78916" indent="-228171" algn="l" defTabSz="911101"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340" rtl="0" eaLnBrk="1" latinLnBrk="0" hangingPunct="1">
        <a:defRPr sz="1800" kern="1200">
          <a:solidFill>
            <a:schemeClr val="tx1"/>
          </a:solidFill>
          <a:latin typeface="+mn-lt"/>
          <a:ea typeface="+mn-ea"/>
          <a:cs typeface="+mn-cs"/>
        </a:defRPr>
      </a:lvl1pPr>
      <a:lvl2pPr marL="456340" algn="l" defTabSz="456340" rtl="0" eaLnBrk="1" latinLnBrk="0" hangingPunct="1">
        <a:defRPr sz="1800" kern="1200">
          <a:solidFill>
            <a:schemeClr val="tx1"/>
          </a:solidFill>
          <a:latin typeface="+mn-lt"/>
          <a:ea typeface="+mn-ea"/>
          <a:cs typeface="+mn-cs"/>
        </a:defRPr>
      </a:lvl2pPr>
      <a:lvl3pPr marL="912685" algn="l" defTabSz="456340" rtl="0" eaLnBrk="1" latinLnBrk="0" hangingPunct="1">
        <a:defRPr sz="1800" kern="1200">
          <a:solidFill>
            <a:schemeClr val="tx1"/>
          </a:solidFill>
          <a:latin typeface="+mn-lt"/>
          <a:ea typeface="+mn-ea"/>
          <a:cs typeface="+mn-cs"/>
        </a:defRPr>
      </a:lvl3pPr>
      <a:lvl4pPr marL="1369030" algn="l" defTabSz="456340" rtl="0" eaLnBrk="1" latinLnBrk="0" hangingPunct="1">
        <a:defRPr sz="1800" kern="1200">
          <a:solidFill>
            <a:schemeClr val="tx1"/>
          </a:solidFill>
          <a:latin typeface="+mn-lt"/>
          <a:ea typeface="+mn-ea"/>
          <a:cs typeface="+mn-cs"/>
        </a:defRPr>
      </a:lvl4pPr>
      <a:lvl5pPr marL="1825372" algn="l" defTabSz="456340" rtl="0" eaLnBrk="1" latinLnBrk="0" hangingPunct="1">
        <a:defRPr sz="1800" kern="1200">
          <a:solidFill>
            <a:schemeClr val="tx1"/>
          </a:solidFill>
          <a:latin typeface="+mn-lt"/>
          <a:ea typeface="+mn-ea"/>
          <a:cs typeface="+mn-cs"/>
        </a:defRPr>
      </a:lvl5pPr>
      <a:lvl6pPr marL="2281716" algn="l" defTabSz="456340" rtl="0" eaLnBrk="1" latinLnBrk="0" hangingPunct="1">
        <a:defRPr sz="1800" kern="1200">
          <a:solidFill>
            <a:schemeClr val="tx1"/>
          </a:solidFill>
          <a:latin typeface="+mn-lt"/>
          <a:ea typeface="+mn-ea"/>
          <a:cs typeface="+mn-cs"/>
        </a:defRPr>
      </a:lvl6pPr>
      <a:lvl7pPr marL="2738060" algn="l" defTabSz="456340" rtl="0" eaLnBrk="1" latinLnBrk="0" hangingPunct="1">
        <a:defRPr sz="1800" kern="1200">
          <a:solidFill>
            <a:schemeClr val="tx1"/>
          </a:solidFill>
          <a:latin typeface="+mn-lt"/>
          <a:ea typeface="+mn-ea"/>
          <a:cs typeface="+mn-cs"/>
        </a:defRPr>
      </a:lvl7pPr>
      <a:lvl8pPr marL="3194393" algn="l" defTabSz="456340" rtl="0" eaLnBrk="1" latinLnBrk="0" hangingPunct="1">
        <a:defRPr sz="1800" kern="1200">
          <a:solidFill>
            <a:schemeClr val="tx1"/>
          </a:solidFill>
          <a:latin typeface="+mn-lt"/>
          <a:ea typeface="+mn-ea"/>
          <a:cs typeface="+mn-cs"/>
        </a:defRPr>
      </a:lvl8pPr>
      <a:lvl9pPr marL="3650745" algn="l" defTabSz="456340" rtl="0" eaLnBrk="1" latinLnBrk="0" hangingPunct="1">
        <a:defRPr sz="1800" kern="1200">
          <a:solidFill>
            <a:schemeClr val="tx1"/>
          </a:solidFill>
          <a:latin typeface="+mn-lt"/>
          <a:ea typeface="+mn-ea"/>
          <a:cs typeface="+mn-cs"/>
        </a:defRPr>
      </a:lvl9pPr>
    </p:otherStyle>
  </p:txStyles>
</p:sldMaster>
</file>

<file path=ppt/slideMasters/slideMaster7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ctr" anchorCtr="0" compatLnSpc="1">
            <a:prstTxWarp prst="textNoShape">
              <a:avLst/>
            </a:prstTxWarp>
          </a:bodyPr>
          <a:lstStyle/>
          <a:p>
            <a:pPr lvl="0"/>
            <a:r>
              <a:rPr lang="en-US"/>
              <a:t>Click to edit Master title style</a:t>
            </a:r>
          </a:p>
        </p:txBody>
      </p:sp>
      <p:sp>
        <p:nvSpPr>
          <p:cNvPr id="25603"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1946" tIns="45975" rIns="91946" bIns="45975"/>
          <a:lstStyle/>
          <a:p>
            <a:pPr defTabSz="911668" eaLnBrk="0" hangingPunct="0">
              <a:defRPr/>
            </a:pPr>
            <a:fld id="{DB426A6A-2B20-EF46-91A9-EF0DB2941ADE}"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1668" eaLnBrk="0" hangingPunct="0">
                <a:defRPr/>
              </a:pPr>
              <a:t>‹#›</a:t>
            </a:fld>
            <a:r>
              <a:rPr lang="en-US" sz="1800" dirty="0">
                <a:solidFill>
                  <a:srgbClr val="808080"/>
                </a:solidFill>
                <a:ea typeface="ＭＳ Ｐゴシック" charset="-128"/>
                <a:cs typeface="ＭＳ Ｐゴシック" charset="-128"/>
              </a:rPr>
              <a:t> - </a:t>
            </a:r>
            <a:r>
              <a:rPr lang="en-US" sz="1000" dirty="0" err="1">
                <a:solidFill>
                  <a:srgbClr val="969696"/>
                </a:solidFill>
                <a:ea typeface="ＭＳ Ｐゴシック" charset="-128"/>
                <a:cs typeface="ＭＳ Ｐゴシック" charset="-128"/>
              </a:rPr>
              <a:t>Lectures.GersteinLab.org</a:t>
            </a:r>
            <a:endParaRPr lang="en-US" sz="300" b="0" dirty="0">
              <a:solidFill>
                <a:srgbClr val="000000"/>
              </a:solidFill>
              <a:ea typeface="ＭＳ Ｐゴシック" charset="-128"/>
              <a:cs typeface="ＭＳ Ｐゴシック" charset="-128"/>
            </a:endParaRPr>
          </a:p>
        </p:txBody>
      </p:sp>
    </p:spTree>
    <p:extLst>
      <p:ext uri="{BB962C8B-B14F-4D97-AF65-F5344CB8AC3E}">
        <p14:creationId xmlns:p14="http://schemas.microsoft.com/office/powerpoint/2010/main" val="1186177656"/>
      </p:ext>
    </p:extLst>
  </p:cSld>
  <p:clrMap bg1="lt1" tx1="dk1" bg2="lt2" tx2="dk2" accent1="accent1" accent2="accent2" accent3="accent3" accent4="accent4" accent5="accent5" accent6="accent6" hlink="hlink" folHlink="folHlink"/>
  <p:sldLayoutIdLst>
    <p:sldLayoutId id="2147527514" r:id="rId1"/>
    <p:sldLayoutId id="2147527515" r:id="rId2"/>
    <p:sldLayoutId id="2147527516" r:id="rId3"/>
    <p:sldLayoutId id="2147527517" r:id="rId4"/>
    <p:sldLayoutId id="2147527518" r:id="rId5"/>
    <p:sldLayoutId id="2147527519" r:id="rId6"/>
    <p:sldLayoutId id="2147527520" r:id="rId7"/>
    <p:sldLayoutId id="2147527521" r:id="rId8"/>
    <p:sldLayoutId id="2147527522" r:id="rId9"/>
    <p:sldLayoutId id="2147527523" r:id="rId10"/>
    <p:sldLayoutId id="2147527524" r:id="rId11"/>
    <p:sldLayoutId id="2147527525" r:id="rId12"/>
    <p:sldLayoutId id="2147527526" r:id="rId13"/>
  </p:sldLayoutIdLst>
  <p:transition/>
  <p:timing>
    <p:tnLst>
      <p:par>
        <p:cTn id="1" dur="indefinite" restart="never" nodeType="tmRoot"/>
      </p:par>
    </p:tnLst>
  </p:timing>
  <p:hf hdr="0" ftr="0" dt="0"/>
  <p:txStyles>
    <p:titleStyle>
      <a:lvl1pPr algn="ctr" defTabSz="909638"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625" algn="ctr" defTabSz="911668" rtl="0" eaLnBrk="1" fontAlgn="base" hangingPunct="1">
        <a:spcBef>
          <a:spcPct val="0"/>
        </a:spcBef>
        <a:spcAft>
          <a:spcPct val="0"/>
        </a:spcAft>
        <a:defRPr sz="3600" b="1" u="sng">
          <a:solidFill>
            <a:srgbClr val="000099"/>
          </a:solidFill>
          <a:latin typeface="Arial" pitchFamily="-65" charset="0"/>
        </a:defRPr>
      </a:lvl6pPr>
      <a:lvl7pPr marL="913254" algn="ctr" defTabSz="911668" rtl="0" eaLnBrk="1" fontAlgn="base" hangingPunct="1">
        <a:spcBef>
          <a:spcPct val="0"/>
        </a:spcBef>
        <a:spcAft>
          <a:spcPct val="0"/>
        </a:spcAft>
        <a:defRPr sz="3600" b="1" u="sng">
          <a:solidFill>
            <a:srgbClr val="000099"/>
          </a:solidFill>
          <a:latin typeface="Arial" pitchFamily="-65" charset="0"/>
        </a:defRPr>
      </a:lvl7pPr>
      <a:lvl8pPr marL="1369882" algn="ctr" defTabSz="911668" rtl="0" eaLnBrk="1" fontAlgn="base" hangingPunct="1">
        <a:spcBef>
          <a:spcPct val="0"/>
        </a:spcBef>
        <a:spcAft>
          <a:spcPct val="0"/>
        </a:spcAft>
        <a:defRPr sz="3600" b="1" u="sng">
          <a:solidFill>
            <a:srgbClr val="000099"/>
          </a:solidFill>
          <a:latin typeface="Arial" pitchFamily="-65" charset="0"/>
        </a:defRPr>
      </a:lvl8pPr>
      <a:lvl9pPr marL="1826508" algn="ctr" defTabSz="911668" rtl="0" eaLnBrk="1" fontAlgn="base" hangingPunct="1">
        <a:spcBef>
          <a:spcPct val="0"/>
        </a:spcBef>
        <a:spcAft>
          <a:spcPct val="0"/>
        </a:spcAft>
        <a:defRPr sz="3600" b="1" u="sng">
          <a:solidFill>
            <a:srgbClr val="000099"/>
          </a:solidFill>
          <a:latin typeface="Arial" pitchFamily="-65" charset="0"/>
        </a:defRPr>
      </a:lvl9pPr>
    </p:titleStyle>
    <p:bodyStyle>
      <a:lvl1pPr marL="225425" indent="-225425" algn="l" defTabSz="909638"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8325" indent="-225425" algn="l" defTabSz="909638"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9638" indent="-223838" algn="l" defTabSz="909638"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1600" indent="-225425" algn="l" defTabSz="909638"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2450" indent="-225425" algn="l" defTabSz="909638"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1448"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8077"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4702"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1329"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625" rtl="0" eaLnBrk="1" latinLnBrk="0" hangingPunct="1">
        <a:defRPr sz="1800" kern="1200">
          <a:solidFill>
            <a:schemeClr val="tx1"/>
          </a:solidFill>
          <a:latin typeface="+mn-lt"/>
          <a:ea typeface="+mn-ea"/>
          <a:cs typeface="+mn-cs"/>
        </a:defRPr>
      </a:lvl1pPr>
      <a:lvl2pPr marL="456625" algn="l" defTabSz="456625" rtl="0" eaLnBrk="1" latinLnBrk="0" hangingPunct="1">
        <a:defRPr sz="1800" kern="1200">
          <a:solidFill>
            <a:schemeClr val="tx1"/>
          </a:solidFill>
          <a:latin typeface="+mn-lt"/>
          <a:ea typeface="+mn-ea"/>
          <a:cs typeface="+mn-cs"/>
        </a:defRPr>
      </a:lvl2pPr>
      <a:lvl3pPr marL="913254" algn="l" defTabSz="456625" rtl="0" eaLnBrk="1" latinLnBrk="0" hangingPunct="1">
        <a:defRPr sz="1800" kern="1200">
          <a:solidFill>
            <a:schemeClr val="tx1"/>
          </a:solidFill>
          <a:latin typeface="+mn-lt"/>
          <a:ea typeface="+mn-ea"/>
          <a:cs typeface="+mn-cs"/>
        </a:defRPr>
      </a:lvl3pPr>
      <a:lvl4pPr marL="1369882" algn="l" defTabSz="456625" rtl="0" eaLnBrk="1" latinLnBrk="0" hangingPunct="1">
        <a:defRPr sz="1800" kern="1200">
          <a:solidFill>
            <a:schemeClr val="tx1"/>
          </a:solidFill>
          <a:latin typeface="+mn-lt"/>
          <a:ea typeface="+mn-ea"/>
          <a:cs typeface="+mn-cs"/>
        </a:defRPr>
      </a:lvl4pPr>
      <a:lvl5pPr marL="1826508" algn="l" defTabSz="456625" rtl="0" eaLnBrk="1" latinLnBrk="0" hangingPunct="1">
        <a:defRPr sz="1800" kern="1200">
          <a:solidFill>
            <a:schemeClr val="tx1"/>
          </a:solidFill>
          <a:latin typeface="+mn-lt"/>
          <a:ea typeface="+mn-ea"/>
          <a:cs typeface="+mn-cs"/>
        </a:defRPr>
      </a:lvl5pPr>
      <a:lvl6pPr marL="2283135" algn="l" defTabSz="456625" rtl="0" eaLnBrk="1" latinLnBrk="0" hangingPunct="1">
        <a:defRPr sz="1800" kern="1200">
          <a:solidFill>
            <a:schemeClr val="tx1"/>
          </a:solidFill>
          <a:latin typeface="+mn-lt"/>
          <a:ea typeface="+mn-ea"/>
          <a:cs typeface="+mn-cs"/>
        </a:defRPr>
      </a:lvl6pPr>
      <a:lvl7pPr marL="2739763" algn="l" defTabSz="456625" rtl="0" eaLnBrk="1" latinLnBrk="0" hangingPunct="1">
        <a:defRPr sz="1800" kern="1200">
          <a:solidFill>
            <a:schemeClr val="tx1"/>
          </a:solidFill>
          <a:latin typeface="+mn-lt"/>
          <a:ea typeface="+mn-ea"/>
          <a:cs typeface="+mn-cs"/>
        </a:defRPr>
      </a:lvl7pPr>
      <a:lvl8pPr marL="3196385" algn="l" defTabSz="456625" rtl="0" eaLnBrk="1" latinLnBrk="0" hangingPunct="1">
        <a:defRPr sz="1800" kern="1200">
          <a:solidFill>
            <a:schemeClr val="tx1"/>
          </a:solidFill>
          <a:latin typeface="+mn-lt"/>
          <a:ea typeface="+mn-ea"/>
          <a:cs typeface="+mn-cs"/>
        </a:defRPr>
      </a:lvl8pPr>
      <a:lvl9pPr marL="3653016" algn="l" defTabSz="456625" rtl="0" eaLnBrk="1" latinLnBrk="0" hangingPunct="1">
        <a:defRPr sz="1800" kern="1200">
          <a:solidFill>
            <a:schemeClr val="tx1"/>
          </a:solidFill>
          <a:latin typeface="+mn-lt"/>
          <a:ea typeface="+mn-ea"/>
          <a:cs typeface="+mn-cs"/>
        </a:defRPr>
      </a:lvl9pPr>
    </p:otherStyle>
  </p:txStyles>
</p:sldMaster>
</file>

<file path=ppt/slideMasters/slideMaster7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p:nvPr/>
        </p:nvSpPr>
        <p:spPr>
          <a:xfrm>
            <a:off x="8457759" y="6499383"/>
            <a:ext cx="84773" cy="84773"/>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808080"/>
          </a:solidFill>
          <a:ln w="12700">
            <a:miter lim="400000"/>
          </a:ln>
        </p:spPr>
        <p:txBody>
          <a:bodyPr lIns="0" tIns="0" rIns="0" bIns="0" anchor="ctr"/>
          <a:lstStyle/>
          <a:p>
            <a:pPr algn="ctr"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sp>
        <p:nvSpPr>
          <p:cNvPr id="3" name="Shape 3"/>
          <p:cNvSpPr>
            <a:spLocks noGrp="1"/>
          </p:cNvSpPr>
          <p:nvPr>
            <p:ph type="title"/>
          </p:nvPr>
        </p:nvSpPr>
        <p:spPr>
          <a:xfrm>
            <a:off x="457200" y="0"/>
            <a:ext cx="8229600" cy="1600200"/>
          </a:xfrm>
          <a:prstGeom prst="rect">
            <a:avLst/>
          </a:prstGeom>
          <a:ln w="12700">
            <a:miter lim="400000"/>
          </a:ln>
          <a:extLst>
            <a:ext uri="{C572A759-6A51-4108-AA02-DFA0A04FC94B}">
              <ma14:wrappingTextBoxFlag xmlns:ma14="http://schemas.microsoft.com/office/mac/drawingml/2011/main" val="1"/>
            </a:ext>
          </a:extLst>
        </p:spPr>
        <p:txBody>
          <a:bodyPr lIns="45719" rIns="45719" anchor="ctr"/>
          <a:lstStyle/>
          <a:p>
            <a:pPr lvl="0">
              <a:defRPr sz="1800">
                <a:solidFill>
                  <a:srgbClr val="000000"/>
                </a:solidFill>
                <a:effectLst/>
              </a:defRPr>
            </a:pPr>
            <a:r>
              <a:rPr sz="4000">
                <a:solidFill>
                  <a:srgbClr val="2F5897"/>
                </a:solidFill>
                <a:effectLst>
                  <a:outerShdw blurRad="63500" dist="38100" dir="5400000" rotWithShape="0">
                    <a:srgbClr val="000000">
                      <a:alpha val="25000"/>
                    </a:srgbClr>
                  </a:outerShdw>
                </a:effectLst>
              </a:rPr>
              <a:t>Title Text</a:t>
            </a:r>
          </a:p>
        </p:txBody>
      </p:sp>
      <p:sp>
        <p:nvSpPr>
          <p:cNvPr id="4" name="Shape 4"/>
          <p:cNvSpPr>
            <a:spLocks noGrp="1"/>
          </p:cNvSpPr>
          <p:nvPr>
            <p:ph type="body" idx="1"/>
          </p:nvPr>
        </p:nvSpPr>
        <p:spPr>
          <a:xfrm>
            <a:off x="457200" y="1600200"/>
            <a:ext cx="8229600" cy="5257800"/>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a:bodyPr>
          <a:lstStyle/>
          <a:p>
            <a:pPr lvl="0">
              <a:defRPr sz="1800"/>
            </a:pPr>
            <a:r>
              <a:rPr sz="2400"/>
              <a:t>Body Level One</a:t>
            </a:r>
          </a:p>
          <a:p>
            <a:pPr lvl="1">
              <a:defRPr sz="1800"/>
            </a:pPr>
            <a:r>
              <a:rPr sz="2400"/>
              <a:t>Body Level Two</a:t>
            </a:r>
          </a:p>
          <a:p>
            <a:pPr lvl="2">
              <a:defRPr sz="1800"/>
            </a:pPr>
            <a:r>
              <a:rPr sz="2400"/>
              <a:t>Body Level Three</a:t>
            </a:r>
          </a:p>
          <a:p>
            <a:pPr lvl="3">
              <a:defRPr sz="1800"/>
            </a:pPr>
            <a:r>
              <a:rPr sz="2400"/>
              <a:t>Body Level Four</a:t>
            </a:r>
          </a:p>
          <a:p>
            <a:pPr lvl="4">
              <a:defRPr sz="1800"/>
            </a:pPr>
            <a:r>
              <a:rPr sz="2400"/>
              <a:t>Body Level Five</a:t>
            </a:r>
          </a:p>
        </p:txBody>
      </p:sp>
      <p:sp>
        <p:nvSpPr>
          <p:cNvPr id="5" name="Shape 5"/>
          <p:cNvSpPr>
            <a:spLocks noGrp="1"/>
          </p:cNvSpPr>
          <p:nvPr>
            <p:ph type="sldNum" sz="quarter" idx="2"/>
          </p:nvPr>
        </p:nvSpPr>
        <p:spPr>
          <a:xfrm>
            <a:off x="8543277" y="6416230"/>
            <a:ext cx="561976" cy="245365"/>
          </a:xfrm>
          <a:prstGeom prst="rect">
            <a:avLst/>
          </a:prstGeom>
          <a:ln w="12700">
            <a:miter lim="400000"/>
          </a:ln>
        </p:spPr>
        <p:txBody>
          <a:bodyPr lIns="27432" tIns="27432" rIns="27432" bIns="27432" anchor="ctr">
            <a:spAutoFit/>
          </a:bodyPr>
          <a:lstStyle>
            <a:lvl1pPr>
              <a:defRPr sz="1200">
                <a:solidFill>
                  <a:srgbClr val="595959"/>
                </a:solidFill>
                <a:latin typeface="Century Gothic"/>
                <a:ea typeface="Century Gothic"/>
                <a:cs typeface="Century Gothic"/>
                <a:sym typeface="Century Gothic"/>
              </a:defRPr>
            </a:lvl1pPr>
          </a:lstStyle>
          <a:p>
            <a:pPr fontAlgn="auto">
              <a:spcBef>
                <a:spcPts val="0"/>
              </a:spcBef>
              <a:spcAft>
                <a:spcPts val="0"/>
              </a:spcAft>
            </a:pPr>
            <a:fld id="{86CB4B4D-7CA3-9044-876B-883B54F8677D}" type="slidenum">
              <a:rPr b="0" kern="0"/>
              <a:pPr fontAlgn="auto">
                <a:spcBef>
                  <a:spcPts val="0"/>
                </a:spcBef>
                <a:spcAft>
                  <a:spcPts val="0"/>
                </a:spcAft>
              </a:pPr>
              <a:t>‹#›</a:t>
            </a:fld>
            <a:endParaRPr b="0" kern="0"/>
          </a:p>
        </p:txBody>
      </p:sp>
    </p:spTree>
    <p:extLst>
      <p:ext uri="{BB962C8B-B14F-4D97-AF65-F5344CB8AC3E}">
        <p14:creationId xmlns:p14="http://schemas.microsoft.com/office/powerpoint/2010/main" val="769731194"/>
      </p:ext>
    </p:extLst>
  </p:cSld>
  <p:clrMap bg1="lt1" tx1="dk1" bg2="lt2" tx2="dk2" accent1="accent1" accent2="accent2" accent3="accent3" accent4="accent4" accent5="accent5" accent6="accent6" hlink="hlink" folHlink="folHlink"/>
  <p:sldLayoutIdLst>
    <p:sldLayoutId id="2147527540" r:id="rId1"/>
    <p:sldLayoutId id="2147527542" r:id="rId2"/>
    <p:sldLayoutId id="2147527543" r:id="rId3"/>
    <p:sldLayoutId id="2147527544" r:id="rId4"/>
    <p:sldLayoutId id="2147527545" r:id="rId5"/>
    <p:sldLayoutId id="2147527546" r:id="rId6"/>
  </p:sldLayoutIdLst>
  <p:transition spd="med"/>
  <p:txStyles>
    <p:titleStyle>
      <a:lvl1pPr algn="ctr">
        <a:defRPr sz="4000">
          <a:solidFill>
            <a:srgbClr val="2F5897"/>
          </a:solidFill>
          <a:effectLst>
            <a:outerShdw blurRad="63500" dist="38100" dir="5400000" rotWithShape="0">
              <a:srgbClr val="000000">
                <a:alpha val="25000"/>
              </a:srgbClr>
            </a:outerShdw>
          </a:effectLst>
          <a:latin typeface="Arial"/>
          <a:ea typeface="Arial"/>
          <a:cs typeface="Arial"/>
          <a:sym typeface="Arial"/>
        </a:defRPr>
      </a:lvl1pPr>
      <a:lvl2pPr algn="ctr">
        <a:defRPr sz="4000">
          <a:solidFill>
            <a:srgbClr val="2F5897"/>
          </a:solidFill>
          <a:effectLst>
            <a:outerShdw blurRad="63500" dist="38100" dir="5400000" rotWithShape="0">
              <a:srgbClr val="000000">
                <a:alpha val="25000"/>
              </a:srgbClr>
            </a:outerShdw>
          </a:effectLst>
          <a:latin typeface="Arial"/>
          <a:ea typeface="Arial"/>
          <a:cs typeface="Arial"/>
          <a:sym typeface="Arial"/>
        </a:defRPr>
      </a:lvl2pPr>
      <a:lvl3pPr algn="ctr">
        <a:defRPr sz="4000">
          <a:solidFill>
            <a:srgbClr val="2F5897"/>
          </a:solidFill>
          <a:effectLst>
            <a:outerShdw blurRad="63500" dist="38100" dir="5400000" rotWithShape="0">
              <a:srgbClr val="000000">
                <a:alpha val="25000"/>
              </a:srgbClr>
            </a:outerShdw>
          </a:effectLst>
          <a:latin typeface="Arial"/>
          <a:ea typeface="Arial"/>
          <a:cs typeface="Arial"/>
          <a:sym typeface="Arial"/>
        </a:defRPr>
      </a:lvl3pPr>
      <a:lvl4pPr algn="ctr">
        <a:defRPr sz="4000">
          <a:solidFill>
            <a:srgbClr val="2F5897"/>
          </a:solidFill>
          <a:effectLst>
            <a:outerShdw blurRad="63500" dist="38100" dir="5400000" rotWithShape="0">
              <a:srgbClr val="000000">
                <a:alpha val="25000"/>
              </a:srgbClr>
            </a:outerShdw>
          </a:effectLst>
          <a:latin typeface="Arial"/>
          <a:ea typeface="Arial"/>
          <a:cs typeface="Arial"/>
          <a:sym typeface="Arial"/>
        </a:defRPr>
      </a:lvl4pPr>
      <a:lvl5pPr algn="ctr">
        <a:defRPr sz="4000">
          <a:solidFill>
            <a:srgbClr val="2F5897"/>
          </a:solidFill>
          <a:effectLst>
            <a:outerShdw blurRad="63500" dist="38100" dir="5400000" rotWithShape="0">
              <a:srgbClr val="000000">
                <a:alpha val="25000"/>
              </a:srgbClr>
            </a:outerShdw>
          </a:effectLst>
          <a:latin typeface="Arial"/>
          <a:ea typeface="Arial"/>
          <a:cs typeface="Arial"/>
          <a:sym typeface="Arial"/>
        </a:defRPr>
      </a:lvl5pPr>
      <a:lvl6pPr algn="ctr">
        <a:defRPr sz="4000">
          <a:solidFill>
            <a:srgbClr val="2F5897"/>
          </a:solidFill>
          <a:effectLst>
            <a:outerShdw blurRad="63500" dist="38100" dir="5400000" rotWithShape="0">
              <a:srgbClr val="000000">
                <a:alpha val="25000"/>
              </a:srgbClr>
            </a:outerShdw>
          </a:effectLst>
          <a:latin typeface="Arial"/>
          <a:ea typeface="Arial"/>
          <a:cs typeface="Arial"/>
          <a:sym typeface="Arial"/>
        </a:defRPr>
      </a:lvl6pPr>
      <a:lvl7pPr algn="ctr">
        <a:defRPr sz="4000">
          <a:solidFill>
            <a:srgbClr val="2F5897"/>
          </a:solidFill>
          <a:effectLst>
            <a:outerShdw blurRad="63500" dist="38100" dir="5400000" rotWithShape="0">
              <a:srgbClr val="000000">
                <a:alpha val="25000"/>
              </a:srgbClr>
            </a:outerShdw>
          </a:effectLst>
          <a:latin typeface="Arial"/>
          <a:ea typeface="Arial"/>
          <a:cs typeface="Arial"/>
          <a:sym typeface="Arial"/>
        </a:defRPr>
      </a:lvl7pPr>
      <a:lvl8pPr algn="ctr">
        <a:defRPr sz="4000">
          <a:solidFill>
            <a:srgbClr val="2F5897"/>
          </a:solidFill>
          <a:effectLst>
            <a:outerShdw blurRad="63500" dist="38100" dir="5400000" rotWithShape="0">
              <a:srgbClr val="000000">
                <a:alpha val="25000"/>
              </a:srgbClr>
            </a:outerShdw>
          </a:effectLst>
          <a:latin typeface="Arial"/>
          <a:ea typeface="Arial"/>
          <a:cs typeface="Arial"/>
          <a:sym typeface="Arial"/>
        </a:defRPr>
      </a:lvl8pPr>
      <a:lvl9pPr algn="ctr">
        <a:defRPr sz="4000">
          <a:solidFill>
            <a:srgbClr val="2F5897"/>
          </a:solidFill>
          <a:effectLst>
            <a:outerShdw blurRad="63500" dist="38100" dir="5400000" rotWithShape="0">
              <a:srgbClr val="000000">
                <a:alpha val="25000"/>
              </a:srgbClr>
            </a:outerShdw>
          </a:effectLst>
          <a:latin typeface="Arial"/>
          <a:ea typeface="Arial"/>
          <a:cs typeface="Arial"/>
          <a:sym typeface="Arial"/>
        </a:defRPr>
      </a:lvl9pPr>
    </p:titleStyle>
    <p:bodyStyle>
      <a:lvl1pPr marL="342900" indent="-342900">
        <a:spcBef>
          <a:spcPts val="500"/>
        </a:spcBef>
        <a:buSzPct val="100000"/>
        <a:buFont typeface="Arial"/>
        <a:buChar char="•"/>
        <a:defRPr sz="2400">
          <a:latin typeface="Arial"/>
          <a:ea typeface="Arial"/>
          <a:cs typeface="Arial"/>
          <a:sym typeface="Arial"/>
        </a:defRPr>
      </a:lvl1pPr>
      <a:lvl2pPr marL="885825" indent="-428625">
        <a:spcBef>
          <a:spcPts val="500"/>
        </a:spcBef>
        <a:buSzPct val="100000"/>
        <a:buFont typeface="Arial"/>
        <a:buChar char="o"/>
        <a:defRPr sz="2400">
          <a:latin typeface="Arial"/>
          <a:ea typeface="Arial"/>
          <a:cs typeface="Arial"/>
          <a:sym typeface="Arial"/>
        </a:defRPr>
      </a:lvl2pPr>
      <a:lvl3pPr marL="1257300" indent="-342900">
        <a:spcBef>
          <a:spcPts val="500"/>
        </a:spcBef>
        <a:buSzPct val="100000"/>
        <a:buFont typeface="Arial"/>
        <a:buChar char="•"/>
        <a:defRPr sz="2400">
          <a:latin typeface="Arial"/>
          <a:ea typeface="Arial"/>
          <a:cs typeface="Arial"/>
          <a:sym typeface="Arial"/>
        </a:defRPr>
      </a:lvl3pPr>
      <a:lvl4pPr marL="1714500" indent="-342900">
        <a:spcBef>
          <a:spcPts val="500"/>
        </a:spcBef>
        <a:buSzPct val="100000"/>
        <a:buFont typeface="Arial"/>
        <a:buChar char="o"/>
        <a:defRPr sz="2400">
          <a:latin typeface="Arial"/>
          <a:ea typeface="Arial"/>
          <a:cs typeface="Arial"/>
          <a:sym typeface="Arial"/>
        </a:defRPr>
      </a:lvl4pPr>
      <a:lvl5pPr marL="2171700" indent="-342900">
        <a:spcBef>
          <a:spcPts val="500"/>
        </a:spcBef>
        <a:buSzPct val="100000"/>
        <a:buFont typeface="Arial"/>
        <a:buChar char="•"/>
        <a:defRPr sz="2400">
          <a:latin typeface="Arial"/>
          <a:ea typeface="Arial"/>
          <a:cs typeface="Arial"/>
          <a:sym typeface="Arial"/>
        </a:defRPr>
      </a:lvl5pPr>
      <a:lvl6pPr marL="2628900" indent="-342900">
        <a:spcBef>
          <a:spcPts val="500"/>
        </a:spcBef>
        <a:buSzPct val="100000"/>
        <a:buFont typeface="Arial"/>
        <a:buChar char="o"/>
        <a:defRPr sz="2400">
          <a:latin typeface="Arial"/>
          <a:ea typeface="Arial"/>
          <a:cs typeface="Arial"/>
          <a:sym typeface="Arial"/>
        </a:defRPr>
      </a:lvl6pPr>
      <a:lvl7pPr marL="3086100" indent="-342900">
        <a:spcBef>
          <a:spcPts val="500"/>
        </a:spcBef>
        <a:buSzPct val="100000"/>
        <a:buFont typeface="Arial"/>
        <a:buChar char="•"/>
        <a:defRPr sz="2400">
          <a:latin typeface="Arial"/>
          <a:ea typeface="Arial"/>
          <a:cs typeface="Arial"/>
          <a:sym typeface="Arial"/>
        </a:defRPr>
      </a:lvl7pPr>
      <a:lvl8pPr marL="3543300" indent="-342900">
        <a:spcBef>
          <a:spcPts val="500"/>
        </a:spcBef>
        <a:buSzPct val="100000"/>
        <a:buFont typeface="Arial"/>
        <a:buChar char="o"/>
        <a:defRPr sz="2400">
          <a:latin typeface="Arial"/>
          <a:ea typeface="Arial"/>
          <a:cs typeface="Arial"/>
          <a:sym typeface="Arial"/>
        </a:defRPr>
      </a:lvl8pPr>
      <a:lvl9pPr marL="4000500" indent="-342900">
        <a:spcBef>
          <a:spcPts val="500"/>
        </a:spcBef>
        <a:buSzPct val="100000"/>
        <a:buFont typeface="Arial"/>
        <a:buChar char="•"/>
        <a:defRPr sz="2400">
          <a:latin typeface="Arial"/>
          <a:ea typeface="Arial"/>
          <a:cs typeface="Arial"/>
          <a:sym typeface="Arial"/>
        </a:defRPr>
      </a:lvl9pPr>
    </p:bodyStyle>
    <p:otherStyle>
      <a:lvl1pPr>
        <a:defRPr sz="1200">
          <a:solidFill>
            <a:schemeClr val="tx1"/>
          </a:solidFill>
          <a:latin typeface="+mn-lt"/>
          <a:ea typeface="+mn-ea"/>
          <a:cs typeface="+mn-cs"/>
          <a:sym typeface="Century Gothic"/>
        </a:defRPr>
      </a:lvl1pPr>
      <a:lvl2pPr indent="457200">
        <a:defRPr sz="1200">
          <a:solidFill>
            <a:schemeClr val="tx1"/>
          </a:solidFill>
          <a:latin typeface="+mn-lt"/>
          <a:ea typeface="+mn-ea"/>
          <a:cs typeface="+mn-cs"/>
          <a:sym typeface="Century Gothic"/>
        </a:defRPr>
      </a:lvl2pPr>
      <a:lvl3pPr indent="914400">
        <a:defRPr sz="1200">
          <a:solidFill>
            <a:schemeClr val="tx1"/>
          </a:solidFill>
          <a:latin typeface="+mn-lt"/>
          <a:ea typeface="+mn-ea"/>
          <a:cs typeface="+mn-cs"/>
          <a:sym typeface="Century Gothic"/>
        </a:defRPr>
      </a:lvl3pPr>
      <a:lvl4pPr indent="1371600">
        <a:defRPr sz="1200">
          <a:solidFill>
            <a:schemeClr val="tx1"/>
          </a:solidFill>
          <a:latin typeface="+mn-lt"/>
          <a:ea typeface="+mn-ea"/>
          <a:cs typeface="+mn-cs"/>
          <a:sym typeface="Century Gothic"/>
        </a:defRPr>
      </a:lvl4pPr>
      <a:lvl5pPr indent="1828800">
        <a:defRPr sz="1200">
          <a:solidFill>
            <a:schemeClr val="tx1"/>
          </a:solidFill>
          <a:latin typeface="+mn-lt"/>
          <a:ea typeface="+mn-ea"/>
          <a:cs typeface="+mn-cs"/>
          <a:sym typeface="Century Gothic"/>
        </a:defRPr>
      </a:lvl5pPr>
      <a:lvl6pPr indent="2286000">
        <a:defRPr sz="1200">
          <a:solidFill>
            <a:schemeClr val="tx1"/>
          </a:solidFill>
          <a:latin typeface="+mn-lt"/>
          <a:ea typeface="+mn-ea"/>
          <a:cs typeface="+mn-cs"/>
          <a:sym typeface="Century Gothic"/>
        </a:defRPr>
      </a:lvl6pPr>
      <a:lvl7pPr indent="2743200">
        <a:defRPr sz="1200">
          <a:solidFill>
            <a:schemeClr val="tx1"/>
          </a:solidFill>
          <a:latin typeface="+mn-lt"/>
          <a:ea typeface="+mn-ea"/>
          <a:cs typeface="+mn-cs"/>
          <a:sym typeface="Century Gothic"/>
        </a:defRPr>
      </a:lvl7pPr>
      <a:lvl8pPr indent="3200400">
        <a:defRPr sz="1200">
          <a:solidFill>
            <a:schemeClr val="tx1"/>
          </a:solidFill>
          <a:latin typeface="+mn-lt"/>
          <a:ea typeface="+mn-ea"/>
          <a:cs typeface="+mn-cs"/>
          <a:sym typeface="Century Gothic"/>
        </a:defRPr>
      </a:lvl8pPr>
      <a:lvl9pPr indent="3657600">
        <a:defRPr sz="1200">
          <a:solidFill>
            <a:schemeClr val="tx1"/>
          </a:solidFill>
          <a:latin typeface="+mn-lt"/>
          <a:ea typeface="+mn-ea"/>
          <a:cs typeface="+mn-cs"/>
          <a:sym typeface="Century Gothic"/>
        </a:defRPr>
      </a:lvl9pPr>
    </p:otherStyle>
  </p:txStyles>
</p:sldMaster>
</file>

<file path=ppt/slideMasters/slideMaster7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fontAlgn="auto">
              <a:spcBef>
                <a:spcPts val="0"/>
              </a:spcBef>
              <a:spcAft>
                <a:spcPts val="0"/>
              </a:spcAft>
            </a:pPr>
            <a:fld id="{9C2E7393-9D36-9643-B77F-D3040B222269}" type="datetimeFigureOut">
              <a:rPr lang="en-US" b="0" smtClean="0">
                <a:solidFill>
                  <a:prstClr val="black">
                    <a:tint val="75000"/>
                  </a:prstClr>
                </a:solidFill>
                <a:latin typeface="Calibri"/>
                <a:ea typeface="+mn-ea"/>
                <a:cs typeface="+mn-cs"/>
              </a:rPr>
              <a:pPr defTabSz="457200" fontAlgn="auto">
                <a:spcBef>
                  <a:spcPts val="0"/>
                </a:spcBef>
                <a:spcAft>
                  <a:spcPts val="0"/>
                </a:spcAft>
              </a:pPr>
              <a:t>5/27/16</a:t>
            </a:fld>
            <a:endParaRPr lang="en-US" b="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fontAlgn="auto">
              <a:spcBef>
                <a:spcPts val="0"/>
              </a:spcBef>
              <a:spcAft>
                <a:spcPts val="0"/>
              </a:spcAft>
            </a:pPr>
            <a:endParaRPr lang="en-US" b="0">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fontAlgn="auto">
              <a:spcBef>
                <a:spcPts val="0"/>
              </a:spcBef>
              <a:spcAft>
                <a:spcPts val="0"/>
              </a:spcAft>
            </a:pPr>
            <a:fld id="{69DFBB98-3CE4-3A43-A62C-3DBDE7BBDB0B}" type="slidenum">
              <a:rPr lang="en-US" b="0" smtClean="0">
                <a:solidFill>
                  <a:prstClr val="black">
                    <a:tint val="75000"/>
                  </a:prstClr>
                </a:solidFill>
                <a:latin typeface="Calibri"/>
                <a:ea typeface="+mn-ea"/>
                <a:cs typeface="+mn-cs"/>
              </a:rPr>
              <a:pPr defTabSz="457200" fontAlgn="auto">
                <a:spcBef>
                  <a:spcPts val="0"/>
                </a:spcBef>
                <a:spcAft>
                  <a:spcPts val="0"/>
                </a:spcAft>
              </a:pPr>
              <a:t>‹#›</a:t>
            </a:fld>
            <a:endParaRPr lang="en-US" b="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4132849257"/>
      </p:ext>
    </p:extLst>
  </p:cSld>
  <p:clrMap bg1="lt1" tx1="dk1" bg2="lt2" tx2="dk2" accent1="accent1" accent2="accent2" accent3="accent3" accent4="accent4" accent5="accent5" accent6="accent6" hlink="hlink" folHlink="folHlink"/>
  <p:sldLayoutIdLst>
    <p:sldLayoutId id="2147527548" r:id="rId1"/>
    <p:sldLayoutId id="2147527549" r:id="rId2"/>
    <p:sldLayoutId id="2147527550" r:id="rId3"/>
    <p:sldLayoutId id="2147527551" r:id="rId4"/>
    <p:sldLayoutId id="2147527552" r:id="rId5"/>
    <p:sldLayoutId id="2147527553" r:id="rId6"/>
    <p:sldLayoutId id="2147527554" r:id="rId7"/>
    <p:sldLayoutId id="2147527555" r:id="rId8"/>
    <p:sldLayoutId id="2147527556" r:id="rId9"/>
    <p:sldLayoutId id="2147527557" r:id="rId10"/>
    <p:sldLayoutId id="2147527558"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58050"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887" tIns="45946" rIns="91887" bIns="45946" numCol="1" anchor="ctr" anchorCtr="0" compatLnSpc="1">
            <a:prstTxWarp prst="textNoShape">
              <a:avLst/>
            </a:prstTxWarp>
          </a:bodyPr>
          <a:lstStyle/>
          <a:p>
            <a:pPr lvl="0"/>
            <a:r>
              <a:rPr lang="en-US" altLang="en-US"/>
              <a:t>Click to edit Master title style</a:t>
            </a:r>
          </a:p>
        </p:txBody>
      </p:sp>
      <p:sp>
        <p:nvSpPr>
          <p:cNvPr id="258051"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887" tIns="45946" rIns="91887" bIns="45946"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1887" tIns="45946" rIns="91887" bIns="45946"/>
          <a:lstStyle>
            <a:lvl1pPr defTabSz="908050" eaLnBrk="0" hangingPunct="0">
              <a:defRPr sz="1200" b="1">
                <a:solidFill>
                  <a:schemeClr val="tx1"/>
                </a:solidFill>
                <a:latin typeface="Arial" charset="0"/>
                <a:ea typeface="ＭＳ Ｐゴシック" charset="-128"/>
              </a:defRPr>
            </a:lvl1pPr>
            <a:lvl2pPr marL="742950" indent="-285750" defTabSz="908050" eaLnBrk="0" hangingPunct="0">
              <a:defRPr sz="1200" b="1">
                <a:solidFill>
                  <a:schemeClr val="tx1"/>
                </a:solidFill>
                <a:latin typeface="Arial" charset="0"/>
                <a:ea typeface="ＭＳ Ｐゴシック" charset="-128"/>
              </a:defRPr>
            </a:lvl2pPr>
            <a:lvl3pPr marL="1143000" indent="-228600" defTabSz="908050" eaLnBrk="0" hangingPunct="0">
              <a:defRPr sz="1200" b="1">
                <a:solidFill>
                  <a:schemeClr val="tx1"/>
                </a:solidFill>
                <a:latin typeface="Arial" charset="0"/>
                <a:ea typeface="ＭＳ Ｐゴシック" charset="-128"/>
              </a:defRPr>
            </a:lvl3pPr>
            <a:lvl4pPr marL="1600200" indent="-228600" defTabSz="908050" eaLnBrk="0" hangingPunct="0">
              <a:defRPr sz="1200" b="1">
                <a:solidFill>
                  <a:schemeClr val="tx1"/>
                </a:solidFill>
                <a:latin typeface="Arial" charset="0"/>
                <a:ea typeface="ＭＳ Ｐゴシック" charset="-128"/>
              </a:defRPr>
            </a:lvl4pPr>
            <a:lvl5pPr marL="2057400" indent="-228600" defTabSz="908050" eaLnBrk="0" hangingPunct="0">
              <a:defRPr sz="1200" b="1">
                <a:solidFill>
                  <a:schemeClr val="tx1"/>
                </a:solidFill>
                <a:latin typeface="Arial" charset="0"/>
                <a:ea typeface="ＭＳ Ｐゴシック" charset="-128"/>
              </a:defRPr>
            </a:lvl5pPr>
            <a:lvl6pPr marL="2514600" indent="-228600" defTabSz="90805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0805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0805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08050" eaLnBrk="0" fontAlgn="base" hangingPunct="0">
              <a:spcBef>
                <a:spcPct val="0"/>
              </a:spcBef>
              <a:spcAft>
                <a:spcPct val="0"/>
              </a:spcAft>
              <a:defRPr sz="1200" b="1">
                <a:solidFill>
                  <a:schemeClr val="tx1"/>
                </a:solidFill>
                <a:latin typeface="Arial" charset="0"/>
                <a:ea typeface="ＭＳ Ｐゴシック" charset="-128"/>
              </a:defRPr>
            </a:lvl9pPr>
          </a:lstStyle>
          <a:p>
            <a:fld id="{D8D77CBC-57B6-8B42-9D33-B975E9227AA2}" type="slidenum">
              <a:rPr lang="en-US" altLang="en-US" sz="1600" i="1">
                <a:solidFill>
                  <a:srgbClr val="000000"/>
                </a:solidFill>
                <a:effectLst>
                  <a:outerShdw blurRad="38100" dist="38100" dir="2700000" algn="tl">
                    <a:srgbClr val="C0C0C0"/>
                  </a:outerShdw>
                </a:effectLst>
                <a:latin typeface="Courier New" charset="0"/>
                <a:cs typeface="+mn-cs"/>
              </a:rPr>
              <a:pPr/>
              <a:t>‹#›</a:t>
            </a:fld>
            <a:r>
              <a:rPr lang="en-US" altLang="en-US" sz="1800">
                <a:solidFill>
                  <a:srgbClr val="808080"/>
                </a:solidFill>
                <a:cs typeface="+mn-cs"/>
              </a:rPr>
              <a:t> - </a:t>
            </a:r>
            <a:r>
              <a:rPr lang="en-US" altLang="en-US" sz="1000">
                <a:solidFill>
                  <a:srgbClr val="969696"/>
                </a:solidFill>
                <a:cs typeface="+mn-cs"/>
              </a:rPr>
              <a:t>Lectures.GersteinLab.org</a:t>
            </a:r>
            <a:endParaRPr lang="en-US" altLang="en-US" sz="300" b="0">
              <a:solidFill>
                <a:srgbClr val="000000"/>
              </a:solidFill>
              <a:cs typeface="+mn-cs"/>
            </a:endParaRPr>
          </a:p>
        </p:txBody>
      </p:sp>
    </p:spTree>
    <p:extLst>
      <p:ext uri="{BB962C8B-B14F-4D97-AF65-F5344CB8AC3E}">
        <p14:creationId xmlns:p14="http://schemas.microsoft.com/office/powerpoint/2010/main" val="2780235702"/>
      </p:ext>
    </p:extLst>
  </p:cSld>
  <p:clrMap bg1="lt1" tx1="dk1" bg2="lt2" tx2="dk2" accent1="accent1" accent2="accent2" accent3="accent3" accent4="accent4" accent5="accent5" accent6="accent6" hlink="hlink" folHlink="folHlink"/>
  <p:sldLayoutIdLst>
    <p:sldLayoutId id="2147527560" r:id="rId1"/>
    <p:sldLayoutId id="2147527561" r:id="rId2"/>
    <p:sldLayoutId id="2147527562" r:id="rId3"/>
    <p:sldLayoutId id="2147527563" r:id="rId4"/>
    <p:sldLayoutId id="2147527564" r:id="rId5"/>
    <p:sldLayoutId id="2147527565" r:id="rId6"/>
    <p:sldLayoutId id="2147527566" r:id="rId7"/>
    <p:sldLayoutId id="2147527567" r:id="rId8"/>
    <p:sldLayoutId id="2147527568" r:id="rId9"/>
    <p:sldLayoutId id="2147527569" r:id="rId10"/>
    <p:sldLayoutId id="2147527570" r:id="rId11"/>
    <p:sldLayoutId id="2147527571" r:id="rId12"/>
    <p:sldLayoutId id="2147527572" r:id="rId13"/>
  </p:sldLayoutIdLst>
  <p:transition/>
  <p:timing>
    <p:tnLst>
      <p:par>
        <p:cTn id="1" dur="indefinite" restart="never" nodeType="tmRoot"/>
      </p:par>
    </p:tnLst>
  </p:timing>
  <p:hf hdr="0" ftr="0" dt="0"/>
  <p:txStyles>
    <p:titleStyle>
      <a:lvl1pPr algn="ctr" defTabSz="906463"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6463"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6463"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6463"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6463"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340" algn="ctr" defTabSz="911101" rtl="0" eaLnBrk="1" fontAlgn="base" hangingPunct="1">
        <a:spcBef>
          <a:spcPct val="0"/>
        </a:spcBef>
        <a:spcAft>
          <a:spcPct val="0"/>
        </a:spcAft>
        <a:defRPr sz="3600" b="1" u="sng">
          <a:solidFill>
            <a:srgbClr val="000099"/>
          </a:solidFill>
          <a:latin typeface="Arial" pitchFamily="-65" charset="0"/>
        </a:defRPr>
      </a:lvl6pPr>
      <a:lvl7pPr marL="912685" algn="ctr" defTabSz="911101" rtl="0" eaLnBrk="1" fontAlgn="base" hangingPunct="1">
        <a:spcBef>
          <a:spcPct val="0"/>
        </a:spcBef>
        <a:spcAft>
          <a:spcPct val="0"/>
        </a:spcAft>
        <a:defRPr sz="3600" b="1" u="sng">
          <a:solidFill>
            <a:srgbClr val="000099"/>
          </a:solidFill>
          <a:latin typeface="Arial" pitchFamily="-65" charset="0"/>
        </a:defRPr>
      </a:lvl7pPr>
      <a:lvl8pPr marL="1369030" algn="ctr" defTabSz="911101" rtl="0" eaLnBrk="1" fontAlgn="base" hangingPunct="1">
        <a:spcBef>
          <a:spcPct val="0"/>
        </a:spcBef>
        <a:spcAft>
          <a:spcPct val="0"/>
        </a:spcAft>
        <a:defRPr sz="3600" b="1" u="sng">
          <a:solidFill>
            <a:srgbClr val="000099"/>
          </a:solidFill>
          <a:latin typeface="Arial" pitchFamily="-65" charset="0"/>
        </a:defRPr>
      </a:lvl8pPr>
      <a:lvl9pPr marL="1825372" algn="ctr" defTabSz="911101" rtl="0" eaLnBrk="1" fontAlgn="base" hangingPunct="1">
        <a:spcBef>
          <a:spcPct val="0"/>
        </a:spcBef>
        <a:spcAft>
          <a:spcPct val="0"/>
        </a:spcAft>
        <a:defRPr sz="3600" b="1" u="sng">
          <a:solidFill>
            <a:srgbClr val="000099"/>
          </a:solidFill>
          <a:latin typeface="Arial" pitchFamily="-65" charset="0"/>
        </a:defRPr>
      </a:lvl9pPr>
    </p:titleStyle>
    <p:bodyStyle>
      <a:lvl1pPr marL="222250" indent="-222250" algn="l" defTabSz="906463"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5150" indent="-222250" algn="l" defTabSz="906463"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6463" indent="-220663" algn="l" defTabSz="906463"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68425" indent="-222250" algn="l" defTabSz="906463"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19275" indent="-222250" algn="l" defTabSz="906463"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09887" indent="-228171" algn="l" defTabSz="911101"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6232" indent="-228171" algn="l" defTabSz="911101"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2572" indent="-228171" algn="l" defTabSz="911101"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78916" indent="-228171" algn="l" defTabSz="911101"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340" rtl="0" eaLnBrk="1" latinLnBrk="0" hangingPunct="1">
        <a:defRPr sz="1800" kern="1200">
          <a:solidFill>
            <a:schemeClr val="tx1"/>
          </a:solidFill>
          <a:latin typeface="+mn-lt"/>
          <a:ea typeface="+mn-ea"/>
          <a:cs typeface="+mn-cs"/>
        </a:defRPr>
      </a:lvl1pPr>
      <a:lvl2pPr marL="456340" algn="l" defTabSz="456340" rtl="0" eaLnBrk="1" latinLnBrk="0" hangingPunct="1">
        <a:defRPr sz="1800" kern="1200">
          <a:solidFill>
            <a:schemeClr val="tx1"/>
          </a:solidFill>
          <a:latin typeface="+mn-lt"/>
          <a:ea typeface="+mn-ea"/>
          <a:cs typeface="+mn-cs"/>
        </a:defRPr>
      </a:lvl2pPr>
      <a:lvl3pPr marL="912685" algn="l" defTabSz="456340" rtl="0" eaLnBrk="1" latinLnBrk="0" hangingPunct="1">
        <a:defRPr sz="1800" kern="1200">
          <a:solidFill>
            <a:schemeClr val="tx1"/>
          </a:solidFill>
          <a:latin typeface="+mn-lt"/>
          <a:ea typeface="+mn-ea"/>
          <a:cs typeface="+mn-cs"/>
        </a:defRPr>
      </a:lvl3pPr>
      <a:lvl4pPr marL="1369030" algn="l" defTabSz="456340" rtl="0" eaLnBrk="1" latinLnBrk="0" hangingPunct="1">
        <a:defRPr sz="1800" kern="1200">
          <a:solidFill>
            <a:schemeClr val="tx1"/>
          </a:solidFill>
          <a:latin typeface="+mn-lt"/>
          <a:ea typeface="+mn-ea"/>
          <a:cs typeface="+mn-cs"/>
        </a:defRPr>
      </a:lvl4pPr>
      <a:lvl5pPr marL="1825372" algn="l" defTabSz="456340" rtl="0" eaLnBrk="1" latinLnBrk="0" hangingPunct="1">
        <a:defRPr sz="1800" kern="1200">
          <a:solidFill>
            <a:schemeClr val="tx1"/>
          </a:solidFill>
          <a:latin typeface="+mn-lt"/>
          <a:ea typeface="+mn-ea"/>
          <a:cs typeface="+mn-cs"/>
        </a:defRPr>
      </a:lvl5pPr>
      <a:lvl6pPr marL="2281716" algn="l" defTabSz="456340" rtl="0" eaLnBrk="1" latinLnBrk="0" hangingPunct="1">
        <a:defRPr sz="1800" kern="1200">
          <a:solidFill>
            <a:schemeClr val="tx1"/>
          </a:solidFill>
          <a:latin typeface="+mn-lt"/>
          <a:ea typeface="+mn-ea"/>
          <a:cs typeface="+mn-cs"/>
        </a:defRPr>
      </a:lvl6pPr>
      <a:lvl7pPr marL="2738060" algn="l" defTabSz="456340" rtl="0" eaLnBrk="1" latinLnBrk="0" hangingPunct="1">
        <a:defRPr sz="1800" kern="1200">
          <a:solidFill>
            <a:schemeClr val="tx1"/>
          </a:solidFill>
          <a:latin typeface="+mn-lt"/>
          <a:ea typeface="+mn-ea"/>
          <a:cs typeface="+mn-cs"/>
        </a:defRPr>
      </a:lvl7pPr>
      <a:lvl8pPr marL="3194393" algn="l" defTabSz="456340" rtl="0" eaLnBrk="1" latinLnBrk="0" hangingPunct="1">
        <a:defRPr sz="1800" kern="1200">
          <a:solidFill>
            <a:schemeClr val="tx1"/>
          </a:solidFill>
          <a:latin typeface="+mn-lt"/>
          <a:ea typeface="+mn-ea"/>
          <a:cs typeface="+mn-cs"/>
        </a:defRPr>
      </a:lvl8pPr>
      <a:lvl9pPr marL="3650745" algn="l" defTabSz="456340" rtl="0" eaLnBrk="1" latinLnBrk="0" hangingPunct="1">
        <a:defRPr sz="1800" kern="1200">
          <a:solidFill>
            <a:schemeClr val="tx1"/>
          </a:solidFill>
          <a:latin typeface="+mn-lt"/>
          <a:ea typeface="+mn-ea"/>
          <a:cs typeface="+mn-cs"/>
        </a:defRPr>
      </a:lvl9pPr>
    </p:otherStyle>
  </p:txStyles>
</p:sldMaster>
</file>

<file path=ppt/slideMasters/slideMaster7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76482" name="Rectangle 2"/>
          <p:cNvSpPr>
            <a:spLocks noGrp="1" noChangeArrowheads="1"/>
          </p:cNvSpPr>
          <p:nvPr>
            <p:ph type="title"/>
          </p:nvPr>
        </p:nvSpPr>
        <p:spPr bwMode="auto">
          <a:xfrm>
            <a:off x="685800" y="609600"/>
            <a:ext cx="7772400" cy="11430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ctr" anchorCtr="0" compatLnSpc="1">
            <a:prstTxWarp prst="textNoShape">
              <a:avLst/>
            </a:prstTxWarp>
          </a:bodyPr>
          <a:lstStyle/>
          <a:p>
            <a:pPr lvl="0"/>
            <a:r>
              <a:rPr lang="en-US" altLang="en-US"/>
              <a:t>Click to edit Master title style</a:t>
            </a:r>
          </a:p>
        </p:txBody>
      </p:sp>
      <p:sp>
        <p:nvSpPr>
          <p:cNvPr id="276483" name="Rectangle 3"/>
          <p:cNvSpPr>
            <a:spLocks noGrp="1" noChangeArrowheads="1"/>
          </p:cNvSpPr>
          <p:nvPr>
            <p:ph type="body" idx="1"/>
          </p:nvPr>
        </p:nvSpPr>
        <p:spPr bwMode="auto">
          <a:xfrm>
            <a:off x="685800" y="1981200"/>
            <a:ext cx="7772400" cy="4638675"/>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p:nvSpPr>
        <p:spPr bwMode="auto">
          <a:xfrm rot="16200000">
            <a:off x="7411245" y="5253831"/>
            <a:ext cx="3078162" cy="263525"/>
          </a:xfrm>
          <a:prstGeom prst="rect">
            <a:avLst/>
          </a:prstGeom>
          <a:noFill/>
          <a:ln w="9525">
            <a:noFill/>
            <a:miter lim="800000"/>
            <a:headEnd/>
            <a:tailEnd/>
          </a:ln>
          <a:effectLst/>
        </p:spPr>
        <p:txBody>
          <a:bodyPr lIns="91946" tIns="45975" rIns="91946" bIns="45975"/>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86E1A28C-BD43-6342-9E4A-CE4595B68C02}" type="slidenum">
              <a:rPr lang="en-US" altLang="en-US" sz="1600" i="1">
                <a:solidFill>
                  <a:srgbClr val="000000"/>
                </a:solidFill>
                <a:effectLst>
                  <a:outerShdw blurRad="38100" dist="38100" dir="2700000" algn="tl">
                    <a:srgbClr val="C0C0C0"/>
                  </a:outerShdw>
                </a:effectLst>
                <a:latin typeface="Courier New" charset="0"/>
                <a:cs typeface="+mn-cs"/>
              </a:rPr>
              <a:pPr/>
              <a:t>‹#›</a:t>
            </a:fld>
            <a:r>
              <a:rPr lang="en-US" altLang="en-US" sz="1800">
                <a:solidFill>
                  <a:srgbClr val="808080"/>
                </a:solidFill>
                <a:cs typeface="+mn-cs"/>
              </a:rPr>
              <a:t> - </a:t>
            </a:r>
            <a:r>
              <a:rPr lang="en-US" altLang="en-US" sz="1000">
                <a:solidFill>
                  <a:srgbClr val="969696"/>
                </a:solidFill>
                <a:cs typeface="+mn-cs"/>
              </a:rPr>
              <a:t>Lectures.GersteinLab.org</a:t>
            </a:r>
            <a:r>
              <a:rPr lang="en-US" altLang="en-US" sz="400" b="0">
                <a:solidFill>
                  <a:srgbClr val="808080"/>
                </a:solidFill>
                <a:cs typeface="+mn-cs"/>
              </a:rPr>
              <a:t> </a:t>
            </a:r>
            <a:r>
              <a:rPr lang="en-US" altLang="en-US" sz="300" b="0">
                <a:solidFill>
                  <a:srgbClr val="000000"/>
                </a:solidFill>
                <a:cs typeface="+mn-cs"/>
              </a:rPr>
              <a:t>(c) '09</a:t>
            </a:r>
          </a:p>
        </p:txBody>
      </p:sp>
    </p:spTree>
    <p:extLst>
      <p:ext uri="{BB962C8B-B14F-4D97-AF65-F5344CB8AC3E}">
        <p14:creationId xmlns:p14="http://schemas.microsoft.com/office/powerpoint/2010/main" val="2901252177"/>
      </p:ext>
    </p:extLst>
  </p:cSld>
  <p:clrMap bg1="lt1" tx1="dk1" bg2="lt2" tx2="dk2" accent1="accent1" accent2="accent2" accent3="accent3" accent4="accent4" accent5="accent5" accent6="accent6" hlink="hlink" folHlink="folHlink"/>
  <p:sldLayoutIdLst>
    <p:sldLayoutId id="2147527574" r:id="rId1"/>
    <p:sldLayoutId id="2147527575" r:id="rId2"/>
    <p:sldLayoutId id="2147527576" r:id="rId3"/>
    <p:sldLayoutId id="2147527577" r:id="rId4"/>
    <p:sldLayoutId id="2147527578" r:id="rId5"/>
    <p:sldLayoutId id="2147527579" r:id="rId6"/>
    <p:sldLayoutId id="2147527580" r:id="rId7"/>
    <p:sldLayoutId id="2147527581" r:id="rId8"/>
    <p:sldLayoutId id="2147527582" r:id="rId9"/>
    <p:sldLayoutId id="2147527583" r:id="rId10"/>
    <p:sldLayoutId id="2147527584" r:id="rId11"/>
    <p:sldLayoutId id="2147527585" r:id="rId12"/>
    <p:sldLayoutId id="2147527586" r:id="rId13"/>
  </p:sldLayoutIdLst>
  <p:transition/>
  <p:timing>
    <p:tnLst>
      <p:par>
        <p:cTn id="1" dur="indefinite" restart="never" nodeType="tmRoot"/>
      </p:par>
    </p:tnLst>
  </p:timing>
  <p:hf hdr="0" ftr="0" dt="0"/>
  <p:txStyles>
    <p:titleStyle>
      <a:lvl1pPr algn="ctr" defTabSz="911225"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6631" algn="ctr" defTabSz="911677" rtl="0" eaLnBrk="1" fontAlgn="base" hangingPunct="1">
        <a:spcBef>
          <a:spcPct val="0"/>
        </a:spcBef>
        <a:spcAft>
          <a:spcPct val="0"/>
        </a:spcAft>
        <a:defRPr sz="3600" b="1" u="sng">
          <a:solidFill>
            <a:srgbClr val="000099"/>
          </a:solidFill>
          <a:latin typeface="Arial" pitchFamily="-65" charset="0"/>
        </a:defRPr>
      </a:lvl6pPr>
      <a:lvl7pPr marL="913264" algn="ctr" defTabSz="911677" rtl="0" eaLnBrk="1" fontAlgn="base" hangingPunct="1">
        <a:spcBef>
          <a:spcPct val="0"/>
        </a:spcBef>
        <a:spcAft>
          <a:spcPct val="0"/>
        </a:spcAft>
        <a:defRPr sz="3600" b="1" u="sng">
          <a:solidFill>
            <a:srgbClr val="000099"/>
          </a:solidFill>
          <a:latin typeface="Arial" pitchFamily="-65" charset="0"/>
        </a:defRPr>
      </a:lvl7pPr>
      <a:lvl8pPr marL="1369896" algn="ctr" defTabSz="911677" rtl="0" eaLnBrk="1" fontAlgn="base" hangingPunct="1">
        <a:spcBef>
          <a:spcPct val="0"/>
        </a:spcBef>
        <a:spcAft>
          <a:spcPct val="0"/>
        </a:spcAft>
        <a:defRPr sz="3600" b="1" u="sng">
          <a:solidFill>
            <a:srgbClr val="000099"/>
          </a:solidFill>
          <a:latin typeface="Arial" pitchFamily="-65" charset="0"/>
        </a:defRPr>
      </a:lvl8pPr>
      <a:lvl9pPr marL="1826526" algn="ctr" defTabSz="911677"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3188"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4038"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1474"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8106"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473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136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631" rtl="0" eaLnBrk="1" latinLnBrk="0" hangingPunct="1">
        <a:defRPr sz="1800" kern="1200">
          <a:solidFill>
            <a:schemeClr val="tx1"/>
          </a:solidFill>
          <a:latin typeface="+mn-lt"/>
          <a:ea typeface="+mn-ea"/>
          <a:cs typeface="+mn-cs"/>
        </a:defRPr>
      </a:lvl1pPr>
      <a:lvl2pPr marL="456631" algn="l" defTabSz="456631" rtl="0" eaLnBrk="1" latinLnBrk="0" hangingPunct="1">
        <a:defRPr sz="1800" kern="1200">
          <a:solidFill>
            <a:schemeClr val="tx1"/>
          </a:solidFill>
          <a:latin typeface="+mn-lt"/>
          <a:ea typeface="+mn-ea"/>
          <a:cs typeface="+mn-cs"/>
        </a:defRPr>
      </a:lvl2pPr>
      <a:lvl3pPr marL="913264" algn="l" defTabSz="456631" rtl="0" eaLnBrk="1" latinLnBrk="0" hangingPunct="1">
        <a:defRPr sz="1800" kern="1200">
          <a:solidFill>
            <a:schemeClr val="tx1"/>
          </a:solidFill>
          <a:latin typeface="+mn-lt"/>
          <a:ea typeface="+mn-ea"/>
          <a:cs typeface="+mn-cs"/>
        </a:defRPr>
      </a:lvl3pPr>
      <a:lvl4pPr marL="1369896" algn="l" defTabSz="456631" rtl="0" eaLnBrk="1" latinLnBrk="0" hangingPunct="1">
        <a:defRPr sz="1800" kern="1200">
          <a:solidFill>
            <a:schemeClr val="tx1"/>
          </a:solidFill>
          <a:latin typeface="+mn-lt"/>
          <a:ea typeface="+mn-ea"/>
          <a:cs typeface="+mn-cs"/>
        </a:defRPr>
      </a:lvl4pPr>
      <a:lvl5pPr marL="1826526" algn="l" defTabSz="456631" rtl="0" eaLnBrk="1" latinLnBrk="0" hangingPunct="1">
        <a:defRPr sz="1800" kern="1200">
          <a:solidFill>
            <a:schemeClr val="tx1"/>
          </a:solidFill>
          <a:latin typeface="+mn-lt"/>
          <a:ea typeface="+mn-ea"/>
          <a:cs typeface="+mn-cs"/>
        </a:defRPr>
      </a:lvl5pPr>
      <a:lvl6pPr marL="2283159" algn="l" defTabSz="456631" rtl="0" eaLnBrk="1" latinLnBrk="0" hangingPunct="1">
        <a:defRPr sz="1800" kern="1200">
          <a:solidFill>
            <a:schemeClr val="tx1"/>
          </a:solidFill>
          <a:latin typeface="+mn-lt"/>
          <a:ea typeface="+mn-ea"/>
          <a:cs typeface="+mn-cs"/>
        </a:defRPr>
      </a:lvl6pPr>
      <a:lvl7pPr marL="2739790" algn="l" defTabSz="456631" rtl="0" eaLnBrk="1" latinLnBrk="0" hangingPunct="1">
        <a:defRPr sz="1800" kern="1200">
          <a:solidFill>
            <a:schemeClr val="tx1"/>
          </a:solidFill>
          <a:latin typeface="+mn-lt"/>
          <a:ea typeface="+mn-ea"/>
          <a:cs typeface="+mn-cs"/>
        </a:defRPr>
      </a:lvl7pPr>
      <a:lvl8pPr marL="3196416" algn="l" defTabSz="456631" rtl="0" eaLnBrk="1" latinLnBrk="0" hangingPunct="1">
        <a:defRPr sz="1800" kern="1200">
          <a:solidFill>
            <a:schemeClr val="tx1"/>
          </a:solidFill>
          <a:latin typeface="+mn-lt"/>
          <a:ea typeface="+mn-ea"/>
          <a:cs typeface="+mn-cs"/>
        </a:defRPr>
      </a:lvl8pPr>
      <a:lvl9pPr marL="3653052" algn="l" defTabSz="456631"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6626"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66" tIns="46032" rIns="92066" bIns="46032" numCol="1" anchor="ctr" anchorCtr="0" compatLnSpc="1">
            <a:prstTxWarp prst="textNoShape">
              <a:avLst/>
            </a:prstTxWarp>
          </a:bodyPr>
          <a:lstStyle/>
          <a:p>
            <a:pPr lvl="0"/>
            <a:r>
              <a:rPr lang="en-US"/>
              <a:t>Click to edit Master title style</a:t>
            </a:r>
          </a:p>
        </p:txBody>
      </p:sp>
      <p:sp>
        <p:nvSpPr>
          <p:cNvPr id="26627"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66" tIns="46032" rIns="92066" bIns="46032"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2066" tIns="46032" rIns="92066" bIns="46032"/>
          <a:lstStyle/>
          <a:p>
            <a:pPr defTabSz="912804" eaLnBrk="0" hangingPunct="0">
              <a:defRPr/>
            </a:pPr>
            <a:fld id="{3DF9DD4F-55BA-BF48-8446-5313B6414515}"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804" eaLnBrk="0" hangingPunct="0">
                <a:defRPr/>
              </a:pPr>
              <a:t>‹#›</a:t>
            </a:fld>
            <a:r>
              <a:rPr lang="en-US" sz="1800" dirty="0">
                <a:solidFill>
                  <a:srgbClr val="808080"/>
                </a:solidFill>
                <a:ea typeface="ＭＳ Ｐゴシック" charset="-128"/>
                <a:cs typeface="ＭＳ Ｐゴシック" charset="-128"/>
              </a:rPr>
              <a:t> - </a:t>
            </a:r>
            <a:r>
              <a:rPr lang="en-US" sz="1000" dirty="0" err="1">
                <a:solidFill>
                  <a:srgbClr val="969696"/>
                </a:solidFill>
                <a:ea typeface="ＭＳ Ｐゴシック" charset="-128"/>
                <a:cs typeface="ＭＳ Ｐゴシック" charset="-128"/>
              </a:rPr>
              <a:t>Lectures.GersteinLab.org</a:t>
            </a:r>
            <a:endParaRPr lang="en-US" sz="300" b="0" dirty="0">
              <a:solidFill>
                <a:srgbClr val="000000"/>
              </a:solidFill>
              <a:ea typeface="ＭＳ Ｐゴシック" charset="-128"/>
              <a:cs typeface="ＭＳ Ｐゴシック" charset="-128"/>
            </a:endParaRPr>
          </a:p>
        </p:txBody>
      </p:sp>
    </p:spTree>
  </p:cSld>
  <p:clrMap bg1="lt1" tx1="dk1" bg2="lt2" tx2="dk2" accent1="accent1" accent2="accent2" accent3="accent3" accent4="accent4" accent5="accent5" accent6="accent6" hlink="hlink" folHlink="folHlink"/>
  <p:sldLayoutIdLst>
    <p:sldLayoutId id="2147526441" r:id="rId1"/>
    <p:sldLayoutId id="2147526442" r:id="rId2"/>
    <p:sldLayoutId id="2147526443" r:id="rId3"/>
    <p:sldLayoutId id="2147526444" r:id="rId4"/>
    <p:sldLayoutId id="2147526445" r:id="rId5"/>
    <p:sldLayoutId id="2147526446" r:id="rId6"/>
    <p:sldLayoutId id="2147526447" r:id="rId7"/>
    <p:sldLayoutId id="2147526448" r:id="rId8"/>
    <p:sldLayoutId id="2147526449" r:id="rId9"/>
    <p:sldLayoutId id="2147526450" r:id="rId10"/>
    <p:sldLayoutId id="2147526451" r:id="rId11"/>
    <p:sldLayoutId id="2147526452" r:id="rId12"/>
    <p:sldLayoutId id="2147526453" r:id="rId13"/>
  </p:sldLayoutIdLst>
  <p:transition/>
  <p:timing>
    <p:tnLst>
      <p:par>
        <p:cTn id="1" dur="indefinite" restart="never" nodeType="tmRoot"/>
      </p:par>
    </p:tnLst>
  </p:timing>
  <p:hf hdr="0" ftr="0" dt="0"/>
  <p:txStyles>
    <p:titleStyle>
      <a:lvl1pPr algn="ctr" defTabSz="911225"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7196" algn="ctr" defTabSz="912804" rtl="0" eaLnBrk="1" fontAlgn="base" hangingPunct="1">
        <a:spcBef>
          <a:spcPct val="0"/>
        </a:spcBef>
        <a:spcAft>
          <a:spcPct val="0"/>
        </a:spcAft>
        <a:defRPr sz="3600" b="1" u="sng">
          <a:solidFill>
            <a:srgbClr val="000099"/>
          </a:solidFill>
          <a:latin typeface="Arial" pitchFamily="-65" charset="0"/>
        </a:defRPr>
      </a:lvl6pPr>
      <a:lvl7pPr marL="914391" algn="ctr" defTabSz="912804" rtl="0" eaLnBrk="1" fontAlgn="base" hangingPunct="1">
        <a:spcBef>
          <a:spcPct val="0"/>
        </a:spcBef>
        <a:spcAft>
          <a:spcPct val="0"/>
        </a:spcAft>
        <a:defRPr sz="3600" b="1" u="sng">
          <a:solidFill>
            <a:srgbClr val="000099"/>
          </a:solidFill>
          <a:latin typeface="Arial" pitchFamily="-65" charset="0"/>
        </a:defRPr>
      </a:lvl7pPr>
      <a:lvl8pPr marL="1371587" algn="ctr" defTabSz="912804" rtl="0" eaLnBrk="1" fontAlgn="base" hangingPunct="1">
        <a:spcBef>
          <a:spcPct val="0"/>
        </a:spcBef>
        <a:spcAft>
          <a:spcPct val="0"/>
        </a:spcAft>
        <a:defRPr sz="3600" b="1" u="sng">
          <a:solidFill>
            <a:srgbClr val="000099"/>
          </a:solidFill>
          <a:latin typeface="Arial" pitchFamily="-65" charset="0"/>
        </a:defRPr>
      </a:lvl8pPr>
      <a:lvl9pPr marL="1828782" algn="ctr" defTabSz="912804"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4775"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5625"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575"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770"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966"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161"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96" rtl="0" eaLnBrk="1" latinLnBrk="0" hangingPunct="1">
        <a:defRPr sz="1800" kern="1200">
          <a:solidFill>
            <a:schemeClr val="tx1"/>
          </a:solidFill>
          <a:latin typeface="+mn-lt"/>
          <a:ea typeface="+mn-ea"/>
          <a:cs typeface="+mn-cs"/>
        </a:defRPr>
      </a:lvl1pPr>
      <a:lvl2pPr marL="457196" algn="l" defTabSz="457196" rtl="0" eaLnBrk="1" latinLnBrk="0" hangingPunct="1">
        <a:defRPr sz="1800" kern="1200">
          <a:solidFill>
            <a:schemeClr val="tx1"/>
          </a:solidFill>
          <a:latin typeface="+mn-lt"/>
          <a:ea typeface="+mn-ea"/>
          <a:cs typeface="+mn-cs"/>
        </a:defRPr>
      </a:lvl2pPr>
      <a:lvl3pPr marL="914391" algn="l" defTabSz="457196" rtl="0" eaLnBrk="1" latinLnBrk="0" hangingPunct="1">
        <a:defRPr sz="1800" kern="1200">
          <a:solidFill>
            <a:schemeClr val="tx1"/>
          </a:solidFill>
          <a:latin typeface="+mn-lt"/>
          <a:ea typeface="+mn-ea"/>
          <a:cs typeface="+mn-cs"/>
        </a:defRPr>
      </a:lvl3pPr>
      <a:lvl4pPr marL="1371587" algn="l" defTabSz="457196" rtl="0" eaLnBrk="1" latinLnBrk="0" hangingPunct="1">
        <a:defRPr sz="1800" kern="1200">
          <a:solidFill>
            <a:schemeClr val="tx1"/>
          </a:solidFill>
          <a:latin typeface="+mn-lt"/>
          <a:ea typeface="+mn-ea"/>
          <a:cs typeface="+mn-cs"/>
        </a:defRPr>
      </a:lvl4pPr>
      <a:lvl5pPr marL="1828782" algn="l" defTabSz="457196" rtl="0" eaLnBrk="1" latinLnBrk="0" hangingPunct="1">
        <a:defRPr sz="1800" kern="1200">
          <a:solidFill>
            <a:schemeClr val="tx1"/>
          </a:solidFill>
          <a:latin typeface="+mn-lt"/>
          <a:ea typeface="+mn-ea"/>
          <a:cs typeface="+mn-cs"/>
        </a:defRPr>
      </a:lvl5pPr>
      <a:lvl6pPr marL="2285978" algn="l" defTabSz="457196" rtl="0" eaLnBrk="1" latinLnBrk="0" hangingPunct="1">
        <a:defRPr sz="1800" kern="1200">
          <a:solidFill>
            <a:schemeClr val="tx1"/>
          </a:solidFill>
          <a:latin typeface="+mn-lt"/>
          <a:ea typeface="+mn-ea"/>
          <a:cs typeface="+mn-cs"/>
        </a:defRPr>
      </a:lvl6pPr>
      <a:lvl7pPr marL="2743173" algn="l" defTabSz="457196" rtl="0" eaLnBrk="1" latinLnBrk="0" hangingPunct="1">
        <a:defRPr sz="1800" kern="1200">
          <a:solidFill>
            <a:schemeClr val="tx1"/>
          </a:solidFill>
          <a:latin typeface="+mn-lt"/>
          <a:ea typeface="+mn-ea"/>
          <a:cs typeface="+mn-cs"/>
        </a:defRPr>
      </a:lvl7pPr>
      <a:lvl8pPr marL="3200368" algn="l" defTabSz="457196" rtl="0" eaLnBrk="1" latinLnBrk="0" hangingPunct="1">
        <a:defRPr sz="1800" kern="1200">
          <a:solidFill>
            <a:schemeClr val="tx1"/>
          </a:solidFill>
          <a:latin typeface="+mn-lt"/>
          <a:ea typeface="+mn-ea"/>
          <a:cs typeface="+mn-cs"/>
        </a:defRPr>
      </a:lvl8pPr>
      <a:lvl9pPr marL="3657563" algn="l" defTabSz="457196" rtl="0" eaLnBrk="1" latinLnBrk="0" hangingPunct="1">
        <a:defRPr sz="1800" kern="1200">
          <a:solidFill>
            <a:schemeClr val="tx1"/>
          </a:solidFill>
          <a:latin typeface="+mn-lt"/>
          <a:ea typeface="+mn-ea"/>
          <a:cs typeface="+mn-cs"/>
        </a:defRPr>
      </a:lvl9pPr>
    </p:otherStyle>
  </p:txStyles>
</p:sldMaster>
</file>

<file path=ppt/slideMasters/slideMaster8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4066" name="Rectangle 2"/>
          <p:cNvSpPr>
            <a:spLocks noGrp="1" noChangeArrowheads="1"/>
          </p:cNvSpPr>
          <p:nvPr>
            <p:ph type="title"/>
          </p:nvPr>
        </p:nvSpPr>
        <p:spPr bwMode="auto">
          <a:xfrm>
            <a:off x="685800" y="609600"/>
            <a:ext cx="7772400" cy="11430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ctr" anchorCtr="0" compatLnSpc="1">
            <a:prstTxWarp prst="textNoShape">
              <a:avLst/>
            </a:prstTxWarp>
          </a:bodyPr>
          <a:lstStyle/>
          <a:p>
            <a:pPr lvl="0"/>
            <a:r>
              <a:rPr lang="en-US" altLang="en-US"/>
              <a:t>Click to edit Master title style</a:t>
            </a:r>
          </a:p>
        </p:txBody>
      </p:sp>
      <p:sp>
        <p:nvSpPr>
          <p:cNvPr id="344067" name="Rectangle 3"/>
          <p:cNvSpPr>
            <a:spLocks noGrp="1" noChangeArrowheads="1"/>
          </p:cNvSpPr>
          <p:nvPr>
            <p:ph type="body" idx="1"/>
          </p:nvPr>
        </p:nvSpPr>
        <p:spPr bwMode="auto">
          <a:xfrm>
            <a:off x="685800" y="1981200"/>
            <a:ext cx="7772400" cy="4638675"/>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44068" name="Rectangle 5"/>
          <p:cNvSpPr>
            <a:spLocks noChangeArrowheads="1"/>
          </p:cNvSpPr>
          <p:nvPr/>
        </p:nvSpPr>
        <p:spPr bwMode="auto">
          <a:xfrm>
            <a:off x="7215188" y="6673850"/>
            <a:ext cx="1695450"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946" tIns="45975" rIns="91946" bIns="45975"/>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pPr algn="ctr"/>
            <a:r>
              <a:rPr lang="en-US" altLang="en-US" sz="700" b="0">
                <a:solidFill>
                  <a:srgbClr val="FFFFFF"/>
                </a:solidFill>
                <a:cs typeface="+mn-cs"/>
              </a:rPr>
              <a:t>Do not reproduce without permission</a:t>
            </a:r>
          </a:p>
        </p:txBody>
      </p:sp>
      <p:sp>
        <p:nvSpPr>
          <p:cNvPr id="4802566" name="Rectangle 6"/>
          <p:cNvSpPr>
            <a:spLocks noChangeArrowheads="1"/>
          </p:cNvSpPr>
          <p:nvPr userDrawn="1"/>
        </p:nvSpPr>
        <p:spPr bwMode="auto">
          <a:xfrm rot="-5400000">
            <a:off x="7416007" y="5253831"/>
            <a:ext cx="3078162" cy="263525"/>
          </a:xfrm>
          <a:prstGeom prst="rect">
            <a:avLst/>
          </a:prstGeom>
          <a:noFill/>
          <a:ln w="9525">
            <a:noFill/>
            <a:miter lim="800000"/>
            <a:headEnd/>
            <a:tailEnd/>
          </a:ln>
          <a:effectLst/>
        </p:spPr>
        <p:txBody>
          <a:bodyPr lIns="91946" tIns="45975" rIns="91946" bIns="45975"/>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0A074966-1893-BD42-9569-98A985D74A2C}" type="slidenum">
              <a:rPr lang="en-US" altLang="en-US" sz="2000" i="1">
                <a:solidFill>
                  <a:srgbClr val="000000"/>
                </a:solidFill>
                <a:effectLst>
                  <a:outerShdw blurRad="38100" dist="38100" dir="2700000" algn="tl">
                    <a:srgbClr val="C0C0C0"/>
                  </a:outerShdw>
                </a:effectLst>
                <a:latin typeface="Courier New" charset="0"/>
                <a:cs typeface="+mn-cs"/>
              </a:rPr>
              <a:pPr/>
              <a:t>‹#›</a:t>
            </a:fld>
            <a:r>
              <a:rPr lang="en-US" altLang="en-US">
                <a:solidFill>
                  <a:srgbClr val="808080"/>
                </a:solidFill>
                <a:cs typeface="+mn-cs"/>
              </a:rPr>
              <a:t> - </a:t>
            </a:r>
            <a:r>
              <a:rPr lang="en-US" altLang="en-US" sz="1100">
                <a:solidFill>
                  <a:srgbClr val="969696"/>
                </a:solidFill>
                <a:cs typeface="+mn-cs"/>
              </a:rPr>
              <a:t>Lectures.GersteinLab.org</a:t>
            </a:r>
            <a:r>
              <a:rPr lang="en-US" altLang="en-US" sz="600" b="0">
                <a:solidFill>
                  <a:srgbClr val="808080"/>
                </a:solidFill>
                <a:cs typeface="+mn-cs"/>
              </a:rPr>
              <a:t> </a:t>
            </a:r>
            <a:r>
              <a:rPr lang="en-US" altLang="en-US" sz="500" b="0">
                <a:solidFill>
                  <a:srgbClr val="000000"/>
                </a:solidFill>
                <a:cs typeface="+mn-cs"/>
              </a:rPr>
              <a:t>(c) '09</a:t>
            </a:r>
          </a:p>
        </p:txBody>
      </p:sp>
    </p:spTree>
    <p:extLst>
      <p:ext uri="{BB962C8B-B14F-4D97-AF65-F5344CB8AC3E}">
        <p14:creationId xmlns:p14="http://schemas.microsoft.com/office/powerpoint/2010/main" val="3485678448"/>
      </p:ext>
    </p:extLst>
  </p:cSld>
  <p:clrMap bg1="lt1" tx1="dk1" bg2="lt2" tx2="dk2" accent1="accent1" accent2="accent2" accent3="accent3" accent4="accent4" accent5="accent5" accent6="accent6" hlink="hlink" folHlink="folHlink"/>
  <p:sldLayoutIdLst>
    <p:sldLayoutId id="2147527588" r:id="rId1"/>
    <p:sldLayoutId id="2147527589" r:id="rId2"/>
    <p:sldLayoutId id="2147527590" r:id="rId3"/>
    <p:sldLayoutId id="2147527591" r:id="rId4"/>
    <p:sldLayoutId id="2147527592" r:id="rId5"/>
    <p:sldLayoutId id="2147527593" r:id="rId6"/>
    <p:sldLayoutId id="2147527594" r:id="rId7"/>
    <p:sldLayoutId id="2147527595" r:id="rId8"/>
    <p:sldLayoutId id="2147527596" r:id="rId9"/>
    <p:sldLayoutId id="2147527597" r:id="rId10"/>
    <p:sldLayoutId id="2147527598" r:id="rId11"/>
    <p:sldLayoutId id="2147527599" r:id="rId12"/>
  </p:sldLayoutIdLst>
  <p:transition/>
  <p:timing>
    <p:tnLst>
      <p:par>
        <p:cTn id="1" dur="indefinite" restart="never" nodeType="tmRoot"/>
      </p:par>
    </p:tnLst>
  </p:timing>
  <p:hf hdr="0" ftr="0" dt="0"/>
  <p:txStyles>
    <p:titleStyle>
      <a:lvl1pPr algn="ctr" defTabSz="911225" rtl="0" eaLnBrk="0" fontAlgn="base" hangingPunct="0">
        <a:spcBef>
          <a:spcPct val="0"/>
        </a:spcBef>
        <a:spcAft>
          <a:spcPct val="0"/>
        </a:spcAft>
        <a:defRPr sz="3600" b="1" u="sng">
          <a:solidFill>
            <a:srgbClr val="000099"/>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3600" b="1" u="sng">
          <a:solidFill>
            <a:srgbClr val="000099"/>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3600" b="1" u="sng">
          <a:solidFill>
            <a:srgbClr val="000099"/>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3600" b="1" u="sng">
          <a:solidFill>
            <a:srgbClr val="000099"/>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3600" b="1" u="sng">
          <a:solidFill>
            <a:srgbClr val="000099"/>
          </a:solidFill>
          <a:latin typeface="Arial" pitchFamily="-65" charset="0"/>
          <a:ea typeface="ＭＳ Ｐゴシック" pitchFamily="-65" charset="-128"/>
          <a:cs typeface="ＭＳ Ｐゴシック" pitchFamily="-65" charset="-128"/>
        </a:defRPr>
      </a:lvl5pPr>
      <a:lvl6pPr marL="456631" algn="ctr" defTabSz="911677" rtl="0" fontAlgn="base">
        <a:spcBef>
          <a:spcPct val="0"/>
        </a:spcBef>
        <a:spcAft>
          <a:spcPct val="0"/>
        </a:spcAft>
        <a:defRPr sz="3600" b="1" u="sng">
          <a:solidFill>
            <a:srgbClr val="000099"/>
          </a:solidFill>
          <a:latin typeface="Arial" pitchFamily="-65" charset="0"/>
        </a:defRPr>
      </a:lvl6pPr>
      <a:lvl7pPr marL="913264" algn="ctr" defTabSz="911677" rtl="0" fontAlgn="base">
        <a:spcBef>
          <a:spcPct val="0"/>
        </a:spcBef>
        <a:spcAft>
          <a:spcPct val="0"/>
        </a:spcAft>
        <a:defRPr sz="3600" b="1" u="sng">
          <a:solidFill>
            <a:srgbClr val="000099"/>
          </a:solidFill>
          <a:latin typeface="Arial" pitchFamily="-65" charset="0"/>
        </a:defRPr>
      </a:lvl7pPr>
      <a:lvl8pPr marL="1369896" algn="ctr" defTabSz="911677" rtl="0" fontAlgn="base">
        <a:spcBef>
          <a:spcPct val="0"/>
        </a:spcBef>
        <a:spcAft>
          <a:spcPct val="0"/>
        </a:spcAft>
        <a:defRPr sz="3600" b="1" u="sng">
          <a:solidFill>
            <a:srgbClr val="000099"/>
          </a:solidFill>
          <a:latin typeface="Arial" pitchFamily="-65" charset="0"/>
        </a:defRPr>
      </a:lvl8pPr>
      <a:lvl9pPr marL="1826526" algn="ctr" defTabSz="911677" rtl="0" fontAlgn="base">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Symbol" charset="2"/>
        <a:buChar char="à"/>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597025"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2054225"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5pPr>
      <a:lvl6pPr marL="2511474" indent="-228316" algn="l" defTabSz="911677" rtl="0" fontAlgn="base">
        <a:spcBef>
          <a:spcPct val="20000"/>
        </a:spcBef>
        <a:spcAft>
          <a:spcPct val="0"/>
        </a:spcAft>
        <a:buChar char="»"/>
        <a:defRPr sz="2000">
          <a:solidFill>
            <a:schemeClr val="tx1"/>
          </a:solidFill>
          <a:latin typeface="+mn-lt"/>
          <a:ea typeface="ＭＳ Ｐゴシック" pitchFamily="-65" charset="-128"/>
        </a:defRPr>
      </a:lvl6pPr>
      <a:lvl7pPr marL="2968106" indent="-228316" algn="l" defTabSz="911677" rtl="0" fontAlgn="base">
        <a:spcBef>
          <a:spcPct val="20000"/>
        </a:spcBef>
        <a:spcAft>
          <a:spcPct val="0"/>
        </a:spcAft>
        <a:buChar char="»"/>
        <a:defRPr sz="2000">
          <a:solidFill>
            <a:schemeClr val="tx1"/>
          </a:solidFill>
          <a:latin typeface="+mn-lt"/>
          <a:ea typeface="ＭＳ Ｐゴシック" pitchFamily="-65" charset="-128"/>
        </a:defRPr>
      </a:lvl7pPr>
      <a:lvl8pPr marL="3424738" indent="-228316" algn="l" defTabSz="911677" rtl="0" fontAlgn="base">
        <a:spcBef>
          <a:spcPct val="20000"/>
        </a:spcBef>
        <a:spcAft>
          <a:spcPct val="0"/>
        </a:spcAft>
        <a:buChar char="»"/>
        <a:defRPr sz="2000">
          <a:solidFill>
            <a:schemeClr val="tx1"/>
          </a:solidFill>
          <a:latin typeface="+mn-lt"/>
          <a:ea typeface="ＭＳ Ｐゴシック" pitchFamily="-65" charset="-128"/>
        </a:defRPr>
      </a:lvl8pPr>
      <a:lvl9pPr marL="3881368" indent="-228316" algn="l" defTabSz="911677" rtl="0" fontAlgn="base">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631" rtl="0" eaLnBrk="1" latinLnBrk="0" hangingPunct="1">
        <a:defRPr sz="1800" kern="1200">
          <a:solidFill>
            <a:schemeClr val="tx1"/>
          </a:solidFill>
          <a:latin typeface="+mn-lt"/>
          <a:ea typeface="+mn-ea"/>
          <a:cs typeface="+mn-cs"/>
        </a:defRPr>
      </a:lvl1pPr>
      <a:lvl2pPr marL="456631" algn="l" defTabSz="456631" rtl="0" eaLnBrk="1" latinLnBrk="0" hangingPunct="1">
        <a:defRPr sz="1800" kern="1200">
          <a:solidFill>
            <a:schemeClr val="tx1"/>
          </a:solidFill>
          <a:latin typeface="+mn-lt"/>
          <a:ea typeface="+mn-ea"/>
          <a:cs typeface="+mn-cs"/>
        </a:defRPr>
      </a:lvl2pPr>
      <a:lvl3pPr marL="913264" algn="l" defTabSz="456631" rtl="0" eaLnBrk="1" latinLnBrk="0" hangingPunct="1">
        <a:defRPr sz="1800" kern="1200">
          <a:solidFill>
            <a:schemeClr val="tx1"/>
          </a:solidFill>
          <a:latin typeface="+mn-lt"/>
          <a:ea typeface="+mn-ea"/>
          <a:cs typeface="+mn-cs"/>
        </a:defRPr>
      </a:lvl3pPr>
      <a:lvl4pPr marL="1369896" algn="l" defTabSz="456631" rtl="0" eaLnBrk="1" latinLnBrk="0" hangingPunct="1">
        <a:defRPr sz="1800" kern="1200">
          <a:solidFill>
            <a:schemeClr val="tx1"/>
          </a:solidFill>
          <a:latin typeface="+mn-lt"/>
          <a:ea typeface="+mn-ea"/>
          <a:cs typeface="+mn-cs"/>
        </a:defRPr>
      </a:lvl4pPr>
      <a:lvl5pPr marL="1826526" algn="l" defTabSz="456631" rtl="0" eaLnBrk="1" latinLnBrk="0" hangingPunct="1">
        <a:defRPr sz="1800" kern="1200">
          <a:solidFill>
            <a:schemeClr val="tx1"/>
          </a:solidFill>
          <a:latin typeface="+mn-lt"/>
          <a:ea typeface="+mn-ea"/>
          <a:cs typeface="+mn-cs"/>
        </a:defRPr>
      </a:lvl5pPr>
      <a:lvl6pPr marL="2283159" algn="l" defTabSz="456631" rtl="0" eaLnBrk="1" latinLnBrk="0" hangingPunct="1">
        <a:defRPr sz="1800" kern="1200">
          <a:solidFill>
            <a:schemeClr val="tx1"/>
          </a:solidFill>
          <a:latin typeface="+mn-lt"/>
          <a:ea typeface="+mn-ea"/>
          <a:cs typeface="+mn-cs"/>
        </a:defRPr>
      </a:lvl6pPr>
      <a:lvl7pPr marL="2739790" algn="l" defTabSz="456631" rtl="0" eaLnBrk="1" latinLnBrk="0" hangingPunct="1">
        <a:defRPr sz="1800" kern="1200">
          <a:solidFill>
            <a:schemeClr val="tx1"/>
          </a:solidFill>
          <a:latin typeface="+mn-lt"/>
          <a:ea typeface="+mn-ea"/>
          <a:cs typeface="+mn-cs"/>
        </a:defRPr>
      </a:lvl7pPr>
      <a:lvl8pPr marL="3196416" algn="l" defTabSz="456631" rtl="0" eaLnBrk="1" latinLnBrk="0" hangingPunct="1">
        <a:defRPr sz="1800" kern="1200">
          <a:solidFill>
            <a:schemeClr val="tx1"/>
          </a:solidFill>
          <a:latin typeface="+mn-lt"/>
          <a:ea typeface="+mn-ea"/>
          <a:cs typeface="+mn-cs"/>
        </a:defRPr>
      </a:lvl8pPr>
      <a:lvl9pPr marL="3653052" algn="l" defTabSz="456631" rtl="0" eaLnBrk="1" latinLnBrk="0" hangingPunct="1">
        <a:defRPr sz="1800" kern="1200">
          <a:solidFill>
            <a:schemeClr val="tx1"/>
          </a:solidFill>
          <a:latin typeface="+mn-lt"/>
          <a:ea typeface="+mn-ea"/>
          <a:cs typeface="+mn-cs"/>
        </a:defRPr>
      </a:lvl9pPr>
    </p:otherStyle>
  </p:txStyles>
</p:sldMaster>
</file>

<file path=ppt/slideMasters/slideMaster8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03106" name="Title Placeholder 1"/>
          <p:cNvSpPr>
            <a:spLocks noGrp="1"/>
          </p:cNvSpPr>
          <p:nvPr>
            <p:ph type="title"/>
          </p:nvPr>
        </p:nvSpPr>
        <p:spPr bwMode="auto">
          <a:xfrm>
            <a:off x="457200" y="274638"/>
            <a:ext cx="8229600" cy="11430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320" tIns="45663" rIns="91320" bIns="45663" numCol="1" anchor="ctr" anchorCtr="0" compatLnSpc="1">
            <a:prstTxWarp prst="textNoShape">
              <a:avLst/>
            </a:prstTxWarp>
          </a:bodyPr>
          <a:lstStyle/>
          <a:p>
            <a:pPr lvl="0"/>
            <a:r>
              <a:rPr lang="en-US" altLang="en-US"/>
              <a:t>Click to edit Master title style</a:t>
            </a:r>
          </a:p>
        </p:txBody>
      </p:sp>
      <p:sp>
        <p:nvSpPr>
          <p:cNvPr id="303107" name="Text Placeholder 2"/>
          <p:cNvSpPr>
            <a:spLocks noGrp="1"/>
          </p:cNvSpPr>
          <p:nvPr>
            <p:ph type="body" idx="1"/>
          </p:nvPr>
        </p:nvSpPr>
        <p:spPr bwMode="auto">
          <a:xfrm>
            <a:off x="457200" y="1600200"/>
            <a:ext cx="8229600" cy="4525963"/>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320" tIns="45663" rIns="91320" bIns="45663"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936625" cy="365125"/>
          </a:xfrm>
          <a:prstGeom prst="rect">
            <a:avLst/>
          </a:prstGeom>
        </p:spPr>
        <p:txBody>
          <a:bodyPr vert="horz" lIns="91320" tIns="45663" rIns="91320" bIns="45663" rtlCol="0" anchor="ctr"/>
          <a:lstStyle>
            <a:lvl1pPr algn="l">
              <a:defRPr sz="1200">
                <a:solidFill>
                  <a:prstClr val="black">
                    <a:tint val="75000"/>
                  </a:prstClr>
                </a:solidFill>
                <a:latin typeface="Arial" pitchFamily="-110" charset="0"/>
                <a:ea typeface="ＭＳ Ｐゴシック" pitchFamily="-110" charset="-128"/>
                <a:cs typeface="ＭＳ Ｐゴシック" pitchFamily="-110" charset="-128"/>
              </a:defRPr>
            </a:lvl1pPr>
          </a:lstStyle>
          <a:p>
            <a:pPr>
              <a:defRPr/>
            </a:pPr>
            <a:r>
              <a:rPr lang="en-US"/>
              <a:t>5/20/2010</a:t>
            </a:r>
          </a:p>
        </p:txBody>
      </p:sp>
      <p:sp>
        <p:nvSpPr>
          <p:cNvPr id="5" name="Footer Placeholder 4"/>
          <p:cNvSpPr>
            <a:spLocks noGrp="1"/>
          </p:cNvSpPr>
          <p:nvPr>
            <p:ph type="ftr" sz="quarter" idx="3"/>
          </p:nvPr>
        </p:nvSpPr>
        <p:spPr>
          <a:xfrm>
            <a:off x="1500188" y="6356350"/>
            <a:ext cx="6143625" cy="365125"/>
          </a:xfrm>
          <a:prstGeom prst="rect">
            <a:avLst/>
          </a:prstGeom>
        </p:spPr>
        <p:txBody>
          <a:bodyPr vert="horz" lIns="91320" tIns="45663" rIns="91320" bIns="45663" rtlCol="0" anchor="ctr"/>
          <a:lstStyle>
            <a:lvl1pPr algn="ctr">
              <a:defRPr sz="1200">
                <a:solidFill>
                  <a:prstClr val="black">
                    <a:tint val="75000"/>
                  </a:prstClr>
                </a:solidFill>
                <a:latin typeface="Arial" pitchFamily="-110" charset="0"/>
                <a:ea typeface="ＭＳ Ｐゴシック" pitchFamily="-110" charset="-128"/>
                <a:cs typeface="ＭＳ Ｐゴシック" pitchFamily="-110" charset="-128"/>
              </a:defRPr>
            </a:lvl1pPr>
          </a:lstStyle>
          <a:p>
            <a:pPr>
              <a:defRPr/>
            </a:pPr>
            <a:r>
              <a:rPr lang="en-US"/>
              <a:t>Hugo Lam's Defense  -  Computational Analysis on Genomic Variation  -  Yale CBB</a:t>
            </a:r>
          </a:p>
        </p:txBody>
      </p:sp>
      <p:sp>
        <p:nvSpPr>
          <p:cNvPr id="6" name="Slide Number Placeholder 5"/>
          <p:cNvSpPr>
            <a:spLocks noGrp="1"/>
          </p:cNvSpPr>
          <p:nvPr>
            <p:ph type="sldNum" sz="quarter" idx="4"/>
          </p:nvPr>
        </p:nvSpPr>
        <p:spPr>
          <a:xfrm>
            <a:off x="7759700" y="6356350"/>
            <a:ext cx="935038" cy="365125"/>
          </a:xfrm>
          <a:prstGeom prst="rect">
            <a:avLst/>
          </a:prstGeom>
        </p:spPr>
        <p:txBody>
          <a:bodyPr vert="horz" wrap="square" lIns="91320" tIns="45663" rIns="91320" bIns="45663" numCol="1" anchor="ctr" anchorCtr="0" compatLnSpc="1">
            <a:prstTxWarp prst="textNoShape">
              <a:avLst/>
            </a:prstTxWarp>
          </a:bodyPr>
          <a:lstStyle>
            <a:lvl1pPr algn="r">
              <a:defRPr>
                <a:solidFill>
                  <a:srgbClr val="898989"/>
                </a:solidFill>
              </a:defRPr>
            </a:lvl1pPr>
          </a:lstStyle>
          <a:p>
            <a:fld id="{913BE7CB-45EE-F749-9A76-7E7236FCDF7B}" type="slidenum">
              <a:rPr lang="en-US" altLang="en-US">
                <a:ea typeface="ＭＳ Ｐゴシック" charset="-128"/>
                <a:cs typeface="+mn-cs"/>
              </a:rPr>
              <a:pPr/>
              <a:t>‹#›</a:t>
            </a:fld>
            <a:endParaRPr lang="en-US" altLang="en-US">
              <a:ea typeface="ＭＳ Ｐゴシック" charset="-128"/>
              <a:cs typeface="+mn-cs"/>
            </a:endParaRPr>
          </a:p>
        </p:txBody>
      </p:sp>
    </p:spTree>
    <p:extLst>
      <p:ext uri="{BB962C8B-B14F-4D97-AF65-F5344CB8AC3E}">
        <p14:creationId xmlns:p14="http://schemas.microsoft.com/office/powerpoint/2010/main" val="2709768060"/>
      </p:ext>
    </p:extLst>
  </p:cSld>
  <p:clrMap bg1="lt1" tx1="dk1" bg2="lt2" tx2="dk2" accent1="accent1" accent2="accent2" accent3="accent3" accent4="accent4" accent5="accent5" accent6="accent6" hlink="hlink" folHlink="folHlink"/>
  <p:sldLayoutIdLst>
    <p:sldLayoutId id="2147527601" r:id="rId1"/>
    <p:sldLayoutId id="2147527602" r:id="rId2"/>
    <p:sldLayoutId id="2147527603" r:id="rId3"/>
    <p:sldLayoutId id="2147527604" r:id="rId4"/>
    <p:sldLayoutId id="2147527605" r:id="rId5"/>
    <p:sldLayoutId id="2147527606" r:id="rId6"/>
    <p:sldLayoutId id="2147527607" r:id="rId7"/>
    <p:sldLayoutId id="2147527608" r:id="rId8"/>
    <p:sldLayoutId id="2147527609" r:id="rId9"/>
    <p:sldLayoutId id="2147527610" r:id="rId10"/>
    <p:sldLayoutId id="2147527611" r:id="rId11"/>
  </p:sldLayoutIdLst>
  <p:timing>
    <p:tnLst>
      <p:par>
        <p:cTn id="1" dur="indefinite" restart="never" nodeType="tmRoot"/>
      </p:par>
    </p:tnLst>
  </p:timing>
  <p:hf hdr="0"/>
  <p:txStyles>
    <p:titleStyle>
      <a:lvl1pPr algn="ctr" rtl="0" eaLnBrk="0" fontAlgn="base" hangingPunct="0">
        <a:spcBef>
          <a:spcPct val="0"/>
        </a:spcBef>
        <a:spcAft>
          <a:spcPct val="0"/>
        </a:spcAft>
        <a:defRPr sz="4400" kern="1200">
          <a:solidFill>
            <a:schemeClr val="tx1"/>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5pPr>
      <a:lvl6pPr marL="456631" algn="ctr"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6pPr>
      <a:lvl7pPr marL="913264" algn="ctr"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7pPr>
      <a:lvl8pPr marL="1369896" algn="ctr"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8pPr>
      <a:lvl9pPr marL="1826526" algn="ctr"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9pPr>
    </p:titleStyle>
    <p:bodyStyle>
      <a:lvl1pPr marL="341313" indent="-341313" algn="l" rtl="0" eaLnBrk="0" fontAlgn="base" hangingPunct="0">
        <a:spcBef>
          <a:spcPct val="20000"/>
        </a:spcBef>
        <a:spcAft>
          <a:spcPct val="0"/>
        </a:spcAft>
        <a:buFont typeface="Arial" charset="0"/>
        <a:buChar char="•"/>
        <a:defRPr sz="3200" kern="1200">
          <a:solidFill>
            <a:schemeClr val="tx1"/>
          </a:solidFill>
          <a:latin typeface="+mn-lt"/>
          <a:ea typeface="ＭＳ Ｐゴシック" pitchFamily="-108" charset="-128"/>
          <a:cs typeface="ＭＳ Ｐゴシック" pitchFamily="-108" charset="-128"/>
        </a:defRPr>
      </a:lvl1pPr>
      <a:lvl2pPr marL="741363" indent="-284163" algn="l" rtl="0" eaLnBrk="0" fontAlgn="base" hangingPunct="0">
        <a:spcBef>
          <a:spcPct val="20000"/>
        </a:spcBef>
        <a:spcAft>
          <a:spcPct val="0"/>
        </a:spcAft>
        <a:buFont typeface="Arial" charset="0"/>
        <a:buChar char="–"/>
        <a:defRPr sz="2800" kern="1200">
          <a:solidFill>
            <a:schemeClr val="tx1"/>
          </a:solidFill>
          <a:latin typeface="+mn-lt"/>
          <a:ea typeface="ＭＳ Ｐゴシック" pitchFamily="-108" charset="-128"/>
          <a:cs typeface="+mn-cs"/>
        </a:defRPr>
      </a:lvl2pPr>
      <a:lvl3pPr marL="1141413" indent="-227013" algn="l" rtl="0" eaLnBrk="0" fontAlgn="base" hangingPunct="0">
        <a:spcBef>
          <a:spcPct val="20000"/>
        </a:spcBef>
        <a:spcAft>
          <a:spcPct val="0"/>
        </a:spcAft>
        <a:buFont typeface="Arial" charset="0"/>
        <a:buChar char="•"/>
        <a:defRPr sz="2400" kern="1200">
          <a:solidFill>
            <a:schemeClr val="tx1"/>
          </a:solidFill>
          <a:latin typeface="+mn-lt"/>
          <a:ea typeface="ＭＳ Ｐゴシック" pitchFamily="-108" charset="-128"/>
          <a:cs typeface="+mn-cs"/>
        </a:defRPr>
      </a:lvl3pPr>
      <a:lvl4pPr marL="1597025" indent="-227013" algn="l" rtl="0" eaLnBrk="0" fontAlgn="base" hangingPunct="0">
        <a:spcBef>
          <a:spcPct val="20000"/>
        </a:spcBef>
        <a:spcAft>
          <a:spcPct val="0"/>
        </a:spcAft>
        <a:buFont typeface="Arial" charset="0"/>
        <a:buChar char="–"/>
        <a:defRPr sz="2000" kern="1200">
          <a:solidFill>
            <a:schemeClr val="tx1"/>
          </a:solidFill>
          <a:latin typeface="+mn-lt"/>
          <a:ea typeface="ＭＳ Ｐゴシック" pitchFamily="-108" charset="-128"/>
          <a:cs typeface="+mn-cs"/>
        </a:defRPr>
      </a:lvl4pPr>
      <a:lvl5pPr marL="2054225" indent="-227013" algn="l" rtl="0" eaLnBrk="0" fontAlgn="base" hangingPunct="0">
        <a:spcBef>
          <a:spcPct val="20000"/>
        </a:spcBef>
        <a:spcAft>
          <a:spcPct val="0"/>
        </a:spcAft>
        <a:buFont typeface="Arial" charset="0"/>
        <a:buChar char="»"/>
        <a:defRPr sz="2000" kern="1200">
          <a:solidFill>
            <a:schemeClr val="tx1"/>
          </a:solidFill>
          <a:latin typeface="+mn-lt"/>
          <a:ea typeface="ＭＳ Ｐゴシック" pitchFamily="-108" charset="-128"/>
          <a:cs typeface="+mn-cs"/>
        </a:defRPr>
      </a:lvl5pPr>
      <a:lvl6pPr marL="2511474" indent="-228316" algn="l" defTabSz="91326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8106" indent="-228316" algn="l" defTabSz="91326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4738" indent="-228316" algn="l" defTabSz="91326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1368" indent="-228316" algn="l" defTabSz="913264"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3264" rtl="0" eaLnBrk="1" latinLnBrk="0" hangingPunct="1">
        <a:defRPr sz="1800" kern="1200">
          <a:solidFill>
            <a:schemeClr val="tx1"/>
          </a:solidFill>
          <a:latin typeface="+mn-lt"/>
          <a:ea typeface="+mn-ea"/>
          <a:cs typeface="+mn-cs"/>
        </a:defRPr>
      </a:lvl1pPr>
      <a:lvl2pPr marL="456631" algn="l" defTabSz="913264" rtl="0" eaLnBrk="1" latinLnBrk="0" hangingPunct="1">
        <a:defRPr sz="1800" kern="1200">
          <a:solidFill>
            <a:schemeClr val="tx1"/>
          </a:solidFill>
          <a:latin typeface="+mn-lt"/>
          <a:ea typeface="+mn-ea"/>
          <a:cs typeface="+mn-cs"/>
        </a:defRPr>
      </a:lvl2pPr>
      <a:lvl3pPr marL="913264" algn="l" defTabSz="913264" rtl="0" eaLnBrk="1" latinLnBrk="0" hangingPunct="1">
        <a:defRPr sz="1800" kern="1200">
          <a:solidFill>
            <a:schemeClr val="tx1"/>
          </a:solidFill>
          <a:latin typeface="+mn-lt"/>
          <a:ea typeface="+mn-ea"/>
          <a:cs typeface="+mn-cs"/>
        </a:defRPr>
      </a:lvl3pPr>
      <a:lvl4pPr marL="1369896" algn="l" defTabSz="913264" rtl="0" eaLnBrk="1" latinLnBrk="0" hangingPunct="1">
        <a:defRPr sz="1800" kern="1200">
          <a:solidFill>
            <a:schemeClr val="tx1"/>
          </a:solidFill>
          <a:latin typeface="+mn-lt"/>
          <a:ea typeface="+mn-ea"/>
          <a:cs typeface="+mn-cs"/>
        </a:defRPr>
      </a:lvl4pPr>
      <a:lvl5pPr marL="1826526" algn="l" defTabSz="913264" rtl="0" eaLnBrk="1" latinLnBrk="0" hangingPunct="1">
        <a:defRPr sz="1800" kern="1200">
          <a:solidFill>
            <a:schemeClr val="tx1"/>
          </a:solidFill>
          <a:latin typeface="+mn-lt"/>
          <a:ea typeface="+mn-ea"/>
          <a:cs typeface="+mn-cs"/>
        </a:defRPr>
      </a:lvl5pPr>
      <a:lvl6pPr marL="2283159" algn="l" defTabSz="913264" rtl="0" eaLnBrk="1" latinLnBrk="0" hangingPunct="1">
        <a:defRPr sz="1800" kern="1200">
          <a:solidFill>
            <a:schemeClr val="tx1"/>
          </a:solidFill>
          <a:latin typeface="+mn-lt"/>
          <a:ea typeface="+mn-ea"/>
          <a:cs typeface="+mn-cs"/>
        </a:defRPr>
      </a:lvl6pPr>
      <a:lvl7pPr marL="2739790" algn="l" defTabSz="913264" rtl="0" eaLnBrk="1" latinLnBrk="0" hangingPunct="1">
        <a:defRPr sz="1800" kern="1200">
          <a:solidFill>
            <a:schemeClr val="tx1"/>
          </a:solidFill>
          <a:latin typeface="+mn-lt"/>
          <a:ea typeface="+mn-ea"/>
          <a:cs typeface="+mn-cs"/>
        </a:defRPr>
      </a:lvl7pPr>
      <a:lvl8pPr marL="3196416" algn="l" defTabSz="913264" rtl="0" eaLnBrk="1" latinLnBrk="0" hangingPunct="1">
        <a:defRPr sz="1800" kern="1200">
          <a:solidFill>
            <a:schemeClr val="tx1"/>
          </a:solidFill>
          <a:latin typeface="+mn-lt"/>
          <a:ea typeface="+mn-ea"/>
          <a:cs typeface="+mn-cs"/>
        </a:defRPr>
      </a:lvl8pPr>
      <a:lvl9pPr marL="3653052" algn="l" defTabSz="913264" rtl="0" eaLnBrk="1" latinLnBrk="0" hangingPunct="1">
        <a:defRPr sz="1800" kern="1200">
          <a:solidFill>
            <a:schemeClr val="tx1"/>
          </a:solidFill>
          <a:latin typeface="+mn-lt"/>
          <a:ea typeface="+mn-ea"/>
          <a:cs typeface="+mn-cs"/>
        </a:defRPr>
      </a:lvl9pPr>
    </p:otherStyle>
  </p:txStyles>
</p:sldMaster>
</file>

<file path=ppt/slideMasters/slideMaster8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14370" name="Title Placeholder 1"/>
          <p:cNvSpPr>
            <a:spLocks noGrp="1"/>
          </p:cNvSpPr>
          <p:nvPr>
            <p:ph type="title"/>
          </p:nvPr>
        </p:nvSpPr>
        <p:spPr bwMode="auto">
          <a:xfrm>
            <a:off x="457200" y="274638"/>
            <a:ext cx="8229600" cy="11430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320" tIns="45663" rIns="91320" bIns="45663" numCol="1" anchor="ctr" anchorCtr="0" compatLnSpc="1">
            <a:prstTxWarp prst="textNoShape">
              <a:avLst/>
            </a:prstTxWarp>
          </a:bodyPr>
          <a:lstStyle/>
          <a:p>
            <a:pPr lvl="0"/>
            <a:r>
              <a:rPr lang="en-US" altLang="en-US"/>
              <a:t>Click to edit Master title style</a:t>
            </a:r>
          </a:p>
        </p:txBody>
      </p:sp>
      <p:sp>
        <p:nvSpPr>
          <p:cNvPr id="314371" name="Text Placeholder 2"/>
          <p:cNvSpPr>
            <a:spLocks noGrp="1"/>
          </p:cNvSpPr>
          <p:nvPr>
            <p:ph type="body" idx="1"/>
          </p:nvPr>
        </p:nvSpPr>
        <p:spPr bwMode="auto">
          <a:xfrm>
            <a:off x="457200" y="1600200"/>
            <a:ext cx="8229600" cy="4525963"/>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320" tIns="45663" rIns="91320" bIns="45663"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320" tIns="45663" rIns="91320" bIns="45663" numCol="1" anchor="ctr" anchorCtr="0" compatLnSpc="1">
            <a:prstTxWarp prst="textNoShape">
              <a:avLst/>
            </a:prstTxWarp>
          </a:bodyPr>
          <a:lstStyle>
            <a:lvl1pPr defTabSz="455613">
              <a:defRPr b="0">
                <a:solidFill>
                  <a:srgbClr val="898989"/>
                </a:solidFill>
                <a:latin typeface="Calibri" charset="0"/>
              </a:defRPr>
            </a:lvl1pPr>
          </a:lstStyle>
          <a:p>
            <a:fld id="{D6AC4854-B492-4E42-A351-5E5608C3B23B}" type="datetime1">
              <a:rPr lang="en-US" altLang="en-US">
                <a:ea typeface="ＭＳ Ｐゴシック" charset="-128"/>
                <a:cs typeface="+mn-cs"/>
              </a:rPr>
              <a:pPr/>
              <a:t>5/27/16</a:t>
            </a:fld>
            <a:endParaRPr lang="en-US" altLang="en-US">
              <a:ea typeface="ＭＳ Ｐゴシック" charset="-128"/>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320" tIns="45663" rIns="91320" bIns="45663" rtlCol="0" anchor="ctr"/>
          <a:lstStyle>
            <a:lvl1pPr algn="ctr" defTabSz="456631" fontAlgn="auto">
              <a:spcBef>
                <a:spcPts val="0"/>
              </a:spcBef>
              <a:spcAft>
                <a:spcPts val="0"/>
              </a:spcAft>
              <a:defRPr sz="1200" b="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320" tIns="45663" rIns="91320" bIns="45663" numCol="1" anchor="ctr" anchorCtr="0" compatLnSpc="1">
            <a:prstTxWarp prst="textNoShape">
              <a:avLst/>
            </a:prstTxWarp>
          </a:bodyPr>
          <a:lstStyle>
            <a:lvl1pPr algn="r" defTabSz="455613">
              <a:defRPr b="0">
                <a:solidFill>
                  <a:srgbClr val="898989"/>
                </a:solidFill>
                <a:latin typeface="Calibri" charset="0"/>
              </a:defRPr>
            </a:lvl1pPr>
          </a:lstStyle>
          <a:p>
            <a:fld id="{CA735B40-0771-EA41-8E32-A82720675F35}" type="slidenum">
              <a:rPr lang="en-US" altLang="en-US">
                <a:ea typeface="ＭＳ Ｐゴシック" charset="-128"/>
                <a:cs typeface="+mn-cs"/>
              </a:rPr>
              <a:pPr/>
              <a:t>‹#›</a:t>
            </a:fld>
            <a:endParaRPr lang="en-US" altLang="en-US">
              <a:ea typeface="ＭＳ Ｐゴシック" charset="-128"/>
              <a:cs typeface="+mn-cs"/>
            </a:endParaRPr>
          </a:p>
        </p:txBody>
      </p:sp>
    </p:spTree>
    <p:extLst>
      <p:ext uri="{BB962C8B-B14F-4D97-AF65-F5344CB8AC3E}">
        <p14:creationId xmlns:p14="http://schemas.microsoft.com/office/powerpoint/2010/main" val="2090138415"/>
      </p:ext>
    </p:extLst>
  </p:cSld>
  <p:clrMap bg1="lt1" tx1="dk1" bg2="lt2" tx2="dk2" accent1="accent1" accent2="accent2" accent3="accent3" accent4="accent4" accent5="accent5" accent6="accent6" hlink="hlink" folHlink="folHlink"/>
  <p:sldLayoutIdLst>
    <p:sldLayoutId id="2147527613" r:id="rId1"/>
    <p:sldLayoutId id="2147527614" r:id="rId2"/>
    <p:sldLayoutId id="2147527615" r:id="rId3"/>
    <p:sldLayoutId id="2147527616" r:id="rId4"/>
    <p:sldLayoutId id="2147527617" r:id="rId5"/>
    <p:sldLayoutId id="2147527618" r:id="rId6"/>
    <p:sldLayoutId id="2147527619" r:id="rId7"/>
    <p:sldLayoutId id="2147527620" r:id="rId8"/>
    <p:sldLayoutId id="2147527621" r:id="rId9"/>
    <p:sldLayoutId id="2147527622" r:id="rId10"/>
    <p:sldLayoutId id="2147527623" r:id="rId11"/>
  </p:sldLayoutIdLst>
  <p:hf hdr="0" ftr="0" dt="0"/>
  <p:txStyles>
    <p:titleStyle>
      <a:lvl1pPr algn="ctr" defTabSz="455613" rtl="0" eaLnBrk="0" fontAlgn="base" hangingPunct="0">
        <a:spcBef>
          <a:spcPct val="0"/>
        </a:spcBef>
        <a:spcAft>
          <a:spcPct val="0"/>
        </a:spcAft>
        <a:defRPr sz="3600" kern="1200">
          <a:solidFill>
            <a:srgbClr val="000090"/>
          </a:solidFill>
          <a:latin typeface="Arial"/>
          <a:ea typeface="ＭＳ Ｐゴシック" charset="0"/>
          <a:cs typeface="Arial"/>
        </a:defRPr>
      </a:lvl1pPr>
      <a:lvl2pPr algn="ctr" defTabSz="455613" rtl="0" eaLnBrk="0" fontAlgn="base" hangingPunct="0">
        <a:spcBef>
          <a:spcPct val="0"/>
        </a:spcBef>
        <a:spcAft>
          <a:spcPct val="0"/>
        </a:spcAft>
        <a:defRPr sz="3600">
          <a:solidFill>
            <a:srgbClr val="000090"/>
          </a:solidFill>
          <a:latin typeface="Arial" charset="0"/>
          <a:ea typeface="ＭＳ Ｐゴシック" charset="0"/>
        </a:defRPr>
      </a:lvl2pPr>
      <a:lvl3pPr algn="ctr" defTabSz="455613" rtl="0" eaLnBrk="0" fontAlgn="base" hangingPunct="0">
        <a:spcBef>
          <a:spcPct val="0"/>
        </a:spcBef>
        <a:spcAft>
          <a:spcPct val="0"/>
        </a:spcAft>
        <a:defRPr sz="3600">
          <a:solidFill>
            <a:srgbClr val="000090"/>
          </a:solidFill>
          <a:latin typeface="Arial" charset="0"/>
          <a:ea typeface="ＭＳ Ｐゴシック" charset="0"/>
        </a:defRPr>
      </a:lvl3pPr>
      <a:lvl4pPr algn="ctr" defTabSz="455613" rtl="0" eaLnBrk="0" fontAlgn="base" hangingPunct="0">
        <a:spcBef>
          <a:spcPct val="0"/>
        </a:spcBef>
        <a:spcAft>
          <a:spcPct val="0"/>
        </a:spcAft>
        <a:defRPr sz="3600">
          <a:solidFill>
            <a:srgbClr val="000090"/>
          </a:solidFill>
          <a:latin typeface="Arial" charset="0"/>
          <a:ea typeface="ＭＳ Ｐゴシック" charset="0"/>
        </a:defRPr>
      </a:lvl4pPr>
      <a:lvl5pPr algn="ctr" defTabSz="455613" rtl="0" eaLnBrk="0" fontAlgn="base" hangingPunct="0">
        <a:spcBef>
          <a:spcPct val="0"/>
        </a:spcBef>
        <a:spcAft>
          <a:spcPct val="0"/>
        </a:spcAft>
        <a:defRPr sz="3600">
          <a:solidFill>
            <a:srgbClr val="000090"/>
          </a:solidFill>
          <a:latin typeface="Arial" charset="0"/>
          <a:ea typeface="ＭＳ Ｐゴシック" charset="0"/>
        </a:defRPr>
      </a:lvl5pPr>
      <a:lvl6pPr marL="456631" algn="ctr" defTabSz="456631" rtl="0" fontAlgn="base">
        <a:spcBef>
          <a:spcPct val="0"/>
        </a:spcBef>
        <a:spcAft>
          <a:spcPct val="0"/>
        </a:spcAft>
        <a:defRPr sz="3600">
          <a:solidFill>
            <a:srgbClr val="000090"/>
          </a:solidFill>
          <a:latin typeface="Arial" charset="0"/>
          <a:ea typeface="ＭＳ Ｐゴシック" charset="0"/>
        </a:defRPr>
      </a:lvl6pPr>
      <a:lvl7pPr marL="913264" algn="ctr" defTabSz="456631" rtl="0" fontAlgn="base">
        <a:spcBef>
          <a:spcPct val="0"/>
        </a:spcBef>
        <a:spcAft>
          <a:spcPct val="0"/>
        </a:spcAft>
        <a:defRPr sz="3600">
          <a:solidFill>
            <a:srgbClr val="000090"/>
          </a:solidFill>
          <a:latin typeface="Arial" charset="0"/>
          <a:ea typeface="ＭＳ Ｐゴシック" charset="0"/>
        </a:defRPr>
      </a:lvl7pPr>
      <a:lvl8pPr marL="1369896" algn="ctr" defTabSz="456631" rtl="0" fontAlgn="base">
        <a:spcBef>
          <a:spcPct val="0"/>
        </a:spcBef>
        <a:spcAft>
          <a:spcPct val="0"/>
        </a:spcAft>
        <a:defRPr sz="3600">
          <a:solidFill>
            <a:srgbClr val="000090"/>
          </a:solidFill>
          <a:latin typeface="Arial" charset="0"/>
          <a:ea typeface="ＭＳ Ｐゴシック" charset="0"/>
        </a:defRPr>
      </a:lvl8pPr>
      <a:lvl9pPr marL="1826526" algn="ctr" defTabSz="456631" rtl="0" fontAlgn="base">
        <a:spcBef>
          <a:spcPct val="0"/>
        </a:spcBef>
        <a:spcAft>
          <a:spcPct val="0"/>
        </a:spcAft>
        <a:defRPr sz="3600">
          <a:solidFill>
            <a:srgbClr val="000090"/>
          </a:solidFill>
          <a:latin typeface="Arial" charset="0"/>
          <a:ea typeface="ＭＳ Ｐゴシック" charset="0"/>
        </a:defRPr>
      </a:lvl9pPr>
    </p:titleStyle>
    <p:bodyStyle>
      <a:lvl1pPr marL="341313" indent="-341313" algn="l" defTabSz="455613" rtl="0" eaLnBrk="0" fontAlgn="base" hangingPunct="0">
        <a:spcBef>
          <a:spcPct val="20000"/>
        </a:spcBef>
        <a:spcAft>
          <a:spcPct val="0"/>
        </a:spcAft>
        <a:buFont typeface="Arial" charset="0"/>
        <a:buChar char="•"/>
        <a:defRPr sz="3200" kern="1200">
          <a:solidFill>
            <a:schemeClr val="tx1"/>
          </a:solidFill>
          <a:latin typeface="Arial"/>
          <a:ea typeface="ＭＳ Ｐゴシック" charset="0"/>
          <a:cs typeface="Arial"/>
        </a:defRPr>
      </a:lvl1pPr>
      <a:lvl2pPr marL="741363" indent="-284163" algn="l" defTabSz="455613" rtl="0" eaLnBrk="0" fontAlgn="base" hangingPunct="0">
        <a:spcBef>
          <a:spcPct val="20000"/>
        </a:spcBef>
        <a:spcAft>
          <a:spcPct val="0"/>
        </a:spcAft>
        <a:buFont typeface="Arial" charset="0"/>
        <a:buChar char="–"/>
        <a:defRPr sz="2800" kern="1200">
          <a:solidFill>
            <a:schemeClr val="tx1"/>
          </a:solidFill>
          <a:latin typeface="Arial"/>
          <a:ea typeface="ＭＳ Ｐゴシック" charset="0"/>
          <a:cs typeface="Arial"/>
        </a:defRPr>
      </a:lvl2pPr>
      <a:lvl3pPr marL="1141413" indent="-227013" algn="l" defTabSz="455613" rtl="0" eaLnBrk="0" fontAlgn="base" hangingPunct="0">
        <a:spcBef>
          <a:spcPct val="20000"/>
        </a:spcBef>
        <a:spcAft>
          <a:spcPct val="0"/>
        </a:spcAft>
        <a:buFont typeface="Arial" charset="0"/>
        <a:buChar char="•"/>
        <a:defRPr sz="2400" kern="1200">
          <a:solidFill>
            <a:schemeClr val="tx1"/>
          </a:solidFill>
          <a:latin typeface="Arial"/>
          <a:ea typeface="ＭＳ Ｐゴシック" charset="0"/>
          <a:cs typeface="Arial"/>
        </a:defRPr>
      </a:lvl3pPr>
      <a:lvl4pPr marL="1597025" indent="-227013" algn="l" defTabSz="455613" rtl="0" eaLnBrk="0" fontAlgn="base" hangingPunct="0">
        <a:spcBef>
          <a:spcPct val="20000"/>
        </a:spcBef>
        <a:spcAft>
          <a:spcPct val="0"/>
        </a:spcAft>
        <a:buFont typeface="Arial" charset="0"/>
        <a:buChar char="–"/>
        <a:defRPr sz="2000" kern="1200">
          <a:solidFill>
            <a:schemeClr val="tx1"/>
          </a:solidFill>
          <a:latin typeface="Arial"/>
          <a:ea typeface="ＭＳ Ｐゴシック" charset="0"/>
          <a:cs typeface="Arial"/>
        </a:defRPr>
      </a:lvl4pPr>
      <a:lvl5pPr marL="2054225" indent="-227013" algn="l" defTabSz="455613" rtl="0" eaLnBrk="0" fontAlgn="base" hangingPunct="0">
        <a:spcBef>
          <a:spcPct val="20000"/>
        </a:spcBef>
        <a:spcAft>
          <a:spcPct val="0"/>
        </a:spcAft>
        <a:buFont typeface="Arial" charset="0"/>
        <a:buChar char="»"/>
        <a:defRPr sz="2000" kern="1200">
          <a:solidFill>
            <a:schemeClr val="tx1"/>
          </a:solidFill>
          <a:latin typeface="Arial"/>
          <a:ea typeface="ＭＳ Ｐゴシック" charset="0"/>
          <a:cs typeface="Arial"/>
        </a:defRPr>
      </a:lvl5pPr>
      <a:lvl6pPr marL="2511474" indent="-228316" algn="l" defTabSz="456631" rtl="0" eaLnBrk="1" latinLnBrk="0" hangingPunct="1">
        <a:spcBef>
          <a:spcPct val="20000"/>
        </a:spcBef>
        <a:buFont typeface="Arial"/>
        <a:buChar char="•"/>
        <a:defRPr sz="2000" kern="1200">
          <a:solidFill>
            <a:schemeClr val="tx1"/>
          </a:solidFill>
          <a:latin typeface="+mn-lt"/>
          <a:ea typeface="+mn-ea"/>
          <a:cs typeface="+mn-cs"/>
        </a:defRPr>
      </a:lvl6pPr>
      <a:lvl7pPr marL="2968106" indent="-228316" algn="l" defTabSz="456631" rtl="0" eaLnBrk="1" latinLnBrk="0" hangingPunct="1">
        <a:spcBef>
          <a:spcPct val="20000"/>
        </a:spcBef>
        <a:buFont typeface="Arial"/>
        <a:buChar char="•"/>
        <a:defRPr sz="2000" kern="1200">
          <a:solidFill>
            <a:schemeClr val="tx1"/>
          </a:solidFill>
          <a:latin typeface="+mn-lt"/>
          <a:ea typeface="+mn-ea"/>
          <a:cs typeface="+mn-cs"/>
        </a:defRPr>
      </a:lvl7pPr>
      <a:lvl8pPr marL="3424738" indent="-228316" algn="l" defTabSz="456631" rtl="0" eaLnBrk="1" latinLnBrk="0" hangingPunct="1">
        <a:spcBef>
          <a:spcPct val="20000"/>
        </a:spcBef>
        <a:buFont typeface="Arial"/>
        <a:buChar char="•"/>
        <a:defRPr sz="2000" kern="1200">
          <a:solidFill>
            <a:schemeClr val="tx1"/>
          </a:solidFill>
          <a:latin typeface="+mn-lt"/>
          <a:ea typeface="+mn-ea"/>
          <a:cs typeface="+mn-cs"/>
        </a:defRPr>
      </a:lvl8pPr>
      <a:lvl9pPr marL="3881368" indent="-228316" algn="l" defTabSz="456631"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6631" rtl="0" eaLnBrk="1" latinLnBrk="0" hangingPunct="1">
        <a:defRPr sz="1800" kern="1200">
          <a:solidFill>
            <a:schemeClr val="tx1"/>
          </a:solidFill>
          <a:latin typeface="+mn-lt"/>
          <a:ea typeface="+mn-ea"/>
          <a:cs typeface="+mn-cs"/>
        </a:defRPr>
      </a:lvl1pPr>
      <a:lvl2pPr marL="456631" algn="l" defTabSz="456631" rtl="0" eaLnBrk="1" latinLnBrk="0" hangingPunct="1">
        <a:defRPr sz="1800" kern="1200">
          <a:solidFill>
            <a:schemeClr val="tx1"/>
          </a:solidFill>
          <a:latin typeface="+mn-lt"/>
          <a:ea typeface="+mn-ea"/>
          <a:cs typeface="+mn-cs"/>
        </a:defRPr>
      </a:lvl2pPr>
      <a:lvl3pPr marL="913264" algn="l" defTabSz="456631" rtl="0" eaLnBrk="1" latinLnBrk="0" hangingPunct="1">
        <a:defRPr sz="1800" kern="1200">
          <a:solidFill>
            <a:schemeClr val="tx1"/>
          </a:solidFill>
          <a:latin typeface="+mn-lt"/>
          <a:ea typeface="+mn-ea"/>
          <a:cs typeface="+mn-cs"/>
        </a:defRPr>
      </a:lvl3pPr>
      <a:lvl4pPr marL="1369896" algn="l" defTabSz="456631" rtl="0" eaLnBrk="1" latinLnBrk="0" hangingPunct="1">
        <a:defRPr sz="1800" kern="1200">
          <a:solidFill>
            <a:schemeClr val="tx1"/>
          </a:solidFill>
          <a:latin typeface="+mn-lt"/>
          <a:ea typeface="+mn-ea"/>
          <a:cs typeface="+mn-cs"/>
        </a:defRPr>
      </a:lvl4pPr>
      <a:lvl5pPr marL="1826526" algn="l" defTabSz="456631" rtl="0" eaLnBrk="1" latinLnBrk="0" hangingPunct="1">
        <a:defRPr sz="1800" kern="1200">
          <a:solidFill>
            <a:schemeClr val="tx1"/>
          </a:solidFill>
          <a:latin typeface="+mn-lt"/>
          <a:ea typeface="+mn-ea"/>
          <a:cs typeface="+mn-cs"/>
        </a:defRPr>
      </a:lvl5pPr>
      <a:lvl6pPr marL="2283159" algn="l" defTabSz="456631" rtl="0" eaLnBrk="1" latinLnBrk="0" hangingPunct="1">
        <a:defRPr sz="1800" kern="1200">
          <a:solidFill>
            <a:schemeClr val="tx1"/>
          </a:solidFill>
          <a:latin typeface="+mn-lt"/>
          <a:ea typeface="+mn-ea"/>
          <a:cs typeface="+mn-cs"/>
        </a:defRPr>
      </a:lvl6pPr>
      <a:lvl7pPr marL="2739790" algn="l" defTabSz="456631" rtl="0" eaLnBrk="1" latinLnBrk="0" hangingPunct="1">
        <a:defRPr sz="1800" kern="1200">
          <a:solidFill>
            <a:schemeClr val="tx1"/>
          </a:solidFill>
          <a:latin typeface="+mn-lt"/>
          <a:ea typeface="+mn-ea"/>
          <a:cs typeface="+mn-cs"/>
        </a:defRPr>
      </a:lvl7pPr>
      <a:lvl8pPr marL="3196416" algn="l" defTabSz="456631" rtl="0" eaLnBrk="1" latinLnBrk="0" hangingPunct="1">
        <a:defRPr sz="1800" kern="1200">
          <a:solidFill>
            <a:schemeClr val="tx1"/>
          </a:solidFill>
          <a:latin typeface="+mn-lt"/>
          <a:ea typeface="+mn-ea"/>
          <a:cs typeface="+mn-cs"/>
        </a:defRPr>
      </a:lvl8pPr>
      <a:lvl9pPr marL="3653052" algn="l" defTabSz="456631" rtl="0" eaLnBrk="1" latinLnBrk="0" hangingPunct="1">
        <a:defRPr sz="1800" kern="1200">
          <a:solidFill>
            <a:schemeClr val="tx1"/>
          </a:solidFill>
          <a:latin typeface="+mn-lt"/>
          <a:ea typeface="+mn-ea"/>
          <a:cs typeface="+mn-cs"/>
        </a:defRPr>
      </a:lvl9pPr>
    </p:otherStyle>
  </p:txStyles>
</p:sldMaster>
</file>

<file path=ppt/slideMasters/slideMaster8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88770" name="Title Placeholder 1"/>
          <p:cNvSpPr>
            <a:spLocks noGrp="1"/>
          </p:cNvSpPr>
          <p:nvPr>
            <p:ph type="title"/>
          </p:nvPr>
        </p:nvSpPr>
        <p:spPr bwMode="auto">
          <a:xfrm>
            <a:off x="457200" y="274638"/>
            <a:ext cx="8229600" cy="11430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320" tIns="45658" rIns="91320" bIns="45658" numCol="1" anchor="ctr" anchorCtr="0" compatLnSpc="1">
            <a:prstTxWarp prst="textNoShape">
              <a:avLst/>
            </a:prstTxWarp>
          </a:bodyPr>
          <a:lstStyle/>
          <a:p>
            <a:pPr lvl="0"/>
            <a:r>
              <a:rPr lang="en-US" altLang="en-US"/>
              <a:t>Click to edit Master title style</a:t>
            </a:r>
          </a:p>
        </p:txBody>
      </p:sp>
      <p:sp>
        <p:nvSpPr>
          <p:cNvPr id="288771" name="Text Placeholder 2"/>
          <p:cNvSpPr>
            <a:spLocks noGrp="1"/>
          </p:cNvSpPr>
          <p:nvPr>
            <p:ph type="body" idx="1"/>
          </p:nvPr>
        </p:nvSpPr>
        <p:spPr bwMode="auto">
          <a:xfrm>
            <a:off x="457200" y="1600200"/>
            <a:ext cx="8229600" cy="4525963"/>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320" tIns="45658" rIns="91320" bIns="45658"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320" tIns="45658" rIns="91320" bIns="45658" numCol="1" anchor="ctr" anchorCtr="0" compatLnSpc="1">
            <a:prstTxWarp prst="textNoShape">
              <a:avLst/>
            </a:prstTxWarp>
          </a:bodyPr>
          <a:lstStyle>
            <a:lvl1pPr defTabSz="455613">
              <a:defRPr b="0">
                <a:solidFill>
                  <a:srgbClr val="898989"/>
                </a:solidFill>
                <a:latin typeface="Calibri" charset="0"/>
              </a:defRPr>
            </a:lvl1pPr>
          </a:lstStyle>
          <a:p>
            <a:fld id="{BA6459B5-0D4B-D945-81D8-D192AB0EA9FF}" type="datetime1">
              <a:rPr lang="en-US" altLang="en-US">
                <a:ea typeface="ＭＳ Ｐゴシック" charset="-128"/>
                <a:cs typeface="+mn-cs"/>
              </a:rPr>
              <a:pPr/>
              <a:t>5/27/16</a:t>
            </a:fld>
            <a:endParaRPr lang="en-US" altLang="en-US">
              <a:ea typeface="ＭＳ Ｐゴシック" charset="-128"/>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320" tIns="45658" rIns="91320" bIns="45658" rtlCol="0" anchor="ctr"/>
          <a:lstStyle>
            <a:lvl1pPr algn="ctr" defTabSz="456607" fontAlgn="auto">
              <a:spcBef>
                <a:spcPts val="0"/>
              </a:spcBef>
              <a:spcAft>
                <a:spcPts val="0"/>
              </a:spcAft>
              <a:defRPr sz="1200" b="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320" tIns="45658" rIns="91320" bIns="45658" numCol="1" anchor="ctr" anchorCtr="0" compatLnSpc="1">
            <a:prstTxWarp prst="textNoShape">
              <a:avLst/>
            </a:prstTxWarp>
          </a:bodyPr>
          <a:lstStyle>
            <a:lvl1pPr algn="r" defTabSz="455613">
              <a:defRPr b="0">
                <a:solidFill>
                  <a:srgbClr val="898989"/>
                </a:solidFill>
                <a:latin typeface="Calibri" charset="0"/>
              </a:defRPr>
            </a:lvl1pPr>
          </a:lstStyle>
          <a:p>
            <a:fld id="{8873F25E-9F5F-BD4F-A0D4-FB55F0A2FD1A}" type="slidenum">
              <a:rPr lang="en-US" altLang="en-US">
                <a:ea typeface="ＭＳ Ｐゴシック" charset="-128"/>
                <a:cs typeface="+mn-cs"/>
              </a:rPr>
              <a:pPr/>
              <a:t>‹#›</a:t>
            </a:fld>
            <a:endParaRPr lang="en-US" altLang="en-US">
              <a:ea typeface="ＭＳ Ｐゴシック" charset="-128"/>
              <a:cs typeface="+mn-cs"/>
            </a:endParaRPr>
          </a:p>
        </p:txBody>
      </p:sp>
    </p:spTree>
    <p:extLst>
      <p:ext uri="{BB962C8B-B14F-4D97-AF65-F5344CB8AC3E}">
        <p14:creationId xmlns:p14="http://schemas.microsoft.com/office/powerpoint/2010/main" val="1070360868"/>
      </p:ext>
    </p:extLst>
  </p:cSld>
  <p:clrMap bg1="lt1" tx1="dk1" bg2="lt2" tx2="dk2" accent1="accent1" accent2="accent2" accent3="accent3" accent4="accent4" accent5="accent5" accent6="accent6" hlink="hlink" folHlink="folHlink"/>
  <p:sldLayoutIdLst>
    <p:sldLayoutId id="2147527625" r:id="rId1"/>
    <p:sldLayoutId id="2147527626" r:id="rId2"/>
    <p:sldLayoutId id="2147527627" r:id="rId3"/>
    <p:sldLayoutId id="2147527628" r:id="rId4"/>
    <p:sldLayoutId id="2147527629" r:id="rId5"/>
    <p:sldLayoutId id="2147527630" r:id="rId6"/>
    <p:sldLayoutId id="2147527631" r:id="rId7"/>
    <p:sldLayoutId id="2147527632" r:id="rId8"/>
    <p:sldLayoutId id="2147527633" r:id="rId9"/>
    <p:sldLayoutId id="2147527634" r:id="rId10"/>
    <p:sldLayoutId id="2147527635" r:id="rId11"/>
  </p:sldLayoutIdLst>
  <p:hf hdr="0" ftr="0" dt="0"/>
  <p:txStyles>
    <p:titleStyle>
      <a:lvl1pPr algn="ctr" defTabSz="454025"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4025"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4025"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4025"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4025"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6631" algn="ctr" defTabSz="455045"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3264" algn="ctr" defTabSz="455045"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69896" algn="ctr" defTabSz="455045"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6526" algn="ctr" defTabSz="455045"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39725" indent="-339725" algn="l" defTabSz="454025"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39775" indent="-282575" algn="l" defTabSz="454025"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39825" indent="-225425" algn="l" defTabSz="454025" rtl="0" eaLnBrk="0" fontAlgn="base" hangingPunct="0">
        <a:spcBef>
          <a:spcPct val="20000"/>
        </a:spcBef>
        <a:spcAft>
          <a:spcPct val="0"/>
        </a:spcAft>
        <a:buFont typeface="Arial" charset="0"/>
        <a:buChar char="•"/>
        <a:defRPr sz="2500" kern="1200">
          <a:solidFill>
            <a:schemeClr val="tx1"/>
          </a:solidFill>
          <a:latin typeface="+mn-lt"/>
          <a:ea typeface="ＭＳ Ｐゴシック" charset="0"/>
          <a:cs typeface="+mn-cs"/>
        </a:defRPr>
      </a:lvl3pPr>
      <a:lvl4pPr marL="1595438" indent="-225425" algn="l" defTabSz="454025" rtl="0" eaLnBrk="0" fontAlgn="base" hangingPunct="0">
        <a:spcBef>
          <a:spcPct val="20000"/>
        </a:spcBef>
        <a:spcAft>
          <a:spcPct val="0"/>
        </a:spcAft>
        <a:buFont typeface="Arial" charset="0"/>
        <a:buChar char="–"/>
        <a:defRPr sz="1900" kern="1200">
          <a:solidFill>
            <a:schemeClr val="tx1"/>
          </a:solidFill>
          <a:latin typeface="+mn-lt"/>
          <a:ea typeface="ＭＳ Ｐゴシック" charset="0"/>
          <a:cs typeface="+mn-cs"/>
        </a:defRPr>
      </a:lvl4pPr>
      <a:lvl5pPr marL="2052638" indent="-225425" algn="l" defTabSz="454025" rtl="0" eaLnBrk="0" fontAlgn="base" hangingPunct="0">
        <a:spcBef>
          <a:spcPct val="20000"/>
        </a:spcBef>
        <a:spcAft>
          <a:spcPct val="0"/>
        </a:spcAft>
        <a:buFont typeface="Arial" charset="0"/>
        <a:buChar char="»"/>
        <a:defRPr sz="1900" kern="1200">
          <a:solidFill>
            <a:schemeClr val="tx1"/>
          </a:solidFill>
          <a:latin typeface="+mn-lt"/>
          <a:ea typeface="ＭＳ Ｐゴシック" charset="0"/>
          <a:cs typeface="+mn-cs"/>
        </a:defRPr>
      </a:lvl5pPr>
      <a:lvl6pPr marL="2511347" indent="-228304" algn="l" defTabSz="456607" rtl="0" eaLnBrk="1" latinLnBrk="0" hangingPunct="1">
        <a:spcBef>
          <a:spcPct val="20000"/>
        </a:spcBef>
        <a:buFont typeface="Arial"/>
        <a:buChar char="•"/>
        <a:defRPr sz="1900" kern="1200">
          <a:solidFill>
            <a:schemeClr val="tx1"/>
          </a:solidFill>
          <a:latin typeface="+mn-lt"/>
          <a:ea typeface="+mn-ea"/>
          <a:cs typeface="+mn-cs"/>
        </a:defRPr>
      </a:lvl6pPr>
      <a:lvl7pPr marL="2967956" indent="-228304" algn="l" defTabSz="456607" rtl="0" eaLnBrk="1" latinLnBrk="0" hangingPunct="1">
        <a:spcBef>
          <a:spcPct val="20000"/>
        </a:spcBef>
        <a:buFont typeface="Arial"/>
        <a:buChar char="•"/>
        <a:defRPr sz="1900" kern="1200">
          <a:solidFill>
            <a:schemeClr val="tx1"/>
          </a:solidFill>
          <a:latin typeface="+mn-lt"/>
          <a:ea typeface="+mn-ea"/>
          <a:cs typeface="+mn-cs"/>
        </a:defRPr>
      </a:lvl7pPr>
      <a:lvl8pPr marL="3424565" indent="-228304" algn="l" defTabSz="456607" rtl="0" eaLnBrk="1" latinLnBrk="0" hangingPunct="1">
        <a:spcBef>
          <a:spcPct val="20000"/>
        </a:spcBef>
        <a:buFont typeface="Arial"/>
        <a:buChar char="•"/>
        <a:defRPr sz="1900" kern="1200">
          <a:solidFill>
            <a:schemeClr val="tx1"/>
          </a:solidFill>
          <a:latin typeface="+mn-lt"/>
          <a:ea typeface="+mn-ea"/>
          <a:cs typeface="+mn-cs"/>
        </a:defRPr>
      </a:lvl8pPr>
      <a:lvl9pPr marL="3881175" indent="-228304" algn="l" defTabSz="456607" rtl="0" eaLnBrk="1" latinLnBrk="0" hangingPunct="1">
        <a:spcBef>
          <a:spcPct val="20000"/>
        </a:spcBef>
        <a:buFont typeface="Arial"/>
        <a:buChar char="•"/>
        <a:defRPr sz="1900" kern="1200">
          <a:solidFill>
            <a:schemeClr val="tx1"/>
          </a:solidFill>
          <a:latin typeface="+mn-lt"/>
          <a:ea typeface="+mn-ea"/>
          <a:cs typeface="+mn-cs"/>
        </a:defRPr>
      </a:lvl9pPr>
    </p:bodyStyle>
    <p:otherStyle>
      <a:defPPr>
        <a:defRPr lang="en-US"/>
      </a:defPPr>
      <a:lvl1pPr marL="0" algn="l" defTabSz="456607" rtl="0" eaLnBrk="1" latinLnBrk="0" hangingPunct="1">
        <a:defRPr sz="1800" kern="1200">
          <a:solidFill>
            <a:schemeClr val="tx1"/>
          </a:solidFill>
          <a:latin typeface="+mn-lt"/>
          <a:ea typeface="+mn-ea"/>
          <a:cs typeface="+mn-cs"/>
        </a:defRPr>
      </a:lvl1pPr>
      <a:lvl2pPr marL="456607" algn="l" defTabSz="456607" rtl="0" eaLnBrk="1" latinLnBrk="0" hangingPunct="1">
        <a:defRPr sz="1800" kern="1200">
          <a:solidFill>
            <a:schemeClr val="tx1"/>
          </a:solidFill>
          <a:latin typeface="+mn-lt"/>
          <a:ea typeface="+mn-ea"/>
          <a:cs typeface="+mn-cs"/>
        </a:defRPr>
      </a:lvl2pPr>
      <a:lvl3pPr marL="913216" algn="l" defTabSz="456607" rtl="0" eaLnBrk="1" latinLnBrk="0" hangingPunct="1">
        <a:defRPr sz="1800" kern="1200">
          <a:solidFill>
            <a:schemeClr val="tx1"/>
          </a:solidFill>
          <a:latin typeface="+mn-lt"/>
          <a:ea typeface="+mn-ea"/>
          <a:cs typeface="+mn-cs"/>
        </a:defRPr>
      </a:lvl3pPr>
      <a:lvl4pPr marL="1369826" algn="l" defTabSz="456607" rtl="0" eaLnBrk="1" latinLnBrk="0" hangingPunct="1">
        <a:defRPr sz="1800" kern="1200">
          <a:solidFill>
            <a:schemeClr val="tx1"/>
          </a:solidFill>
          <a:latin typeface="+mn-lt"/>
          <a:ea typeface="+mn-ea"/>
          <a:cs typeface="+mn-cs"/>
        </a:defRPr>
      </a:lvl4pPr>
      <a:lvl5pPr marL="1826435" algn="l" defTabSz="456607" rtl="0" eaLnBrk="1" latinLnBrk="0" hangingPunct="1">
        <a:defRPr sz="1800" kern="1200">
          <a:solidFill>
            <a:schemeClr val="tx1"/>
          </a:solidFill>
          <a:latin typeface="+mn-lt"/>
          <a:ea typeface="+mn-ea"/>
          <a:cs typeface="+mn-cs"/>
        </a:defRPr>
      </a:lvl5pPr>
      <a:lvl6pPr marL="2283044" algn="l" defTabSz="456607" rtl="0" eaLnBrk="1" latinLnBrk="0" hangingPunct="1">
        <a:defRPr sz="1800" kern="1200">
          <a:solidFill>
            <a:schemeClr val="tx1"/>
          </a:solidFill>
          <a:latin typeface="+mn-lt"/>
          <a:ea typeface="+mn-ea"/>
          <a:cs typeface="+mn-cs"/>
        </a:defRPr>
      </a:lvl6pPr>
      <a:lvl7pPr marL="2739653" algn="l" defTabSz="456607" rtl="0" eaLnBrk="1" latinLnBrk="0" hangingPunct="1">
        <a:defRPr sz="1800" kern="1200">
          <a:solidFill>
            <a:schemeClr val="tx1"/>
          </a:solidFill>
          <a:latin typeface="+mn-lt"/>
          <a:ea typeface="+mn-ea"/>
          <a:cs typeface="+mn-cs"/>
        </a:defRPr>
      </a:lvl7pPr>
      <a:lvl8pPr marL="3196258" algn="l" defTabSz="456607" rtl="0" eaLnBrk="1" latinLnBrk="0" hangingPunct="1">
        <a:defRPr sz="1800" kern="1200">
          <a:solidFill>
            <a:schemeClr val="tx1"/>
          </a:solidFill>
          <a:latin typeface="+mn-lt"/>
          <a:ea typeface="+mn-ea"/>
          <a:cs typeface="+mn-cs"/>
        </a:defRPr>
      </a:lvl8pPr>
      <a:lvl9pPr marL="3652870" algn="l" defTabSz="456607" rtl="0" eaLnBrk="1" latinLnBrk="0" hangingPunct="1">
        <a:defRPr sz="1800" kern="1200">
          <a:solidFill>
            <a:schemeClr val="tx1"/>
          </a:solidFill>
          <a:latin typeface="+mn-lt"/>
          <a:ea typeface="+mn-ea"/>
          <a:cs typeface="+mn-cs"/>
        </a:defRPr>
      </a:lvl9pPr>
    </p:otherStyle>
  </p:txStyles>
</p:sldMaster>
</file>

<file path=ppt/slideMasters/slideMaster8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671513" y="568325"/>
            <a:ext cx="7805737" cy="1144588"/>
          </a:xfrm>
          <a:prstGeom prst="rect">
            <a:avLst/>
          </a:prstGeom>
          <a:noFill/>
          <a:ln>
            <a:noFill/>
          </a:ln>
          <a:effectLst/>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0" tIns="0" rIns="0" bIns="0" numCol="1" anchor="ctr" anchorCtr="0" compatLnSpc="1">
            <a:prstTxWarp prst="textNoShape">
              <a:avLst/>
            </a:prstTxWarp>
          </a:bodyPr>
          <a:lstStyle/>
          <a:p>
            <a:pPr lvl="0"/>
            <a:r>
              <a:rPr lang="en-GB"/>
              <a:t>Click to edit the title text format</a:t>
            </a:r>
          </a:p>
        </p:txBody>
      </p:sp>
      <p:sp>
        <p:nvSpPr>
          <p:cNvPr id="1026" name="Rectangle 2"/>
          <p:cNvSpPr>
            <a:spLocks noGrp="1" noChangeArrowheads="1"/>
          </p:cNvSpPr>
          <p:nvPr>
            <p:ph type="body" idx="1"/>
          </p:nvPr>
        </p:nvSpPr>
        <p:spPr bwMode="auto">
          <a:xfrm>
            <a:off x="671513" y="1906588"/>
            <a:ext cx="7805737" cy="4319587"/>
          </a:xfrm>
          <a:prstGeom prst="rect">
            <a:avLst/>
          </a:prstGeom>
          <a:noFill/>
          <a:ln>
            <a:noFill/>
          </a:ln>
          <a:effectLst/>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0" tIns="0" rIns="0" bIns="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Tree>
    <p:extLst>
      <p:ext uri="{BB962C8B-B14F-4D97-AF65-F5344CB8AC3E}">
        <p14:creationId xmlns:p14="http://schemas.microsoft.com/office/powerpoint/2010/main" val="1723137905"/>
      </p:ext>
    </p:extLst>
  </p:cSld>
  <p:clrMap bg1="lt1" tx1="dk1" bg2="lt2" tx2="dk2" accent1="accent1" accent2="accent2" accent3="accent3" accent4="accent4" accent5="accent5" accent6="accent6" hlink="hlink" folHlink="folHlink"/>
  <p:sldLayoutIdLst>
    <p:sldLayoutId id="2147527637" r:id="rId1"/>
    <p:sldLayoutId id="2147527638" r:id="rId2"/>
    <p:sldLayoutId id="2147527639" r:id="rId3"/>
    <p:sldLayoutId id="2147527640" r:id="rId4"/>
    <p:sldLayoutId id="2147527641" r:id="rId5"/>
    <p:sldLayoutId id="2147527642" r:id="rId6"/>
    <p:sldLayoutId id="2147527643" r:id="rId7"/>
    <p:sldLayoutId id="2147527644" r:id="rId8"/>
    <p:sldLayoutId id="2147527645" r:id="rId9"/>
    <p:sldLayoutId id="2147527646" r:id="rId10"/>
    <p:sldLayoutId id="2147527647" r:id="rId11"/>
  </p:sldLayoutIdLst>
  <p:txStyles>
    <p:titleStyle>
      <a:lvl1pPr algn="ctr" defTabSz="414338" rtl="0" eaLnBrk="0" fontAlgn="base" hangingPunct="0">
        <a:lnSpc>
          <a:spcPct val="93000"/>
        </a:lnSpc>
        <a:spcBef>
          <a:spcPct val="0"/>
        </a:spcBef>
        <a:spcAft>
          <a:spcPct val="0"/>
        </a:spcAft>
        <a:buClr>
          <a:srgbClr val="000000"/>
        </a:buClr>
        <a:buSzPct val="45000"/>
        <a:buFont typeface="Wingdings" charset="2"/>
        <a:defRPr sz="2500" b="1">
          <a:solidFill>
            <a:srgbClr val="000000"/>
          </a:solidFill>
          <a:latin typeface="+mj-lt"/>
          <a:ea typeface="+mj-ea"/>
          <a:cs typeface="+mj-cs"/>
        </a:defRPr>
      </a:lvl1pPr>
      <a:lvl2pPr algn="ctr" defTabSz="414338" rtl="0" eaLnBrk="0" fontAlgn="base" hangingPunct="0">
        <a:lnSpc>
          <a:spcPct val="93000"/>
        </a:lnSpc>
        <a:spcBef>
          <a:spcPct val="0"/>
        </a:spcBef>
        <a:spcAft>
          <a:spcPct val="0"/>
        </a:spcAft>
        <a:buClr>
          <a:srgbClr val="000000"/>
        </a:buClr>
        <a:buSzPct val="45000"/>
        <a:buFont typeface="Wingdings" charset="2"/>
        <a:defRPr sz="2500" b="1">
          <a:solidFill>
            <a:srgbClr val="000000"/>
          </a:solidFill>
          <a:latin typeface="Times New Roman" charset="0"/>
          <a:ea typeface="ＭＳ Ｐゴシック" charset="0"/>
          <a:cs typeface="msgothic" charset="0"/>
        </a:defRPr>
      </a:lvl2pPr>
      <a:lvl3pPr algn="ctr" defTabSz="414338" rtl="0" eaLnBrk="0" fontAlgn="base" hangingPunct="0">
        <a:lnSpc>
          <a:spcPct val="93000"/>
        </a:lnSpc>
        <a:spcBef>
          <a:spcPct val="0"/>
        </a:spcBef>
        <a:spcAft>
          <a:spcPct val="0"/>
        </a:spcAft>
        <a:buClr>
          <a:srgbClr val="000000"/>
        </a:buClr>
        <a:buSzPct val="45000"/>
        <a:buFont typeface="Wingdings" charset="2"/>
        <a:defRPr sz="2500" b="1">
          <a:solidFill>
            <a:srgbClr val="000000"/>
          </a:solidFill>
          <a:latin typeface="Times New Roman" charset="0"/>
          <a:ea typeface="ＭＳ Ｐゴシック" charset="0"/>
          <a:cs typeface="msgothic" charset="0"/>
        </a:defRPr>
      </a:lvl3pPr>
      <a:lvl4pPr algn="ctr" defTabSz="414338" rtl="0" eaLnBrk="0" fontAlgn="base" hangingPunct="0">
        <a:lnSpc>
          <a:spcPct val="93000"/>
        </a:lnSpc>
        <a:spcBef>
          <a:spcPct val="0"/>
        </a:spcBef>
        <a:spcAft>
          <a:spcPct val="0"/>
        </a:spcAft>
        <a:buClr>
          <a:srgbClr val="000000"/>
        </a:buClr>
        <a:buSzPct val="45000"/>
        <a:buFont typeface="Wingdings" charset="2"/>
        <a:defRPr sz="2500" b="1">
          <a:solidFill>
            <a:srgbClr val="000000"/>
          </a:solidFill>
          <a:latin typeface="Times New Roman" charset="0"/>
          <a:ea typeface="ＭＳ Ｐゴシック" charset="0"/>
          <a:cs typeface="msgothic" charset="0"/>
        </a:defRPr>
      </a:lvl4pPr>
      <a:lvl5pPr algn="ctr" defTabSz="414338" rtl="0" eaLnBrk="0" fontAlgn="base" hangingPunct="0">
        <a:lnSpc>
          <a:spcPct val="93000"/>
        </a:lnSpc>
        <a:spcBef>
          <a:spcPct val="0"/>
        </a:spcBef>
        <a:spcAft>
          <a:spcPct val="0"/>
        </a:spcAft>
        <a:buClr>
          <a:srgbClr val="000000"/>
        </a:buClr>
        <a:buSzPct val="45000"/>
        <a:buFont typeface="Wingdings" charset="2"/>
        <a:defRPr sz="2500" b="1">
          <a:solidFill>
            <a:srgbClr val="000000"/>
          </a:solidFill>
          <a:latin typeface="Times New Roman" charset="0"/>
          <a:ea typeface="ＭＳ Ｐゴシック" charset="0"/>
          <a:cs typeface="msgothic" charset="0"/>
        </a:defRPr>
      </a:lvl5pPr>
      <a:lvl6pPr marL="1393941" indent="-195843" algn="ctr" defTabSz="414726" rtl="0" fontAlgn="base" hangingPunct="0">
        <a:lnSpc>
          <a:spcPct val="93000"/>
        </a:lnSpc>
        <a:spcBef>
          <a:spcPct val="0"/>
        </a:spcBef>
        <a:spcAft>
          <a:spcPct val="0"/>
        </a:spcAft>
        <a:buClr>
          <a:srgbClr val="000000"/>
        </a:buClr>
        <a:buSzPct val="45000"/>
        <a:buFont typeface="Wingdings" charset="0"/>
        <a:defRPr sz="2500" b="1">
          <a:solidFill>
            <a:srgbClr val="000000"/>
          </a:solidFill>
          <a:latin typeface="Times New Roman" charset="0"/>
          <a:ea typeface="ＭＳ Ｐゴシック" charset="0"/>
          <a:cs typeface="msgothic" charset="0"/>
        </a:defRPr>
      </a:lvl6pPr>
      <a:lvl7pPr marL="1808667" indent="-195843" algn="ctr" defTabSz="414726" rtl="0" fontAlgn="base" hangingPunct="0">
        <a:lnSpc>
          <a:spcPct val="93000"/>
        </a:lnSpc>
        <a:spcBef>
          <a:spcPct val="0"/>
        </a:spcBef>
        <a:spcAft>
          <a:spcPct val="0"/>
        </a:spcAft>
        <a:buClr>
          <a:srgbClr val="000000"/>
        </a:buClr>
        <a:buSzPct val="45000"/>
        <a:buFont typeface="Wingdings" charset="0"/>
        <a:defRPr sz="2500" b="1">
          <a:solidFill>
            <a:srgbClr val="000000"/>
          </a:solidFill>
          <a:latin typeface="Times New Roman" charset="0"/>
          <a:ea typeface="ＭＳ Ｐゴシック" charset="0"/>
          <a:cs typeface="msgothic" charset="0"/>
        </a:defRPr>
      </a:lvl7pPr>
      <a:lvl8pPr marL="2223393" indent="-195843" algn="ctr" defTabSz="414726" rtl="0" fontAlgn="base" hangingPunct="0">
        <a:lnSpc>
          <a:spcPct val="93000"/>
        </a:lnSpc>
        <a:spcBef>
          <a:spcPct val="0"/>
        </a:spcBef>
        <a:spcAft>
          <a:spcPct val="0"/>
        </a:spcAft>
        <a:buClr>
          <a:srgbClr val="000000"/>
        </a:buClr>
        <a:buSzPct val="45000"/>
        <a:buFont typeface="Wingdings" charset="0"/>
        <a:defRPr sz="2500" b="1">
          <a:solidFill>
            <a:srgbClr val="000000"/>
          </a:solidFill>
          <a:latin typeface="Times New Roman" charset="0"/>
          <a:ea typeface="ＭＳ Ｐゴシック" charset="0"/>
          <a:cs typeface="msgothic" charset="0"/>
        </a:defRPr>
      </a:lvl8pPr>
      <a:lvl9pPr marL="2638119" indent="-195843" algn="ctr" defTabSz="414726" rtl="0" fontAlgn="base" hangingPunct="0">
        <a:lnSpc>
          <a:spcPct val="93000"/>
        </a:lnSpc>
        <a:spcBef>
          <a:spcPct val="0"/>
        </a:spcBef>
        <a:spcAft>
          <a:spcPct val="0"/>
        </a:spcAft>
        <a:buClr>
          <a:srgbClr val="000000"/>
        </a:buClr>
        <a:buSzPct val="45000"/>
        <a:buFont typeface="Wingdings" charset="0"/>
        <a:defRPr sz="2500" b="1">
          <a:solidFill>
            <a:srgbClr val="000000"/>
          </a:solidFill>
          <a:latin typeface="Times New Roman" charset="0"/>
          <a:ea typeface="ＭＳ Ｐゴシック" charset="0"/>
          <a:cs typeface="msgothic" charset="0"/>
        </a:defRPr>
      </a:lvl9pPr>
    </p:titleStyle>
    <p:bodyStyle>
      <a:lvl1pPr marL="390525" indent="-293688" algn="l" defTabSz="414338" rtl="0" eaLnBrk="0" fontAlgn="base" hangingPunct="0">
        <a:lnSpc>
          <a:spcPct val="93000"/>
        </a:lnSpc>
        <a:spcBef>
          <a:spcPct val="0"/>
        </a:spcBef>
        <a:spcAft>
          <a:spcPts val="800"/>
        </a:spcAft>
        <a:buClr>
          <a:srgbClr val="000000"/>
        </a:buClr>
        <a:buSzPct val="100000"/>
        <a:buFont typeface="Arial" charset="0"/>
        <a:buChar char="•"/>
        <a:defRPr>
          <a:solidFill>
            <a:srgbClr val="000000"/>
          </a:solidFill>
          <a:latin typeface="+mn-lt"/>
          <a:ea typeface="+mn-ea"/>
          <a:cs typeface="+mn-cs"/>
        </a:defRPr>
      </a:lvl1pPr>
      <a:lvl2pPr marL="782638" indent="-260350" algn="l" defTabSz="414338" rtl="0" eaLnBrk="0" fontAlgn="base" hangingPunct="0">
        <a:lnSpc>
          <a:spcPct val="93000"/>
        </a:lnSpc>
        <a:spcBef>
          <a:spcPct val="0"/>
        </a:spcBef>
        <a:spcAft>
          <a:spcPts val="1038"/>
        </a:spcAft>
        <a:buClr>
          <a:srgbClr val="000000"/>
        </a:buClr>
        <a:buSzPct val="75000"/>
        <a:buFont typeface="Symbol" charset="2"/>
        <a:buChar char=""/>
        <a:defRPr sz="2400">
          <a:solidFill>
            <a:srgbClr val="000000"/>
          </a:solidFill>
          <a:latin typeface="+mn-lt"/>
          <a:ea typeface="+mn-ea"/>
          <a:cs typeface="+mn-cs"/>
        </a:defRPr>
      </a:lvl2pPr>
      <a:lvl3pPr marL="1174750" indent="-195263" algn="l" defTabSz="414338" rtl="0" eaLnBrk="0" fontAlgn="base" hangingPunct="0">
        <a:lnSpc>
          <a:spcPct val="93000"/>
        </a:lnSpc>
        <a:spcBef>
          <a:spcPct val="0"/>
        </a:spcBef>
        <a:spcAft>
          <a:spcPts val="775"/>
        </a:spcAft>
        <a:buClr>
          <a:srgbClr val="000000"/>
        </a:buClr>
        <a:buSzPct val="45000"/>
        <a:buFont typeface="Wingdings" charset="2"/>
        <a:buChar char=""/>
        <a:defRPr sz="2200">
          <a:solidFill>
            <a:srgbClr val="000000"/>
          </a:solidFill>
          <a:latin typeface="+mn-lt"/>
          <a:ea typeface="+mn-ea"/>
          <a:cs typeface="+mn-cs"/>
        </a:defRPr>
      </a:lvl3pPr>
      <a:lvl4pPr marL="1565275" indent="-195263" algn="l" defTabSz="414338" rtl="0" eaLnBrk="0" fontAlgn="base" hangingPunct="0">
        <a:lnSpc>
          <a:spcPct val="93000"/>
        </a:lnSpc>
        <a:spcBef>
          <a:spcPct val="0"/>
        </a:spcBef>
        <a:spcAft>
          <a:spcPts val="525"/>
        </a:spcAft>
        <a:buClr>
          <a:srgbClr val="000000"/>
        </a:buClr>
        <a:buSzPct val="75000"/>
        <a:buFont typeface="Symbol" charset="2"/>
        <a:buChar char=""/>
        <a:defRPr>
          <a:solidFill>
            <a:srgbClr val="000000"/>
          </a:solidFill>
          <a:latin typeface="+mn-lt"/>
          <a:ea typeface="+mn-ea"/>
          <a:cs typeface="+mn-cs"/>
        </a:defRPr>
      </a:lvl4pPr>
      <a:lvl5pPr marL="1957388" indent="-195263" algn="l" defTabSz="414338" rtl="0" eaLnBrk="0" fontAlgn="base" hangingPunct="0">
        <a:lnSpc>
          <a:spcPct val="93000"/>
        </a:lnSpc>
        <a:spcBef>
          <a:spcPct val="0"/>
        </a:spcBef>
        <a:spcAft>
          <a:spcPts val="263"/>
        </a:spcAft>
        <a:buClr>
          <a:srgbClr val="000000"/>
        </a:buClr>
        <a:buSzPct val="45000"/>
        <a:buFont typeface="Wingdings" charset="2"/>
        <a:buChar char=""/>
        <a:defRPr>
          <a:solidFill>
            <a:srgbClr val="000000"/>
          </a:solidFill>
          <a:latin typeface="+mn-lt"/>
          <a:ea typeface="+mn-ea"/>
          <a:cs typeface="+mn-cs"/>
        </a:defRPr>
      </a:lvl5pPr>
      <a:lvl6pPr marL="2373155" indent="-195843" algn="l" defTabSz="414726" rtl="0" fontAlgn="base" hangingPunct="0">
        <a:lnSpc>
          <a:spcPct val="93000"/>
        </a:lnSpc>
        <a:spcBef>
          <a:spcPct val="0"/>
        </a:spcBef>
        <a:spcAft>
          <a:spcPts val="261"/>
        </a:spcAft>
        <a:buClr>
          <a:srgbClr val="000000"/>
        </a:buClr>
        <a:buSzPct val="45000"/>
        <a:buFont typeface="Wingdings" charset="0"/>
        <a:buChar char=""/>
        <a:defRPr sz="1800">
          <a:solidFill>
            <a:srgbClr val="000000"/>
          </a:solidFill>
          <a:latin typeface="+mn-lt"/>
          <a:ea typeface="+mn-ea"/>
          <a:cs typeface="+mn-cs"/>
        </a:defRPr>
      </a:lvl6pPr>
      <a:lvl7pPr marL="2787881" indent="-195843" algn="l" defTabSz="414726" rtl="0" fontAlgn="base" hangingPunct="0">
        <a:lnSpc>
          <a:spcPct val="93000"/>
        </a:lnSpc>
        <a:spcBef>
          <a:spcPct val="0"/>
        </a:spcBef>
        <a:spcAft>
          <a:spcPts val="261"/>
        </a:spcAft>
        <a:buClr>
          <a:srgbClr val="000000"/>
        </a:buClr>
        <a:buSzPct val="45000"/>
        <a:buFont typeface="Wingdings" charset="0"/>
        <a:buChar char=""/>
        <a:defRPr sz="1800">
          <a:solidFill>
            <a:srgbClr val="000000"/>
          </a:solidFill>
          <a:latin typeface="+mn-lt"/>
          <a:ea typeface="+mn-ea"/>
          <a:cs typeface="+mn-cs"/>
        </a:defRPr>
      </a:lvl7pPr>
      <a:lvl8pPr marL="3202607" indent="-195843" algn="l" defTabSz="414726" rtl="0" fontAlgn="base" hangingPunct="0">
        <a:lnSpc>
          <a:spcPct val="93000"/>
        </a:lnSpc>
        <a:spcBef>
          <a:spcPct val="0"/>
        </a:spcBef>
        <a:spcAft>
          <a:spcPts val="261"/>
        </a:spcAft>
        <a:buClr>
          <a:srgbClr val="000000"/>
        </a:buClr>
        <a:buSzPct val="45000"/>
        <a:buFont typeface="Wingdings" charset="0"/>
        <a:buChar char=""/>
        <a:defRPr sz="1800">
          <a:solidFill>
            <a:srgbClr val="000000"/>
          </a:solidFill>
          <a:latin typeface="+mn-lt"/>
          <a:ea typeface="+mn-ea"/>
          <a:cs typeface="+mn-cs"/>
        </a:defRPr>
      </a:lvl8pPr>
      <a:lvl9pPr marL="3617333" indent="-195843" algn="l" defTabSz="414726" rtl="0" fontAlgn="base" hangingPunct="0">
        <a:lnSpc>
          <a:spcPct val="93000"/>
        </a:lnSpc>
        <a:spcBef>
          <a:spcPct val="0"/>
        </a:spcBef>
        <a:spcAft>
          <a:spcPts val="261"/>
        </a:spcAft>
        <a:buClr>
          <a:srgbClr val="000000"/>
        </a:buClr>
        <a:buSzPct val="45000"/>
        <a:buFont typeface="Wingdings" charset="0"/>
        <a:buChar char=""/>
        <a:defRPr sz="1800">
          <a:solidFill>
            <a:srgbClr val="000000"/>
          </a:solidFill>
          <a:latin typeface="+mn-lt"/>
          <a:ea typeface="+mn-ea"/>
          <a:cs typeface="+mn-cs"/>
        </a:defRPr>
      </a:lvl9pPr>
    </p:bodyStyle>
    <p:otherStyle>
      <a:defPPr>
        <a:defRPr lang="en-US"/>
      </a:defPPr>
      <a:lvl1pPr marL="0" algn="l" defTabSz="414726" rtl="0" eaLnBrk="1" latinLnBrk="0" hangingPunct="1">
        <a:defRPr sz="1600" kern="1200">
          <a:solidFill>
            <a:schemeClr val="tx1"/>
          </a:solidFill>
          <a:latin typeface="+mn-lt"/>
          <a:ea typeface="+mn-ea"/>
          <a:cs typeface="+mn-cs"/>
        </a:defRPr>
      </a:lvl1pPr>
      <a:lvl2pPr marL="414726" algn="l" defTabSz="414726" rtl="0" eaLnBrk="1" latinLnBrk="0" hangingPunct="1">
        <a:defRPr sz="1600" kern="1200">
          <a:solidFill>
            <a:schemeClr val="tx1"/>
          </a:solidFill>
          <a:latin typeface="+mn-lt"/>
          <a:ea typeface="+mn-ea"/>
          <a:cs typeface="+mn-cs"/>
        </a:defRPr>
      </a:lvl2pPr>
      <a:lvl3pPr marL="829452" algn="l" defTabSz="414726" rtl="0" eaLnBrk="1" latinLnBrk="0" hangingPunct="1">
        <a:defRPr sz="1600" kern="1200">
          <a:solidFill>
            <a:schemeClr val="tx1"/>
          </a:solidFill>
          <a:latin typeface="+mn-lt"/>
          <a:ea typeface="+mn-ea"/>
          <a:cs typeface="+mn-cs"/>
        </a:defRPr>
      </a:lvl3pPr>
      <a:lvl4pPr marL="1244178" algn="l" defTabSz="414726" rtl="0" eaLnBrk="1" latinLnBrk="0" hangingPunct="1">
        <a:defRPr sz="1600" kern="1200">
          <a:solidFill>
            <a:schemeClr val="tx1"/>
          </a:solidFill>
          <a:latin typeface="+mn-lt"/>
          <a:ea typeface="+mn-ea"/>
          <a:cs typeface="+mn-cs"/>
        </a:defRPr>
      </a:lvl4pPr>
      <a:lvl5pPr marL="1658904" algn="l" defTabSz="414726" rtl="0" eaLnBrk="1" latinLnBrk="0" hangingPunct="1">
        <a:defRPr sz="1600" kern="1200">
          <a:solidFill>
            <a:schemeClr val="tx1"/>
          </a:solidFill>
          <a:latin typeface="+mn-lt"/>
          <a:ea typeface="+mn-ea"/>
          <a:cs typeface="+mn-cs"/>
        </a:defRPr>
      </a:lvl5pPr>
      <a:lvl6pPr marL="2073631" algn="l" defTabSz="414726" rtl="0" eaLnBrk="1" latinLnBrk="0" hangingPunct="1">
        <a:defRPr sz="1600" kern="1200">
          <a:solidFill>
            <a:schemeClr val="tx1"/>
          </a:solidFill>
          <a:latin typeface="+mn-lt"/>
          <a:ea typeface="+mn-ea"/>
          <a:cs typeface="+mn-cs"/>
        </a:defRPr>
      </a:lvl6pPr>
      <a:lvl7pPr marL="2488357" algn="l" defTabSz="414726" rtl="0" eaLnBrk="1" latinLnBrk="0" hangingPunct="1">
        <a:defRPr sz="1600" kern="1200">
          <a:solidFill>
            <a:schemeClr val="tx1"/>
          </a:solidFill>
          <a:latin typeface="+mn-lt"/>
          <a:ea typeface="+mn-ea"/>
          <a:cs typeface="+mn-cs"/>
        </a:defRPr>
      </a:lvl7pPr>
      <a:lvl8pPr marL="2903083" algn="l" defTabSz="414726" rtl="0" eaLnBrk="1" latinLnBrk="0" hangingPunct="1">
        <a:defRPr sz="1600" kern="1200">
          <a:solidFill>
            <a:schemeClr val="tx1"/>
          </a:solidFill>
          <a:latin typeface="+mn-lt"/>
          <a:ea typeface="+mn-ea"/>
          <a:cs typeface="+mn-cs"/>
        </a:defRPr>
      </a:lvl8pPr>
      <a:lvl9pPr marL="3317809" algn="l" defTabSz="414726" rtl="0" eaLnBrk="1" latinLnBrk="0" hangingPunct="1">
        <a:defRPr sz="1600" kern="1200">
          <a:solidFill>
            <a:schemeClr val="tx1"/>
          </a:solidFill>
          <a:latin typeface="+mn-lt"/>
          <a:ea typeface="+mn-ea"/>
          <a:cs typeface="+mn-cs"/>
        </a:defRPr>
      </a:lvl9pPr>
    </p:otherStyle>
  </p:txStyles>
</p:sldMaster>
</file>

<file path=ppt/slideMasters/slideMaster8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ctr" anchorCtr="0" compatLnSpc="1">
            <a:prstTxWarp prst="textNoShape">
              <a:avLst/>
            </a:prstTxWarp>
          </a:bodyPr>
          <a:lstStyle/>
          <a:p>
            <a:pPr lvl="0"/>
            <a:r>
              <a:rPr lang="en-US" altLang="en-US"/>
              <a:t>Click to edit Master title style</a:t>
            </a:r>
          </a:p>
        </p:txBody>
      </p:sp>
      <p:sp>
        <p:nvSpPr>
          <p:cNvPr id="25603"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46" tIns="45975" rIns="91946" bIns="45975"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1946" tIns="45975" rIns="91946" bIns="45975"/>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2B947AA4-72E8-7F4B-89D6-5499F4F054EC}" type="slidenum">
              <a:rPr lang="en-US" altLang="en-US" sz="1600" i="1">
                <a:solidFill>
                  <a:srgbClr val="000000"/>
                </a:solidFill>
                <a:effectLst>
                  <a:outerShdw blurRad="38100" dist="38100" dir="2700000" algn="tl">
                    <a:srgbClr val="C0C0C0"/>
                  </a:outerShdw>
                </a:effectLst>
                <a:latin typeface="Courier New" charset="0"/>
                <a:cs typeface="+mn-cs"/>
              </a:rPr>
              <a:pPr/>
              <a:t>‹#›</a:t>
            </a:fld>
            <a:r>
              <a:rPr lang="en-US" altLang="en-US" sz="1800">
                <a:solidFill>
                  <a:srgbClr val="808080"/>
                </a:solidFill>
                <a:cs typeface="+mn-cs"/>
              </a:rPr>
              <a:t> - </a:t>
            </a:r>
            <a:r>
              <a:rPr lang="en-US" altLang="en-US" sz="1000">
                <a:solidFill>
                  <a:srgbClr val="969696"/>
                </a:solidFill>
                <a:cs typeface="+mn-cs"/>
              </a:rPr>
              <a:t>Lectures.GersteinLab.org</a:t>
            </a:r>
            <a:endParaRPr lang="en-US" altLang="en-US" sz="300" b="0">
              <a:solidFill>
                <a:srgbClr val="000000"/>
              </a:solidFill>
              <a:cs typeface="+mn-cs"/>
            </a:endParaRPr>
          </a:p>
        </p:txBody>
      </p:sp>
    </p:spTree>
    <p:extLst>
      <p:ext uri="{BB962C8B-B14F-4D97-AF65-F5344CB8AC3E}">
        <p14:creationId xmlns:p14="http://schemas.microsoft.com/office/powerpoint/2010/main" val="2583116462"/>
      </p:ext>
    </p:extLst>
  </p:cSld>
  <p:clrMap bg1="lt1" tx1="dk1" bg2="lt2" tx2="dk2" accent1="accent1" accent2="accent2" accent3="accent3" accent4="accent4" accent5="accent5" accent6="accent6" hlink="hlink" folHlink="folHlink"/>
  <p:sldLayoutIdLst>
    <p:sldLayoutId id="2147527649" r:id="rId1"/>
    <p:sldLayoutId id="2147527650" r:id="rId2"/>
    <p:sldLayoutId id="2147527651" r:id="rId3"/>
    <p:sldLayoutId id="2147527652" r:id="rId4"/>
    <p:sldLayoutId id="2147527653" r:id="rId5"/>
    <p:sldLayoutId id="2147527654" r:id="rId6"/>
    <p:sldLayoutId id="2147527655" r:id="rId7"/>
    <p:sldLayoutId id="2147527656" r:id="rId8"/>
    <p:sldLayoutId id="2147527657" r:id="rId9"/>
    <p:sldLayoutId id="2147527658" r:id="rId10"/>
    <p:sldLayoutId id="2147527659" r:id="rId11"/>
    <p:sldLayoutId id="2147527660" r:id="rId12"/>
    <p:sldLayoutId id="2147527661" r:id="rId13"/>
  </p:sldLayoutIdLst>
  <p:transition/>
  <p:timing>
    <p:tnLst>
      <p:par>
        <p:cTn id="1" dur="indefinite" restart="never" nodeType="tmRoot"/>
      </p:par>
    </p:tnLst>
  </p:timing>
  <p:hf hdr="0" ftr="0" dt="0"/>
  <p:txStyles>
    <p:titleStyle>
      <a:lvl1pPr algn="ctr" defTabSz="909638"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625" algn="ctr" defTabSz="911668" rtl="0" eaLnBrk="1" fontAlgn="base" hangingPunct="1">
        <a:spcBef>
          <a:spcPct val="0"/>
        </a:spcBef>
        <a:spcAft>
          <a:spcPct val="0"/>
        </a:spcAft>
        <a:defRPr sz="3600" b="1" u="sng">
          <a:solidFill>
            <a:srgbClr val="000099"/>
          </a:solidFill>
          <a:latin typeface="Arial" pitchFamily="-65" charset="0"/>
        </a:defRPr>
      </a:lvl6pPr>
      <a:lvl7pPr marL="913254" algn="ctr" defTabSz="911668" rtl="0" eaLnBrk="1" fontAlgn="base" hangingPunct="1">
        <a:spcBef>
          <a:spcPct val="0"/>
        </a:spcBef>
        <a:spcAft>
          <a:spcPct val="0"/>
        </a:spcAft>
        <a:defRPr sz="3600" b="1" u="sng">
          <a:solidFill>
            <a:srgbClr val="000099"/>
          </a:solidFill>
          <a:latin typeface="Arial" pitchFamily="-65" charset="0"/>
        </a:defRPr>
      </a:lvl7pPr>
      <a:lvl8pPr marL="1369882" algn="ctr" defTabSz="911668" rtl="0" eaLnBrk="1" fontAlgn="base" hangingPunct="1">
        <a:spcBef>
          <a:spcPct val="0"/>
        </a:spcBef>
        <a:spcAft>
          <a:spcPct val="0"/>
        </a:spcAft>
        <a:defRPr sz="3600" b="1" u="sng">
          <a:solidFill>
            <a:srgbClr val="000099"/>
          </a:solidFill>
          <a:latin typeface="Arial" pitchFamily="-65" charset="0"/>
        </a:defRPr>
      </a:lvl8pPr>
      <a:lvl9pPr marL="1826508" algn="ctr" defTabSz="911668" rtl="0" eaLnBrk="1" fontAlgn="base" hangingPunct="1">
        <a:spcBef>
          <a:spcPct val="0"/>
        </a:spcBef>
        <a:spcAft>
          <a:spcPct val="0"/>
        </a:spcAft>
        <a:defRPr sz="3600" b="1" u="sng">
          <a:solidFill>
            <a:srgbClr val="000099"/>
          </a:solidFill>
          <a:latin typeface="Arial" pitchFamily="-65" charset="0"/>
        </a:defRPr>
      </a:lvl9pPr>
    </p:titleStyle>
    <p:bodyStyle>
      <a:lvl1pPr marL="225425" indent="-225425" algn="l" defTabSz="909638"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8325" indent="-225425" algn="l" defTabSz="909638"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9638" indent="-223838" algn="l" defTabSz="909638"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1600" indent="-225425" algn="l" defTabSz="909638"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2450" indent="-225425" algn="l" defTabSz="909638"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1448"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8077"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4702"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1329"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625" rtl="0" eaLnBrk="1" latinLnBrk="0" hangingPunct="1">
        <a:defRPr sz="1800" kern="1200">
          <a:solidFill>
            <a:schemeClr val="tx1"/>
          </a:solidFill>
          <a:latin typeface="+mn-lt"/>
          <a:ea typeface="+mn-ea"/>
          <a:cs typeface="+mn-cs"/>
        </a:defRPr>
      </a:lvl1pPr>
      <a:lvl2pPr marL="456625" algn="l" defTabSz="456625" rtl="0" eaLnBrk="1" latinLnBrk="0" hangingPunct="1">
        <a:defRPr sz="1800" kern="1200">
          <a:solidFill>
            <a:schemeClr val="tx1"/>
          </a:solidFill>
          <a:latin typeface="+mn-lt"/>
          <a:ea typeface="+mn-ea"/>
          <a:cs typeface="+mn-cs"/>
        </a:defRPr>
      </a:lvl2pPr>
      <a:lvl3pPr marL="913254" algn="l" defTabSz="456625" rtl="0" eaLnBrk="1" latinLnBrk="0" hangingPunct="1">
        <a:defRPr sz="1800" kern="1200">
          <a:solidFill>
            <a:schemeClr val="tx1"/>
          </a:solidFill>
          <a:latin typeface="+mn-lt"/>
          <a:ea typeface="+mn-ea"/>
          <a:cs typeface="+mn-cs"/>
        </a:defRPr>
      </a:lvl3pPr>
      <a:lvl4pPr marL="1369882" algn="l" defTabSz="456625" rtl="0" eaLnBrk="1" latinLnBrk="0" hangingPunct="1">
        <a:defRPr sz="1800" kern="1200">
          <a:solidFill>
            <a:schemeClr val="tx1"/>
          </a:solidFill>
          <a:latin typeface="+mn-lt"/>
          <a:ea typeface="+mn-ea"/>
          <a:cs typeface="+mn-cs"/>
        </a:defRPr>
      </a:lvl4pPr>
      <a:lvl5pPr marL="1826508" algn="l" defTabSz="456625" rtl="0" eaLnBrk="1" latinLnBrk="0" hangingPunct="1">
        <a:defRPr sz="1800" kern="1200">
          <a:solidFill>
            <a:schemeClr val="tx1"/>
          </a:solidFill>
          <a:latin typeface="+mn-lt"/>
          <a:ea typeface="+mn-ea"/>
          <a:cs typeface="+mn-cs"/>
        </a:defRPr>
      </a:lvl5pPr>
      <a:lvl6pPr marL="2283135" algn="l" defTabSz="456625" rtl="0" eaLnBrk="1" latinLnBrk="0" hangingPunct="1">
        <a:defRPr sz="1800" kern="1200">
          <a:solidFill>
            <a:schemeClr val="tx1"/>
          </a:solidFill>
          <a:latin typeface="+mn-lt"/>
          <a:ea typeface="+mn-ea"/>
          <a:cs typeface="+mn-cs"/>
        </a:defRPr>
      </a:lvl6pPr>
      <a:lvl7pPr marL="2739763" algn="l" defTabSz="456625" rtl="0" eaLnBrk="1" latinLnBrk="0" hangingPunct="1">
        <a:defRPr sz="1800" kern="1200">
          <a:solidFill>
            <a:schemeClr val="tx1"/>
          </a:solidFill>
          <a:latin typeface="+mn-lt"/>
          <a:ea typeface="+mn-ea"/>
          <a:cs typeface="+mn-cs"/>
        </a:defRPr>
      </a:lvl7pPr>
      <a:lvl8pPr marL="3196385" algn="l" defTabSz="456625" rtl="0" eaLnBrk="1" latinLnBrk="0" hangingPunct="1">
        <a:defRPr sz="1800" kern="1200">
          <a:solidFill>
            <a:schemeClr val="tx1"/>
          </a:solidFill>
          <a:latin typeface="+mn-lt"/>
          <a:ea typeface="+mn-ea"/>
          <a:cs typeface="+mn-cs"/>
        </a:defRPr>
      </a:lvl8pPr>
      <a:lvl9pPr marL="3653016" algn="l" defTabSz="456625" rtl="0" eaLnBrk="1" latinLnBrk="0" hangingPunct="1">
        <a:defRPr sz="1800" kern="1200">
          <a:solidFill>
            <a:schemeClr val="tx1"/>
          </a:solidFill>
          <a:latin typeface="+mn-lt"/>
          <a:ea typeface="+mn-ea"/>
          <a:cs typeface="+mn-cs"/>
        </a:defRPr>
      </a:lvl9pPr>
    </p:otherStyle>
  </p:txStyles>
</p:sldMaster>
</file>

<file path=ppt/slideMasters/slideMaster8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70690" name="Title Placeholder 1"/>
          <p:cNvSpPr>
            <a:spLocks noGrp="1"/>
          </p:cNvSpPr>
          <p:nvPr>
            <p:ph type="title"/>
          </p:nvPr>
        </p:nvSpPr>
        <p:spPr bwMode="auto">
          <a:xfrm>
            <a:off x="457200" y="274638"/>
            <a:ext cx="8229600" cy="11430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70691" name="Text Placeholder 2"/>
          <p:cNvSpPr>
            <a:spLocks noGrp="1"/>
          </p:cNvSpPr>
          <p:nvPr>
            <p:ph type="body" idx="1"/>
          </p:nvPr>
        </p:nvSpPr>
        <p:spPr bwMode="auto">
          <a:xfrm>
            <a:off x="457200" y="1600200"/>
            <a:ext cx="8229600" cy="4525963"/>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defTabSz="457200">
              <a:defRPr b="0">
                <a:solidFill>
                  <a:srgbClr val="898989"/>
                </a:solidFill>
                <a:latin typeface="Calibri" charset="0"/>
              </a:defRPr>
            </a:lvl1pPr>
          </a:lstStyle>
          <a:p>
            <a:fld id="{BEBD910C-DED8-F148-8CA4-BC4499D2C769}" type="datetime1">
              <a:rPr lang="en-US" altLang="en-US">
                <a:ea typeface="ＭＳ Ｐゴシック" charset="-128"/>
                <a:cs typeface="+mn-cs"/>
              </a:rPr>
              <a:pPr/>
              <a:t>5/27/16</a:t>
            </a:fld>
            <a:endParaRPr lang="en-US" altLang="en-US">
              <a:ea typeface="ＭＳ Ｐゴシック" charset="-128"/>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defTabSz="457200" fontAlgn="auto">
              <a:spcBef>
                <a:spcPts val="0"/>
              </a:spcBef>
              <a:spcAft>
                <a:spcPts val="0"/>
              </a:spcAft>
              <a:defRPr sz="1200" b="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defTabSz="457200">
              <a:defRPr b="0">
                <a:solidFill>
                  <a:srgbClr val="898989"/>
                </a:solidFill>
                <a:latin typeface="Calibri" charset="0"/>
              </a:defRPr>
            </a:lvl1pPr>
          </a:lstStyle>
          <a:p>
            <a:fld id="{20B0D118-8839-0141-9B88-3AB99900D05B}" type="slidenum">
              <a:rPr lang="en-US" altLang="en-US">
                <a:ea typeface="ＭＳ Ｐゴシック" charset="-128"/>
                <a:cs typeface="+mn-cs"/>
              </a:rPr>
              <a:pPr/>
              <a:t>‹#›</a:t>
            </a:fld>
            <a:endParaRPr lang="en-US" altLang="en-US">
              <a:ea typeface="ＭＳ Ｐゴシック" charset="-128"/>
              <a:cs typeface="+mn-cs"/>
            </a:endParaRPr>
          </a:p>
        </p:txBody>
      </p:sp>
    </p:spTree>
    <p:extLst>
      <p:ext uri="{BB962C8B-B14F-4D97-AF65-F5344CB8AC3E}">
        <p14:creationId xmlns:p14="http://schemas.microsoft.com/office/powerpoint/2010/main" val="3369635216"/>
      </p:ext>
    </p:extLst>
  </p:cSld>
  <p:clrMap bg1="lt1" tx1="dk1" bg2="lt2" tx2="dk2" accent1="accent1" accent2="accent2" accent3="accent3" accent4="accent4" accent5="accent5" accent6="accent6" hlink="hlink" folHlink="folHlink"/>
  <p:sldLayoutIdLst>
    <p:sldLayoutId id="2147527663" r:id="rId1"/>
    <p:sldLayoutId id="2147527664" r:id="rId2"/>
    <p:sldLayoutId id="2147527665" r:id="rId3"/>
    <p:sldLayoutId id="2147527666" r:id="rId4"/>
    <p:sldLayoutId id="2147527667" r:id="rId5"/>
    <p:sldLayoutId id="2147527668" r:id="rId6"/>
    <p:sldLayoutId id="2147527669" r:id="rId7"/>
    <p:sldLayoutId id="2147527670" r:id="rId8"/>
    <p:sldLayoutId id="2147527671" r:id="rId9"/>
    <p:sldLayoutId id="2147527672" r:id="rId10"/>
    <p:sldLayoutId id="2147527673" r:id="rId1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66" tIns="46033" rIns="92066" bIns="46033"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638675"/>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66" tIns="46033" rIns="92066" bIns="46033"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5" name="Rectangle 5"/>
          <p:cNvSpPr>
            <a:spLocks noChangeArrowheads="1"/>
          </p:cNvSpPr>
          <p:nvPr/>
        </p:nvSpPr>
        <p:spPr bwMode="auto">
          <a:xfrm>
            <a:off x="7215188" y="6673850"/>
            <a:ext cx="1695450" cy="184150"/>
          </a:xfrm>
          <a:prstGeom prst="rect">
            <a:avLst/>
          </a:prstGeom>
          <a:noFill/>
          <a:ln w="9525">
            <a:noFill/>
            <a:miter lim="800000"/>
            <a:headEnd/>
            <a:tailEnd/>
          </a:ln>
          <a:effectLst/>
        </p:spPr>
        <p:txBody>
          <a:bodyPr lIns="92066" tIns="46033" rIns="92066" bIns="46033"/>
          <a:lstStyle/>
          <a:p>
            <a:pPr algn="ctr" defTabSz="912813" eaLnBrk="0" hangingPunct="0"/>
            <a:r>
              <a:rPr lang="en-US" sz="700" b="0" smtClean="0">
                <a:solidFill>
                  <a:srgbClr val="FFFFFF"/>
                </a:solidFill>
              </a:rPr>
              <a:t>Do not reproduce without permission</a:t>
            </a:r>
          </a:p>
        </p:txBody>
      </p:sp>
      <p:sp>
        <p:nvSpPr>
          <p:cNvPr id="4802566" name="Rectangle 6"/>
          <p:cNvSpPr>
            <a:spLocks noChangeArrowheads="1"/>
          </p:cNvSpPr>
          <p:nvPr/>
        </p:nvSpPr>
        <p:spPr bwMode="auto">
          <a:xfrm rot="-5400000">
            <a:off x="7473157" y="5234781"/>
            <a:ext cx="3078162" cy="263525"/>
          </a:xfrm>
          <a:prstGeom prst="rect">
            <a:avLst/>
          </a:prstGeom>
          <a:noFill/>
          <a:ln w="9525">
            <a:noFill/>
            <a:miter lim="800000"/>
            <a:headEnd/>
            <a:tailEnd/>
          </a:ln>
          <a:effectLst/>
        </p:spPr>
        <p:txBody>
          <a:bodyPr lIns="92066" tIns="46033" rIns="92066" bIns="46033"/>
          <a:lstStyle/>
          <a:p>
            <a:pPr defTabSz="912813" eaLnBrk="0" hangingPunct="0"/>
            <a:fld id="{44702CB4-A163-C541-9C2B-737D0DD11989}" type="slidenum">
              <a:rPr lang="en-US" smtClean="0">
                <a:solidFill>
                  <a:srgbClr val="808080"/>
                </a:solidFill>
              </a:rPr>
              <a:pPr defTabSz="912813" eaLnBrk="0" hangingPunct="0"/>
              <a:t>‹#›</a:t>
            </a:fld>
            <a:r>
              <a:rPr lang="en-US" smtClean="0">
                <a:solidFill>
                  <a:srgbClr val="808080"/>
                </a:solidFill>
              </a:rPr>
              <a:t> Lectures.GersteinLab.org </a:t>
            </a:r>
            <a:r>
              <a:rPr lang="en-US" b="0" smtClean="0">
                <a:solidFill>
                  <a:srgbClr val="808080"/>
                </a:solidFill>
              </a:rPr>
              <a:t> </a:t>
            </a:r>
            <a:r>
              <a:rPr lang="en-US" sz="900" b="0" smtClean="0">
                <a:solidFill>
                  <a:srgbClr val="808080"/>
                </a:solidFill>
              </a:rPr>
              <a:t>(c) 2007</a:t>
            </a:r>
          </a:p>
        </p:txBody>
      </p:sp>
    </p:spTree>
    <p:extLst>
      <p:ext uri="{BB962C8B-B14F-4D97-AF65-F5344CB8AC3E}">
        <p14:creationId xmlns:p14="http://schemas.microsoft.com/office/powerpoint/2010/main" val="183310694"/>
      </p:ext>
    </p:extLst>
  </p:cSld>
  <p:clrMap bg1="lt1" tx1="dk1" bg2="lt2" tx2="dk2" accent1="accent1" accent2="accent2" accent3="accent3" accent4="accent4" accent5="accent5" accent6="accent6" hlink="hlink" folHlink="folHlink"/>
  <p:sldLayoutIdLst>
    <p:sldLayoutId id="2147527675" r:id="rId1"/>
    <p:sldLayoutId id="2147527676" r:id="rId2"/>
    <p:sldLayoutId id="2147527677" r:id="rId3"/>
    <p:sldLayoutId id="2147527678" r:id="rId4"/>
    <p:sldLayoutId id="2147527679" r:id="rId5"/>
    <p:sldLayoutId id="2147527680" r:id="rId6"/>
    <p:sldLayoutId id="2147527681" r:id="rId7"/>
    <p:sldLayoutId id="2147527682" r:id="rId8"/>
    <p:sldLayoutId id="2147527683" r:id="rId9"/>
    <p:sldLayoutId id="2147527684" r:id="rId10"/>
    <p:sldLayoutId id="2147527685" r:id="rId11"/>
    <p:sldLayoutId id="2147527686" r:id="rId12"/>
    <p:sldLayoutId id="2147527687" r:id="rId13"/>
  </p:sldLayoutIdLst>
  <p:transition/>
  <p:hf hdr="0" ftr="0" dt="0"/>
  <p:txStyles>
    <p:titleStyle>
      <a:lvl1pPr algn="ctr" defTabSz="912813" rtl="0" eaLnBrk="0" fontAlgn="base" hangingPunct="0">
        <a:spcBef>
          <a:spcPct val="0"/>
        </a:spcBef>
        <a:spcAft>
          <a:spcPct val="0"/>
        </a:spcAft>
        <a:defRPr sz="3600" b="1" u="sng">
          <a:solidFill>
            <a:srgbClr val="000099"/>
          </a:solidFill>
          <a:latin typeface="+mj-lt"/>
          <a:ea typeface="ＭＳ Ｐゴシック" pitchFamily="-65" charset="-128"/>
          <a:cs typeface="ＭＳ Ｐゴシック" pitchFamily="-65" charset="-128"/>
        </a:defRPr>
      </a:lvl1pPr>
      <a:lvl2pPr algn="ctr" defTabSz="912813" rtl="0" eaLnBrk="0" fontAlgn="base" hangingPunct="0">
        <a:spcBef>
          <a:spcPct val="0"/>
        </a:spcBef>
        <a:spcAft>
          <a:spcPct val="0"/>
        </a:spcAft>
        <a:defRPr sz="3600" b="1" u="sng">
          <a:solidFill>
            <a:srgbClr val="000099"/>
          </a:solidFill>
          <a:latin typeface="Arial" pitchFamily="-65" charset="0"/>
          <a:ea typeface="ＭＳ Ｐゴシック" pitchFamily="-65" charset="-128"/>
          <a:cs typeface="ＭＳ Ｐゴシック" pitchFamily="-65" charset="-128"/>
        </a:defRPr>
      </a:lvl2pPr>
      <a:lvl3pPr algn="ctr" defTabSz="912813" rtl="0" eaLnBrk="0" fontAlgn="base" hangingPunct="0">
        <a:spcBef>
          <a:spcPct val="0"/>
        </a:spcBef>
        <a:spcAft>
          <a:spcPct val="0"/>
        </a:spcAft>
        <a:defRPr sz="3600" b="1" u="sng">
          <a:solidFill>
            <a:srgbClr val="000099"/>
          </a:solidFill>
          <a:latin typeface="Arial" pitchFamily="-65" charset="0"/>
          <a:ea typeface="ＭＳ Ｐゴシック" pitchFamily="-65" charset="-128"/>
          <a:cs typeface="ＭＳ Ｐゴシック" pitchFamily="-65" charset="-128"/>
        </a:defRPr>
      </a:lvl3pPr>
      <a:lvl4pPr algn="ctr" defTabSz="912813" rtl="0" eaLnBrk="0" fontAlgn="base" hangingPunct="0">
        <a:spcBef>
          <a:spcPct val="0"/>
        </a:spcBef>
        <a:spcAft>
          <a:spcPct val="0"/>
        </a:spcAft>
        <a:defRPr sz="3600" b="1" u="sng">
          <a:solidFill>
            <a:srgbClr val="000099"/>
          </a:solidFill>
          <a:latin typeface="Arial" pitchFamily="-65" charset="0"/>
          <a:ea typeface="ＭＳ Ｐゴシック" pitchFamily="-65" charset="-128"/>
          <a:cs typeface="ＭＳ Ｐゴシック" pitchFamily="-65" charset="-128"/>
        </a:defRPr>
      </a:lvl4pPr>
      <a:lvl5pPr algn="ctr" defTabSz="912813" rtl="0" eaLnBrk="0" fontAlgn="base" hangingPunct="0">
        <a:spcBef>
          <a:spcPct val="0"/>
        </a:spcBef>
        <a:spcAft>
          <a:spcPct val="0"/>
        </a:spcAft>
        <a:defRPr sz="3600" b="1" u="sng">
          <a:solidFill>
            <a:srgbClr val="000099"/>
          </a:solidFill>
          <a:latin typeface="Arial" pitchFamily="-65" charset="0"/>
          <a:ea typeface="ＭＳ Ｐゴシック" pitchFamily="-65" charset="-128"/>
          <a:cs typeface="ＭＳ Ｐゴシック" pitchFamily="-65" charset="-128"/>
        </a:defRPr>
      </a:lvl5pPr>
      <a:lvl6pPr marL="457200" algn="ctr" defTabSz="912813" rtl="0" fontAlgn="base">
        <a:spcBef>
          <a:spcPct val="0"/>
        </a:spcBef>
        <a:spcAft>
          <a:spcPct val="0"/>
        </a:spcAft>
        <a:defRPr sz="3600" b="1" u="sng">
          <a:solidFill>
            <a:srgbClr val="000099"/>
          </a:solidFill>
          <a:latin typeface="Arial" pitchFamily="-65" charset="0"/>
        </a:defRPr>
      </a:lvl6pPr>
      <a:lvl7pPr marL="914400" algn="ctr" defTabSz="912813" rtl="0" fontAlgn="base">
        <a:spcBef>
          <a:spcPct val="0"/>
        </a:spcBef>
        <a:spcAft>
          <a:spcPct val="0"/>
        </a:spcAft>
        <a:defRPr sz="3600" b="1" u="sng">
          <a:solidFill>
            <a:srgbClr val="000099"/>
          </a:solidFill>
          <a:latin typeface="Arial" pitchFamily="-65" charset="0"/>
        </a:defRPr>
      </a:lvl7pPr>
      <a:lvl8pPr marL="1371600" algn="ctr" defTabSz="912813" rtl="0" fontAlgn="base">
        <a:spcBef>
          <a:spcPct val="0"/>
        </a:spcBef>
        <a:spcAft>
          <a:spcPct val="0"/>
        </a:spcAft>
        <a:defRPr sz="3600" b="1" u="sng">
          <a:solidFill>
            <a:srgbClr val="000099"/>
          </a:solidFill>
          <a:latin typeface="Arial" pitchFamily="-65" charset="0"/>
        </a:defRPr>
      </a:lvl8pPr>
      <a:lvl9pPr marL="1828800" algn="ctr" defTabSz="912813" rtl="0" fontAlgn="base">
        <a:spcBef>
          <a:spcPct val="0"/>
        </a:spcBef>
        <a:spcAft>
          <a:spcPct val="0"/>
        </a:spcAft>
        <a:defRPr sz="3600" b="1" u="sng">
          <a:solidFill>
            <a:srgbClr val="000099"/>
          </a:solidFill>
          <a:latin typeface="Arial" pitchFamily="-65" charset="0"/>
        </a:defRPr>
      </a:lvl9pPr>
    </p:titleStyle>
    <p:bodyStyle>
      <a:lvl1pPr marL="228600" indent="-228600" algn="l" defTabSz="912813"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71500" indent="-228600" algn="l" defTabSz="912813" rtl="0" eaLnBrk="0" fontAlgn="base" hangingPunct="0">
        <a:spcBef>
          <a:spcPct val="20000"/>
        </a:spcBef>
        <a:spcAft>
          <a:spcPct val="0"/>
        </a:spcAft>
        <a:buFont typeface="Symbol" charset="0"/>
        <a:buChar char="à"/>
        <a:defRPr sz="2400">
          <a:solidFill>
            <a:schemeClr val="tx1"/>
          </a:solidFill>
          <a:latin typeface="+mn-lt"/>
          <a:ea typeface="ＭＳ Ｐゴシック" pitchFamily="-65" charset="-128"/>
        </a:defRPr>
      </a:lvl2pPr>
      <a:lvl3pPr marL="912813" indent="-227013"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600200" indent="-228600"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2057400" indent="-228600"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5pPr>
      <a:lvl6pPr marL="2514600" indent="-228600" algn="l" defTabSz="912813" rtl="0" fontAlgn="base">
        <a:spcBef>
          <a:spcPct val="20000"/>
        </a:spcBef>
        <a:spcAft>
          <a:spcPct val="0"/>
        </a:spcAft>
        <a:buChar char="»"/>
        <a:defRPr sz="2000">
          <a:solidFill>
            <a:schemeClr val="tx1"/>
          </a:solidFill>
          <a:latin typeface="+mn-lt"/>
          <a:ea typeface="ＭＳ Ｐゴシック" pitchFamily="-65" charset="-128"/>
        </a:defRPr>
      </a:lvl6pPr>
      <a:lvl7pPr marL="2971800" indent="-228600" algn="l" defTabSz="912813" rtl="0" fontAlgn="base">
        <a:spcBef>
          <a:spcPct val="20000"/>
        </a:spcBef>
        <a:spcAft>
          <a:spcPct val="0"/>
        </a:spcAft>
        <a:buChar char="»"/>
        <a:defRPr sz="2000">
          <a:solidFill>
            <a:schemeClr val="tx1"/>
          </a:solidFill>
          <a:latin typeface="+mn-lt"/>
          <a:ea typeface="ＭＳ Ｐゴシック" pitchFamily="-65" charset="-128"/>
        </a:defRPr>
      </a:lvl7pPr>
      <a:lvl8pPr marL="3429000" indent="-228600" algn="l" defTabSz="912813" rtl="0" fontAlgn="base">
        <a:spcBef>
          <a:spcPct val="20000"/>
        </a:spcBef>
        <a:spcAft>
          <a:spcPct val="0"/>
        </a:spcAft>
        <a:buChar char="»"/>
        <a:defRPr sz="2000">
          <a:solidFill>
            <a:schemeClr val="tx1"/>
          </a:solidFill>
          <a:latin typeface="+mn-lt"/>
          <a:ea typeface="ＭＳ Ｐゴシック" pitchFamily="-65" charset="-128"/>
        </a:defRPr>
      </a:lvl8pPr>
      <a:lvl9pPr marL="3886200" indent="-228600" algn="l" defTabSz="912813" rtl="0" fontAlgn="base">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GB"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fontAlgn="auto">
              <a:spcBef>
                <a:spcPts val="0"/>
              </a:spcBef>
              <a:spcAft>
                <a:spcPts val="0"/>
              </a:spcAft>
            </a:pPr>
            <a:fld id="{6884AC1E-86D1-3349-AC39-806838205DF2}" type="datetime1">
              <a:rPr lang="en-GB" b="0" smtClean="0">
                <a:solidFill>
                  <a:prstClr val="black">
                    <a:tint val="75000"/>
                  </a:prstClr>
                </a:solidFill>
                <a:latin typeface="Calibri"/>
                <a:ea typeface=""/>
                <a:cs typeface=""/>
              </a:rPr>
              <a:pPr defTabSz="457200" fontAlgn="auto">
                <a:spcBef>
                  <a:spcPts val="0"/>
                </a:spcBef>
                <a:spcAft>
                  <a:spcPts val="0"/>
                </a:spcAft>
              </a:pPr>
              <a:t>27/05/2016</a:t>
            </a:fld>
            <a:endParaRPr lang="en-US" b="0">
              <a:solidFill>
                <a:prstClr val="black">
                  <a:tint val="75000"/>
                </a:prstClr>
              </a:solidFill>
              <a:latin typeface="Calibri"/>
              <a:ea typeface=""/>
              <a:cs typeface=""/>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fontAlgn="auto">
              <a:spcBef>
                <a:spcPts val="0"/>
              </a:spcBef>
              <a:spcAft>
                <a:spcPts val="0"/>
              </a:spcAft>
            </a:pPr>
            <a:endParaRPr lang="en-US" b="0">
              <a:solidFill>
                <a:prstClr val="black">
                  <a:tint val="75000"/>
                </a:prstClr>
              </a:solidFill>
              <a:latin typeface="Calibri"/>
              <a:ea typeface=""/>
              <a:cs typeface=""/>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fontAlgn="auto">
              <a:spcBef>
                <a:spcPts val="0"/>
              </a:spcBef>
              <a:spcAft>
                <a:spcPts val="0"/>
              </a:spcAft>
            </a:pPr>
            <a:fld id="{67AE623E-B3A8-8944-9F63-321E437DA8A3}" type="slidenum">
              <a:rPr lang="en-US" b="0" smtClean="0">
                <a:solidFill>
                  <a:prstClr val="black">
                    <a:tint val="75000"/>
                  </a:prstClr>
                </a:solidFill>
                <a:latin typeface="Calibri"/>
                <a:ea typeface=""/>
                <a:cs typeface=""/>
              </a:rPr>
              <a:pPr defTabSz="457200" fontAlgn="auto">
                <a:spcBef>
                  <a:spcPts val="0"/>
                </a:spcBef>
                <a:spcAft>
                  <a:spcPts val="0"/>
                </a:spcAft>
              </a:pPr>
              <a:t>‹#›</a:t>
            </a:fld>
            <a:endParaRPr lang="en-US" b="0" dirty="0">
              <a:solidFill>
                <a:prstClr val="black">
                  <a:tint val="75000"/>
                </a:prstClr>
              </a:solidFill>
              <a:latin typeface="Calibri"/>
              <a:ea typeface=""/>
              <a:cs typeface=""/>
            </a:endParaRPr>
          </a:p>
        </p:txBody>
      </p:sp>
    </p:spTree>
    <p:extLst>
      <p:ext uri="{BB962C8B-B14F-4D97-AF65-F5344CB8AC3E}">
        <p14:creationId xmlns:p14="http://schemas.microsoft.com/office/powerpoint/2010/main" val="1826157781"/>
      </p:ext>
    </p:extLst>
  </p:cSld>
  <p:clrMap bg1="lt1" tx1="dk1" bg2="lt2" tx2="dk2" accent1="accent1" accent2="accent2" accent3="accent3" accent4="accent4" accent5="accent5" accent6="accent6" hlink="hlink" folHlink="folHlink"/>
  <p:sldLayoutIdLst>
    <p:sldLayoutId id="2147527689" r:id="rId1"/>
    <p:sldLayoutId id="2147527690" r:id="rId2"/>
    <p:sldLayoutId id="2147527691" r:id="rId3"/>
    <p:sldLayoutId id="2147527692" r:id="rId4"/>
    <p:sldLayoutId id="2147527693" r:id="rId5"/>
    <p:sldLayoutId id="2147527694" r:id="rId6"/>
    <p:sldLayoutId id="2147527695" r:id="rId7"/>
    <p:sldLayoutId id="2147527696" r:id="rId8"/>
    <p:sldLayoutId id="2147527697" r:id="rId9"/>
    <p:sldLayoutId id="2147527698" r:id="rId10"/>
    <p:sldLayoutId id="2147527699" r:id="rId11"/>
  </p:sldLayoutIdLst>
  <p:hf hdr="0" ftr="0"/>
  <p:txStyles>
    <p:titleStyle>
      <a:lvl1pPr algn="ctr" defTabSz="457200" rtl="0" eaLnBrk="1" latinLnBrk="0" hangingPunct="1">
        <a:spcBef>
          <a:spcPct val="0"/>
        </a:spcBef>
        <a:buNone/>
        <a:defRPr sz="4400" kern="1200">
          <a:solidFill>
            <a:srgbClr val="000090"/>
          </a:solidFill>
          <a:latin typeface="Helvetica"/>
          <a:ea typeface="+mj-ea"/>
          <a:cs typeface="Helvetica"/>
        </a:defRPr>
      </a:lvl1pPr>
    </p:titleStyle>
    <p:bodyStyle>
      <a:lvl1pPr marL="342900" indent="-342900" algn="l" defTabSz="457200" rtl="0" eaLnBrk="1" latinLnBrk="0" hangingPunct="1">
        <a:spcBef>
          <a:spcPct val="20000"/>
        </a:spcBef>
        <a:buFont typeface="Arial"/>
        <a:buChar char="•"/>
        <a:defRPr sz="2800" kern="1200">
          <a:solidFill>
            <a:schemeClr val="tx1"/>
          </a:solidFill>
          <a:latin typeface="Helvetica"/>
          <a:ea typeface="+mn-ea"/>
          <a:cs typeface="Helvetica"/>
        </a:defRPr>
      </a:lvl1pPr>
      <a:lvl2pPr marL="742950" indent="-285750" algn="l" defTabSz="457200" rtl="0" eaLnBrk="1" latinLnBrk="0" hangingPunct="1">
        <a:spcBef>
          <a:spcPct val="20000"/>
        </a:spcBef>
        <a:buFont typeface="Arial"/>
        <a:buChar char="–"/>
        <a:defRPr sz="2400" kern="1200">
          <a:solidFill>
            <a:schemeClr val="tx1"/>
          </a:solidFill>
          <a:latin typeface="Helvetica"/>
          <a:ea typeface="+mn-ea"/>
          <a:cs typeface="Helvetica"/>
        </a:defRPr>
      </a:lvl2pPr>
      <a:lvl3pPr marL="1143000" indent="-228600" algn="l" defTabSz="457200" rtl="0" eaLnBrk="1" latinLnBrk="0" hangingPunct="1">
        <a:spcBef>
          <a:spcPct val="20000"/>
        </a:spcBef>
        <a:buFont typeface="Arial"/>
        <a:buChar char="•"/>
        <a:defRPr sz="2000" kern="1200">
          <a:solidFill>
            <a:schemeClr val="tx1"/>
          </a:solidFill>
          <a:latin typeface="Helvetica"/>
          <a:ea typeface="+mn-ea"/>
          <a:cs typeface="Helvetica"/>
        </a:defRPr>
      </a:lvl3pPr>
      <a:lvl4pPr marL="1600200" indent="-228600" algn="l" defTabSz="457200" rtl="0" eaLnBrk="1" latinLnBrk="0" hangingPunct="1">
        <a:spcBef>
          <a:spcPct val="20000"/>
        </a:spcBef>
        <a:buFont typeface="Arial"/>
        <a:buChar char="–"/>
        <a:defRPr sz="1600" kern="1200">
          <a:solidFill>
            <a:schemeClr val="tx1"/>
          </a:solidFill>
          <a:latin typeface="Helvetica"/>
          <a:ea typeface="+mn-ea"/>
          <a:cs typeface="Helvetica"/>
        </a:defRPr>
      </a:lvl4pPr>
      <a:lvl5pPr marL="2057400" indent="-228600" algn="l" defTabSz="457200" rtl="0" eaLnBrk="1" latinLnBrk="0" hangingPunct="1">
        <a:spcBef>
          <a:spcPct val="20000"/>
        </a:spcBef>
        <a:buFont typeface="Arial"/>
        <a:buChar char="»"/>
        <a:defRPr sz="16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GB"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fontAlgn="auto">
              <a:spcBef>
                <a:spcPts val="0"/>
              </a:spcBef>
              <a:spcAft>
                <a:spcPts val="0"/>
              </a:spcAft>
            </a:pPr>
            <a:fld id="{6884AC1E-86D1-3349-AC39-806838205DF2}" type="datetime1">
              <a:rPr lang="en-GB" b="0" smtClean="0">
                <a:solidFill>
                  <a:prstClr val="black">
                    <a:tint val="75000"/>
                  </a:prstClr>
                </a:solidFill>
                <a:latin typeface="Calibri"/>
                <a:ea typeface=""/>
                <a:cs typeface=""/>
              </a:rPr>
              <a:pPr defTabSz="457200" fontAlgn="auto">
                <a:spcBef>
                  <a:spcPts val="0"/>
                </a:spcBef>
                <a:spcAft>
                  <a:spcPts val="0"/>
                </a:spcAft>
              </a:pPr>
              <a:t>27/05/2016</a:t>
            </a:fld>
            <a:endParaRPr lang="en-US" b="0">
              <a:solidFill>
                <a:prstClr val="black">
                  <a:tint val="75000"/>
                </a:prstClr>
              </a:solidFill>
              <a:latin typeface="Calibri"/>
              <a:ea typeface=""/>
              <a:cs typeface=""/>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fontAlgn="auto">
              <a:spcBef>
                <a:spcPts val="0"/>
              </a:spcBef>
              <a:spcAft>
                <a:spcPts val="0"/>
              </a:spcAft>
            </a:pPr>
            <a:endParaRPr lang="en-US" b="0">
              <a:solidFill>
                <a:prstClr val="black">
                  <a:tint val="75000"/>
                </a:prstClr>
              </a:solidFill>
              <a:latin typeface="Calibri"/>
              <a:ea typeface=""/>
              <a:cs typeface=""/>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fontAlgn="auto">
              <a:spcBef>
                <a:spcPts val="0"/>
              </a:spcBef>
              <a:spcAft>
                <a:spcPts val="0"/>
              </a:spcAft>
            </a:pPr>
            <a:fld id="{67AE623E-B3A8-8944-9F63-321E437DA8A3}" type="slidenum">
              <a:rPr lang="en-US" b="0" smtClean="0">
                <a:solidFill>
                  <a:prstClr val="black">
                    <a:tint val="75000"/>
                  </a:prstClr>
                </a:solidFill>
                <a:latin typeface="Calibri"/>
                <a:ea typeface=""/>
                <a:cs typeface=""/>
              </a:rPr>
              <a:pPr defTabSz="457200" fontAlgn="auto">
                <a:spcBef>
                  <a:spcPts val="0"/>
                </a:spcBef>
                <a:spcAft>
                  <a:spcPts val="0"/>
                </a:spcAft>
              </a:pPr>
              <a:t>‹#›</a:t>
            </a:fld>
            <a:endParaRPr lang="en-US" b="0" dirty="0">
              <a:solidFill>
                <a:prstClr val="black">
                  <a:tint val="75000"/>
                </a:prstClr>
              </a:solidFill>
              <a:latin typeface="Calibri"/>
              <a:ea typeface=""/>
              <a:cs typeface=""/>
            </a:endParaRPr>
          </a:p>
        </p:txBody>
      </p:sp>
    </p:spTree>
    <p:extLst>
      <p:ext uri="{BB962C8B-B14F-4D97-AF65-F5344CB8AC3E}">
        <p14:creationId xmlns:p14="http://schemas.microsoft.com/office/powerpoint/2010/main" val="594736043"/>
      </p:ext>
    </p:extLst>
  </p:cSld>
  <p:clrMap bg1="lt1" tx1="dk1" bg2="lt2" tx2="dk2" accent1="accent1" accent2="accent2" accent3="accent3" accent4="accent4" accent5="accent5" accent6="accent6" hlink="hlink" folHlink="folHlink"/>
  <p:sldLayoutIdLst>
    <p:sldLayoutId id="2147527701" r:id="rId1"/>
    <p:sldLayoutId id="2147527702" r:id="rId2"/>
    <p:sldLayoutId id="2147527703" r:id="rId3"/>
    <p:sldLayoutId id="2147527704" r:id="rId4"/>
    <p:sldLayoutId id="2147527705" r:id="rId5"/>
    <p:sldLayoutId id="2147527706" r:id="rId6"/>
    <p:sldLayoutId id="2147527707" r:id="rId7"/>
    <p:sldLayoutId id="2147527708" r:id="rId8"/>
    <p:sldLayoutId id="2147527709" r:id="rId9"/>
    <p:sldLayoutId id="2147527710" r:id="rId10"/>
    <p:sldLayoutId id="2147527711" r:id="rId11"/>
  </p:sldLayoutIdLst>
  <p:hf hdr="0" ftr="0"/>
  <p:txStyles>
    <p:titleStyle>
      <a:lvl1pPr algn="ctr" defTabSz="457200" rtl="0" eaLnBrk="1" latinLnBrk="0" hangingPunct="1">
        <a:spcBef>
          <a:spcPct val="0"/>
        </a:spcBef>
        <a:buNone/>
        <a:defRPr sz="4400" kern="1200">
          <a:solidFill>
            <a:srgbClr val="000090"/>
          </a:solidFill>
          <a:latin typeface="Helvetica"/>
          <a:ea typeface="+mj-ea"/>
          <a:cs typeface="Helvetica"/>
        </a:defRPr>
      </a:lvl1pPr>
    </p:titleStyle>
    <p:bodyStyle>
      <a:lvl1pPr marL="342900" indent="-342900" algn="l" defTabSz="457200" rtl="0" eaLnBrk="1" latinLnBrk="0" hangingPunct="1">
        <a:spcBef>
          <a:spcPct val="20000"/>
        </a:spcBef>
        <a:buFont typeface="Arial"/>
        <a:buChar char="•"/>
        <a:defRPr sz="2800" kern="1200">
          <a:solidFill>
            <a:schemeClr val="tx1"/>
          </a:solidFill>
          <a:latin typeface="Helvetica"/>
          <a:ea typeface="+mn-ea"/>
          <a:cs typeface="Helvetica"/>
        </a:defRPr>
      </a:lvl1pPr>
      <a:lvl2pPr marL="742950" indent="-285750" algn="l" defTabSz="457200" rtl="0" eaLnBrk="1" latinLnBrk="0" hangingPunct="1">
        <a:spcBef>
          <a:spcPct val="20000"/>
        </a:spcBef>
        <a:buFont typeface="Arial"/>
        <a:buChar char="–"/>
        <a:defRPr sz="2400" kern="1200">
          <a:solidFill>
            <a:schemeClr val="tx1"/>
          </a:solidFill>
          <a:latin typeface="Helvetica"/>
          <a:ea typeface="+mn-ea"/>
          <a:cs typeface="Helvetica"/>
        </a:defRPr>
      </a:lvl2pPr>
      <a:lvl3pPr marL="1143000" indent="-228600" algn="l" defTabSz="457200" rtl="0" eaLnBrk="1" latinLnBrk="0" hangingPunct="1">
        <a:spcBef>
          <a:spcPct val="20000"/>
        </a:spcBef>
        <a:buFont typeface="Arial"/>
        <a:buChar char="•"/>
        <a:defRPr sz="2000" kern="1200">
          <a:solidFill>
            <a:schemeClr val="tx1"/>
          </a:solidFill>
          <a:latin typeface="Helvetica"/>
          <a:ea typeface="+mn-ea"/>
          <a:cs typeface="Helvetica"/>
        </a:defRPr>
      </a:lvl3pPr>
      <a:lvl4pPr marL="1600200" indent="-228600" algn="l" defTabSz="457200" rtl="0" eaLnBrk="1" latinLnBrk="0" hangingPunct="1">
        <a:spcBef>
          <a:spcPct val="20000"/>
        </a:spcBef>
        <a:buFont typeface="Arial"/>
        <a:buChar char="–"/>
        <a:defRPr sz="1600" kern="1200">
          <a:solidFill>
            <a:schemeClr val="tx1"/>
          </a:solidFill>
          <a:latin typeface="Helvetica"/>
          <a:ea typeface="+mn-ea"/>
          <a:cs typeface="Helvetica"/>
        </a:defRPr>
      </a:lvl4pPr>
      <a:lvl5pPr marL="2057400" indent="-228600" algn="l" defTabSz="457200" rtl="0" eaLnBrk="1" latinLnBrk="0" hangingPunct="1">
        <a:spcBef>
          <a:spcPct val="20000"/>
        </a:spcBef>
        <a:buFont typeface="Arial"/>
        <a:buChar char="»"/>
        <a:defRPr sz="16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66" tIns="46032" rIns="92066" bIns="46032" numCol="1" anchor="ctr" anchorCtr="0" compatLnSpc="1">
            <a:prstTxWarp prst="textNoShape">
              <a:avLst/>
            </a:prstTxWarp>
          </a:bodyPr>
          <a:lstStyle/>
          <a:p>
            <a:pPr lvl="0"/>
            <a:r>
              <a:rPr lang="en-US"/>
              <a:t>Click to edit Master title style</a:t>
            </a:r>
          </a:p>
        </p:txBody>
      </p:sp>
      <p:sp>
        <p:nvSpPr>
          <p:cNvPr id="27651"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66" tIns="46032" rIns="92066" bIns="46032"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2066" tIns="46032" rIns="92066" bIns="46032"/>
          <a:lstStyle/>
          <a:p>
            <a:pPr defTabSz="912804" eaLnBrk="0" hangingPunct="0">
              <a:defRPr/>
            </a:pPr>
            <a:fld id="{3541D8F9-7E4C-8044-80D6-1C1EEA09F2A5}"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804" eaLnBrk="0" hangingPunct="0">
                <a:defRPr/>
              </a:pPr>
              <a:t>‹#›</a:t>
            </a:fld>
            <a:r>
              <a:rPr lang="en-US" sz="1800" dirty="0">
                <a:solidFill>
                  <a:srgbClr val="808080"/>
                </a:solidFill>
                <a:ea typeface="ＭＳ Ｐゴシック" charset="-128"/>
                <a:cs typeface="ＭＳ Ｐゴシック" charset="-128"/>
              </a:rPr>
              <a:t> - </a:t>
            </a:r>
            <a:r>
              <a:rPr lang="en-US" sz="1000" dirty="0" err="1">
                <a:solidFill>
                  <a:srgbClr val="969696"/>
                </a:solidFill>
                <a:ea typeface="ＭＳ Ｐゴシック" charset="-128"/>
                <a:cs typeface="ＭＳ Ｐゴシック" charset="-128"/>
              </a:rPr>
              <a:t>Lectures.GersteinLab.org</a:t>
            </a:r>
            <a:endParaRPr lang="en-US" sz="300" b="0" dirty="0">
              <a:solidFill>
                <a:srgbClr val="000000"/>
              </a:solidFill>
              <a:ea typeface="ＭＳ Ｐゴシック" charset="-128"/>
              <a:cs typeface="ＭＳ Ｐゴシック" charset="-128"/>
            </a:endParaRPr>
          </a:p>
        </p:txBody>
      </p:sp>
    </p:spTree>
  </p:cSld>
  <p:clrMap bg1="lt1" tx1="dk1" bg2="lt2" tx2="dk2" accent1="accent1" accent2="accent2" accent3="accent3" accent4="accent4" accent5="accent5" accent6="accent6" hlink="hlink" folHlink="folHlink"/>
  <p:sldLayoutIdLst>
    <p:sldLayoutId id="2147526454" r:id="rId1"/>
    <p:sldLayoutId id="2147526455" r:id="rId2"/>
    <p:sldLayoutId id="2147526456" r:id="rId3"/>
    <p:sldLayoutId id="2147526457" r:id="rId4"/>
    <p:sldLayoutId id="2147526458" r:id="rId5"/>
    <p:sldLayoutId id="2147526459" r:id="rId6"/>
    <p:sldLayoutId id="2147526460" r:id="rId7"/>
    <p:sldLayoutId id="2147526461" r:id="rId8"/>
    <p:sldLayoutId id="2147526462" r:id="rId9"/>
    <p:sldLayoutId id="2147526463" r:id="rId10"/>
    <p:sldLayoutId id="2147526464" r:id="rId11"/>
    <p:sldLayoutId id="2147526465" r:id="rId12"/>
    <p:sldLayoutId id="2147526466" r:id="rId13"/>
  </p:sldLayoutIdLst>
  <p:transition/>
  <p:timing>
    <p:tnLst>
      <p:par>
        <p:cTn id="1" dur="indefinite" restart="never" nodeType="tmRoot"/>
      </p:par>
    </p:tnLst>
  </p:timing>
  <p:hf hdr="0" ftr="0" dt="0"/>
  <p:txStyles>
    <p:titleStyle>
      <a:lvl1pPr algn="ctr" defTabSz="911225"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7196" algn="ctr" defTabSz="912804" rtl="0" eaLnBrk="1" fontAlgn="base" hangingPunct="1">
        <a:spcBef>
          <a:spcPct val="0"/>
        </a:spcBef>
        <a:spcAft>
          <a:spcPct val="0"/>
        </a:spcAft>
        <a:defRPr sz="3600" b="1" u="sng">
          <a:solidFill>
            <a:srgbClr val="000099"/>
          </a:solidFill>
          <a:latin typeface="Arial" pitchFamily="-65" charset="0"/>
        </a:defRPr>
      </a:lvl6pPr>
      <a:lvl7pPr marL="914391" algn="ctr" defTabSz="912804" rtl="0" eaLnBrk="1" fontAlgn="base" hangingPunct="1">
        <a:spcBef>
          <a:spcPct val="0"/>
        </a:spcBef>
        <a:spcAft>
          <a:spcPct val="0"/>
        </a:spcAft>
        <a:defRPr sz="3600" b="1" u="sng">
          <a:solidFill>
            <a:srgbClr val="000099"/>
          </a:solidFill>
          <a:latin typeface="Arial" pitchFamily="-65" charset="0"/>
        </a:defRPr>
      </a:lvl7pPr>
      <a:lvl8pPr marL="1371587" algn="ctr" defTabSz="912804" rtl="0" eaLnBrk="1" fontAlgn="base" hangingPunct="1">
        <a:spcBef>
          <a:spcPct val="0"/>
        </a:spcBef>
        <a:spcAft>
          <a:spcPct val="0"/>
        </a:spcAft>
        <a:defRPr sz="3600" b="1" u="sng">
          <a:solidFill>
            <a:srgbClr val="000099"/>
          </a:solidFill>
          <a:latin typeface="Arial" pitchFamily="-65" charset="0"/>
        </a:defRPr>
      </a:lvl8pPr>
      <a:lvl9pPr marL="1828782" algn="ctr" defTabSz="912804"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4775"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5625"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575"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770"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966"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161"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96" rtl="0" eaLnBrk="1" latinLnBrk="0" hangingPunct="1">
        <a:defRPr sz="1800" kern="1200">
          <a:solidFill>
            <a:schemeClr val="tx1"/>
          </a:solidFill>
          <a:latin typeface="+mn-lt"/>
          <a:ea typeface="+mn-ea"/>
          <a:cs typeface="+mn-cs"/>
        </a:defRPr>
      </a:lvl1pPr>
      <a:lvl2pPr marL="457196" algn="l" defTabSz="457196" rtl="0" eaLnBrk="1" latinLnBrk="0" hangingPunct="1">
        <a:defRPr sz="1800" kern="1200">
          <a:solidFill>
            <a:schemeClr val="tx1"/>
          </a:solidFill>
          <a:latin typeface="+mn-lt"/>
          <a:ea typeface="+mn-ea"/>
          <a:cs typeface="+mn-cs"/>
        </a:defRPr>
      </a:lvl2pPr>
      <a:lvl3pPr marL="914391" algn="l" defTabSz="457196" rtl="0" eaLnBrk="1" latinLnBrk="0" hangingPunct="1">
        <a:defRPr sz="1800" kern="1200">
          <a:solidFill>
            <a:schemeClr val="tx1"/>
          </a:solidFill>
          <a:latin typeface="+mn-lt"/>
          <a:ea typeface="+mn-ea"/>
          <a:cs typeface="+mn-cs"/>
        </a:defRPr>
      </a:lvl3pPr>
      <a:lvl4pPr marL="1371587" algn="l" defTabSz="457196" rtl="0" eaLnBrk="1" latinLnBrk="0" hangingPunct="1">
        <a:defRPr sz="1800" kern="1200">
          <a:solidFill>
            <a:schemeClr val="tx1"/>
          </a:solidFill>
          <a:latin typeface="+mn-lt"/>
          <a:ea typeface="+mn-ea"/>
          <a:cs typeface="+mn-cs"/>
        </a:defRPr>
      </a:lvl4pPr>
      <a:lvl5pPr marL="1828782" algn="l" defTabSz="457196" rtl="0" eaLnBrk="1" latinLnBrk="0" hangingPunct="1">
        <a:defRPr sz="1800" kern="1200">
          <a:solidFill>
            <a:schemeClr val="tx1"/>
          </a:solidFill>
          <a:latin typeface="+mn-lt"/>
          <a:ea typeface="+mn-ea"/>
          <a:cs typeface="+mn-cs"/>
        </a:defRPr>
      </a:lvl5pPr>
      <a:lvl6pPr marL="2285978" algn="l" defTabSz="457196" rtl="0" eaLnBrk="1" latinLnBrk="0" hangingPunct="1">
        <a:defRPr sz="1800" kern="1200">
          <a:solidFill>
            <a:schemeClr val="tx1"/>
          </a:solidFill>
          <a:latin typeface="+mn-lt"/>
          <a:ea typeface="+mn-ea"/>
          <a:cs typeface="+mn-cs"/>
        </a:defRPr>
      </a:lvl6pPr>
      <a:lvl7pPr marL="2743173" algn="l" defTabSz="457196" rtl="0" eaLnBrk="1" latinLnBrk="0" hangingPunct="1">
        <a:defRPr sz="1800" kern="1200">
          <a:solidFill>
            <a:schemeClr val="tx1"/>
          </a:solidFill>
          <a:latin typeface="+mn-lt"/>
          <a:ea typeface="+mn-ea"/>
          <a:cs typeface="+mn-cs"/>
        </a:defRPr>
      </a:lvl7pPr>
      <a:lvl8pPr marL="3200368" algn="l" defTabSz="457196" rtl="0" eaLnBrk="1" latinLnBrk="0" hangingPunct="1">
        <a:defRPr sz="1800" kern="1200">
          <a:solidFill>
            <a:schemeClr val="tx1"/>
          </a:solidFill>
          <a:latin typeface="+mn-lt"/>
          <a:ea typeface="+mn-ea"/>
          <a:cs typeface="+mn-cs"/>
        </a:defRPr>
      </a:lvl8pPr>
      <a:lvl9pPr marL="3657563" algn="l" defTabSz="457196"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64.xml"/><Relationship Id="rId2" Type="http://schemas.openxmlformats.org/officeDocument/2006/relationships/chart" Target="../charts/char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png"/><Relationship Id="rId5" Type="http://schemas.openxmlformats.org/officeDocument/2006/relationships/image" Target="../media/image16.png"/><Relationship Id="rId1" Type="http://schemas.openxmlformats.org/officeDocument/2006/relationships/slideLayout" Target="../slideLayouts/slideLayout1034.xml"/><Relationship Id="rId2" Type="http://schemas.openxmlformats.org/officeDocument/2006/relationships/notesSlide" Target="../notesSlides/notesSlide5.xml"/></Relationships>
</file>

<file path=ppt/slides/_rels/slide100.xml.rels><?xml version="1.0" encoding="UTF-8" standalone="yes"?>
<Relationships xmlns="http://schemas.openxmlformats.org/package/2006/relationships"><Relationship Id="rId3" Type="http://schemas.openxmlformats.org/officeDocument/2006/relationships/notesSlide" Target="../notesSlides/notesSlide42.xml"/><Relationship Id="rId4" Type="http://schemas.openxmlformats.org/officeDocument/2006/relationships/image" Target="../media/image119.emf"/><Relationship Id="rId1" Type="http://schemas.openxmlformats.org/officeDocument/2006/relationships/tags" Target="../tags/tag799.xml"/><Relationship Id="rId2" Type="http://schemas.openxmlformats.org/officeDocument/2006/relationships/slideLayout" Target="../slideLayouts/slideLayout981.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981.xml"/><Relationship Id="rId2" Type="http://schemas.openxmlformats.org/officeDocument/2006/relationships/image" Target="../media/image120.pn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941.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934.xml"/><Relationship Id="rId2" Type="http://schemas.openxmlformats.org/officeDocument/2006/relationships/image" Target="../media/image121.pn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934.xml"/><Relationship Id="rId2" Type="http://schemas.openxmlformats.org/officeDocument/2006/relationships/image" Target="../media/image122.em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034.xml"/><Relationship Id="rId2" Type="http://schemas.openxmlformats.org/officeDocument/2006/relationships/notesSlide" Target="../notesSlides/notesSlide6.xml"/><Relationship Id="rId3" Type="http://schemas.openxmlformats.org/officeDocument/2006/relationships/image" Target="../media/image1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034.xml"/><Relationship Id="rId2" Type="http://schemas.openxmlformats.org/officeDocument/2006/relationships/notesSlide" Target="../notesSlides/notesSlide7.xml"/><Relationship Id="rId3" Type="http://schemas.openxmlformats.org/officeDocument/2006/relationships/image" Target="../media/image1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034.xml"/><Relationship Id="rId2" Type="http://schemas.openxmlformats.org/officeDocument/2006/relationships/notesSlide" Target="../notesSlides/notesSlide8.xml"/><Relationship Id="rId3" Type="http://schemas.openxmlformats.org/officeDocument/2006/relationships/image" Target="../media/image19.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0" Type="http://schemas.openxmlformats.org/officeDocument/2006/relationships/tags" Target="../tags/tag777.xml"/><Relationship Id="rId21" Type="http://schemas.openxmlformats.org/officeDocument/2006/relationships/tags" Target="../tags/tag778.xml"/><Relationship Id="rId22" Type="http://schemas.openxmlformats.org/officeDocument/2006/relationships/tags" Target="../tags/tag779.xml"/><Relationship Id="rId23" Type="http://schemas.openxmlformats.org/officeDocument/2006/relationships/tags" Target="../tags/tag780.xml"/><Relationship Id="rId24" Type="http://schemas.openxmlformats.org/officeDocument/2006/relationships/tags" Target="../tags/tag781.xml"/><Relationship Id="rId25" Type="http://schemas.openxmlformats.org/officeDocument/2006/relationships/tags" Target="../tags/tag782.xml"/><Relationship Id="rId26" Type="http://schemas.openxmlformats.org/officeDocument/2006/relationships/tags" Target="../tags/tag783.xml"/><Relationship Id="rId27" Type="http://schemas.openxmlformats.org/officeDocument/2006/relationships/tags" Target="../tags/tag784.xml"/><Relationship Id="rId28" Type="http://schemas.openxmlformats.org/officeDocument/2006/relationships/tags" Target="../tags/tag785.xml"/><Relationship Id="rId29" Type="http://schemas.openxmlformats.org/officeDocument/2006/relationships/tags" Target="../tags/tag786.xml"/><Relationship Id="rId1" Type="http://schemas.openxmlformats.org/officeDocument/2006/relationships/tags" Target="../tags/tag758.xml"/><Relationship Id="rId2" Type="http://schemas.openxmlformats.org/officeDocument/2006/relationships/tags" Target="../tags/tag759.xml"/><Relationship Id="rId3" Type="http://schemas.openxmlformats.org/officeDocument/2006/relationships/tags" Target="../tags/tag760.xml"/><Relationship Id="rId4" Type="http://schemas.openxmlformats.org/officeDocument/2006/relationships/tags" Target="../tags/tag761.xml"/><Relationship Id="rId5" Type="http://schemas.openxmlformats.org/officeDocument/2006/relationships/tags" Target="../tags/tag762.xml"/><Relationship Id="rId30" Type="http://schemas.openxmlformats.org/officeDocument/2006/relationships/tags" Target="../tags/tag787.xml"/><Relationship Id="rId31" Type="http://schemas.openxmlformats.org/officeDocument/2006/relationships/slideLayout" Target="../slideLayouts/slideLayout736.xml"/><Relationship Id="rId32" Type="http://schemas.openxmlformats.org/officeDocument/2006/relationships/image" Target="../media/image20.jpeg"/><Relationship Id="rId9" Type="http://schemas.openxmlformats.org/officeDocument/2006/relationships/tags" Target="../tags/tag766.xml"/><Relationship Id="rId6" Type="http://schemas.openxmlformats.org/officeDocument/2006/relationships/tags" Target="../tags/tag763.xml"/><Relationship Id="rId7" Type="http://schemas.openxmlformats.org/officeDocument/2006/relationships/tags" Target="../tags/tag764.xml"/><Relationship Id="rId8" Type="http://schemas.openxmlformats.org/officeDocument/2006/relationships/tags" Target="../tags/tag765.xml"/><Relationship Id="rId33" Type="http://schemas.microsoft.com/office/2007/relationships/hdphoto" Target="../media/hdphoto1.wdp"/><Relationship Id="rId34" Type="http://schemas.openxmlformats.org/officeDocument/2006/relationships/image" Target="../media/image21.png"/><Relationship Id="rId35" Type="http://schemas.openxmlformats.org/officeDocument/2006/relationships/image" Target="../media/image22.png"/><Relationship Id="rId36" Type="http://schemas.openxmlformats.org/officeDocument/2006/relationships/image" Target="../media/image23.jpeg"/><Relationship Id="rId10" Type="http://schemas.openxmlformats.org/officeDocument/2006/relationships/tags" Target="../tags/tag767.xml"/><Relationship Id="rId11" Type="http://schemas.openxmlformats.org/officeDocument/2006/relationships/tags" Target="../tags/tag768.xml"/><Relationship Id="rId12" Type="http://schemas.openxmlformats.org/officeDocument/2006/relationships/tags" Target="../tags/tag769.xml"/><Relationship Id="rId13" Type="http://schemas.openxmlformats.org/officeDocument/2006/relationships/tags" Target="../tags/tag770.xml"/><Relationship Id="rId14" Type="http://schemas.openxmlformats.org/officeDocument/2006/relationships/tags" Target="../tags/tag771.xml"/><Relationship Id="rId15" Type="http://schemas.openxmlformats.org/officeDocument/2006/relationships/tags" Target="../tags/tag772.xml"/><Relationship Id="rId16" Type="http://schemas.openxmlformats.org/officeDocument/2006/relationships/tags" Target="../tags/tag773.xml"/><Relationship Id="rId17" Type="http://schemas.openxmlformats.org/officeDocument/2006/relationships/tags" Target="../tags/tag774.xml"/><Relationship Id="rId18" Type="http://schemas.openxmlformats.org/officeDocument/2006/relationships/tags" Target="../tags/tag775.xml"/><Relationship Id="rId19" Type="http://schemas.openxmlformats.org/officeDocument/2006/relationships/tags" Target="../tags/tag776.xml"/><Relationship Id="rId37" Type="http://schemas.openxmlformats.org/officeDocument/2006/relationships/image" Target="../media/image24.png"/><Relationship Id="rId38" Type="http://schemas.openxmlformats.org/officeDocument/2006/relationships/image" Target="../media/image25.jpeg"/><Relationship Id="rId39" Type="http://schemas.openxmlformats.org/officeDocument/2006/relationships/image" Target="../media/image26.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5.xml"/><Relationship Id="rId2" Type="http://schemas.openxmlformats.org/officeDocument/2006/relationships/image" Target="../media/image27.jpg"/></Relationships>
</file>

<file path=ppt/slides/_rels/slide17.xml.rels><?xml version="1.0" encoding="UTF-8" standalone="yes"?>
<Relationships xmlns="http://schemas.openxmlformats.org/package/2006/relationships"><Relationship Id="rId1" Type="http://schemas.openxmlformats.org/officeDocument/2006/relationships/themeOverride" Target="../theme/themeOverride1.xml"/><Relationship Id="rId2" Type="http://schemas.openxmlformats.org/officeDocument/2006/relationships/slideLayout" Target="../slideLayouts/slideLayout46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64.xml"/><Relationship Id="rId2" Type="http://schemas.openxmlformats.org/officeDocument/2006/relationships/image" Target="../media/image2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6.xml"/><Relationship Id="rId2" Type="http://schemas.openxmlformats.org/officeDocument/2006/relationships/notesSlide" Target="../notesSlides/notesSlide9.xml"/><Relationship Id="rId3" Type="http://schemas.openxmlformats.org/officeDocument/2006/relationships/image" Target="../media/image29.jpe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1" Type="http://schemas.openxmlformats.org/officeDocument/2006/relationships/slideLayout" Target="../slideLayouts/slideLayout14.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3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3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86.xml"/><Relationship Id="rId2" Type="http://schemas.openxmlformats.org/officeDocument/2006/relationships/image" Target="../media/image13.emf"/><Relationship Id="rId3" Type="http://schemas.openxmlformats.org/officeDocument/2006/relationships/image" Target="../media/image30.png"/></Relationships>
</file>

<file path=ppt/slides/_rels/slide23.xml.rels><?xml version="1.0" encoding="UTF-8" standalone="yes"?>
<Relationships xmlns="http://schemas.openxmlformats.org/package/2006/relationships"><Relationship Id="rId1" Type="http://schemas.openxmlformats.org/officeDocument/2006/relationships/themeOverride" Target="../theme/themeOverride2.xml"/><Relationship Id="rId2" Type="http://schemas.openxmlformats.org/officeDocument/2006/relationships/slideLayout" Target="../slideLayouts/slideLayout930.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941.xml"/><Relationship Id="rId2" Type="http://schemas.openxmlformats.org/officeDocument/2006/relationships/notesSlide" Target="../notesSlides/notesSlide10.xml"/></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2.png"/><Relationship Id="rId1" Type="http://schemas.openxmlformats.org/officeDocument/2006/relationships/slideLayout" Target="../slideLayouts/slideLayout946.xml"/><Relationship Id="rId2" Type="http://schemas.openxmlformats.org/officeDocument/2006/relationships/notesSlide" Target="../notesSlides/notesSlide11.xml"/></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34.wmf"/><Relationship Id="rId1" Type="http://schemas.openxmlformats.org/officeDocument/2006/relationships/slideLayout" Target="../slideLayouts/slideLayout946.xml"/><Relationship Id="rId2" Type="http://schemas.openxmlformats.org/officeDocument/2006/relationships/notesSlide" Target="../notesSlides/notesSlide1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941.xml"/></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36.png"/><Relationship Id="rId5" Type="http://schemas.openxmlformats.org/officeDocument/2006/relationships/image" Target="../media/image37.png"/><Relationship Id="rId1" Type="http://schemas.openxmlformats.org/officeDocument/2006/relationships/slideLayout" Target="../slideLayouts/slideLayout954.xml"/><Relationship Id="rId2" Type="http://schemas.openxmlformats.org/officeDocument/2006/relationships/notesSlide" Target="../notesSlides/notesSlide13.xml"/></Relationships>
</file>

<file path=ppt/slides/_rels/slide29.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36.png"/><Relationship Id="rId5" Type="http://schemas.openxmlformats.org/officeDocument/2006/relationships/image" Target="../media/image37.png"/><Relationship Id="rId1" Type="http://schemas.openxmlformats.org/officeDocument/2006/relationships/slideLayout" Target="../slideLayouts/slideLayout954.xml"/><Relationship Id="rId2" Type="http://schemas.openxmlformats.org/officeDocument/2006/relationships/notesSlide" Target="../notesSlides/notesSlide1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eg"/></Relationships>
</file>

<file path=ppt/slides/_rels/slide30.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37.png"/><Relationship Id="rId1" Type="http://schemas.openxmlformats.org/officeDocument/2006/relationships/slideLayout" Target="../slideLayouts/slideLayout959.xml"/><Relationship Id="rId2" Type="http://schemas.openxmlformats.org/officeDocument/2006/relationships/notesSlide" Target="../notesSlides/notesSlide1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934.xml"/><Relationship Id="rId2" Type="http://schemas.openxmlformats.org/officeDocument/2006/relationships/image" Target="../media/image39.png"/><Relationship Id="rId3" Type="http://schemas.openxmlformats.org/officeDocument/2006/relationships/image" Target="../media/image40.emf"/></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934.xml"/><Relationship Id="rId2" Type="http://schemas.openxmlformats.org/officeDocument/2006/relationships/image" Target="../media/image41.png"/></Relationships>
</file>

<file path=ppt/slides/_rels/slide33.xml.rels><?xml version="1.0" encoding="UTF-8" standalone="yes"?>
<Relationships xmlns="http://schemas.openxmlformats.org/package/2006/relationships"><Relationship Id="rId1" Type="http://schemas.openxmlformats.org/officeDocument/2006/relationships/themeOverride" Target="../theme/themeOverride3.xml"/><Relationship Id="rId2" Type="http://schemas.openxmlformats.org/officeDocument/2006/relationships/slideLayout" Target="../slideLayouts/slideLayout930.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010.xml"/><Relationship Id="rId2" Type="http://schemas.openxmlformats.org/officeDocument/2006/relationships/image" Target="../media/image42.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058.xml"/><Relationship Id="rId2" Type="http://schemas.openxmlformats.org/officeDocument/2006/relationships/image" Target="../media/image43.emf"/><Relationship Id="rId3" Type="http://schemas.openxmlformats.org/officeDocument/2006/relationships/image" Target="../media/image44.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058.xml"/><Relationship Id="rId2" Type="http://schemas.openxmlformats.org/officeDocument/2006/relationships/image" Target="../media/image45.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058.xml"/><Relationship Id="rId2" Type="http://schemas.openxmlformats.org/officeDocument/2006/relationships/image" Target="../media/image46.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932.xml"/><Relationship Id="rId2" Type="http://schemas.openxmlformats.org/officeDocument/2006/relationships/image" Target="../media/image47.emf"/></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928.xml"/><Relationship Id="rId2" Type="http://schemas.openxmlformats.org/officeDocument/2006/relationships/image" Target="../media/image48.emf"/><Relationship Id="rId3" Type="http://schemas.openxmlformats.org/officeDocument/2006/relationships/image" Target="../media/image49.em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047.xml"/><Relationship Id="rId2" Type="http://schemas.openxmlformats.org/officeDocument/2006/relationships/image" Target="../media/image5.tiff"/><Relationship Id="rId3" Type="http://schemas.openxmlformats.org/officeDocument/2006/relationships/image" Target="../media/image6.tiff"/></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928.xml"/><Relationship Id="rId2" Type="http://schemas.openxmlformats.org/officeDocument/2006/relationships/image" Target="../media/image50.png"/><Relationship Id="rId3" Type="http://schemas.openxmlformats.org/officeDocument/2006/relationships/image" Target="../media/image51.emf"/></Relationships>
</file>

<file path=ppt/slides/_rels/slide41.xml.rels><?xml version="1.0" encoding="UTF-8" standalone="yes"?>
<Relationships xmlns="http://schemas.openxmlformats.org/package/2006/relationships"><Relationship Id="rId3" Type="http://schemas.openxmlformats.org/officeDocument/2006/relationships/image" Target="../media/image52.png"/><Relationship Id="rId4" Type="http://schemas.openxmlformats.org/officeDocument/2006/relationships/image" Target="../media/image53.png"/><Relationship Id="rId5" Type="http://schemas.openxmlformats.org/officeDocument/2006/relationships/image" Target="../media/image54.png"/><Relationship Id="rId1" Type="http://schemas.openxmlformats.org/officeDocument/2006/relationships/slideLayout" Target="../slideLayouts/slideLayout928.xml"/><Relationship Id="rId2" Type="http://schemas.openxmlformats.org/officeDocument/2006/relationships/notesSlide" Target="../notesSlides/notesSlide1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928.xml"/><Relationship Id="rId2" Type="http://schemas.openxmlformats.org/officeDocument/2006/relationships/image" Target="../media/image55.png"/></Relationships>
</file>

<file path=ppt/slides/_rels/slide43.xml.rels><?xml version="1.0" encoding="UTF-8" standalone="yes"?>
<Relationships xmlns="http://schemas.openxmlformats.org/package/2006/relationships"><Relationship Id="rId3" Type="http://schemas.openxmlformats.org/officeDocument/2006/relationships/tags" Target="../tags/tag790.xml"/><Relationship Id="rId4" Type="http://schemas.openxmlformats.org/officeDocument/2006/relationships/slideLayout" Target="../slideLayouts/slideLayout928.xml"/><Relationship Id="rId1" Type="http://schemas.openxmlformats.org/officeDocument/2006/relationships/tags" Target="../tags/tag788.xml"/><Relationship Id="rId2" Type="http://schemas.openxmlformats.org/officeDocument/2006/relationships/tags" Target="../tags/tag789.xml"/></Relationships>
</file>

<file path=ppt/slides/_rels/slide44.xml.rels><?xml version="1.0" encoding="UTF-8" standalone="yes"?>
<Relationships xmlns="http://schemas.openxmlformats.org/package/2006/relationships"><Relationship Id="rId3" Type="http://schemas.openxmlformats.org/officeDocument/2006/relationships/image" Target="../media/image56.png"/><Relationship Id="rId4" Type="http://schemas.openxmlformats.org/officeDocument/2006/relationships/image" Target="../media/image57.png"/><Relationship Id="rId1" Type="http://schemas.openxmlformats.org/officeDocument/2006/relationships/slideLayout" Target="../slideLayouts/slideLayout928.xml"/><Relationship Id="rId2" Type="http://schemas.openxmlformats.org/officeDocument/2006/relationships/notesSlide" Target="../notesSlides/notesSlide17.xml"/></Relationships>
</file>

<file path=ppt/slides/_rels/slide45.xml.rels><?xml version="1.0" encoding="UTF-8" standalone="yes"?>
<Relationships xmlns="http://schemas.openxmlformats.org/package/2006/relationships"><Relationship Id="rId3" Type="http://schemas.openxmlformats.org/officeDocument/2006/relationships/image" Target="../media/image58.png"/><Relationship Id="rId4" Type="http://schemas.openxmlformats.org/officeDocument/2006/relationships/image" Target="../media/image59.png"/><Relationship Id="rId1" Type="http://schemas.openxmlformats.org/officeDocument/2006/relationships/slideLayout" Target="../slideLayouts/slideLayout928.xml"/><Relationship Id="rId2" Type="http://schemas.openxmlformats.org/officeDocument/2006/relationships/notesSlide" Target="../notesSlides/notesSlide18.xml"/></Relationships>
</file>

<file path=ppt/slides/_rels/slide46.xml.rels><?xml version="1.0" encoding="UTF-8" standalone="yes"?>
<Relationships xmlns="http://schemas.openxmlformats.org/package/2006/relationships"><Relationship Id="rId3" Type="http://schemas.openxmlformats.org/officeDocument/2006/relationships/image" Target="../media/image60.png"/><Relationship Id="rId4" Type="http://schemas.openxmlformats.org/officeDocument/2006/relationships/image" Target="../media/image61.png"/><Relationship Id="rId5" Type="http://schemas.openxmlformats.org/officeDocument/2006/relationships/image" Target="../media/image62.png"/><Relationship Id="rId1" Type="http://schemas.openxmlformats.org/officeDocument/2006/relationships/slideLayout" Target="../slideLayouts/slideLayout932.xml"/><Relationship Id="rId2" Type="http://schemas.openxmlformats.org/officeDocument/2006/relationships/notesSlide" Target="../notesSlides/notesSlide19.xml"/></Relationships>
</file>

<file path=ppt/slides/_rels/slide47.xml.rels><?xml version="1.0" encoding="UTF-8" standalone="yes"?>
<Relationships xmlns="http://schemas.openxmlformats.org/package/2006/relationships"><Relationship Id="rId1" Type="http://schemas.openxmlformats.org/officeDocument/2006/relationships/themeOverride" Target="../theme/themeOverride4.xml"/><Relationship Id="rId2" Type="http://schemas.openxmlformats.org/officeDocument/2006/relationships/slideLayout" Target="../slideLayouts/slideLayout930.xml"/></Relationships>
</file>

<file path=ppt/slides/_rels/slide48.xml.rels><?xml version="1.0" encoding="UTF-8" standalone="yes"?>
<Relationships xmlns="http://schemas.openxmlformats.org/package/2006/relationships"><Relationship Id="rId1" Type="http://schemas.openxmlformats.org/officeDocument/2006/relationships/themeOverride" Target="../theme/themeOverride5.xml"/><Relationship Id="rId2" Type="http://schemas.openxmlformats.org/officeDocument/2006/relationships/slideLayout" Target="../slideLayouts/slideLayout930.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928.xml"/><Relationship Id="rId2" Type="http://schemas.openxmlformats.org/officeDocument/2006/relationships/image" Target="../media/image63.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5" Type="http://schemas.openxmlformats.org/officeDocument/2006/relationships/image" Target="../media/image9.png"/><Relationship Id="rId1" Type="http://schemas.openxmlformats.org/officeDocument/2006/relationships/slideLayout" Target="../slideLayouts/slideLayout1039.xml"/><Relationship Id="rId2" Type="http://schemas.openxmlformats.org/officeDocument/2006/relationships/notesSlide" Target="../notesSlides/notesSlide2.xml"/></Relationships>
</file>

<file path=ppt/slides/_rels/slide50.xml.rels><?xml version="1.0" encoding="UTF-8" standalone="yes"?>
<Relationships xmlns="http://schemas.openxmlformats.org/package/2006/relationships"><Relationship Id="rId3" Type="http://schemas.openxmlformats.org/officeDocument/2006/relationships/image" Target="../media/image65.png"/><Relationship Id="rId4" Type="http://schemas.openxmlformats.org/officeDocument/2006/relationships/image" Target="../media/image66.png"/><Relationship Id="rId1" Type="http://schemas.openxmlformats.org/officeDocument/2006/relationships/slideLayout" Target="../slideLayouts/slideLayout928.xml"/><Relationship Id="rId2" Type="http://schemas.openxmlformats.org/officeDocument/2006/relationships/image" Target="../media/image64.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023.xml"/><Relationship Id="rId2" Type="http://schemas.openxmlformats.org/officeDocument/2006/relationships/image" Target="../media/image67.png"/><Relationship Id="rId3" Type="http://schemas.openxmlformats.org/officeDocument/2006/relationships/image" Target="../media/image68.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023.xml"/><Relationship Id="rId2" Type="http://schemas.openxmlformats.org/officeDocument/2006/relationships/image" Target="../media/image63.png"/></Relationships>
</file>

<file path=ppt/slides/_rels/slide53.xml.rels><?xml version="1.0" encoding="UTF-8" standalone="yes"?>
<Relationships xmlns="http://schemas.openxmlformats.org/package/2006/relationships"><Relationship Id="rId1" Type="http://schemas.openxmlformats.org/officeDocument/2006/relationships/themeOverride" Target="../theme/themeOverride6.xml"/><Relationship Id="rId2" Type="http://schemas.openxmlformats.org/officeDocument/2006/relationships/slideLayout" Target="../slideLayouts/slideLayout466.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917.xml"/><Relationship Id="rId2" Type="http://schemas.openxmlformats.org/officeDocument/2006/relationships/notesSlide" Target="../notesSlides/notesSlide20.xml"/><Relationship Id="rId3" Type="http://schemas.openxmlformats.org/officeDocument/2006/relationships/image" Target="../media/image69.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921.xml"/><Relationship Id="rId2" Type="http://schemas.openxmlformats.org/officeDocument/2006/relationships/notesSlide" Target="../notesSlides/notesSlide21.xml"/><Relationship Id="rId3" Type="http://schemas.openxmlformats.org/officeDocument/2006/relationships/image" Target="../media/image69.png"/></Relationships>
</file>

<file path=ppt/slides/_rels/slide56.xml.rels><?xml version="1.0" encoding="UTF-8" standalone="yes"?>
<Relationships xmlns="http://schemas.openxmlformats.org/package/2006/relationships"><Relationship Id="rId3" Type="http://schemas.openxmlformats.org/officeDocument/2006/relationships/image" Target="../media/image70.png"/><Relationship Id="rId4" Type="http://schemas.openxmlformats.org/officeDocument/2006/relationships/image" Target="../media/image71.png"/><Relationship Id="rId5" Type="http://schemas.openxmlformats.org/officeDocument/2006/relationships/image" Target="../media/image72.png"/><Relationship Id="rId1" Type="http://schemas.openxmlformats.org/officeDocument/2006/relationships/slideLayout" Target="../slideLayouts/slideLayout921.xml"/><Relationship Id="rId2" Type="http://schemas.openxmlformats.org/officeDocument/2006/relationships/notesSlide" Target="../notesSlides/notesSlide22.xml"/></Relationships>
</file>

<file path=ppt/slides/_rels/slide57.xml.rels><?xml version="1.0" encoding="UTF-8" standalone="yes"?>
<Relationships xmlns="http://schemas.openxmlformats.org/package/2006/relationships"><Relationship Id="rId3" Type="http://schemas.openxmlformats.org/officeDocument/2006/relationships/image" Target="../media/image72.png"/><Relationship Id="rId4" Type="http://schemas.openxmlformats.org/officeDocument/2006/relationships/image" Target="../media/image73.png"/><Relationship Id="rId1" Type="http://schemas.openxmlformats.org/officeDocument/2006/relationships/slideLayout" Target="../slideLayouts/slideLayout921.xml"/><Relationship Id="rId2" Type="http://schemas.openxmlformats.org/officeDocument/2006/relationships/notesSlide" Target="../notesSlides/notesSlide23.xml"/></Relationships>
</file>

<file path=ppt/slides/_rels/slide58.xml.rels><?xml version="1.0" encoding="UTF-8" standalone="yes"?>
<Relationships xmlns="http://schemas.openxmlformats.org/package/2006/relationships"><Relationship Id="rId3" Type="http://schemas.openxmlformats.org/officeDocument/2006/relationships/image" Target="../media/image72.png"/><Relationship Id="rId4" Type="http://schemas.openxmlformats.org/officeDocument/2006/relationships/image" Target="../media/image74.png"/><Relationship Id="rId1" Type="http://schemas.openxmlformats.org/officeDocument/2006/relationships/slideLayout" Target="../slideLayouts/slideLayout921.xml"/><Relationship Id="rId2" Type="http://schemas.openxmlformats.org/officeDocument/2006/relationships/notesSlide" Target="../notesSlides/notesSlide24.xml"/></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25.xml"/><Relationship Id="rId4" Type="http://schemas.openxmlformats.org/officeDocument/2006/relationships/oleObject" Target="../embeddings/oleObject2.bin"/><Relationship Id="rId5" Type="http://schemas.openxmlformats.org/officeDocument/2006/relationships/image" Target="../media/image75.emf"/><Relationship Id="rId1" Type="http://schemas.openxmlformats.org/officeDocument/2006/relationships/vmlDrawing" Target="../drawings/vmlDrawing2.vml"/><Relationship Id="rId2" Type="http://schemas.openxmlformats.org/officeDocument/2006/relationships/slideLayout" Target="../slideLayouts/slideLayout73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31.xml"/><Relationship Id="rId2" Type="http://schemas.openxmlformats.org/officeDocument/2006/relationships/image" Target="../media/image10.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31.xml"/><Relationship Id="rId2" Type="http://schemas.openxmlformats.org/officeDocument/2006/relationships/notesSlide" Target="../notesSlides/notesSlide26.xml"/></Relationships>
</file>

<file path=ppt/slides/_rels/slide61.xml.rels><?xml version="1.0" encoding="UTF-8" standalone="yes"?>
<Relationships xmlns="http://schemas.openxmlformats.org/package/2006/relationships"><Relationship Id="rId3" Type="http://schemas.openxmlformats.org/officeDocument/2006/relationships/image" Target="../media/image76.png"/><Relationship Id="rId4" Type="http://schemas.openxmlformats.org/officeDocument/2006/relationships/image" Target="../media/image77.png"/><Relationship Id="rId1" Type="http://schemas.openxmlformats.org/officeDocument/2006/relationships/slideLayout" Target="../slideLayouts/slideLayout911.xml"/><Relationship Id="rId2" Type="http://schemas.openxmlformats.org/officeDocument/2006/relationships/notesSlide" Target="../notesSlides/notesSlide2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911.xml"/><Relationship Id="rId2" Type="http://schemas.openxmlformats.org/officeDocument/2006/relationships/notesSlide" Target="../notesSlides/notesSlide28.xml"/><Relationship Id="rId3" Type="http://schemas.openxmlformats.org/officeDocument/2006/relationships/image" Target="../media/image78.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911.xml"/><Relationship Id="rId2" Type="http://schemas.openxmlformats.org/officeDocument/2006/relationships/notesSlide" Target="../notesSlides/notesSlide29.xml"/><Relationship Id="rId3" Type="http://schemas.openxmlformats.org/officeDocument/2006/relationships/image" Target="../media/image79.png"/></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30.xml"/><Relationship Id="rId4" Type="http://schemas.openxmlformats.org/officeDocument/2006/relationships/image" Target="../media/image80.png"/><Relationship Id="rId5" Type="http://schemas.openxmlformats.org/officeDocument/2006/relationships/image" Target="../media/image81.png"/><Relationship Id="rId6" Type="http://schemas.openxmlformats.org/officeDocument/2006/relationships/image" Target="../media/image82.png"/><Relationship Id="rId1" Type="http://schemas.openxmlformats.org/officeDocument/2006/relationships/themeOverride" Target="../theme/themeOverride7.xml"/><Relationship Id="rId2" Type="http://schemas.openxmlformats.org/officeDocument/2006/relationships/slideLayout" Target="../slideLayouts/slideLayout464.xml"/></Relationships>
</file>

<file path=ppt/slides/_rels/slide65.xml.rels><?xml version="1.0" encoding="UTF-8" standalone="yes"?>
<Relationships xmlns="http://schemas.openxmlformats.org/package/2006/relationships"><Relationship Id="rId3" Type="http://schemas.openxmlformats.org/officeDocument/2006/relationships/image" Target="../media/image84.png"/><Relationship Id="rId4" Type="http://schemas.openxmlformats.org/officeDocument/2006/relationships/image" Target="../media/image85.png"/><Relationship Id="rId1" Type="http://schemas.openxmlformats.org/officeDocument/2006/relationships/slideLayout" Target="../slideLayouts/slideLayout620.xml"/><Relationship Id="rId2" Type="http://schemas.openxmlformats.org/officeDocument/2006/relationships/image" Target="../media/image83.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620.xml"/><Relationship Id="rId2" Type="http://schemas.openxmlformats.org/officeDocument/2006/relationships/image" Target="../media/image86.jpeg"/><Relationship Id="rId3" Type="http://schemas.openxmlformats.org/officeDocument/2006/relationships/image" Target="../media/image87.emf"/></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620.xml"/><Relationship Id="rId2" Type="http://schemas.openxmlformats.org/officeDocument/2006/relationships/image" Target="../media/image86.jpeg"/></Relationships>
</file>

<file path=ppt/slides/_rels/slide68.xml.rels><?xml version="1.0" encoding="UTF-8" standalone="yes"?>
<Relationships xmlns="http://schemas.openxmlformats.org/package/2006/relationships"><Relationship Id="rId3" Type="http://schemas.openxmlformats.org/officeDocument/2006/relationships/image" Target="../media/image88.tif"/><Relationship Id="rId4" Type="http://schemas.openxmlformats.org/officeDocument/2006/relationships/hyperlink" Target="http://muxviz.net/" TargetMode="External"/><Relationship Id="rId1" Type="http://schemas.openxmlformats.org/officeDocument/2006/relationships/slideLayout" Target="../slideLayouts/slideLayout911.xml"/><Relationship Id="rId2" Type="http://schemas.openxmlformats.org/officeDocument/2006/relationships/notesSlide" Target="../notesSlides/notesSlide31.xml"/></Relationships>
</file>

<file path=ppt/slides/_rels/slide69.xml.rels><?xml version="1.0" encoding="UTF-8" standalone="yes"?>
<Relationships xmlns="http://schemas.openxmlformats.org/package/2006/relationships"><Relationship Id="rId3" Type="http://schemas.openxmlformats.org/officeDocument/2006/relationships/image" Target="../media/image88.tif"/><Relationship Id="rId4" Type="http://schemas.openxmlformats.org/officeDocument/2006/relationships/hyperlink" Target="http://muxviz.net/" TargetMode="External"/><Relationship Id="rId1" Type="http://schemas.openxmlformats.org/officeDocument/2006/relationships/slideLayout" Target="../slideLayouts/slideLayout911.xml"/><Relationship Id="rId2" Type="http://schemas.openxmlformats.org/officeDocument/2006/relationships/notesSlide" Target="../notesSlides/notesSlide3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039.xml"/><Relationship Id="rId2" Type="http://schemas.openxmlformats.org/officeDocument/2006/relationships/notesSlide" Target="../notesSlides/notesSlide3.xml"/><Relationship Id="rId3" Type="http://schemas.openxmlformats.org/officeDocument/2006/relationships/image" Target="../media/image11.png"/></Relationships>
</file>

<file path=ppt/slides/_rels/slide70.xml.rels><?xml version="1.0" encoding="UTF-8" standalone="yes"?>
<Relationships xmlns="http://schemas.openxmlformats.org/package/2006/relationships"><Relationship Id="rId3" Type="http://schemas.openxmlformats.org/officeDocument/2006/relationships/image" Target="../media/image88.tif"/><Relationship Id="rId4" Type="http://schemas.openxmlformats.org/officeDocument/2006/relationships/hyperlink" Target="http://muxviz.net/" TargetMode="External"/><Relationship Id="rId1" Type="http://schemas.openxmlformats.org/officeDocument/2006/relationships/slideLayout" Target="../slideLayouts/slideLayout911.xml"/><Relationship Id="rId2" Type="http://schemas.openxmlformats.org/officeDocument/2006/relationships/notesSlide" Target="../notesSlides/notesSlide33.xml"/></Relationships>
</file>

<file path=ppt/slides/_rels/slide71.xml.rels><?xml version="1.0" encoding="UTF-8" standalone="yes"?>
<Relationships xmlns="http://schemas.openxmlformats.org/package/2006/relationships"><Relationship Id="rId3" Type="http://schemas.openxmlformats.org/officeDocument/2006/relationships/image" Target="../media/image88.tif"/><Relationship Id="rId4" Type="http://schemas.openxmlformats.org/officeDocument/2006/relationships/hyperlink" Target="http://muxviz.net/" TargetMode="External"/><Relationship Id="rId1" Type="http://schemas.openxmlformats.org/officeDocument/2006/relationships/slideLayout" Target="../slideLayouts/slideLayout911.xml"/><Relationship Id="rId2" Type="http://schemas.openxmlformats.org/officeDocument/2006/relationships/notesSlide" Target="../notesSlides/notesSlide34.xml"/></Relationships>
</file>

<file path=ppt/slides/_rels/slide72.xml.rels><?xml version="1.0" encoding="UTF-8" standalone="yes"?>
<Relationships xmlns="http://schemas.openxmlformats.org/package/2006/relationships"><Relationship Id="rId3" Type="http://schemas.openxmlformats.org/officeDocument/2006/relationships/image" Target="../media/image88.tif"/><Relationship Id="rId4" Type="http://schemas.openxmlformats.org/officeDocument/2006/relationships/hyperlink" Target="http://muxviz.net/" TargetMode="External"/><Relationship Id="rId1" Type="http://schemas.openxmlformats.org/officeDocument/2006/relationships/slideLayout" Target="../slideLayouts/slideLayout911.xml"/><Relationship Id="rId2" Type="http://schemas.openxmlformats.org/officeDocument/2006/relationships/notesSlide" Target="../notesSlides/notesSlide35.xml"/></Relationships>
</file>

<file path=ppt/slides/_rels/slide73.xml.rels><?xml version="1.0" encoding="UTF-8" standalone="yes"?>
<Relationships xmlns="http://schemas.openxmlformats.org/package/2006/relationships"><Relationship Id="rId1" Type="http://schemas.openxmlformats.org/officeDocument/2006/relationships/themeOverride" Target="../theme/themeOverride8.xml"/><Relationship Id="rId2" Type="http://schemas.openxmlformats.org/officeDocument/2006/relationships/slideLayout" Target="../slideLayouts/slideLayout466.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25.xml"/><Relationship Id="rId2" Type="http://schemas.openxmlformats.org/officeDocument/2006/relationships/image" Target="../media/image89.png"/></Relationships>
</file>

<file path=ppt/slides/_rels/slide75.xml.rels><?xml version="1.0" encoding="UTF-8" standalone="yes"?>
<Relationships xmlns="http://schemas.openxmlformats.org/package/2006/relationships"><Relationship Id="rId3" Type="http://schemas.openxmlformats.org/officeDocument/2006/relationships/image" Target="../media/image91.png"/><Relationship Id="rId4" Type="http://schemas.openxmlformats.org/officeDocument/2006/relationships/chart" Target="../charts/chart2.xml"/><Relationship Id="rId1" Type="http://schemas.openxmlformats.org/officeDocument/2006/relationships/slideLayout" Target="../slideLayouts/slideLayout848.xml"/><Relationship Id="rId2" Type="http://schemas.openxmlformats.org/officeDocument/2006/relationships/image" Target="../media/image90.png"/></Relationships>
</file>

<file path=ppt/slides/_rels/slide76.xml.rels><?xml version="1.0" encoding="UTF-8" standalone="yes"?>
<Relationships xmlns="http://schemas.openxmlformats.org/package/2006/relationships"><Relationship Id="rId3" Type="http://schemas.openxmlformats.org/officeDocument/2006/relationships/chart" Target="../charts/chart3.xml"/><Relationship Id="rId4" Type="http://schemas.openxmlformats.org/officeDocument/2006/relationships/chart" Target="../charts/chart4.xml"/><Relationship Id="rId1" Type="http://schemas.openxmlformats.org/officeDocument/2006/relationships/slideLayout" Target="../slideLayouts/slideLayout125.xml"/><Relationship Id="rId2" Type="http://schemas.openxmlformats.org/officeDocument/2006/relationships/image" Target="../media/image92.jp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466.xml"/><Relationship Id="rId2" Type="http://schemas.openxmlformats.org/officeDocument/2006/relationships/image" Target="../media/image93.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557.xml"/><Relationship Id="rId2" Type="http://schemas.openxmlformats.org/officeDocument/2006/relationships/notesSlide" Target="../notesSlides/notesSlide36.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464.xml"/><Relationship Id="rId2" Type="http://schemas.openxmlformats.org/officeDocument/2006/relationships/image" Target="../media/image9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11.xml"/><Relationship Id="rId2" Type="http://schemas.openxmlformats.org/officeDocument/2006/relationships/notesSlide" Target="../notesSlides/notesSlide4.xml"/><Relationship Id="rId3" Type="http://schemas.openxmlformats.org/officeDocument/2006/relationships/image" Target="../media/image12.png"/></Relationships>
</file>

<file path=ppt/slides/_rels/slide80.xml.rels><?xml version="1.0" encoding="UTF-8" standalone="yes"?>
<Relationships xmlns="http://schemas.openxmlformats.org/package/2006/relationships"><Relationship Id="rId3" Type="http://schemas.openxmlformats.org/officeDocument/2006/relationships/image" Target="../media/image95.jpeg"/><Relationship Id="rId4" Type="http://schemas.openxmlformats.org/officeDocument/2006/relationships/image" Target="../media/image96.png"/><Relationship Id="rId5" Type="http://schemas.openxmlformats.org/officeDocument/2006/relationships/image" Target="../media/image97.png"/><Relationship Id="rId6" Type="http://schemas.openxmlformats.org/officeDocument/2006/relationships/image" Target="../media/image98.png"/><Relationship Id="rId1" Type="http://schemas.openxmlformats.org/officeDocument/2006/relationships/slideLayout" Target="../slideLayouts/slideLayout557.xml"/><Relationship Id="rId2" Type="http://schemas.openxmlformats.org/officeDocument/2006/relationships/notesSlide" Target="../notesSlides/notesSlide3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463.xml"/><Relationship Id="rId2" Type="http://schemas.openxmlformats.org/officeDocument/2006/relationships/image" Target="../media/image99.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631.xml"/><Relationship Id="rId2" Type="http://schemas.openxmlformats.org/officeDocument/2006/relationships/image" Target="../media/image100.emf"/></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620.xml"/><Relationship Id="rId2" Type="http://schemas.openxmlformats.org/officeDocument/2006/relationships/image" Target="../media/image101.emf"/></Relationships>
</file>

<file path=ppt/slides/_rels/slide84.xml.rels><?xml version="1.0" encoding="UTF-8" standalone="yes"?>
<Relationships xmlns="http://schemas.openxmlformats.org/package/2006/relationships"><Relationship Id="rId1" Type="http://schemas.openxmlformats.org/officeDocument/2006/relationships/themeOverride" Target="../theme/themeOverride12.xml"/><Relationship Id="rId2" Type="http://schemas.openxmlformats.org/officeDocument/2006/relationships/slideLayout" Target="../slideLayouts/slideLayout466.xml"/></Relationships>
</file>

<file path=ppt/slides/_rels/slide85.xml.rels><?xml version="1.0" encoding="UTF-8" standalone="yes"?>
<Relationships xmlns="http://schemas.openxmlformats.org/package/2006/relationships"><Relationship Id="rId3" Type="http://schemas.openxmlformats.org/officeDocument/2006/relationships/image" Target="../media/image65.png"/><Relationship Id="rId4" Type="http://schemas.openxmlformats.org/officeDocument/2006/relationships/image" Target="../media/image66.png"/><Relationship Id="rId1" Type="http://schemas.openxmlformats.org/officeDocument/2006/relationships/slideLayout" Target="../slideLayouts/slideLayout620.xml"/><Relationship Id="rId2" Type="http://schemas.openxmlformats.org/officeDocument/2006/relationships/image" Target="../media/image64.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469.xml"/><Relationship Id="rId2" Type="http://schemas.openxmlformats.org/officeDocument/2006/relationships/image" Target="../media/image102.png"/></Relationships>
</file>

<file path=ppt/slides/_rels/slide87.xml.rels><?xml version="1.0" encoding="UTF-8" standalone="yes"?>
<Relationships xmlns="http://schemas.openxmlformats.org/package/2006/relationships"><Relationship Id="rId3" Type="http://schemas.openxmlformats.org/officeDocument/2006/relationships/tags" Target="../tags/tag793.xml"/><Relationship Id="rId4" Type="http://schemas.openxmlformats.org/officeDocument/2006/relationships/tags" Target="../tags/tag794.xml"/><Relationship Id="rId5" Type="http://schemas.openxmlformats.org/officeDocument/2006/relationships/tags" Target="../tags/tag795.xml"/><Relationship Id="rId6" Type="http://schemas.openxmlformats.org/officeDocument/2006/relationships/slideLayout" Target="../slideLayouts/slideLayout859.xml"/><Relationship Id="rId7" Type="http://schemas.openxmlformats.org/officeDocument/2006/relationships/notesSlide" Target="../notesSlides/notesSlide38.xml"/><Relationship Id="rId1" Type="http://schemas.openxmlformats.org/officeDocument/2006/relationships/tags" Target="../tags/tag791.xml"/><Relationship Id="rId2" Type="http://schemas.openxmlformats.org/officeDocument/2006/relationships/tags" Target="../tags/tag792.xml"/></Relationships>
</file>

<file path=ppt/slides/_rels/slide88.xml.rels><?xml version="1.0" encoding="UTF-8" standalone="yes"?>
<Relationships xmlns="http://schemas.openxmlformats.org/package/2006/relationships"><Relationship Id="rId3" Type="http://schemas.openxmlformats.org/officeDocument/2006/relationships/tags" Target="../tags/tag798.xml"/><Relationship Id="rId4" Type="http://schemas.openxmlformats.org/officeDocument/2006/relationships/slideLayout" Target="../slideLayouts/slideLayout859.xml"/><Relationship Id="rId1" Type="http://schemas.openxmlformats.org/officeDocument/2006/relationships/tags" Target="../tags/tag796.xml"/><Relationship Id="rId2" Type="http://schemas.openxmlformats.org/officeDocument/2006/relationships/tags" Target="../tags/tag797.xml"/></Relationships>
</file>

<file path=ppt/slides/_rels/slide89.xml.rels><?xml version="1.0" encoding="UTF-8" standalone="yes"?>
<Relationships xmlns="http://schemas.openxmlformats.org/package/2006/relationships"><Relationship Id="rId3" Type="http://schemas.openxmlformats.org/officeDocument/2006/relationships/image" Target="../media/image104.png"/><Relationship Id="rId4" Type="http://schemas.openxmlformats.org/officeDocument/2006/relationships/image" Target="../media/image105.png"/><Relationship Id="rId5" Type="http://schemas.openxmlformats.org/officeDocument/2006/relationships/image" Target="../media/image106.png"/><Relationship Id="rId6" Type="http://schemas.openxmlformats.org/officeDocument/2006/relationships/image" Target="../media/image107.jpeg"/><Relationship Id="rId7" Type="http://schemas.openxmlformats.org/officeDocument/2006/relationships/image" Target="../media/image108.png"/><Relationship Id="rId1" Type="http://schemas.openxmlformats.org/officeDocument/2006/relationships/slideLayout" Target="../slideLayouts/slideLayout694.xml"/><Relationship Id="rId2" Type="http://schemas.openxmlformats.org/officeDocument/2006/relationships/image" Target="../media/image10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20.xml"/><Relationship Id="rId2" Type="http://schemas.openxmlformats.org/officeDocument/2006/relationships/image" Target="../media/image13.emf"/></Relationships>
</file>

<file path=ppt/slides/_rels/slide90.xml.rels><?xml version="1.0" encoding="UTF-8" standalone="yes"?>
<Relationships xmlns="http://schemas.openxmlformats.org/package/2006/relationships"><Relationship Id="rId3" Type="http://schemas.openxmlformats.org/officeDocument/2006/relationships/image" Target="../media/image104.png"/><Relationship Id="rId4" Type="http://schemas.openxmlformats.org/officeDocument/2006/relationships/image" Target="../media/image105.png"/><Relationship Id="rId5" Type="http://schemas.openxmlformats.org/officeDocument/2006/relationships/image" Target="../media/image106.png"/><Relationship Id="rId6" Type="http://schemas.openxmlformats.org/officeDocument/2006/relationships/image" Target="../media/image107.jpeg"/><Relationship Id="rId7" Type="http://schemas.openxmlformats.org/officeDocument/2006/relationships/image" Target="../media/image108.png"/><Relationship Id="rId1" Type="http://schemas.openxmlformats.org/officeDocument/2006/relationships/slideLayout" Target="../slideLayouts/slideLayout694.xml"/><Relationship Id="rId2" Type="http://schemas.openxmlformats.org/officeDocument/2006/relationships/image" Target="../media/image103.png"/></Relationships>
</file>

<file path=ppt/slides/_rels/slide91.xml.rels><?xml version="1.0" encoding="UTF-8" standalone="yes"?>
<Relationships xmlns="http://schemas.openxmlformats.org/package/2006/relationships"><Relationship Id="rId3" Type="http://schemas.openxmlformats.org/officeDocument/2006/relationships/image" Target="../media/image104.png"/><Relationship Id="rId4" Type="http://schemas.openxmlformats.org/officeDocument/2006/relationships/image" Target="../media/image105.png"/><Relationship Id="rId5" Type="http://schemas.openxmlformats.org/officeDocument/2006/relationships/image" Target="../media/image106.png"/><Relationship Id="rId6" Type="http://schemas.openxmlformats.org/officeDocument/2006/relationships/image" Target="../media/image107.jpeg"/><Relationship Id="rId7" Type="http://schemas.openxmlformats.org/officeDocument/2006/relationships/image" Target="../media/image108.png"/><Relationship Id="rId1" Type="http://schemas.openxmlformats.org/officeDocument/2006/relationships/slideLayout" Target="../slideLayouts/slideLayout694.xml"/><Relationship Id="rId2" Type="http://schemas.openxmlformats.org/officeDocument/2006/relationships/image" Target="../media/image103.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988.xml"/><Relationship Id="rId2" Type="http://schemas.openxmlformats.org/officeDocument/2006/relationships/notesSlide" Target="../notesSlides/notesSlide39.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992.xml"/><Relationship Id="rId2" Type="http://schemas.openxmlformats.org/officeDocument/2006/relationships/notesSlide" Target="../notesSlides/notesSlide40.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992.xml"/><Relationship Id="rId2" Type="http://schemas.openxmlformats.org/officeDocument/2006/relationships/image" Target="../media/image109.pn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004.xml"/><Relationship Id="rId2" Type="http://schemas.openxmlformats.org/officeDocument/2006/relationships/notesSlide" Target="../notesSlides/notesSlide41.xml"/><Relationship Id="rId3" Type="http://schemas.openxmlformats.org/officeDocument/2006/relationships/image" Target="../media/image110.jpe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992.xml"/><Relationship Id="rId2" Type="http://schemas.openxmlformats.org/officeDocument/2006/relationships/image" Target="../media/image111.png"/></Relationships>
</file>

<file path=ppt/slides/_rels/slide97.xml.rels><?xml version="1.0" encoding="UTF-8" standalone="yes"?>
<Relationships xmlns="http://schemas.openxmlformats.org/package/2006/relationships"><Relationship Id="rId1" Type="http://schemas.openxmlformats.org/officeDocument/2006/relationships/themeOverride" Target="../theme/themeOverride13.xml"/><Relationship Id="rId2" Type="http://schemas.openxmlformats.org/officeDocument/2006/relationships/slideLayout" Target="../slideLayouts/slideLayout930.xml"/></Relationships>
</file>

<file path=ppt/slides/_rels/slide98.xml.rels><?xml version="1.0" encoding="UTF-8" standalone="yes"?>
<Relationships xmlns="http://schemas.openxmlformats.org/package/2006/relationships"><Relationship Id="rId3" Type="http://schemas.openxmlformats.org/officeDocument/2006/relationships/image" Target="../media/image113.jpeg"/><Relationship Id="rId4" Type="http://schemas.openxmlformats.org/officeDocument/2006/relationships/image" Target="../media/image114.png"/><Relationship Id="rId5" Type="http://schemas.openxmlformats.org/officeDocument/2006/relationships/slide" Target="slide38.xml"/><Relationship Id="rId6" Type="http://schemas.openxmlformats.org/officeDocument/2006/relationships/image" Target="../media/image115.jpeg"/><Relationship Id="rId7" Type="http://schemas.openxmlformats.org/officeDocument/2006/relationships/image" Target="../media/image116.jpeg"/><Relationship Id="rId1" Type="http://schemas.openxmlformats.org/officeDocument/2006/relationships/slideLayout" Target="../slideLayouts/slideLayout970.xml"/><Relationship Id="rId2" Type="http://schemas.openxmlformats.org/officeDocument/2006/relationships/image" Target="../media/image112.jpeg"/></Relationships>
</file>

<file path=ppt/slides/_rels/slide99.xml.rels><?xml version="1.0" encoding="UTF-8" standalone="yes"?>
<Relationships xmlns="http://schemas.openxmlformats.org/package/2006/relationships"><Relationship Id="rId3" Type="http://schemas.openxmlformats.org/officeDocument/2006/relationships/image" Target="../media/image118.jpeg"/><Relationship Id="rId4" Type="http://schemas.openxmlformats.org/officeDocument/2006/relationships/image" Target="../media/image112.jpeg"/><Relationship Id="rId5" Type="http://schemas.openxmlformats.org/officeDocument/2006/relationships/image" Target="../media/image113.jpeg"/><Relationship Id="rId6" Type="http://schemas.openxmlformats.org/officeDocument/2006/relationships/image" Target="../media/image114.png"/><Relationship Id="rId7" Type="http://schemas.openxmlformats.org/officeDocument/2006/relationships/slide" Target="slide38.xml"/><Relationship Id="rId1" Type="http://schemas.openxmlformats.org/officeDocument/2006/relationships/slideLayout" Target="../slideLayouts/slideLayout970.xml"/><Relationship Id="rId2" Type="http://schemas.openxmlformats.org/officeDocument/2006/relationships/image" Target="../media/image11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Protein-coding gene counts in worm, fly &amp; human have stabilized &amp; have remained fairly constant</a:t>
            </a: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1890182464"/>
              </p:ext>
            </p:extLst>
          </p:nvPr>
        </p:nvGraphicFramePr>
        <p:xfrm>
          <a:off x="685800" y="1981200"/>
          <a:ext cx="7772400" cy="4638675"/>
        </p:xfrm>
        <a:graphic>
          <a:graphicData uri="http://schemas.openxmlformats.org/drawingml/2006/chart">
            <c:chart xmlns:c="http://schemas.openxmlformats.org/drawingml/2006/chart" xmlns:r="http://schemas.openxmlformats.org/officeDocument/2006/relationships" r:id="rId2"/>
          </a:graphicData>
        </a:graphic>
      </p:graphicFrame>
      <p:sp>
        <p:nvSpPr>
          <p:cNvPr id="4" name="TextBox 4"/>
          <p:cNvSpPr txBox="1">
            <a:spLocks noChangeArrowheads="1"/>
          </p:cNvSpPr>
          <p:nvPr/>
        </p:nvSpPr>
        <p:spPr bwMode="auto">
          <a:xfrm rot="16200000">
            <a:off x="-1040707" y="5386406"/>
            <a:ext cx="2512301" cy="430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b="0" dirty="0">
                <a:solidFill>
                  <a:srgbClr val="000000">
                    <a:lumMod val="50000"/>
                    <a:lumOff val="50000"/>
                  </a:srgbClr>
                </a:solidFill>
                <a:latin typeface="Calibri" charset="0"/>
              </a:rPr>
              <a:t>[</a:t>
            </a:r>
            <a:r>
              <a:rPr lang="en-US" sz="1100" b="0" i="1" dirty="0" smtClean="0">
                <a:solidFill>
                  <a:srgbClr val="000000">
                    <a:lumMod val="50000"/>
                    <a:lumOff val="50000"/>
                  </a:srgbClr>
                </a:solidFill>
                <a:latin typeface="Calibri" charset="0"/>
              </a:rPr>
              <a:t>Nature</a:t>
            </a:r>
            <a:r>
              <a:rPr lang="en-US" sz="1100" b="0" dirty="0" smtClean="0">
                <a:solidFill>
                  <a:srgbClr val="000000">
                    <a:lumMod val="50000"/>
                    <a:lumOff val="50000"/>
                  </a:srgbClr>
                </a:solidFill>
                <a:latin typeface="Calibri" charset="0"/>
              </a:rPr>
              <a:t> 512:445 ('14); </a:t>
            </a:r>
            <a:br>
              <a:rPr lang="en-US" sz="1100" b="0" dirty="0" smtClean="0">
                <a:solidFill>
                  <a:srgbClr val="000000">
                    <a:lumMod val="50000"/>
                    <a:lumOff val="50000"/>
                  </a:srgbClr>
                </a:solidFill>
                <a:latin typeface="Calibri" charset="0"/>
              </a:rPr>
            </a:br>
            <a:r>
              <a:rPr lang="en-US" sz="1100" b="0" dirty="0" err="1" smtClean="0">
                <a:solidFill>
                  <a:srgbClr val="000000">
                    <a:lumMod val="50000"/>
                    <a:lumOff val="50000"/>
                  </a:srgbClr>
                </a:solidFill>
                <a:latin typeface="Calibri" charset="0"/>
              </a:rPr>
              <a:t>doi</a:t>
            </a:r>
            <a:r>
              <a:rPr lang="en-US" sz="1100" b="0" dirty="0" smtClean="0">
                <a:solidFill>
                  <a:srgbClr val="000000">
                    <a:lumMod val="50000"/>
                    <a:lumOff val="50000"/>
                  </a:srgbClr>
                </a:solidFill>
                <a:latin typeface="Calibri" charset="0"/>
              </a:rPr>
              <a:t>: 10.1038/nature13424]</a:t>
            </a:r>
            <a:endParaRPr lang="en-US" sz="1100" b="0" dirty="0">
              <a:solidFill>
                <a:srgbClr val="000000">
                  <a:lumMod val="50000"/>
                  <a:lumOff val="50000"/>
                </a:srgbClr>
              </a:solidFill>
              <a:latin typeface="Calibri" charset="0"/>
            </a:endParaRPr>
          </a:p>
        </p:txBody>
      </p:sp>
    </p:spTree>
    <p:extLst>
      <p:ext uri="{BB962C8B-B14F-4D97-AF65-F5344CB8AC3E}">
        <p14:creationId xmlns:p14="http://schemas.microsoft.com/office/powerpoint/2010/main" val="41116585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Slide Number Placeholder 3"/>
          <p:cNvSpPr>
            <a:spLocks noGrp="1"/>
          </p:cNvSpPr>
          <p:nvPr>
            <p:ph type="sldNum" sz="quarter" idx="4294967295"/>
          </p:nvPr>
        </p:nvSpPr>
        <p:spPr bwMode="auto">
          <a:xfrm rot="16200000">
            <a:off x="6838950" y="4543426"/>
            <a:ext cx="4237037" cy="258762"/>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66" tIns="46033" rIns="92066" bIns="46033"/>
          <a:lstStyle>
            <a:lvl1pPr algn="ctr" defTabSz="912813" eaLnBrk="0" hangingPunct="0">
              <a:defRPr sz="1200" b="1">
                <a:solidFill>
                  <a:schemeClr val="tx1"/>
                </a:solidFill>
                <a:latin typeface="Arial" charset="0"/>
                <a:ea typeface="ＭＳ Ｐゴシック" charset="0"/>
                <a:cs typeface="ＭＳ Ｐゴシック" charset="0"/>
              </a:defRPr>
            </a:lvl1pPr>
            <a:lvl2pPr marL="37931725" indent="-37474525" algn="ctr" defTabSz="912813" eaLnBrk="0" hangingPunct="0">
              <a:defRPr sz="1200" b="1">
                <a:solidFill>
                  <a:schemeClr val="tx1"/>
                </a:solidFill>
                <a:latin typeface="Arial" charset="0"/>
                <a:ea typeface="ＭＳ Ｐゴシック" charset="0"/>
              </a:defRPr>
            </a:lvl2pPr>
            <a:lvl3pPr eaLnBrk="0" hangingPunct="0">
              <a:defRPr sz="1200" b="1">
                <a:solidFill>
                  <a:schemeClr val="tx1"/>
                </a:solidFill>
                <a:latin typeface="Arial" charset="0"/>
                <a:ea typeface="ＭＳ Ｐゴシック" charset="0"/>
              </a:defRPr>
            </a:lvl3pPr>
            <a:lvl4pPr eaLnBrk="0" hangingPunct="0">
              <a:defRPr sz="1200" b="1">
                <a:solidFill>
                  <a:schemeClr val="tx1"/>
                </a:solidFill>
                <a:latin typeface="Arial" charset="0"/>
                <a:ea typeface="ＭＳ Ｐゴシック" charset="0"/>
              </a:defRPr>
            </a:lvl4pPr>
            <a:lvl5pPr eaLnBrk="0" hangingPunct="0">
              <a:defRPr sz="1200" b="1">
                <a:solidFill>
                  <a:schemeClr val="tx1"/>
                </a:solidFill>
                <a:latin typeface="Arial" charset="0"/>
                <a:ea typeface="ＭＳ Ｐゴシック" charset="0"/>
              </a:defRPr>
            </a:lvl5pPr>
            <a:lvl6pPr marL="457200" eaLnBrk="0" fontAlgn="base" hangingPunct="0">
              <a:spcBef>
                <a:spcPct val="0"/>
              </a:spcBef>
              <a:spcAft>
                <a:spcPct val="0"/>
              </a:spcAft>
              <a:defRPr sz="1200" b="1">
                <a:solidFill>
                  <a:schemeClr val="tx1"/>
                </a:solidFill>
                <a:latin typeface="Arial" charset="0"/>
                <a:ea typeface="ＭＳ Ｐゴシック" charset="0"/>
              </a:defRPr>
            </a:lvl6pPr>
            <a:lvl7pPr marL="914400" eaLnBrk="0" fontAlgn="base" hangingPunct="0">
              <a:spcBef>
                <a:spcPct val="0"/>
              </a:spcBef>
              <a:spcAft>
                <a:spcPct val="0"/>
              </a:spcAft>
              <a:defRPr sz="1200" b="1">
                <a:solidFill>
                  <a:schemeClr val="tx1"/>
                </a:solidFill>
                <a:latin typeface="Arial" charset="0"/>
                <a:ea typeface="ＭＳ Ｐゴシック" charset="0"/>
              </a:defRPr>
            </a:lvl7pPr>
            <a:lvl8pPr marL="1371600" eaLnBrk="0" fontAlgn="base" hangingPunct="0">
              <a:spcBef>
                <a:spcPct val="0"/>
              </a:spcBef>
              <a:spcAft>
                <a:spcPct val="0"/>
              </a:spcAft>
              <a:defRPr sz="1200" b="1">
                <a:solidFill>
                  <a:schemeClr val="tx1"/>
                </a:solidFill>
                <a:latin typeface="Arial" charset="0"/>
                <a:ea typeface="ＭＳ Ｐゴシック" charset="0"/>
              </a:defRPr>
            </a:lvl8pPr>
            <a:lvl9pPr marL="1828800" eaLnBrk="0" fontAlgn="base" hangingPunct="0">
              <a:spcBef>
                <a:spcPct val="0"/>
              </a:spcBef>
              <a:spcAft>
                <a:spcPct val="0"/>
              </a:spcAft>
              <a:defRPr sz="1200" b="1">
                <a:solidFill>
                  <a:schemeClr val="tx1"/>
                </a:solidFill>
                <a:latin typeface="Arial" charset="0"/>
                <a:ea typeface="ＭＳ Ｐゴシック" charset="0"/>
              </a:defRPr>
            </a:lvl9pPr>
          </a:lstStyle>
          <a:p>
            <a:pPr algn="l"/>
            <a:fld id="{975374D0-CA1D-B549-8039-6767FFEB1DAC}" type="slidenum">
              <a:rPr lang="en-US" smtClean="0">
                <a:solidFill>
                  <a:srgbClr val="FFFFFF"/>
                </a:solidFill>
              </a:rPr>
              <a:pPr algn="l"/>
              <a:t>10</a:t>
            </a:fld>
            <a:r>
              <a:rPr lang="en-US" smtClean="0">
                <a:solidFill>
                  <a:srgbClr val="FFFFFF"/>
                </a:solidFill>
              </a:rPr>
              <a:t>   (c) Mark Gerstein, 2002, Yale, bioinfo.mbb.yale.edu</a:t>
            </a:r>
          </a:p>
        </p:txBody>
      </p:sp>
      <p:pic>
        <p:nvPicPr>
          <p:cNvPr id="154627" name="Picture 2" descr="probes_color2_view1_style1_perfecthyb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3733800"/>
            <a:ext cx="2733675" cy="29797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4628" name="Picture 3" descr="probes_color_view1_style1_speccrosshyb"/>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52800" y="3733800"/>
            <a:ext cx="2714625" cy="2959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4629" name="Picture 4" descr="probes_color3_view1_style1_nonspeccrosshyb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29375" y="3733800"/>
            <a:ext cx="2714625" cy="287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4630" name="Text Box 5"/>
          <p:cNvSpPr txBox="1">
            <a:spLocks noChangeArrowheads="1"/>
          </p:cNvSpPr>
          <p:nvPr/>
        </p:nvSpPr>
        <p:spPr bwMode="auto">
          <a:xfrm>
            <a:off x="1143000" y="6400800"/>
            <a:ext cx="159385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30" tIns="45716" rIns="91430" bIns="45716">
            <a:spAutoFit/>
          </a:bodyPr>
          <a:lstStyle>
            <a:lvl1pPr algn="ctr" defTabSz="912813" eaLnBrk="0" hangingPunct="0">
              <a:defRPr sz="1200" b="1">
                <a:solidFill>
                  <a:schemeClr val="tx1"/>
                </a:solidFill>
                <a:latin typeface="Arial" charset="0"/>
                <a:ea typeface="ＭＳ Ｐゴシック" charset="0"/>
                <a:cs typeface="ＭＳ Ｐゴシック" charset="0"/>
              </a:defRPr>
            </a:lvl1pPr>
            <a:lvl2pPr marL="37931725" indent="-37474525" algn="ctr" defTabSz="912813" eaLnBrk="0" hangingPunct="0">
              <a:defRPr sz="1200" b="1">
                <a:solidFill>
                  <a:schemeClr val="tx1"/>
                </a:solidFill>
                <a:latin typeface="Arial" charset="0"/>
                <a:ea typeface="ＭＳ Ｐゴシック" charset="0"/>
              </a:defRPr>
            </a:lvl2pPr>
            <a:lvl3pPr eaLnBrk="0" hangingPunct="0">
              <a:defRPr sz="1200" b="1">
                <a:solidFill>
                  <a:schemeClr val="tx1"/>
                </a:solidFill>
                <a:latin typeface="Arial" charset="0"/>
                <a:ea typeface="ＭＳ Ｐゴシック" charset="0"/>
              </a:defRPr>
            </a:lvl3pPr>
            <a:lvl4pPr eaLnBrk="0" hangingPunct="0">
              <a:defRPr sz="1200" b="1">
                <a:solidFill>
                  <a:schemeClr val="tx1"/>
                </a:solidFill>
                <a:latin typeface="Arial" charset="0"/>
                <a:ea typeface="ＭＳ Ｐゴシック" charset="0"/>
              </a:defRPr>
            </a:lvl4pPr>
            <a:lvl5pPr eaLnBrk="0" hangingPunct="0">
              <a:defRPr sz="1200" b="1">
                <a:solidFill>
                  <a:schemeClr val="tx1"/>
                </a:solidFill>
                <a:latin typeface="Arial" charset="0"/>
                <a:ea typeface="ＭＳ Ｐゴシック" charset="0"/>
              </a:defRPr>
            </a:lvl5pPr>
            <a:lvl6pPr marL="457200" eaLnBrk="0" fontAlgn="base" hangingPunct="0">
              <a:spcBef>
                <a:spcPct val="0"/>
              </a:spcBef>
              <a:spcAft>
                <a:spcPct val="0"/>
              </a:spcAft>
              <a:defRPr sz="1200" b="1">
                <a:solidFill>
                  <a:schemeClr val="tx1"/>
                </a:solidFill>
                <a:latin typeface="Arial" charset="0"/>
                <a:ea typeface="ＭＳ Ｐゴシック" charset="0"/>
              </a:defRPr>
            </a:lvl6pPr>
            <a:lvl7pPr marL="914400" eaLnBrk="0" fontAlgn="base" hangingPunct="0">
              <a:spcBef>
                <a:spcPct val="0"/>
              </a:spcBef>
              <a:spcAft>
                <a:spcPct val="0"/>
              </a:spcAft>
              <a:defRPr sz="1200" b="1">
                <a:solidFill>
                  <a:schemeClr val="tx1"/>
                </a:solidFill>
                <a:latin typeface="Arial" charset="0"/>
                <a:ea typeface="ＭＳ Ｐゴシック" charset="0"/>
              </a:defRPr>
            </a:lvl7pPr>
            <a:lvl8pPr marL="1371600" eaLnBrk="0" fontAlgn="base" hangingPunct="0">
              <a:spcBef>
                <a:spcPct val="0"/>
              </a:spcBef>
              <a:spcAft>
                <a:spcPct val="0"/>
              </a:spcAft>
              <a:defRPr sz="1200" b="1">
                <a:solidFill>
                  <a:schemeClr val="tx1"/>
                </a:solidFill>
                <a:latin typeface="Arial" charset="0"/>
                <a:ea typeface="ＭＳ Ｐゴシック" charset="0"/>
              </a:defRPr>
            </a:lvl8pPr>
            <a:lvl9pPr marL="1828800" eaLnBrk="0" fontAlgn="base" hangingPunct="0">
              <a:spcBef>
                <a:spcPct val="0"/>
              </a:spcBef>
              <a:spcAft>
                <a:spcPct val="0"/>
              </a:spcAft>
              <a:defRPr sz="1200" b="1">
                <a:solidFill>
                  <a:schemeClr val="tx1"/>
                </a:solidFill>
                <a:latin typeface="Arial" charset="0"/>
                <a:ea typeface="ＭＳ Ｐゴシック" charset="0"/>
              </a:defRPr>
            </a:lvl9pPr>
          </a:lstStyle>
          <a:p>
            <a:pPr algn="l" eaLnBrk="1" hangingPunct="1"/>
            <a:r>
              <a:rPr lang="en-US" sz="1800" b="0" smtClean="0">
                <a:solidFill>
                  <a:srgbClr val="000000"/>
                </a:solidFill>
              </a:rPr>
              <a:t>Perfect Match</a:t>
            </a:r>
          </a:p>
        </p:txBody>
      </p:sp>
      <p:sp>
        <p:nvSpPr>
          <p:cNvPr id="154631" name="Text Box 6"/>
          <p:cNvSpPr txBox="1">
            <a:spLocks noChangeArrowheads="1"/>
          </p:cNvSpPr>
          <p:nvPr/>
        </p:nvSpPr>
        <p:spPr bwMode="auto">
          <a:xfrm>
            <a:off x="3733800" y="6324600"/>
            <a:ext cx="215265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30" tIns="45716" rIns="91430" bIns="45716">
            <a:spAutoFit/>
          </a:bodyPr>
          <a:lstStyle>
            <a:lvl1pPr algn="ctr" defTabSz="912813" eaLnBrk="0" hangingPunct="0">
              <a:defRPr sz="1200" b="1">
                <a:solidFill>
                  <a:schemeClr val="tx1"/>
                </a:solidFill>
                <a:latin typeface="Arial" charset="0"/>
                <a:ea typeface="ＭＳ Ｐゴシック" charset="0"/>
                <a:cs typeface="ＭＳ Ｐゴシック" charset="0"/>
              </a:defRPr>
            </a:lvl1pPr>
            <a:lvl2pPr marL="37931725" indent="-37474525" algn="ctr" defTabSz="912813" eaLnBrk="0" hangingPunct="0">
              <a:defRPr sz="1200" b="1">
                <a:solidFill>
                  <a:schemeClr val="tx1"/>
                </a:solidFill>
                <a:latin typeface="Arial" charset="0"/>
                <a:ea typeface="ＭＳ Ｐゴシック" charset="0"/>
              </a:defRPr>
            </a:lvl2pPr>
            <a:lvl3pPr eaLnBrk="0" hangingPunct="0">
              <a:defRPr sz="1200" b="1">
                <a:solidFill>
                  <a:schemeClr val="tx1"/>
                </a:solidFill>
                <a:latin typeface="Arial" charset="0"/>
                <a:ea typeface="ＭＳ Ｐゴシック" charset="0"/>
              </a:defRPr>
            </a:lvl3pPr>
            <a:lvl4pPr eaLnBrk="0" hangingPunct="0">
              <a:defRPr sz="1200" b="1">
                <a:solidFill>
                  <a:schemeClr val="tx1"/>
                </a:solidFill>
                <a:latin typeface="Arial" charset="0"/>
                <a:ea typeface="ＭＳ Ｐゴシック" charset="0"/>
              </a:defRPr>
            </a:lvl4pPr>
            <a:lvl5pPr eaLnBrk="0" hangingPunct="0">
              <a:defRPr sz="1200" b="1">
                <a:solidFill>
                  <a:schemeClr val="tx1"/>
                </a:solidFill>
                <a:latin typeface="Arial" charset="0"/>
                <a:ea typeface="ＭＳ Ｐゴシック" charset="0"/>
              </a:defRPr>
            </a:lvl5pPr>
            <a:lvl6pPr marL="457200" eaLnBrk="0" fontAlgn="base" hangingPunct="0">
              <a:spcBef>
                <a:spcPct val="0"/>
              </a:spcBef>
              <a:spcAft>
                <a:spcPct val="0"/>
              </a:spcAft>
              <a:defRPr sz="1200" b="1">
                <a:solidFill>
                  <a:schemeClr val="tx1"/>
                </a:solidFill>
                <a:latin typeface="Arial" charset="0"/>
                <a:ea typeface="ＭＳ Ｐゴシック" charset="0"/>
              </a:defRPr>
            </a:lvl6pPr>
            <a:lvl7pPr marL="914400" eaLnBrk="0" fontAlgn="base" hangingPunct="0">
              <a:spcBef>
                <a:spcPct val="0"/>
              </a:spcBef>
              <a:spcAft>
                <a:spcPct val="0"/>
              </a:spcAft>
              <a:defRPr sz="1200" b="1">
                <a:solidFill>
                  <a:schemeClr val="tx1"/>
                </a:solidFill>
                <a:latin typeface="Arial" charset="0"/>
                <a:ea typeface="ＭＳ Ｐゴシック" charset="0"/>
              </a:defRPr>
            </a:lvl7pPr>
            <a:lvl8pPr marL="1371600" eaLnBrk="0" fontAlgn="base" hangingPunct="0">
              <a:spcBef>
                <a:spcPct val="0"/>
              </a:spcBef>
              <a:spcAft>
                <a:spcPct val="0"/>
              </a:spcAft>
              <a:defRPr sz="1200" b="1">
                <a:solidFill>
                  <a:schemeClr val="tx1"/>
                </a:solidFill>
                <a:latin typeface="Arial" charset="0"/>
                <a:ea typeface="ＭＳ Ｐゴシック" charset="0"/>
              </a:defRPr>
            </a:lvl8pPr>
            <a:lvl9pPr marL="1828800" eaLnBrk="0" fontAlgn="base" hangingPunct="0">
              <a:spcBef>
                <a:spcPct val="0"/>
              </a:spcBef>
              <a:spcAft>
                <a:spcPct val="0"/>
              </a:spcAft>
              <a:defRPr sz="1200" b="1">
                <a:solidFill>
                  <a:schemeClr val="tx1"/>
                </a:solidFill>
                <a:latin typeface="Arial" charset="0"/>
                <a:ea typeface="ＭＳ Ｐゴシック" charset="0"/>
              </a:defRPr>
            </a:lvl9pPr>
          </a:lstStyle>
          <a:p>
            <a:pPr algn="l" eaLnBrk="1" hangingPunct="1"/>
            <a:r>
              <a:rPr lang="en-US" sz="1800" b="0" smtClean="0">
                <a:solidFill>
                  <a:srgbClr val="000000"/>
                </a:solidFill>
              </a:rPr>
              <a:t>Specific Cross-hyb.</a:t>
            </a:r>
          </a:p>
        </p:txBody>
      </p:sp>
      <p:sp>
        <p:nvSpPr>
          <p:cNvPr id="154632" name="Text Box 7"/>
          <p:cNvSpPr txBox="1">
            <a:spLocks noChangeArrowheads="1"/>
          </p:cNvSpPr>
          <p:nvPr/>
        </p:nvSpPr>
        <p:spPr bwMode="auto">
          <a:xfrm>
            <a:off x="6324600" y="6324600"/>
            <a:ext cx="260985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30" tIns="45716" rIns="91430" bIns="45716">
            <a:spAutoFit/>
          </a:bodyPr>
          <a:lstStyle>
            <a:lvl1pPr algn="ctr" defTabSz="912813" eaLnBrk="0" hangingPunct="0">
              <a:defRPr sz="1200" b="1">
                <a:solidFill>
                  <a:schemeClr val="tx1"/>
                </a:solidFill>
                <a:latin typeface="Arial" charset="0"/>
                <a:ea typeface="ＭＳ Ｐゴシック" charset="0"/>
                <a:cs typeface="ＭＳ Ｐゴシック" charset="0"/>
              </a:defRPr>
            </a:lvl1pPr>
            <a:lvl2pPr marL="37931725" indent="-37474525" algn="ctr" defTabSz="912813" eaLnBrk="0" hangingPunct="0">
              <a:defRPr sz="1200" b="1">
                <a:solidFill>
                  <a:schemeClr val="tx1"/>
                </a:solidFill>
                <a:latin typeface="Arial" charset="0"/>
                <a:ea typeface="ＭＳ Ｐゴシック" charset="0"/>
              </a:defRPr>
            </a:lvl2pPr>
            <a:lvl3pPr eaLnBrk="0" hangingPunct="0">
              <a:defRPr sz="1200" b="1">
                <a:solidFill>
                  <a:schemeClr val="tx1"/>
                </a:solidFill>
                <a:latin typeface="Arial" charset="0"/>
                <a:ea typeface="ＭＳ Ｐゴシック" charset="0"/>
              </a:defRPr>
            </a:lvl3pPr>
            <a:lvl4pPr eaLnBrk="0" hangingPunct="0">
              <a:defRPr sz="1200" b="1">
                <a:solidFill>
                  <a:schemeClr val="tx1"/>
                </a:solidFill>
                <a:latin typeface="Arial" charset="0"/>
                <a:ea typeface="ＭＳ Ｐゴシック" charset="0"/>
              </a:defRPr>
            </a:lvl4pPr>
            <a:lvl5pPr eaLnBrk="0" hangingPunct="0">
              <a:defRPr sz="1200" b="1">
                <a:solidFill>
                  <a:schemeClr val="tx1"/>
                </a:solidFill>
                <a:latin typeface="Arial" charset="0"/>
                <a:ea typeface="ＭＳ Ｐゴシック" charset="0"/>
              </a:defRPr>
            </a:lvl5pPr>
            <a:lvl6pPr marL="457200" eaLnBrk="0" fontAlgn="base" hangingPunct="0">
              <a:spcBef>
                <a:spcPct val="0"/>
              </a:spcBef>
              <a:spcAft>
                <a:spcPct val="0"/>
              </a:spcAft>
              <a:defRPr sz="1200" b="1">
                <a:solidFill>
                  <a:schemeClr val="tx1"/>
                </a:solidFill>
                <a:latin typeface="Arial" charset="0"/>
                <a:ea typeface="ＭＳ Ｐゴシック" charset="0"/>
              </a:defRPr>
            </a:lvl6pPr>
            <a:lvl7pPr marL="914400" eaLnBrk="0" fontAlgn="base" hangingPunct="0">
              <a:spcBef>
                <a:spcPct val="0"/>
              </a:spcBef>
              <a:spcAft>
                <a:spcPct val="0"/>
              </a:spcAft>
              <a:defRPr sz="1200" b="1">
                <a:solidFill>
                  <a:schemeClr val="tx1"/>
                </a:solidFill>
                <a:latin typeface="Arial" charset="0"/>
                <a:ea typeface="ＭＳ Ｐゴシック" charset="0"/>
              </a:defRPr>
            </a:lvl7pPr>
            <a:lvl8pPr marL="1371600" eaLnBrk="0" fontAlgn="base" hangingPunct="0">
              <a:spcBef>
                <a:spcPct val="0"/>
              </a:spcBef>
              <a:spcAft>
                <a:spcPct val="0"/>
              </a:spcAft>
              <a:defRPr sz="1200" b="1">
                <a:solidFill>
                  <a:schemeClr val="tx1"/>
                </a:solidFill>
                <a:latin typeface="Arial" charset="0"/>
                <a:ea typeface="ＭＳ Ｐゴシック" charset="0"/>
              </a:defRPr>
            </a:lvl8pPr>
            <a:lvl9pPr marL="1828800" eaLnBrk="0" fontAlgn="base" hangingPunct="0">
              <a:spcBef>
                <a:spcPct val="0"/>
              </a:spcBef>
              <a:spcAft>
                <a:spcPct val="0"/>
              </a:spcAft>
              <a:defRPr sz="1200" b="1">
                <a:solidFill>
                  <a:schemeClr val="tx1"/>
                </a:solidFill>
                <a:latin typeface="Arial" charset="0"/>
                <a:ea typeface="ＭＳ Ｐゴシック" charset="0"/>
              </a:defRPr>
            </a:lvl9pPr>
          </a:lstStyle>
          <a:p>
            <a:pPr algn="l" eaLnBrk="1" hangingPunct="1"/>
            <a:r>
              <a:rPr lang="en-US" sz="1800" b="0" smtClean="0">
                <a:solidFill>
                  <a:srgbClr val="000000"/>
                </a:solidFill>
              </a:rPr>
              <a:t>Non-specific Cross-hyb.</a:t>
            </a:r>
          </a:p>
        </p:txBody>
      </p:sp>
      <p:grpSp>
        <p:nvGrpSpPr>
          <p:cNvPr id="154633" name="Group 8"/>
          <p:cNvGrpSpPr>
            <a:grpSpLocks/>
          </p:cNvGrpSpPr>
          <p:nvPr/>
        </p:nvGrpSpPr>
        <p:grpSpPr bwMode="auto">
          <a:xfrm>
            <a:off x="234950" y="403225"/>
            <a:ext cx="3429000" cy="2286000"/>
            <a:chOff x="1008" y="528"/>
            <a:chExt cx="2160" cy="1440"/>
          </a:xfrm>
        </p:grpSpPr>
        <p:sp>
          <p:nvSpPr>
            <p:cNvPr id="154639" name="Rectangle 9"/>
            <p:cNvSpPr>
              <a:spLocks noChangeArrowheads="1"/>
            </p:cNvSpPr>
            <p:nvPr/>
          </p:nvSpPr>
          <p:spPr bwMode="auto">
            <a:xfrm>
              <a:off x="1008" y="528"/>
              <a:ext cx="2160" cy="1440"/>
            </a:xfrm>
            <a:prstGeom prst="rect">
              <a:avLst/>
            </a:prstGeom>
            <a:solidFill>
              <a:schemeClr val="tx1"/>
            </a:solidFill>
            <a:ln w="9525">
              <a:solidFill>
                <a:schemeClr val="tx1"/>
              </a:solidFill>
              <a:miter lim="800000"/>
              <a:headEnd/>
              <a:tailEnd/>
            </a:ln>
          </p:spPr>
          <p:txBody>
            <a:bodyPr wrap="none" anchor="ctr"/>
            <a:lstStyle/>
            <a:p>
              <a:pPr algn="ctr"/>
              <a:endParaRPr lang="en-US" smtClean="0">
                <a:solidFill>
                  <a:srgbClr val="000000"/>
                </a:solidFill>
              </a:endParaRPr>
            </a:p>
          </p:txBody>
        </p:sp>
        <p:sp>
          <p:nvSpPr>
            <p:cNvPr id="154640" name="Oval 10"/>
            <p:cNvSpPr>
              <a:spLocks noChangeArrowheads="1"/>
            </p:cNvSpPr>
            <p:nvPr/>
          </p:nvSpPr>
          <p:spPr bwMode="auto">
            <a:xfrm>
              <a:off x="2496" y="624"/>
              <a:ext cx="192" cy="192"/>
            </a:xfrm>
            <a:prstGeom prst="ellipse">
              <a:avLst/>
            </a:prstGeom>
            <a:solidFill>
              <a:srgbClr val="00FF00">
                <a:alpha val="49019"/>
              </a:srgbClr>
            </a:solidFill>
            <a:ln w="9525">
              <a:solidFill>
                <a:schemeClr val="tx1"/>
              </a:solidFill>
              <a:round/>
              <a:headEnd/>
              <a:tailEnd/>
            </a:ln>
          </p:spPr>
          <p:txBody>
            <a:bodyPr wrap="none" anchor="ctr"/>
            <a:lstStyle/>
            <a:p>
              <a:pPr algn="ctr"/>
              <a:endParaRPr lang="en-US" smtClean="0">
                <a:solidFill>
                  <a:srgbClr val="000000"/>
                </a:solidFill>
              </a:endParaRPr>
            </a:p>
          </p:txBody>
        </p:sp>
        <p:sp>
          <p:nvSpPr>
            <p:cNvPr id="154641" name="Oval 11"/>
            <p:cNvSpPr>
              <a:spLocks noChangeArrowheads="1"/>
            </p:cNvSpPr>
            <p:nvPr/>
          </p:nvSpPr>
          <p:spPr bwMode="auto">
            <a:xfrm>
              <a:off x="1584" y="1680"/>
              <a:ext cx="192" cy="192"/>
            </a:xfrm>
            <a:prstGeom prst="ellipse">
              <a:avLst/>
            </a:prstGeom>
            <a:solidFill>
              <a:srgbClr val="00FF00"/>
            </a:solidFill>
            <a:ln w="9525">
              <a:solidFill>
                <a:schemeClr val="tx1"/>
              </a:solidFill>
              <a:round/>
              <a:headEnd/>
              <a:tailEnd/>
            </a:ln>
          </p:spPr>
          <p:txBody>
            <a:bodyPr wrap="none" anchor="ctr"/>
            <a:lstStyle/>
            <a:p>
              <a:pPr algn="ctr"/>
              <a:endParaRPr lang="en-US" smtClean="0">
                <a:solidFill>
                  <a:srgbClr val="000000"/>
                </a:solidFill>
              </a:endParaRPr>
            </a:p>
          </p:txBody>
        </p:sp>
        <p:sp>
          <p:nvSpPr>
            <p:cNvPr id="154642" name="Oval 12"/>
            <p:cNvSpPr>
              <a:spLocks noChangeArrowheads="1"/>
            </p:cNvSpPr>
            <p:nvPr/>
          </p:nvSpPr>
          <p:spPr bwMode="auto">
            <a:xfrm>
              <a:off x="2064" y="1680"/>
              <a:ext cx="192" cy="192"/>
            </a:xfrm>
            <a:prstGeom prst="ellipse">
              <a:avLst/>
            </a:prstGeom>
            <a:solidFill>
              <a:srgbClr val="00FF00">
                <a:alpha val="30196"/>
              </a:srgbClr>
            </a:solidFill>
            <a:ln w="9525">
              <a:solidFill>
                <a:schemeClr val="tx1"/>
              </a:solidFill>
              <a:round/>
              <a:headEnd/>
              <a:tailEnd/>
            </a:ln>
          </p:spPr>
          <p:txBody>
            <a:bodyPr wrap="none" anchor="ctr"/>
            <a:lstStyle/>
            <a:p>
              <a:pPr algn="ctr"/>
              <a:endParaRPr lang="en-US" smtClean="0">
                <a:solidFill>
                  <a:srgbClr val="000000"/>
                </a:solidFill>
              </a:endParaRPr>
            </a:p>
          </p:txBody>
        </p:sp>
        <p:sp>
          <p:nvSpPr>
            <p:cNvPr id="154643" name="Oval 13"/>
            <p:cNvSpPr>
              <a:spLocks noChangeArrowheads="1"/>
            </p:cNvSpPr>
            <p:nvPr/>
          </p:nvSpPr>
          <p:spPr bwMode="auto">
            <a:xfrm>
              <a:off x="2496" y="1680"/>
              <a:ext cx="192" cy="192"/>
            </a:xfrm>
            <a:prstGeom prst="ellipse">
              <a:avLst/>
            </a:prstGeom>
            <a:solidFill>
              <a:srgbClr val="00FF00">
                <a:alpha val="67058"/>
              </a:srgbClr>
            </a:solidFill>
            <a:ln w="9525">
              <a:solidFill>
                <a:schemeClr val="tx1"/>
              </a:solidFill>
              <a:round/>
              <a:headEnd/>
              <a:tailEnd/>
            </a:ln>
          </p:spPr>
          <p:txBody>
            <a:bodyPr wrap="none" anchor="ctr"/>
            <a:lstStyle/>
            <a:p>
              <a:pPr algn="ctr"/>
              <a:endParaRPr lang="en-US" smtClean="0">
                <a:solidFill>
                  <a:srgbClr val="000000"/>
                </a:solidFill>
              </a:endParaRPr>
            </a:p>
          </p:txBody>
        </p:sp>
        <p:sp>
          <p:nvSpPr>
            <p:cNvPr id="154644" name="Oval 14"/>
            <p:cNvSpPr>
              <a:spLocks noChangeArrowheads="1"/>
            </p:cNvSpPr>
            <p:nvPr/>
          </p:nvSpPr>
          <p:spPr bwMode="auto">
            <a:xfrm>
              <a:off x="2880" y="1680"/>
              <a:ext cx="192" cy="192"/>
            </a:xfrm>
            <a:prstGeom prst="ellipse">
              <a:avLst/>
            </a:prstGeom>
            <a:solidFill>
              <a:srgbClr val="339933">
                <a:alpha val="39999"/>
              </a:srgbClr>
            </a:solidFill>
            <a:ln w="9525">
              <a:solidFill>
                <a:schemeClr val="tx1"/>
              </a:solidFill>
              <a:round/>
              <a:headEnd/>
              <a:tailEnd/>
            </a:ln>
          </p:spPr>
          <p:txBody>
            <a:bodyPr wrap="none" anchor="ctr"/>
            <a:lstStyle/>
            <a:p>
              <a:pPr algn="ctr"/>
              <a:endParaRPr lang="en-US" smtClean="0">
                <a:solidFill>
                  <a:srgbClr val="000000"/>
                </a:solidFill>
              </a:endParaRPr>
            </a:p>
          </p:txBody>
        </p:sp>
        <p:sp>
          <p:nvSpPr>
            <p:cNvPr id="154645" name="Oval 15"/>
            <p:cNvSpPr>
              <a:spLocks noChangeArrowheads="1"/>
            </p:cNvSpPr>
            <p:nvPr/>
          </p:nvSpPr>
          <p:spPr bwMode="auto">
            <a:xfrm>
              <a:off x="1152" y="624"/>
              <a:ext cx="192" cy="192"/>
            </a:xfrm>
            <a:prstGeom prst="ellipse">
              <a:avLst/>
            </a:prstGeom>
            <a:solidFill>
              <a:srgbClr val="00FF00">
                <a:alpha val="27843"/>
              </a:srgbClr>
            </a:solidFill>
            <a:ln w="9525">
              <a:solidFill>
                <a:schemeClr val="tx1"/>
              </a:solidFill>
              <a:round/>
              <a:headEnd/>
              <a:tailEnd/>
            </a:ln>
          </p:spPr>
          <p:txBody>
            <a:bodyPr wrap="none" anchor="ctr"/>
            <a:lstStyle/>
            <a:p>
              <a:pPr algn="ctr"/>
              <a:endParaRPr lang="en-US" smtClean="0">
                <a:solidFill>
                  <a:srgbClr val="000000"/>
                </a:solidFill>
              </a:endParaRPr>
            </a:p>
          </p:txBody>
        </p:sp>
        <p:sp>
          <p:nvSpPr>
            <p:cNvPr id="154646" name="Oval 16"/>
            <p:cNvSpPr>
              <a:spLocks noChangeArrowheads="1"/>
            </p:cNvSpPr>
            <p:nvPr/>
          </p:nvSpPr>
          <p:spPr bwMode="auto">
            <a:xfrm>
              <a:off x="1584" y="624"/>
              <a:ext cx="192" cy="192"/>
            </a:xfrm>
            <a:prstGeom prst="ellipse">
              <a:avLst/>
            </a:prstGeom>
            <a:solidFill>
              <a:srgbClr val="00FF00">
                <a:alpha val="21960"/>
              </a:srgbClr>
            </a:solidFill>
            <a:ln w="9525">
              <a:solidFill>
                <a:schemeClr val="tx1"/>
              </a:solidFill>
              <a:round/>
              <a:headEnd/>
              <a:tailEnd/>
            </a:ln>
          </p:spPr>
          <p:txBody>
            <a:bodyPr wrap="none" anchor="ctr"/>
            <a:lstStyle/>
            <a:p>
              <a:pPr algn="ctr"/>
              <a:endParaRPr lang="en-US" smtClean="0">
                <a:solidFill>
                  <a:srgbClr val="000000"/>
                </a:solidFill>
              </a:endParaRPr>
            </a:p>
          </p:txBody>
        </p:sp>
        <p:sp>
          <p:nvSpPr>
            <p:cNvPr id="154647" name="Oval 17"/>
            <p:cNvSpPr>
              <a:spLocks noChangeArrowheads="1"/>
            </p:cNvSpPr>
            <p:nvPr/>
          </p:nvSpPr>
          <p:spPr bwMode="auto">
            <a:xfrm>
              <a:off x="2064" y="624"/>
              <a:ext cx="192" cy="192"/>
            </a:xfrm>
            <a:prstGeom prst="ellipse">
              <a:avLst/>
            </a:prstGeom>
            <a:solidFill>
              <a:srgbClr val="006600"/>
            </a:solidFill>
            <a:ln w="9525">
              <a:solidFill>
                <a:schemeClr val="tx1"/>
              </a:solidFill>
              <a:round/>
              <a:headEnd/>
              <a:tailEnd/>
            </a:ln>
          </p:spPr>
          <p:txBody>
            <a:bodyPr wrap="none" anchor="ctr"/>
            <a:lstStyle/>
            <a:p>
              <a:pPr algn="ctr"/>
              <a:endParaRPr lang="en-US" smtClean="0">
                <a:solidFill>
                  <a:srgbClr val="000000"/>
                </a:solidFill>
              </a:endParaRPr>
            </a:p>
          </p:txBody>
        </p:sp>
        <p:sp>
          <p:nvSpPr>
            <p:cNvPr id="154648" name="Oval 18"/>
            <p:cNvSpPr>
              <a:spLocks noChangeArrowheads="1"/>
            </p:cNvSpPr>
            <p:nvPr/>
          </p:nvSpPr>
          <p:spPr bwMode="auto">
            <a:xfrm>
              <a:off x="1152" y="1680"/>
              <a:ext cx="192" cy="192"/>
            </a:xfrm>
            <a:prstGeom prst="ellipse">
              <a:avLst/>
            </a:prstGeom>
            <a:solidFill>
              <a:srgbClr val="00FF00">
                <a:alpha val="30196"/>
              </a:srgbClr>
            </a:solidFill>
            <a:ln w="9525">
              <a:solidFill>
                <a:schemeClr val="tx1"/>
              </a:solidFill>
              <a:round/>
              <a:headEnd/>
              <a:tailEnd/>
            </a:ln>
          </p:spPr>
          <p:txBody>
            <a:bodyPr wrap="none" anchor="ctr"/>
            <a:lstStyle/>
            <a:p>
              <a:pPr algn="ctr"/>
              <a:endParaRPr lang="en-US" smtClean="0">
                <a:solidFill>
                  <a:srgbClr val="000000"/>
                </a:solidFill>
              </a:endParaRPr>
            </a:p>
          </p:txBody>
        </p:sp>
        <p:sp>
          <p:nvSpPr>
            <p:cNvPr id="154649" name="Oval 19"/>
            <p:cNvSpPr>
              <a:spLocks noChangeArrowheads="1"/>
            </p:cNvSpPr>
            <p:nvPr/>
          </p:nvSpPr>
          <p:spPr bwMode="auto">
            <a:xfrm>
              <a:off x="2880" y="624"/>
              <a:ext cx="192" cy="192"/>
            </a:xfrm>
            <a:prstGeom prst="ellipse">
              <a:avLst/>
            </a:prstGeom>
            <a:solidFill>
              <a:srgbClr val="00FF00">
                <a:alpha val="45882"/>
              </a:srgbClr>
            </a:solidFill>
            <a:ln w="9525">
              <a:solidFill>
                <a:schemeClr val="tx1"/>
              </a:solidFill>
              <a:round/>
              <a:headEnd/>
              <a:tailEnd/>
            </a:ln>
          </p:spPr>
          <p:txBody>
            <a:bodyPr wrap="none" anchor="ctr"/>
            <a:lstStyle/>
            <a:p>
              <a:pPr algn="ctr"/>
              <a:endParaRPr lang="en-US" smtClean="0">
                <a:solidFill>
                  <a:srgbClr val="000000"/>
                </a:solidFill>
              </a:endParaRPr>
            </a:p>
          </p:txBody>
        </p:sp>
        <p:sp>
          <p:nvSpPr>
            <p:cNvPr id="154650" name="Oval 20"/>
            <p:cNvSpPr>
              <a:spLocks noChangeArrowheads="1"/>
            </p:cNvSpPr>
            <p:nvPr/>
          </p:nvSpPr>
          <p:spPr bwMode="auto">
            <a:xfrm>
              <a:off x="1584" y="1152"/>
              <a:ext cx="192" cy="192"/>
            </a:xfrm>
            <a:prstGeom prst="ellipse">
              <a:avLst/>
            </a:prstGeom>
            <a:solidFill>
              <a:srgbClr val="00FF00">
                <a:alpha val="39999"/>
              </a:srgbClr>
            </a:solidFill>
            <a:ln w="9525">
              <a:solidFill>
                <a:schemeClr val="tx1"/>
              </a:solidFill>
              <a:round/>
              <a:headEnd/>
              <a:tailEnd/>
            </a:ln>
          </p:spPr>
          <p:txBody>
            <a:bodyPr wrap="none" anchor="ctr"/>
            <a:lstStyle/>
            <a:p>
              <a:pPr algn="ctr"/>
              <a:endParaRPr lang="en-US" smtClean="0">
                <a:solidFill>
                  <a:srgbClr val="000000"/>
                </a:solidFill>
              </a:endParaRPr>
            </a:p>
          </p:txBody>
        </p:sp>
        <p:sp>
          <p:nvSpPr>
            <p:cNvPr id="154651" name="Oval 21"/>
            <p:cNvSpPr>
              <a:spLocks noChangeArrowheads="1"/>
            </p:cNvSpPr>
            <p:nvPr/>
          </p:nvSpPr>
          <p:spPr bwMode="auto">
            <a:xfrm>
              <a:off x="2880" y="1152"/>
              <a:ext cx="192" cy="192"/>
            </a:xfrm>
            <a:prstGeom prst="ellipse">
              <a:avLst/>
            </a:prstGeom>
            <a:solidFill>
              <a:srgbClr val="00FF00">
                <a:alpha val="23137"/>
              </a:srgbClr>
            </a:solidFill>
            <a:ln w="9525">
              <a:solidFill>
                <a:schemeClr val="tx1"/>
              </a:solidFill>
              <a:round/>
              <a:headEnd/>
              <a:tailEnd/>
            </a:ln>
          </p:spPr>
          <p:txBody>
            <a:bodyPr wrap="none" anchor="ctr"/>
            <a:lstStyle/>
            <a:p>
              <a:pPr algn="ctr"/>
              <a:endParaRPr lang="en-US" smtClean="0">
                <a:solidFill>
                  <a:srgbClr val="000000"/>
                </a:solidFill>
              </a:endParaRPr>
            </a:p>
          </p:txBody>
        </p:sp>
        <p:sp>
          <p:nvSpPr>
            <p:cNvPr id="154652" name="Oval 22"/>
            <p:cNvSpPr>
              <a:spLocks noChangeArrowheads="1"/>
            </p:cNvSpPr>
            <p:nvPr/>
          </p:nvSpPr>
          <p:spPr bwMode="auto">
            <a:xfrm>
              <a:off x="2496" y="1152"/>
              <a:ext cx="192" cy="192"/>
            </a:xfrm>
            <a:prstGeom prst="ellipse">
              <a:avLst/>
            </a:prstGeom>
            <a:solidFill>
              <a:srgbClr val="00FF00">
                <a:alpha val="23137"/>
              </a:srgbClr>
            </a:solidFill>
            <a:ln w="9525">
              <a:solidFill>
                <a:schemeClr val="tx1"/>
              </a:solidFill>
              <a:round/>
              <a:headEnd/>
              <a:tailEnd/>
            </a:ln>
          </p:spPr>
          <p:txBody>
            <a:bodyPr wrap="none" anchor="ctr"/>
            <a:lstStyle/>
            <a:p>
              <a:pPr algn="ctr"/>
              <a:endParaRPr lang="en-US" smtClean="0">
                <a:solidFill>
                  <a:srgbClr val="000000"/>
                </a:solidFill>
              </a:endParaRPr>
            </a:p>
          </p:txBody>
        </p:sp>
        <p:sp>
          <p:nvSpPr>
            <p:cNvPr id="154653" name="Oval 23"/>
            <p:cNvSpPr>
              <a:spLocks noChangeArrowheads="1"/>
            </p:cNvSpPr>
            <p:nvPr/>
          </p:nvSpPr>
          <p:spPr bwMode="auto">
            <a:xfrm>
              <a:off x="2064" y="1152"/>
              <a:ext cx="192" cy="192"/>
            </a:xfrm>
            <a:prstGeom prst="ellipse">
              <a:avLst/>
            </a:prstGeom>
            <a:solidFill>
              <a:srgbClr val="00FF00">
                <a:alpha val="23137"/>
              </a:srgbClr>
            </a:solidFill>
            <a:ln w="9525">
              <a:solidFill>
                <a:schemeClr val="tx1"/>
              </a:solidFill>
              <a:round/>
              <a:headEnd/>
              <a:tailEnd/>
            </a:ln>
          </p:spPr>
          <p:txBody>
            <a:bodyPr wrap="none" anchor="ctr"/>
            <a:lstStyle/>
            <a:p>
              <a:pPr algn="ctr"/>
              <a:endParaRPr lang="en-US" smtClean="0">
                <a:solidFill>
                  <a:srgbClr val="000000"/>
                </a:solidFill>
              </a:endParaRPr>
            </a:p>
          </p:txBody>
        </p:sp>
        <p:sp>
          <p:nvSpPr>
            <p:cNvPr id="154654" name="Oval 24"/>
            <p:cNvSpPr>
              <a:spLocks noChangeArrowheads="1"/>
            </p:cNvSpPr>
            <p:nvPr/>
          </p:nvSpPr>
          <p:spPr bwMode="auto">
            <a:xfrm>
              <a:off x="1104" y="1152"/>
              <a:ext cx="192" cy="192"/>
            </a:xfrm>
            <a:prstGeom prst="ellipse">
              <a:avLst/>
            </a:prstGeom>
            <a:solidFill>
              <a:srgbClr val="00FF00">
                <a:alpha val="23137"/>
              </a:srgbClr>
            </a:solidFill>
            <a:ln w="9525">
              <a:solidFill>
                <a:schemeClr val="tx1"/>
              </a:solidFill>
              <a:round/>
              <a:headEnd/>
              <a:tailEnd/>
            </a:ln>
          </p:spPr>
          <p:txBody>
            <a:bodyPr wrap="none" anchor="ctr"/>
            <a:lstStyle/>
            <a:p>
              <a:pPr algn="ctr"/>
              <a:endParaRPr lang="en-US" smtClean="0">
                <a:solidFill>
                  <a:srgbClr val="000000"/>
                </a:solidFill>
              </a:endParaRPr>
            </a:p>
          </p:txBody>
        </p:sp>
      </p:grpSp>
      <p:sp>
        <p:nvSpPr>
          <p:cNvPr id="154634" name="Rectangle 25"/>
          <p:cNvSpPr>
            <a:spLocks noGrp="1" noChangeArrowheads="1"/>
          </p:cNvSpPr>
          <p:nvPr>
            <p:ph type="title"/>
          </p:nvPr>
        </p:nvSpPr>
        <p:spPr>
          <a:xfrm>
            <a:off x="4135438" y="0"/>
            <a:ext cx="4356100" cy="1143000"/>
          </a:xfrm>
        </p:spPr>
        <p:txBody>
          <a:bodyPr/>
          <a:lstStyle/>
          <a:p>
            <a:pPr eaLnBrk="1" hangingPunct="1"/>
            <a:r>
              <a:rPr lang="en-US" sz="3200">
                <a:latin typeface="Arial" charset="0"/>
                <a:ea typeface="ＭＳ Ｐゴシック" charset="0"/>
                <a:cs typeface="ＭＳ Ｐゴシック" charset="0"/>
              </a:rPr>
              <a:t>Specific &amp; Non-specific Cross-Hyb.</a:t>
            </a:r>
          </a:p>
        </p:txBody>
      </p:sp>
      <p:sp>
        <p:nvSpPr>
          <p:cNvPr id="154635" name="Rectangle 26"/>
          <p:cNvSpPr>
            <a:spLocks noGrp="1" noChangeArrowheads="1"/>
          </p:cNvSpPr>
          <p:nvPr>
            <p:ph type="body" idx="1"/>
          </p:nvPr>
        </p:nvSpPr>
        <p:spPr>
          <a:xfrm>
            <a:off x="4411663" y="1274763"/>
            <a:ext cx="4478337" cy="1628775"/>
          </a:xfrm>
        </p:spPr>
        <p:txBody>
          <a:bodyPr/>
          <a:lstStyle/>
          <a:p>
            <a:pPr eaLnBrk="1" hangingPunct="1">
              <a:lnSpc>
                <a:spcPct val="80000"/>
              </a:lnSpc>
            </a:pPr>
            <a:r>
              <a:rPr lang="en-US" sz="1600">
                <a:latin typeface="Arial" charset="0"/>
                <a:ea typeface="ＭＳ Ｐゴシック" charset="0"/>
                <a:cs typeface="ＭＳ Ｐゴシック" charset="0"/>
              </a:rPr>
              <a:t>Perfect match (PM): </a:t>
            </a:r>
            <a:br>
              <a:rPr lang="en-US" sz="1600">
                <a:latin typeface="Arial" charset="0"/>
                <a:ea typeface="ＭＳ Ｐゴシック" charset="0"/>
                <a:cs typeface="ＭＳ Ｐゴシック" charset="0"/>
              </a:rPr>
            </a:br>
            <a:r>
              <a:rPr lang="en-US" sz="1600">
                <a:latin typeface="Arial" charset="0"/>
                <a:ea typeface="ＭＳ Ｐゴシック" charset="0"/>
                <a:cs typeface="ＭＳ Ｐゴシック" charset="0"/>
              </a:rPr>
              <a:t>probe binding intended target</a:t>
            </a:r>
          </a:p>
          <a:p>
            <a:pPr eaLnBrk="1" hangingPunct="1">
              <a:lnSpc>
                <a:spcPct val="80000"/>
              </a:lnSpc>
            </a:pPr>
            <a:r>
              <a:rPr lang="en-US" sz="1600">
                <a:latin typeface="Arial" charset="0"/>
                <a:ea typeface="ＭＳ Ｐゴシック" charset="0"/>
                <a:cs typeface="ＭＳ Ｐゴシック" charset="0"/>
              </a:rPr>
              <a:t>Specific cross-hyb.: probes binding non-PM targets with a small number of mismatches</a:t>
            </a:r>
          </a:p>
          <a:p>
            <a:pPr eaLnBrk="1" hangingPunct="1">
              <a:lnSpc>
                <a:spcPct val="80000"/>
              </a:lnSpc>
            </a:pPr>
            <a:r>
              <a:rPr lang="en-US" sz="1600">
                <a:latin typeface="Arial" charset="0"/>
                <a:ea typeface="ＭＳ Ｐゴシック" charset="0"/>
                <a:cs typeface="ＭＳ Ｐゴシック" charset="0"/>
              </a:rPr>
              <a:t>Non-specific cross-hyb.: probes binding targets with many mismatches, due to general stickiness of oligos</a:t>
            </a:r>
          </a:p>
          <a:p>
            <a:pPr eaLnBrk="1" hangingPunct="1">
              <a:lnSpc>
                <a:spcPct val="80000"/>
              </a:lnSpc>
            </a:pPr>
            <a:endParaRPr lang="en-US" sz="1600">
              <a:latin typeface="Arial" charset="0"/>
              <a:ea typeface="ＭＳ Ｐゴシック" charset="0"/>
              <a:cs typeface="ＭＳ Ｐゴシック" charset="0"/>
            </a:endParaRPr>
          </a:p>
        </p:txBody>
      </p:sp>
      <p:sp>
        <p:nvSpPr>
          <p:cNvPr id="154636" name="Line 27"/>
          <p:cNvSpPr>
            <a:spLocks noChangeShapeType="1"/>
          </p:cNvSpPr>
          <p:nvPr/>
        </p:nvSpPr>
        <p:spPr bwMode="auto">
          <a:xfrm flipV="1">
            <a:off x="1016000" y="2530475"/>
            <a:ext cx="271463" cy="1106488"/>
          </a:xfrm>
          <a:prstGeom prst="line">
            <a:avLst/>
          </a:prstGeom>
          <a:noFill/>
          <a:ln w="63500">
            <a:solidFill>
              <a:srgbClr val="FF0000"/>
            </a:solidFill>
            <a:round/>
            <a:headEnd/>
            <a:tailEnd type="triangle" w="lg" len="med"/>
          </a:ln>
          <a:extLst>
            <a:ext uri="{909E8E84-426E-40dd-AFC4-6F175D3DCCD1}">
              <a14:hiddenFill xmlns:a14="http://schemas.microsoft.com/office/drawing/2010/main" xmlns="">
                <a:noFill/>
              </a14:hiddenFill>
            </a:ext>
          </a:extLst>
        </p:spPr>
        <p:txBody>
          <a:bodyPr/>
          <a:lstStyle/>
          <a:p>
            <a:endParaRPr lang="en-US" smtClean="0">
              <a:solidFill>
                <a:srgbClr val="000000"/>
              </a:solidFill>
            </a:endParaRPr>
          </a:p>
        </p:txBody>
      </p:sp>
      <p:sp>
        <p:nvSpPr>
          <p:cNvPr id="154637" name="Line 28"/>
          <p:cNvSpPr>
            <a:spLocks noChangeShapeType="1"/>
          </p:cNvSpPr>
          <p:nvPr/>
        </p:nvSpPr>
        <p:spPr bwMode="auto">
          <a:xfrm flipH="1" flipV="1">
            <a:off x="2887663" y="2557463"/>
            <a:ext cx="1074737" cy="1139825"/>
          </a:xfrm>
          <a:prstGeom prst="line">
            <a:avLst/>
          </a:prstGeom>
          <a:noFill/>
          <a:ln w="63500">
            <a:solidFill>
              <a:srgbClr val="FF0000"/>
            </a:solidFill>
            <a:round/>
            <a:headEnd/>
            <a:tailEnd type="triangle" w="lg" len="med"/>
          </a:ln>
          <a:extLst>
            <a:ext uri="{909E8E84-426E-40dd-AFC4-6F175D3DCCD1}">
              <a14:hiddenFill xmlns:a14="http://schemas.microsoft.com/office/drawing/2010/main" xmlns="">
                <a:noFill/>
              </a14:hiddenFill>
            </a:ext>
          </a:extLst>
        </p:spPr>
        <p:txBody>
          <a:bodyPr/>
          <a:lstStyle/>
          <a:p>
            <a:endParaRPr lang="en-US" smtClean="0">
              <a:solidFill>
                <a:srgbClr val="000000"/>
              </a:solidFill>
            </a:endParaRPr>
          </a:p>
        </p:txBody>
      </p:sp>
      <p:sp>
        <p:nvSpPr>
          <p:cNvPr id="154638" name="Line 29"/>
          <p:cNvSpPr>
            <a:spLocks noChangeShapeType="1"/>
          </p:cNvSpPr>
          <p:nvPr/>
        </p:nvSpPr>
        <p:spPr bwMode="auto">
          <a:xfrm flipH="1" flipV="1">
            <a:off x="3567113" y="2549525"/>
            <a:ext cx="2765425" cy="1485900"/>
          </a:xfrm>
          <a:prstGeom prst="line">
            <a:avLst/>
          </a:prstGeom>
          <a:noFill/>
          <a:ln w="63500">
            <a:solidFill>
              <a:srgbClr val="FF0000"/>
            </a:solidFill>
            <a:round/>
            <a:headEnd/>
            <a:tailEnd type="triangle" w="lg" len="med"/>
          </a:ln>
          <a:extLst>
            <a:ext uri="{909E8E84-426E-40dd-AFC4-6F175D3DCCD1}">
              <a14:hiddenFill xmlns:a14="http://schemas.microsoft.com/office/drawing/2010/main" xmlns="">
                <a:noFill/>
              </a14:hiddenFill>
            </a:ext>
          </a:extLst>
        </p:spPr>
        <p:txBody>
          <a:bodyPr/>
          <a:lstStyle/>
          <a:p>
            <a:endParaRPr lang="en-US" smtClean="0">
              <a:solidFill>
                <a:srgbClr val="000000"/>
              </a:solidFill>
            </a:endParaRPr>
          </a:p>
        </p:txBody>
      </p:sp>
    </p:spTree>
    <p:extLst>
      <p:ext uri="{BB962C8B-B14F-4D97-AF65-F5344CB8AC3E}">
        <p14:creationId xmlns:p14="http://schemas.microsoft.com/office/powerpoint/2010/main" val="3335389421"/>
      </p:ext>
    </p:extLst>
  </p:cSld>
  <p:clrMapOvr>
    <a:masterClrMapping/>
  </p:clrMapOvr>
  <p:transition advTm="76109"/>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21" name="Title 1"/>
          <p:cNvSpPr>
            <a:spLocks noGrp="1"/>
          </p:cNvSpPr>
          <p:nvPr>
            <p:ph type="title"/>
          </p:nvPr>
        </p:nvSpPr>
        <p:spPr/>
        <p:txBody>
          <a:bodyPr/>
          <a:lstStyle/>
          <a:p>
            <a:pPr eaLnBrk="1" hangingPunct="1"/>
            <a:r>
              <a:rPr lang="en-US" altLang="en-US" sz="3200">
                <a:latin typeface="Arial" charset="0"/>
                <a:ea typeface="ＭＳ Ｐゴシック" charset="-128"/>
              </a:rPr>
              <a:t>In comparison to other genomic elements, pseudogenes tend to overlap SVs </a:t>
            </a:r>
            <a:endParaRPr lang="en-US" altLang="en-US" sz="3200">
              <a:solidFill>
                <a:srgbClr val="FF0000"/>
              </a:solidFill>
              <a:latin typeface="Arial" charset="0"/>
              <a:ea typeface="ＭＳ Ｐゴシック" charset="-128"/>
            </a:endParaRPr>
          </a:p>
        </p:txBody>
      </p:sp>
      <p:sp>
        <p:nvSpPr>
          <p:cNvPr id="3" name="Slide Number Placeholder 2"/>
          <p:cNvSpPr>
            <a:spLocks noGrp="1"/>
          </p:cNvSpPr>
          <p:nvPr>
            <p:ph type="sldNum" sz="quarter" idx="12"/>
          </p:nvPr>
        </p:nvSpPr>
        <p:spPr/>
        <p:txBody>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fld id="{B7C77C73-171A-A94E-9A60-B0694A24DD5C}" type="slidenum">
              <a:rPr lang="en-US" altLang="en-US">
                <a:solidFill>
                  <a:srgbClr val="898989"/>
                </a:solidFill>
                <a:latin typeface="Calibri" charset="0"/>
              </a:rPr>
              <a:pPr eaLnBrk="1" hangingPunct="1"/>
              <a:t>100</a:t>
            </a:fld>
            <a:endParaRPr lang="en-US" altLang="en-US">
              <a:solidFill>
                <a:srgbClr val="898989"/>
              </a:solidFill>
              <a:latin typeface="Calibri" charset="0"/>
            </a:endParaRPr>
          </a:p>
        </p:txBody>
      </p:sp>
      <p:sp>
        <p:nvSpPr>
          <p:cNvPr id="440323" name="TextBox 10"/>
          <p:cNvSpPr txBox="1">
            <a:spLocks noChangeArrowheads="1"/>
          </p:cNvSpPr>
          <p:nvPr/>
        </p:nvSpPr>
        <p:spPr bwMode="auto">
          <a:xfrm>
            <a:off x="4681538" y="1428750"/>
            <a:ext cx="3743325" cy="706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20" tIns="45663" rIns="91320" bIns="45663">
            <a:spAutoFit/>
          </a:bodyPr>
          <a:lstStyle>
            <a:lvl1pPr defTabSz="455613" eaLnBrk="0" hangingPunct="0">
              <a:defRPr sz="1200" b="1">
                <a:solidFill>
                  <a:schemeClr val="tx1"/>
                </a:solidFill>
                <a:latin typeface="Arial" charset="0"/>
                <a:ea typeface="ＭＳ Ｐゴシック" charset="-128"/>
              </a:defRPr>
            </a:lvl1pPr>
            <a:lvl2pPr marL="742950" indent="-285750" defTabSz="455613" eaLnBrk="0" hangingPunct="0">
              <a:defRPr sz="1200" b="1">
                <a:solidFill>
                  <a:schemeClr val="tx1"/>
                </a:solidFill>
                <a:latin typeface="Arial" charset="0"/>
                <a:ea typeface="ＭＳ Ｐゴシック" charset="-128"/>
              </a:defRPr>
            </a:lvl2pPr>
            <a:lvl3pPr marL="1143000" indent="-228600" defTabSz="455613" eaLnBrk="0" hangingPunct="0">
              <a:defRPr sz="1200" b="1">
                <a:solidFill>
                  <a:schemeClr val="tx1"/>
                </a:solidFill>
                <a:latin typeface="Arial" charset="0"/>
                <a:ea typeface="ＭＳ Ｐゴシック" charset="-128"/>
              </a:defRPr>
            </a:lvl3pPr>
            <a:lvl4pPr marL="1600200" indent="-228600" defTabSz="455613" eaLnBrk="0" hangingPunct="0">
              <a:defRPr sz="1200" b="1">
                <a:solidFill>
                  <a:schemeClr val="tx1"/>
                </a:solidFill>
                <a:latin typeface="Arial" charset="0"/>
                <a:ea typeface="ＭＳ Ｐゴシック" charset="-128"/>
              </a:defRPr>
            </a:lvl4pPr>
            <a:lvl5pPr marL="2057400" indent="-228600" defTabSz="455613" eaLnBrk="0" hangingPunct="0">
              <a:defRPr sz="1200" b="1">
                <a:solidFill>
                  <a:schemeClr val="tx1"/>
                </a:solidFill>
                <a:latin typeface="Arial" charset="0"/>
                <a:ea typeface="ＭＳ Ｐゴシック" charset="-128"/>
              </a:defRPr>
            </a:lvl5pPr>
            <a:lvl6pPr marL="2514600" indent="-228600" defTabSz="4556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56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56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5613" eaLnBrk="0" fontAlgn="base" hangingPunct="0">
              <a:spcBef>
                <a:spcPct val="0"/>
              </a:spcBef>
              <a:spcAft>
                <a:spcPct val="0"/>
              </a:spcAft>
              <a:defRPr sz="1200" b="1">
                <a:solidFill>
                  <a:schemeClr val="tx1"/>
                </a:solidFill>
                <a:latin typeface="Arial" charset="0"/>
                <a:ea typeface="ＭＳ Ｐゴシック" charset="-128"/>
              </a:defRPr>
            </a:lvl9pPr>
          </a:lstStyle>
          <a:p>
            <a:pPr algn="ctr" eaLnBrk="1" hangingPunct="1"/>
            <a:r>
              <a:rPr lang="en-US" altLang="en-US" sz="2000" b="0">
                <a:solidFill>
                  <a:srgbClr val="000000"/>
                </a:solidFill>
                <a:latin typeface="Calibri" charset="0"/>
                <a:cs typeface="+mn-cs"/>
              </a:rPr>
              <a:t>Structural variants are generally depleted for functional elements</a:t>
            </a:r>
          </a:p>
        </p:txBody>
      </p:sp>
      <p:sp>
        <p:nvSpPr>
          <p:cNvPr id="440324" name="Text Box 6"/>
          <p:cNvSpPr txBox="1">
            <a:spLocks noChangeArrowheads="1"/>
          </p:cNvSpPr>
          <p:nvPr>
            <p:custDataLst>
              <p:tags r:id="rId1"/>
            </p:custDataLst>
          </p:nvPr>
        </p:nvSpPr>
        <p:spPr bwMode="auto">
          <a:xfrm>
            <a:off x="5995988" y="6421438"/>
            <a:ext cx="2070100" cy="261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lIns="91320" tIns="45663" rIns="91320" bIns="45663">
            <a:spAutoFit/>
          </a:bodyPr>
          <a:lstStyle>
            <a:lvl1pPr defTabSz="455613" eaLnBrk="0" hangingPunct="0">
              <a:defRPr sz="1200" b="1">
                <a:solidFill>
                  <a:schemeClr val="tx1"/>
                </a:solidFill>
                <a:latin typeface="Arial" charset="0"/>
                <a:ea typeface="ＭＳ Ｐゴシック" charset="-128"/>
              </a:defRPr>
            </a:lvl1pPr>
            <a:lvl2pPr marL="742950" indent="-285750" defTabSz="455613" eaLnBrk="0" hangingPunct="0">
              <a:defRPr sz="1200" b="1">
                <a:solidFill>
                  <a:schemeClr val="tx1"/>
                </a:solidFill>
                <a:latin typeface="Arial" charset="0"/>
                <a:ea typeface="ＭＳ Ｐゴシック" charset="-128"/>
              </a:defRPr>
            </a:lvl2pPr>
            <a:lvl3pPr marL="1143000" indent="-228600" defTabSz="455613" eaLnBrk="0" hangingPunct="0">
              <a:defRPr sz="1200" b="1">
                <a:solidFill>
                  <a:schemeClr val="tx1"/>
                </a:solidFill>
                <a:latin typeface="Arial" charset="0"/>
                <a:ea typeface="ＭＳ Ｐゴシック" charset="-128"/>
              </a:defRPr>
            </a:lvl3pPr>
            <a:lvl4pPr marL="1600200" indent="-228600" defTabSz="455613" eaLnBrk="0" hangingPunct="0">
              <a:defRPr sz="1200" b="1">
                <a:solidFill>
                  <a:schemeClr val="tx1"/>
                </a:solidFill>
                <a:latin typeface="Arial" charset="0"/>
                <a:ea typeface="ＭＳ Ｐゴシック" charset="-128"/>
              </a:defRPr>
            </a:lvl4pPr>
            <a:lvl5pPr marL="2057400" indent="-228600" defTabSz="455613" eaLnBrk="0" hangingPunct="0">
              <a:defRPr sz="1200" b="1">
                <a:solidFill>
                  <a:schemeClr val="tx1"/>
                </a:solidFill>
                <a:latin typeface="Arial" charset="0"/>
                <a:ea typeface="ＭＳ Ｐゴシック" charset="-128"/>
              </a:defRPr>
            </a:lvl5pPr>
            <a:lvl6pPr marL="2514600" indent="-228600" defTabSz="4556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56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56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5613"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100" b="0">
                <a:solidFill>
                  <a:srgbClr val="000000"/>
                </a:solidFill>
                <a:cs typeface="+mn-cs"/>
              </a:rPr>
              <a:t>[Khurana et al., </a:t>
            </a:r>
            <a:r>
              <a:rPr lang="en-US" altLang="en-US" sz="1100" b="0" i="1">
                <a:solidFill>
                  <a:srgbClr val="000000"/>
                </a:solidFill>
                <a:cs typeface="+mn-cs"/>
              </a:rPr>
              <a:t>Science</a:t>
            </a:r>
            <a:r>
              <a:rPr lang="en-US" altLang="en-US" sz="1100" b="0">
                <a:solidFill>
                  <a:srgbClr val="000000"/>
                </a:solidFill>
                <a:cs typeface="+mn-cs"/>
              </a:rPr>
              <a:t> (‘13)]</a:t>
            </a:r>
            <a:endParaRPr lang="en-US" altLang="en-US" sz="1100" b="0" i="1">
              <a:solidFill>
                <a:srgbClr val="000000"/>
              </a:solidFill>
              <a:cs typeface="+mn-cs"/>
            </a:endParaRPr>
          </a:p>
        </p:txBody>
      </p:sp>
      <p:pic>
        <p:nvPicPr>
          <p:cNvPr id="440325" name="Picture 7" descr="Fig4B.SV.mode.May142013.v8.forSlide.pdf"/>
          <p:cNvPicPr>
            <a:picLocks noChangeAspect="1"/>
          </p:cNvPicPr>
          <p:nvPr/>
        </p:nvPicPr>
        <p:blipFill>
          <a:blip r:embed="rId4">
            <a:extLst>
              <a:ext uri="{28A0092B-C50C-407E-A947-70E740481C1C}">
                <a14:useLocalDpi xmlns:a14="http://schemas.microsoft.com/office/drawing/2010/main" val="0"/>
              </a:ext>
            </a:extLst>
          </a:blip>
          <a:srcRect l="28798" r="16756" b="31750"/>
          <a:stretch>
            <a:fillRect/>
          </a:stretch>
        </p:blipFill>
        <p:spPr bwMode="auto">
          <a:xfrm>
            <a:off x="992188" y="1073150"/>
            <a:ext cx="7699375" cy="5283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413501104"/>
      </p:ext>
    </p:extLst>
  </p:cSld>
  <p:clrMapOvr>
    <a:masterClrMapping/>
  </p:clrMapOvr>
  <p:transition spd="slow" advTm="56202"/>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2369" name="TextBox 10"/>
          <p:cNvSpPr txBox="1">
            <a:spLocks noChangeArrowheads="1"/>
          </p:cNvSpPr>
          <p:nvPr/>
        </p:nvSpPr>
        <p:spPr bwMode="auto">
          <a:xfrm>
            <a:off x="685800" y="304800"/>
            <a:ext cx="8001000" cy="9539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20" tIns="45663" rIns="91320" bIns="45663">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algn="ctr" eaLnBrk="1" hangingPunct="1"/>
            <a:r>
              <a:rPr lang="en-US" altLang="en-US" sz="2800">
                <a:solidFill>
                  <a:srgbClr val="000090"/>
                </a:solidFill>
                <a:cs typeface="+mn-cs"/>
              </a:rPr>
              <a:t>More detail on pseudogene overlap with SVs (enrichment wrt randomized control) </a:t>
            </a:r>
          </a:p>
        </p:txBody>
      </p:sp>
      <p:sp>
        <p:nvSpPr>
          <p:cNvPr id="615427" name="TextBox 11"/>
          <p:cNvSpPr txBox="1">
            <a:spLocks noChangeArrowheads="1"/>
          </p:cNvSpPr>
          <p:nvPr/>
        </p:nvSpPr>
        <p:spPr bwMode="auto">
          <a:xfrm>
            <a:off x="0" y="5027613"/>
            <a:ext cx="4800600" cy="101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20" tIns="45663" rIns="91320" bIns="45663">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marL="171450" indent="-171450" eaLnBrk="1" hangingPunct="1">
              <a:buFont typeface="Arial"/>
              <a:buChar char="•"/>
              <a:defRPr/>
            </a:pPr>
            <a:r>
              <a:rPr lang="en-US" b="0" dirty="0" smtClean="0">
                <a:solidFill>
                  <a:srgbClr val="000000"/>
                </a:solidFill>
                <a:cs typeface="Arial" charset="0"/>
              </a:rPr>
              <a:t>SVs are shuffled in the whole genome. </a:t>
            </a:r>
          </a:p>
          <a:p>
            <a:pPr marL="171450" indent="-171450" eaLnBrk="1" hangingPunct="1">
              <a:buFont typeface="Arial"/>
              <a:buChar char="•"/>
              <a:defRPr/>
            </a:pPr>
            <a:r>
              <a:rPr lang="en-US" b="0" dirty="0" smtClean="0">
                <a:solidFill>
                  <a:srgbClr val="000000"/>
                </a:solidFill>
                <a:cs typeface="Arial" charset="0"/>
              </a:rPr>
              <a:t>Significant </a:t>
            </a:r>
            <a:r>
              <a:rPr lang="en-US" b="0" i="1" dirty="0" smtClean="0">
                <a:solidFill>
                  <a:srgbClr val="000000"/>
                </a:solidFill>
                <a:cs typeface="Arial" charset="0"/>
              </a:rPr>
              <a:t>P</a:t>
            </a:r>
            <a:r>
              <a:rPr lang="en-US" b="0" dirty="0" smtClean="0">
                <a:solidFill>
                  <a:srgbClr val="000000"/>
                </a:solidFill>
                <a:cs typeface="Arial" charset="0"/>
              </a:rPr>
              <a:t>-values (&lt;0.05) in black and bold</a:t>
            </a:r>
          </a:p>
          <a:p>
            <a:pPr marL="171450" indent="-171450" eaLnBrk="1" hangingPunct="1">
              <a:buFont typeface="Arial"/>
              <a:buChar char="•"/>
              <a:defRPr/>
            </a:pPr>
            <a:r>
              <a:rPr lang="en-US" b="0" dirty="0" smtClean="0">
                <a:solidFill>
                  <a:srgbClr val="000000"/>
                </a:solidFill>
                <a:cs typeface="Arial" charset="0"/>
              </a:rPr>
              <a:t>Significant enrichments in green</a:t>
            </a:r>
          </a:p>
          <a:p>
            <a:pPr marL="171450" indent="-171450" eaLnBrk="1" hangingPunct="1">
              <a:buFont typeface="Arial"/>
              <a:buChar char="•"/>
              <a:defRPr/>
            </a:pPr>
            <a:r>
              <a:rPr lang="en-US" b="0" dirty="0" smtClean="0">
                <a:solidFill>
                  <a:srgbClr val="000000"/>
                </a:solidFill>
                <a:cs typeface="Arial" charset="0"/>
              </a:rPr>
              <a:t>Significant depletions in red</a:t>
            </a:r>
          </a:p>
          <a:p>
            <a:pPr eaLnBrk="1" hangingPunct="1">
              <a:defRPr/>
            </a:pPr>
            <a:endParaRPr lang="en-US" b="0" dirty="0" smtClean="0">
              <a:solidFill>
                <a:srgbClr val="000000"/>
              </a:solidFill>
              <a:cs typeface="Arial" charset="0"/>
            </a:endParaRPr>
          </a:p>
        </p:txBody>
      </p:sp>
      <p:sp>
        <p:nvSpPr>
          <p:cNvPr id="442371" name="TextBox 5"/>
          <p:cNvSpPr txBox="1">
            <a:spLocks noChangeArrowheads="1"/>
          </p:cNvSpPr>
          <p:nvPr/>
        </p:nvSpPr>
        <p:spPr bwMode="auto">
          <a:xfrm>
            <a:off x="6278563" y="6581775"/>
            <a:ext cx="1789112"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20" tIns="45663" rIns="91320" bIns="45663">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b="0">
                <a:solidFill>
                  <a:srgbClr val="000000"/>
                </a:solidFill>
                <a:cs typeface="+mn-cs"/>
              </a:rPr>
              <a:t>[Mu et al., NAR (2011)]</a:t>
            </a:r>
          </a:p>
        </p:txBody>
      </p:sp>
      <p:graphicFrame>
        <p:nvGraphicFramePr>
          <p:cNvPr id="13" name="Table 12"/>
          <p:cNvGraphicFramePr>
            <a:graphicFrameLocks noGrp="1"/>
          </p:cNvGraphicFramePr>
          <p:nvPr/>
        </p:nvGraphicFramePr>
        <p:xfrm>
          <a:off x="93663" y="4016375"/>
          <a:ext cx="3119437" cy="560388"/>
        </p:xfrm>
        <a:graphic>
          <a:graphicData uri="http://schemas.openxmlformats.org/drawingml/2006/table">
            <a:tbl>
              <a:tblPr firstRow="1" bandRow="1">
                <a:tableStyleId>{5940675A-B579-460E-94D1-54222C63F5DA}</a:tableStyleId>
              </a:tblPr>
              <a:tblGrid>
                <a:gridCol w="1733020"/>
                <a:gridCol w="620072"/>
                <a:gridCol w="766345"/>
              </a:tblGrid>
              <a:tr h="280194">
                <a:tc>
                  <a:txBody>
                    <a:bodyPr/>
                    <a:lstStyle/>
                    <a:p>
                      <a:pPr algn="ctr"/>
                      <a:r>
                        <a:rPr lang="en-US" sz="1400" dirty="0" smtClean="0">
                          <a:latin typeface="Times New Roman"/>
                          <a:cs typeface="Times New Roman"/>
                        </a:rPr>
                        <a:t>Duplicated</a:t>
                      </a:r>
                      <a:r>
                        <a:rPr lang="en-US" sz="1400" baseline="0" dirty="0" smtClean="0">
                          <a:latin typeface="Times New Roman"/>
                          <a:cs typeface="Times New Roman"/>
                        </a:rPr>
                        <a:t> Pseudogene</a:t>
                      </a:r>
                      <a:endParaRPr lang="en-US" sz="1400" dirty="0">
                        <a:latin typeface="Times New Roman"/>
                        <a:cs typeface="Times New Roman"/>
                      </a:endParaRPr>
                    </a:p>
                  </a:txBody>
                  <a:tcPr marL="0" marR="0" marT="0" marB="0" anchor="ctr"/>
                </a:tc>
                <a:tc>
                  <a:txBody>
                    <a:bodyPr/>
                    <a:lstStyle/>
                    <a:p>
                      <a:pPr algn="ctr"/>
                      <a:r>
                        <a:rPr lang="en-US" sz="1400" dirty="0" smtClean="0">
                          <a:latin typeface="Times New Roman"/>
                          <a:cs typeface="Times New Roman"/>
                        </a:rPr>
                        <a:t>1.14</a:t>
                      </a:r>
                      <a:endParaRPr lang="en-US" sz="1400" dirty="0">
                        <a:latin typeface="Times New Roman"/>
                        <a:cs typeface="Times New Roman"/>
                      </a:endParaRPr>
                    </a:p>
                  </a:txBody>
                  <a:tcPr marL="0" marR="0" marT="0" marB="0" anchor="ctr"/>
                </a:tc>
                <a:tc>
                  <a:txBody>
                    <a:bodyPr/>
                    <a:lstStyle/>
                    <a:p>
                      <a:pPr algn="ctr"/>
                      <a:r>
                        <a:rPr lang="en-US" sz="1400" dirty="0" smtClean="0">
                          <a:latin typeface="Times New Roman"/>
                          <a:cs typeface="Times New Roman"/>
                        </a:rPr>
                        <a:t>9.94E-02</a:t>
                      </a:r>
                      <a:endParaRPr lang="en-US" sz="1400" dirty="0">
                        <a:latin typeface="Times New Roman"/>
                        <a:cs typeface="Times New Roman"/>
                      </a:endParaRPr>
                    </a:p>
                  </a:txBody>
                  <a:tcPr marL="0" marR="0" marT="0" marB="0" anchor="ctr"/>
                </a:tc>
              </a:tr>
              <a:tr h="280194">
                <a:tc>
                  <a:txBody>
                    <a:bodyPr/>
                    <a:lstStyle/>
                    <a:p>
                      <a:pPr algn="ctr"/>
                      <a:r>
                        <a:rPr lang="en-US" sz="1400" dirty="0" smtClean="0">
                          <a:latin typeface="Times New Roman"/>
                          <a:cs typeface="Times New Roman"/>
                        </a:rPr>
                        <a:t>Processed Pseudogene</a:t>
                      </a:r>
                      <a:endParaRPr lang="en-US" sz="1400" dirty="0">
                        <a:latin typeface="Times New Roman"/>
                        <a:cs typeface="Times New Roman"/>
                      </a:endParaRPr>
                    </a:p>
                  </a:txBody>
                  <a:tcPr marL="0" marR="0" marT="0" marB="0" anchor="ctr"/>
                </a:tc>
                <a:tc>
                  <a:txBody>
                    <a:bodyPr/>
                    <a:lstStyle/>
                    <a:p>
                      <a:pPr algn="ctr"/>
                      <a:r>
                        <a:rPr lang="en-US" sz="1400" dirty="0" smtClean="0">
                          <a:latin typeface="Times New Roman"/>
                          <a:cs typeface="Times New Roman"/>
                        </a:rPr>
                        <a:t>1.46</a:t>
                      </a:r>
                      <a:endParaRPr lang="en-US" sz="1400" dirty="0">
                        <a:latin typeface="Times New Roman"/>
                        <a:cs typeface="Times New Roman"/>
                      </a:endParaRPr>
                    </a:p>
                  </a:txBody>
                  <a:tcPr marL="0" marR="0" marT="0" marB="0" anchor="ctr"/>
                </a:tc>
                <a:tc>
                  <a:txBody>
                    <a:bodyPr/>
                    <a:lstStyle/>
                    <a:p>
                      <a:pPr algn="ctr"/>
                      <a:r>
                        <a:rPr lang="en-US" sz="1400" dirty="0" smtClean="0">
                          <a:latin typeface="Times New Roman"/>
                          <a:cs typeface="Times New Roman"/>
                        </a:rPr>
                        <a:t>1.14E-08</a:t>
                      </a:r>
                      <a:endParaRPr lang="en-US" sz="1400" dirty="0">
                        <a:latin typeface="Times New Roman"/>
                        <a:cs typeface="Times New Roman"/>
                      </a:endParaRPr>
                    </a:p>
                  </a:txBody>
                  <a:tcPr marL="0" marR="0" marT="0" marB="0" anchor="ctr"/>
                </a:tc>
              </a:tr>
            </a:tbl>
          </a:graphicData>
        </a:graphic>
      </p:graphicFrame>
      <p:grpSp>
        <p:nvGrpSpPr>
          <p:cNvPr id="442386" name="Group 1"/>
          <p:cNvGrpSpPr>
            <a:grpSpLocks/>
          </p:cNvGrpSpPr>
          <p:nvPr/>
        </p:nvGrpSpPr>
        <p:grpSpPr bwMode="auto">
          <a:xfrm>
            <a:off x="0" y="2119313"/>
            <a:ext cx="8878888" cy="1909762"/>
            <a:chOff x="0" y="1141414"/>
            <a:chExt cx="8878888" cy="1909807"/>
          </a:xfrm>
        </p:grpSpPr>
        <p:pic>
          <p:nvPicPr>
            <p:cNvPr id="442387" name="Picture 9"/>
            <p:cNvPicPr>
              <a:picLocks noChangeAspect="1"/>
            </p:cNvPicPr>
            <p:nvPr/>
          </p:nvPicPr>
          <p:blipFill>
            <a:blip r:embed="rId2">
              <a:extLst>
                <a:ext uri="{28A0092B-C50C-407E-A947-70E740481C1C}">
                  <a14:useLocalDpi xmlns:a14="http://schemas.microsoft.com/office/drawing/2010/main" val="0"/>
                </a:ext>
              </a:extLst>
            </a:blip>
            <a:srcRect b="57288"/>
            <a:stretch>
              <a:fillRect/>
            </a:stretch>
          </p:blipFill>
          <p:spPr bwMode="auto">
            <a:xfrm>
              <a:off x="0" y="1141414"/>
              <a:ext cx="8878888" cy="18944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42388" name="Picture 9"/>
            <p:cNvPicPr>
              <a:picLocks noChangeAspect="1"/>
            </p:cNvPicPr>
            <p:nvPr/>
          </p:nvPicPr>
          <p:blipFill>
            <a:blip r:embed="rId2">
              <a:extLst>
                <a:ext uri="{28A0092B-C50C-407E-A947-70E740481C1C}">
                  <a14:useLocalDpi xmlns:a14="http://schemas.microsoft.com/office/drawing/2010/main" val="0"/>
                </a:ext>
              </a:extLst>
            </a:blip>
            <a:srcRect t="83295" b="790"/>
            <a:stretch>
              <a:fillRect/>
            </a:stretch>
          </p:blipFill>
          <p:spPr bwMode="auto">
            <a:xfrm>
              <a:off x="0" y="2345313"/>
              <a:ext cx="8878888" cy="7059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Tree>
    <p:extLst>
      <p:ext uri="{BB962C8B-B14F-4D97-AF65-F5344CB8AC3E}">
        <p14:creationId xmlns:p14="http://schemas.microsoft.com/office/powerpoint/2010/main" val="3286713110"/>
      </p:ext>
    </p:extLst>
  </p:cSld>
  <p:clrMapOvr>
    <a:masterClrMapping/>
  </p:clrMapOvr>
  <p:transition spd="slow" advTm="42025"/>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Rectangle 3"/>
          <p:cNvSpPr txBox="1">
            <a:spLocks noChangeArrowheads="1"/>
          </p:cNvSpPr>
          <p:nvPr/>
        </p:nvSpPr>
        <p:spPr bwMode="auto">
          <a:xfrm>
            <a:off x="388938" y="4784725"/>
            <a:ext cx="8755062" cy="1768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946" tIns="45975" rIns="91946" bIns="45975"/>
          <a:lstStyle>
            <a:lvl1pPr marL="228600" indent="-228600" defTabSz="912813" eaLnBrk="0" hangingPunct="0">
              <a:defRPr sz="1200" b="1">
                <a:solidFill>
                  <a:schemeClr val="tx1"/>
                </a:solidFill>
                <a:latin typeface="Arial" charset="0"/>
                <a:ea typeface="ＭＳ Ｐゴシック" charset="0"/>
                <a:cs typeface="ＭＳ Ｐゴシック" charset="0"/>
              </a:defRPr>
            </a:lvl1pPr>
            <a:lvl2pPr marL="742950" indent="-285750" defTabSz="912813" eaLnBrk="0" hangingPunct="0">
              <a:defRPr sz="1200" b="1">
                <a:solidFill>
                  <a:schemeClr val="tx1"/>
                </a:solidFill>
                <a:latin typeface="Arial" charset="0"/>
                <a:ea typeface="ＭＳ Ｐゴシック" charset="0"/>
              </a:defRPr>
            </a:lvl2pPr>
            <a:lvl3pPr marL="1143000" indent="-228600" defTabSz="912813" eaLnBrk="0" hangingPunct="0">
              <a:defRPr sz="1200" b="1">
                <a:solidFill>
                  <a:schemeClr val="tx1"/>
                </a:solidFill>
                <a:latin typeface="Arial" charset="0"/>
                <a:ea typeface="ＭＳ Ｐゴシック" charset="0"/>
              </a:defRPr>
            </a:lvl3pPr>
            <a:lvl4pPr marL="1600200" indent="-228600" defTabSz="912813" eaLnBrk="0" hangingPunct="0">
              <a:defRPr sz="1200" b="1">
                <a:solidFill>
                  <a:schemeClr val="tx1"/>
                </a:solidFill>
                <a:latin typeface="Arial" charset="0"/>
                <a:ea typeface="ＭＳ Ｐゴシック" charset="0"/>
              </a:defRPr>
            </a:lvl4pPr>
            <a:lvl5pPr marL="2057400" indent="-228600" defTabSz="912813" eaLnBrk="0" hangingPunct="0">
              <a:defRPr sz="1200" b="1">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lnSpc>
                <a:spcPct val="80000"/>
              </a:lnSpc>
              <a:spcBef>
                <a:spcPct val="20000"/>
              </a:spcBef>
              <a:buFontTx/>
              <a:buChar char="•"/>
              <a:defRPr/>
            </a:pPr>
            <a:r>
              <a:rPr lang="en-US" sz="2000" b="0" dirty="0" smtClean="0">
                <a:solidFill>
                  <a:srgbClr val="000000"/>
                </a:solidFill>
              </a:rPr>
              <a:t>Matching </a:t>
            </a:r>
            <a:r>
              <a:rPr lang="en-US" sz="2000" dirty="0" smtClean="0">
                <a:solidFill>
                  <a:srgbClr val="000000"/>
                </a:solidFill>
              </a:rPr>
              <a:t>processed</a:t>
            </a:r>
            <a:r>
              <a:rPr lang="en-US" sz="2000" b="0" dirty="0" smtClean="0">
                <a:solidFill>
                  <a:srgbClr val="000000"/>
                </a:solidFill>
              </a:rPr>
              <a:t> pseudogenes (sharing the parent gene) are </a:t>
            </a:r>
            <a:r>
              <a:rPr lang="en-US" sz="2000" dirty="0" smtClean="0">
                <a:solidFill>
                  <a:srgbClr val="000000"/>
                </a:solidFill>
              </a:rPr>
              <a:t>enriched</a:t>
            </a:r>
            <a:r>
              <a:rPr lang="en-US" sz="2000" b="0" dirty="0" smtClean="0">
                <a:solidFill>
                  <a:srgbClr val="000000"/>
                </a:solidFill>
              </a:rPr>
              <a:t> at </a:t>
            </a:r>
            <a:r>
              <a:rPr lang="en-US" sz="2000" dirty="0" smtClean="0">
                <a:solidFill>
                  <a:srgbClr val="000000"/>
                </a:solidFill>
              </a:rPr>
              <a:t>SD junctions</a:t>
            </a:r>
          </a:p>
          <a:p>
            <a:pPr marL="0" indent="0" eaLnBrk="1" hangingPunct="1">
              <a:lnSpc>
                <a:spcPct val="80000"/>
              </a:lnSpc>
              <a:spcBef>
                <a:spcPct val="20000"/>
              </a:spcBef>
              <a:defRPr/>
            </a:pPr>
            <a:endParaRPr lang="en-US" sz="1000" b="0" dirty="0" smtClean="0">
              <a:solidFill>
                <a:srgbClr val="000000"/>
              </a:solidFill>
            </a:endParaRPr>
          </a:p>
          <a:p>
            <a:pPr eaLnBrk="1" hangingPunct="1">
              <a:lnSpc>
                <a:spcPct val="80000"/>
              </a:lnSpc>
              <a:spcBef>
                <a:spcPct val="20000"/>
              </a:spcBef>
              <a:buFontTx/>
              <a:buChar char="•"/>
              <a:defRPr/>
            </a:pPr>
            <a:r>
              <a:rPr lang="en-US" sz="2000" b="0" dirty="0" smtClean="0">
                <a:solidFill>
                  <a:srgbClr val="000000"/>
                </a:solidFill>
              </a:rPr>
              <a:t>Processed pseudogenes can serve</a:t>
            </a:r>
          </a:p>
          <a:p>
            <a:pPr marL="0" indent="0" eaLnBrk="1" hangingPunct="1">
              <a:lnSpc>
                <a:spcPct val="80000"/>
              </a:lnSpc>
              <a:spcBef>
                <a:spcPct val="20000"/>
              </a:spcBef>
              <a:defRPr/>
            </a:pPr>
            <a:r>
              <a:rPr lang="en-US" sz="2000" b="0" dirty="0" smtClean="0">
                <a:solidFill>
                  <a:srgbClr val="000000"/>
                </a:solidFill>
              </a:rPr>
              <a:t>   as </a:t>
            </a:r>
            <a:r>
              <a:rPr lang="en-US" sz="2000" dirty="0" smtClean="0">
                <a:solidFill>
                  <a:srgbClr val="000000"/>
                </a:solidFill>
              </a:rPr>
              <a:t>repeats for mediating NAHR</a:t>
            </a:r>
          </a:p>
        </p:txBody>
      </p:sp>
      <p:sp>
        <p:nvSpPr>
          <p:cNvPr id="32" name="Rectangle 3"/>
          <p:cNvSpPr txBox="1">
            <a:spLocks noChangeArrowheads="1"/>
          </p:cNvSpPr>
          <p:nvPr/>
        </p:nvSpPr>
        <p:spPr bwMode="auto">
          <a:xfrm>
            <a:off x="406400" y="1009650"/>
            <a:ext cx="8585200" cy="1981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946" tIns="45975" rIns="91946" bIns="45975"/>
          <a:lstStyle>
            <a:lvl1pPr marL="228600" indent="-228600" defTabSz="912813" eaLnBrk="0" hangingPunct="0">
              <a:defRPr sz="1200" b="1">
                <a:solidFill>
                  <a:schemeClr val="tx1"/>
                </a:solidFill>
                <a:latin typeface="Arial" charset="0"/>
                <a:ea typeface="ＭＳ Ｐゴシック" charset="0"/>
                <a:cs typeface="ＭＳ Ｐゴシック" charset="0"/>
              </a:defRPr>
            </a:lvl1pPr>
            <a:lvl2pPr marL="742950" indent="-285750" defTabSz="912813" eaLnBrk="0" hangingPunct="0">
              <a:defRPr sz="1200" b="1">
                <a:solidFill>
                  <a:schemeClr val="tx1"/>
                </a:solidFill>
                <a:latin typeface="Arial" charset="0"/>
                <a:ea typeface="ＭＳ Ｐゴシック" charset="0"/>
              </a:defRPr>
            </a:lvl2pPr>
            <a:lvl3pPr marL="1143000" indent="-228600" defTabSz="912813" eaLnBrk="0" hangingPunct="0">
              <a:defRPr sz="1200" b="1">
                <a:solidFill>
                  <a:schemeClr val="tx1"/>
                </a:solidFill>
                <a:latin typeface="Arial" charset="0"/>
                <a:ea typeface="ＭＳ Ｐゴシック" charset="0"/>
              </a:defRPr>
            </a:lvl3pPr>
            <a:lvl4pPr marL="1600200" indent="-228600" defTabSz="912813" eaLnBrk="0" hangingPunct="0">
              <a:defRPr sz="1200" b="1">
                <a:solidFill>
                  <a:schemeClr val="tx1"/>
                </a:solidFill>
                <a:latin typeface="Arial" charset="0"/>
                <a:ea typeface="ＭＳ Ｐゴシック" charset="0"/>
              </a:defRPr>
            </a:lvl4pPr>
            <a:lvl5pPr marL="2057400" indent="-228600" defTabSz="912813" eaLnBrk="0" hangingPunct="0">
              <a:defRPr sz="1200" b="1">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lnSpc>
                <a:spcPct val="80000"/>
              </a:lnSpc>
              <a:spcBef>
                <a:spcPct val="20000"/>
              </a:spcBef>
              <a:buFontTx/>
              <a:buChar char="•"/>
              <a:defRPr/>
            </a:pPr>
            <a:r>
              <a:rPr lang="en-US" sz="2000" b="0" dirty="0" smtClean="0">
                <a:solidFill>
                  <a:srgbClr val="000000"/>
                </a:solidFill>
              </a:rPr>
              <a:t>CNVs are the raw form of variation producing duplicated elements (SDs)</a:t>
            </a:r>
          </a:p>
          <a:p>
            <a:pPr lvl="1" eaLnBrk="1" hangingPunct="1">
              <a:spcBef>
                <a:spcPct val="20000"/>
              </a:spcBef>
              <a:buFontTx/>
              <a:buChar char="•"/>
              <a:defRPr/>
            </a:pPr>
            <a:r>
              <a:rPr lang="en-US" sz="2000" b="0" dirty="0" smtClean="0">
                <a:solidFill>
                  <a:srgbClr val="000000"/>
                </a:solidFill>
              </a:rPr>
              <a:t>SDs give rise to duplicated genes     protein families</a:t>
            </a:r>
          </a:p>
          <a:p>
            <a:pPr lvl="1" eaLnBrk="1" hangingPunct="1">
              <a:lnSpc>
                <a:spcPct val="80000"/>
              </a:lnSpc>
              <a:spcBef>
                <a:spcPct val="20000"/>
              </a:spcBef>
              <a:buFontTx/>
              <a:buChar char="•"/>
              <a:defRPr/>
            </a:pPr>
            <a:r>
              <a:rPr lang="en-US" sz="2000" dirty="0" smtClean="0">
                <a:solidFill>
                  <a:srgbClr val="800000"/>
                </a:solidFill>
              </a:rPr>
              <a:t>SDs comprise ~5% of the human genome but contain ~18% genes, 46% duplicated and 22% processed pseudogenes</a:t>
            </a:r>
          </a:p>
          <a:p>
            <a:pPr marL="914400" lvl="2" indent="0" eaLnBrk="1" hangingPunct="1">
              <a:lnSpc>
                <a:spcPct val="80000"/>
              </a:lnSpc>
              <a:spcBef>
                <a:spcPct val="20000"/>
              </a:spcBef>
              <a:defRPr/>
            </a:pPr>
            <a:endParaRPr lang="en-US" sz="2000" dirty="0" smtClean="0">
              <a:solidFill>
                <a:srgbClr val="800000"/>
              </a:solidFill>
            </a:endParaRPr>
          </a:p>
          <a:p>
            <a:pPr marL="914400" lvl="2" indent="0" eaLnBrk="1" hangingPunct="1">
              <a:lnSpc>
                <a:spcPct val="80000"/>
              </a:lnSpc>
              <a:spcBef>
                <a:spcPct val="20000"/>
              </a:spcBef>
              <a:defRPr/>
            </a:pPr>
            <a:endParaRPr lang="en-US" sz="2000" dirty="0" smtClean="0">
              <a:solidFill>
                <a:srgbClr val="800000"/>
              </a:solidFill>
            </a:endParaRPr>
          </a:p>
          <a:p>
            <a:pPr eaLnBrk="1" hangingPunct="1">
              <a:lnSpc>
                <a:spcPct val="80000"/>
              </a:lnSpc>
              <a:spcBef>
                <a:spcPct val="20000"/>
              </a:spcBef>
              <a:buFontTx/>
              <a:buChar char="•"/>
              <a:defRPr/>
            </a:pPr>
            <a:r>
              <a:rPr lang="en-US" sz="2000" b="0" dirty="0" smtClean="0">
                <a:solidFill>
                  <a:srgbClr val="000000"/>
                </a:solidFill>
              </a:rPr>
              <a:t>CNVs &amp; SDs tend to be </a:t>
            </a:r>
            <a:r>
              <a:rPr lang="en-US" sz="2000" dirty="0" smtClean="0">
                <a:solidFill>
                  <a:srgbClr val="000000"/>
                </a:solidFill>
              </a:rPr>
              <a:t>enriched in environmental response genes</a:t>
            </a:r>
            <a:r>
              <a:rPr lang="en-US" sz="2000" b="0" dirty="0" smtClean="0">
                <a:solidFill>
                  <a:srgbClr val="000000"/>
                </a:solidFill>
              </a:rPr>
              <a:t>, matching patterns found for duplicated pseudogenes</a:t>
            </a:r>
          </a:p>
          <a:p>
            <a:pPr marL="0" indent="0" eaLnBrk="1" hangingPunct="1">
              <a:lnSpc>
                <a:spcPct val="80000"/>
              </a:lnSpc>
              <a:spcBef>
                <a:spcPct val="20000"/>
              </a:spcBef>
              <a:defRPr/>
            </a:pPr>
            <a:endParaRPr lang="en-US" sz="1000" b="0" dirty="0" smtClean="0">
              <a:solidFill>
                <a:srgbClr val="000000"/>
              </a:solidFill>
            </a:endParaRPr>
          </a:p>
          <a:p>
            <a:pPr eaLnBrk="1" hangingPunct="1">
              <a:lnSpc>
                <a:spcPct val="80000"/>
              </a:lnSpc>
              <a:spcBef>
                <a:spcPct val="20000"/>
              </a:spcBef>
              <a:buFontTx/>
              <a:buChar char="•"/>
              <a:defRPr/>
            </a:pPr>
            <a:r>
              <a:rPr lang="en-US" sz="2000" dirty="0" smtClean="0">
                <a:solidFill>
                  <a:srgbClr val="000000"/>
                </a:solidFill>
              </a:rPr>
              <a:t>Duplicated</a:t>
            </a:r>
            <a:r>
              <a:rPr lang="en-US" sz="2000" b="0" dirty="0" smtClean="0">
                <a:solidFill>
                  <a:srgbClr val="000000"/>
                </a:solidFill>
              </a:rPr>
              <a:t> pseudogenes are associated in general with </a:t>
            </a:r>
            <a:r>
              <a:rPr lang="en-US" sz="2000" dirty="0" smtClean="0">
                <a:solidFill>
                  <a:srgbClr val="000000"/>
                </a:solidFill>
              </a:rPr>
              <a:t>older SDs</a:t>
            </a:r>
          </a:p>
          <a:p>
            <a:pPr eaLnBrk="1" hangingPunct="1">
              <a:lnSpc>
                <a:spcPct val="80000"/>
              </a:lnSpc>
              <a:spcBef>
                <a:spcPct val="20000"/>
              </a:spcBef>
              <a:buFontTx/>
              <a:buChar char="•"/>
              <a:defRPr/>
            </a:pPr>
            <a:endParaRPr lang="en-US" sz="2000" b="0" dirty="0" smtClean="0">
              <a:solidFill>
                <a:srgbClr val="000000"/>
              </a:solidFill>
            </a:endParaRPr>
          </a:p>
        </p:txBody>
      </p:sp>
      <p:sp>
        <p:nvSpPr>
          <p:cNvPr id="443395" name="Title 1"/>
          <p:cNvSpPr>
            <a:spLocks noGrp="1"/>
          </p:cNvSpPr>
          <p:nvPr>
            <p:ph type="title"/>
          </p:nvPr>
        </p:nvSpPr>
        <p:spPr>
          <a:xfrm>
            <a:off x="685800" y="192088"/>
            <a:ext cx="7772400" cy="690562"/>
          </a:xfrm>
        </p:spPr>
        <p:txBody>
          <a:bodyPr/>
          <a:lstStyle/>
          <a:p>
            <a:r>
              <a:rPr lang="en-US" altLang="en-US">
                <a:ea typeface="ＭＳ Ｐゴシック" charset="-128"/>
              </a:rPr>
              <a:t>Pseudogenes &amp; CNVs</a:t>
            </a:r>
          </a:p>
        </p:txBody>
      </p:sp>
      <p:grpSp>
        <p:nvGrpSpPr>
          <p:cNvPr id="443396" name="Group 36"/>
          <p:cNvGrpSpPr>
            <a:grpSpLocks/>
          </p:cNvGrpSpPr>
          <p:nvPr/>
        </p:nvGrpSpPr>
        <p:grpSpPr bwMode="auto">
          <a:xfrm>
            <a:off x="4884738" y="5241925"/>
            <a:ext cx="3651250" cy="1209675"/>
            <a:chOff x="4808538" y="4014256"/>
            <a:chExt cx="3651250" cy="1718210"/>
          </a:xfrm>
        </p:grpSpPr>
        <p:grpSp>
          <p:nvGrpSpPr>
            <p:cNvPr id="443404" name="Group 14"/>
            <p:cNvGrpSpPr>
              <a:grpSpLocks/>
            </p:cNvGrpSpPr>
            <p:nvPr/>
          </p:nvGrpSpPr>
          <p:grpSpPr bwMode="auto">
            <a:xfrm>
              <a:off x="5038725" y="4325938"/>
              <a:ext cx="3421063" cy="76200"/>
              <a:chOff x="3207" y="2767"/>
              <a:chExt cx="1536" cy="47"/>
            </a:xfrm>
          </p:grpSpPr>
          <p:sp>
            <p:nvSpPr>
              <p:cNvPr id="443413" name="Line 15"/>
              <p:cNvSpPr>
                <a:spLocks noChangeShapeType="1"/>
              </p:cNvSpPr>
              <p:nvPr/>
            </p:nvSpPr>
            <p:spPr bwMode="auto">
              <a:xfrm>
                <a:off x="3207" y="2789"/>
                <a:ext cx="153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solidFill>
                    <a:srgbClr val="000000"/>
                  </a:solidFill>
                  <a:ea typeface="ＭＳ Ｐゴシック" charset="-128"/>
                  <a:cs typeface="+mn-cs"/>
                </a:endParaRPr>
              </a:p>
            </p:txBody>
          </p:sp>
          <p:sp>
            <p:nvSpPr>
              <p:cNvPr id="443414" name="Line 16"/>
              <p:cNvSpPr>
                <a:spLocks noChangeShapeType="1"/>
              </p:cNvSpPr>
              <p:nvPr/>
            </p:nvSpPr>
            <p:spPr bwMode="auto">
              <a:xfrm>
                <a:off x="3591" y="2789"/>
                <a:ext cx="960" cy="0"/>
              </a:xfrm>
              <a:prstGeom prst="line">
                <a:avLst/>
              </a:prstGeom>
              <a:noFill/>
              <a:ln w="127000">
                <a:solidFill>
                  <a:srgbClr val="808080"/>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solidFill>
                    <a:srgbClr val="000000"/>
                  </a:solidFill>
                  <a:ea typeface="ＭＳ Ｐゴシック" charset="-128"/>
                  <a:cs typeface="+mn-cs"/>
                </a:endParaRPr>
              </a:p>
            </p:txBody>
          </p:sp>
          <p:sp>
            <p:nvSpPr>
              <p:cNvPr id="443415" name="Rectangle 17"/>
              <p:cNvSpPr>
                <a:spLocks noChangeArrowheads="1"/>
              </p:cNvSpPr>
              <p:nvPr/>
            </p:nvSpPr>
            <p:spPr bwMode="auto">
              <a:xfrm>
                <a:off x="3447" y="2767"/>
                <a:ext cx="240" cy="47"/>
              </a:xfrm>
              <a:prstGeom prst="rect">
                <a:avLst/>
              </a:prstGeom>
              <a:solidFill>
                <a:schemeClr val="accent1"/>
              </a:solidFill>
              <a:ln w="9525">
                <a:solidFill>
                  <a:schemeClr val="tx1"/>
                </a:solidFill>
                <a:miter lim="800000"/>
                <a:headEnd/>
                <a:tailEnd/>
              </a:ln>
            </p:spPr>
            <p:txBody>
              <a:bodyPr wrap="none" anchor="ct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algn="ctr" eaLnBrk="1" hangingPunct="1"/>
                <a:endParaRPr lang="en-US" altLang="en-US">
                  <a:solidFill>
                    <a:srgbClr val="000000"/>
                  </a:solidFill>
                  <a:cs typeface="+mn-cs"/>
                </a:endParaRPr>
              </a:p>
            </p:txBody>
          </p:sp>
        </p:grpSp>
        <p:grpSp>
          <p:nvGrpSpPr>
            <p:cNvPr id="443405" name="Group 18"/>
            <p:cNvGrpSpPr>
              <a:grpSpLocks/>
            </p:cNvGrpSpPr>
            <p:nvPr/>
          </p:nvGrpSpPr>
          <p:grpSpPr bwMode="auto">
            <a:xfrm>
              <a:off x="4883150" y="5372100"/>
              <a:ext cx="3421063" cy="76200"/>
              <a:chOff x="3207" y="2767"/>
              <a:chExt cx="1536" cy="47"/>
            </a:xfrm>
          </p:grpSpPr>
          <p:sp>
            <p:nvSpPr>
              <p:cNvPr id="443410" name="Line 19"/>
              <p:cNvSpPr>
                <a:spLocks noChangeShapeType="1"/>
              </p:cNvSpPr>
              <p:nvPr/>
            </p:nvSpPr>
            <p:spPr bwMode="auto">
              <a:xfrm>
                <a:off x="3207" y="2789"/>
                <a:ext cx="153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solidFill>
                    <a:srgbClr val="000000"/>
                  </a:solidFill>
                  <a:ea typeface="ＭＳ Ｐゴシック" charset="-128"/>
                  <a:cs typeface="+mn-cs"/>
                </a:endParaRPr>
              </a:p>
            </p:txBody>
          </p:sp>
          <p:sp>
            <p:nvSpPr>
              <p:cNvPr id="443411" name="Line 20"/>
              <p:cNvSpPr>
                <a:spLocks noChangeShapeType="1"/>
              </p:cNvSpPr>
              <p:nvPr/>
            </p:nvSpPr>
            <p:spPr bwMode="auto">
              <a:xfrm>
                <a:off x="3591" y="2789"/>
                <a:ext cx="960" cy="0"/>
              </a:xfrm>
              <a:prstGeom prst="line">
                <a:avLst/>
              </a:prstGeom>
              <a:noFill/>
              <a:ln w="127000">
                <a:solidFill>
                  <a:srgbClr val="808080"/>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solidFill>
                    <a:srgbClr val="000000"/>
                  </a:solidFill>
                  <a:ea typeface="ＭＳ Ｐゴシック" charset="-128"/>
                  <a:cs typeface="+mn-cs"/>
                </a:endParaRPr>
              </a:p>
            </p:txBody>
          </p:sp>
          <p:sp>
            <p:nvSpPr>
              <p:cNvPr id="443412" name="Rectangle 21"/>
              <p:cNvSpPr>
                <a:spLocks noChangeArrowheads="1"/>
              </p:cNvSpPr>
              <p:nvPr/>
            </p:nvSpPr>
            <p:spPr bwMode="auto">
              <a:xfrm>
                <a:off x="3447" y="2767"/>
                <a:ext cx="240" cy="47"/>
              </a:xfrm>
              <a:prstGeom prst="rect">
                <a:avLst/>
              </a:prstGeom>
              <a:solidFill>
                <a:schemeClr val="accent1"/>
              </a:solidFill>
              <a:ln w="9525">
                <a:solidFill>
                  <a:schemeClr val="tx1"/>
                </a:solidFill>
                <a:miter lim="800000"/>
                <a:headEnd/>
                <a:tailEnd/>
              </a:ln>
            </p:spPr>
            <p:txBody>
              <a:bodyPr wrap="none" anchor="ct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algn="ctr" eaLnBrk="1" hangingPunct="1"/>
                <a:endParaRPr lang="en-US" altLang="en-US">
                  <a:solidFill>
                    <a:srgbClr val="000000"/>
                  </a:solidFill>
                  <a:cs typeface="+mn-cs"/>
                </a:endParaRPr>
              </a:p>
            </p:txBody>
          </p:sp>
        </p:grpSp>
        <p:sp>
          <p:nvSpPr>
            <p:cNvPr id="443406" name="Line 22"/>
            <p:cNvSpPr>
              <a:spLocks noChangeShapeType="1"/>
            </p:cNvSpPr>
            <p:nvPr/>
          </p:nvSpPr>
          <p:spPr bwMode="auto">
            <a:xfrm flipH="1">
              <a:off x="5746750" y="4448175"/>
              <a:ext cx="147638" cy="871538"/>
            </a:xfrm>
            <a:prstGeom prst="line">
              <a:avLst/>
            </a:prstGeom>
            <a:noFill/>
            <a:ln w="9525" cap="rnd">
              <a:solidFill>
                <a:schemeClr val="tx1"/>
              </a:solidFill>
              <a:prstDash val="sysDot"/>
              <a:round/>
              <a:headEnd/>
              <a:tailEnd/>
            </a:ln>
            <a:extLst>
              <a:ext uri="{909E8E84-426E-40dd-AFC4-6F175D3DCCD1}">
                <a14:hiddenFill xmlns:a14="http://schemas.microsoft.com/office/drawing/2010/main" xmlns="">
                  <a:noFill/>
                </a14:hiddenFill>
              </a:ext>
            </a:extLst>
          </p:spPr>
          <p:txBody>
            <a:bodyPr lIns="91320" tIns="45663" rIns="91320" bIns="45663"/>
            <a:lstStyle/>
            <a:p>
              <a:endParaRPr lang="en-US">
                <a:solidFill>
                  <a:srgbClr val="000000"/>
                </a:solidFill>
                <a:ea typeface="ＭＳ Ｐゴシック" charset="-128"/>
                <a:cs typeface="+mn-cs"/>
              </a:endParaRPr>
            </a:p>
          </p:txBody>
        </p:sp>
        <p:sp>
          <p:nvSpPr>
            <p:cNvPr id="443407" name="Line 23"/>
            <p:cNvSpPr>
              <a:spLocks noChangeShapeType="1"/>
            </p:cNvSpPr>
            <p:nvPr/>
          </p:nvSpPr>
          <p:spPr bwMode="auto">
            <a:xfrm flipH="1">
              <a:off x="7847013" y="4448175"/>
              <a:ext cx="147637" cy="871538"/>
            </a:xfrm>
            <a:prstGeom prst="line">
              <a:avLst/>
            </a:prstGeom>
            <a:noFill/>
            <a:ln w="9525" cap="rnd">
              <a:solidFill>
                <a:schemeClr val="tx1"/>
              </a:solidFill>
              <a:prstDash val="sysDot"/>
              <a:round/>
              <a:headEnd/>
              <a:tailEnd/>
            </a:ln>
            <a:extLst>
              <a:ext uri="{909E8E84-426E-40dd-AFC4-6F175D3DCCD1}">
                <a14:hiddenFill xmlns:a14="http://schemas.microsoft.com/office/drawing/2010/main" xmlns="">
                  <a:noFill/>
                </a14:hiddenFill>
              </a:ext>
            </a:extLst>
          </p:spPr>
          <p:txBody>
            <a:bodyPr lIns="91320" tIns="45663" rIns="91320" bIns="45663"/>
            <a:lstStyle/>
            <a:p>
              <a:endParaRPr lang="en-US">
                <a:solidFill>
                  <a:srgbClr val="000000"/>
                </a:solidFill>
                <a:ea typeface="ＭＳ Ｐゴシック" charset="-128"/>
                <a:cs typeface="+mn-cs"/>
              </a:endParaRPr>
            </a:p>
          </p:txBody>
        </p:sp>
        <p:sp>
          <p:nvSpPr>
            <p:cNvPr id="443408" name="Rectangle 24"/>
            <p:cNvSpPr>
              <a:spLocks noChangeArrowheads="1"/>
            </p:cNvSpPr>
            <p:nvPr/>
          </p:nvSpPr>
          <p:spPr bwMode="gray">
            <a:xfrm>
              <a:off x="6052082" y="4014256"/>
              <a:ext cx="1652587" cy="2778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3156" tIns="46580" rIns="93156" bIns="46580" anchor="ctr">
              <a:spAutoFit/>
            </a:bodyPr>
            <a:lstStyle>
              <a:lvl1pPr defTabSz="931863" eaLnBrk="0" hangingPunct="0">
                <a:defRPr sz="1200" b="1">
                  <a:solidFill>
                    <a:schemeClr val="tx1"/>
                  </a:solidFill>
                  <a:latin typeface="Arial" charset="0"/>
                  <a:ea typeface="ＭＳ Ｐゴシック" charset="-128"/>
                </a:defRPr>
              </a:lvl1pPr>
              <a:lvl2pPr marL="742950" indent="-285750" defTabSz="931863" eaLnBrk="0" hangingPunct="0">
                <a:defRPr sz="1200" b="1">
                  <a:solidFill>
                    <a:schemeClr val="tx1"/>
                  </a:solidFill>
                  <a:latin typeface="Arial" charset="0"/>
                  <a:ea typeface="ＭＳ Ｐゴシック" charset="-128"/>
                </a:defRPr>
              </a:lvl2pPr>
              <a:lvl3pPr marL="1143000" indent="-228600" defTabSz="931863" eaLnBrk="0" hangingPunct="0">
                <a:defRPr sz="1200" b="1">
                  <a:solidFill>
                    <a:schemeClr val="tx1"/>
                  </a:solidFill>
                  <a:latin typeface="Arial" charset="0"/>
                  <a:ea typeface="ＭＳ Ｐゴシック" charset="-128"/>
                </a:defRPr>
              </a:lvl3pPr>
              <a:lvl4pPr marL="1600200" indent="-228600" defTabSz="931863" eaLnBrk="0" hangingPunct="0">
                <a:defRPr sz="1200" b="1">
                  <a:solidFill>
                    <a:schemeClr val="tx1"/>
                  </a:solidFill>
                  <a:latin typeface="Arial" charset="0"/>
                  <a:ea typeface="ＭＳ Ｐゴシック" charset="-128"/>
                </a:defRPr>
              </a:lvl4pPr>
              <a:lvl5pPr marL="2057400" indent="-228600" defTabSz="931863" eaLnBrk="0" hangingPunct="0">
                <a:defRPr sz="1200" b="1">
                  <a:solidFill>
                    <a:schemeClr val="tx1"/>
                  </a:solidFill>
                  <a:latin typeface="Arial" charset="0"/>
                  <a:ea typeface="ＭＳ Ｐゴシック" charset="-128"/>
                </a:defRPr>
              </a:lvl5pPr>
              <a:lvl6pPr marL="2514600" indent="-228600" defTabSz="93186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3186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3186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31863" eaLnBrk="0" fontAlgn="base" hangingPunct="0">
                <a:spcBef>
                  <a:spcPct val="0"/>
                </a:spcBef>
                <a:spcAft>
                  <a:spcPct val="0"/>
                </a:spcAft>
                <a:defRPr sz="1200" b="1">
                  <a:solidFill>
                    <a:schemeClr val="tx1"/>
                  </a:solidFill>
                  <a:latin typeface="Arial" charset="0"/>
                  <a:ea typeface="ＭＳ Ｐゴシック" charset="-128"/>
                </a:defRPr>
              </a:lvl9pPr>
            </a:lstStyle>
            <a:p>
              <a:pPr algn="ctr" eaLnBrk="1" hangingPunct="1"/>
              <a:r>
                <a:rPr lang="en-US" altLang="en-US" b="0">
                  <a:solidFill>
                    <a:srgbClr val="000000"/>
                  </a:solidFill>
                  <a:cs typeface="+mn-cs"/>
                </a:rPr>
                <a:t>Duplicated Segments</a:t>
              </a:r>
            </a:p>
          </p:txBody>
        </p:sp>
        <p:sp>
          <p:nvSpPr>
            <p:cNvPr id="443409" name="Rectangle 25"/>
            <p:cNvSpPr>
              <a:spLocks noChangeArrowheads="1"/>
            </p:cNvSpPr>
            <p:nvPr/>
          </p:nvSpPr>
          <p:spPr bwMode="gray">
            <a:xfrm>
              <a:off x="4808538" y="5454653"/>
              <a:ext cx="1781175" cy="2778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3156" tIns="46580" rIns="93156" bIns="46580" anchor="ctr">
              <a:spAutoFit/>
            </a:bodyPr>
            <a:lstStyle>
              <a:lvl1pPr defTabSz="931863" eaLnBrk="0" hangingPunct="0">
                <a:defRPr sz="1200" b="1">
                  <a:solidFill>
                    <a:schemeClr val="tx1"/>
                  </a:solidFill>
                  <a:latin typeface="Arial" charset="0"/>
                  <a:ea typeface="ＭＳ Ｐゴシック" charset="-128"/>
                </a:defRPr>
              </a:lvl1pPr>
              <a:lvl2pPr marL="742950" indent="-285750" defTabSz="931863" eaLnBrk="0" hangingPunct="0">
                <a:defRPr sz="1200" b="1">
                  <a:solidFill>
                    <a:schemeClr val="tx1"/>
                  </a:solidFill>
                  <a:latin typeface="Arial" charset="0"/>
                  <a:ea typeface="ＭＳ Ｐゴシック" charset="-128"/>
                </a:defRPr>
              </a:lvl2pPr>
              <a:lvl3pPr marL="1143000" indent="-228600" defTabSz="931863" eaLnBrk="0" hangingPunct="0">
                <a:defRPr sz="1200" b="1">
                  <a:solidFill>
                    <a:schemeClr val="tx1"/>
                  </a:solidFill>
                  <a:latin typeface="Arial" charset="0"/>
                  <a:ea typeface="ＭＳ Ｐゴシック" charset="-128"/>
                </a:defRPr>
              </a:lvl3pPr>
              <a:lvl4pPr marL="1600200" indent="-228600" defTabSz="931863" eaLnBrk="0" hangingPunct="0">
                <a:defRPr sz="1200" b="1">
                  <a:solidFill>
                    <a:schemeClr val="tx1"/>
                  </a:solidFill>
                  <a:latin typeface="Arial" charset="0"/>
                  <a:ea typeface="ＭＳ Ｐゴシック" charset="-128"/>
                </a:defRPr>
              </a:lvl4pPr>
              <a:lvl5pPr marL="2057400" indent="-228600" defTabSz="931863" eaLnBrk="0" hangingPunct="0">
                <a:defRPr sz="1200" b="1">
                  <a:solidFill>
                    <a:schemeClr val="tx1"/>
                  </a:solidFill>
                  <a:latin typeface="Arial" charset="0"/>
                  <a:ea typeface="ＭＳ Ｐゴシック" charset="-128"/>
                </a:defRPr>
              </a:lvl5pPr>
              <a:lvl6pPr marL="2514600" indent="-228600" defTabSz="93186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3186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3186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31863" eaLnBrk="0" fontAlgn="base" hangingPunct="0">
                <a:spcBef>
                  <a:spcPct val="0"/>
                </a:spcBef>
                <a:spcAft>
                  <a:spcPct val="0"/>
                </a:spcAft>
                <a:defRPr sz="1200" b="1">
                  <a:solidFill>
                    <a:schemeClr val="tx1"/>
                  </a:solidFill>
                  <a:latin typeface="Arial" charset="0"/>
                  <a:ea typeface="ＭＳ Ｐゴシック" charset="-128"/>
                </a:defRPr>
              </a:lvl9pPr>
            </a:lstStyle>
            <a:p>
              <a:pPr algn="ctr" eaLnBrk="1" hangingPunct="1"/>
              <a:r>
                <a:rPr lang="en-US" altLang="en-US" b="0">
                  <a:solidFill>
                    <a:srgbClr val="000000"/>
                  </a:solidFill>
                  <a:cs typeface="+mn-cs"/>
                </a:rPr>
                <a:t>Matching pseudogenes</a:t>
              </a:r>
            </a:p>
          </p:txBody>
        </p:sp>
      </p:grpSp>
      <p:sp>
        <p:nvSpPr>
          <p:cNvPr id="52" name="Rectangle 51"/>
          <p:cNvSpPr/>
          <p:nvPr/>
        </p:nvSpPr>
        <p:spPr>
          <a:xfrm>
            <a:off x="6678613" y="3227388"/>
            <a:ext cx="1958975" cy="276225"/>
          </a:xfrm>
          <a:prstGeom prst="rect">
            <a:avLst/>
          </a:prstGeom>
          <a:noFill/>
          <a:ln>
            <a:noFill/>
          </a:ln>
          <a:effectLst/>
        </p:spPr>
        <p:style>
          <a:lnRef idx="1">
            <a:schemeClr val="dk1"/>
          </a:lnRef>
          <a:fillRef idx="2">
            <a:schemeClr val="dk1"/>
          </a:fillRef>
          <a:effectRef idx="1">
            <a:schemeClr val="dk1"/>
          </a:effectRef>
          <a:fontRef idx="minor">
            <a:schemeClr val="dk1"/>
          </a:fontRef>
        </p:style>
        <p:txBody>
          <a:bodyPr wrap="none">
            <a:spAutoFit/>
          </a:bodyPr>
          <a:lstStyle/>
          <a:p>
            <a:pPr algn="ctr">
              <a:defRPr/>
            </a:pPr>
            <a:r>
              <a:rPr lang="en-US" b="0" dirty="0">
                <a:solidFill>
                  <a:srgbClr val="000000"/>
                </a:solidFill>
                <a:latin typeface="Arial"/>
              </a:rPr>
              <a:t>[</a:t>
            </a:r>
            <a:r>
              <a:rPr lang="en-US" b="0" dirty="0" err="1">
                <a:solidFill>
                  <a:srgbClr val="000000"/>
                </a:solidFill>
                <a:latin typeface="Arial"/>
              </a:rPr>
              <a:t>Korbel</a:t>
            </a:r>
            <a:r>
              <a:rPr lang="en-US" b="0" dirty="0">
                <a:solidFill>
                  <a:srgbClr val="000000"/>
                </a:solidFill>
                <a:latin typeface="Arial"/>
              </a:rPr>
              <a:t> et al., COSB ('08)]</a:t>
            </a:r>
          </a:p>
        </p:txBody>
      </p:sp>
      <p:sp>
        <p:nvSpPr>
          <p:cNvPr id="443398" name="Right Arrow 35"/>
          <p:cNvSpPr>
            <a:spLocks noChangeArrowheads="1"/>
          </p:cNvSpPr>
          <p:nvPr/>
        </p:nvSpPr>
        <p:spPr bwMode="auto">
          <a:xfrm>
            <a:off x="5084763" y="1389063"/>
            <a:ext cx="203200" cy="241300"/>
          </a:xfrm>
          <a:prstGeom prst="rightArrow">
            <a:avLst>
              <a:gd name="adj1" fmla="val 50000"/>
              <a:gd name="adj2" fmla="val 50000"/>
            </a:avLst>
          </a:prstGeom>
          <a:solidFill>
            <a:srgbClr val="000000"/>
          </a:solidFill>
          <a:ln w="12700">
            <a:solidFill>
              <a:schemeClr val="tx1"/>
            </a:solidFill>
            <a:round/>
            <a:headEnd type="none" w="sm" len="sm"/>
            <a:tailEnd type="none" w="sm" len="sm"/>
          </a:ln>
        </p:spPr>
        <p:txBody>
          <a:bodyPr wrap="none" anchor="ctr"/>
          <a:lstStyle>
            <a:lvl1pPr defTabSz="912813" eaLnBrk="0" hangingPunct="0">
              <a:defRPr sz="1200" b="1">
                <a:solidFill>
                  <a:schemeClr val="tx1"/>
                </a:solidFill>
                <a:latin typeface="Arial" charset="0"/>
                <a:ea typeface="ＭＳ Ｐゴシック" charset="-128"/>
              </a:defRPr>
            </a:lvl1pPr>
            <a:lvl2pPr marL="742950" indent="-285750" defTabSz="912813" eaLnBrk="0" hangingPunct="0">
              <a:defRPr sz="1200" b="1">
                <a:solidFill>
                  <a:schemeClr val="tx1"/>
                </a:solidFill>
                <a:latin typeface="Arial" charset="0"/>
                <a:ea typeface="ＭＳ Ｐゴシック" charset="-128"/>
              </a:defRPr>
            </a:lvl2pPr>
            <a:lvl3pPr marL="1143000" indent="-228600" defTabSz="912813" eaLnBrk="0" hangingPunct="0">
              <a:defRPr sz="1200" b="1">
                <a:solidFill>
                  <a:schemeClr val="tx1"/>
                </a:solidFill>
                <a:latin typeface="Arial" charset="0"/>
                <a:ea typeface="ＭＳ Ｐゴシック" charset="-128"/>
              </a:defRPr>
            </a:lvl3pPr>
            <a:lvl4pPr marL="1600200" indent="-228600" defTabSz="912813" eaLnBrk="0" hangingPunct="0">
              <a:defRPr sz="1200" b="1">
                <a:solidFill>
                  <a:schemeClr val="tx1"/>
                </a:solidFill>
                <a:latin typeface="Arial" charset="0"/>
                <a:ea typeface="ＭＳ Ｐゴシック" charset="-128"/>
              </a:defRPr>
            </a:lvl4pPr>
            <a:lvl5pPr marL="2057400" indent="-228600" defTabSz="912813" eaLnBrk="0" hangingPunct="0">
              <a:defRPr sz="1200" b="1">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sz="1200" b="1">
                <a:solidFill>
                  <a:schemeClr val="tx1"/>
                </a:solidFill>
                <a:latin typeface="Arial" charset="0"/>
                <a:ea typeface="ＭＳ Ｐゴシック" charset="-128"/>
              </a:defRPr>
            </a:lvl9pPr>
          </a:lstStyle>
          <a:p>
            <a:pPr algn="ctr" eaLnBrk="1" hangingPunct="1"/>
            <a:endParaRPr lang="en-US" altLang="en-US">
              <a:solidFill>
                <a:srgbClr val="000000"/>
              </a:solidFill>
              <a:cs typeface="+mn-cs"/>
            </a:endParaRPr>
          </a:p>
        </p:txBody>
      </p:sp>
      <p:sp>
        <p:nvSpPr>
          <p:cNvPr id="443399" name="Text Box 6"/>
          <p:cNvSpPr txBox="1">
            <a:spLocks noChangeArrowheads="1"/>
          </p:cNvSpPr>
          <p:nvPr/>
        </p:nvSpPr>
        <p:spPr bwMode="auto">
          <a:xfrm>
            <a:off x="6302375" y="2193925"/>
            <a:ext cx="2368550" cy="2778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175">
                <a:solidFill>
                  <a:srgbClr val="000000"/>
                </a:solidFill>
                <a:miter lim="800000"/>
                <a:headEnd type="none" w="sm" len="sm"/>
                <a:tailEnd type="none" w="sm" len="sm"/>
              </a14:hiddenLine>
            </a:ext>
          </a:extLst>
        </p:spPr>
        <p:txBody>
          <a:bodyPr wrap="none" lIns="91320" tIns="45663" rIns="91320" bIns="45663">
            <a:spAutoFit/>
          </a:bodyPr>
          <a:lstStyle>
            <a:lvl1pPr defTabSz="912813" eaLnBrk="0" hangingPunct="0">
              <a:defRPr sz="1200" b="1">
                <a:solidFill>
                  <a:schemeClr val="tx1"/>
                </a:solidFill>
                <a:latin typeface="Arial" charset="0"/>
                <a:ea typeface="ＭＳ Ｐゴシック" charset="-128"/>
              </a:defRPr>
            </a:lvl1pPr>
            <a:lvl2pPr marL="742950" indent="-285750" defTabSz="912813" eaLnBrk="0" hangingPunct="0">
              <a:defRPr sz="1200" b="1">
                <a:solidFill>
                  <a:schemeClr val="tx1"/>
                </a:solidFill>
                <a:latin typeface="Arial" charset="0"/>
                <a:ea typeface="ＭＳ Ｐゴシック" charset="-128"/>
              </a:defRPr>
            </a:lvl2pPr>
            <a:lvl3pPr marL="1143000" indent="-228600" defTabSz="912813" eaLnBrk="0" hangingPunct="0">
              <a:defRPr sz="1200" b="1">
                <a:solidFill>
                  <a:schemeClr val="tx1"/>
                </a:solidFill>
                <a:latin typeface="Arial" charset="0"/>
                <a:ea typeface="ＭＳ Ｐゴシック" charset="-128"/>
              </a:defRPr>
            </a:lvl3pPr>
            <a:lvl4pPr marL="1600200" indent="-228600" defTabSz="912813" eaLnBrk="0" hangingPunct="0">
              <a:defRPr sz="1200" b="1">
                <a:solidFill>
                  <a:schemeClr val="tx1"/>
                </a:solidFill>
                <a:latin typeface="Arial" charset="0"/>
                <a:ea typeface="ＭＳ Ｐゴシック" charset="-128"/>
              </a:defRPr>
            </a:lvl4pPr>
            <a:lvl5pPr marL="2057400" indent="-228600" defTabSz="912813" eaLnBrk="0" hangingPunct="0">
              <a:defRPr sz="1200" b="1">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sz="1200" b="1">
                <a:solidFill>
                  <a:schemeClr val="tx1"/>
                </a:solidFill>
                <a:latin typeface="Arial" charset="0"/>
                <a:ea typeface="ＭＳ Ｐゴシック" charset="-128"/>
              </a:defRPr>
            </a:lvl9pPr>
          </a:lstStyle>
          <a:p>
            <a:pPr algn="ctr" eaLnBrk="1" hangingPunct="1"/>
            <a:r>
              <a:rPr lang="en-US" altLang="en-US" b="0">
                <a:solidFill>
                  <a:srgbClr val="000000"/>
                </a:solidFill>
                <a:cs typeface="+mn-cs"/>
              </a:rPr>
              <a:t>[Lam et al., NAR DB Issue ('09)]</a:t>
            </a:r>
          </a:p>
        </p:txBody>
      </p:sp>
      <p:sp>
        <p:nvSpPr>
          <p:cNvPr id="443400" name="Rectangle 29"/>
          <p:cNvSpPr>
            <a:spLocks noChangeArrowheads="1"/>
          </p:cNvSpPr>
          <p:nvPr/>
        </p:nvSpPr>
        <p:spPr bwMode="auto">
          <a:xfrm>
            <a:off x="6659563" y="3759200"/>
            <a:ext cx="1997075"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lIns="91320" tIns="45663" rIns="91320" bIns="45663">
            <a:spAutoFit/>
          </a:bodyPr>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pPr algn="ctr" eaLnBrk="1" hangingPunct="1">
              <a:spcBef>
                <a:spcPct val="20000"/>
              </a:spcBef>
            </a:pPr>
            <a:r>
              <a:rPr lang="en-US" altLang="en-US" b="0">
                <a:solidFill>
                  <a:srgbClr val="000000"/>
                </a:solidFill>
                <a:cs typeface="+mn-cs"/>
              </a:rPr>
              <a:t>[Kim et al. Gen. Res. ('08)]</a:t>
            </a:r>
          </a:p>
        </p:txBody>
      </p:sp>
      <p:sp>
        <p:nvSpPr>
          <p:cNvPr id="443401" name="Text Box 33"/>
          <p:cNvSpPr txBox="1">
            <a:spLocks noChangeArrowheads="1"/>
          </p:cNvSpPr>
          <p:nvPr/>
        </p:nvSpPr>
        <p:spPr bwMode="auto">
          <a:xfrm>
            <a:off x="2328863" y="2414588"/>
            <a:ext cx="3779837"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20" tIns="45663" rIns="91320" bIns="45663">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algn="ctr" eaLnBrk="1" hangingPunct="1"/>
            <a:r>
              <a:rPr lang="en-US" altLang="en-US" sz="2000">
                <a:solidFill>
                  <a:srgbClr val="000090"/>
                </a:solidFill>
                <a:cs typeface="+mn-cs"/>
              </a:rPr>
              <a:t>Duplicated pseudogenes</a:t>
            </a:r>
          </a:p>
        </p:txBody>
      </p:sp>
      <p:sp>
        <p:nvSpPr>
          <p:cNvPr id="443402" name="Text Box 33"/>
          <p:cNvSpPr txBox="1">
            <a:spLocks noChangeArrowheads="1"/>
          </p:cNvSpPr>
          <p:nvPr/>
        </p:nvSpPr>
        <p:spPr bwMode="auto">
          <a:xfrm>
            <a:off x="2654300" y="4370388"/>
            <a:ext cx="339090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20" tIns="45663" rIns="91320" bIns="45663">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algn="ctr" eaLnBrk="1" hangingPunct="1"/>
            <a:r>
              <a:rPr lang="en-US" altLang="en-US" sz="2000">
                <a:solidFill>
                  <a:srgbClr val="000090"/>
                </a:solidFill>
                <a:cs typeface="+mn-cs"/>
              </a:rPr>
              <a:t>Processed pseudogenes</a:t>
            </a:r>
          </a:p>
        </p:txBody>
      </p:sp>
      <p:sp>
        <p:nvSpPr>
          <p:cNvPr id="443403" name="Rectangle 29"/>
          <p:cNvSpPr>
            <a:spLocks noChangeArrowheads="1"/>
          </p:cNvSpPr>
          <p:nvPr/>
        </p:nvSpPr>
        <p:spPr bwMode="auto">
          <a:xfrm>
            <a:off x="6634163" y="6438900"/>
            <a:ext cx="1997075"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lIns="91320" tIns="45663" rIns="91320" bIns="45663">
            <a:spAutoFit/>
          </a:bodyPr>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pPr algn="ctr" eaLnBrk="1" hangingPunct="1">
              <a:spcBef>
                <a:spcPct val="20000"/>
              </a:spcBef>
            </a:pPr>
            <a:r>
              <a:rPr lang="en-US" altLang="en-US" b="0">
                <a:solidFill>
                  <a:srgbClr val="000000"/>
                </a:solidFill>
                <a:cs typeface="+mn-cs"/>
              </a:rPr>
              <a:t>[Kim et al. Gen. Res. ('08)]</a:t>
            </a:r>
          </a:p>
        </p:txBody>
      </p:sp>
    </p:spTree>
    <p:extLst>
      <p:ext uri="{BB962C8B-B14F-4D97-AF65-F5344CB8AC3E}">
        <p14:creationId xmlns:p14="http://schemas.microsoft.com/office/powerpoint/2010/main" val="1376195994"/>
      </p:ext>
    </p:extLst>
  </p:cSld>
  <p:clrMapOvr>
    <a:masterClrMapping/>
  </p:clrMapOvr>
  <p:transition advTm="79376"/>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177" name="Title 1"/>
          <p:cNvSpPr>
            <a:spLocks noGrp="1"/>
          </p:cNvSpPr>
          <p:nvPr>
            <p:ph type="title"/>
          </p:nvPr>
        </p:nvSpPr>
        <p:spPr>
          <a:xfrm>
            <a:off x="3070225" y="820738"/>
            <a:ext cx="3008313" cy="608012"/>
          </a:xfrm>
        </p:spPr>
        <p:txBody>
          <a:bodyPr anchor="t"/>
          <a:lstStyle/>
          <a:p>
            <a:pPr algn="ctr"/>
            <a:r>
              <a:rPr lang="en-US" altLang="en-US" sz="3200">
                <a:latin typeface="Helvetica BOLD" charset="0"/>
                <a:ea typeface="ＭＳ Ｐゴシック" charset="-128"/>
              </a:rPr>
              <a:t>Evolution</a:t>
            </a:r>
          </a:p>
        </p:txBody>
      </p:sp>
      <p:sp>
        <p:nvSpPr>
          <p:cNvPr id="2" name="TextBox 1"/>
          <p:cNvSpPr txBox="1"/>
          <p:nvPr/>
        </p:nvSpPr>
        <p:spPr>
          <a:xfrm rot="16200000">
            <a:off x="-1943893" y="4637881"/>
            <a:ext cx="4164012" cy="276225"/>
          </a:xfrm>
          <a:prstGeom prst="rect">
            <a:avLst/>
          </a:prstGeom>
          <a:noFill/>
        </p:spPr>
        <p:txBody>
          <a:bodyPr wrap="none" lIns="91320" tIns="45663" rIns="91320" bIns="45663">
            <a:spAutoFit/>
          </a:bodyPr>
          <a:lstStyle/>
          <a:p>
            <a:pPr>
              <a:defRPr/>
            </a:pPr>
            <a:r>
              <a:rPr lang="en-US" dirty="0">
                <a:solidFill>
                  <a:srgbClr val="000000">
                    <a:lumMod val="50000"/>
                    <a:lumOff val="50000"/>
                  </a:srgbClr>
                </a:solidFill>
              </a:rPr>
              <a:t>[Sisu et al. PNAS ('14);  </a:t>
            </a:r>
            <a:r>
              <a:rPr lang="pt-BR" dirty="0" err="1">
                <a:solidFill>
                  <a:srgbClr val="000000">
                    <a:lumMod val="50000"/>
                    <a:lumOff val="50000"/>
                  </a:srgbClr>
                </a:solidFill>
              </a:rPr>
              <a:t>doi</a:t>
            </a:r>
            <a:r>
              <a:rPr lang="pt-BR" dirty="0">
                <a:solidFill>
                  <a:srgbClr val="000000">
                    <a:lumMod val="50000"/>
                    <a:lumOff val="50000"/>
                  </a:srgbClr>
                </a:solidFill>
              </a:rPr>
              <a:t>: 10.1073/pnas.1407293111</a:t>
            </a:r>
            <a:r>
              <a:rPr lang="en-US" dirty="0">
                <a:solidFill>
                  <a:srgbClr val="000000">
                    <a:lumMod val="50000"/>
                    <a:lumOff val="50000"/>
                  </a:srgbClr>
                </a:solidFill>
              </a:rPr>
              <a:t> ]</a:t>
            </a:r>
          </a:p>
        </p:txBody>
      </p:sp>
      <p:grpSp>
        <p:nvGrpSpPr>
          <p:cNvPr id="434179" name="Group 10"/>
          <p:cNvGrpSpPr>
            <a:grpSpLocks/>
          </p:cNvGrpSpPr>
          <p:nvPr/>
        </p:nvGrpSpPr>
        <p:grpSpPr bwMode="auto">
          <a:xfrm>
            <a:off x="8166100" y="901700"/>
            <a:ext cx="977900" cy="646113"/>
            <a:chOff x="7581900" y="2387600"/>
            <a:chExt cx="977900" cy="646331"/>
          </a:xfrm>
        </p:grpSpPr>
        <p:sp>
          <p:nvSpPr>
            <p:cNvPr id="434181" name="TextBox 11"/>
            <p:cNvSpPr txBox="1">
              <a:spLocks noChangeArrowheads="1"/>
            </p:cNvSpPr>
            <p:nvPr/>
          </p:nvSpPr>
          <p:spPr bwMode="auto">
            <a:xfrm>
              <a:off x="7581900" y="2387600"/>
              <a:ext cx="9779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b="0">
                  <a:solidFill>
                    <a:srgbClr val="000000"/>
                  </a:solidFill>
                  <a:cs typeface="+mn-cs"/>
                </a:rPr>
                <a:t>   Human</a:t>
              </a:r>
            </a:p>
            <a:p>
              <a:pPr eaLnBrk="1" hangingPunct="1"/>
              <a:r>
                <a:rPr lang="en-US" altLang="en-US" b="0">
                  <a:solidFill>
                    <a:srgbClr val="000000"/>
                  </a:solidFill>
                  <a:cs typeface="+mn-cs"/>
                </a:rPr>
                <a:t>   Worm</a:t>
              </a:r>
            </a:p>
            <a:p>
              <a:pPr eaLnBrk="1" hangingPunct="1"/>
              <a:r>
                <a:rPr lang="en-US" altLang="en-US" b="0">
                  <a:solidFill>
                    <a:srgbClr val="000000"/>
                  </a:solidFill>
                  <a:cs typeface="+mn-cs"/>
                </a:rPr>
                <a:t>   Fly    </a:t>
              </a:r>
            </a:p>
          </p:txBody>
        </p:sp>
        <p:sp>
          <p:nvSpPr>
            <p:cNvPr id="434182" name="Rectangle 14"/>
            <p:cNvSpPr>
              <a:spLocks noChangeAspect="1"/>
            </p:cNvSpPr>
            <p:nvPr/>
          </p:nvSpPr>
          <p:spPr bwMode="auto">
            <a:xfrm>
              <a:off x="7645400" y="2489201"/>
              <a:ext cx="108000" cy="95669"/>
            </a:xfrm>
            <a:prstGeom prst="rect">
              <a:avLst/>
            </a:prstGeom>
            <a:solidFill>
              <a:srgbClr val="FF0000"/>
            </a:solidFill>
            <a:ln w="12700">
              <a:solidFill>
                <a:srgbClr val="FF0000"/>
              </a:solidFill>
              <a:round/>
              <a:headEnd type="none" w="sm" len="sm"/>
              <a:tailEnd type="none" w="sm" len="sm"/>
            </a:ln>
          </p:spPr>
          <p:txBody>
            <a:bodyPr wrap="none" anchor="ctr"/>
            <a:lstStyle>
              <a:lvl1pPr defTabSz="912813" eaLnBrk="0" hangingPunct="0">
                <a:defRPr sz="1200" b="1">
                  <a:solidFill>
                    <a:schemeClr val="tx1"/>
                  </a:solidFill>
                  <a:latin typeface="Arial" charset="0"/>
                  <a:ea typeface="ＭＳ Ｐゴシック" charset="-128"/>
                </a:defRPr>
              </a:lvl1pPr>
              <a:lvl2pPr marL="742950" indent="-285750" defTabSz="912813" eaLnBrk="0" hangingPunct="0">
                <a:defRPr sz="1200" b="1">
                  <a:solidFill>
                    <a:schemeClr val="tx1"/>
                  </a:solidFill>
                  <a:latin typeface="Arial" charset="0"/>
                  <a:ea typeface="ＭＳ Ｐゴシック" charset="-128"/>
                </a:defRPr>
              </a:lvl2pPr>
              <a:lvl3pPr marL="1143000" indent="-228600" defTabSz="912813" eaLnBrk="0" hangingPunct="0">
                <a:defRPr sz="1200" b="1">
                  <a:solidFill>
                    <a:schemeClr val="tx1"/>
                  </a:solidFill>
                  <a:latin typeface="Arial" charset="0"/>
                  <a:ea typeface="ＭＳ Ｐゴシック" charset="-128"/>
                </a:defRPr>
              </a:lvl3pPr>
              <a:lvl4pPr marL="1600200" indent="-228600" defTabSz="912813" eaLnBrk="0" hangingPunct="0">
                <a:defRPr sz="1200" b="1">
                  <a:solidFill>
                    <a:schemeClr val="tx1"/>
                  </a:solidFill>
                  <a:latin typeface="Arial" charset="0"/>
                  <a:ea typeface="ＭＳ Ｐゴシック" charset="-128"/>
                </a:defRPr>
              </a:lvl4pPr>
              <a:lvl5pPr marL="2057400" indent="-228600" defTabSz="912813" eaLnBrk="0" hangingPunct="0">
                <a:defRPr sz="1200" b="1">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sz="1200" b="1">
                  <a:solidFill>
                    <a:schemeClr val="tx1"/>
                  </a:solidFill>
                  <a:latin typeface="Arial" charset="0"/>
                  <a:ea typeface="ＭＳ Ｐゴシック" charset="-128"/>
                </a:defRPr>
              </a:lvl9pPr>
            </a:lstStyle>
            <a:p>
              <a:pPr algn="ctr" eaLnBrk="1" hangingPunct="1"/>
              <a:endParaRPr lang="en-US" altLang="en-US">
                <a:solidFill>
                  <a:srgbClr val="000000"/>
                </a:solidFill>
                <a:cs typeface="+mn-cs"/>
              </a:endParaRPr>
            </a:p>
          </p:txBody>
        </p:sp>
        <p:sp>
          <p:nvSpPr>
            <p:cNvPr id="434183" name="Rectangle 15"/>
            <p:cNvSpPr>
              <a:spLocks noChangeAspect="1"/>
            </p:cNvSpPr>
            <p:nvPr/>
          </p:nvSpPr>
          <p:spPr bwMode="auto">
            <a:xfrm>
              <a:off x="7645400" y="2667001"/>
              <a:ext cx="108000" cy="104775"/>
            </a:xfrm>
            <a:prstGeom prst="rect">
              <a:avLst/>
            </a:prstGeom>
            <a:solidFill>
              <a:srgbClr val="008000"/>
            </a:solidFill>
            <a:ln w="12700">
              <a:solidFill>
                <a:srgbClr val="008000"/>
              </a:solidFill>
              <a:round/>
              <a:headEnd type="none" w="sm" len="sm"/>
              <a:tailEnd type="none" w="sm" len="sm"/>
            </a:ln>
          </p:spPr>
          <p:txBody>
            <a:bodyPr wrap="none" anchor="ctr"/>
            <a:lstStyle>
              <a:lvl1pPr defTabSz="912813" eaLnBrk="0" hangingPunct="0">
                <a:defRPr sz="1200" b="1">
                  <a:solidFill>
                    <a:schemeClr val="tx1"/>
                  </a:solidFill>
                  <a:latin typeface="Arial" charset="0"/>
                  <a:ea typeface="ＭＳ Ｐゴシック" charset="-128"/>
                </a:defRPr>
              </a:lvl1pPr>
              <a:lvl2pPr marL="742950" indent="-285750" defTabSz="912813" eaLnBrk="0" hangingPunct="0">
                <a:defRPr sz="1200" b="1">
                  <a:solidFill>
                    <a:schemeClr val="tx1"/>
                  </a:solidFill>
                  <a:latin typeface="Arial" charset="0"/>
                  <a:ea typeface="ＭＳ Ｐゴシック" charset="-128"/>
                </a:defRPr>
              </a:lvl2pPr>
              <a:lvl3pPr marL="1143000" indent="-228600" defTabSz="912813" eaLnBrk="0" hangingPunct="0">
                <a:defRPr sz="1200" b="1">
                  <a:solidFill>
                    <a:schemeClr val="tx1"/>
                  </a:solidFill>
                  <a:latin typeface="Arial" charset="0"/>
                  <a:ea typeface="ＭＳ Ｐゴシック" charset="-128"/>
                </a:defRPr>
              </a:lvl3pPr>
              <a:lvl4pPr marL="1600200" indent="-228600" defTabSz="912813" eaLnBrk="0" hangingPunct="0">
                <a:defRPr sz="1200" b="1">
                  <a:solidFill>
                    <a:schemeClr val="tx1"/>
                  </a:solidFill>
                  <a:latin typeface="Arial" charset="0"/>
                  <a:ea typeface="ＭＳ Ｐゴシック" charset="-128"/>
                </a:defRPr>
              </a:lvl4pPr>
              <a:lvl5pPr marL="2057400" indent="-228600" defTabSz="912813" eaLnBrk="0" hangingPunct="0">
                <a:defRPr sz="1200" b="1">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sz="1200" b="1">
                  <a:solidFill>
                    <a:schemeClr val="tx1"/>
                  </a:solidFill>
                  <a:latin typeface="Arial" charset="0"/>
                  <a:ea typeface="ＭＳ Ｐゴシック" charset="-128"/>
                </a:defRPr>
              </a:lvl9pPr>
            </a:lstStyle>
            <a:p>
              <a:pPr algn="ctr" eaLnBrk="1" hangingPunct="1"/>
              <a:endParaRPr lang="en-US" altLang="en-US">
                <a:solidFill>
                  <a:srgbClr val="000000"/>
                </a:solidFill>
                <a:cs typeface="+mn-cs"/>
              </a:endParaRPr>
            </a:p>
          </p:txBody>
        </p:sp>
        <p:sp>
          <p:nvSpPr>
            <p:cNvPr id="434184" name="Rectangle 16"/>
            <p:cNvSpPr>
              <a:spLocks noChangeAspect="1"/>
            </p:cNvSpPr>
            <p:nvPr/>
          </p:nvSpPr>
          <p:spPr bwMode="auto">
            <a:xfrm>
              <a:off x="7645400" y="2844801"/>
              <a:ext cx="108000" cy="104775"/>
            </a:xfrm>
            <a:prstGeom prst="rect">
              <a:avLst/>
            </a:prstGeom>
            <a:solidFill>
              <a:srgbClr val="0000FF"/>
            </a:solidFill>
            <a:ln w="12700">
              <a:solidFill>
                <a:srgbClr val="0000FF"/>
              </a:solidFill>
              <a:round/>
              <a:headEnd type="none" w="sm" len="sm"/>
              <a:tailEnd type="none" w="sm" len="sm"/>
            </a:ln>
          </p:spPr>
          <p:txBody>
            <a:bodyPr wrap="none" anchor="ctr"/>
            <a:lstStyle>
              <a:lvl1pPr defTabSz="912813" eaLnBrk="0" hangingPunct="0">
                <a:defRPr sz="1200" b="1">
                  <a:solidFill>
                    <a:schemeClr val="tx1"/>
                  </a:solidFill>
                  <a:latin typeface="Arial" charset="0"/>
                  <a:ea typeface="ＭＳ Ｐゴシック" charset="-128"/>
                </a:defRPr>
              </a:lvl1pPr>
              <a:lvl2pPr marL="742950" indent="-285750" defTabSz="912813" eaLnBrk="0" hangingPunct="0">
                <a:defRPr sz="1200" b="1">
                  <a:solidFill>
                    <a:schemeClr val="tx1"/>
                  </a:solidFill>
                  <a:latin typeface="Arial" charset="0"/>
                  <a:ea typeface="ＭＳ Ｐゴシック" charset="-128"/>
                </a:defRPr>
              </a:lvl2pPr>
              <a:lvl3pPr marL="1143000" indent="-228600" defTabSz="912813" eaLnBrk="0" hangingPunct="0">
                <a:defRPr sz="1200" b="1">
                  <a:solidFill>
                    <a:schemeClr val="tx1"/>
                  </a:solidFill>
                  <a:latin typeface="Arial" charset="0"/>
                  <a:ea typeface="ＭＳ Ｐゴシック" charset="-128"/>
                </a:defRPr>
              </a:lvl3pPr>
              <a:lvl4pPr marL="1600200" indent="-228600" defTabSz="912813" eaLnBrk="0" hangingPunct="0">
                <a:defRPr sz="1200" b="1">
                  <a:solidFill>
                    <a:schemeClr val="tx1"/>
                  </a:solidFill>
                  <a:latin typeface="Arial" charset="0"/>
                  <a:ea typeface="ＭＳ Ｐゴシック" charset="-128"/>
                </a:defRPr>
              </a:lvl4pPr>
              <a:lvl5pPr marL="2057400" indent="-228600" defTabSz="912813" eaLnBrk="0" hangingPunct="0">
                <a:defRPr sz="1200" b="1">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sz="1200" b="1">
                  <a:solidFill>
                    <a:schemeClr val="tx1"/>
                  </a:solidFill>
                  <a:latin typeface="Arial" charset="0"/>
                  <a:ea typeface="ＭＳ Ｐゴシック" charset="-128"/>
                </a:defRPr>
              </a:lvl9pPr>
            </a:lstStyle>
            <a:p>
              <a:pPr algn="ctr" eaLnBrk="1" hangingPunct="1"/>
              <a:endParaRPr lang="en-US" altLang="en-US">
                <a:solidFill>
                  <a:srgbClr val="000000"/>
                </a:solidFill>
                <a:cs typeface="+mn-cs"/>
              </a:endParaRPr>
            </a:p>
          </p:txBody>
        </p:sp>
      </p:grpSp>
      <p:pic>
        <p:nvPicPr>
          <p:cNvPr id="434180" name="Picture 3"/>
          <p:cNvPicPr>
            <a:picLocks noChangeAspect="1"/>
          </p:cNvPicPr>
          <p:nvPr/>
        </p:nvPicPr>
        <p:blipFill>
          <a:blip r:embed="rId2">
            <a:extLst>
              <a:ext uri="{28A0092B-C50C-407E-A947-70E740481C1C}">
                <a14:useLocalDpi xmlns:a14="http://schemas.microsoft.com/office/drawing/2010/main" val="0"/>
              </a:ext>
            </a:extLst>
          </a:blip>
          <a:srcRect l="1385" r="2727"/>
          <a:stretch>
            <a:fillRect/>
          </a:stretch>
        </p:blipFill>
        <p:spPr bwMode="auto">
          <a:xfrm>
            <a:off x="254000" y="1485900"/>
            <a:ext cx="8750300" cy="4978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637248961"/>
      </p:ext>
    </p:extLst>
  </p:cSld>
  <p:clrMapOvr>
    <a:masterClrMapping/>
  </p:clrMapOvr>
  <p:transition advTm="28868"/>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6225" name="Title 7"/>
          <p:cNvSpPr>
            <a:spLocks noGrp="1"/>
          </p:cNvSpPr>
          <p:nvPr>
            <p:ph type="title"/>
          </p:nvPr>
        </p:nvSpPr>
        <p:spPr>
          <a:xfrm>
            <a:off x="573088" y="330200"/>
            <a:ext cx="8570912" cy="698500"/>
          </a:xfrm>
        </p:spPr>
        <p:txBody>
          <a:bodyPr lIns="0" rIns="0" anchor="ctr"/>
          <a:lstStyle/>
          <a:p>
            <a:pPr algn="ctr"/>
            <a:r>
              <a:rPr lang="en-US" altLang="en-US">
                <a:latin typeface="Helvetica" charset="0"/>
                <a:ea typeface="ＭＳ Ｐゴシック" charset="-128"/>
              </a:rPr>
              <a:t>Divergence but </a:t>
            </a:r>
            <a:br>
              <a:rPr lang="en-US" altLang="en-US">
                <a:latin typeface="Helvetica" charset="0"/>
                <a:ea typeface="ＭＳ Ｐゴシック" charset="-128"/>
              </a:rPr>
            </a:br>
            <a:r>
              <a:rPr lang="en-US" altLang="en-US">
                <a:latin typeface="Helvetica" charset="0"/>
                <a:ea typeface="ＭＳ Ｐゴシック" charset="-128"/>
              </a:rPr>
              <a:t>More interpretable Patterns in terms of Families</a:t>
            </a:r>
          </a:p>
        </p:txBody>
      </p:sp>
      <p:pic>
        <p:nvPicPr>
          <p:cNvPr id="436226" name="Picture 1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98488" y="1060450"/>
            <a:ext cx="7464425" cy="5622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extBox 5"/>
          <p:cNvSpPr txBox="1"/>
          <p:nvPr/>
        </p:nvSpPr>
        <p:spPr>
          <a:xfrm rot="16200000">
            <a:off x="-1943893" y="4637881"/>
            <a:ext cx="4164012" cy="276225"/>
          </a:xfrm>
          <a:prstGeom prst="rect">
            <a:avLst/>
          </a:prstGeom>
          <a:noFill/>
        </p:spPr>
        <p:txBody>
          <a:bodyPr wrap="none" lIns="91320" tIns="45663" rIns="91320" bIns="45663">
            <a:spAutoFit/>
          </a:bodyPr>
          <a:lstStyle/>
          <a:p>
            <a:pPr>
              <a:defRPr/>
            </a:pPr>
            <a:r>
              <a:rPr lang="en-US" dirty="0">
                <a:solidFill>
                  <a:srgbClr val="000000">
                    <a:lumMod val="50000"/>
                    <a:lumOff val="50000"/>
                  </a:srgbClr>
                </a:solidFill>
              </a:rPr>
              <a:t>[</a:t>
            </a:r>
            <a:r>
              <a:rPr lang="en-US" dirty="0" err="1">
                <a:solidFill>
                  <a:srgbClr val="000000">
                    <a:lumMod val="50000"/>
                    <a:lumOff val="50000"/>
                  </a:srgbClr>
                </a:solidFill>
              </a:rPr>
              <a:t>Sisu</a:t>
            </a:r>
            <a:r>
              <a:rPr lang="en-US" dirty="0">
                <a:solidFill>
                  <a:srgbClr val="000000">
                    <a:lumMod val="50000"/>
                    <a:lumOff val="50000"/>
                  </a:srgbClr>
                </a:solidFill>
              </a:rPr>
              <a:t> et al. PNAS ('14);  </a:t>
            </a:r>
            <a:r>
              <a:rPr lang="pt-BR" dirty="0" err="1">
                <a:solidFill>
                  <a:srgbClr val="000000">
                    <a:lumMod val="50000"/>
                    <a:lumOff val="50000"/>
                  </a:srgbClr>
                </a:solidFill>
              </a:rPr>
              <a:t>doi</a:t>
            </a:r>
            <a:r>
              <a:rPr lang="pt-BR" dirty="0">
                <a:solidFill>
                  <a:srgbClr val="000000">
                    <a:lumMod val="50000"/>
                    <a:lumOff val="50000"/>
                  </a:srgbClr>
                </a:solidFill>
              </a:rPr>
              <a:t>: 10.1073/pnas.1407293111</a:t>
            </a:r>
            <a:r>
              <a:rPr lang="en-US" dirty="0">
                <a:solidFill>
                  <a:srgbClr val="000000">
                    <a:lumMod val="50000"/>
                    <a:lumOff val="50000"/>
                  </a:srgbClr>
                </a:solidFill>
              </a:rPr>
              <a:t> ]</a:t>
            </a:r>
          </a:p>
        </p:txBody>
      </p:sp>
    </p:spTree>
    <p:extLst>
      <p:ext uri="{BB962C8B-B14F-4D97-AF65-F5344CB8AC3E}">
        <p14:creationId xmlns:p14="http://schemas.microsoft.com/office/powerpoint/2010/main" val="2749189657"/>
      </p:ext>
    </p:extLst>
  </p:cSld>
  <p:clrMapOvr>
    <a:masterClrMapping/>
  </p:clrMapOvr>
  <p:transition advTm="59971"/>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2"/>
          <p:cNvSpPr>
            <a:spLocks noGrp="1" noChangeArrowheads="1"/>
          </p:cNvSpPr>
          <p:nvPr>
            <p:ph type="title"/>
          </p:nvPr>
        </p:nvSpPr>
        <p:spPr>
          <a:xfrm>
            <a:off x="711200" y="608013"/>
            <a:ext cx="7734300" cy="714375"/>
          </a:xfrm>
        </p:spPr>
        <p:txBody>
          <a:bodyPr/>
          <a:lstStyle/>
          <a:p>
            <a:pPr eaLnBrk="1" hangingPunct="1"/>
            <a:r>
              <a:rPr lang="en-US" sz="3200">
                <a:latin typeface="Arial" charset="0"/>
                <a:ea typeface="ＭＳ Ｐゴシック" charset="0"/>
                <a:cs typeface="ＭＳ Ｐゴシック" charset="0"/>
              </a:rPr>
              <a:t>Proof of principle test to </a:t>
            </a:r>
            <a:r>
              <a:rPr lang="ja-JP" altLang="en-US" sz="3200">
                <a:latin typeface="Arial" charset="0"/>
                <a:ea typeface="ＭＳ Ｐゴシック" charset="0"/>
                <a:cs typeface="ＭＳ Ｐゴシック" charset="0"/>
              </a:rPr>
              <a:t>“</a:t>
            </a:r>
            <a:r>
              <a:rPr lang="en-US" sz="3200">
                <a:latin typeface="Arial" charset="0"/>
                <a:ea typeface="ＭＳ Ｐゴシック" charset="0"/>
                <a:cs typeface="ＭＳ Ｐゴシック" charset="0"/>
              </a:rPr>
              <a:t>exploit</a:t>
            </a:r>
            <a:r>
              <a:rPr lang="ja-JP" altLang="en-US" sz="3200">
                <a:latin typeface="Arial" charset="0"/>
                <a:ea typeface="ＭＳ Ｐゴシック" charset="0"/>
                <a:cs typeface="ＭＳ Ｐゴシック" charset="0"/>
              </a:rPr>
              <a:t>”</a:t>
            </a:r>
            <a:r>
              <a:rPr lang="en-US" sz="3200">
                <a:latin typeface="Arial" charset="0"/>
                <a:ea typeface="ＭＳ Ｐゴシック" charset="0"/>
                <a:cs typeface="ＭＳ Ｐゴシック" charset="0"/>
              </a:rPr>
              <a:t> this</a:t>
            </a:r>
          </a:p>
        </p:txBody>
      </p:sp>
      <p:sp>
        <p:nvSpPr>
          <p:cNvPr id="171011" name="Rectangle 3"/>
          <p:cNvSpPr>
            <a:spLocks noChangeArrowheads="1"/>
          </p:cNvSpPr>
          <p:nvPr/>
        </p:nvSpPr>
        <p:spPr bwMode="auto">
          <a:xfrm>
            <a:off x="0" y="6659563"/>
            <a:ext cx="3508375"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lIns="91430" tIns="45716" rIns="91430" bIns="45716">
            <a:spAutoFit/>
          </a:bodyPr>
          <a:lstStyle/>
          <a:p>
            <a:pPr algn="ctr" defTabSz="912813"/>
            <a:r>
              <a:rPr lang="en-US" sz="600" smtClean="0">
                <a:solidFill>
                  <a:srgbClr val="000000"/>
                </a:solidFill>
              </a:rPr>
              <a:t>Figure from http://www.members.cox.net/amgough/Fanconi-genetics-genetics-primer.htm</a:t>
            </a:r>
          </a:p>
        </p:txBody>
      </p:sp>
      <p:pic>
        <p:nvPicPr>
          <p:cNvPr id="171012" name="Picture 4" descr="chromosomes_all23_karotype"/>
          <p:cNvPicPr>
            <a:picLocks noChangeAspect="1" noChangeArrowheads="1"/>
          </p:cNvPicPr>
          <p:nvPr/>
        </p:nvPicPr>
        <p:blipFill>
          <a:blip r:embed="rId3">
            <a:extLst>
              <a:ext uri="{28A0092B-C50C-407E-A947-70E740481C1C}">
                <a14:useLocalDpi xmlns:a14="http://schemas.microsoft.com/office/drawing/2010/main" val="0"/>
              </a:ext>
            </a:extLst>
          </a:blip>
          <a:srcRect t="35428" r="92661" b="39365"/>
          <a:stretch>
            <a:fillRect/>
          </a:stretch>
        </p:blipFill>
        <p:spPr bwMode="auto">
          <a:xfrm>
            <a:off x="635000" y="1514475"/>
            <a:ext cx="590550" cy="4894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1013" name="Rectangle 5"/>
          <p:cNvSpPr>
            <a:spLocks noChangeArrowheads="1"/>
          </p:cNvSpPr>
          <p:nvPr/>
        </p:nvSpPr>
        <p:spPr bwMode="auto">
          <a:xfrm>
            <a:off x="234950" y="2160588"/>
            <a:ext cx="1046163" cy="1247775"/>
          </a:xfrm>
          <a:prstGeom prst="rect">
            <a:avLst/>
          </a:prstGeom>
          <a:pattFill prst="wdUpDiag">
            <a:fgClr>
              <a:srgbClr val="FF0000">
                <a:alpha val="43137"/>
              </a:srgbClr>
            </a:fgClr>
            <a:bgClr>
              <a:schemeClr val="bg1">
                <a:alpha val="43137"/>
              </a:schemeClr>
            </a:bgClr>
          </a:pattFill>
          <a:ln w="12700">
            <a:solidFill>
              <a:schemeClr val="tx1"/>
            </a:solidFill>
            <a:miter lim="800000"/>
            <a:headEnd type="none" w="sm" len="sm"/>
            <a:tailEnd type="none" w="sm" len="sm"/>
          </a:ln>
        </p:spPr>
        <p:txBody>
          <a:bodyPr wrap="none" anchor="ctr"/>
          <a:lstStyle/>
          <a:p>
            <a:pPr algn="ctr"/>
            <a:endParaRPr lang="en-US" smtClean="0">
              <a:solidFill>
                <a:srgbClr val="000000"/>
              </a:solidFill>
            </a:endParaRPr>
          </a:p>
        </p:txBody>
      </p:sp>
      <p:sp>
        <p:nvSpPr>
          <p:cNvPr id="171014" name="Rectangle 6"/>
          <p:cNvSpPr>
            <a:spLocks noGrp="1" noChangeArrowheads="1"/>
          </p:cNvSpPr>
          <p:nvPr>
            <p:ph type="body" idx="1"/>
          </p:nvPr>
        </p:nvSpPr>
        <p:spPr>
          <a:xfrm>
            <a:off x="3724275" y="1628775"/>
            <a:ext cx="4733925" cy="4991100"/>
          </a:xfrm>
        </p:spPr>
        <p:txBody>
          <a:bodyPr/>
          <a:lstStyle/>
          <a:p>
            <a:pPr eaLnBrk="1" hangingPunct="1"/>
            <a:r>
              <a:rPr lang="en-US">
                <a:solidFill>
                  <a:srgbClr val="800000"/>
                </a:solidFill>
                <a:latin typeface="Arial" charset="0"/>
                <a:ea typeface="ＭＳ Ｐゴシック" charset="0"/>
                <a:cs typeface="ＭＳ Ｐゴシック" charset="0"/>
              </a:rPr>
              <a:t>Using Cheng et al. (2005), predict gene expression levels (and profiles across tissues) for genes on part of chr. #6</a:t>
            </a:r>
          </a:p>
          <a:p>
            <a:pPr eaLnBrk="1" hangingPunct="1"/>
            <a:r>
              <a:rPr lang="en-US">
                <a:solidFill>
                  <a:srgbClr val="008000"/>
                </a:solidFill>
                <a:latin typeface="Arial" charset="0"/>
                <a:ea typeface="ＭＳ Ｐゴシック" charset="0"/>
                <a:cs typeface="ＭＳ Ｐゴシック" charset="0"/>
              </a:rPr>
              <a:t>...Based on closest cross-hyb tiles on part of chr. #7 </a:t>
            </a:r>
          </a:p>
          <a:p>
            <a:pPr eaLnBrk="1" hangingPunct="1"/>
            <a:r>
              <a:rPr lang="en-US">
                <a:latin typeface="Arial" charset="0"/>
                <a:ea typeface="ＭＳ Ｐゴシック" charset="0"/>
                <a:cs typeface="ＭＳ Ｐゴシック" charset="0"/>
              </a:rPr>
              <a:t>Then compare to measured levels and profile on #6 </a:t>
            </a:r>
          </a:p>
          <a:p>
            <a:pPr eaLnBrk="1" hangingPunct="1"/>
            <a:endParaRPr lang="en-US">
              <a:latin typeface="Arial" charset="0"/>
              <a:ea typeface="ＭＳ Ｐゴシック" charset="0"/>
              <a:cs typeface="ＭＳ Ｐゴシック" charset="0"/>
            </a:endParaRPr>
          </a:p>
        </p:txBody>
      </p:sp>
      <p:sp>
        <p:nvSpPr>
          <p:cNvPr id="171015" name="Text Box 7"/>
          <p:cNvSpPr txBox="1">
            <a:spLocks noChangeArrowheads="1"/>
          </p:cNvSpPr>
          <p:nvPr/>
        </p:nvSpPr>
        <p:spPr bwMode="auto">
          <a:xfrm>
            <a:off x="4614863" y="6615113"/>
            <a:ext cx="3822700" cy="242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1630" tIns="40816" rIns="81630" bIns="40816"/>
          <a:lstStyle>
            <a:lvl1pPr marL="392113" indent="-293688" algn="ctr" defTabSz="414338" eaLnBrk="0" hangingPunct="0">
              <a:tabLst>
                <a:tab pos="657225" algn="l"/>
                <a:tab pos="1311275" algn="l"/>
                <a:tab pos="1970088" algn="l"/>
                <a:tab pos="2627313" algn="l"/>
                <a:tab pos="3282950" algn="l"/>
              </a:tabLst>
              <a:defRPr sz="1200" b="1">
                <a:solidFill>
                  <a:schemeClr val="tx1"/>
                </a:solidFill>
                <a:latin typeface="Arial" charset="0"/>
                <a:ea typeface="ＭＳ Ｐゴシック" charset="0"/>
                <a:cs typeface="ＭＳ Ｐゴシック" charset="0"/>
              </a:defRPr>
            </a:lvl1pPr>
            <a:lvl2pPr marL="37931725" indent="-37474525" algn="ctr" defTabSz="414338" eaLnBrk="0" hangingPunct="0">
              <a:tabLst>
                <a:tab pos="657225" algn="l"/>
                <a:tab pos="1311275" algn="l"/>
                <a:tab pos="1970088" algn="l"/>
                <a:tab pos="2627313" algn="l"/>
                <a:tab pos="3282950" algn="l"/>
              </a:tabLst>
              <a:defRPr sz="1200" b="1">
                <a:solidFill>
                  <a:schemeClr val="tx1"/>
                </a:solidFill>
                <a:latin typeface="Arial" charset="0"/>
                <a:ea typeface="ＭＳ Ｐゴシック" charset="0"/>
              </a:defRPr>
            </a:lvl2pPr>
            <a:lvl3pPr eaLnBrk="0" hangingPunct="0">
              <a:tabLst>
                <a:tab pos="657225" algn="l"/>
                <a:tab pos="1311275" algn="l"/>
                <a:tab pos="1970088" algn="l"/>
                <a:tab pos="2627313" algn="l"/>
                <a:tab pos="3282950" algn="l"/>
              </a:tabLst>
              <a:defRPr sz="1200" b="1">
                <a:solidFill>
                  <a:schemeClr val="tx1"/>
                </a:solidFill>
                <a:latin typeface="Arial" charset="0"/>
                <a:ea typeface="ＭＳ Ｐゴシック" charset="0"/>
              </a:defRPr>
            </a:lvl3pPr>
            <a:lvl4pPr eaLnBrk="0" hangingPunct="0">
              <a:tabLst>
                <a:tab pos="657225" algn="l"/>
                <a:tab pos="1311275" algn="l"/>
                <a:tab pos="1970088" algn="l"/>
                <a:tab pos="2627313" algn="l"/>
                <a:tab pos="3282950" algn="l"/>
              </a:tabLst>
              <a:defRPr sz="1200" b="1">
                <a:solidFill>
                  <a:schemeClr val="tx1"/>
                </a:solidFill>
                <a:latin typeface="Arial" charset="0"/>
                <a:ea typeface="ＭＳ Ｐゴシック" charset="0"/>
              </a:defRPr>
            </a:lvl4pPr>
            <a:lvl5pPr eaLnBrk="0" hangingPunct="0">
              <a:tabLst>
                <a:tab pos="657225" algn="l"/>
                <a:tab pos="1311275" algn="l"/>
                <a:tab pos="1970088" algn="l"/>
                <a:tab pos="2627313" algn="l"/>
                <a:tab pos="3282950" algn="l"/>
              </a:tabLst>
              <a:defRPr sz="1200" b="1">
                <a:solidFill>
                  <a:schemeClr val="tx1"/>
                </a:solidFill>
                <a:latin typeface="Arial" charset="0"/>
                <a:ea typeface="ＭＳ Ｐゴシック" charset="0"/>
              </a:defRPr>
            </a:lvl5pPr>
            <a:lvl6pPr marL="457200" eaLnBrk="0" fontAlgn="base" hangingPunct="0">
              <a:spcBef>
                <a:spcPct val="0"/>
              </a:spcBef>
              <a:spcAft>
                <a:spcPct val="0"/>
              </a:spcAft>
              <a:tabLst>
                <a:tab pos="657225" algn="l"/>
                <a:tab pos="1311275" algn="l"/>
                <a:tab pos="1970088" algn="l"/>
                <a:tab pos="2627313" algn="l"/>
                <a:tab pos="3282950" algn="l"/>
              </a:tabLst>
              <a:defRPr sz="1200" b="1">
                <a:solidFill>
                  <a:schemeClr val="tx1"/>
                </a:solidFill>
                <a:latin typeface="Arial" charset="0"/>
                <a:ea typeface="ＭＳ Ｐゴシック" charset="0"/>
              </a:defRPr>
            </a:lvl6pPr>
            <a:lvl7pPr marL="914400" eaLnBrk="0" fontAlgn="base" hangingPunct="0">
              <a:spcBef>
                <a:spcPct val="0"/>
              </a:spcBef>
              <a:spcAft>
                <a:spcPct val="0"/>
              </a:spcAft>
              <a:tabLst>
                <a:tab pos="657225" algn="l"/>
                <a:tab pos="1311275" algn="l"/>
                <a:tab pos="1970088" algn="l"/>
                <a:tab pos="2627313" algn="l"/>
                <a:tab pos="3282950" algn="l"/>
              </a:tabLst>
              <a:defRPr sz="1200" b="1">
                <a:solidFill>
                  <a:schemeClr val="tx1"/>
                </a:solidFill>
                <a:latin typeface="Arial" charset="0"/>
                <a:ea typeface="ＭＳ Ｐゴシック" charset="0"/>
              </a:defRPr>
            </a:lvl7pPr>
            <a:lvl8pPr marL="1371600" eaLnBrk="0" fontAlgn="base" hangingPunct="0">
              <a:spcBef>
                <a:spcPct val="0"/>
              </a:spcBef>
              <a:spcAft>
                <a:spcPct val="0"/>
              </a:spcAft>
              <a:tabLst>
                <a:tab pos="657225" algn="l"/>
                <a:tab pos="1311275" algn="l"/>
                <a:tab pos="1970088" algn="l"/>
                <a:tab pos="2627313" algn="l"/>
                <a:tab pos="3282950" algn="l"/>
              </a:tabLst>
              <a:defRPr sz="1200" b="1">
                <a:solidFill>
                  <a:schemeClr val="tx1"/>
                </a:solidFill>
                <a:latin typeface="Arial" charset="0"/>
                <a:ea typeface="ＭＳ Ｐゴシック" charset="0"/>
              </a:defRPr>
            </a:lvl8pPr>
            <a:lvl9pPr marL="1828800" eaLnBrk="0" fontAlgn="base" hangingPunct="0">
              <a:spcBef>
                <a:spcPct val="0"/>
              </a:spcBef>
              <a:spcAft>
                <a:spcPct val="0"/>
              </a:spcAft>
              <a:tabLst>
                <a:tab pos="657225" algn="l"/>
                <a:tab pos="1311275" algn="l"/>
                <a:tab pos="1970088" algn="l"/>
                <a:tab pos="2627313" algn="l"/>
                <a:tab pos="3282950" algn="l"/>
              </a:tabLst>
              <a:defRPr sz="1200" b="1">
                <a:solidFill>
                  <a:schemeClr val="tx1"/>
                </a:solidFill>
                <a:latin typeface="Arial" charset="0"/>
                <a:ea typeface="ＭＳ Ｐゴシック" charset="0"/>
              </a:defRPr>
            </a:lvl9pPr>
          </a:lstStyle>
          <a:p>
            <a:pPr algn="l" eaLnBrk="1">
              <a:lnSpc>
                <a:spcPct val="95000"/>
              </a:lnSpc>
              <a:buClr>
                <a:srgbClr val="000000"/>
              </a:buClr>
              <a:buSzPct val="45000"/>
              <a:buFont typeface="StarSymbol" charset="0"/>
              <a:buNone/>
            </a:pPr>
            <a:r>
              <a:rPr lang="en-GB" sz="1100" b="0" smtClean="0">
                <a:solidFill>
                  <a:srgbClr val="000000"/>
                </a:solidFill>
                <a:latin typeface="Luxi Sans" charset="0"/>
              </a:rPr>
              <a:t>Source: Royce, T.E., et al (2007), </a:t>
            </a:r>
            <a:r>
              <a:rPr lang="en-GB" sz="1100" b="0" i="1" smtClean="0">
                <a:solidFill>
                  <a:srgbClr val="000000"/>
                </a:solidFill>
                <a:latin typeface="Luxi Sans" charset="0"/>
              </a:rPr>
              <a:t>Nucleic Acids Res.</a:t>
            </a:r>
            <a:r>
              <a:rPr lang="en-GB" sz="1100" b="0" smtClean="0">
                <a:solidFill>
                  <a:srgbClr val="000000"/>
                </a:solidFill>
                <a:latin typeface="Luxi Sans" charset="0"/>
              </a:rPr>
              <a:t>, </a:t>
            </a:r>
            <a:r>
              <a:rPr lang="en-GB" sz="1100" smtClean="0">
                <a:solidFill>
                  <a:srgbClr val="000000"/>
                </a:solidFill>
                <a:latin typeface="Luxi Sans" charset="0"/>
              </a:rPr>
              <a:t>23</a:t>
            </a:r>
            <a:r>
              <a:rPr lang="en-GB" sz="1100" b="0" smtClean="0">
                <a:solidFill>
                  <a:srgbClr val="000000"/>
                </a:solidFill>
                <a:latin typeface="Luxi Sans" charset="0"/>
              </a:rPr>
              <a:t>, 98-97</a:t>
            </a:r>
          </a:p>
        </p:txBody>
      </p:sp>
      <p:pic>
        <p:nvPicPr>
          <p:cNvPr id="171016" name="Picture 8" descr="chromosomes_all23_karotype"/>
          <p:cNvPicPr>
            <a:picLocks noChangeAspect="1" noChangeArrowheads="1"/>
          </p:cNvPicPr>
          <p:nvPr/>
        </p:nvPicPr>
        <p:blipFill>
          <a:blip r:embed="rId3">
            <a:extLst>
              <a:ext uri="{28A0092B-C50C-407E-A947-70E740481C1C}">
                <a14:useLocalDpi xmlns:a14="http://schemas.microsoft.com/office/drawing/2010/main" val="0"/>
              </a:ext>
            </a:extLst>
          </a:blip>
          <a:srcRect l="13313" t="36729" r="78859" b="39365"/>
          <a:stretch>
            <a:fillRect/>
          </a:stretch>
        </p:blipFill>
        <p:spPr bwMode="auto">
          <a:xfrm>
            <a:off x="1641475" y="1598613"/>
            <a:ext cx="660400" cy="48656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1017" name="Rectangle 9"/>
          <p:cNvSpPr>
            <a:spLocks noChangeArrowheads="1"/>
          </p:cNvSpPr>
          <p:nvPr/>
        </p:nvSpPr>
        <p:spPr bwMode="auto">
          <a:xfrm>
            <a:off x="1501775" y="4130675"/>
            <a:ext cx="952500" cy="1219200"/>
          </a:xfrm>
          <a:prstGeom prst="rect">
            <a:avLst/>
          </a:prstGeom>
          <a:pattFill prst="smGrid">
            <a:fgClr>
              <a:srgbClr val="008000">
                <a:alpha val="43137"/>
              </a:srgbClr>
            </a:fgClr>
            <a:bgClr>
              <a:schemeClr val="bg1">
                <a:alpha val="43137"/>
              </a:schemeClr>
            </a:bgClr>
          </a:pattFill>
          <a:ln w="12700">
            <a:solidFill>
              <a:schemeClr val="tx1"/>
            </a:solidFill>
            <a:miter lim="800000"/>
            <a:headEnd type="none" w="sm" len="sm"/>
            <a:tailEnd type="none" w="sm" len="sm"/>
          </a:ln>
        </p:spPr>
        <p:txBody>
          <a:bodyPr wrap="none" anchor="ctr"/>
          <a:lstStyle/>
          <a:p>
            <a:pPr algn="ctr"/>
            <a:endParaRPr lang="en-US" smtClean="0">
              <a:solidFill>
                <a:srgbClr val="000000"/>
              </a:solidFill>
            </a:endParaRPr>
          </a:p>
        </p:txBody>
      </p:sp>
    </p:spTree>
    <p:extLst>
      <p:ext uri="{BB962C8B-B14F-4D97-AF65-F5344CB8AC3E}">
        <p14:creationId xmlns:p14="http://schemas.microsoft.com/office/powerpoint/2010/main" val="1917476549"/>
      </p:ext>
    </p:extLst>
  </p:cSld>
  <p:clrMapOvr>
    <a:masterClrMapping/>
  </p:clrMapOvr>
  <p:transition advTm="36531"/>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2"/>
          <p:cNvSpPr>
            <a:spLocks noGrp="1" noChangeArrowheads="1"/>
          </p:cNvSpPr>
          <p:nvPr>
            <p:ph type="title"/>
          </p:nvPr>
        </p:nvSpPr>
        <p:spPr>
          <a:xfrm>
            <a:off x="0" y="0"/>
            <a:ext cx="9144000" cy="1046163"/>
          </a:xfrm>
        </p:spPr>
        <p:txBody>
          <a:bodyPr lIns="0" tIns="0" rIns="0" bIns="0"/>
          <a:lstStyle/>
          <a:p>
            <a:pPr defTabSz="457200" eaLnBrk="1" hangingPunct="1">
              <a:tabLst>
                <a:tab pos="723900" algn="l"/>
                <a:tab pos="1447800" algn="l"/>
                <a:tab pos="2171700" algn="l"/>
                <a:tab pos="2895600" algn="l"/>
                <a:tab pos="3617913" algn="l"/>
                <a:tab pos="4341813" algn="l"/>
                <a:tab pos="5065713" algn="l"/>
                <a:tab pos="5791200" algn="l"/>
                <a:tab pos="6515100" algn="l"/>
                <a:tab pos="7239000" algn="l"/>
                <a:tab pos="7962900" algn="l"/>
              </a:tabLst>
            </a:pPr>
            <a:r>
              <a:rPr lang="en-GB">
                <a:latin typeface="Arial" charset="0"/>
                <a:ea typeface="ＭＳ Ｐゴシック" charset="0"/>
                <a:cs typeface="ＭＳ Ｐゴシック" charset="0"/>
              </a:rPr>
              <a:t>Nearest Nbr Search on Virtual Tiling</a:t>
            </a:r>
          </a:p>
        </p:txBody>
      </p:sp>
      <p:sp>
        <p:nvSpPr>
          <p:cNvPr id="173059" name="Text Box 3"/>
          <p:cNvSpPr txBox="1">
            <a:spLocks noChangeArrowheads="1"/>
          </p:cNvSpPr>
          <p:nvPr/>
        </p:nvSpPr>
        <p:spPr bwMode="auto">
          <a:xfrm>
            <a:off x="5534025" y="6615113"/>
            <a:ext cx="3824288" cy="242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1630" tIns="40816" rIns="81630" bIns="40816"/>
          <a:lstStyle>
            <a:lvl1pPr marL="392113" indent="-293688" algn="ctr" defTabSz="414338" eaLnBrk="0" hangingPunct="0">
              <a:tabLst>
                <a:tab pos="657225" algn="l"/>
                <a:tab pos="1311275" algn="l"/>
                <a:tab pos="1970088" algn="l"/>
                <a:tab pos="2627313" algn="l"/>
                <a:tab pos="3282950" algn="l"/>
              </a:tabLst>
              <a:defRPr sz="1200" b="1">
                <a:solidFill>
                  <a:schemeClr val="tx1"/>
                </a:solidFill>
                <a:latin typeface="Arial" charset="0"/>
                <a:ea typeface="ＭＳ Ｐゴシック" charset="0"/>
                <a:cs typeface="ＭＳ Ｐゴシック" charset="0"/>
              </a:defRPr>
            </a:lvl1pPr>
            <a:lvl2pPr marL="37931725" indent="-37474525" algn="ctr" defTabSz="414338" eaLnBrk="0" hangingPunct="0">
              <a:tabLst>
                <a:tab pos="657225" algn="l"/>
                <a:tab pos="1311275" algn="l"/>
                <a:tab pos="1970088" algn="l"/>
                <a:tab pos="2627313" algn="l"/>
                <a:tab pos="3282950" algn="l"/>
              </a:tabLst>
              <a:defRPr sz="1200" b="1">
                <a:solidFill>
                  <a:schemeClr val="tx1"/>
                </a:solidFill>
                <a:latin typeface="Arial" charset="0"/>
                <a:ea typeface="ＭＳ Ｐゴシック" charset="0"/>
              </a:defRPr>
            </a:lvl2pPr>
            <a:lvl3pPr eaLnBrk="0" hangingPunct="0">
              <a:tabLst>
                <a:tab pos="657225" algn="l"/>
                <a:tab pos="1311275" algn="l"/>
                <a:tab pos="1970088" algn="l"/>
                <a:tab pos="2627313" algn="l"/>
                <a:tab pos="3282950" algn="l"/>
              </a:tabLst>
              <a:defRPr sz="1200" b="1">
                <a:solidFill>
                  <a:schemeClr val="tx1"/>
                </a:solidFill>
                <a:latin typeface="Arial" charset="0"/>
                <a:ea typeface="ＭＳ Ｐゴシック" charset="0"/>
              </a:defRPr>
            </a:lvl3pPr>
            <a:lvl4pPr eaLnBrk="0" hangingPunct="0">
              <a:tabLst>
                <a:tab pos="657225" algn="l"/>
                <a:tab pos="1311275" algn="l"/>
                <a:tab pos="1970088" algn="l"/>
                <a:tab pos="2627313" algn="l"/>
                <a:tab pos="3282950" algn="l"/>
              </a:tabLst>
              <a:defRPr sz="1200" b="1">
                <a:solidFill>
                  <a:schemeClr val="tx1"/>
                </a:solidFill>
                <a:latin typeface="Arial" charset="0"/>
                <a:ea typeface="ＭＳ Ｐゴシック" charset="0"/>
              </a:defRPr>
            </a:lvl4pPr>
            <a:lvl5pPr eaLnBrk="0" hangingPunct="0">
              <a:tabLst>
                <a:tab pos="657225" algn="l"/>
                <a:tab pos="1311275" algn="l"/>
                <a:tab pos="1970088" algn="l"/>
                <a:tab pos="2627313" algn="l"/>
                <a:tab pos="3282950" algn="l"/>
              </a:tabLst>
              <a:defRPr sz="1200" b="1">
                <a:solidFill>
                  <a:schemeClr val="tx1"/>
                </a:solidFill>
                <a:latin typeface="Arial" charset="0"/>
                <a:ea typeface="ＭＳ Ｐゴシック" charset="0"/>
              </a:defRPr>
            </a:lvl5pPr>
            <a:lvl6pPr marL="457200" eaLnBrk="0" fontAlgn="base" hangingPunct="0">
              <a:spcBef>
                <a:spcPct val="0"/>
              </a:spcBef>
              <a:spcAft>
                <a:spcPct val="0"/>
              </a:spcAft>
              <a:tabLst>
                <a:tab pos="657225" algn="l"/>
                <a:tab pos="1311275" algn="l"/>
                <a:tab pos="1970088" algn="l"/>
                <a:tab pos="2627313" algn="l"/>
                <a:tab pos="3282950" algn="l"/>
              </a:tabLst>
              <a:defRPr sz="1200" b="1">
                <a:solidFill>
                  <a:schemeClr val="tx1"/>
                </a:solidFill>
                <a:latin typeface="Arial" charset="0"/>
                <a:ea typeface="ＭＳ Ｐゴシック" charset="0"/>
              </a:defRPr>
            </a:lvl6pPr>
            <a:lvl7pPr marL="914400" eaLnBrk="0" fontAlgn="base" hangingPunct="0">
              <a:spcBef>
                <a:spcPct val="0"/>
              </a:spcBef>
              <a:spcAft>
                <a:spcPct val="0"/>
              </a:spcAft>
              <a:tabLst>
                <a:tab pos="657225" algn="l"/>
                <a:tab pos="1311275" algn="l"/>
                <a:tab pos="1970088" algn="l"/>
                <a:tab pos="2627313" algn="l"/>
                <a:tab pos="3282950" algn="l"/>
              </a:tabLst>
              <a:defRPr sz="1200" b="1">
                <a:solidFill>
                  <a:schemeClr val="tx1"/>
                </a:solidFill>
                <a:latin typeface="Arial" charset="0"/>
                <a:ea typeface="ＭＳ Ｐゴシック" charset="0"/>
              </a:defRPr>
            </a:lvl7pPr>
            <a:lvl8pPr marL="1371600" eaLnBrk="0" fontAlgn="base" hangingPunct="0">
              <a:spcBef>
                <a:spcPct val="0"/>
              </a:spcBef>
              <a:spcAft>
                <a:spcPct val="0"/>
              </a:spcAft>
              <a:tabLst>
                <a:tab pos="657225" algn="l"/>
                <a:tab pos="1311275" algn="l"/>
                <a:tab pos="1970088" algn="l"/>
                <a:tab pos="2627313" algn="l"/>
                <a:tab pos="3282950" algn="l"/>
              </a:tabLst>
              <a:defRPr sz="1200" b="1">
                <a:solidFill>
                  <a:schemeClr val="tx1"/>
                </a:solidFill>
                <a:latin typeface="Arial" charset="0"/>
                <a:ea typeface="ＭＳ Ｐゴシック" charset="0"/>
              </a:defRPr>
            </a:lvl8pPr>
            <a:lvl9pPr marL="1828800" eaLnBrk="0" fontAlgn="base" hangingPunct="0">
              <a:spcBef>
                <a:spcPct val="0"/>
              </a:spcBef>
              <a:spcAft>
                <a:spcPct val="0"/>
              </a:spcAft>
              <a:tabLst>
                <a:tab pos="657225" algn="l"/>
                <a:tab pos="1311275" algn="l"/>
                <a:tab pos="1970088" algn="l"/>
                <a:tab pos="2627313" algn="l"/>
                <a:tab pos="3282950" algn="l"/>
              </a:tabLst>
              <a:defRPr sz="1200" b="1">
                <a:solidFill>
                  <a:schemeClr val="tx1"/>
                </a:solidFill>
                <a:latin typeface="Arial" charset="0"/>
                <a:ea typeface="ＭＳ Ｐゴシック" charset="0"/>
              </a:defRPr>
            </a:lvl9pPr>
          </a:lstStyle>
          <a:p>
            <a:pPr algn="l" eaLnBrk="1">
              <a:lnSpc>
                <a:spcPct val="95000"/>
              </a:lnSpc>
              <a:buClr>
                <a:srgbClr val="000000"/>
              </a:buClr>
              <a:buSzPct val="45000"/>
              <a:buFont typeface="StarSymbol" charset="0"/>
              <a:buNone/>
            </a:pPr>
            <a:r>
              <a:rPr lang="en-GB" sz="1100" b="0" smtClean="0">
                <a:solidFill>
                  <a:srgbClr val="000000"/>
                </a:solidFill>
                <a:latin typeface="Luxi Sans" charset="0"/>
              </a:rPr>
              <a:t>Royce, T.E., et al (2007), </a:t>
            </a:r>
            <a:r>
              <a:rPr lang="en-GB" sz="1100" b="0" i="1" smtClean="0">
                <a:solidFill>
                  <a:srgbClr val="000000"/>
                </a:solidFill>
                <a:latin typeface="Luxi Sans" charset="0"/>
              </a:rPr>
              <a:t>Nucleic Acids Res.</a:t>
            </a:r>
            <a:r>
              <a:rPr lang="en-GB" sz="1100" b="0" smtClean="0">
                <a:solidFill>
                  <a:srgbClr val="000000"/>
                </a:solidFill>
                <a:latin typeface="Luxi Sans" charset="0"/>
              </a:rPr>
              <a:t>, </a:t>
            </a:r>
            <a:r>
              <a:rPr lang="en-GB" sz="1100" smtClean="0">
                <a:solidFill>
                  <a:srgbClr val="000000"/>
                </a:solidFill>
                <a:latin typeface="Luxi Sans" charset="0"/>
              </a:rPr>
              <a:t>23</a:t>
            </a:r>
            <a:r>
              <a:rPr lang="en-GB" sz="1100" b="0" smtClean="0">
                <a:solidFill>
                  <a:srgbClr val="000000"/>
                </a:solidFill>
                <a:latin typeface="Luxi Sans" charset="0"/>
              </a:rPr>
              <a:t>, 98-97</a:t>
            </a:r>
          </a:p>
        </p:txBody>
      </p:sp>
      <p:pic>
        <p:nvPicPr>
          <p:cNvPr id="17306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75" y="976313"/>
            <a:ext cx="9042400" cy="5810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Tree>
    <p:extLst>
      <p:ext uri="{BB962C8B-B14F-4D97-AF65-F5344CB8AC3E}">
        <p14:creationId xmlns:p14="http://schemas.microsoft.com/office/powerpoint/2010/main" val="3270377922"/>
      </p:ext>
    </p:extLst>
  </p:cSld>
  <p:clrMapOvr>
    <a:masterClrMapping/>
  </p:clrMapOvr>
  <p:transition spd="med" advTm="26922"/>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Text Box 2"/>
          <p:cNvSpPr txBox="1">
            <a:spLocks noChangeArrowheads="1"/>
          </p:cNvSpPr>
          <p:nvPr/>
        </p:nvSpPr>
        <p:spPr bwMode="auto">
          <a:xfrm>
            <a:off x="4395788" y="6457950"/>
            <a:ext cx="6611937" cy="192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algn="ctr" defTabSz="828675" eaLnBrk="0" hangingPunct="0">
              <a:tabLst>
                <a:tab pos="657225" algn="l"/>
                <a:tab pos="1311275" algn="l"/>
                <a:tab pos="1970088" algn="l"/>
                <a:tab pos="2627313" algn="l"/>
                <a:tab pos="3282950" algn="l"/>
                <a:tab pos="3938588" algn="l"/>
                <a:tab pos="4595813" algn="l"/>
                <a:tab pos="5253038" algn="l"/>
                <a:tab pos="5910263" algn="l"/>
                <a:tab pos="6564313" algn="l"/>
              </a:tabLst>
              <a:defRPr sz="1200" b="1">
                <a:solidFill>
                  <a:schemeClr val="tx1"/>
                </a:solidFill>
                <a:latin typeface="Arial" charset="0"/>
                <a:ea typeface="ＭＳ Ｐゴシック" charset="0"/>
                <a:cs typeface="ＭＳ Ｐゴシック" charset="0"/>
              </a:defRPr>
            </a:lvl1pPr>
            <a:lvl2pPr marL="37931725" indent="-37474525" algn="ctr" defTabSz="828675" eaLnBrk="0" hangingPunct="0">
              <a:tabLst>
                <a:tab pos="657225" algn="l"/>
                <a:tab pos="1311275" algn="l"/>
                <a:tab pos="1970088" algn="l"/>
                <a:tab pos="2627313" algn="l"/>
                <a:tab pos="3282950" algn="l"/>
                <a:tab pos="3938588" algn="l"/>
                <a:tab pos="4595813" algn="l"/>
                <a:tab pos="5253038" algn="l"/>
                <a:tab pos="5910263" algn="l"/>
                <a:tab pos="6564313" algn="l"/>
              </a:tabLst>
              <a:defRPr sz="1200" b="1">
                <a:solidFill>
                  <a:schemeClr val="tx1"/>
                </a:solidFill>
                <a:latin typeface="Arial" charset="0"/>
                <a:ea typeface="ＭＳ Ｐゴシック" charset="0"/>
              </a:defRPr>
            </a:lvl2pPr>
            <a:lvl3pPr eaLnBrk="0" hangingPunct="0">
              <a:tabLst>
                <a:tab pos="657225" algn="l"/>
                <a:tab pos="1311275" algn="l"/>
                <a:tab pos="1970088" algn="l"/>
                <a:tab pos="2627313" algn="l"/>
                <a:tab pos="3282950" algn="l"/>
                <a:tab pos="3938588" algn="l"/>
                <a:tab pos="4595813" algn="l"/>
                <a:tab pos="5253038" algn="l"/>
                <a:tab pos="5910263" algn="l"/>
                <a:tab pos="6564313" algn="l"/>
              </a:tabLst>
              <a:defRPr sz="1200" b="1">
                <a:solidFill>
                  <a:schemeClr val="tx1"/>
                </a:solidFill>
                <a:latin typeface="Arial" charset="0"/>
                <a:ea typeface="ＭＳ Ｐゴシック" charset="0"/>
              </a:defRPr>
            </a:lvl3pPr>
            <a:lvl4pPr eaLnBrk="0" hangingPunct="0">
              <a:tabLst>
                <a:tab pos="657225" algn="l"/>
                <a:tab pos="1311275" algn="l"/>
                <a:tab pos="1970088" algn="l"/>
                <a:tab pos="2627313" algn="l"/>
                <a:tab pos="3282950" algn="l"/>
                <a:tab pos="3938588" algn="l"/>
                <a:tab pos="4595813" algn="l"/>
                <a:tab pos="5253038" algn="l"/>
                <a:tab pos="5910263" algn="l"/>
                <a:tab pos="6564313" algn="l"/>
              </a:tabLst>
              <a:defRPr sz="1200" b="1">
                <a:solidFill>
                  <a:schemeClr val="tx1"/>
                </a:solidFill>
                <a:latin typeface="Arial" charset="0"/>
                <a:ea typeface="ＭＳ Ｐゴシック" charset="0"/>
              </a:defRPr>
            </a:lvl4pPr>
            <a:lvl5pPr eaLnBrk="0" hangingPunct="0">
              <a:tabLst>
                <a:tab pos="657225" algn="l"/>
                <a:tab pos="1311275" algn="l"/>
                <a:tab pos="1970088" algn="l"/>
                <a:tab pos="2627313" algn="l"/>
                <a:tab pos="3282950" algn="l"/>
                <a:tab pos="3938588" algn="l"/>
                <a:tab pos="4595813" algn="l"/>
                <a:tab pos="5253038" algn="l"/>
                <a:tab pos="5910263" algn="l"/>
                <a:tab pos="6564313" algn="l"/>
              </a:tabLst>
              <a:defRPr sz="1200" b="1">
                <a:solidFill>
                  <a:schemeClr val="tx1"/>
                </a:solidFill>
                <a:latin typeface="Arial" charset="0"/>
                <a:ea typeface="ＭＳ Ｐゴシック" charset="0"/>
              </a:defRPr>
            </a:lvl5pPr>
            <a:lvl6pPr marL="457200" eaLnBrk="0" fontAlgn="base" hangingPunct="0">
              <a:spcBef>
                <a:spcPct val="0"/>
              </a:spcBef>
              <a:spcAft>
                <a:spcPct val="0"/>
              </a:spcAft>
              <a:tabLst>
                <a:tab pos="657225" algn="l"/>
                <a:tab pos="1311275" algn="l"/>
                <a:tab pos="1970088" algn="l"/>
                <a:tab pos="2627313" algn="l"/>
                <a:tab pos="3282950" algn="l"/>
                <a:tab pos="3938588" algn="l"/>
                <a:tab pos="4595813" algn="l"/>
                <a:tab pos="5253038" algn="l"/>
                <a:tab pos="5910263" algn="l"/>
                <a:tab pos="6564313" algn="l"/>
              </a:tabLst>
              <a:defRPr sz="1200" b="1">
                <a:solidFill>
                  <a:schemeClr val="tx1"/>
                </a:solidFill>
                <a:latin typeface="Arial" charset="0"/>
                <a:ea typeface="ＭＳ Ｐゴシック" charset="0"/>
              </a:defRPr>
            </a:lvl6pPr>
            <a:lvl7pPr marL="914400" eaLnBrk="0" fontAlgn="base" hangingPunct="0">
              <a:spcBef>
                <a:spcPct val="0"/>
              </a:spcBef>
              <a:spcAft>
                <a:spcPct val="0"/>
              </a:spcAft>
              <a:tabLst>
                <a:tab pos="657225" algn="l"/>
                <a:tab pos="1311275" algn="l"/>
                <a:tab pos="1970088" algn="l"/>
                <a:tab pos="2627313" algn="l"/>
                <a:tab pos="3282950" algn="l"/>
                <a:tab pos="3938588" algn="l"/>
                <a:tab pos="4595813" algn="l"/>
                <a:tab pos="5253038" algn="l"/>
                <a:tab pos="5910263" algn="l"/>
                <a:tab pos="6564313" algn="l"/>
              </a:tabLst>
              <a:defRPr sz="1200" b="1">
                <a:solidFill>
                  <a:schemeClr val="tx1"/>
                </a:solidFill>
                <a:latin typeface="Arial" charset="0"/>
                <a:ea typeface="ＭＳ Ｐゴシック" charset="0"/>
              </a:defRPr>
            </a:lvl7pPr>
            <a:lvl8pPr marL="1371600" eaLnBrk="0" fontAlgn="base" hangingPunct="0">
              <a:spcBef>
                <a:spcPct val="0"/>
              </a:spcBef>
              <a:spcAft>
                <a:spcPct val="0"/>
              </a:spcAft>
              <a:tabLst>
                <a:tab pos="657225" algn="l"/>
                <a:tab pos="1311275" algn="l"/>
                <a:tab pos="1970088" algn="l"/>
                <a:tab pos="2627313" algn="l"/>
                <a:tab pos="3282950" algn="l"/>
                <a:tab pos="3938588" algn="l"/>
                <a:tab pos="4595813" algn="l"/>
                <a:tab pos="5253038" algn="l"/>
                <a:tab pos="5910263" algn="l"/>
                <a:tab pos="6564313" algn="l"/>
              </a:tabLst>
              <a:defRPr sz="1200" b="1">
                <a:solidFill>
                  <a:schemeClr val="tx1"/>
                </a:solidFill>
                <a:latin typeface="Arial" charset="0"/>
                <a:ea typeface="ＭＳ Ｐゴシック" charset="0"/>
              </a:defRPr>
            </a:lvl8pPr>
            <a:lvl9pPr marL="1828800" eaLnBrk="0" fontAlgn="base" hangingPunct="0">
              <a:spcBef>
                <a:spcPct val="0"/>
              </a:spcBef>
              <a:spcAft>
                <a:spcPct val="0"/>
              </a:spcAft>
              <a:tabLst>
                <a:tab pos="657225" algn="l"/>
                <a:tab pos="1311275" algn="l"/>
                <a:tab pos="1970088" algn="l"/>
                <a:tab pos="2627313" algn="l"/>
                <a:tab pos="3282950" algn="l"/>
                <a:tab pos="3938588" algn="l"/>
                <a:tab pos="4595813" algn="l"/>
                <a:tab pos="5253038" algn="l"/>
                <a:tab pos="5910263" algn="l"/>
                <a:tab pos="6564313" algn="l"/>
              </a:tabLst>
              <a:defRPr sz="1200" b="1">
                <a:solidFill>
                  <a:schemeClr val="tx1"/>
                </a:solidFill>
                <a:latin typeface="Arial" charset="0"/>
                <a:ea typeface="ＭＳ Ｐゴシック" charset="0"/>
              </a:defRPr>
            </a:lvl9pPr>
          </a:lstStyle>
          <a:p>
            <a:pPr algn="l" eaLnBrk="1">
              <a:lnSpc>
                <a:spcPct val="97000"/>
              </a:lnSpc>
              <a:buClr>
                <a:srgbClr val="000000"/>
              </a:buClr>
              <a:buSzPct val="45000"/>
              <a:buFont typeface="StarSymbol" charset="0"/>
              <a:buNone/>
            </a:pPr>
            <a:r>
              <a:rPr lang="en-GB" sz="1300" smtClean="0">
                <a:solidFill>
                  <a:srgbClr val="000000"/>
                </a:solidFill>
              </a:rPr>
              <a:t>Royce, T. E. et al. Nucl. Acids Res. 2007 35:e99</a:t>
            </a:r>
          </a:p>
        </p:txBody>
      </p:sp>
      <p:pic>
        <p:nvPicPr>
          <p:cNvPr id="177155" name="Picture 3" descr="http://nar.oxfordjournals.org/content/vol35/issue15/images/large/gkm549f3.jpeg"/>
          <p:cNvPicPr>
            <a:picLocks noChangeAspect="1" noChangeArrowheads="1"/>
          </p:cNvPicPr>
          <p:nvPr/>
        </p:nvPicPr>
        <p:blipFill>
          <a:blip r:embed="rId3">
            <a:extLst>
              <a:ext uri="{28A0092B-C50C-407E-A947-70E740481C1C}">
                <a14:useLocalDpi xmlns:a14="http://schemas.microsoft.com/office/drawing/2010/main" val="0"/>
              </a:ext>
            </a:extLst>
          </a:blip>
          <a:srcRect l="22969" t="48763" r="25156"/>
          <a:stretch>
            <a:fillRect/>
          </a:stretch>
        </p:blipFill>
        <p:spPr bwMode="auto">
          <a:xfrm>
            <a:off x="3452813" y="1270000"/>
            <a:ext cx="5522912" cy="49355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7156" name="Rectangle 4"/>
          <p:cNvSpPr>
            <a:spLocks noGrp="1" noChangeArrowheads="1"/>
          </p:cNvSpPr>
          <p:nvPr>
            <p:ph type="title"/>
          </p:nvPr>
        </p:nvSpPr>
        <p:spPr>
          <a:xfrm>
            <a:off x="649288" y="322263"/>
            <a:ext cx="7772400" cy="1143000"/>
          </a:xfrm>
        </p:spPr>
        <p:txBody>
          <a:bodyPr/>
          <a:lstStyle/>
          <a:p>
            <a:pPr eaLnBrk="1" hangingPunct="1"/>
            <a:r>
              <a:rPr lang="en-US" sz="2800">
                <a:latin typeface="Arial" charset="0"/>
                <a:ea typeface="ＭＳ Ｐゴシック" charset="0"/>
                <a:cs typeface="ＭＳ Ｐゴシック" charset="0"/>
              </a:rPr>
              <a:t>Very Strong ROC Curve: Most genes are accurately detected using </a:t>
            </a:r>
            <a:br>
              <a:rPr lang="en-US" sz="2800">
                <a:latin typeface="Arial" charset="0"/>
                <a:ea typeface="ＭＳ Ｐゴシック" charset="0"/>
                <a:cs typeface="ＭＳ Ｐゴシック" charset="0"/>
              </a:rPr>
            </a:br>
            <a:r>
              <a:rPr lang="en-US" sz="2800">
                <a:latin typeface="Arial" charset="0"/>
                <a:ea typeface="ＭＳ Ｐゴシック" charset="0"/>
                <a:cs typeface="ＭＳ Ｐゴシック" charset="0"/>
              </a:rPr>
              <a:t>nearest-neighbor features' signals </a:t>
            </a:r>
            <a:br>
              <a:rPr lang="en-US" sz="2800">
                <a:latin typeface="Arial" charset="0"/>
                <a:ea typeface="ＭＳ Ｐゴシック" charset="0"/>
                <a:cs typeface="ＭＳ Ｐゴシック" charset="0"/>
              </a:rPr>
            </a:br>
            <a:endParaRPr lang="en-US" sz="2800">
              <a:latin typeface="Arial" charset="0"/>
              <a:ea typeface="ＭＳ Ｐゴシック" charset="0"/>
              <a:cs typeface="ＭＳ Ｐゴシック" charset="0"/>
            </a:endParaRPr>
          </a:p>
        </p:txBody>
      </p:sp>
      <p:sp>
        <p:nvSpPr>
          <p:cNvPr id="177157" name="Rectangle 5"/>
          <p:cNvSpPr>
            <a:spLocks noGrp="1" noChangeArrowheads="1"/>
          </p:cNvSpPr>
          <p:nvPr>
            <p:ph type="body" idx="1"/>
          </p:nvPr>
        </p:nvSpPr>
        <p:spPr>
          <a:xfrm>
            <a:off x="0" y="1662113"/>
            <a:ext cx="3616325" cy="4638675"/>
          </a:xfrm>
        </p:spPr>
        <p:txBody>
          <a:bodyPr/>
          <a:lstStyle/>
          <a:p>
            <a:pPr eaLnBrk="1" hangingPunct="1">
              <a:lnSpc>
                <a:spcPct val="90000"/>
              </a:lnSpc>
            </a:pPr>
            <a:r>
              <a:rPr lang="en-US" sz="2000" b="1">
                <a:solidFill>
                  <a:srgbClr val="33CC33"/>
                </a:solidFill>
                <a:latin typeface="Arial" charset="0"/>
                <a:ea typeface="ＭＳ Ｐゴシック" charset="0"/>
                <a:cs typeface="ＭＳ Ｐゴシック" charset="0"/>
              </a:rPr>
              <a:t>Illustrates great magnitude of cross-hyb. on hi-density arrays</a:t>
            </a:r>
          </a:p>
          <a:p>
            <a:pPr eaLnBrk="1" hangingPunct="1">
              <a:lnSpc>
                <a:spcPct val="90000"/>
              </a:lnSpc>
            </a:pPr>
            <a:r>
              <a:rPr lang="en-US" sz="2000">
                <a:latin typeface="Arial" charset="0"/>
                <a:ea typeface="ＭＳ Ｐゴシック" charset="0"/>
                <a:cs typeface="ＭＳ Ｐゴシック" charset="0"/>
              </a:rPr>
              <a:t>High feature density arrays inadvertently resurrecting generic n-mer concept </a:t>
            </a:r>
            <a:br>
              <a:rPr lang="en-US" sz="2000">
                <a:latin typeface="Arial" charset="0"/>
                <a:ea typeface="ＭＳ Ｐゴシック" charset="0"/>
                <a:cs typeface="ＭＳ Ｐゴシック" charset="0"/>
              </a:rPr>
            </a:br>
            <a:r>
              <a:rPr lang="en-US" sz="2000">
                <a:latin typeface="Arial" charset="0"/>
                <a:ea typeface="ＭＳ Ｐゴシック" charset="0"/>
                <a:cs typeface="ＭＳ Ｐゴシック" charset="0"/>
              </a:rPr>
              <a:t>(van Dam &amp; Quake, 2003)</a:t>
            </a:r>
          </a:p>
          <a:p>
            <a:pPr eaLnBrk="1" hangingPunct="1">
              <a:lnSpc>
                <a:spcPct val="90000"/>
              </a:lnSpc>
            </a:pPr>
            <a:r>
              <a:rPr lang="en-US" sz="2000">
                <a:latin typeface="Arial" charset="0"/>
                <a:ea typeface="ＭＳ Ｐゴシック" charset="0"/>
                <a:cs typeface="ＭＳ Ｐゴシック" charset="0"/>
              </a:rPr>
              <a:t>Suggests that tiling arrays could be exploited to create </a:t>
            </a:r>
            <a:r>
              <a:rPr lang="en-US" b="1">
                <a:solidFill>
                  <a:srgbClr val="800000"/>
                </a:solidFill>
                <a:latin typeface="Arial" charset="0"/>
                <a:ea typeface="ＭＳ Ｐゴシック" charset="0"/>
                <a:cs typeface="ＭＳ Ｐゴシック" charset="0"/>
              </a:rPr>
              <a:t>universal arrays</a:t>
            </a:r>
          </a:p>
          <a:p>
            <a:pPr eaLnBrk="1" hangingPunct="1">
              <a:lnSpc>
                <a:spcPct val="90000"/>
              </a:lnSpc>
            </a:pPr>
            <a:endParaRPr lang="en-US" sz="2000">
              <a:latin typeface="Arial" charset="0"/>
              <a:ea typeface="ＭＳ Ｐゴシック" charset="0"/>
              <a:cs typeface="ＭＳ Ｐゴシック" charset="0"/>
            </a:endParaRPr>
          </a:p>
          <a:p>
            <a:pPr eaLnBrk="1" hangingPunct="1">
              <a:lnSpc>
                <a:spcPct val="90000"/>
              </a:lnSpc>
            </a:pPr>
            <a:r>
              <a:rPr lang="en-US" sz="800">
                <a:latin typeface="Arial" charset="0"/>
                <a:ea typeface="ＭＳ Ｐゴシック" charset="0"/>
                <a:cs typeface="ＭＳ Ｐゴシック" charset="0"/>
              </a:rPr>
              <a:t>Gold std. set of known expressed genes. How well do we find. </a:t>
            </a:r>
          </a:p>
          <a:p>
            <a:pPr eaLnBrk="1" hangingPunct="1">
              <a:lnSpc>
                <a:spcPct val="90000"/>
              </a:lnSpc>
            </a:pPr>
            <a:r>
              <a:rPr lang="en-US" sz="800">
                <a:latin typeface="Arial" charset="0"/>
                <a:ea typeface="ＭＳ Ｐゴシック" charset="0"/>
                <a:cs typeface="ＭＳ Ｐゴシック" charset="0"/>
              </a:rPr>
              <a:t>A set of known positives was defined as the Refseq genes with at least 75% transfrag coverage. A set of known negatives was constructed by permuting the sequences in the set of known positives. For various thresholds, sensitivity and specificity were computed and then plotted.</a:t>
            </a:r>
            <a:r>
              <a:rPr lang="en-US" sz="1000">
                <a:latin typeface="Arial" charset="0"/>
                <a:ea typeface="ＭＳ Ｐゴシック" charset="0"/>
                <a:cs typeface="ＭＳ Ｐゴシック" charset="0"/>
              </a:rPr>
              <a:t> </a:t>
            </a:r>
          </a:p>
          <a:p>
            <a:pPr eaLnBrk="1" hangingPunct="1">
              <a:lnSpc>
                <a:spcPct val="90000"/>
              </a:lnSpc>
            </a:pPr>
            <a:endParaRPr lang="en-US" sz="1000">
              <a:latin typeface="Arial" charset="0"/>
              <a:ea typeface="ＭＳ Ｐゴシック" charset="0"/>
              <a:cs typeface="ＭＳ Ｐゴシック" charset="0"/>
            </a:endParaRPr>
          </a:p>
        </p:txBody>
      </p:sp>
      <p:sp>
        <p:nvSpPr>
          <p:cNvPr id="177158" name="Line 6"/>
          <p:cNvSpPr>
            <a:spLocks noChangeShapeType="1"/>
          </p:cNvSpPr>
          <p:nvPr/>
        </p:nvSpPr>
        <p:spPr bwMode="auto">
          <a:xfrm>
            <a:off x="4803775" y="2422525"/>
            <a:ext cx="9525" cy="3175000"/>
          </a:xfrm>
          <a:prstGeom prst="line">
            <a:avLst/>
          </a:prstGeom>
          <a:noFill/>
          <a:ln w="76200">
            <a:solidFill>
              <a:srgbClr val="FF0000"/>
            </a:solidFill>
            <a:round/>
            <a:headEnd type="none" w="sm" len="sm"/>
            <a:tailEnd type="none" w="sm" len="sm"/>
          </a:ln>
          <a:extLst>
            <a:ext uri="{909E8E84-426E-40dd-AFC4-6F175D3DCCD1}">
              <a14:hiddenFill xmlns:a14="http://schemas.microsoft.com/office/drawing/2010/main" xmlns="">
                <a:noFill/>
              </a14:hiddenFill>
            </a:ext>
          </a:extLst>
        </p:spPr>
        <p:txBody>
          <a:bodyPr wrap="none" anchor="ctr"/>
          <a:lstStyle/>
          <a:p>
            <a:endParaRPr lang="en-US" smtClean="0">
              <a:solidFill>
                <a:srgbClr val="000000"/>
              </a:solidFill>
            </a:endParaRPr>
          </a:p>
        </p:txBody>
      </p:sp>
      <p:sp>
        <p:nvSpPr>
          <p:cNvPr id="177159" name="Line 7"/>
          <p:cNvSpPr>
            <a:spLocks noChangeShapeType="1"/>
          </p:cNvSpPr>
          <p:nvPr/>
        </p:nvSpPr>
        <p:spPr bwMode="auto">
          <a:xfrm flipH="1">
            <a:off x="4224338" y="2438400"/>
            <a:ext cx="573087" cy="1588"/>
          </a:xfrm>
          <a:prstGeom prst="line">
            <a:avLst/>
          </a:prstGeom>
          <a:noFill/>
          <a:ln w="76200">
            <a:solidFill>
              <a:srgbClr val="FF0000"/>
            </a:solidFill>
            <a:round/>
            <a:headEnd type="none" w="sm" len="sm"/>
            <a:tailEnd type="none" w="sm" len="sm"/>
          </a:ln>
          <a:extLst>
            <a:ext uri="{909E8E84-426E-40dd-AFC4-6F175D3DCCD1}">
              <a14:hiddenFill xmlns:a14="http://schemas.microsoft.com/office/drawing/2010/main" xmlns="">
                <a:noFill/>
              </a14:hiddenFill>
            </a:ext>
          </a:extLst>
        </p:spPr>
        <p:txBody>
          <a:bodyPr wrap="none" anchor="ctr"/>
          <a:lstStyle/>
          <a:p>
            <a:endParaRPr lang="en-US" smtClean="0">
              <a:solidFill>
                <a:srgbClr val="000000"/>
              </a:solidFill>
            </a:endParaRPr>
          </a:p>
        </p:txBody>
      </p:sp>
    </p:spTree>
    <p:extLst>
      <p:ext uri="{BB962C8B-B14F-4D97-AF65-F5344CB8AC3E}">
        <p14:creationId xmlns:p14="http://schemas.microsoft.com/office/powerpoint/2010/main" val="1798116091"/>
      </p:ext>
    </p:extLst>
  </p:cSld>
  <p:clrMapOvr>
    <a:masterClrMapping/>
  </p:clrMapOvr>
  <p:transition spd="med" advTm="90204"/>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Arrays v seq. costseq2</a:t>
            </a:r>
            <a:endParaRPr lang="en-US" dirty="0"/>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1182694994"/>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Arrow Connector 1"/>
          <p:cNvCxnSpPr/>
          <p:nvPr>
            <p:custDataLst>
              <p:tags r:id="rId1"/>
            </p:custDataLst>
          </p:nvPr>
        </p:nvCxnSpPr>
        <p:spPr>
          <a:xfrm>
            <a:off x="156867" y="3389313"/>
            <a:ext cx="8870950" cy="1587"/>
          </a:xfrm>
          <a:prstGeom prst="straightConnector1">
            <a:avLst/>
          </a:prstGeom>
          <a:ln w="3175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 name="Straight Connector 2"/>
          <p:cNvCxnSpPr/>
          <p:nvPr/>
        </p:nvCxnSpPr>
        <p:spPr bwMode="auto">
          <a:xfrm rot="5400000">
            <a:off x="593649" y="3271044"/>
            <a:ext cx="228600"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 name="Straight Connector 3"/>
          <p:cNvCxnSpPr/>
          <p:nvPr/>
        </p:nvCxnSpPr>
        <p:spPr bwMode="auto">
          <a:xfrm rot="5400000">
            <a:off x="1069325" y="3271044"/>
            <a:ext cx="228600"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 name="Straight Connector 4"/>
          <p:cNvCxnSpPr/>
          <p:nvPr/>
        </p:nvCxnSpPr>
        <p:spPr bwMode="auto">
          <a:xfrm rot="5400000">
            <a:off x="1545001" y="3271044"/>
            <a:ext cx="228600"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 name="Straight Connector 5"/>
          <p:cNvCxnSpPr/>
          <p:nvPr/>
        </p:nvCxnSpPr>
        <p:spPr bwMode="auto">
          <a:xfrm rot="5400000">
            <a:off x="2020677" y="3271044"/>
            <a:ext cx="228600"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bwMode="auto">
          <a:xfrm rot="5400000">
            <a:off x="2496353" y="3271044"/>
            <a:ext cx="228600"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bwMode="auto">
          <a:xfrm rot="5400000">
            <a:off x="2972029" y="3271044"/>
            <a:ext cx="228600"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bwMode="auto">
          <a:xfrm rot="5400000">
            <a:off x="3447705" y="3271044"/>
            <a:ext cx="228600"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bwMode="auto">
          <a:xfrm rot="5400000">
            <a:off x="3923381" y="3271044"/>
            <a:ext cx="228600"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bwMode="auto">
          <a:xfrm rot="5400000">
            <a:off x="4399057" y="3271044"/>
            <a:ext cx="228600"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bwMode="auto">
          <a:xfrm rot="5400000">
            <a:off x="4874733" y="3271044"/>
            <a:ext cx="228600"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bwMode="auto">
          <a:xfrm rot="5400000">
            <a:off x="5350409" y="3271044"/>
            <a:ext cx="228600"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bwMode="auto">
          <a:xfrm rot="5400000">
            <a:off x="5826085" y="3271044"/>
            <a:ext cx="228600"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bwMode="auto">
          <a:xfrm rot="5400000">
            <a:off x="6301761" y="3271044"/>
            <a:ext cx="228600"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bwMode="auto">
          <a:xfrm rot="5400000">
            <a:off x="6777437" y="3271044"/>
            <a:ext cx="228600"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bwMode="auto">
          <a:xfrm rot="5400000">
            <a:off x="7253113" y="3271044"/>
            <a:ext cx="228600"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bwMode="auto">
          <a:xfrm rot="5400000">
            <a:off x="119561" y="3271044"/>
            <a:ext cx="228600"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bwMode="auto">
          <a:xfrm rot="5400000">
            <a:off x="7752404" y="3264714"/>
            <a:ext cx="228600"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bwMode="auto">
          <a:xfrm rot="5400000">
            <a:off x="8228080" y="3264714"/>
            <a:ext cx="228600"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27" name="Picture 10" descr="F3.medium.gif"/>
          <p:cNvPicPr>
            <a:picLocks noChangeAspect="1"/>
          </p:cNvPicPr>
          <p:nvPr>
            <p:custDataLst>
              <p:tags r:id="rId2"/>
            </p:custDataLst>
          </p:nvPr>
        </p:nvPicPr>
        <p:blipFill>
          <a:blip r:embed="rId32">
            <a:grayscl/>
            <a:extLst>
              <a:ext uri="{BEBA8EAE-BF5A-486C-A8C5-ECC9F3942E4B}">
                <a14:imgProps xmlns:a14="http://schemas.microsoft.com/office/drawing/2010/main">
                  <a14:imgLayer r:embed="rId33">
                    <a14:imgEffect>
                      <a14:saturation sat="13000"/>
                    </a14:imgEffect>
                  </a14:imgLayer>
                </a14:imgProps>
              </a:ext>
              <a:ext uri="{28A0092B-C50C-407E-A947-70E740481C1C}">
                <a14:useLocalDpi xmlns:a14="http://schemas.microsoft.com/office/drawing/2010/main" val="0"/>
              </a:ext>
            </a:extLst>
          </a:blip>
          <a:srcRect/>
          <a:stretch>
            <a:fillRect/>
          </a:stretch>
        </p:blipFill>
        <p:spPr bwMode="auto">
          <a:xfrm>
            <a:off x="823137" y="4422328"/>
            <a:ext cx="1496392" cy="20160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8" name="TextBox 88"/>
          <p:cNvSpPr txBox="1">
            <a:spLocks noChangeArrowheads="1"/>
          </p:cNvSpPr>
          <p:nvPr>
            <p:custDataLst>
              <p:tags r:id="rId3"/>
            </p:custDataLst>
          </p:nvPr>
        </p:nvSpPr>
        <p:spPr bwMode="auto">
          <a:xfrm rot="18900000">
            <a:off x="103905" y="3511550"/>
            <a:ext cx="868363"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defTabSz="457200" eaLnBrk="1" fontAlgn="auto" hangingPunct="1">
              <a:spcBef>
                <a:spcPts val="0"/>
              </a:spcBef>
              <a:spcAft>
                <a:spcPts val="0"/>
              </a:spcAft>
            </a:pPr>
            <a:r>
              <a:rPr lang="en-US" sz="2400" dirty="0">
                <a:solidFill>
                  <a:srgbClr val="000000"/>
                </a:solidFill>
              </a:rPr>
              <a:t>1998</a:t>
            </a:r>
          </a:p>
        </p:txBody>
      </p:sp>
      <p:cxnSp>
        <p:nvCxnSpPr>
          <p:cNvPr id="29" name="Straight Connector 28"/>
          <p:cNvCxnSpPr>
            <a:stCxn id="27" idx="0"/>
          </p:cNvCxnSpPr>
          <p:nvPr>
            <p:custDataLst>
              <p:tags r:id="rId4"/>
            </p:custDataLst>
          </p:nvPr>
        </p:nvCxnSpPr>
        <p:spPr>
          <a:xfrm flipH="1" flipV="1">
            <a:off x="707156" y="3390900"/>
            <a:ext cx="864177" cy="1031428"/>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pic>
        <p:nvPicPr>
          <p:cNvPr id="34" name="Picture 9" descr="F2.medium.gif"/>
          <p:cNvPicPr>
            <a:picLocks noChangeAspect="1"/>
          </p:cNvPicPr>
          <p:nvPr>
            <p:custDataLst>
              <p:tags r:id="rId5"/>
            </p:custDataLst>
          </p:nvPr>
        </p:nvPicPr>
        <p:blipFill>
          <a:blip r:embed="rId34">
            <a:grayscl/>
            <a:extLst>
              <a:ext uri="{28A0092B-C50C-407E-A947-70E740481C1C}">
                <a14:useLocalDpi xmlns:a14="http://schemas.microsoft.com/office/drawing/2010/main" val="0"/>
              </a:ext>
            </a:extLst>
          </a:blip>
          <a:srcRect/>
          <a:stretch>
            <a:fillRect/>
          </a:stretch>
        </p:blipFill>
        <p:spPr bwMode="auto">
          <a:xfrm>
            <a:off x="62670" y="284857"/>
            <a:ext cx="1475828" cy="19883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5" name="TextBox 91"/>
          <p:cNvSpPr txBox="1">
            <a:spLocks noChangeArrowheads="1"/>
          </p:cNvSpPr>
          <p:nvPr>
            <p:custDataLst>
              <p:tags r:id="rId6"/>
            </p:custDataLst>
          </p:nvPr>
        </p:nvSpPr>
        <p:spPr bwMode="auto">
          <a:xfrm rot="18900000">
            <a:off x="1548396" y="3511550"/>
            <a:ext cx="86995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defTabSz="457200" eaLnBrk="1" fontAlgn="auto" hangingPunct="1">
              <a:spcBef>
                <a:spcPts val="0"/>
              </a:spcBef>
              <a:spcAft>
                <a:spcPts val="0"/>
              </a:spcAft>
            </a:pPr>
            <a:r>
              <a:rPr lang="en-US" sz="2400">
                <a:solidFill>
                  <a:srgbClr val="000000"/>
                </a:solidFill>
              </a:rPr>
              <a:t>2001</a:t>
            </a:r>
          </a:p>
        </p:txBody>
      </p:sp>
      <p:cxnSp>
        <p:nvCxnSpPr>
          <p:cNvPr id="36" name="Straight Connector 35"/>
          <p:cNvCxnSpPr>
            <a:stCxn id="37" idx="2"/>
          </p:cNvCxnSpPr>
          <p:nvPr>
            <p:custDataLst>
              <p:tags r:id="rId7"/>
            </p:custDataLst>
          </p:nvPr>
        </p:nvCxnSpPr>
        <p:spPr>
          <a:xfrm>
            <a:off x="1541892" y="2647126"/>
            <a:ext cx="593879" cy="743774"/>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pic>
        <p:nvPicPr>
          <p:cNvPr id="37" name="Picture 4"/>
          <p:cNvPicPr>
            <a:picLocks noChangeAspect="1" noChangeArrowheads="1"/>
          </p:cNvPicPr>
          <p:nvPr>
            <p:custDataLst>
              <p:tags r:id="rId8"/>
            </p:custDataLst>
          </p:nvPr>
        </p:nvPicPr>
        <p:blipFill>
          <a:blip r:embed="rId35">
            <a:grayscl/>
            <a:extLst>
              <a:ext uri="{28A0092B-C50C-407E-A947-70E740481C1C}">
                <a14:useLocalDpi xmlns:a14="http://schemas.microsoft.com/office/drawing/2010/main" val="0"/>
              </a:ext>
            </a:extLst>
          </a:blip>
          <a:srcRect/>
          <a:stretch>
            <a:fillRect/>
          </a:stretch>
        </p:blipFill>
        <p:spPr bwMode="auto">
          <a:xfrm>
            <a:off x="793696" y="685683"/>
            <a:ext cx="1496392" cy="1961443"/>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pic>
        <p:nvPicPr>
          <p:cNvPr id="38" name="Picture 5" descr="IMG_0609-1"/>
          <p:cNvPicPr>
            <a:picLocks noChangeAspect="1" noChangeArrowheads="1"/>
          </p:cNvPicPr>
          <p:nvPr>
            <p:custDataLst>
              <p:tags r:id="rId9"/>
            </p:custDataLst>
          </p:nvPr>
        </p:nvPicPr>
        <p:blipFill>
          <a:blip r:embed="rId36">
            <a:extLst>
              <a:ext uri="{28A0092B-C50C-407E-A947-70E740481C1C}">
                <a14:useLocalDpi xmlns:a14="http://schemas.microsoft.com/office/drawing/2010/main" val="0"/>
              </a:ext>
            </a:extLst>
          </a:blip>
          <a:srcRect/>
          <a:stretch>
            <a:fillRect/>
          </a:stretch>
        </p:blipFill>
        <p:spPr bwMode="auto">
          <a:xfrm>
            <a:off x="2500618" y="273747"/>
            <a:ext cx="1497974" cy="1988334"/>
          </a:xfrm>
          <a:prstGeom prst="rect">
            <a:avLst/>
          </a:prstGeom>
          <a:noFill/>
          <a:ln w="19050">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cxnSp>
        <p:nvCxnSpPr>
          <p:cNvPr id="39" name="Straight Connector 38"/>
          <p:cNvCxnSpPr>
            <a:stCxn id="38" idx="2"/>
          </p:cNvCxnSpPr>
          <p:nvPr>
            <p:custDataLst>
              <p:tags r:id="rId10"/>
            </p:custDataLst>
          </p:nvPr>
        </p:nvCxnSpPr>
        <p:spPr>
          <a:xfrm>
            <a:off x="3249605" y="2262081"/>
            <a:ext cx="1740222" cy="1117727"/>
          </a:xfrm>
          <a:prstGeom prst="line">
            <a:avLst/>
          </a:prstGeom>
          <a:ln cap="rnd">
            <a:solidFill>
              <a:srgbClr val="800000"/>
            </a:solidFill>
            <a:prstDash val="sysDash"/>
            <a:headEnd type="oval"/>
            <a:tailEnd type="oval"/>
          </a:ln>
          <a:effectLst/>
        </p:spPr>
        <p:style>
          <a:lnRef idx="2">
            <a:schemeClr val="accent1"/>
          </a:lnRef>
          <a:fillRef idx="0">
            <a:schemeClr val="accent1"/>
          </a:fillRef>
          <a:effectRef idx="1">
            <a:schemeClr val="accent1"/>
          </a:effectRef>
          <a:fontRef idx="minor">
            <a:schemeClr val="tx1"/>
          </a:fontRef>
        </p:style>
      </p:cxnSp>
      <p:pic>
        <p:nvPicPr>
          <p:cNvPr id="44" name="Picture 8" descr="F1.medium.gif"/>
          <p:cNvPicPr>
            <a:picLocks noChangeAspect="1"/>
          </p:cNvPicPr>
          <p:nvPr>
            <p:custDataLst>
              <p:tags r:id="rId11"/>
            </p:custDataLst>
          </p:nvPr>
        </p:nvPicPr>
        <p:blipFill>
          <a:blip r:embed="rId37">
            <a:extLst>
              <a:ext uri="{28A0092B-C50C-407E-A947-70E740481C1C}">
                <a14:useLocalDpi xmlns:a14="http://schemas.microsoft.com/office/drawing/2010/main" val="0"/>
              </a:ext>
            </a:extLst>
          </a:blip>
          <a:srcRect/>
          <a:stretch>
            <a:fillRect/>
          </a:stretch>
        </p:blipFill>
        <p:spPr bwMode="auto">
          <a:xfrm>
            <a:off x="3350843" y="4457213"/>
            <a:ext cx="1637396" cy="20860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5" name="TextBox 100"/>
          <p:cNvSpPr txBox="1">
            <a:spLocks noChangeArrowheads="1"/>
          </p:cNvSpPr>
          <p:nvPr>
            <p:custDataLst>
              <p:tags r:id="rId12"/>
            </p:custDataLst>
          </p:nvPr>
        </p:nvSpPr>
        <p:spPr bwMode="auto">
          <a:xfrm rot="18900000">
            <a:off x="5901061" y="3482690"/>
            <a:ext cx="86995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defTabSz="457200" eaLnBrk="1" fontAlgn="auto" hangingPunct="1">
              <a:spcBef>
                <a:spcPts val="0"/>
              </a:spcBef>
              <a:spcAft>
                <a:spcPts val="0"/>
              </a:spcAft>
            </a:pPr>
            <a:r>
              <a:rPr lang="en-US" sz="2400">
                <a:solidFill>
                  <a:srgbClr val="800000"/>
                </a:solidFill>
              </a:rPr>
              <a:t>2010</a:t>
            </a:r>
          </a:p>
        </p:txBody>
      </p:sp>
      <p:cxnSp>
        <p:nvCxnSpPr>
          <p:cNvPr id="46" name="Straight Connector 45"/>
          <p:cNvCxnSpPr>
            <a:stCxn id="44" idx="0"/>
          </p:cNvCxnSpPr>
          <p:nvPr>
            <p:custDataLst>
              <p:tags r:id="rId13"/>
            </p:custDataLst>
          </p:nvPr>
        </p:nvCxnSpPr>
        <p:spPr>
          <a:xfrm flipV="1">
            <a:off x="4169541" y="3390900"/>
            <a:ext cx="2245726" cy="1066313"/>
          </a:xfrm>
          <a:prstGeom prst="line">
            <a:avLst/>
          </a:prstGeom>
          <a:ln cap="rnd">
            <a:solidFill>
              <a:srgbClr val="800000"/>
            </a:solidFill>
            <a:prstDash val="sysDash"/>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50" name="Straight Connector 49"/>
          <p:cNvCxnSpPr>
            <a:stCxn id="52" idx="2"/>
          </p:cNvCxnSpPr>
          <p:nvPr>
            <p:custDataLst>
              <p:tags r:id="rId14"/>
            </p:custDataLst>
          </p:nvPr>
        </p:nvCxnSpPr>
        <p:spPr>
          <a:xfrm>
            <a:off x="7319874" y="2284339"/>
            <a:ext cx="256928" cy="1095469"/>
          </a:xfrm>
          <a:prstGeom prst="line">
            <a:avLst/>
          </a:prstGeom>
          <a:ln cap="rnd">
            <a:solidFill>
              <a:srgbClr val="800000"/>
            </a:solidFill>
            <a:prstDash val="sysDash"/>
            <a:headEnd type="oval"/>
            <a:tailEnd type="oval"/>
          </a:ln>
          <a:effectLst/>
        </p:spPr>
        <p:style>
          <a:lnRef idx="2">
            <a:schemeClr val="accent1"/>
          </a:lnRef>
          <a:fillRef idx="0">
            <a:schemeClr val="accent1"/>
          </a:fillRef>
          <a:effectRef idx="1">
            <a:schemeClr val="accent1"/>
          </a:effectRef>
          <a:fontRef idx="minor">
            <a:schemeClr val="tx1"/>
          </a:fontRef>
        </p:style>
      </p:cxnSp>
      <p:pic>
        <p:nvPicPr>
          <p:cNvPr id="52" name="Picture 1" descr="cover_nature.jpg"/>
          <p:cNvPicPr>
            <a:picLocks noChangeAspect="1"/>
          </p:cNvPicPr>
          <p:nvPr>
            <p:custDataLst>
              <p:tags r:id="rId15"/>
            </p:custDataLst>
          </p:nvPr>
        </p:nvPicPr>
        <p:blipFill>
          <a:blip r:embed="rId38">
            <a:extLst>
              <a:ext uri="{28A0092B-C50C-407E-A947-70E740481C1C}">
                <a14:useLocalDpi xmlns:a14="http://schemas.microsoft.com/office/drawing/2010/main" val="0"/>
              </a:ext>
            </a:extLst>
          </a:blip>
          <a:srcRect/>
          <a:stretch>
            <a:fillRect/>
          </a:stretch>
        </p:blipFill>
        <p:spPr bwMode="auto">
          <a:xfrm>
            <a:off x="6528750" y="204579"/>
            <a:ext cx="1582248" cy="20797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63" name="Straight Connector 62"/>
          <p:cNvCxnSpPr>
            <a:endCxn id="20" idx="0"/>
          </p:cNvCxnSpPr>
          <p:nvPr>
            <p:custDataLst>
              <p:tags r:id="rId16"/>
            </p:custDataLst>
          </p:nvPr>
        </p:nvCxnSpPr>
        <p:spPr>
          <a:xfrm flipH="1">
            <a:off x="7203796" y="3390900"/>
            <a:ext cx="1464377" cy="1022526"/>
          </a:xfrm>
          <a:prstGeom prst="line">
            <a:avLst/>
          </a:prstGeom>
          <a:ln cap="rnd">
            <a:solidFill>
              <a:srgbClr val="800000"/>
            </a:solidFill>
            <a:prstDash val="sysDash"/>
            <a:headEnd type="oval"/>
            <a:tailEnd type="oval"/>
          </a:ln>
          <a:effectLst/>
        </p:spPr>
        <p:style>
          <a:lnRef idx="2">
            <a:schemeClr val="accent1"/>
          </a:lnRef>
          <a:fillRef idx="0">
            <a:schemeClr val="accent1"/>
          </a:fillRef>
          <a:effectRef idx="1">
            <a:schemeClr val="accent1"/>
          </a:effectRef>
          <a:fontRef idx="minor">
            <a:schemeClr val="tx1"/>
          </a:fontRef>
        </p:style>
      </p:cxnSp>
      <p:sp>
        <p:nvSpPr>
          <p:cNvPr id="66" name="TextBox 101"/>
          <p:cNvSpPr txBox="1">
            <a:spLocks noChangeArrowheads="1"/>
          </p:cNvSpPr>
          <p:nvPr>
            <p:custDataLst>
              <p:tags r:id="rId17"/>
            </p:custDataLst>
          </p:nvPr>
        </p:nvSpPr>
        <p:spPr bwMode="auto">
          <a:xfrm rot="18900000">
            <a:off x="6520051" y="3427413"/>
            <a:ext cx="515938" cy="277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defTabSz="457200" eaLnBrk="1" fontAlgn="auto" hangingPunct="1">
              <a:spcBef>
                <a:spcPts val="0"/>
              </a:spcBef>
              <a:spcAft>
                <a:spcPts val="0"/>
              </a:spcAft>
            </a:pPr>
            <a:r>
              <a:rPr lang="en-US" dirty="0">
                <a:solidFill>
                  <a:srgbClr val="000000"/>
                </a:solidFill>
              </a:rPr>
              <a:t>2011</a:t>
            </a:r>
          </a:p>
        </p:txBody>
      </p:sp>
      <p:sp>
        <p:nvSpPr>
          <p:cNvPr id="67" name="TextBox 102"/>
          <p:cNvSpPr txBox="1">
            <a:spLocks noChangeArrowheads="1"/>
          </p:cNvSpPr>
          <p:nvPr>
            <p:custDataLst>
              <p:tags r:id="rId18"/>
            </p:custDataLst>
          </p:nvPr>
        </p:nvSpPr>
        <p:spPr bwMode="auto">
          <a:xfrm rot="18900000">
            <a:off x="6978839" y="3427413"/>
            <a:ext cx="527050" cy="277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defTabSz="457200" eaLnBrk="1" fontAlgn="auto" hangingPunct="1">
              <a:spcBef>
                <a:spcPts val="0"/>
              </a:spcBef>
              <a:spcAft>
                <a:spcPts val="0"/>
              </a:spcAft>
            </a:pPr>
            <a:r>
              <a:rPr lang="en-US" dirty="0">
                <a:solidFill>
                  <a:srgbClr val="800000"/>
                </a:solidFill>
              </a:rPr>
              <a:t>2012</a:t>
            </a:r>
          </a:p>
        </p:txBody>
      </p:sp>
      <p:sp>
        <p:nvSpPr>
          <p:cNvPr id="68" name="TextBox 101"/>
          <p:cNvSpPr txBox="1">
            <a:spLocks noChangeArrowheads="1"/>
          </p:cNvSpPr>
          <p:nvPr>
            <p:custDataLst>
              <p:tags r:id="rId19"/>
            </p:custDataLst>
          </p:nvPr>
        </p:nvSpPr>
        <p:spPr bwMode="auto">
          <a:xfrm rot="18900000">
            <a:off x="7518346" y="3435919"/>
            <a:ext cx="527007"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defTabSz="457200" eaLnBrk="1" fontAlgn="auto" hangingPunct="1">
              <a:spcBef>
                <a:spcPts val="0"/>
              </a:spcBef>
              <a:spcAft>
                <a:spcPts val="0"/>
              </a:spcAft>
            </a:pPr>
            <a:r>
              <a:rPr lang="en-US" dirty="0" smtClean="0">
                <a:solidFill>
                  <a:srgbClr val="000000"/>
                </a:solidFill>
              </a:rPr>
              <a:t>2013</a:t>
            </a:r>
            <a:endParaRPr lang="en-US" dirty="0">
              <a:solidFill>
                <a:srgbClr val="000000"/>
              </a:solidFill>
            </a:endParaRPr>
          </a:p>
        </p:txBody>
      </p:sp>
      <p:sp>
        <p:nvSpPr>
          <p:cNvPr id="69" name="TextBox 102"/>
          <p:cNvSpPr txBox="1">
            <a:spLocks noChangeArrowheads="1"/>
          </p:cNvSpPr>
          <p:nvPr>
            <p:custDataLst>
              <p:tags r:id="rId20"/>
            </p:custDataLst>
          </p:nvPr>
        </p:nvSpPr>
        <p:spPr bwMode="auto">
          <a:xfrm rot="18900000">
            <a:off x="7982690" y="3435919"/>
            <a:ext cx="527007"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defTabSz="457200" eaLnBrk="1" fontAlgn="auto" hangingPunct="1">
              <a:spcBef>
                <a:spcPts val="0"/>
              </a:spcBef>
              <a:spcAft>
                <a:spcPts val="0"/>
              </a:spcAft>
            </a:pPr>
            <a:r>
              <a:rPr lang="en-US" dirty="0" smtClean="0">
                <a:solidFill>
                  <a:srgbClr val="800000"/>
                </a:solidFill>
              </a:rPr>
              <a:t>2014</a:t>
            </a:r>
            <a:endParaRPr lang="en-US" dirty="0">
              <a:solidFill>
                <a:srgbClr val="800000"/>
              </a:solidFill>
            </a:endParaRPr>
          </a:p>
        </p:txBody>
      </p:sp>
      <p:sp>
        <p:nvSpPr>
          <p:cNvPr id="70" name="TextBox 89"/>
          <p:cNvSpPr txBox="1">
            <a:spLocks noChangeArrowheads="1"/>
          </p:cNvSpPr>
          <p:nvPr>
            <p:custDataLst>
              <p:tags r:id="rId21"/>
            </p:custDataLst>
          </p:nvPr>
        </p:nvSpPr>
        <p:spPr bwMode="auto">
          <a:xfrm rot="18900000">
            <a:off x="817563" y="3427413"/>
            <a:ext cx="527050" cy="277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defTabSz="457200" eaLnBrk="1" fontAlgn="auto" hangingPunct="1">
              <a:spcBef>
                <a:spcPts val="0"/>
              </a:spcBef>
              <a:spcAft>
                <a:spcPts val="0"/>
              </a:spcAft>
            </a:pPr>
            <a:r>
              <a:rPr lang="en-US" dirty="0">
                <a:solidFill>
                  <a:srgbClr val="000000"/>
                </a:solidFill>
              </a:rPr>
              <a:t>1999</a:t>
            </a:r>
          </a:p>
        </p:txBody>
      </p:sp>
      <p:sp>
        <p:nvSpPr>
          <p:cNvPr id="71" name="TextBox 90"/>
          <p:cNvSpPr txBox="1">
            <a:spLocks noChangeArrowheads="1"/>
          </p:cNvSpPr>
          <p:nvPr>
            <p:custDataLst>
              <p:tags r:id="rId22"/>
            </p:custDataLst>
          </p:nvPr>
        </p:nvSpPr>
        <p:spPr bwMode="auto">
          <a:xfrm rot="18900000">
            <a:off x="1307670" y="3427413"/>
            <a:ext cx="527050" cy="277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defTabSz="457200" eaLnBrk="1" fontAlgn="auto" hangingPunct="1">
              <a:spcBef>
                <a:spcPts val="0"/>
              </a:spcBef>
              <a:spcAft>
                <a:spcPts val="0"/>
              </a:spcAft>
            </a:pPr>
            <a:r>
              <a:rPr lang="en-US" dirty="0">
                <a:solidFill>
                  <a:srgbClr val="000000"/>
                </a:solidFill>
              </a:rPr>
              <a:t>2000</a:t>
            </a:r>
          </a:p>
        </p:txBody>
      </p:sp>
      <p:sp>
        <p:nvSpPr>
          <p:cNvPr id="72" name="TextBox 92"/>
          <p:cNvSpPr txBox="1">
            <a:spLocks noChangeArrowheads="1"/>
          </p:cNvSpPr>
          <p:nvPr>
            <p:custDataLst>
              <p:tags r:id="rId23"/>
            </p:custDataLst>
          </p:nvPr>
        </p:nvSpPr>
        <p:spPr bwMode="auto">
          <a:xfrm rot="18900000">
            <a:off x="2273453" y="3427413"/>
            <a:ext cx="527050" cy="277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defTabSz="457200" eaLnBrk="1" fontAlgn="auto" hangingPunct="1">
              <a:spcBef>
                <a:spcPts val="0"/>
              </a:spcBef>
              <a:spcAft>
                <a:spcPts val="0"/>
              </a:spcAft>
            </a:pPr>
            <a:r>
              <a:rPr lang="en-US" dirty="0">
                <a:solidFill>
                  <a:srgbClr val="000000"/>
                </a:solidFill>
              </a:rPr>
              <a:t>2002</a:t>
            </a:r>
          </a:p>
        </p:txBody>
      </p:sp>
      <p:sp>
        <p:nvSpPr>
          <p:cNvPr id="73" name="TextBox 93"/>
          <p:cNvSpPr txBox="1">
            <a:spLocks noChangeArrowheads="1"/>
          </p:cNvSpPr>
          <p:nvPr>
            <p:custDataLst>
              <p:tags r:id="rId24"/>
            </p:custDataLst>
          </p:nvPr>
        </p:nvSpPr>
        <p:spPr bwMode="auto">
          <a:xfrm rot="18900000">
            <a:off x="2763560" y="3427413"/>
            <a:ext cx="527050" cy="277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defTabSz="457200" eaLnBrk="1" fontAlgn="auto" hangingPunct="1">
              <a:spcBef>
                <a:spcPts val="0"/>
              </a:spcBef>
              <a:spcAft>
                <a:spcPts val="0"/>
              </a:spcAft>
            </a:pPr>
            <a:r>
              <a:rPr lang="en-US" dirty="0">
                <a:solidFill>
                  <a:srgbClr val="000000"/>
                </a:solidFill>
              </a:rPr>
              <a:t>2003</a:t>
            </a:r>
          </a:p>
        </p:txBody>
      </p:sp>
      <p:sp>
        <p:nvSpPr>
          <p:cNvPr id="74" name="TextBox 94"/>
          <p:cNvSpPr txBox="1">
            <a:spLocks noChangeArrowheads="1"/>
          </p:cNvSpPr>
          <p:nvPr>
            <p:custDataLst>
              <p:tags r:id="rId25"/>
            </p:custDataLst>
          </p:nvPr>
        </p:nvSpPr>
        <p:spPr bwMode="auto">
          <a:xfrm rot="18900000">
            <a:off x="3210374" y="3427413"/>
            <a:ext cx="527050" cy="277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defTabSz="457200" eaLnBrk="1" fontAlgn="auto" hangingPunct="1">
              <a:spcBef>
                <a:spcPts val="0"/>
              </a:spcBef>
              <a:spcAft>
                <a:spcPts val="0"/>
              </a:spcAft>
            </a:pPr>
            <a:r>
              <a:rPr lang="en-US" dirty="0">
                <a:solidFill>
                  <a:srgbClr val="000000"/>
                </a:solidFill>
              </a:rPr>
              <a:t>2004</a:t>
            </a:r>
          </a:p>
        </p:txBody>
      </p:sp>
      <p:sp>
        <p:nvSpPr>
          <p:cNvPr id="75" name="TextBox 95"/>
          <p:cNvSpPr txBox="1">
            <a:spLocks noChangeArrowheads="1"/>
          </p:cNvSpPr>
          <p:nvPr>
            <p:custDataLst>
              <p:tags r:id="rId26"/>
            </p:custDataLst>
          </p:nvPr>
        </p:nvSpPr>
        <p:spPr bwMode="auto">
          <a:xfrm rot="18900000">
            <a:off x="3686050" y="3427413"/>
            <a:ext cx="527050" cy="277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defTabSz="457200" eaLnBrk="1" fontAlgn="auto" hangingPunct="1">
              <a:spcBef>
                <a:spcPts val="0"/>
              </a:spcBef>
              <a:spcAft>
                <a:spcPts val="0"/>
              </a:spcAft>
            </a:pPr>
            <a:r>
              <a:rPr lang="en-US" dirty="0">
                <a:solidFill>
                  <a:srgbClr val="000000"/>
                </a:solidFill>
              </a:rPr>
              <a:t>2005</a:t>
            </a:r>
          </a:p>
        </p:txBody>
      </p:sp>
      <p:sp>
        <p:nvSpPr>
          <p:cNvPr id="76" name="TextBox 96"/>
          <p:cNvSpPr txBox="1">
            <a:spLocks noChangeArrowheads="1"/>
          </p:cNvSpPr>
          <p:nvPr>
            <p:custDataLst>
              <p:tags r:id="rId27"/>
            </p:custDataLst>
          </p:nvPr>
        </p:nvSpPr>
        <p:spPr bwMode="auto">
          <a:xfrm rot="18900000">
            <a:off x="4176157" y="3427413"/>
            <a:ext cx="527050" cy="277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defTabSz="457200" eaLnBrk="1" fontAlgn="auto" hangingPunct="1">
              <a:spcBef>
                <a:spcPts val="0"/>
              </a:spcBef>
              <a:spcAft>
                <a:spcPts val="0"/>
              </a:spcAft>
            </a:pPr>
            <a:r>
              <a:rPr lang="en-US" dirty="0">
                <a:solidFill>
                  <a:srgbClr val="000000"/>
                </a:solidFill>
              </a:rPr>
              <a:t>2006</a:t>
            </a:r>
          </a:p>
        </p:txBody>
      </p:sp>
      <p:sp>
        <p:nvSpPr>
          <p:cNvPr id="77" name="TextBox 97"/>
          <p:cNvSpPr txBox="1">
            <a:spLocks noChangeArrowheads="1"/>
          </p:cNvSpPr>
          <p:nvPr>
            <p:custDataLst>
              <p:tags r:id="rId28"/>
            </p:custDataLst>
          </p:nvPr>
        </p:nvSpPr>
        <p:spPr bwMode="auto">
          <a:xfrm rot="18900000">
            <a:off x="4411690" y="3511550"/>
            <a:ext cx="86995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defTabSz="457200" eaLnBrk="1" fontAlgn="auto" hangingPunct="1">
              <a:spcBef>
                <a:spcPts val="0"/>
              </a:spcBef>
              <a:spcAft>
                <a:spcPts val="0"/>
              </a:spcAft>
            </a:pPr>
            <a:r>
              <a:rPr lang="en-US" sz="2400" dirty="0">
                <a:solidFill>
                  <a:srgbClr val="800000"/>
                </a:solidFill>
              </a:rPr>
              <a:t>2007</a:t>
            </a:r>
          </a:p>
        </p:txBody>
      </p:sp>
      <p:sp>
        <p:nvSpPr>
          <p:cNvPr id="78" name="TextBox 98"/>
          <p:cNvSpPr txBox="1">
            <a:spLocks noChangeArrowheads="1"/>
          </p:cNvSpPr>
          <p:nvPr>
            <p:custDataLst>
              <p:tags r:id="rId29"/>
            </p:custDataLst>
          </p:nvPr>
        </p:nvSpPr>
        <p:spPr bwMode="auto">
          <a:xfrm rot="18900000">
            <a:off x="5127509" y="3427413"/>
            <a:ext cx="527050" cy="277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defTabSz="457200" eaLnBrk="1" fontAlgn="auto" hangingPunct="1">
              <a:spcBef>
                <a:spcPts val="0"/>
              </a:spcBef>
              <a:spcAft>
                <a:spcPts val="0"/>
              </a:spcAft>
            </a:pPr>
            <a:r>
              <a:rPr lang="en-US" dirty="0">
                <a:solidFill>
                  <a:srgbClr val="000000"/>
                </a:solidFill>
              </a:rPr>
              <a:t>2008</a:t>
            </a:r>
          </a:p>
        </p:txBody>
      </p:sp>
      <p:sp>
        <p:nvSpPr>
          <p:cNvPr id="79" name="TextBox 99"/>
          <p:cNvSpPr txBox="1">
            <a:spLocks noChangeArrowheads="1"/>
          </p:cNvSpPr>
          <p:nvPr>
            <p:custDataLst>
              <p:tags r:id="rId30"/>
            </p:custDataLst>
          </p:nvPr>
        </p:nvSpPr>
        <p:spPr bwMode="auto">
          <a:xfrm rot="18900000">
            <a:off x="5563937" y="3427413"/>
            <a:ext cx="527050" cy="277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defTabSz="457200" eaLnBrk="1" fontAlgn="auto" hangingPunct="1">
              <a:spcBef>
                <a:spcPts val="0"/>
              </a:spcBef>
              <a:spcAft>
                <a:spcPts val="0"/>
              </a:spcAft>
            </a:pPr>
            <a:r>
              <a:rPr lang="en-US" dirty="0">
                <a:solidFill>
                  <a:srgbClr val="000000"/>
                </a:solidFill>
              </a:rPr>
              <a:t>2009</a:t>
            </a:r>
          </a:p>
        </p:txBody>
      </p:sp>
      <p:sp>
        <p:nvSpPr>
          <p:cNvPr id="20" name="Rectangle 19"/>
          <p:cNvSpPr/>
          <p:nvPr/>
        </p:nvSpPr>
        <p:spPr>
          <a:xfrm>
            <a:off x="6148254" y="4413426"/>
            <a:ext cx="2111084" cy="2074605"/>
          </a:xfrm>
          <a:prstGeom prst="rect">
            <a:avLst/>
          </a:prstGeom>
          <a:no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pic>
        <p:nvPicPr>
          <p:cNvPr id="30" name="Picture 29" descr="GR_highres_cut.jpg"/>
          <p:cNvPicPr>
            <a:picLocks noChangeAspect="1"/>
          </p:cNvPicPr>
          <p:nvPr/>
        </p:nvPicPr>
        <p:blipFill>
          <a:blip r:embed="rId39">
            <a:extLst>
              <a:ext uri="{28A0092B-C50C-407E-A947-70E740481C1C}">
                <a14:useLocalDpi xmlns:a14="http://schemas.microsoft.com/office/drawing/2010/main" val="0"/>
              </a:ext>
            </a:extLst>
          </a:blip>
          <a:stretch>
            <a:fillRect/>
          </a:stretch>
        </p:blipFill>
        <p:spPr>
          <a:xfrm>
            <a:off x="6148253" y="4447665"/>
            <a:ext cx="2116395" cy="2037572"/>
          </a:xfrm>
          <a:prstGeom prst="rect">
            <a:avLst/>
          </a:prstGeom>
        </p:spPr>
      </p:pic>
      <p:sp>
        <p:nvSpPr>
          <p:cNvPr id="19" name="TextBox 18"/>
          <p:cNvSpPr txBox="1"/>
          <p:nvPr/>
        </p:nvSpPr>
        <p:spPr>
          <a:xfrm>
            <a:off x="4582702" y="574261"/>
            <a:ext cx="1335923" cy="1323439"/>
          </a:xfrm>
          <a:prstGeom prst="rect">
            <a:avLst/>
          </a:prstGeom>
          <a:noFill/>
        </p:spPr>
        <p:txBody>
          <a:bodyPr wrap="none" rtlCol="0">
            <a:spAutoFit/>
          </a:bodyPr>
          <a:lstStyle/>
          <a:p>
            <a:pPr algn="ctr"/>
            <a:r>
              <a:rPr lang="en-US" sz="1600" dirty="0" smtClean="0"/>
              <a:t>ENCODE </a:t>
            </a:r>
          </a:p>
          <a:p>
            <a:pPr algn="ctr"/>
            <a:r>
              <a:rPr lang="en-US" sz="1600" dirty="0" smtClean="0"/>
              <a:t>Consortium</a:t>
            </a:r>
          </a:p>
          <a:p>
            <a:pPr algn="ctr"/>
            <a:r>
              <a:rPr lang="en-US" sz="1600" dirty="0" smtClean="0"/>
              <a:t>&amp; various </a:t>
            </a:r>
          </a:p>
          <a:p>
            <a:pPr algn="ctr"/>
            <a:r>
              <a:rPr lang="en-US" sz="1600" dirty="0" smtClean="0"/>
              <a:t>annotation </a:t>
            </a:r>
          </a:p>
          <a:p>
            <a:pPr algn="ctr"/>
            <a:r>
              <a:rPr lang="en-US" sz="1600" dirty="0" smtClean="0"/>
              <a:t>rollouts</a:t>
            </a:r>
            <a:endParaRPr lang="en-US" sz="1600" dirty="0"/>
          </a:p>
        </p:txBody>
      </p:sp>
    </p:spTree>
    <p:extLst>
      <p:ext uri="{BB962C8B-B14F-4D97-AF65-F5344CB8AC3E}">
        <p14:creationId xmlns:p14="http://schemas.microsoft.com/office/powerpoint/2010/main" val="39206855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4946" name="Title 1"/>
          <p:cNvSpPr>
            <a:spLocks noGrp="1"/>
          </p:cNvSpPr>
          <p:nvPr>
            <p:ph type="title"/>
          </p:nvPr>
        </p:nvSpPr>
        <p:spPr>
          <a:xfrm>
            <a:off x="276259" y="202481"/>
            <a:ext cx="4024698" cy="1887538"/>
          </a:xfrm>
        </p:spPr>
        <p:txBody>
          <a:bodyPr/>
          <a:lstStyle/>
          <a:p>
            <a:r>
              <a:rPr lang="en-US" sz="3600" dirty="0" smtClean="0">
                <a:latin typeface="Calibri" charset="0"/>
              </a:rPr>
              <a:t>Comparative ENCODE Functional Genomics Resource</a:t>
            </a:r>
            <a:br>
              <a:rPr lang="en-US" sz="3600" dirty="0" smtClean="0">
                <a:latin typeface="Calibri" charset="0"/>
              </a:rPr>
            </a:br>
            <a:r>
              <a:rPr lang="en-US" sz="1800" dirty="0" smtClean="0">
                <a:latin typeface="Calibri" charset="0"/>
              </a:rPr>
              <a:t>(</a:t>
            </a:r>
            <a:r>
              <a:rPr lang="en-US" sz="1800" dirty="0" err="1" smtClean="0">
                <a:latin typeface="Calibri" charset="0"/>
              </a:rPr>
              <a:t>EncodeProject.org</a:t>
            </a:r>
            <a:r>
              <a:rPr lang="en-US" sz="1800" dirty="0" smtClean="0">
                <a:latin typeface="Calibri" charset="0"/>
              </a:rPr>
              <a:t>/</a:t>
            </a:r>
            <a:r>
              <a:rPr lang="en-US" sz="1800" dirty="0" err="1" smtClean="0">
                <a:latin typeface="Calibri" charset="0"/>
              </a:rPr>
              <a:t>modENCODE.org</a:t>
            </a:r>
            <a:r>
              <a:rPr lang="en-US" sz="1800" dirty="0" smtClean="0">
                <a:latin typeface="Calibri" charset="0"/>
              </a:rPr>
              <a:t>)</a:t>
            </a:r>
            <a:endParaRPr lang="en-US" sz="3600" dirty="0">
              <a:latin typeface="Calibri" charset="0"/>
            </a:endParaRPr>
          </a:p>
        </p:txBody>
      </p:sp>
      <p:sp>
        <p:nvSpPr>
          <p:cNvPr id="10" name="Content Placeholder 9"/>
          <p:cNvSpPr>
            <a:spLocks noGrp="1"/>
          </p:cNvSpPr>
          <p:nvPr>
            <p:ph idx="1"/>
          </p:nvPr>
        </p:nvSpPr>
        <p:spPr>
          <a:xfrm>
            <a:off x="4253023" y="184150"/>
            <a:ext cx="4778265" cy="3060700"/>
          </a:xfrm>
        </p:spPr>
        <p:txBody>
          <a:bodyPr rtlCol="0">
            <a:noAutofit/>
          </a:bodyPr>
          <a:lstStyle/>
          <a:p>
            <a:pPr fontAlgn="auto">
              <a:spcAft>
                <a:spcPts val="0"/>
              </a:spcAft>
              <a:buFont typeface="Arial"/>
              <a:buChar char="•"/>
              <a:defRPr/>
            </a:pPr>
            <a:r>
              <a:rPr lang="en-US" sz="2000" dirty="0" smtClean="0">
                <a:ea typeface="+mn-ea"/>
                <a:cs typeface="+mn-cs"/>
              </a:rPr>
              <a:t>Broad sampling of conditions across transcriptomes &amp; </a:t>
            </a:r>
            <a:r>
              <a:rPr lang="en-US" sz="2000" dirty="0" err="1" smtClean="0">
                <a:ea typeface="+mn-ea"/>
                <a:cs typeface="+mn-cs"/>
              </a:rPr>
              <a:t>regulomes</a:t>
            </a:r>
            <a:r>
              <a:rPr lang="en-US" sz="2000" dirty="0" smtClean="0">
                <a:ea typeface="+mn-ea"/>
                <a:cs typeface="+mn-cs"/>
              </a:rPr>
              <a:t> for human, worm &amp; fly</a:t>
            </a:r>
          </a:p>
          <a:p>
            <a:pPr lvl="1" fontAlgn="auto">
              <a:spcAft>
                <a:spcPts val="0"/>
              </a:spcAft>
              <a:buFont typeface="Arial"/>
              <a:buChar char="–"/>
              <a:defRPr/>
            </a:pPr>
            <a:r>
              <a:rPr lang="en-US" sz="1600" dirty="0"/>
              <a:t>embryo &amp; </a:t>
            </a:r>
            <a:r>
              <a:rPr lang="en-US" sz="1600" dirty="0" smtClean="0"/>
              <a:t>ES </a:t>
            </a:r>
            <a:r>
              <a:rPr lang="en-US" sz="1600" dirty="0"/>
              <a:t>cells</a:t>
            </a:r>
          </a:p>
          <a:p>
            <a:pPr lvl="1" fontAlgn="auto">
              <a:spcAft>
                <a:spcPts val="0"/>
              </a:spcAft>
              <a:buFont typeface="Arial"/>
              <a:buChar char="–"/>
              <a:defRPr/>
            </a:pPr>
            <a:r>
              <a:rPr lang="en-US" sz="1600" dirty="0"/>
              <a:t>developmental time course (worm-fly</a:t>
            </a:r>
            <a:r>
              <a:rPr lang="en-US" sz="1600" dirty="0" smtClean="0"/>
              <a:t>)</a:t>
            </a:r>
            <a:endParaRPr lang="en-US" sz="2000" dirty="0" smtClean="0">
              <a:ea typeface="+mn-ea"/>
              <a:cs typeface="+mn-cs"/>
            </a:endParaRPr>
          </a:p>
          <a:p>
            <a:pPr fontAlgn="auto">
              <a:spcAft>
                <a:spcPts val="0"/>
              </a:spcAft>
              <a:buFont typeface="Arial"/>
              <a:buChar char="•"/>
              <a:defRPr/>
            </a:pPr>
            <a:r>
              <a:rPr lang="en-US" sz="2000" dirty="0" smtClean="0">
                <a:ea typeface="+mn-ea"/>
              </a:rPr>
              <a:t>In total: ~3000 datasets (~</a:t>
            </a:r>
            <a:r>
              <a:rPr lang="en-US" sz="2000" dirty="0"/>
              <a:t>130B reads</a:t>
            </a:r>
            <a:r>
              <a:rPr lang="en-US" sz="2000" dirty="0" smtClean="0">
                <a:ea typeface="+mn-ea"/>
              </a:rPr>
              <a:t>)</a:t>
            </a:r>
            <a:endParaRPr lang="en-US" sz="1600" dirty="0"/>
          </a:p>
          <a:p>
            <a:pPr fontAlgn="auto">
              <a:spcAft>
                <a:spcPts val="0"/>
              </a:spcAft>
              <a:buFont typeface="Arial"/>
              <a:buChar char="•"/>
              <a:defRPr/>
            </a:pPr>
            <a:endParaRPr lang="en-US" sz="2000" dirty="0">
              <a:ea typeface="+mn-ea"/>
              <a:cs typeface="+mn-cs"/>
            </a:endParaRPr>
          </a:p>
        </p:txBody>
      </p:sp>
      <p:sp>
        <p:nvSpPr>
          <p:cNvPr id="594948" name="Slide Number Placeholder 169"/>
          <p:cNvSpPr>
            <a:spLocks noGrp="1"/>
          </p:cNvSpPr>
          <p:nvPr>
            <p:ph type="sldNum" sz="quarter" idx="4294967295"/>
          </p:nvPr>
        </p:nvSpPr>
        <p:spPr bwMode="auto">
          <a:xfrm>
            <a:off x="6553200" y="6356350"/>
            <a:ext cx="2133600" cy="365125"/>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fld id="{9D4F671C-39DD-7540-AB8A-CAF79B740064}" type="slidenum">
              <a:rPr lang="en-US">
                <a:solidFill>
                  <a:srgbClr val="898989"/>
                </a:solidFill>
                <a:latin typeface="Calibri" charset="0"/>
              </a:rPr>
              <a:pPr eaLnBrk="1" hangingPunct="1"/>
              <a:t>16</a:t>
            </a:fld>
            <a:endParaRPr lang="en-US">
              <a:solidFill>
                <a:srgbClr val="898989"/>
              </a:solidFill>
              <a:latin typeface="Calibri" charset="0"/>
            </a:endParaRPr>
          </a:p>
        </p:txBody>
      </p:sp>
      <p:pic>
        <p:nvPicPr>
          <p:cNvPr id="18" name="Picture 17" descr="512374a-f1.cut.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1305" y="2181073"/>
            <a:ext cx="8144884" cy="4666124"/>
          </a:xfrm>
          <a:prstGeom prst="rect">
            <a:avLst/>
          </a:prstGeom>
        </p:spPr>
      </p:pic>
    </p:spTree>
    <p:extLst>
      <p:ext uri="{BB962C8B-B14F-4D97-AF65-F5344CB8AC3E}">
        <p14:creationId xmlns:p14="http://schemas.microsoft.com/office/powerpoint/2010/main" val="3948182069"/>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5800" y="159500"/>
            <a:ext cx="7772400" cy="612101"/>
          </a:xfrm>
        </p:spPr>
        <p:txBody>
          <a:bodyPr/>
          <a:lstStyle/>
          <a:p>
            <a:r>
              <a:rPr lang="en-US" sz="1800" dirty="0">
                <a:solidFill>
                  <a:srgbClr val="FF0000"/>
                </a:solidFill>
              </a:rPr>
              <a:t>Applications of Machine Learning</a:t>
            </a:r>
            <a:r>
              <a:rPr lang="en-US" sz="1800" dirty="0">
                <a:solidFill>
                  <a:srgbClr val="7F7F7F"/>
                </a:solidFill>
              </a:rPr>
              <a:t> for </a:t>
            </a:r>
            <a:r>
              <a:rPr lang="en-US" sz="1800" dirty="0" smtClean="0">
                <a:solidFill>
                  <a:srgbClr val="7F7F7F"/>
                </a:solidFill>
              </a:rPr>
              <a:t/>
            </a:r>
            <a:br>
              <a:rPr lang="en-US" sz="1800" dirty="0" smtClean="0">
                <a:solidFill>
                  <a:srgbClr val="7F7F7F"/>
                </a:solidFill>
              </a:rPr>
            </a:br>
            <a:r>
              <a:rPr lang="en-US" sz="1800" dirty="0" smtClean="0">
                <a:solidFill>
                  <a:srgbClr val="7F7F7F"/>
                </a:solidFill>
              </a:rPr>
              <a:t>Comparing </a:t>
            </a:r>
            <a:r>
              <a:rPr lang="en-US" sz="1800" dirty="0">
                <a:solidFill>
                  <a:srgbClr val="7F7F7F"/>
                </a:solidFill>
              </a:rPr>
              <a:t>Transcriptomes of Distant Organisms</a:t>
            </a:r>
          </a:p>
        </p:txBody>
      </p:sp>
      <p:sp>
        <p:nvSpPr>
          <p:cNvPr id="3" name="Content Placeholder 2"/>
          <p:cNvSpPr>
            <a:spLocks noGrp="1"/>
          </p:cNvSpPr>
          <p:nvPr>
            <p:ph sz="half" idx="1"/>
          </p:nvPr>
        </p:nvSpPr>
        <p:spPr>
          <a:xfrm>
            <a:off x="165268" y="936609"/>
            <a:ext cx="5040262" cy="5551947"/>
          </a:xfrm>
        </p:spPr>
        <p:txBody>
          <a:bodyPr/>
          <a:lstStyle/>
          <a:p>
            <a:r>
              <a:rPr lang="en-US" b="1" dirty="0" smtClean="0">
                <a:solidFill>
                  <a:srgbClr val="FFFF00"/>
                </a:solidFill>
              </a:rPr>
              <a:t>Intro to Comparative ENCODE</a:t>
            </a:r>
            <a:r>
              <a:rPr lang="en-US" sz="1600" dirty="0" smtClean="0">
                <a:solidFill>
                  <a:srgbClr val="FFFF00"/>
                </a:solidFill>
              </a:rPr>
              <a:t> </a:t>
            </a:r>
            <a:endParaRPr lang="en-US" sz="1600" dirty="0">
              <a:solidFill>
                <a:srgbClr val="FFFF00"/>
              </a:solidFill>
            </a:endParaRPr>
          </a:p>
          <a:p>
            <a:pPr lvl="1"/>
            <a:r>
              <a:rPr lang="en-US" sz="1600" dirty="0" smtClean="0">
                <a:solidFill>
                  <a:srgbClr val="7F7F7F"/>
                </a:solidFill>
              </a:rPr>
              <a:t>Lots </a:t>
            </a:r>
            <a:r>
              <a:rPr lang="en-US" sz="1600" dirty="0">
                <a:solidFill>
                  <a:srgbClr val="7F7F7F"/>
                </a:solidFill>
              </a:rPr>
              <a:t>of Matched Data for Comparative </a:t>
            </a:r>
            <a:r>
              <a:rPr lang="en-US" sz="1600" dirty="0" smtClean="0">
                <a:solidFill>
                  <a:srgbClr val="7F7F7F"/>
                </a:solidFill>
              </a:rPr>
              <a:t>Analysis</a:t>
            </a:r>
          </a:p>
          <a:p>
            <a:pPr eaLnBrk="1" fontAlgn="auto" hangingPunct="1">
              <a:spcAft>
                <a:spcPts val="0"/>
              </a:spcAft>
              <a:buFont typeface="Arial"/>
              <a:buChar char="•"/>
              <a:defRPr/>
            </a:pPr>
            <a:r>
              <a:rPr lang="en-US" b="1" dirty="0" smtClean="0">
                <a:solidFill>
                  <a:srgbClr val="FF0000"/>
                </a:solidFill>
              </a:rPr>
              <a:t>App. #1:</a:t>
            </a:r>
            <a:r>
              <a:rPr lang="en-US" b="1" dirty="0" smtClean="0">
                <a:solidFill>
                  <a:srgbClr val="FF6600"/>
                </a:solidFill>
              </a:rPr>
              <a:t> </a:t>
            </a:r>
            <a:r>
              <a:rPr lang="en-US" b="1" dirty="0" smtClean="0">
                <a:solidFill>
                  <a:srgbClr val="FFFF00"/>
                </a:solidFill>
              </a:rPr>
              <a:t>Characterizing ncRNAs &amp; TARs</a:t>
            </a:r>
            <a:endParaRPr lang="en-US" b="1" dirty="0">
              <a:solidFill>
                <a:srgbClr val="FFFF00"/>
              </a:solidFill>
            </a:endParaRPr>
          </a:p>
          <a:p>
            <a:pPr lvl="1" eaLnBrk="1" fontAlgn="auto" hangingPunct="1">
              <a:spcAft>
                <a:spcPts val="0"/>
              </a:spcAft>
              <a:buFont typeface="Arial"/>
              <a:buChar char="•"/>
              <a:defRPr/>
            </a:pPr>
            <a:r>
              <a:rPr lang="en-US" sz="1600" dirty="0" smtClean="0">
                <a:solidFill>
                  <a:srgbClr val="7F7F7F"/>
                </a:solidFill>
              </a:rPr>
              <a:t>Not much news in canonical gene models</a:t>
            </a:r>
          </a:p>
          <a:p>
            <a:pPr lvl="1" eaLnBrk="1" fontAlgn="auto" hangingPunct="1">
              <a:spcAft>
                <a:spcPts val="0"/>
              </a:spcAft>
              <a:buFont typeface="Arial"/>
              <a:buChar char="•"/>
              <a:defRPr/>
            </a:pPr>
            <a:r>
              <a:rPr lang="en-US" sz="1600" dirty="0" smtClean="0">
                <a:solidFill>
                  <a:srgbClr val="7F7F7F"/>
                </a:solidFill>
              </a:rPr>
              <a:t>Simple </a:t>
            </a:r>
            <a:r>
              <a:rPr lang="en-US" sz="1600" dirty="0" err="1" smtClean="0">
                <a:solidFill>
                  <a:srgbClr val="7F7F7F"/>
                </a:solidFill>
              </a:rPr>
              <a:t>contig</a:t>
            </a:r>
            <a:r>
              <a:rPr lang="en-US" sz="1600" dirty="0" smtClean="0">
                <a:solidFill>
                  <a:srgbClr val="7F7F7F"/>
                </a:solidFill>
              </a:rPr>
              <a:t> search </a:t>
            </a:r>
            <a:r>
              <a:rPr lang="en-US" sz="1600" dirty="0">
                <a:solidFill>
                  <a:srgbClr val="7F7F7F"/>
                </a:solidFill>
              </a:rPr>
              <a:t>(TARs) </a:t>
            </a:r>
            <a:r>
              <a:rPr lang="en-US" sz="1600" dirty="0" smtClean="0">
                <a:solidFill>
                  <a:srgbClr val="7F7F7F"/>
                </a:solidFill>
              </a:rPr>
              <a:t>finds uniform </a:t>
            </a:r>
            <a:r>
              <a:rPr lang="en-US" sz="1600" dirty="0">
                <a:solidFill>
                  <a:srgbClr val="7F7F7F"/>
                </a:solidFill>
              </a:rPr>
              <a:t>density of non-canonical </a:t>
            </a:r>
            <a:r>
              <a:rPr lang="en-US" sz="1600" dirty="0" smtClean="0">
                <a:solidFill>
                  <a:srgbClr val="7F7F7F"/>
                </a:solidFill>
              </a:rPr>
              <a:t>transcription</a:t>
            </a:r>
            <a:endParaRPr lang="en-US" sz="1600" dirty="0">
              <a:solidFill>
                <a:srgbClr val="7F7F7F"/>
              </a:solidFill>
            </a:endParaRPr>
          </a:p>
          <a:p>
            <a:pPr lvl="1" eaLnBrk="1" fontAlgn="auto" hangingPunct="1">
              <a:spcAft>
                <a:spcPts val="0"/>
              </a:spcAft>
              <a:buFont typeface="Arial"/>
              <a:buChar char="•"/>
              <a:defRPr/>
            </a:pPr>
            <a:r>
              <a:rPr lang="en-US" sz="1600" dirty="0" smtClean="0">
                <a:solidFill>
                  <a:srgbClr val="7F7F7F"/>
                </a:solidFill>
              </a:rPr>
              <a:t>ML model shows few TARs similar </a:t>
            </a:r>
            <a:r>
              <a:rPr lang="en-US" sz="1600" dirty="0">
                <a:solidFill>
                  <a:srgbClr val="7F7F7F"/>
                </a:solidFill>
              </a:rPr>
              <a:t>to existing </a:t>
            </a:r>
            <a:r>
              <a:rPr lang="en-US" sz="1600" dirty="0" smtClean="0">
                <a:solidFill>
                  <a:srgbClr val="7F7F7F"/>
                </a:solidFill>
              </a:rPr>
              <a:t>ones, but some enrichment for </a:t>
            </a:r>
            <a:r>
              <a:rPr lang="en-US" sz="1600" dirty="0" err="1" smtClean="0">
                <a:solidFill>
                  <a:srgbClr val="7F7F7F"/>
                </a:solidFill>
              </a:rPr>
              <a:t>eRNAs</a:t>
            </a:r>
            <a:r>
              <a:rPr lang="en-US" sz="1600" dirty="0" smtClean="0">
                <a:solidFill>
                  <a:srgbClr val="7F7F7F"/>
                </a:solidFill>
              </a:rPr>
              <a:t> </a:t>
            </a:r>
            <a:endParaRPr lang="en-US" sz="1600" dirty="0">
              <a:solidFill>
                <a:srgbClr val="7F7F7F"/>
              </a:solidFill>
            </a:endParaRPr>
          </a:p>
          <a:p>
            <a:pPr eaLnBrk="1" fontAlgn="auto" hangingPunct="1">
              <a:spcAft>
                <a:spcPts val="0"/>
              </a:spcAft>
              <a:buFont typeface="Arial"/>
              <a:buChar char="•"/>
              <a:defRPr/>
            </a:pPr>
            <a:r>
              <a:rPr lang="en-US" b="1" dirty="0" smtClean="0">
                <a:solidFill>
                  <a:srgbClr val="FF0000"/>
                </a:solidFill>
              </a:rPr>
              <a:t>App. #2:</a:t>
            </a:r>
            <a:r>
              <a:rPr lang="en-US" b="1" dirty="0" smtClean="0">
                <a:solidFill>
                  <a:srgbClr val="FF6600"/>
                </a:solidFill>
              </a:rPr>
              <a:t> </a:t>
            </a:r>
            <a:r>
              <a:rPr lang="en-US" b="1" dirty="0" smtClean="0">
                <a:solidFill>
                  <a:srgbClr val="FFFF00"/>
                </a:solidFill>
              </a:rPr>
              <a:t>Expression </a:t>
            </a:r>
            <a:r>
              <a:rPr lang="en-US" b="1" dirty="0">
                <a:solidFill>
                  <a:srgbClr val="FFFF00"/>
                </a:solidFill>
              </a:rPr>
              <a:t>Clustering, Cross-species </a:t>
            </a:r>
          </a:p>
          <a:p>
            <a:pPr lvl="1" eaLnBrk="1" fontAlgn="auto" hangingPunct="1">
              <a:spcAft>
                <a:spcPts val="0"/>
              </a:spcAft>
              <a:buFont typeface="Arial"/>
              <a:buChar char="•"/>
              <a:defRPr/>
            </a:pPr>
            <a:r>
              <a:rPr lang="en-US" sz="1600" dirty="0" smtClean="0">
                <a:solidFill>
                  <a:srgbClr val="7F7F7F"/>
                </a:solidFill>
              </a:rPr>
              <a:t>Potts-model </a:t>
            </a:r>
            <a:r>
              <a:rPr lang="en-US" sz="1600" dirty="0">
                <a:solidFill>
                  <a:srgbClr val="7F7F7F"/>
                </a:solidFill>
              </a:rPr>
              <a:t>o</a:t>
            </a:r>
            <a:r>
              <a:rPr lang="en-US" sz="1600" dirty="0" smtClean="0">
                <a:solidFill>
                  <a:srgbClr val="7F7F7F"/>
                </a:solidFill>
              </a:rPr>
              <a:t>ptimization gives 16 </a:t>
            </a:r>
            <a:r>
              <a:rPr lang="en-US" sz="1600" dirty="0">
                <a:solidFill>
                  <a:srgbClr val="7F7F7F"/>
                </a:solidFill>
              </a:rPr>
              <a:t>conserved co-expression </a:t>
            </a:r>
            <a:r>
              <a:rPr lang="en-US" sz="1600" dirty="0" smtClean="0">
                <a:solidFill>
                  <a:srgbClr val="7F7F7F"/>
                </a:solidFill>
              </a:rPr>
              <a:t>modules (which can potentially annotate ncRNAs/TARs)</a:t>
            </a:r>
            <a:endParaRPr lang="en-US" sz="1400" dirty="0">
              <a:solidFill>
                <a:srgbClr val="7F7F7F"/>
              </a:solidFill>
            </a:endParaRPr>
          </a:p>
          <a:p>
            <a:pPr lvl="1" eaLnBrk="1" fontAlgn="auto" hangingPunct="1">
              <a:spcAft>
                <a:spcPts val="0"/>
              </a:spcAft>
              <a:buFont typeface="Arial"/>
              <a:buChar char="•"/>
              <a:defRPr/>
            </a:pPr>
            <a:r>
              <a:rPr lang="en-US" sz="1600" dirty="0" smtClean="0">
                <a:solidFill>
                  <a:srgbClr val="7F7F7F"/>
                </a:solidFill>
              </a:rPr>
              <a:t>Developmental 'hourglass' </a:t>
            </a:r>
            <a:r>
              <a:rPr lang="en-US" sz="1600" dirty="0">
                <a:solidFill>
                  <a:srgbClr val="7F7F7F"/>
                </a:solidFill>
              </a:rPr>
              <a:t>genes in 12 of </a:t>
            </a:r>
            <a:r>
              <a:rPr lang="en-US" sz="1600" dirty="0" smtClean="0">
                <a:solidFill>
                  <a:srgbClr val="7F7F7F"/>
                </a:solidFill>
              </a:rPr>
              <a:t>these. They also exhibit intra</a:t>
            </a:r>
            <a:r>
              <a:rPr lang="en-US" sz="1600" dirty="0">
                <a:solidFill>
                  <a:srgbClr val="7F7F7F"/>
                </a:solidFill>
              </a:rPr>
              <a:t>-organism hourglass </a:t>
            </a:r>
            <a:r>
              <a:rPr lang="en-US" sz="1600" dirty="0" smtClean="0">
                <a:solidFill>
                  <a:srgbClr val="7F7F7F"/>
                </a:solidFill>
              </a:rPr>
              <a:t>behavior.</a:t>
            </a:r>
          </a:p>
          <a:p>
            <a:pPr lvl="1" eaLnBrk="1" fontAlgn="auto" hangingPunct="1">
              <a:spcAft>
                <a:spcPts val="0"/>
              </a:spcAft>
              <a:buFont typeface="Arial"/>
              <a:buChar char="•"/>
              <a:defRPr/>
            </a:pPr>
            <a:r>
              <a:rPr lang="en-US" sz="1600" dirty="0" smtClean="0">
                <a:solidFill>
                  <a:srgbClr val="7F7F7F"/>
                </a:solidFill>
              </a:rPr>
              <a:t>Stage </a:t>
            </a:r>
            <a:r>
              <a:rPr lang="en-US" sz="1600" dirty="0">
                <a:solidFill>
                  <a:srgbClr val="7F7F7F"/>
                </a:solidFill>
              </a:rPr>
              <a:t>alignment of worm &amp; fly development, strongest with hourglass genes</a:t>
            </a:r>
          </a:p>
          <a:p>
            <a:endParaRPr lang="en-US" sz="1600" dirty="0">
              <a:solidFill>
                <a:srgbClr val="7F7F7F"/>
              </a:solidFill>
            </a:endParaRPr>
          </a:p>
          <a:p>
            <a:endParaRPr lang="en-US" sz="1600" dirty="0">
              <a:solidFill>
                <a:srgbClr val="7F7F7F"/>
              </a:solidFill>
            </a:endParaRPr>
          </a:p>
          <a:p>
            <a:endParaRPr lang="en-US" sz="1600" dirty="0">
              <a:solidFill>
                <a:srgbClr val="7F7F7F"/>
              </a:solidFill>
            </a:endParaRPr>
          </a:p>
          <a:p>
            <a:endParaRPr lang="en-US" sz="1600" dirty="0">
              <a:solidFill>
                <a:srgbClr val="7F7F7F"/>
              </a:solidFill>
            </a:endParaRPr>
          </a:p>
          <a:p>
            <a:endParaRPr lang="en-US" sz="1600" dirty="0">
              <a:solidFill>
                <a:srgbClr val="7F7F7F"/>
              </a:solidFill>
            </a:endParaRPr>
          </a:p>
        </p:txBody>
      </p:sp>
      <p:sp>
        <p:nvSpPr>
          <p:cNvPr id="4" name="Content Placeholder 3"/>
          <p:cNvSpPr>
            <a:spLocks noGrp="1"/>
          </p:cNvSpPr>
          <p:nvPr>
            <p:ph sz="half" idx="2"/>
          </p:nvPr>
        </p:nvSpPr>
        <p:spPr>
          <a:xfrm>
            <a:off x="5239857" y="936609"/>
            <a:ext cx="3500858" cy="4955979"/>
          </a:xfrm>
        </p:spPr>
        <p:txBody>
          <a:bodyPr/>
          <a:lstStyle/>
          <a:p>
            <a:r>
              <a:rPr lang="en-US" b="1" dirty="0" smtClean="0">
                <a:solidFill>
                  <a:srgbClr val="FF0000"/>
                </a:solidFill>
              </a:rPr>
              <a:t>App. #3:</a:t>
            </a:r>
            <a:r>
              <a:rPr lang="en-US" b="1" dirty="0" smtClean="0">
                <a:solidFill>
                  <a:srgbClr val="FF6600"/>
                </a:solidFill>
              </a:rPr>
              <a:t> </a:t>
            </a:r>
            <a:r>
              <a:rPr lang="en-US" b="1" dirty="0">
                <a:solidFill>
                  <a:srgbClr val="FFFF00"/>
                </a:solidFill>
              </a:rPr>
              <a:t>HM </a:t>
            </a:r>
            <a:r>
              <a:rPr lang="en-US" b="1" dirty="0" smtClean="0">
                <a:solidFill>
                  <a:srgbClr val="FFFF00"/>
                </a:solidFill>
              </a:rPr>
              <a:t>Models Relating Gene </a:t>
            </a:r>
            <a:r>
              <a:rPr lang="en-US" b="1" dirty="0">
                <a:solidFill>
                  <a:srgbClr val="FFFF00"/>
                </a:solidFill>
              </a:rPr>
              <a:t>Expression </a:t>
            </a:r>
            <a:r>
              <a:rPr lang="en-US" b="1" dirty="0" smtClean="0">
                <a:solidFill>
                  <a:srgbClr val="FFFF00"/>
                </a:solidFill>
              </a:rPr>
              <a:t>to Promoter Activity</a:t>
            </a:r>
            <a:endParaRPr lang="en-US" b="1" dirty="0">
              <a:solidFill>
                <a:srgbClr val="FFFF00"/>
              </a:solidFill>
            </a:endParaRPr>
          </a:p>
          <a:p>
            <a:pPr lvl="1"/>
            <a:r>
              <a:rPr lang="en-US" dirty="0">
                <a:solidFill>
                  <a:srgbClr val="7F7F7F"/>
                </a:solidFill>
              </a:rPr>
              <a:t>Works for ncRNAs as well as genes</a:t>
            </a:r>
          </a:p>
          <a:p>
            <a:pPr lvl="1"/>
            <a:r>
              <a:rPr lang="en-US" dirty="0" smtClean="0">
                <a:solidFill>
                  <a:srgbClr val="7F7F7F"/>
                </a:solidFill>
              </a:rPr>
              <a:t>Universal </a:t>
            </a:r>
            <a:r>
              <a:rPr lang="en-US" dirty="0">
                <a:solidFill>
                  <a:srgbClr val="7F7F7F"/>
                </a:solidFill>
              </a:rPr>
              <a:t>cross-species </a:t>
            </a:r>
            <a:r>
              <a:rPr lang="en-US" dirty="0" smtClean="0">
                <a:solidFill>
                  <a:srgbClr val="7F7F7F"/>
                </a:solidFill>
              </a:rPr>
              <a:t>model uses same set of parameters across diverse phyla</a:t>
            </a:r>
            <a:endParaRPr lang="en-US" dirty="0">
              <a:solidFill>
                <a:srgbClr val="7F7F7F"/>
              </a:solidFill>
            </a:endParaRPr>
          </a:p>
          <a:p>
            <a:r>
              <a:rPr lang="en-US" b="1" dirty="0" smtClean="0">
                <a:solidFill>
                  <a:srgbClr val="FF0000"/>
                </a:solidFill>
              </a:rPr>
              <a:t>App. #4:</a:t>
            </a:r>
            <a:r>
              <a:rPr lang="en-US" b="1" dirty="0" smtClean="0">
                <a:solidFill>
                  <a:srgbClr val="FF6600"/>
                </a:solidFill>
              </a:rPr>
              <a:t> </a:t>
            </a:r>
            <a:r>
              <a:rPr lang="en-US" b="1" dirty="0" smtClean="0">
                <a:solidFill>
                  <a:srgbClr val="FFFF00"/>
                </a:solidFill>
              </a:rPr>
              <a:t>Similarly constructed TF Models</a:t>
            </a:r>
            <a:endParaRPr lang="en-US" b="1" dirty="0">
              <a:solidFill>
                <a:srgbClr val="FFFF00"/>
              </a:solidFill>
            </a:endParaRPr>
          </a:p>
          <a:p>
            <a:pPr lvl="1"/>
            <a:r>
              <a:rPr lang="en-US" dirty="0" smtClean="0">
                <a:solidFill>
                  <a:srgbClr val="7F7F7F"/>
                </a:solidFill>
              </a:rPr>
              <a:t>Variable </a:t>
            </a:r>
            <a:r>
              <a:rPr lang="en-US" dirty="0">
                <a:solidFill>
                  <a:srgbClr val="7F7F7F"/>
                </a:solidFill>
              </a:rPr>
              <a:t>importance of regions around genes for HMs &amp; TFs</a:t>
            </a:r>
          </a:p>
          <a:p>
            <a:pPr lvl="1"/>
            <a:r>
              <a:rPr lang="en-US" dirty="0">
                <a:solidFill>
                  <a:srgbClr val="7F7F7F"/>
                </a:solidFill>
              </a:rPr>
              <a:t>TF &amp; HM signals are redundant for ‘prediction'</a:t>
            </a:r>
          </a:p>
          <a:p>
            <a:pPr lvl="1"/>
            <a:r>
              <a:rPr lang="en-US" dirty="0">
                <a:solidFill>
                  <a:srgbClr val="7F7F7F"/>
                </a:solidFill>
              </a:rPr>
              <a:t>Surprisingly, a few TFs are quite predictive</a:t>
            </a:r>
          </a:p>
          <a:p>
            <a:endParaRPr lang="en-US" sz="1600" dirty="0">
              <a:solidFill>
                <a:srgbClr val="7F7F7F"/>
              </a:solidFill>
            </a:endParaRPr>
          </a:p>
        </p:txBody>
      </p:sp>
    </p:spTree>
    <p:extLst>
      <p:ext uri="{BB962C8B-B14F-4D97-AF65-F5344CB8AC3E}">
        <p14:creationId xmlns:p14="http://schemas.microsoft.com/office/powerpoint/2010/main" val="3179725192"/>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3274" y="171189"/>
            <a:ext cx="7772400" cy="1143000"/>
          </a:xfrm>
        </p:spPr>
        <p:txBody>
          <a:bodyPr/>
          <a:lstStyle/>
          <a:p>
            <a:r>
              <a:rPr lang="en-US" dirty="0" smtClean="0"/>
              <a:t>Uniform Annotation of non-coding Elements</a:t>
            </a:r>
            <a:endParaRPr lang="en-US" dirty="0"/>
          </a:p>
        </p:txBody>
      </p:sp>
      <p:pic>
        <p:nvPicPr>
          <p:cNvPr id="69635" name="Picture 3" descr="C:\Users\Ozgun\Desktop\Working_Directories\Nov.23.2012_TAR_processing\hwf_ROC_plots.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1812" y="2682647"/>
            <a:ext cx="3771183" cy="3771182"/>
          </a:xfrm>
          <a:prstGeom prst="rect">
            <a:avLst/>
          </a:prstGeom>
          <a:noFill/>
          <a:extLst>
            <a:ext uri="{909E8E84-426E-40dd-AFC4-6F175D3DCCD1}">
              <a14:hiddenFill xmlns:a14="http://schemas.microsoft.com/office/drawing/2010/main" xmlns="">
                <a:solidFill>
                  <a:srgbClr val="FFFFFF"/>
                </a:solidFill>
              </a14:hiddenFill>
            </a:ext>
          </a:extLst>
        </p:spPr>
      </p:pic>
      <p:sp>
        <p:nvSpPr>
          <p:cNvPr id="6" name="Content Placeholder 5"/>
          <p:cNvSpPr>
            <a:spLocks noGrp="1"/>
          </p:cNvSpPr>
          <p:nvPr>
            <p:ph idx="1"/>
          </p:nvPr>
        </p:nvSpPr>
        <p:spPr>
          <a:xfrm>
            <a:off x="685800" y="1167010"/>
            <a:ext cx="7772400" cy="1112729"/>
          </a:xfrm>
        </p:spPr>
        <p:txBody>
          <a:bodyPr/>
          <a:lstStyle/>
          <a:p>
            <a:r>
              <a:rPr lang="en-US" dirty="0" smtClean="0"/>
              <a:t>Uniformly processed the RNA-seq expression compendium and for identification of pervasively transcribed regions</a:t>
            </a:r>
            <a:endParaRPr lang="en-US" dirty="0"/>
          </a:p>
        </p:txBody>
      </p:sp>
      <p:sp>
        <p:nvSpPr>
          <p:cNvPr id="7" name="TextBox 4"/>
          <p:cNvSpPr txBox="1">
            <a:spLocks noChangeArrowheads="1"/>
          </p:cNvSpPr>
          <p:nvPr/>
        </p:nvSpPr>
        <p:spPr bwMode="auto">
          <a:xfrm rot="16200000">
            <a:off x="-2700035" y="3811715"/>
            <a:ext cx="5830957"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b="0" dirty="0">
                <a:solidFill>
                  <a:srgbClr val="000000">
                    <a:lumMod val="50000"/>
                    <a:lumOff val="50000"/>
                  </a:srgbClr>
                </a:solidFill>
                <a:latin typeface="Calibri" charset="0"/>
              </a:rPr>
              <a:t>[</a:t>
            </a:r>
            <a:r>
              <a:rPr lang="en-US" sz="1100" b="0" i="1" dirty="0" smtClean="0">
                <a:solidFill>
                  <a:srgbClr val="000000">
                    <a:lumMod val="50000"/>
                    <a:lumOff val="50000"/>
                  </a:srgbClr>
                </a:solidFill>
                <a:latin typeface="Calibri" charset="0"/>
              </a:rPr>
              <a:t>Nature</a:t>
            </a:r>
            <a:r>
              <a:rPr lang="en-US" sz="1100" b="0" dirty="0" smtClean="0">
                <a:solidFill>
                  <a:srgbClr val="000000">
                    <a:lumMod val="50000"/>
                    <a:lumOff val="50000"/>
                  </a:srgbClr>
                </a:solidFill>
                <a:latin typeface="Calibri" charset="0"/>
              </a:rPr>
              <a:t> 512:445 ('14);  </a:t>
            </a:r>
            <a:r>
              <a:rPr lang="en-US" sz="1100" b="0" dirty="0" err="1" smtClean="0">
                <a:solidFill>
                  <a:srgbClr val="000000">
                    <a:lumMod val="50000"/>
                    <a:lumOff val="50000"/>
                  </a:srgbClr>
                </a:solidFill>
                <a:latin typeface="Calibri" charset="0"/>
              </a:rPr>
              <a:t>doi</a:t>
            </a:r>
            <a:r>
              <a:rPr lang="en-US" sz="1100" b="0" dirty="0" smtClean="0">
                <a:solidFill>
                  <a:srgbClr val="000000">
                    <a:lumMod val="50000"/>
                    <a:lumOff val="50000"/>
                  </a:srgbClr>
                </a:solidFill>
                <a:latin typeface="Calibri" charset="0"/>
              </a:rPr>
              <a:t>: 10.1038/nature13424]</a:t>
            </a:r>
            <a:endParaRPr lang="en-US" sz="1100" b="0" dirty="0">
              <a:solidFill>
                <a:srgbClr val="000000">
                  <a:lumMod val="50000"/>
                  <a:lumOff val="50000"/>
                </a:srgbClr>
              </a:solidFill>
              <a:latin typeface="Calibri" charset="0"/>
            </a:endParaRPr>
          </a:p>
        </p:txBody>
      </p:sp>
    </p:spTree>
    <p:extLst>
      <p:ext uri="{BB962C8B-B14F-4D97-AF65-F5344CB8AC3E}">
        <p14:creationId xmlns:p14="http://schemas.microsoft.com/office/powerpoint/2010/main" val="2569273313"/>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313" name="Picture 3"/>
          <p:cNvPicPr>
            <a:picLocks noChangeAspect="1" noChangeArrowheads="1"/>
          </p:cNvPicPr>
          <p:nvPr/>
        </p:nvPicPr>
        <p:blipFill>
          <a:blip r:embed="rId3">
            <a:extLst>
              <a:ext uri="{28A0092B-C50C-407E-A947-70E740481C1C}">
                <a14:useLocalDpi xmlns:a14="http://schemas.microsoft.com/office/drawing/2010/main" val="0"/>
              </a:ext>
            </a:extLst>
          </a:blip>
          <a:srcRect l="2396" t="5476" b="47816"/>
          <a:stretch>
            <a:fillRect/>
          </a:stretch>
        </p:blipFill>
        <p:spPr bwMode="auto">
          <a:xfrm>
            <a:off x="4851400" y="1131888"/>
            <a:ext cx="3933825" cy="1941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141314" name="Text Box 4"/>
          <p:cNvSpPr txBox="1">
            <a:spLocks noChangeArrowheads="1"/>
          </p:cNvSpPr>
          <p:nvPr/>
        </p:nvSpPr>
        <p:spPr bwMode="auto">
          <a:xfrm>
            <a:off x="57150" y="6626225"/>
            <a:ext cx="3917950" cy="231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0" tIns="0" rIns="0" bIns="0"/>
          <a:lstStyle>
            <a:lvl1pPr eaLnBrk="0" hangingPunct="0">
              <a:tabLst>
                <a:tab pos="655638" algn="l"/>
                <a:tab pos="1312863" algn="l"/>
                <a:tab pos="1968500" algn="l"/>
                <a:tab pos="2625725" algn="l"/>
                <a:tab pos="3282950" algn="l"/>
              </a:tabLst>
              <a:defRPr sz="1200" b="1">
                <a:solidFill>
                  <a:schemeClr val="tx1"/>
                </a:solidFill>
                <a:latin typeface="Arial" charset="0"/>
                <a:ea typeface="ＭＳ Ｐゴシック" charset="0"/>
                <a:cs typeface="ＭＳ Ｐゴシック" charset="0"/>
              </a:defRPr>
            </a:lvl1pPr>
            <a:lvl2pPr marL="742950" indent="-285750" eaLnBrk="0" hangingPunct="0">
              <a:tabLst>
                <a:tab pos="655638" algn="l"/>
                <a:tab pos="1312863" algn="l"/>
                <a:tab pos="1968500" algn="l"/>
                <a:tab pos="2625725" algn="l"/>
                <a:tab pos="3282950" algn="l"/>
              </a:tabLst>
              <a:defRPr sz="1200" b="1">
                <a:solidFill>
                  <a:schemeClr val="tx1"/>
                </a:solidFill>
                <a:latin typeface="Arial" charset="0"/>
                <a:ea typeface="ＭＳ Ｐゴシック" charset="0"/>
              </a:defRPr>
            </a:lvl2pPr>
            <a:lvl3pPr marL="1143000" indent="-228600" eaLnBrk="0" hangingPunct="0">
              <a:tabLst>
                <a:tab pos="655638" algn="l"/>
                <a:tab pos="1312863" algn="l"/>
                <a:tab pos="1968500" algn="l"/>
                <a:tab pos="2625725" algn="l"/>
                <a:tab pos="3282950" algn="l"/>
              </a:tabLst>
              <a:defRPr sz="1200" b="1">
                <a:solidFill>
                  <a:schemeClr val="tx1"/>
                </a:solidFill>
                <a:latin typeface="Arial" charset="0"/>
                <a:ea typeface="ＭＳ Ｐゴシック" charset="0"/>
              </a:defRPr>
            </a:lvl3pPr>
            <a:lvl4pPr marL="1600200" indent="-228600" eaLnBrk="0" hangingPunct="0">
              <a:tabLst>
                <a:tab pos="655638" algn="l"/>
                <a:tab pos="1312863" algn="l"/>
                <a:tab pos="1968500" algn="l"/>
                <a:tab pos="2625725" algn="l"/>
                <a:tab pos="3282950" algn="l"/>
              </a:tabLst>
              <a:defRPr sz="1200" b="1">
                <a:solidFill>
                  <a:schemeClr val="tx1"/>
                </a:solidFill>
                <a:latin typeface="Arial" charset="0"/>
                <a:ea typeface="ＭＳ Ｐゴシック" charset="0"/>
              </a:defRPr>
            </a:lvl4pPr>
            <a:lvl5pPr marL="2057400" indent="-228600" eaLnBrk="0" hangingPunct="0">
              <a:tabLst>
                <a:tab pos="655638" algn="l"/>
                <a:tab pos="1312863" algn="l"/>
                <a:tab pos="1968500" algn="l"/>
                <a:tab pos="2625725" algn="l"/>
                <a:tab pos="3282950" algn="l"/>
              </a:tabLst>
              <a:defRPr sz="1200" b="1">
                <a:solidFill>
                  <a:schemeClr val="tx1"/>
                </a:solidFill>
                <a:latin typeface="Arial" charset="0"/>
                <a:ea typeface="ＭＳ Ｐゴシック" charset="0"/>
              </a:defRPr>
            </a:lvl5pPr>
            <a:lvl6pPr marL="2514600" indent="-228600" eaLnBrk="0" fontAlgn="base" hangingPunct="0">
              <a:spcBef>
                <a:spcPct val="0"/>
              </a:spcBef>
              <a:spcAft>
                <a:spcPct val="0"/>
              </a:spcAft>
              <a:tabLst>
                <a:tab pos="655638" algn="l"/>
                <a:tab pos="1312863" algn="l"/>
                <a:tab pos="1968500" algn="l"/>
                <a:tab pos="2625725" algn="l"/>
                <a:tab pos="3282950" algn="l"/>
              </a:tabLs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tabLst>
                <a:tab pos="655638" algn="l"/>
                <a:tab pos="1312863" algn="l"/>
                <a:tab pos="1968500" algn="l"/>
                <a:tab pos="2625725" algn="l"/>
                <a:tab pos="3282950" algn="l"/>
              </a:tabLs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tabLst>
                <a:tab pos="655638" algn="l"/>
                <a:tab pos="1312863" algn="l"/>
                <a:tab pos="1968500" algn="l"/>
                <a:tab pos="2625725" algn="l"/>
                <a:tab pos="3282950" algn="l"/>
              </a:tabLs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tabLst>
                <a:tab pos="655638" algn="l"/>
                <a:tab pos="1312863" algn="l"/>
                <a:tab pos="1968500" algn="l"/>
                <a:tab pos="2625725" algn="l"/>
                <a:tab pos="3282950" algn="l"/>
              </a:tabLst>
              <a:defRPr sz="1200" b="1">
                <a:solidFill>
                  <a:schemeClr val="tx1"/>
                </a:solidFill>
                <a:latin typeface="Arial" charset="0"/>
                <a:ea typeface="ＭＳ Ｐゴシック" charset="0"/>
              </a:defRPr>
            </a:lvl9pPr>
          </a:lstStyle>
          <a:p>
            <a:pPr eaLnBrk="1" hangingPunct="1"/>
            <a:r>
              <a:rPr lang="en-GB" sz="1100" dirty="0">
                <a:solidFill>
                  <a:srgbClr val="808080"/>
                </a:solidFill>
              </a:rPr>
              <a:t>[Lu et al. Genome Res. 2011;21:276-285]</a:t>
            </a:r>
          </a:p>
        </p:txBody>
      </p:sp>
      <p:pic>
        <p:nvPicPr>
          <p:cNvPr id="141315" name="Picture 3"/>
          <p:cNvPicPr>
            <a:picLocks noChangeAspect="1" noChangeArrowheads="1"/>
          </p:cNvPicPr>
          <p:nvPr/>
        </p:nvPicPr>
        <p:blipFill>
          <a:blip r:embed="rId3">
            <a:extLst>
              <a:ext uri="{28A0092B-C50C-407E-A947-70E740481C1C}">
                <a14:useLocalDpi xmlns:a14="http://schemas.microsoft.com/office/drawing/2010/main" val="0"/>
              </a:ext>
            </a:extLst>
          </a:blip>
          <a:srcRect l="49536" t="54756"/>
          <a:stretch>
            <a:fillRect/>
          </a:stretch>
        </p:blipFill>
        <p:spPr bwMode="auto">
          <a:xfrm>
            <a:off x="4953000" y="3324225"/>
            <a:ext cx="3806825" cy="3521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141316" name="Title 1"/>
          <p:cNvSpPr>
            <a:spLocks noGrp="1"/>
          </p:cNvSpPr>
          <p:nvPr>
            <p:ph type="title"/>
          </p:nvPr>
        </p:nvSpPr>
        <p:spPr>
          <a:xfrm>
            <a:off x="314325" y="758825"/>
            <a:ext cx="2795588" cy="1143000"/>
          </a:xfrm>
        </p:spPr>
        <p:txBody>
          <a:bodyPr/>
          <a:lstStyle/>
          <a:p>
            <a:r>
              <a:rPr lang="en-US" sz="2000" dirty="0" err="1">
                <a:latin typeface="Arial" charset="0"/>
                <a:ea typeface="ＭＳ Ｐゴシック" charset="0"/>
                <a:cs typeface="ＭＳ Ｐゴシック" charset="0"/>
              </a:rPr>
              <a:t>IncRNA</a:t>
            </a:r>
            <a:r>
              <a:rPr lang="en-US" sz="2000" dirty="0">
                <a:latin typeface="Arial" charset="0"/>
                <a:ea typeface="ＭＳ Ｐゴシック" charset="0"/>
                <a:cs typeface="ＭＳ Ｐゴシック" charset="0"/>
              </a:rPr>
              <a:t>: </a:t>
            </a:r>
            <a:r>
              <a:rPr lang="en-US" sz="2000" dirty="0" smtClean="0">
                <a:latin typeface="Arial" charset="0"/>
                <a:ea typeface="ＭＳ Ｐゴシック" charset="0"/>
                <a:cs typeface="ＭＳ Ｐゴシック" charset="0"/>
              </a:rPr>
              <a:t/>
            </a:r>
            <a:br>
              <a:rPr lang="en-US" sz="2000" dirty="0" smtClean="0">
                <a:latin typeface="Arial" charset="0"/>
                <a:ea typeface="ＭＳ Ｐゴシック" charset="0"/>
                <a:cs typeface="ＭＳ Ｐゴシック" charset="0"/>
              </a:rPr>
            </a:br>
            <a:r>
              <a:rPr lang="en-US" sz="2000" dirty="0" smtClean="0">
                <a:latin typeface="Arial" charset="0"/>
                <a:ea typeface="ＭＳ Ｐゴシック" charset="0"/>
                <a:cs typeface="ＭＳ Ｐゴシック" charset="0"/>
              </a:rPr>
              <a:t>Machine-learning Identification </a:t>
            </a:r>
            <a:r>
              <a:rPr lang="en-US" sz="2000" dirty="0">
                <a:latin typeface="Arial" charset="0"/>
                <a:ea typeface="ＭＳ Ｐゴシック" charset="0"/>
                <a:cs typeface="ＭＳ Ｐゴシック" charset="0"/>
              </a:rPr>
              <a:t>of many candidate ncRNAs through evidence integration</a:t>
            </a:r>
          </a:p>
        </p:txBody>
      </p:sp>
      <p:sp>
        <p:nvSpPr>
          <p:cNvPr id="141317" name="Content Placeholder 5"/>
          <p:cNvSpPr>
            <a:spLocks noGrp="1"/>
          </p:cNvSpPr>
          <p:nvPr>
            <p:ph idx="1"/>
          </p:nvPr>
        </p:nvSpPr>
        <p:spPr>
          <a:xfrm>
            <a:off x="141288" y="2546350"/>
            <a:ext cx="3189287" cy="2595563"/>
          </a:xfrm>
        </p:spPr>
        <p:txBody>
          <a:bodyPr/>
          <a:lstStyle/>
          <a:p>
            <a:r>
              <a:rPr lang="en-US">
                <a:latin typeface="Arial" charset="0"/>
                <a:ea typeface="ＭＳ Ｐゴシック" charset="0"/>
                <a:cs typeface="ＭＳ Ｐゴシック" charset="0"/>
              </a:rPr>
              <a:t>No single feature (e.g. expr. expts., conservation, or sec. struc.) finds all known ncRNAs =&gt; combine features in stat. model </a:t>
            </a:r>
          </a:p>
          <a:p>
            <a:r>
              <a:rPr lang="en-US">
                <a:latin typeface="Arial" charset="0"/>
                <a:ea typeface="ＭＳ Ｐゴシック" charset="0"/>
                <a:cs typeface="ＭＳ Ｐゴシック" charset="0"/>
              </a:rPr>
              <a:t>90% PPV, 13 of 15 tested validate</a:t>
            </a:r>
          </a:p>
          <a:p>
            <a:endParaRPr lang="en-US">
              <a:latin typeface="Arial" charset="0"/>
              <a:ea typeface="ＭＳ Ｐゴシック" charset="0"/>
              <a:cs typeface="ＭＳ Ｐゴシック" charset="0"/>
            </a:endParaRPr>
          </a:p>
        </p:txBody>
      </p:sp>
      <p:pic>
        <p:nvPicPr>
          <p:cNvPr id="141318" name="Picture 3"/>
          <p:cNvPicPr>
            <a:picLocks noChangeAspect="1" noChangeArrowheads="1"/>
          </p:cNvPicPr>
          <p:nvPr/>
        </p:nvPicPr>
        <p:blipFill>
          <a:blip r:embed="rId3">
            <a:extLst>
              <a:ext uri="{28A0092B-C50C-407E-A947-70E740481C1C}">
                <a14:useLocalDpi xmlns:a14="http://schemas.microsoft.com/office/drawing/2010/main" val="0"/>
              </a:ext>
            </a:extLst>
          </a:blip>
          <a:srcRect l="79526" t="7414" r="12434" b="47818"/>
          <a:stretch>
            <a:fillRect/>
          </a:stretch>
        </p:blipFill>
        <p:spPr bwMode="auto">
          <a:xfrm>
            <a:off x="3586163" y="787400"/>
            <a:ext cx="1035050" cy="5948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pic>
        <p:nvPicPr>
          <p:cNvPr id="141319" name="Picture 3"/>
          <p:cNvPicPr>
            <a:picLocks noChangeAspect="1" noChangeArrowheads="1"/>
          </p:cNvPicPr>
          <p:nvPr/>
        </p:nvPicPr>
        <p:blipFill>
          <a:blip r:embed="rId3">
            <a:extLst>
              <a:ext uri="{28A0092B-C50C-407E-A947-70E740481C1C}">
                <a14:useLocalDpi xmlns:a14="http://schemas.microsoft.com/office/drawing/2010/main" val="0"/>
              </a:ext>
            </a:extLst>
          </a:blip>
          <a:srcRect l="22252" r="14365" b="93622"/>
          <a:stretch>
            <a:fillRect/>
          </a:stretch>
        </p:blipFill>
        <p:spPr bwMode="auto">
          <a:xfrm>
            <a:off x="3063875" y="117475"/>
            <a:ext cx="6064250" cy="630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Tree>
    <p:extLst>
      <p:ext uri="{BB962C8B-B14F-4D97-AF65-F5344CB8AC3E}">
        <p14:creationId xmlns:p14="http://schemas.microsoft.com/office/powerpoint/2010/main" val="3090728843"/>
      </p:ext>
    </p:extLst>
  </p:cSld>
  <p:clrMapOvr>
    <a:masterClrMapping/>
  </p:clrMapOvr>
  <p:transition spd="med" advTm="64315"/>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3" name="Shape 55"/>
          <p:cNvSpPr>
            <a:spLocks noGrp="1"/>
          </p:cNvSpPr>
          <p:nvPr>
            <p:ph type="title"/>
          </p:nvPr>
        </p:nvSpPr>
        <p:spPr>
          <a:xfrm>
            <a:off x="457200" y="433388"/>
            <a:ext cx="8229600" cy="984250"/>
          </a:xfrm>
        </p:spPr>
        <p:txBody>
          <a:bodyPr/>
          <a:lstStyle/>
          <a:p>
            <a:pPr>
              <a:spcBef>
                <a:spcPct val="0"/>
              </a:spcBef>
              <a:buClr>
                <a:srgbClr val="000000"/>
              </a:buClr>
              <a:buSzPct val="25000"/>
            </a:pPr>
            <a:r>
              <a:rPr lang="en-US" b="1" dirty="0">
                <a:solidFill>
                  <a:srgbClr val="000000"/>
                </a:solidFill>
                <a:latin typeface="Arial" charset="0"/>
                <a:sym typeface="Arial" charset="0"/>
              </a:rPr>
              <a:t>Non-coding Annotations: Overview</a:t>
            </a:r>
          </a:p>
        </p:txBody>
      </p:sp>
      <p:sp>
        <p:nvSpPr>
          <p:cNvPr id="166914" name="Shape 56"/>
          <p:cNvSpPr>
            <a:spLocks noGrp="1"/>
          </p:cNvSpPr>
          <p:nvPr>
            <p:ph type="body" idx="1"/>
          </p:nvPr>
        </p:nvSpPr>
        <p:spPr>
          <a:xfrm>
            <a:off x="457200" y="1382713"/>
            <a:ext cx="8229600" cy="1395412"/>
          </a:xfrm>
        </p:spPr>
        <p:txBody>
          <a:bodyPr/>
          <a:lstStyle/>
          <a:p>
            <a:pPr marL="0" indent="0">
              <a:spcBef>
                <a:spcPct val="0"/>
              </a:spcBef>
              <a:buClr>
                <a:srgbClr val="000000"/>
              </a:buClr>
              <a:buSzPct val="25000"/>
              <a:buFont typeface="Arial" charset="0"/>
              <a:buNone/>
            </a:pPr>
            <a:r>
              <a:rPr lang="en-US" sz="1400">
                <a:solidFill>
                  <a:srgbClr val="000000"/>
                </a:solidFill>
                <a:latin typeface="Arial" charset="0"/>
                <a:sym typeface="Arial" charset="0"/>
              </a:rPr>
              <a:t>There are several collections of information "tracks" related to non-coding features</a:t>
            </a:r>
          </a:p>
          <a:p>
            <a:pPr marL="0" indent="0">
              <a:spcBef>
                <a:spcPct val="0"/>
              </a:spcBef>
              <a:buClr>
                <a:srgbClr val="000000"/>
              </a:buClr>
              <a:buFont typeface="Arial" charset="0"/>
              <a:buNone/>
            </a:pPr>
            <a:endParaRPr lang="en-US" sz="1400">
              <a:solidFill>
                <a:srgbClr val="000000"/>
              </a:solidFill>
              <a:latin typeface="Arial" charset="0"/>
              <a:sym typeface="Arial" charset="0"/>
            </a:endParaRPr>
          </a:p>
          <a:p>
            <a:pPr marL="0" indent="0">
              <a:spcBef>
                <a:spcPct val="0"/>
              </a:spcBef>
              <a:buClr>
                <a:srgbClr val="000000"/>
              </a:buClr>
              <a:buFont typeface="Arial" charset="0"/>
              <a:buNone/>
            </a:pPr>
            <a:endParaRPr lang="en-US" sz="1400">
              <a:solidFill>
                <a:srgbClr val="000000"/>
              </a:solidFill>
              <a:latin typeface="Arial" charset="0"/>
              <a:sym typeface="Arial" charset="0"/>
            </a:endParaRPr>
          </a:p>
          <a:p>
            <a:pPr marL="0" indent="0">
              <a:spcBef>
                <a:spcPct val="0"/>
              </a:spcBef>
              <a:buClr>
                <a:srgbClr val="000000"/>
              </a:buClr>
              <a:buSzPct val="25000"/>
              <a:buFont typeface="Arial" charset="0"/>
              <a:buNone/>
            </a:pPr>
            <a:r>
              <a:rPr lang="en-US" sz="1400">
                <a:solidFill>
                  <a:srgbClr val="000000"/>
                </a:solidFill>
                <a:latin typeface="Arial" charset="0"/>
                <a:sym typeface="Arial" charset="0"/>
              </a:rPr>
              <a:t>Sequence features, incl. </a:t>
            </a:r>
            <a:r>
              <a:rPr lang="en-US" sz="1400" b="1" u="sng">
                <a:solidFill>
                  <a:srgbClr val="000000"/>
                </a:solidFill>
                <a:latin typeface="Arial" charset="0"/>
                <a:sym typeface="Arial" charset="0"/>
              </a:rPr>
              <a:t>Conservation</a:t>
            </a:r>
          </a:p>
        </p:txBody>
      </p:sp>
      <p:grpSp>
        <p:nvGrpSpPr>
          <p:cNvPr id="166915" name="Shape 57"/>
          <p:cNvGrpSpPr>
            <a:grpSpLocks/>
          </p:cNvGrpSpPr>
          <p:nvPr/>
        </p:nvGrpSpPr>
        <p:grpSpPr bwMode="auto">
          <a:xfrm>
            <a:off x="4146550" y="3130550"/>
            <a:ext cx="4600575" cy="3757613"/>
            <a:chOff x="4061355" y="98425"/>
            <a:chExt cx="5037137" cy="3245907"/>
          </a:xfrm>
        </p:grpSpPr>
        <p:pic>
          <p:nvPicPr>
            <p:cNvPr id="166919" name="Shape 58"/>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t="12798" b="17830"/>
            <a:stretch>
              <a:fillRect/>
            </a:stretch>
          </p:blipFill>
          <p:spPr bwMode="auto">
            <a:xfrm>
              <a:off x="4061355" y="98425"/>
              <a:ext cx="5037137" cy="29326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6920" name="Shape 59"/>
            <p:cNvSpPr>
              <a:spLocks noChangeArrowheads="1"/>
            </p:cNvSpPr>
            <p:nvPr/>
          </p:nvSpPr>
          <p:spPr bwMode="auto">
            <a:xfrm>
              <a:off x="6350000" y="2861733"/>
              <a:ext cx="2675467" cy="482599"/>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425" tIns="45700" rIns="91425" bIns="45700" anchor="ctr"/>
            <a:lstStyle/>
            <a:p>
              <a:pPr algn="ctr">
                <a:buClr>
                  <a:srgbClr val="000000"/>
                </a:buClr>
                <a:buFont typeface="Arial" charset="0"/>
                <a:buNone/>
              </a:pPr>
              <a:endParaRPr lang="en-US" sz="1400">
                <a:solidFill>
                  <a:srgbClr val="000000"/>
                </a:solidFill>
                <a:latin typeface="Arial" charset="0"/>
                <a:cs typeface="Arial" charset="0"/>
                <a:sym typeface="Arial" charset="0"/>
              </a:endParaRPr>
            </a:p>
          </p:txBody>
        </p:sp>
      </p:grpSp>
      <p:pic>
        <p:nvPicPr>
          <p:cNvPr id="166916" name="Shape 60"/>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l="723" t="10893" r="50407" b="17873"/>
          <a:stretch>
            <a:fillRect/>
          </a:stretch>
        </p:blipFill>
        <p:spPr bwMode="auto">
          <a:xfrm>
            <a:off x="334963" y="3114675"/>
            <a:ext cx="3698875" cy="3571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6917" name="Shape 62"/>
          <p:cNvSpPr txBox="1">
            <a:spLocks noChangeArrowheads="1"/>
          </p:cNvSpPr>
          <p:nvPr/>
        </p:nvSpPr>
        <p:spPr bwMode="auto">
          <a:xfrm>
            <a:off x="6230938" y="6251575"/>
            <a:ext cx="233045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5" tIns="45700" rIns="91425" bIns="45700"/>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defTabSz="4556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4556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4556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455613"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buClr>
                <a:srgbClr val="BFBFBF"/>
              </a:buClr>
              <a:buSzPct val="25000"/>
              <a:buFont typeface="Helvetica Neue" charset="0"/>
              <a:buNone/>
            </a:pPr>
            <a:r>
              <a:rPr lang="en-US" sz="1100" dirty="0">
                <a:solidFill>
                  <a:srgbClr val="BFBFBF"/>
                </a:solidFill>
                <a:latin typeface="Helvetica Neue" charset="0"/>
                <a:cs typeface="Helvetica Neue" charset="0"/>
                <a:sym typeface="Helvetica Neue" charset="0"/>
              </a:rPr>
              <a:t>[Nat. Rev. Genet. (2010) 11: 559]</a:t>
            </a:r>
          </a:p>
        </p:txBody>
      </p:sp>
      <p:sp>
        <p:nvSpPr>
          <p:cNvPr id="166918" name="Shape 63"/>
          <p:cNvSpPr txBox="1">
            <a:spLocks noChangeArrowheads="1"/>
          </p:cNvSpPr>
          <p:nvPr/>
        </p:nvSpPr>
        <p:spPr bwMode="auto">
          <a:xfrm>
            <a:off x="4608513" y="1993900"/>
            <a:ext cx="3697287" cy="1273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5" tIns="45700" rIns="91425" bIns="45700"/>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defTabSz="4556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4556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4556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455613"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buClr>
                <a:srgbClr val="000000"/>
              </a:buClr>
              <a:buSzPct val="25000"/>
              <a:buFont typeface="Arial" charset="0"/>
              <a:buNone/>
            </a:pPr>
            <a:r>
              <a:rPr lang="en-US" sz="1400" b="1" u="sng" dirty="0">
                <a:solidFill>
                  <a:srgbClr val="000000"/>
                </a:solidFill>
                <a:latin typeface="Arial" charset="0"/>
                <a:cs typeface="Arial" charset="0"/>
                <a:sym typeface="Arial" charset="0"/>
              </a:rPr>
              <a:t>Functional Genomics</a:t>
            </a:r>
          </a:p>
          <a:p>
            <a:pPr eaLnBrk="1" hangingPunct="1">
              <a:buClr>
                <a:srgbClr val="000000"/>
              </a:buClr>
              <a:buSzPct val="25000"/>
              <a:buFont typeface="Arial" charset="0"/>
              <a:buNone/>
            </a:pPr>
            <a:r>
              <a:rPr lang="en-US" sz="1400" dirty="0" err="1" smtClean="0">
                <a:solidFill>
                  <a:srgbClr val="000000"/>
                </a:solidFill>
                <a:latin typeface="Arial" charset="0"/>
                <a:cs typeface="Arial" charset="0"/>
                <a:sym typeface="Arial" charset="0"/>
              </a:rPr>
              <a:t>ChIP-</a:t>
            </a:r>
            <a:r>
              <a:rPr lang="en-US" sz="1400" dirty="0" err="1">
                <a:solidFill>
                  <a:srgbClr val="000000"/>
                </a:solidFill>
                <a:latin typeface="Arial" charset="0"/>
                <a:cs typeface="Arial" charset="0"/>
                <a:sym typeface="Arial" charset="0"/>
              </a:rPr>
              <a:t>seq</a:t>
            </a:r>
            <a:r>
              <a:rPr lang="en-US" sz="1400" dirty="0">
                <a:solidFill>
                  <a:srgbClr val="000000"/>
                </a:solidFill>
                <a:latin typeface="Arial" charset="0"/>
                <a:cs typeface="Arial" charset="0"/>
                <a:sym typeface="Arial" charset="0"/>
              </a:rPr>
              <a:t> (</a:t>
            </a:r>
            <a:r>
              <a:rPr lang="en-US" sz="1400" dirty="0" err="1">
                <a:solidFill>
                  <a:srgbClr val="000000"/>
                </a:solidFill>
                <a:latin typeface="Arial" charset="0"/>
                <a:cs typeface="Arial" charset="0"/>
                <a:sym typeface="Arial" charset="0"/>
              </a:rPr>
              <a:t>Epigenome</a:t>
            </a:r>
            <a:r>
              <a:rPr lang="en-US" sz="1400" dirty="0">
                <a:solidFill>
                  <a:srgbClr val="000000"/>
                </a:solidFill>
                <a:latin typeface="Arial" charset="0"/>
                <a:cs typeface="Arial" charset="0"/>
                <a:sym typeface="Arial" charset="0"/>
              </a:rPr>
              <a:t> &amp; seq. specific TF) and </a:t>
            </a:r>
            <a:r>
              <a:rPr lang="en-US" sz="1400" dirty="0" err="1">
                <a:solidFill>
                  <a:srgbClr val="000000"/>
                </a:solidFill>
                <a:latin typeface="Arial" charset="0"/>
                <a:cs typeface="Arial" charset="0"/>
                <a:sym typeface="Arial" charset="0"/>
              </a:rPr>
              <a:t>ncRNA</a:t>
            </a:r>
            <a:r>
              <a:rPr lang="en-US" sz="1400" dirty="0">
                <a:solidFill>
                  <a:srgbClr val="000000"/>
                </a:solidFill>
                <a:latin typeface="Arial" charset="0"/>
                <a:cs typeface="Arial" charset="0"/>
                <a:sym typeface="Arial" charset="0"/>
              </a:rPr>
              <a:t> &amp; un-annotated transcription</a:t>
            </a:r>
          </a:p>
          <a:p>
            <a:pPr eaLnBrk="1" hangingPunct="1">
              <a:buClr>
                <a:srgbClr val="000000"/>
              </a:buClr>
              <a:buFont typeface="Arial" charset="0"/>
              <a:buNone/>
            </a:pPr>
            <a:endParaRPr lang="en-US" sz="1400" dirty="0">
              <a:solidFill>
                <a:srgbClr val="000000"/>
              </a:solidFill>
              <a:latin typeface="Arial" charset="0"/>
              <a:cs typeface="Arial" charset="0"/>
              <a:sym typeface="Arial" charset="0"/>
            </a:endParaRPr>
          </a:p>
        </p:txBody>
      </p:sp>
    </p:spTree>
    <p:extLst>
      <p:ext uri="{BB962C8B-B14F-4D97-AF65-F5344CB8AC3E}">
        <p14:creationId xmlns:p14="http://schemas.microsoft.com/office/powerpoint/2010/main" val="959426788"/>
      </p:ext>
    </p:extLst>
  </p:cSld>
  <p:clrMapOvr>
    <a:masterClrMapping/>
  </p:clrMapOvr>
  <p:transition spd="slow" advTm="63892">
    <p:cut/>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8900"/>
            <a:ext cx="8229600" cy="719138"/>
          </a:xfrm>
        </p:spPr>
        <p:txBody>
          <a:bodyPr rtlCol="0">
            <a:normAutofit fontScale="90000"/>
          </a:bodyPr>
          <a:lstStyle/>
          <a:p>
            <a:pPr fontAlgn="auto">
              <a:spcAft>
                <a:spcPts val="0"/>
              </a:spcAft>
              <a:defRPr/>
            </a:pPr>
            <a:r>
              <a:rPr lang="en-US" dirty="0" smtClean="0">
                <a:ea typeface="+mj-ea"/>
                <a:cs typeface="+mj-cs"/>
              </a:rPr>
              <a:t>Annotated </a:t>
            </a:r>
            <a:r>
              <a:rPr lang="en-US" dirty="0" err="1" smtClean="0">
                <a:ea typeface="+mj-ea"/>
                <a:cs typeface="+mj-cs"/>
              </a:rPr>
              <a:t>ncRNAs</a:t>
            </a:r>
            <a:endParaRPr lang="en-US" dirty="0">
              <a:ea typeface="+mj-ea"/>
              <a:cs typeface="+mj-cs"/>
            </a:endParaRPr>
          </a:p>
        </p:txBody>
      </p:sp>
      <p:sp>
        <p:nvSpPr>
          <p:cNvPr id="601090" name="Slide Number Placeholder 3"/>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fld id="{CDF9FB8F-C02E-724A-A281-BD195B20CA58}" type="slidenum">
              <a:rPr lang="en-US">
                <a:solidFill>
                  <a:srgbClr val="898989"/>
                </a:solidFill>
                <a:latin typeface="Calibri" charset="0"/>
              </a:rPr>
              <a:pPr eaLnBrk="1" hangingPunct="1"/>
              <a:t>20</a:t>
            </a:fld>
            <a:endParaRPr lang="en-US">
              <a:solidFill>
                <a:srgbClr val="898989"/>
              </a:solidFill>
              <a:latin typeface="Calibri" charset="0"/>
            </a:endParaRPr>
          </a:p>
        </p:txBody>
      </p:sp>
      <p:graphicFrame>
        <p:nvGraphicFramePr>
          <p:cNvPr id="5" name="Table 4"/>
          <p:cNvGraphicFramePr>
            <a:graphicFrameLocks noGrp="1"/>
          </p:cNvGraphicFramePr>
          <p:nvPr/>
        </p:nvGraphicFramePr>
        <p:xfrm>
          <a:off x="536796" y="968779"/>
          <a:ext cx="8064654" cy="3810762"/>
        </p:xfrm>
        <a:graphic>
          <a:graphicData uri="http://schemas.openxmlformats.org/drawingml/2006/table">
            <a:tbl>
              <a:tblPr firstRow="1" bandRow="1">
                <a:tableStyleId>{5C22544A-7EE6-4342-B048-85BDC9FD1C3A}</a:tableStyleId>
              </a:tblPr>
              <a:tblGrid>
                <a:gridCol w="380400"/>
                <a:gridCol w="452860"/>
                <a:gridCol w="932888"/>
                <a:gridCol w="699834"/>
                <a:gridCol w="699834"/>
                <a:gridCol w="699834"/>
                <a:gridCol w="699834"/>
                <a:gridCol w="699834"/>
                <a:gridCol w="699834"/>
                <a:gridCol w="699834"/>
                <a:gridCol w="699834"/>
                <a:gridCol w="699834"/>
              </a:tblGrid>
              <a:tr h="229701">
                <a:tc rowSpan="3" gridSpan="3">
                  <a:txBody>
                    <a:bodyPr/>
                    <a:lstStyle/>
                    <a:p>
                      <a:pPr algn="ctr"/>
                      <a:endParaRPr lang="en-US" sz="1100" dirty="0">
                        <a:latin typeface="+mn-lt"/>
                      </a:endParaRPr>
                    </a:p>
                  </a:txBody>
                  <a:tcPr anchor="ctr">
                    <a:noFill/>
                  </a:tcPr>
                </a:tc>
                <a:tc rowSpan="3" hMerge="1">
                  <a:txBody>
                    <a:bodyPr/>
                    <a:lstStyle/>
                    <a:p>
                      <a:endParaRPr lang="en-US"/>
                    </a:p>
                  </a:txBody>
                  <a:tcPr/>
                </a:tc>
                <a:tc rowSpan="3" hMerge="1">
                  <a:txBody>
                    <a:bodyPr/>
                    <a:lstStyle/>
                    <a:p>
                      <a:endParaRPr lang="en-US"/>
                    </a:p>
                  </a:txBody>
                  <a:tcPr/>
                </a:tc>
                <a:tc gridSpan="3">
                  <a:txBody>
                    <a:bodyPr/>
                    <a:lstStyle/>
                    <a:p>
                      <a:pPr algn="ctr"/>
                      <a:r>
                        <a:rPr lang="en-US" sz="1200" b="1" dirty="0" smtClean="0">
                          <a:solidFill>
                            <a:schemeClr val="bg1"/>
                          </a:solidFill>
                          <a:latin typeface="+mn-lt"/>
                        </a:rPr>
                        <a:t>Human</a:t>
                      </a:r>
                    </a:p>
                  </a:txBody>
                  <a:tcPr marL="9525" marR="9525" marT="9525" marB="0" anchor="ctr">
                    <a:lnB w="12700" cap="flat" cmpd="sng" algn="ctr">
                      <a:noFill/>
                      <a:prstDash val="solid"/>
                      <a:round/>
                      <a:headEnd type="none" w="med" len="med"/>
                      <a:tailEnd type="none" w="med" len="med"/>
                    </a:lnB>
                    <a:solidFill>
                      <a:srgbClr val="FF0000"/>
                    </a:solidFill>
                  </a:tcPr>
                </a:tc>
                <a:tc hMerge="1">
                  <a:txBody>
                    <a:bodyPr/>
                    <a:lstStyle/>
                    <a:p>
                      <a:endParaRPr lang="en-US"/>
                    </a:p>
                  </a:txBody>
                  <a:tcPr/>
                </a:tc>
                <a:tc hMerge="1">
                  <a:txBody>
                    <a:bodyPr/>
                    <a:lstStyle/>
                    <a:p>
                      <a:endParaRPr lang="en-US"/>
                    </a:p>
                  </a:txBody>
                  <a:tcPr/>
                </a:tc>
                <a:tc gridSpan="3">
                  <a:txBody>
                    <a:bodyPr/>
                    <a:lstStyle/>
                    <a:p>
                      <a:pPr algn="ctr"/>
                      <a:r>
                        <a:rPr lang="en-US" sz="1200" b="1" dirty="0" smtClean="0">
                          <a:solidFill>
                            <a:schemeClr val="bg1"/>
                          </a:solidFill>
                          <a:latin typeface="+mn-lt"/>
                        </a:rPr>
                        <a:t>Worm</a:t>
                      </a:r>
                    </a:p>
                  </a:txBody>
                  <a:tcPr marL="9525" marR="9525" marT="9525" marB="0" anchor="ctr">
                    <a:lnB w="12700" cap="flat" cmpd="sng" algn="ctr">
                      <a:noFill/>
                      <a:prstDash val="solid"/>
                      <a:round/>
                      <a:headEnd type="none" w="med" len="med"/>
                      <a:tailEnd type="none" w="med" len="med"/>
                    </a:lnB>
                    <a:solidFill>
                      <a:srgbClr val="008000"/>
                    </a:solidFill>
                  </a:tcPr>
                </a:tc>
                <a:tc hMerge="1">
                  <a:txBody>
                    <a:bodyPr/>
                    <a:lstStyle/>
                    <a:p>
                      <a:endParaRPr lang="en-US"/>
                    </a:p>
                  </a:txBody>
                  <a:tcPr/>
                </a:tc>
                <a:tc hMerge="1">
                  <a:txBody>
                    <a:bodyPr/>
                    <a:lstStyle/>
                    <a:p>
                      <a:endParaRPr lang="en-US"/>
                    </a:p>
                  </a:txBody>
                  <a:tcPr/>
                </a:tc>
                <a:tc gridSpan="3">
                  <a:txBody>
                    <a:bodyPr/>
                    <a:lstStyle/>
                    <a:p>
                      <a:pPr algn="ctr"/>
                      <a:r>
                        <a:rPr lang="en-US" sz="1200" b="1" dirty="0" smtClean="0">
                          <a:solidFill>
                            <a:schemeClr val="bg1"/>
                          </a:solidFill>
                          <a:latin typeface="+mn-lt"/>
                        </a:rPr>
                        <a:t>Fly</a:t>
                      </a:r>
                      <a:endParaRPr lang="en-US" sz="1200" b="1" baseline="0" dirty="0" smtClean="0">
                        <a:solidFill>
                          <a:schemeClr val="bg1"/>
                        </a:solidFill>
                        <a:latin typeface="+mn-lt"/>
                      </a:endParaRPr>
                    </a:p>
                  </a:txBody>
                  <a:tcPr marL="9525" marR="9525" marT="9525" marB="0" anchor="ctr">
                    <a:lnR w="28575" cap="flat" cmpd="sng" algn="ctr">
                      <a:solidFill>
                        <a:schemeClr val="bg1"/>
                      </a:solidFill>
                      <a:prstDash val="solid"/>
                      <a:round/>
                      <a:headEnd type="none" w="med" len="med"/>
                      <a:tailEnd type="none" w="med" len="med"/>
                    </a:lnR>
                    <a:lnB w="12700" cap="flat" cmpd="sng" algn="ctr">
                      <a:noFill/>
                      <a:prstDash val="solid"/>
                      <a:round/>
                      <a:headEnd type="none" w="med" len="med"/>
                      <a:tailEnd type="none" w="med" len="med"/>
                    </a:lnB>
                    <a:solidFill>
                      <a:srgbClr val="0000FF"/>
                    </a:solidFill>
                  </a:tcPr>
                </a:tc>
                <a:tc hMerge="1">
                  <a:txBody>
                    <a:bodyPr/>
                    <a:lstStyle/>
                    <a:p>
                      <a:endParaRPr lang="en-US"/>
                    </a:p>
                  </a:txBody>
                  <a:tcPr/>
                </a:tc>
                <a:tc hMerge="1">
                  <a:txBody>
                    <a:bodyPr/>
                    <a:lstStyle/>
                    <a:p>
                      <a:endParaRPr lang="en-US"/>
                    </a:p>
                  </a:txBody>
                  <a:tcPr/>
                </a:tc>
              </a:tr>
              <a:tr h="289890">
                <a:tc gridSpan="3" vMerge="1">
                  <a:txBody>
                    <a:bodyPr/>
                    <a:lstStyle/>
                    <a:p>
                      <a:pPr algn="ctr"/>
                      <a:endParaRPr lang="en-US" dirty="0"/>
                    </a:p>
                  </a:txBody>
                  <a:tcPr vert="vert270" anchor="ctr"/>
                </a:tc>
                <a:tc hMerge="1" vMerge="1">
                  <a:txBody>
                    <a:bodyPr/>
                    <a:lstStyle/>
                    <a:p>
                      <a:endParaRPr lang="en-US"/>
                    </a:p>
                  </a:txBody>
                  <a:tcPr/>
                </a:tc>
                <a:tc hMerge="1" vMerge="1">
                  <a:txBody>
                    <a:bodyPr/>
                    <a:lstStyle/>
                    <a:p>
                      <a:endParaRPr lang="en-US"/>
                    </a:p>
                  </a:txBody>
                  <a:tcPr/>
                </a:tc>
                <a:tc rowSpan="2">
                  <a:txBody>
                    <a:bodyPr/>
                    <a:lstStyle/>
                    <a:p>
                      <a:pPr algn="ctr"/>
                      <a:r>
                        <a:rPr lang="en-US" sz="1100" b="1" dirty="0" smtClean="0">
                          <a:solidFill>
                            <a:schemeClr val="bg1"/>
                          </a:solidFill>
                          <a:latin typeface="+mn-lt"/>
                        </a:rPr>
                        <a:t>Elements</a:t>
                      </a:r>
                      <a:endParaRPr lang="en-US" sz="1100" b="1" dirty="0">
                        <a:solidFill>
                          <a:schemeClr val="bg1"/>
                        </a:solidFill>
                        <a:latin typeface="+mn-lt"/>
                      </a:endParaRPr>
                    </a:p>
                  </a:txBody>
                  <a:tcPr marL="9525" marR="9525" marT="9525" marB="0" anchor="ctr">
                    <a:lnL w="12700" cap="flat" cmpd="sng" algn="ctr">
                      <a:solidFill>
                        <a:prstClr val="white"/>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solidFill>
                      <a:srgbClr val="FF0000"/>
                    </a:solidFill>
                  </a:tcPr>
                </a:tc>
                <a:tc gridSpan="2">
                  <a:txBody>
                    <a:bodyPr/>
                    <a:lstStyle/>
                    <a:p>
                      <a:pPr algn="ctr"/>
                      <a:r>
                        <a:rPr lang="en-US" sz="1100" b="1" dirty="0" smtClean="0">
                          <a:solidFill>
                            <a:schemeClr val="bg1"/>
                          </a:solidFill>
                          <a:latin typeface="+mn-lt"/>
                        </a:rPr>
                        <a:t>Genome Coverage</a:t>
                      </a:r>
                    </a:p>
                  </a:txBody>
                  <a:tcPr marL="9525" marR="9525" marT="9525" marB="0"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solidFill>
                        <a:prstClr val="white"/>
                      </a:solidFill>
                      <a:prstDash val="solid"/>
                      <a:round/>
                      <a:headEnd type="none" w="med" len="med"/>
                      <a:tailEnd type="none" w="med" len="med"/>
                    </a:lnB>
                    <a:solidFill>
                      <a:srgbClr val="FF0000"/>
                    </a:solidFill>
                  </a:tcPr>
                </a:tc>
                <a:tc hMerge="1">
                  <a:txBody>
                    <a:bodyPr/>
                    <a:lstStyle/>
                    <a:p>
                      <a:pPr algn="ctr"/>
                      <a:endParaRPr lang="en-US" sz="900" b="1" dirty="0">
                        <a:solidFill>
                          <a:schemeClr val="bg1"/>
                        </a:solidFill>
                        <a:latin typeface="+mn-lt"/>
                      </a:endParaRPr>
                    </a:p>
                  </a:txBody>
                  <a:tcPr marL="9525" marR="9525" marT="9525" marB="0"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solidFill>
                        <a:prstClr val="white"/>
                      </a:solidFill>
                      <a:prstDash val="solid"/>
                      <a:round/>
                      <a:headEnd type="none" w="med" len="med"/>
                      <a:tailEnd type="none" w="med" len="med"/>
                    </a:lnB>
                    <a:solidFill>
                      <a:srgbClr val="FF0000"/>
                    </a:solidFill>
                  </a:tcPr>
                </a:tc>
                <a:tc rowSpan="2">
                  <a:txBody>
                    <a:bodyPr/>
                    <a:lstStyle/>
                    <a:p>
                      <a:pPr algn="ctr"/>
                      <a:r>
                        <a:rPr lang="en-US" sz="1100" b="1" dirty="0" smtClean="0">
                          <a:solidFill>
                            <a:schemeClr val="bg1"/>
                          </a:solidFill>
                          <a:latin typeface="+mn-lt"/>
                        </a:rPr>
                        <a:t>Elements</a:t>
                      </a:r>
                      <a:endParaRPr lang="en-US" sz="1100" b="1" dirty="0">
                        <a:solidFill>
                          <a:schemeClr val="bg1"/>
                        </a:solidFill>
                        <a:latin typeface="+mn-lt"/>
                      </a:endParaRPr>
                    </a:p>
                  </a:txBody>
                  <a:tcPr marL="9525" marR="9525" marT="9525" marB="0" anchor="ctr">
                    <a:lnR w="12700" cap="flat" cmpd="sng" algn="ctr">
                      <a:noFill/>
                      <a:prstDash val="solid"/>
                      <a:round/>
                      <a:headEnd type="none" w="med" len="med"/>
                      <a:tailEnd type="none" w="med" len="med"/>
                    </a:lnR>
                    <a:lnT w="12700" cap="flat" cmpd="sng" algn="ctr">
                      <a:noFill/>
                      <a:prstDash val="solid"/>
                      <a:round/>
                      <a:headEnd type="none" w="med" len="med"/>
                      <a:tailEnd type="none" w="med" len="med"/>
                    </a:lnT>
                    <a:solidFill>
                      <a:srgbClr val="008000"/>
                    </a:solidFill>
                  </a:tcPr>
                </a:tc>
                <a:tc gridSpan="2">
                  <a:txBody>
                    <a:bodyPr/>
                    <a:lstStyle/>
                    <a:p>
                      <a:pPr algn="ctr"/>
                      <a:r>
                        <a:rPr lang="en-US" sz="1100" b="1" dirty="0" smtClean="0">
                          <a:solidFill>
                            <a:schemeClr val="bg1"/>
                          </a:solidFill>
                          <a:latin typeface="+mn-lt"/>
                        </a:rPr>
                        <a:t>Genome Coverage</a:t>
                      </a:r>
                    </a:p>
                  </a:txBody>
                  <a:tcPr marL="9525" marR="9525" marT="9525" marB="0"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solidFill>
                        <a:prstClr val="white"/>
                      </a:solidFill>
                      <a:prstDash val="solid"/>
                      <a:round/>
                      <a:headEnd type="none" w="med" len="med"/>
                      <a:tailEnd type="none" w="med" len="med"/>
                    </a:lnB>
                    <a:solidFill>
                      <a:srgbClr val="008000"/>
                    </a:solidFill>
                  </a:tcPr>
                </a:tc>
                <a:tc hMerge="1">
                  <a:txBody>
                    <a:bodyPr/>
                    <a:lstStyle/>
                    <a:p>
                      <a:pPr algn="ctr"/>
                      <a:endParaRPr lang="en-US" sz="900" b="1" dirty="0">
                        <a:solidFill>
                          <a:schemeClr val="bg1"/>
                        </a:solidFill>
                        <a:latin typeface="+mn-lt"/>
                      </a:endParaRPr>
                    </a:p>
                  </a:txBody>
                  <a:tcPr marL="9525" marR="9525" marT="9525" marB="0"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solidFill>
                        <a:prstClr val="white"/>
                      </a:solidFill>
                      <a:prstDash val="solid"/>
                      <a:round/>
                      <a:headEnd type="none" w="med" len="med"/>
                      <a:tailEnd type="none" w="med" len="med"/>
                    </a:lnB>
                    <a:solidFill>
                      <a:srgbClr val="008000"/>
                    </a:solidFill>
                  </a:tcPr>
                </a:tc>
                <a:tc rowSpan="2">
                  <a:txBody>
                    <a:bodyPr/>
                    <a:lstStyle/>
                    <a:p>
                      <a:pPr algn="ctr"/>
                      <a:r>
                        <a:rPr lang="en-US" sz="1100" b="1" dirty="0" smtClean="0">
                          <a:solidFill>
                            <a:schemeClr val="bg1"/>
                          </a:solidFill>
                          <a:latin typeface="+mn-lt"/>
                        </a:rPr>
                        <a:t>Elements</a:t>
                      </a:r>
                      <a:endParaRPr lang="en-US" sz="1100" b="1" dirty="0">
                        <a:solidFill>
                          <a:schemeClr val="bg1"/>
                        </a:solidFill>
                        <a:latin typeface="+mn-lt"/>
                      </a:endParaRPr>
                    </a:p>
                  </a:txBody>
                  <a:tcPr marL="9525" marR="9525" marT="9525" marB="0" anchor="ctr">
                    <a:lnR w="12700" cap="flat" cmpd="sng" algn="ctr">
                      <a:noFill/>
                      <a:prstDash val="solid"/>
                      <a:round/>
                      <a:headEnd type="none" w="med" len="med"/>
                      <a:tailEnd type="none" w="med" len="med"/>
                    </a:lnR>
                    <a:lnT w="12700" cap="flat" cmpd="sng" algn="ctr">
                      <a:noFill/>
                      <a:prstDash val="solid"/>
                      <a:round/>
                      <a:headEnd type="none" w="med" len="med"/>
                      <a:tailEnd type="none" w="med" len="med"/>
                    </a:lnT>
                    <a:solidFill>
                      <a:srgbClr val="0000FF"/>
                    </a:solidFill>
                  </a:tcPr>
                </a:tc>
                <a:tc gridSpan="2">
                  <a:txBody>
                    <a:bodyPr/>
                    <a:lstStyle/>
                    <a:p>
                      <a:pPr algn="ctr"/>
                      <a:r>
                        <a:rPr lang="en-US" sz="1100" b="1" dirty="0" smtClean="0">
                          <a:solidFill>
                            <a:schemeClr val="bg1"/>
                          </a:solidFill>
                          <a:latin typeface="+mn-lt"/>
                        </a:rPr>
                        <a:t>Genome Coverage</a:t>
                      </a:r>
                    </a:p>
                  </a:txBody>
                  <a:tcPr marL="9525" marR="9525" marT="9525" marB="0" anchor="ctr">
                    <a:lnL w="12700"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prstClr val="white"/>
                      </a:solidFill>
                      <a:prstDash val="solid"/>
                      <a:round/>
                      <a:headEnd type="none" w="med" len="med"/>
                      <a:tailEnd type="none" w="med" len="med"/>
                    </a:lnB>
                    <a:solidFill>
                      <a:srgbClr val="0000FF"/>
                    </a:solidFill>
                  </a:tcPr>
                </a:tc>
                <a:tc hMerge="1">
                  <a:txBody>
                    <a:bodyPr/>
                    <a:lstStyle/>
                    <a:p>
                      <a:pPr algn="ctr"/>
                      <a:endParaRPr lang="en-US" sz="900" b="1" dirty="0">
                        <a:solidFill>
                          <a:schemeClr val="bg1"/>
                        </a:solidFill>
                        <a:latin typeface="+mn-lt"/>
                      </a:endParaRPr>
                    </a:p>
                  </a:txBody>
                  <a:tcPr marL="9525" marR="9525" marT="9525" marB="0" anchor="ctr">
                    <a:lnL w="12700"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prstClr val="white"/>
                      </a:solidFill>
                      <a:prstDash val="solid"/>
                      <a:round/>
                      <a:headEnd type="none" w="med" len="med"/>
                      <a:tailEnd type="none" w="med" len="med"/>
                    </a:lnB>
                    <a:solidFill>
                      <a:srgbClr val="0000FF"/>
                    </a:solidFill>
                  </a:tcPr>
                </a:tc>
              </a:tr>
              <a:tr h="156424">
                <a:tc gridSpan="3" vMerge="1">
                  <a:txBody>
                    <a:bodyPr/>
                    <a:lstStyle/>
                    <a:p>
                      <a:endParaRPr lang="en-US"/>
                    </a:p>
                  </a:txBody>
                  <a:tcPr/>
                </a:tc>
                <a:tc hMerge="1" vMerge="1">
                  <a:txBody>
                    <a:bodyPr/>
                    <a:lstStyle/>
                    <a:p>
                      <a:endParaRPr lang="en-US"/>
                    </a:p>
                  </a:txBody>
                  <a:tcPr/>
                </a:tc>
                <a:tc hMerge="1" vMerge="1">
                  <a:txBody>
                    <a:bodyPr/>
                    <a:lstStyle/>
                    <a:p>
                      <a:endParaRPr lang="en-US"/>
                    </a:p>
                  </a:txBody>
                  <a:tcPr/>
                </a:tc>
                <a:tc vMerge="1">
                  <a:txBody>
                    <a:bodyPr/>
                    <a:lstStyle/>
                    <a:p>
                      <a:endParaRPr lang="en-US"/>
                    </a:p>
                  </a:txBody>
                  <a:tcPr/>
                </a:tc>
                <a:tc>
                  <a:txBody>
                    <a:bodyPr/>
                    <a:lstStyle/>
                    <a:p>
                      <a:pPr algn="ctr"/>
                      <a:r>
                        <a:rPr lang="en-US" sz="1100" b="1" dirty="0" smtClean="0">
                          <a:solidFill>
                            <a:schemeClr val="bg1"/>
                          </a:solidFill>
                          <a:latin typeface="+mn-lt"/>
                        </a:rPr>
                        <a:t>Kb </a:t>
                      </a:r>
                      <a:endParaRPr lang="en-US" sz="1100" b="1" dirty="0">
                        <a:solidFill>
                          <a:schemeClr val="bg1"/>
                        </a:solidFill>
                        <a:latin typeface="+mn-lt"/>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prstClr val="white"/>
                      </a:solidFill>
                      <a:prstDash val="solid"/>
                      <a:round/>
                      <a:headEnd type="none" w="med" len="med"/>
                      <a:tailEnd type="none" w="med" len="med"/>
                    </a:lnT>
                    <a:solidFill>
                      <a:srgbClr val="FF0000"/>
                    </a:solidFill>
                  </a:tcPr>
                </a:tc>
                <a:tc>
                  <a:txBody>
                    <a:bodyPr/>
                    <a:lstStyle/>
                    <a:p>
                      <a:pPr algn="ctr"/>
                      <a:r>
                        <a:rPr lang="en-US" sz="1100" b="1" dirty="0" smtClean="0">
                          <a:solidFill>
                            <a:schemeClr val="bg1"/>
                          </a:solidFill>
                          <a:latin typeface="+mn-lt"/>
                        </a:rPr>
                        <a:t>%</a:t>
                      </a:r>
                      <a:endParaRPr lang="en-US" sz="1100" b="1" dirty="0">
                        <a:solidFill>
                          <a:schemeClr val="bg1"/>
                        </a:solidFill>
                        <a:latin typeface="+mn-lt"/>
                      </a:endParaRPr>
                    </a:p>
                  </a:txBody>
                  <a:tcPr marL="9525" marR="9525" marT="9525" marB="0" anchor="ctr">
                    <a:lnL w="12700" cap="flat" cmpd="sng" algn="ctr">
                      <a:noFill/>
                      <a:prstDash val="solid"/>
                      <a:round/>
                      <a:headEnd type="none" w="med" len="med"/>
                      <a:tailEnd type="none" w="med" len="med"/>
                    </a:lnL>
                    <a:lnT w="12700" cap="flat" cmpd="sng" algn="ctr">
                      <a:solidFill>
                        <a:prstClr val="white"/>
                      </a:solidFill>
                      <a:prstDash val="solid"/>
                      <a:round/>
                      <a:headEnd type="none" w="med" len="med"/>
                      <a:tailEnd type="none" w="med" len="med"/>
                    </a:lnT>
                    <a:solidFill>
                      <a:srgbClr val="FF0000"/>
                    </a:solidFill>
                  </a:tcPr>
                </a:tc>
                <a:tc vMerge="1">
                  <a:txBody>
                    <a:bodyPr/>
                    <a:lstStyle/>
                    <a:p>
                      <a:endParaRPr lang="en-US"/>
                    </a:p>
                  </a:txBody>
                  <a:tcPr/>
                </a:tc>
                <a:tc>
                  <a:txBody>
                    <a:bodyPr/>
                    <a:lstStyle/>
                    <a:p>
                      <a:pPr algn="ctr"/>
                      <a:r>
                        <a:rPr lang="en-US" sz="1100" b="1" dirty="0" smtClean="0">
                          <a:solidFill>
                            <a:schemeClr val="bg1"/>
                          </a:solidFill>
                          <a:latin typeface="+mn-lt"/>
                        </a:rPr>
                        <a:t>Kb </a:t>
                      </a:r>
                      <a:endParaRPr lang="en-US" sz="1100" b="1" dirty="0">
                        <a:solidFill>
                          <a:schemeClr val="bg1"/>
                        </a:solidFill>
                        <a:latin typeface="+mn-lt"/>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prstClr val="white"/>
                      </a:solidFill>
                      <a:prstDash val="solid"/>
                      <a:round/>
                      <a:headEnd type="none" w="med" len="med"/>
                      <a:tailEnd type="none" w="med" len="med"/>
                    </a:lnT>
                    <a:solidFill>
                      <a:srgbClr val="008000"/>
                    </a:solidFill>
                  </a:tcPr>
                </a:tc>
                <a:tc>
                  <a:txBody>
                    <a:bodyPr/>
                    <a:lstStyle/>
                    <a:p>
                      <a:pPr algn="ctr"/>
                      <a:r>
                        <a:rPr lang="en-US" sz="1100" b="1" dirty="0" smtClean="0">
                          <a:solidFill>
                            <a:schemeClr val="bg1"/>
                          </a:solidFill>
                          <a:latin typeface="+mn-lt"/>
                        </a:rPr>
                        <a:t>%</a:t>
                      </a:r>
                      <a:endParaRPr lang="en-US" sz="1100" dirty="0">
                        <a:solidFill>
                          <a:schemeClr val="bg1"/>
                        </a:solidFill>
                      </a:endParaRPr>
                    </a:p>
                  </a:txBody>
                  <a:tcPr marL="9525" marR="9525" marT="9525" marB="0" anchor="ctr">
                    <a:lnL w="12700" cap="flat" cmpd="sng" algn="ctr">
                      <a:noFill/>
                      <a:prstDash val="solid"/>
                      <a:round/>
                      <a:headEnd type="none" w="med" len="med"/>
                      <a:tailEnd type="none" w="med" len="med"/>
                    </a:lnL>
                    <a:lnT w="12700" cap="flat" cmpd="sng" algn="ctr">
                      <a:solidFill>
                        <a:prstClr val="white"/>
                      </a:solidFill>
                      <a:prstDash val="solid"/>
                      <a:round/>
                      <a:headEnd type="none" w="med" len="med"/>
                      <a:tailEnd type="none" w="med" len="med"/>
                    </a:lnT>
                    <a:solidFill>
                      <a:srgbClr val="008000"/>
                    </a:solidFill>
                  </a:tcPr>
                </a:tc>
                <a:tc vMerge="1">
                  <a:txBody>
                    <a:bodyPr/>
                    <a:lstStyle/>
                    <a:p>
                      <a:endParaRPr lang="en-US"/>
                    </a:p>
                  </a:txBody>
                  <a:tcPr/>
                </a:tc>
                <a:tc>
                  <a:txBody>
                    <a:bodyPr/>
                    <a:lstStyle/>
                    <a:p>
                      <a:pPr algn="ctr"/>
                      <a:r>
                        <a:rPr lang="en-US" sz="1100" b="1" dirty="0" smtClean="0">
                          <a:solidFill>
                            <a:schemeClr val="bg1"/>
                          </a:solidFill>
                          <a:latin typeface="+mn-lt"/>
                        </a:rPr>
                        <a:t>Kb </a:t>
                      </a:r>
                      <a:endParaRPr lang="en-US" sz="1100" b="1" dirty="0">
                        <a:solidFill>
                          <a:schemeClr val="bg1"/>
                        </a:solidFill>
                        <a:latin typeface="+mn-lt"/>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prstClr val="white"/>
                      </a:solidFill>
                      <a:prstDash val="solid"/>
                      <a:round/>
                      <a:headEnd type="none" w="med" len="med"/>
                      <a:tailEnd type="none" w="med" len="med"/>
                    </a:lnT>
                    <a:solidFill>
                      <a:srgbClr val="0000FF"/>
                    </a:solidFill>
                  </a:tcPr>
                </a:tc>
                <a:tc>
                  <a:txBody>
                    <a:bodyPr/>
                    <a:lstStyle/>
                    <a:p>
                      <a:pPr algn="ctr"/>
                      <a:r>
                        <a:rPr lang="en-US" sz="1100" b="1" dirty="0" smtClean="0">
                          <a:solidFill>
                            <a:schemeClr val="bg1"/>
                          </a:solidFill>
                          <a:latin typeface="+mn-lt"/>
                        </a:rPr>
                        <a:t>%</a:t>
                      </a:r>
                      <a:endParaRPr lang="en-US" sz="1100" dirty="0">
                        <a:solidFill>
                          <a:schemeClr val="bg1"/>
                        </a:solidFill>
                      </a:endParaRPr>
                    </a:p>
                  </a:txBody>
                  <a:tcPr marL="9525" marR="9525" marT="9525" marB="0" anchor="ctr">
                    <a:lnL w="12700"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12700" cap="flat" cmpd="sng" algn="ctr">
                      <a:solidFill>
                        <a:prstClr val="white"/>
                      </a:solidFill>
                      <a:prstDash val="solid"/>
                      <a:round/>
                      <a:headEnd type="none" w="med" len="med"/>
                      <a:tailEnd type="none" w="med" len="med"/>
                    </a:lnT>
                    <a:solidFill>
                      <a:srgbClr val="0000FF"/>
                    </a:solidFill>
                  </a:tcPr>
                </a:tc>
              </a:tr>
              <a:tr h="217238">
                <a:tc grid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b="1" dirty="0" smtClean="0">
                          <a:latin typeface="+mn-lt"/>
                        </a:rPr>
                        <a:t>mRNAs</a:t>
                      </a:r>
                      <a:r>
                        <a:rPr lang="en-US" sz="900" b="1" baseline="0" dirty="0" smtClean="0">
                          <a:latin typeface="+mn-lt"/>
                        </a:rPr>
                        <a:t> (exons)</a:t>
                      </a:r>
                      <a:endParaRPr lang="en-US" sz="900" b="1" dirty="0" smtClean="0">
                        <a:latin typeface="+mn-lt"/>
                      </a:endParaRPr>
                    </a:p>
                  </a:txBody>
                  <a:tcPr anchor="ctr">
                    <a:lnR w="12700" cap="flat" cmpd="sng" algn="ctr">
                      <a:solidFill>
                        <a:prstClr val="white"/>
                      </a:solidFill>
                      <a:prstDash val="solid"/>
                      <a:round/>
                      <a:headEnd type="none" w="med" len="med"/>
                      <a:tailEnd type="none" w="med" len="med"/>
                    </a:lnR>
                    <a:solidFill>
                      <a:schemeClr val="bg1">
                        <a:lumMod val="75000"/>
                      </a:schemeClr>
                    </a:solidFill>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900" b="1" dirty="0" smtClean="0">
                        <a:latin typeface="+mn-lt"/>
                        <a:cs typeface="Arial"/>
                      </a:endParaRPr>
                    </a:p>
                  </a:txBody>
                  <a:tcPr vert="vert27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solidFill>
                      <a:schemeClr val="bg1">
                        <a:lumMod val="85000"/>
                      </a:schemeClr>
                    </a:solidFill>
                  </a:tcPr>
                </a:tc>
                <a:tc hMerge="1">
                  <a:txBody>
                    <a:bodyPr/>
                    <a:lstStyle/>
                    <a:p>
                      <a:endParaRPr lang="en-US"/>
                    </a:p>
                  </a:txBody>
                  <a:tcPr>
                    <a:lnL w="6350" cap="flat" cmpd="sng" algn="ctr">
                      <a:solidFill>
                        <a:srgbClr val="FFFFFF"/>
                      </a:solidFill>
                      <a:prstDash val="solid"/>
                      <a:round/>
                      <a:headEnd type="none" w="med" len="med"/>
                      <a:tailEnd type="none" w="med" len="med"/>
                    </a:lnL>
                    <a:solidFill>
                      <a:schemeClr val="bg1">
                        <a:lumMod val="85000"/>
                      </a:schemeClr>
                    </a:solidFill>
                  </a:tcPr>
                </a:tc>
                <a:tc>
                  <a:txBody>
                    <a:bodyPr/>
                    <a:lstStyle/>
                    <a:p>
                      <a:pPr algn="ctr"/>
                      <a:r>
                        <a:rPr lang="en-US" sz="900" dirty="0" smtClean="0">
                          <a:solidFill>
                            <a:schemeClr val="tx1"/>
                          </a:solidFill>
                          <a:latin typeface="+mn-lt"/>
                        </a:rPr>
                        <a:t>20,007</a:t>
                      </a:r>
                      <a:endParaRPr lang="en-US" sz="900" dirty="0">
                        <a:solidFill>
                          <a:schemeClr val="tx1"/>
                        </a:solidFill>
                        <a:latin typeface="+mn-lt"/>
                      </a:endParaRPr>
                    </a:p>
                  </a:txBody>
                  <a:tcPr marL="9525" marR="9525" marT="9525" marB="0" anchor="ctr">
                    <a:lnL w="12700" cap="flat" cmpd="sng" algn="ctr">
                      <a:solidFill>
                        <a:prstClr val="white"/>
                      </a:solidFill>
                      <a:prstDash val="solid"/>
                      <a:round/>
                      <a:headEnd type="none" w="med" len="med"/>
                      <a:tailEnd type="none" w="med" len="med"/>
                    </a:lnL>
                    <a:lnR w="6350" cap="flat" cmpd="sng" algn="ctr">
                      <a:solidFill>
                        <a:srgbClr val="FFFFFF"/>
                      </a:solidFill>
                      <a:prstDash val="solid"/>
                      <a:round/>
                      <a:headEnd type="none" w="med" len="med"/>
                      <a:tailEnd type="none" w="med" len="med"/>
                    </a:lnR>
                    <a:solidFill>
                      <a:schemeClr val="bg1">
                        <a:lumMod val="75000"/>
                      </a:schemeClr>
                    </a:solidFill>
                  </a:tcPr>
                </a:tc>
                <a:tc>
                  <a:txBody>
                    <a:bodyPr/>
                    <a:lstStyle/>
                    <a:p>
                      <a:pPr algn="ctr"/>
                      <a:r>
                        <a:rPr lang="en-US" sz="900" dirty="0" smtClean="0">
                          <a:solidFill>
                            <a:schemeClr val="tx1"/>
                          </a:solidFill>
                          <a:latin typeface="+mn-lt"/>
                        </a:rPr>
                        <a:t>86,560</a:t>
                      </a:r>
                      <a:endParaRPr lang="en-US" sz="900" dirty="0">
                        <a:solidFill>
                          <a:schemeClr val="tx1"/>
                        </a:solidFill>
                        <a:latin typeface="+mn-lt"/>
                      </a:endParaRPr>
                    </a:p>
                  </a:txBody>
                  <a:tcPr marL="9525" marR="9525" marT="9525" marB="0" anchor="ctr">
                    <a:lnL w="6350" cap="flat" cmpd="sng" algn="ctr">
                      <a:solidFill>
                        <a:srgbClr val="FFFFFF"/>
                      </a:solidFill>
                      <a:prstDash val="solid"/>
                      <a:round/>
                      <a:headEnd type="none" w="med" len="med"/>
                      <a:tailEnd type="none" w="med" len="med"/>
                    </a:lnL>
                    <a:solidFill>
                      <a:schemeClr val="bg1">
                        <a:lumMod val="75000"/>
                      </a:schemeClr>
                    </a:solidFill>
                  </a:tcPr>
                </a:tc>
                <a:tc>
                  <a:txBody>
                    <a:bodyPr/>
                    <a:lstStyle/>
                    <a:p>
                      <a:pPr algn="ctr"/>
                      <a:r>
                        <a:rPr lang="en-US" sz="900" dirty="0" smtClean="0">
                          <a:solidFill>
                            <a:schemeClr val="tx1"/>
                          </a:solidFill>
                          <a:latin typeface="+mn-lt"/>
                        </a:rPr>
                        <a:t>3.0</a:t>
                      </a:r>
                      <a:endParaRPr lang="en-US" sz="900" dirty="0">
                        <a:solidFill>
                          <a:schemeClr val="tx1"/>
                        </a:solidFill>
                        <a:latin typeface="+mn-lt"/>
                      </a:endParaRPr>
                    </a:p>
                  </a:txBody>
                  <a:tcPr marL="9525" marR="9525" marT="9525" marB="0" anchor="ctr">
                    <a:solidFill>
                      <a:schemeClr val="bg1">
                        <a:lumMod val="75000"/>
                      </a:schemeClr>
                    </a:solidFill>
                  </a:tcPr>
                </a:tc>
                <a:tc>
                  <a:txBody>
                    <a:bodyPr/>
                    <a:lstStyle/>
                    <a:p>
                      <a:pPr algn="ctr"/>
                      <a:r>
                        <a:rPr lang="en-US" sz="900" dirty="0" smtClean="0">
                          <a:solidFill>
                            <a:schemeClr val="tx1"/>
                          </a:solidFill>
                          <a:latin typeface="+mn-lt"/>
                        </a:rPr>
                        <a:t>21,192</a:t>
                      </a:r>
                      <a:endParaRPr lang="en-US" sz="900" dirty="0">
                        <a:solidFill>
                          <a:schemeClr val="tx1"/>
                        </a:solidFill>
                        <a:latin typeface="+mn-lt"/>
                      </a:endParaRPr>
                    </a:p>
                  </a:txBody>
                  <a:tcPr marL="9525" marR="9525" marT="9525" marB="0" anchor="ctr">
                    <a:solidFill>
                      <a:schemeClr val="bg1">
                        <a:lumMod val="75000"/>
                      </a:schemeClr>
                    </a:solidFill>
                  </a:tcPr>
                </a:tc>
                <a:tc>
                  <a:txBody>
                    <a:bodyPr/>
                    <a:lstStyle/>
                    <a:p>
                      <a:pPr algn="ctr"/>
                      <a:r>
                        <a:rPr lang="en-US" sz="900" dirty="0" smtClean="0">
                          <a:solidFill>
                            <a:schemeClr val="tx1"/>
                          </a:solidFill>
                          <a:latin typeface="+mn-lt"/>
                        </a:rPr>
                        <a:t>34,437</a:t>
                      </a:r>
                      <a:endParaRPr lang="en-US" sz="900" dirty="0">
                        <a:solidFill>
                          <a:schemeClr val="tx1"/>
                        </a:solidFill>
                        <a:latin typeface="+mn-lt"/>
                      </a:endParaRPr>
                    </a:p>
                  </a:txBody>
                  <a:tcPr marL="9525" marR="9525" marT="9525" marB="0" anchor="ctr">
                    <a:solidFill>
                      <a:schemeClr val="bg1">
                        <a:lumMod val="75000"/>
                      </a:schemeClr>
                    </a:solidFill>
                  </a:tcPr>
                </a:tc>
                <a:tc>
                  <a:txBody>
                    <a:bodyPr/>
                    <a:lstStyle/>
                    <a:p>
                      <a:pPr algn="ctr"/>
                      <a:r>
                        <a:rPr lang="en-US" sz="900" dirty="0" smtClean="0">
                          <a:solidFill>
                            <a:schemeClr val="tx1"/>
                          </a:solidFill>
                          <a:latin typeface="+mn-lt"/>
                        </a:rPr>
                        <a:t>34.3</a:t>
                      </a:r>
                      <a:endParaRPr lang="en-US" sz="900" dirty="0">
                        <a:solidFill>
                          <a:schemeClr val="tx1"/>
                        </a:solidFill>
                        <a:latin typeface="+mn-lt"/>
                      </a:endParaRPr>
                    </a:p>
                  </a:txBody>
                  <a:tcPr marL="9525" marR="9525" marT="9525" marB="0" anchor="ctr">
                    <a:solidFill>
                      <a:schemeClr val="bg1">
                        <a:lumMod val="75000"/>
                      </a:schemeClr>
                    </a:solidFill>
                  </a:tcPr>
                </a:tc>
                <a:tc>
                  <a:txBody>
                    <a:bodyPr/>
                    <a:lstStyle/>
                    <a:p>
                      <a:pPr algn="ctr"/>
                      <a:r>
                        <a:rPr lang="en-US" sz="900" dirty="0" smtClean="0">
                          <a:solidFill>
                            <a:schemeClr val="tx1"/>
                          </a:solidFill>
                          <a:latin typeface="+mn-lt"/>
                        </a:rPr>
                        <a:t>13,940</a:t>
                      </a:r>
                      <a:endParaRPr lang="en-US" sz="900" dirty="0">
                        <a:solidFill>
                          <a:schemeClr val="tx1"/>
                        </a:solidFill>
                        <a:latin typeface="+mn-lt"/>
                      </a:endParaRPr>
                    </a:p>
                  </a:txBody>
                  <a:tcPr marL="9525" marR="9525" marT="9525" marB="0" anchor="ctr">
                    <a:lnR w="6350" cap="flat" cmpd="sng" algn="ctr">
                      <a:solidFill>
                        <a:srgbClr val="FFFFFF"/>
                      </a:solidFill>
                      <a:prstDash val="solid"/>
                      <a:round/>
                      <a:headEnd type="none" w="med" len="med"/>
                      <a:tailEnd type="none" w="med" len="med"/>
                    </a:lnR>
                    <a:solidFill>
                      <a:schemeClr val="bg1">
                        <a:lumMod val="75000"/>
                      </a:schemeClr>
                    </a:solidFill>
                  </a:tcPr>
                </a:tc>
                <a:tc>
                  <a:txBody>
                    <a:bodyPr/>
                    <a:lstStyle/>
                    <a:p>
                      <a:pPr algn="ctr"/>
                      <a:r>
                        <a:rPr lang="en-US" sz="900" dirty="0" smtClean="0">
                          <a:solidFill>
                            <a:schemeClr val="tx1"/>
                          </a:solidFill>
                          <a:latin typeface="+mn-lt"/>
                        </a:rPr>
                        <a:t>35,970</a:t>
                      </a:r>
                      <a:endParaRPr lang="en-US" sz="900" dirty="0">
                        <a:solidFill>
                          <a:schemeClr val="tx1"/>
                        </a:solidFill>
                        <a:latin typeface="+mn-lt"/>
                      </a:endParaRP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solidFill>
                      <a:schemeClr val="bg1">
                        <a:lumMod val="75000"/>
                      </a:schemeClr>
                    </a:solidFill>
                  </a:tcPr>
                </a:tc>
                <a:tc>
                  <a:txBody>
                    <a:bodyPr/>
                    <a:lstStyle/>
                    <a:p>
                      <a:pPr algn="ctr"/>
                      <a:r>
                        <a:rPr lang="en-US" sz="900" dirty="0" smtClean="0">
                          <a:solidFill>
                            <a:schemeClr val="tx1"/>
                          </a:solidFill>
                          <a:latin typeface="+mn-lt"/>
                        </a:rPr>
                        <a:t>28.0</a:t>
                      </a:r>
                      <a:endParaRPr lang="en-US" sz="900" dirty="0">
                        <a:solidFill>
                          <a:schemeClr val="tx1"/>
                        </a:solidFill>
                        <a:latin typeface="+mn-lt"/>
                      </a:endParaRPr>
                    </a:p>
                  </a:txBody>
                  <a:tcPr marL="9525" marR="9525" marT="9525" marB="0" anchor="ctr">
                    <a:lnL w="6350" cap="flat" cmpd="sng" algn="ctr">
                      <a:solidFill>
                        <a:srgbClr val="FFFFFF"/>
                      </a:solidFill>
                      <a:prstDash val="solid"/>
                      <a:round/>
                      <a:headEnd type="none" w="med" len="med"/>
                      <a:tailEnd type="none" w="med" len="med"/>
                    </a:lnL>
                    <a:lnR w="28575" cap="flat" cmpd="sng" algn="ctr">
                      <a:solidFill>
                        <a:schemeClr val="bg1"/>
                      </a:solidFill>
                      <a:prstDash val="solid"/>
                      <a:round/>
                      <a:headEnd type="none" w="med" len="med"/>
                      <a:tailEnd type="none" w="med" len="med"/>
                    </a:lnR>
                    <a:solidFill>
                      <a:schemeClr val="bg1">
                        <a:lumMod val="75000"/>
                      </a:schemeClr>
                    </a:solidFill>
                  </a:tcPr>
                </a:tc>
              </a:tr>
              <a:tr h="217238">
                <a:tc grid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b="1" dirty="0" err="1" smtClean="0">
                          <a:latin typeface="+mn-lt"/>
                        </a:rPr>
                        <a:t>Pseudogenes</a:t>
                      </a:r>
                      <a:endParaRPr lang="en-US" sz="900" b="1" dirty="0" smtClean="0">
                        <a:latin typeface="+mn-lt"/>
                      </a:endParaRPr>
                    </a:p>
                  </a:txBody>
                  <a:tcPr anchor="ctr">
                    <a:lnR w="12700" cap="flat" cmpd="sng" algn="ctr">
                      <a:solidFill>
                        <a:prstClr val="white"/>
                      </a:solidFill>
                      <a:prstDash val="solid"/>
                      <a:round/>
                      <a:headEnd type="none" w="med" len="med"/>
                      <a:tailEnd type="none" w="med" len="med"/>
                    </a:lnR>
                    <a:solidFill>
                      <a:schemeClr val="bg1">
                        <a:lumMod val="75000"/>
                      </a:schemeClr>
                    </a:solidFill>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900" b="1" dirty="0" smtClean="0">
                        <a:latin typeface="+mn-lt"/>
                        <a:cs typeface="Arial"/>
                      </a:endParaRPr>
                    </a:p>
                  </a:txBody>
                  <a:tcPr vert="vert27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solidFill>
                      <a:schemeClr val="bg1">
                        <a:lumMod val="85000"/>
                      </a:schemeClr>
                    </a:solidFill>
                  </a:tcPr>
                </a:tc>
                <a:tc hMerge="1">
                  <a:txBody>
                    <a:bodyPr/>
                    <a:lstStyle/>
                    <a:p>
                      <a:endParaRPr lang="en-US"/>
                    </a:p>
                  </a:txBody>
                  <a:tcPr>
                    <a:lnL w="6350" cap="flat" cmpd="sng" algn="ctr">
                      <a:solidFill>
                        <a:srgbClr val="FFFFFF"/>
                      </a:solidFill>
                      <a:prstDash val="solid"/>
                      <a:round/>
                      <a:headEnd type="none" w="med" len="med"/>
                      <a:tailEnd type="none" w="med" len="med"/>
                    </a:lnL>
                    <a:solidFill>
                      <a:schemeClr val="bg1">
                        <a:lumMod val="85000"/>
                      </a:schemeClr>
                    </a:solidFill>
                  </a:tcPr>
                </a:tc>
                <a:tc>
                  <a:txBody>
                    <a:bodyPr/>
                    <a:lstStyle/>
                    <a:p>
                      <a:pPr algn="ctr"/>
                      <a:r>
                        <a:rPr lang="en-US" sz="900" dirty="0" smtClean="0">
                          <a:solidFill>
                            <a:schemeClr val="tx1"/>
                          </a:solidFill>
                          <a:latin typeface="+mn-lt"/>
                        </a:rPr>
                        <a:t>11,216</a:t>
                      </a:r>
                    </a:p>
                  </a:txBody>
                  <a:tcPr marL="9525" marR="9525" marT="9525" marB="0" anchor="ctr">
                    <a:lnL w="12700" cap="flat" cmpd="sng" algn="ctr">
                      <a:solidFill>
                        <a:prstClr val="white"/>
                      </a:solidFill>
                      <a:prstDash val="solid"/>
                      <a:round/>
                      <a:headEnd type="none" w="med" len="med"/>
                      <a:tailEnd type="none" w="med" len="med"/>
                    </a:lnL>
                    <a:lnR w="6350" cap="flat" cmpd="sng" algn="ctr">
                      <a:solidFill>
                        <a:srgbClr val="FFFFFF"/>
                      </a:solidFill>
                      <a:prstDash val="solid"/>
                      <a:round/>
                      <a:headEnd type="none" w="med" len="med"/>
                      <a:tailEnd type="none" w="med" len="med"/>
                    </a:lnR>
                    <a:solidFill>
                      <a:schemeClr val="bg1">
                        <a:lumMod val="75000"/>
                      </a:schemeClr>
                    </a:solidFill>
                  </a:tcPr>
                </a:tc>
                <a:tc>
                  <a:txBody>
                    <a:bodyPr/>
                    <a:lstStyle/>
                    <a:p>
                      <a:pPr algn="ctr"/>
                      <a:r>
                        <a:rPr lang="en-US" sz="900" dirty="0" smtClean="0">
                          <a:solidFill>
                            <a:schemeClr val="tx1"/>
                          </a:solidFill>
                          <a:latin typeface="+mn-lt"/>
                        </a:rPr>
                        <a:t>27,089</a:t>
                      </a:r>
                      <a:endParaRPr lang="en-US" sz="900" dirty="0">
                        <a:solidFill>
                          <a:schemeClr val="tx1"/>
                        </a:solidFill>
                        <a:latin typeface="+mn-lt"/>
                      </a:endParaRPr>
                    </a:p>
                  </a:txBody>
                  <a:tcPr marL="9525" marR="9525" marT="9525" marB="0" anchor="ctr">
                    <a:lnL w="6350" cap="flat" cmpd="sng" algn="ctr">
                      <a:solidFill>
                        <a:srgbClr val="FFFFFF"/>
                      </a:solidFill>
                      <a:prstDash val="solid"/>
                      <a:round/>
                      <a:headEnd type="none" w="med" len="med"/>
                      <a:tailEnd type="none" w="med" len="med"/>
                    </a:lnL>
                    <a:solidFill>
                      <a:schemeClr val="bg1">
                        <a:lumMod val="75000"/>
                      </a:schemeClr>
                    </a:solidFill>
                  </a:tcPr>
                </a:tc>
                <a:tc>
                  <a:txBody>
                    <a:bodyPr/>
                    <a:lstStyle/>
                    <a:p>
                      <a:pPr algn="ctr"/>
                      <a:r>
                        <a:rPr lang="en-US" sz="900" dirty="0" smtClean="0">
                          <a:solidFill>
                            <a:schemeClr val="tx1"/>
                          </a:solidFill>
                          <a:latin typeface="+mn-lt"/>
                        </a:rPr>
                        <a:t>0.95</a:t>
                      </a:r>
                      <a:endParaRPr lang="en-US" sz="900" dirty="0">
                        <a:solidFill>
                          <a:schemeClr val="tx1"/>
                        </a:solidFill>
                        <a:latin typeface="+mn-lt"/>
                      </a:endParaRPr>
                    </a:p>
                  </a:txBody>
                  <a:tcPr marL="9525" marR="9525" marT="9525" marB="0" anchor="ctr">
                    <a:solidFill>
                      <a:schemeClr val="bg1">
                        <a:lumMod val="75000"/>
                      </a:schemeClr>
                    </a:solidFill>
                  </a:tcPr>
                </a:tc>
                <a:tc>
                  <a:txBody>
                    <a:bodyPr/>
                    <a:lstStyle/>
                    <a:p>
                      <a:pPr algn="ctr"/>
                      <a:r>
                        <a:rPr lang="en-US" sz="900" dirty="0" smtClean="0">
                          <a:solidFill>
                            <a:schemeClr val="tx1"/>
                          </a:solidFill>
                          <a:latin typeface="+mn-lt"/>
                        </a:rPr>
                        <a:t>881</a:t>
                      </a:r>
                      <a:endParaRPr lang="en-US" sz="900" dirty="0">
                        <a:solidFill>
                          <a:schemeClr val="tx1"/>
                        </a:solidFill>
                        <a:latin typeface="+mn-lt"/>
                      </a:endParaRPr>
                    </a:p>
                  </a:txBody>
                  <a:tcPr marL="9525" marR="9525" marT="9525" marB="0" anchor="ctr">
                    <a:solidFill>
                      <a:schemeClr val="bg1">
                        <a:lumMod val="75000"/>
                      </a:schemeClr>
                    </a:solidFill>
                  </a:tcPr>
                </a:tc>
                <a:tc>
                  <a:txBody>
                    <a:bodyPr/>
                    <a:lstStyle/>
                    <a:p>
                      <a:pPr algn="ctr"/>
                      <a:r>
                        <a:rPr lang="en-US" sz="900" dirty="0" smtClean="0">
                          <a:solidFill>
                            <a:schemeClr val="tx1"/>
                          </a:solidFill>
                          <a:latin typeface="+mn-lt"/>
                        </a:rPr>
                        <a:t>1,343</a:t>
                      </a:r>
                      <a:endParaRPr lang="en-US" sz="900" dirty="0">
                        <a:solidFill>
                          <a:schemeClr val="tx1"/>
                        </a:solidFill>
                        <a:latin typeface="+mn-lt"/>
                      </a:endParaRPr>
                    </a:p>
                  </a:txBody>
                  <a:tcPr marL="9525" marR="9525" marT="9525" marB="0" anchor="ctr">
                    <a:solidFill>
                      <a:schemeClr val="bg1">
                        <a:lumMod val="75000"/>
                      </a:schemeClr>
                    </a:solidFill>
                  </a:tcPr>
                </a:tc>
                <a:tc>
                  <a:txBody>
                    <a:bodyPr/>
                    <a:lstStyle/>
                    <a:p>
                      <a:pPr algn="ctr"/>
                      <a:r>
                        <a:rPr lang="en-US" sz="900" dirty="0" smtClean="0">
                          <a:solidFill>
                            <a:schemeClr val="tx1"/>
                          </a:solidFill>
                          <a:latin typeface="+mn-lt"/>
                        </a:rPr>
                        <a:t>1.3</a:t>
                      </a:r>
                      <a:endParaRPr lang="en-US" sz="900" dirty="0">
                        <a:solidFill>
                          <a:schemeClr val="tx1"/>
                        </a:solidFill>
                        <a:latin typeface="+mn-lt"/>
                      </a:endParaRPr>
                    </a:p>
                  </a:txBody>
                  <a:tcPr marL="9525" marR="9525" marT="9525" marB="0" anchor="ctr">
                    <a:solidFill>
                      <a:schemeClr val="bg1">
                        <a:lumMod val="75000"/>
                      </a:schemeClr>
                    </a:solidFill>
                  </a:tcPr>
                </a:tc>
                <a:tc>
                  <a:txBody>
                    <a:bodyPr/>
                    <a:lstStyle/>
                    <a:p>
                      <a:pPr algn="ctr"/>
                      <a:r>
                        <a:rPr lang="en-US" sz="900" dirty="0" smtClean="0">
                          <a:solidFill>
                            <a:schemeClr val="tx1"/>
                          </a:solidFill>
                          <a:latin typeface="+mn-lt"/>
                        </a:rPr>
                        <a:t>145</a:t>
                      </a:r>
                      <a:endParaRPr lang="en-US" sz="900" dirty="0">
                        <a:solidFill>
                          <a:schemeClr val="tx1"/>
                        </a:solidFill>
                        <a:latin typeface="+mn-lt"/>
                      </a:endParaRPr>
                    </a:p>
                  </a:txBody>
                  <a:tcPr marL="9525" marR="9525" marT="9525" marB="0" anchor="ctr">
                    <a:lnR w="6350" cap="flat" cmpd="sng" algn="ctr">
                      <a:solidFill>
                        <a:srgbClr val="FFFFFF"/>
                      </a:solidFill>
                      <a:prstDash val="solid"/>
                      <a:round/>
                      <a:headEnd type="none" w="med" len="med"/>
                      <a:tailEnd type="none" w="med" len="med"/>
                    </a:lnR>
                    <a:solidFill>
                      <a:schemeClr val="bg1">
                        <a:lumMod val="75000"/>
                      </a:schemeClr>
                    </a:solidFill>
                  </a:tcPr>
                </a:tc>
                <a:tc>
                  <a:txBody>
                    <a:bodyPr/>
                    <a:lstStyle/>
                    <a:p>
                      <a:pPr algn="ctr"/>
                      <a:r>
                        <a:rPr lang="en-US" sz="900" dirty="0" smtClean="0">
                          <a:solidFill>
                            <a:schemeClr val="tx1"/>
                          </a:solidFill>
                          <a:latin typeface="+mn-lt"/>
                        </a:rPr>
                        <a:t>155</a:t>
                      </a:r>
                      <a:endParaRPr lang="en-US" sz="900" dirty="0">
                        <a:solidFill>
                          <a:schemeClr val="tx1"/>
                        </a:solidFill>
                        <a:latin typeface="+mn-lt"/>
                      </a:endParaRP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solidFill>
                      <a:schemeClr val="bg1">
                        <a:lumMod val="75000"/>
                      </a:schemeClr>
                    </a:solidFill>
                  </a:tcPr>
                </a:tc>
                <a:tc>
                  <a:txBody>
                    <a:bodyPr/>
                    <a:lstStyle/>
                    <a:p>
                      <a:pPr algn="ctr"/>
                      <a:r>
                        <a:rPr lang="en-US" sz="900" dirty="0" smtClean="0">
                          <a:solidFill>
                            <a:schemeClr val="tx1"/>
                          </a:solidFill>
                          <a:latin typeface="+mn-lt"/>
                        </a:rPr>
                        <a:t>0.12</a:t>
                      </a:r>
                      <a:endParaRPr lang="en-US" sz="900" dirty="0">
                        <a:solidFill>
                          <a:schemeClr val="tx1"/>
                        </a:solidFill>
                        <a:latin typeface="+mn-lt"/>
                      </a:endParaRPr>
                    </a:p>
                  </a:txBody>
                  <a:tcPr marL="9525" marR="9525" marT="9525" marB="0" anchor="ctr">
                    <a:lnL w="6350" cap="flat" cmpd="sng" algn="ctr">
                      <a:solidFill>
                        <a:srgbClr val="FFFFFF"/>
                      </a:solidFill>
                      <a:prstDash val="solid"/>
                      <a:round/>
                      <a:headEnd type="none" w="med" len="med"/>
                      <a:tailEnd type="none" w="med" len="med"/>
                    </a:lnL>
                    <a:lnR w="28575" cap="flat" cmpd="sng" algn="ctr">
                      <a:solidFill>
                        <a:schemeClr val="bg1"/>
                      </a:solidFill>
                      <a:prstDash val="solid"/>
                      <a:round/>
                      <a:headEnd type="none" w="med" len="med"/>
                      <a:tailEnd type="none" w="med" len="med"/>
                    </a:lnR>
                    <a:solidFill>
                      <a:schemeClr val="bg1">
                        <a:lumMod val="75000"/>
                      </a:schemeClr>
                    </a:solidFill>
                  </a:tcPr>
                </a:tc>
              </a:tr>
              <a:tr h="217238">
                <a:tc rowSpan="7">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b="1" dirty="0" smtClean="0">
                          <a:latin typeface="+mn-lt"/>
                        </a:rPr>
                        <a:t>Annotated </a:t>
                      </a:r>
                      <a:r>
                        <a:rPr lang="en-US" sz="1100" b="1" dirty="0" err="1" smtClean="0">
                          <a:latin typeface="+mn-lt"/>
                        </a:rPr>
                        <a:t>ncRNAs</a:t>
                      </a:r>
                      <a:endParaRPr lang="en-US" sz="1100" b="1" dirty="0" smtClean="0">
                        <a:latin typeface="+mn-lt"/>
                      </a:endParaRPr>
                    </a:p>
                  </a:txBody>
                  <a:tcPr vert="vert270" anchor="ctr">
                    <a:lnR w="6350" cap="flat" cmpd="sng" algn="ctr">
                      <a:solidFill>
                        <a:srgbClr val="FFFFFF"/>
                      </a:solidFill>
                      <a:prstDash val="solid"/>
                      <a:round/>
                      <a:headEnd type="none" w="med" len="med"/>
                      <a:tailEnd type="none" w="med" len="med"/>
                    </a:lnR>
                    <a:lnB w="6350" cap="flat" cmpd="sng" algn="ctr">
                      <a:noFill/>
                      <a:prstDash val="solid"/>
                      <a:round/>
                      <a:headEnd type="none" w="med" len="med"/>
                      <a:tailEnd type="none" w="med" len="med"/>
                    </a:lnB>
                    <a:solidFill>
                      <a:schemeClr val="bg1">
                        <a:lumMod val="75000"/>
                      </a:schemeClr>
                    </a:solidFill>
                  </a:tcPr>
                </a:tc>
                <a:tc rowSpan="6">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b="1" dirty="0" smtClean="0">
                          <a:latin typeface="+mn-lt"/>
                          <a:cs typeface="Arial"/>
                        </a:rPr>
                        <a:t>Comparable</a:t>
                      </a:r>
                      <a:r>
                        <a:rPr lang="en-US" sz="1100" b="1" baseline="0" dirty="0" smtClean="0">
                          <a:latin typeface="+mn-lt"/>
                          <a:cs typeface="Arial"/>
                        </a:rPr>
                        <a:t> </a:t>
                      </a:r>
                      <a:r>
                        <a:rPr lang="en-US" sz="1100" b="1" baseline="0" dirty="0" err="1" smtClean="0">
                          <a:latin typeface="+mn-lt"/>
                          <a:cs typeface="Arial"/>
                        </a:rPr>
                        <a:t>ncRNAs</a:t>
                      </a:r>
                      <a:endParaRPr lang="en-US" sz="1100" b="1" dirty="0" smtClean="0">
                        <a:latin typeface="+mn-lt"/>
                        <a:cs typeface="Arial"/>
                      </a:endParaRPr>
                    </a:p>
                  </a:txBody>
                  <a:tcPr vert="vert27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B w="6350" cap="flat" cmpd="sng" algn="ctr">
                      <a:solidFill>
                        <a:prstClr val="white">
                          <a:lumMod val="85000"/>
                        </a:prstClr>
                      </a:solidFill>
                      <a:prstDash val="solid"/>
                      <a:round/>
                      <a:headEnd type="none" w="med" len="med"/>
                      <a:tailEnd type="none" w="med" len="med"/>
                    </a:lnB>
                    <a:solidFill>
                      <a:schemeClr val="bg1">
                        <a:lumMod val="85000"/>
                      </a:schemeClr>
                    </a:solidFill>
                  </a:tcPr>
                </a:tc>
                <a:tc>
                  <a:txBody>
                    <a:bodyPr/>
                    <a:lstStyle/>
                    <a:p>
                      <a:pPr algn="ctr"/>
                      <a:r>
                        <a:rPr lang="en-US" sz="1100" b="1" baseline="0" dirty="0" err="1" smtClean="0">
                          <a:solidFill>
                            <a:schemeClr val="tx1"/>
                          </a:solidFill>
                          <a:latin typeface="+mn-lt"/>
                        </a:rPr>
                        <a:t>pri-</a:t>
                      </a:r>
                      <a:r>
                        <a:rPr lang="en-US" sz="1100" b="1" dirty="0" err="1" smtClean="0">
                          <a:solidFill>
                            <a:schemeClr val="tx1"/>
                          </a:solidFill>
                          <a:latin typeface="+mn-lt"/>
                        </a:rPr>
                        <a:t>miRNA</a:t>
                      </a:r>
                      <a:endParaRPr lang="en-US" sz="1100" b="1" dirty="0">
                        <a:solidFill>
                          <a:schemeClr val="tx1"/>
                        </a:solidFill>
                        <a:latin typeface="+mn-lt"/>
                      </a:endParaRPr>
                    </a:p>
                  </a:txBody>
                  <a:tcPr anchor="ctr">
                    <a:lnL w="6350" cap="flat" cmpd="sng" algn="ctr">
                      <a:solidFill>
                        <a:srgbClr val="FFFFFF"/>
                      </a:solidFill>
                      <a:prstDash val="solid"/>
                      <a:round/>
                      <a:headEnd type="none" w="med" len="med"/>
                      <a:tailEnd type="none" w="med" len="med"/>
                    </a:lnL>
                    <a:solidFill>
                      <a:schemeClr val="bg1">
                        <a:lumMod val="85000"/>
                      </a:schemeClr>
                    </a:solidFill>
                  </a:tcPr>
                </a:tc>
                <a:tc>
                  <a:txBody>
                    <a:bodyPr/>
                    <a:lstStyle/>
                    <a:p>
                      <a:pPr algn="ctr"/>
                      <a:r>
                        <a:rPr lang="en-US" sz="1400" dirty="0" smtClean="0">
                          <a:solidFill>
                            <a:schemeClr val="tx1"/>
                          </a:solidFill>
                          <a:latin typeface="+mn-lt"/>
                        </a:rPr>
                        <a:t>58</a:t>
                      </a:r>
                      <a:endParaRPr lang="en-US" sz="1400" dirty="0">
                        <a:solidFill>
                          <a:schemeClr val="tx1"/>
                        </a:solidFill>
                        <a:latin typeface="+mn-lt"/>
                      </a:endParaRPr>
                    </a:p>
                  </a:txBody>
                  <a:tcPr marL="9525" marR="9525" marT="9525" marB="0" anchor="ctr">
                    <a:solidFill>
                      <a:schemeClr val="bg1">
                        <a:lumMod val="85000"/>
                      </a:schemeClr>
                    </a:solidFill>
                  </a:tcPr>
                </a:tc>
                <a:tc>
                  <a:txBody>
                    <a:bodyPr/>
                    <a:lstStyle/>
                    <a:p>
                      <a:pPr algn="ctr"/>
                      <a:r>
                        <a:rPr lang="en-US" sz="1100" dirty="0" smtClean="0">
                          <a:solidFill>
                            <a:schemeClr val="bg1">
                              <a:lumMod val="65000"/>
                            </a:schemeClr>
                          </a:solidFill>
                          <a:latin typeface="+mn-lt"/>
                        </a:rPr>
                        <a:t>1,158</a:t>
                      </a:r>
                      <a:endParaRPr lang="en-US" sz="1100" dirty="0">
                        <a:solidFill>
                          <a:schemeClr val="bg1">
                            <a:lumMod val="65000"/>
                          </a:schemeClr>
                        </a:solidFill>
                        <a:latin typeface="+mn-lt"/>
                      </a:endParaRPr>
                    </a:p>
                  </a:txBody>
                  <a:tcPr marL="9525" marR="9525" marT="9525" marB="0" anchor="ctr">
                    <a:solidFill>
                      <a:schemeClr val="bg1">
                        <a:lumMod val="85000"/>
                      </a:schemeClr>
                    </a:solidFill>
                  </a:tcPr>
                </a:tc>
                <a:tc>
                  <a:txBody>
                    <a:bodyPr/>
                    <a:lstStyle/>
                    <a:p>
                      <a:pPr algn="ctr"/>
                      <a:r>
                        <a:rPr lang="en-US" sz="1100" dirty="0" smtClean="0">
                          <a:solidFill>
                            <a:schemeClr val="bg1">
                              <a:lumMod val="65000"/>
                            </a:schemeClr>
                          </a:solidFill>
                          <a:latin typeface="+mn-lt"/>
                        </a:rPr>
                        <a:t>0.04</a:t>
                      </a:r>
                      <a:endParaRPr lang="en-US" sz="1100" dirty="0">
                        <a:solidFill>
                          <a:schemeClr val="bg1">
                            <a:lumMod val="65000"/>
                          </a:schemeClr>
                        </a:solidFill>
                        <a:latin typeface="+mn-lt"/>
                      </a:endParaRPr>
                    </a:p>
                  </a:txBody>
                  <a:tcPr marL="9525" marR="9525" marT="9525" marB="0" anchor="ctr">
                    <a:solidFill>
                      <a:schemeClr val="bg1">
                        <a:lumMod val="85000"/>
                      </a:schemeClr>
                    </a:solidFill>
                  </a:tcPr>
                </a:tc>
                <a:tc>
                  <a:txBody>
                    <a:bodyPr/>
                    <a:lstStyle/>
                    <a:p>
                      <a:pPr algn="ctr"/>
                      <a:r>
                        <a:rPr lang="en-US" sz="1400" dirty="0" smtClean="0">
                          <a:solidFill>
                            <a:schemeClr val="tx1"/>
                          </a:solidFill>
                          <a:latin typeface="+mn-lt"/>
                        </a:rPr>
                        <a:t>44</a:t>
                      </a:r>
                      <a:endParaRPr lang="en-US" sz="1400" dirty="0">
                        <a:solidFill>
                          <a:schemeClr val="tx1"/>
                        </a:solidFill>
                        <a:latin typeface="+mn-lt"/>
                      </a:endParaRPr>
                    </a:p>
                  </a:txBody>
                  <a:tcPr marL="9525" marR="9525" marT="9525" marB="0" anchor="ctr">
                    <a:solidFill>
                      <a:schemeClr val="bg1">
                        <a:lumMod val="85000"/>
                      </a:schemeClr>
                    </a:solidFill>
                  </a:tcPr>
                </a:tc>
                <a:tc>
                  <a:txBody>
                    <a:bodyPr/>
                    <a:lstStyle/>
                    <a:p>
                      <a:pPr algn="ctr"/>
                      <a:r>
                        <a:rPr lang="en-US" sz="1100" dirty="0" smtClean="0">
                          <a:solidFill>
                            <a:schemeClr val="bg1">
                              <a:lumMod val="65000"/>
                            </a:schemeClr>
                          </a:solidFill>
                          <a:latin typeface="+mn-lt"/>
                        </a:rPr>
                        <a:t>16</a:t>
                      </a:r>
                      <a:endParaRPr lang="en-US" sz="1100" dirty="0">
                        <a:solidFill>
                          <a:schemeClr val="bg1">
                            <a:lumMod val="65000"/>
                          </a:schemeClr>
                        </a:solidFill>
                        <a:latin typeface="+mn-lt"/>
                      </a:endParaRPr>
                    </a:p>
                  </a:txBody>
                  <a:tcPr marL="9525" marR="9525" marT="9525" marB="0" anchor="ctr">
                    <a:solidFill>
                      <a:schemeClr val="bg1">
                        <a:lumMod val="85000"/>
                      </a:schemeClr>
                    </a:solidFill>
                  </a:tcPr>
                </a:tc>
                <a:tc>
                  <a:txBody>
                    <a:bodyPr/>
                    <a:lstStyle/>
                    <a:p>
                      <a:pPr algn="ctr"/>
                      <a:r>
                        <a:rPr lang="en-US" sz="1100" dirty="0" smtClean="0">
                          <a:solidFill>
                            <a:schemeClr val="bg1">
                              <a:lumMod val="65000"/>
                            </a:schemeClr>
                          </a:solidFill>
                          <a:latin typeface="+mn-lt"/>
                        </a:rPr>
                        <a:t>0.02</a:t>
                      </a:r>
                      <a:endParaRPr lang="en-US" sz="1100" dirty="0">
                        <a:solidFill>
                          <a:schemeClr val="bg1">
                            <a:lumMod val="65000"/>
                          </a:schemeClr>
                        </a:solidFill>
                        <a:latin typeface="+mn-lt"/>
                      </a:endParaRPr>
                    </a:p>
                  </a:txBody>
                  <a:tcPr marL="9525" marR="9525" marT="9525" marB="0" anchor="ctr">
                    <a:solidFill>
                      <a:schemeClr val="bg1">
                        <a:lumMod val="85000"/>
                      </a:schemeClr>
                    </a:solidFill>
                  </a:tcPr>
                </a:tc>
                <a:tc>
                  <a:txBody>
                    <a:bodyPr/>
                    <a:lstStyle/>
                    <a:p>
                      <a:pPr algn="ctr"/>
                      <a:r>
                        <a:rPr lang="en-US" sz="1400" dirty="0" smtClean="0">
                          <a:solidFill>
                            <a:schemeClr val="tx1"/>
                          </a:solidFill>
                          <a:latin typeface="+mn-lt"/>
                        </a:rPr>
                        <a:t>43</a:t>
                      </a:r>
                      <a:endParaRPr lang="en-US" sz="1400" dirty="0">
                        <a:solidFill>
                          <a:schemeClr val="tx1"/>
                        </a:solidFill>
                        <a:latin typeface="+mn-lt"/>
                      </a:endParaRPr>
                    </a:p>
                  </a:txBody>
                  <a:tcPr marL="9525" marR="9525" marT="9525" marB="0" anchor="ctr">
                    <a:lnR w="6350" cap="flat" cmpd="sng" algn="ctr">
                      <a:solidFill>
                        <a:srgbClr val="FFFFFF"/>
                      </a:solidFill>
                      <a:prstDash val="solid"/>
                      <a:round/>
                      <a:headEnd type="none" w="med" len="med"/>
                      <a:tailEnd type="none" w="med" len="med"/>
                    </a:lnR>
                    <a:solidFill>
                      <a:schemeClr val="bg1">
                        <a:lumMod val="85000"/>
                      </a:schemeClr>
                    </a:solidFill>
                  </a:tcPr>
                </a:tc>
                <a:tc>
                  <a:txBody>
                    <a:bodyPr/>
                    <a:lstStyle/>
                    <a:p>
                      <a:pPr algn="ctr"/>
                      <a:r>
                        <a:rPr lang="en-US" sz="1100" dirty="0" smtClean="0">
                          <a:solidFill>
                            <a:schemeClr val="bg1">
                              <a:lumMod val="50000"/>
                            </a:schemeClr>
                          </a:solidFill>
                          <a:latin typeface="+mn-lt"/>
                        </a:rPr>
                        <a:t>300</a:t>
                      </a:r>
                      <a:endParaRPr lang="en-US" sz="1100" dirty="0">
                        <a:solidFill>
                          <a:schemeClr val="bg1">
                            <a:lumMod val="50000"/>
                          </a:schemeClr>
                        </a:solidFill>
                        <a:latin typeface="+mn-lt"/>
                      </a:endParaRP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solidFill>
                      <a:schemeClr val="bg1">
                        <a:lumMod val="85000"/>
                      </a:schemeClr>
                    </a:solidFill>
                  </a:tcPr>
                </a:tc>
                <a:tc>
                  <a:txBody>
                    <a:bodyPr/>
                    <a:lstStyle/>
                    <a:p>
                      <a:pPr algn="ctr"/>
                      <a:r>
                        <a:rPr lang="en-US" sz="1100" dirty="0" smtClean="0">
                          <a:solidFill>
                            <a:schemeClr val="bg1">
                              <a:lumMod val="50000"/>
                            </a:schemeClr>
                          </a:solidFill>
                          <a:latin typeface="+mn-lt"/>
                        </a:rPr>
                        <a:t>0.23</a:t>
                      </a:r>
                      <a:endParaRPr lang="en-US" sz="1100" dirty="0">
                        <a:solidFill>
                          <a:schemeClr val="bg1">
                            <a:lumMod val="50000"/>
                          </a:schemeClr>
                        </a:solidFill>
                        <a:latin typeface="+mn-lt"/>
                      </a:endParaRPr>
                    </a:p>
                  </a:txBody>
                  <a:tcPr marL="9525" marR="9525" marT="9525" marB="0" anchor="ctr">
                    <a:lnL w="6350" cap="flat" cmpd="sng" algn="ctr">
                      <a:solidFill>
                        <a:srgbClr val="FFFFFF"/>
                      </a:solidFill>
                      <a:prstDash val="solid"/>
                      <a:round/>
                      <a:headEnd type="none" w="med" len="med"/>
                      <a:tailEnd type="none" w="med" len="med"/>
                    </a:lnL>
                    <a:lnR w="28575" cap="flat" cmpd="sng" algn="ctr">
                      <a:solidFill>
                        <a:schemeClr val="bg1"/>
                      </a:solidFill>
                      <a:prstDash val="solid"/>
                      <a:round/>
                      <a:headEnd type="none" w="med" len="med"/>
                      <a:tailEnd type="none" w="med" len="med"/>
                    </a:lnR>
                    <a:solidFill>
                      <a:schemeClr val="bg1">
                        <a:lumMod val="85000"/>
                      </a:schemeClr>
                    </a:solidFill>
                  </a:tcPr>
                </a:tc>
              </a:tr>
              <a:tr h="347581">
                <a:tc vMerge="1">
                  <a:txBody>
                    <a:bodyPr/>
                    <a:lstStyle/>
                    <a:p>
                      <a:endParaRPr lang="en-US"/>
                    </a:p>
                  </a:txBody>
                  <a:tcPr/>
                </a:tc>
                <a:tc vMerge="1">
                  <a:txBody>
                    <a:bodyPr/>
                    <a:lstStyle/>
                    <a:p>
                      <a:endParaRPr lang="en-US"/>
                    </a:p>
                  </a:txBody>
                  <a:tcPr/>
                </a:tc>
                <a:tc>
                  <a:txBody>
                    <a:bodyPr/>
                    <a:lstStyle/>
                    <a:p>
                      <a:pPr algn="ctr"/>
                      <a:r>
                        <a:rPr lang="en-US" sz="1100" b="1" baseline="0" dirty="0" smtClean="0">
                          <a:solidFill>
                            <a:schemeClr val="tx1"/>
                          </a:solidFill>
                          <a:latin typeface="+mn-lt"/>
                        </a:rPr>
                        <a:t>pre-</a:t>
                      </a:r>
                      <a:r>
                        <a:rPr lang="en-US" sz="1100" b="1" baseline="0" dirty="0" err="1" smtClean="0">
                          <a:solidFill>
                            <a:schemeClr val="tx1"/>
                          </a:solidFill>
                          <a:latin typeface="+mn-lt"/>
                        </a:rPr>
                        <a:t>mi</a:t>
                      </a:r>
                      <a:r>
                        <a:rPr lang="en-US" sz="1100" b="1" dirty="0" err="1" smtClean="0">
                          <a:solidFill>
                            <a:schemeClr val="tx1"/>
                          </a:solidFill>
                          <a:latin typeface="+mn-lt"/>
                        </a:rPr>
                        <a:t>RNAs</a:t>
                      </a:r>
                      <a:endParaRPr lang="en-US" sz="1100" b="1" dirty="0">
                        <a:solidFill>
                          <a:schemeClr val="tx1"/>
                        </a:solidFill>
                        <a:latin typeface="+mn-lt"/>
                      </a:endParaRPr>
                    </a:p>
                  </a:txBody>
                  <a:tcPr anchor="ctr">
                    <a:lnL w="6350" cap="flat" cmpd="sng" algn="ctr">
                      <a:solidFill>
                        <a:srgbClr val="FFFFFF"/>
                      </a:solidFill>
                      <a:prstDash val="solid"/>
                      <a:round/>
                      <a:headEnd type="none" w="med" len="med"/>
                      <a:tailEnd type="none" w="med" len="med"/>
                    </a:lnL>
                    <a:solidFill>
                      <a:schemeClr val="bg1">
                        <a:lumMod val="85000"/>
                      </a:schemeClr>
                    </a:solidFill>
                  </a:tcPr>
                </a:tc>
                <a:tc>
                  <a:txBody>
                    <a:bodyPr/>
                    <a:lstStyle/>
                    <a:p>
                      <a:pPr algn="ctr"/>
                      <a:r>
                        <a:rPr lang="en-US" sz="1400" dirty="0" smtClean="0">
                          <a:solidFill>
                            <a:schemeClr val="tx1"/>
                          </a:solidFill>
                          <a:latin typeface="+mn-lt"/>
                        </a:rPr>
                        <a:t>1,756</a:t>
                      </a:r>
                      <a:endParaRPr lang="en-US" sz="1400" dirty="0">
                        <a:solidFill>
                          <a:schemeClr val="tx1"/>
                        </a:solidFill>
                        <a:latin typeface="+mn-lt"/>
                      </a:endParaRPr>
                    </a:p>
                  </a:txBody>
                  <a:tcPr marL="9525" marR="9525" marT="9525" marB="0" anchor="ctr">
                    <a:solidFill>
                      <a:schemeClr val="bg1">
                        <a:lumMod val="85000"/>
                      </a:schemeClr>
                    </a:solidFill>
                  </a:tcPr>
                </a:tc>
                <a:tc>
                  <a:txBody>
                    <a:bodyPr/>
                    <a:lstStyle/>
                    <a:p>
                      <a:pPr algn="ctr"/>
                      <a:r>
                        <a:rPr lang="en-US" sz="1100" dirty="0" smtClean="0">
                          <a:solidFill>
                            <a:schemeClr val="bg1">
                              <a:lumMod val="65000"/>
                            </a:schemeClr>
                          </a:solidFill>
                          <a:latin typeface="+mn-lt"/>
                        </a:rPr>
                        <a:t>162</a:t>
                      </a:r>
                      <a:endParaRPr lang="en-US" sz="1100" dirty="0">
                        <a:solidFill>
                          <a:schemeClr val="bg1">
                            <a:lumMod val="65000"/>
                          </a:schemeClr>
                        </a:solidFill>
                        <a:latin typeface="+mn-lt"/>
                      </a:endParaRPr>
                    </a:p>
                  </a:txBody>
                  <a:tcPr marL="9525" marR="9525" marT="9525" marB="0" anchor="ctr">
                    <a:solidFill>
                      <a:schemeClr val="bg1">
                        <a:lumMod val="85000"/>
                      </a:schemeClr>
                    </a:solidFill>
                  </a:tcPr>
                </a:tc>
                <a:tc>
                  <a:txBody>
                    <a:bodyPr/>
                    <a:lstStyle/>
                    <a:p>
                      <a:pPr algn="ctr"/>
                      <a:r>
                        <a:rPr lang="en-US" sz="1100" dirty="0" smtClean="0">
                          <a:solidFill>
                            <a:schemeClr val="bg1">
                              <a:lumMod val="65000"/>
                            </a:schemeClr>
                          </a:solidFill>
                          <a:latin typeface="+mn-lt"/>
                        </a:rPr>
                        <a:t>0.006</a:t>
                      </a:r>
                      <a:endParaRPr lang="en-US" sz="1100" dirty="0">
                        <a:solidFill>
                          <a:schemeClr val="bg1">
                            <a:lumMod val="65000"/>
                          </a:schemeClr>
                        </a:solidFill>
                        <a:latin typeface="+mn-lt"/>
                      </a:endParaRPr>
                    </a:p>
                  </a:txBody>
                  <a:tcPr marL="9525" marR="9525" marT="9525" marB="0" anchor="ctr">
                    <a:solidFill>
                      <a:schemeClr val="bg1">
                        <a:lumMod val="85000"/>
                      </a:schemeClr>
                    </a:solidFill>
                  </a:tcPr>
                </a:tc>
                <a:tc>
                  <a:txBody>
                    <a:bodyPr/>
                    <a:lstStyle/>
                    <a:p>
                      <a:pPr algn="ctr"/>
                      <a:r>
                        <a:rPr lang="en-US" sz="1400" dirty="0" smtClean="0">
                          <a:solidFill>
                            <a:schemeClr val="tx1"/>
                          </a:solidFill>
                          <a:latin typeface="+mn-lt"/>
                        </a:rPr>
                        <a:t>221</a:t>
                      </a:r>
                      <a:endParaRPr lang="en-US" sz="1400" dirty="0">
                        <a:solidFill>
                          <a:schemeClr val="tx1"/>
                        </a:solidFill>
                        <a:latin typeface="+mn-lt"/>
                      </a:endParaRPr>
                    </a:p>
                  </a:txBody>
                  <a:tcPr marL="9525" marR="9525" marT="9525" marB="0" anchor="ctr">
                    <a:solidFill>
                      <a:schemeClr val="bg1">
                        <a:lumMod val="85000"/>
                      </a:schemeClr>
                    </a:solidFill>
                  </a:tcPr>
                </a:tc>
                <a:tc>
                  <a:txBody>
                    <a:bodyPr/>
                    <a:lstStyle/>
                    <a:p>
                      <a:pPr algn="ctr"/>
                      <a:r>
                        <a:rPr lang="en-US" sz="1100" dirty="0" smtClean="0">
                          <a:solidFill>
                            <a:schemeClr val="bg1">
                              <a:lumMod val="65000"/>
                            </a:schemeClr>
                          </a:solidFill>
                          <a:latin typeface="+mn-lt"/>
                        </a:rPr>
                        <a:t>20</a:t>
                      </a:r>
                      <a:endParaRPr lang="en-US" sz="1100" dirty="0">
                        <a:solidFill>
                          <a:schemeClr val="bg1">
                            <a:lumMod val="65000"/>
                          </a:schemeClr>
                        </a:solidFill>
                        <a:latin typeface="+mn-lt"/>
                      </a:endParaRPr>
                    </a:p>
                  </a:txBody>
                  <a:tcPr marL="9525" marR="9525" marT="9525" marB="0" anchor="ctr">
                    <a:solidFill>
                      <a:schemeClr val="bg1">
                        <a:lumMod val="85000"/>
                      </a:schemeClr>
                    </a:solidFill>
                  </a:tcPr>
                </a:tc>
                <a:tc>
                  <a:txBody>
                    <a:bodyPr/>
                    <a:lstStyle/>
                    <a:p>
                      <a:pPr algn="ctr"/>
                      <a:r>
                        <a:rPr lang="en-US" sz="1100" dirty="0" smtClean="0">
                          <a:solidFill>
                            <a:schemeClr val="bg1">
                              <a:lumMod val="65000"/>
                            </a:schemeClr>
                          </a:solidFill>
                          <a:latin typeface="+mn-lt"/>
                        </a:rPr>
                        <a:t>0.02</a:t>
                      </a:r>
                      <a:endParaRPr lang="en-US" sz="1100" dirty="0">
                        <a:solidFill>
                          <a:schemeClr val="bg1">
                            <a:lumMod val="65000"/>
                          </a:schemeClr>
                        </a:solidFill>
                        <a:latin typeface="+mn-lt"/>
                      </a:endParaRPr>
                    </a:p>
                  </a:txBody>
                  <a:tcPr marL="9525" marR="9525" marT="9525" marB="0" anchor="ctr">
                    <a:solidFill>
                      <a:schemeClr val="bg1">
                        <a:lumMod val="85000"/>
                      </a:schemeClr>
                    </a:solidFill>
                  </a:tcPr>
                </a:tc>
                <a:tc>
                  <a:txBody>
                    <a:bodyPr/>
                    <a:lstStyle/>
                    <a:p>
                      <a:pPr algn="ctr"/>
                      <a:r>
                        <a:rPr lang="en-US" sz="1400" dirty="0" smtClean="0">
                          <a:solidFill>
                            <a:schemeClr val="tx1"/>
                          </a:solidFill>
                          <a:latin typeface="+mn-lt"/>
                        </a:rPr>
                        <a:t>236</a:t>
                      </a:r>
                      <a:endParaRPr lang="en-US" sz="1400" dirty="0">
                        <a:solidFill>
                          <a:schemeClr val="tx1"/>
                        </a:solidFill>
                        <a:latin typeface="+mn-lt"/>
                      </a:endParaRPr>
                    </a:p>
                  </a:txBody>
                  <a:tcPr marL="9525" marR="9525" marT="9525" marB="0" anchor="ctr">
                    <a:lnR w="6350" cap="flat" cmpd="sng" algn="ctr">
                      <a:solidFill>
                        <a:srgbClr val="FFFFFF"/>
                      </a:solidFill>
                      <a:prstDash val="solid"/>
                      <a:round/>
                      <a:headEnd type="none" w="med" len="med"/>
                      <a:tailEnd type="none" w="med" len="med"/>
                    </a:lnR>
                    <a:solidFill>
                      <a:schemeClr val="bg1">
                        <a:lumMod val="85000"/>
                      </a:schemeClr>
                    </a:solidFill>
                  </a:tcPr>
                </a:tc>
                <a:tc>
                  <a:txBody>
                    <a:bodyPr/>
                    <a:lstStyle/>
                    <a:p>
                      <a:pPr algn="ctr"/>
                      <a:r>
                        <a:rPr lang="en-US" sz="1100" dirty="0" smtClean="0">
                          <a:solidFill>
                            <a:schemeClr val="bg1">
                              <a:lumMod val="50000"/>
                            </a:schemeClr>
                          </a:solidFill>
                          <a:latin typeface="+mn-lt"/>
                        </a:rPr>
                        <a:t>22</a:t>
                      </a:r>
                      <a:endParaRPr lang="en-US" sz="1100" dirty="0">
                        <a:solidFill>
                          <a:schemeClr val="bg1">
                            <a:lumMod val="50000"/>
                          </a:schemeClr>
                        </a:solidFill>
                        <a:latin typeface="+mn-lt"/>
                      </a:endParaRP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solidFill>
                      <a:schemeClr val="bg1">
                        <a:lumMod val="85000"/>
                      </a:schemeClr>
                    </a:solidFill>
                  </a:tcPr>
                </a:tc>
                <a:tc>
                  <a:txBody>
                    <a:bodyPr/>
                    <a:lstStyle/>
                    <a:p>
                      <a:pPr algn="ctr"/>
                      <a:r>
                        <a:rPr lang="en-US" sz="1100" dirty="0" smtClean="0">
                          <a:solidFill>
                            <a:schemeClr val="bg1">
                              <a:lumMod val="50000"/>
                            </a:schemeClr>
                          </a:solidFill>
                          <a:latin typeface="+mn-lt"/>
                        </a:rPr>
                        <a:t>0.02</a:t>
                      </a:r>
                      <a:endParaRPr lang="en-US" sz="1100" dirty="0">
                        <a:solidFill>
                          <a:schemeClr val="bg1">
                            <a:lumMod val="50000"/>
                          </a:schemeClr>
                        </a:solidFill>
                        <a:latin typeface="+mn-lt"/>
                      </a:endParaRPr>
                    </a:p>
                  </a:txBody>
                  <a:tcPr marL="9525" marR="9525" marT="9525" marB="0" anchor="ctr">
                    <a:lnL w="6350" cap="flat" cmpd="sng" algn="ctr">
                      <a:solidFill>
                        <a:srgbClr val="FFFFFF"/>
                      </a:solidFill>
                      <a:prstDash val="solid"/>
                      <a:round/>
                      <a:headEnd type="none" w="med" len="med"/>
                      <a:tailEnd type="none" w="med" len="med"/>
                    </a:lnL>
                    <a:lnR w="28575" cap="flat" cmpd="sng" algn="ctr">
                      <a:solidFill>
                        <a:schemeClr val="bg1"/>
                      </a:solidFill>
                      <a:prstDash val="solid"/>
                      <a:round/>
                      <a:headEnd type="none" w="med" len="med"/>
                      <a:tailEnd type="none" w="med" len="med"/>
                    </a:lnR>
                    <a:solidFill>
                      <a:schemeClr val="bg1">
                        <a:lumMod val="85000"/>
                      </a:schemeClr>
                    </a:solidFill>
                  </a:tcPr>
                </a:tc>
              </a:tr>
              <a:tr h="217238">
                <a:tc vMerge="1">
                  <a:txBody>
                    <a:bodyPr/>
                    <a:lstStyle/>
                    <a:p>
                      <a:endParaRPr lang="en-US" dirty="0"/>
                    </a:p>
                  </a:txBody>
                  <a:tcPr anchor="ctr"/>
                </a:tc>
                <a:tc vMerge="1">
                  <a:txBody>
                    <a:bodyPr/>
                    <a:lstStyle/>
                    <a:p>
                      <a:endParaRPr lang="en-US"/>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b="1" dirty="0" err="1" smtClean="0">
                          <a:solidFill>
                            <a:schemeClr val="tx1"/>
                          </a:solidFill>
                          <a:latin typeface="+mn-lt"/>
                        </a:rPr>
                        <a:t>tRNAs</a:t>
                      </a:r>
                      <a:endParaRPr lang="en-US" sz="1100" b="1" dirty="0" smtClean="0">
                        <a:solidFill>
                          <a:schemeClr val="tx1"/>
                        </a:solidFill>
                        <a:latin typeface="+mn-lt"/>
                      </a:endParaRPr>
                    </a:p>
                  </a:txBody>
                  <a:tcPr anchor="ctr">
                    <a:lnL w="6350" cap="flat" cmpd="sng" algn="ctr">
                      <a:solidFill>
                        <a:srgbClr val="FFFFFF"/>
                      </a:solidFill>
                      <a:prstDash val="solid"/>
                      <a:round/>
                      <a:headEnd type="none" w="med" len="med"/>
                      <a:tailEnd type="none" w="med" len="med"/>
                    </a:lnL>
                    <a:solidFill>
                      <a:schemeClr val="bg1">
                        <a:lumMod val="85000"/>
                      </a:schemeClr>
                    </a:solidFill>
                  </a:tcPr>
                </a:tc>
                <a:tc>
                  <a:txBody>
                    <a:bodyPr/>
                    <a:lstStyle/>
                    <a:p>
                      <a:pPr algn="ctr"/>
                      <a:r>
                        <a:rPr lang="en-US" sz="1400" dirty="0" smtClean="0">
                          <a:solidFill>
                            <a:schemeClr val="tx1"/>
                          </a:solidFill>
                          <a:latin typeface="+mn-lt"/>
                        </a:rPr>
                        <a:t>624</a:t>
                      </a:r>
                    </a:p>
                  </a:txBody>
                  <a:tcPr marL="9525" marR="9525" marT="9525" marB="0" anchor="ctr">
                    <a:solidFill>
                      <a:schemeClr val="bg1">
                        <a:lumMod val="85000"/>
                      </a:schemeClr>
                    </a:solidFill>
                  </a:tcPr>
                </a:tc>
                <a:tc>
                  <a:txBody>
                    <a:bodyPr/>
                    <a:lstStyle/>
                    <a:p>
                      <a:pPr algn="ctr"/>
                      <a:r>
                        <a:rPr lang="en-US" sz="1100" dirty="0" smtClean="0">
                          <a:solidFill>
                            <a:schemeClr val="bg1">
                              <a:lumMod val="65000"/>
                            </a:schemeClr>
                          </a:solidFill>
                          <a:latin typeface="+mn-lt"/>
                        </a:rPr>
                        <a:t>47</a:t>
                      </a:r>
                      <a:endParaRPr lang="en-US" sz="1100" dirty="0">
                        <a:solidFill>
                          <a:schemeClr val="bg1">
                            <a:lumMod val="65000"/>
                          </a:schemeClr>
                        </a:solidFill>
                        <a:latin typeface="+mn-lt"/>
                      </a:endParaRPr>
                    </a:p>
                  </a:txBody>
                  <a:tcPr marL="9525" marR="9525" marT="9525" marB="0" anchor="ctr">
                    <a:solidFill>
                      <a:schemeClr val="bg1">
                        <a:lumMod val="85000"/>
                      </a:schemeClr>
                    </a:solidFill>
                  </a:tcPr>
                </a:tc>
                <a:tc>
                  <a:txBody>
                    <a:bodyPr/>
                    <a:lstStyle/>
                    <a:p>
                      <a:pPr algn="ctr"/>
                      <a:r>
                        <a:rPr lang="en-US" sz="1100" dirty="0" smtClean="0">
                          <a:solidFill>
                            <a:schemeClr val="bg1">
                              <a:lumMod val="65000"/>
                            </a:schemeClr>
                          </a:solidFill>
                          <a:latin typeface="+mn-lt"/>
                        </a:rPr>
                        <a:t>0.002</a:t>
                      </a:r>
                      <a:endParaRPr lang="en-US" sz="1100" dirty="0">
                        <a:solidFill>
                          <a:schemeClr val="bg1">
                            <a:lumMod val="65000"/>
                          </a:schemeClr>
                        </a:solidFill>
                        <a:latin typeface="+mn-lt"/>
                      </a:endParaRPr>
                    </a:p>
                  </a:txBody>
                  <a:tcPr marL="9525" marR="9525" marT="9525" marB="0" anchor="ctr">
                    <a:solidFill>
                      <a:schemeClr val="bg1">
                        <a:lumMod val="85000"/>
                      </a:schemeClr>
                    </a:solidFill>
                  </a:tcPr>
                </a:tc>
                <a:tc>
                  <a:txBody>
                    <a:bodyPr/>
                    <a:lstStyle/>
                    <a:p>
                      <a:pPr algn="ctr"/>
                      <a:r>
                        <a:rPr lang="en-US" sz="1400" dirty="0" smtClean="0">
                          <a:solidFill>
                            <a:schemeClr val="tx1"/>
                          </a:solidFill>
                          <a:latin typeface="+mn-lt"/>
                        </a:rPr>
                        <a:t>609</a:t>
                      </a:r>
                      <a:endParaRPr lang="en-US" sz="1400" dirty="0">
                        <a:solidFill>
                          <a:schemeClr val="tx1"/>
                        </a:solidFill>
                        <a:latin typeface="+mn-lt"/>
                      </a:endParaRPr>
                    </a:p>
                  </a:txBody>
                  <a:tcPr marL="9525" marR="9525" marT="9525" marB="0" anchor="ctr">
                    <a:solidFill>
                      <a:schemeClr val="bg1">
                        <a:lumMod val="85000"/>
                      </a:schemeClr>
                    </a:solidFill>
                  </a:tcPr>
                </a:tc>
                <a:tc>
                  <a:txBody>
                    <a:bodyPr/>
                    <a:lstStyle/>
                    <a:p>
                      <a:pPr algn="ctr"/>
                      <a:r>
                        <a:rPr lang="en-US" sz="1100" dirty="0" smtClean="0">
                          <a:solidFill>
                            <a:schemeClr val="bg1">
                              <a:lumMod val="65000"/>
                            </a:schemeClr>
                          </a:solidFill>
                          <a:latin typeface="+mn-lt"/>
                        </a:rPr>
                        <a:t>45</a:t>
                      </a:r>
                      <a:endParaRPr lang="en-US" sz="1100" dirty="0">
                        <a:solidFill>
                          <a:schemeClr val="bg1">
                            <a:lumMod val="65000"/>
                          </a:schemeClr>
                        </a:solidFill>
                        <a:latin typeface="+mn-lt"/>
                      </a:endParaRPr>
                    </a:p>
                  </a:txBody>
                  <a:tcPr marL="9525" marR="9525" marT="9525" marB="0" anchor="ctr">
                    <a:solidFill>
                      <a:schemeClr val="bg1">
                        <a:lumMod val="85000"/>
                      </a:schemeClr>
                    </a:solidFill>
                  </a:tcPr>
                </a:tc>
                <a:tc>
                  <a:txBody>
                    <a:bodyPr/>
                    <a:lstStyle/>
                    <a:p>
                      <a:pPr algn="ctr"/>
                      <a:r>
                        <a:rPr lang="en-US" sz="1100" dirty="0" smtClean="0">
                          <a:solidFill>
                            <a:schemeClr val="bg1">
                              <a:lumMod val="65000"/>
                            </a:schemeClr>
                          </a:solidFill>
                          <a:latin typeface="+mn-lt"/>
                        </a:rPr>
                        <a:t>0.04</a:t>
                      </a:r>
                      <a:endParaRPr lang="en-US" sz="1100" dirty="0">
                        <a:solidFill>
                          <a:schemeClr val="bg1">
                            <a:lumMod val="65000"/>
                          </a:schemeClr>
                        </a:solidFill>
                        <a:latin typeface="+mn-lt"/>
                      </a:endParaRPr>
                    </a:p>
                  </a:txBody>
                  <a:tcPr marL="9525" marR="9525" marT="9525" marB="0" anchor="ctr">
                    <a:solidFill>
                      <a:schemeClr val="bg1">
                        <a:lumMod val="85000"/>
                      </a:schemeClr>
                    </a:solidFill>
                  </a:tcPr>
                </a:tc>
                <a:tc>
                  <a:txBody>
                    <a:bodyPr/>
                    <a:lstStyle/>
                    <a:p>
                      <a:pPr algn="ctr"/>
                      <a:r>
                        <a:rPr lang="en-US" sz="1400" dirty="0" smtClean="0">
                          <a:solidFill>
                            <a:schemeClr val="tx1"/>
                          </a:solidFill>
                          <a:latin typeface="+mn-lt"/>
                        </a:rPr>
                        <a:t>314</a:t>
                      </a:r>
                      <a:endParaRPr lang="en-US" sz="1400" dirty="0">
                        <a:solidFill>
                          <a:schemeClr val="tx1"/>
                        </a:solidFill>
                        <a:latin typeface="+mn-lt"/>
                      </a:endParaRPr>
                    </a:p>
                  </a:txBody>
                  <a:tcPr marL="9525" marR="9525" marT="9525" marB="0" anchor="ctr">
                    <a:lnR w="6350" cap="flat" cmpd="sng" algn="ctr">
                      <a:solidFill>
                        <a:srgbClr val="FFFFFF"/>
                      </a:solidFill>
                      <a:prstDash val="solid"/>
                      <a:round/>
                      <a:headEnd type="none" w="med" len="med"/>
                      <a:tailEnd type="none" w="med" len="med"/>
                    </a:lnR>
                    <a:solidFill>
                      <a:schemeClr val="bg1">
                        <a:lumMod val="85000"/>
                      </a:schemeClr>
                    </a:solidFill>
                  </a:tcPr>
                </a:tc>
                <a:tc>
                  <a:txBody>
                    <a:bodyPr/>
                    <a:lstStyle/>
                    <a:p>
                      <a:pPr algn="ctr"/>
                      <a:r>
                        <a:rPr lang="en-US" sz="1100" dirty="0" smtClean="0">
                          <a:solidFill>
                            <a:schemeClr val="bg1">
                              <a:lumMod val="50000"/>
                            </a:schemeClr>
                          </a:solidFill>
                          <a:latin typeface="+mn-lt"/>
                        </a:rPr>
                        <a:t>22</a:t>
                      </a:r>
                      <a:endParaRPr lang="en-US" sz="1100" dirty="0">
                        <a:solidFill>
                          <a:schemeClr val="bg1">
                            <a:lumMod val="50000"/>
                          </a:schemeClr>
                        </a:solidFill>
                        <a:latin typeface="+mn-lt"/>
                      </a:endParaRP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solidFill>
                      <a:schemeClr val="bg1">
                        <a:lumMod val="85000"/>
                      </a:schemeClr>
                    </a:solidFill>
                  </a:tcPr>
                </a:tc>
                <a:tc>
                  <a:txBody>
                    <a:bodyPr/>
                    <a:lstStyle/>
                    <a:p>
                      <a:pPr algn="ctr"/>
                      <a:r>
                        <a:rPr lang="en-US" sz="1100" dirty="0" smtClean="0">
                          <a:solidFill>
                            <a:schemeClr val="bg1">
                              <a:lumMod val="50000"/>
                            </a:schemeClr>
                          </a:solidFill>
                          <a:latin typeface="+mn-lt"/>
                        </a:rPr>
                        <a:t>0.02</a:t>
                      </a:r>
                      <a:endParaRPr lang="en-US" sz="1100" dirty="0">
                        <a:solidFill>
                          <a:schemeClr val="bg1">
                            <a:lumMod val="50000"/>
                          </a:schemeClr>
                        </a:solidFill>
                        <a:latin typeface="+mn-lt"/>
                      </a:endParaRPr>
                    </a:p>
                  </a:txBody>
                  <a:tcPr marL="9525" marR="9525" marT="9525" marB="0" anchor="ctr">
                    <a:lnL w="6350" cap="flat" cmpd="sng" algn="ctr">
                      <a:solidFill>
                        <a:srgbClr val="FFFFFF"/>
                      </a:solidFill>
                      <a:prstDash val="solid"/>
                      <a:round/>
                      <a:headEnd type="none" w="med" len="med"/>
                      <a:tailEnd type="none" w="med" len="med"/>
                    </a:lnL>
                    <a:lnR w="28575" cap="flat" cmpd="sng" algn="ctr">
                      <a:solidFill>
                        <a:schemeClr val="bg1"/>
                      </a:solidFill>
                      <a:prstDash val="solid"/>
                      <a:round/>
                      <a:headEnd type="none" w="med" len="med"/>
                      <a:tailEnd type="none" w="med" len="med"/>
                    </a:lnR>
                    <a:solidFill>
                      <a:schemeClr val="bg1">
                        <a:lumMod val="85000"/>
                      </a:schemeClr>
                    </a:solidFill>
                  </a:tcPr>
                </a:tc>
              </a:tr>
              <a:tr h="217238">
                <a:tc vMerge="1">
                  <a:txBody>
                    <a:bodyPr/>
                    <a:lstStyle/>
                    <a:p>
                      <a:endParaRPr lang="en-US"/>
                    </a:p>
                  </a:txBody>
                  <a:tcPr/>
                </a:tc>
                <a:tc vMerge="1">
                  <a:txBody>
                    <a:bodyPr/>
                    <a:lstStyle/>
                    <a:p>
                      <a:endParaRPr lang="en-US"/>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b="1" i="0" dirty="0" err="1" smtClean="0">
                          <a:solidFill>
                            <a:schemeClr val="tx1"/>
                          </a:solidFill>
                          <a:latin typeface="+mn-lt"/>
                        </a:rPr>
                        <a:t>snoRNAs</a:t>
                      </a:r>
                      <a:endParaRPr lang="en-US" sz="1100" b="1" i="0" dirty="0" smtClean="0">
                        <a:solidFill>
                          <a:schemeClr val="tx1"/>
                        </a:solidFill>
                        <a:latin typeface="+mn-lt"/>
                      </a:endParaRPr>
                    </a:p>
                  </a:txBody>
                  <a:tcPr anchor="ctr">
                    <a:lnL w="6350" cap="flat" cmpd="sng" algn="ctr">
                      <a:solidFill>
                        <a:srgbClr val="FFFFFF"/>
                      </a:solidFill>
                      <a:prstDash val="solid"/>
                      <a:round/>
                      <a:headEnd type="none" w="med" len="med"/>
                      <a:tailEnd type="none" w="med" len="med"/>
                    </a:lnL>
                    <a:solidFill>
                      <a:schemeClr val="bg1">
                        <a:lumMod val="85000"/>
                      </a:schemeClr>
                    </a:solidFill>
                  </a:tcPr>
                </a:tc>
                <a:tc>
                  <a:txBody>
                    <a:bodyPr/>
                    <a:lstStyle/>
                    <a:p>
                      <a:pPr algn="ctr"/>
                      <a:r>
                        <a:rPr lang="en-US" sz="1400" dirty="0" smtClean="0">
                          <a:solidFill>
                            <a:schemeClr val="tx1"/>
                          </a:solidFill>
                          <a:latin typeface="+mn-lt"/>
                        </a:rPr>
                        <a:t>1,521</a:t>
                      </a:r>
                      <a:endParaRPr lang="en-US" sz="1400" dirty="0">
                        <a:solidFill>
                          <a:schemeClr val="tx1"/>
                        </a:solidFill>
                        <a:latin typeface="+mn-lt"/>
                      </a:endParaRPr>
                    </a:p>
                  </a:txBody>
                  <a:tcPr marL="9525" marR="9525" marT="9525" marB="0" anchor="ctr">
                    <a:solidFill>
                      <a:schemeClr val="bg1">
                        <a:lumMod val="85000"/>
                      </a:schemeClr>
                    </a:solidFill>
                  </a:tcPr>
                </a:tc>
                <a:tc>
                  <a:txBody>
                    <a:bodyPr/>
                    <a:lstStyle/>
                    <a:p>
                      <a:pPr algn="ctr"/>
                      <a:r>
                        <a:rPr lang="en-US" sz="1100" dirty="0" smtClean="0">
                          <a:solidFill>
                            <a:schemeClr val="bg1">
                              <a:lumMod val="65000"/>
                            </a:schemeClr>
                          </a:solidFill>
                          <a:latin typeface="+mn-lt"/>
                        </a:rPr>
                        <a:t>168</a:t>
                      </a:r>
                      <a:endParaRPr lang="en-US" sz="1100" dirty="0">
                        <a:solidFill>
                          <a:schemeClr val="bg1">
                            <a:lumMod val="65000"/>
                          </a:schemeClr>
                        </a:solidFill>
                        <a:latin typeface="+mn-lt"/>
                      </a:endParaRPr>
                    </a:p>
                  </a:txBody>
                  <a:tcPr marL="9525" marR="9525" marT="9525" marB="0" anchor="ctr">
                    <a:solidFill>
                      <a:schemeClr val="bg1">
                        <a:lumMod val="85000"/>
                      </a:schemeClr>
                    </a:solidFill>
                  </a:tcPr>
                </a:tc>
                <a:tc>
                  <a:txBody>
                    <a:bodyPr/>
                    <a:lstStyle/>
                    <a:p>
                      <a:pPr algn="ctr"/>
                      <a:r>
                        <a:rPr lang="en-US" sz="1100" dirty="0" smtClean="0">
                          <a:solidFill>
                            <a:schemeClr val="bg1">
                              <a:lumMod val="65000"/>
                            </a:schemeClr>
                          </a:solidFill>
                          <a:latin typeface="+mn-lt"/>
                        </a:rPr>
                        <a:t>0.006</a:t>
                      </a:r>
                      <a:endParaRPr lang="en-US" sz="1100" dirty="0">
                        <a:solidFill>
                          <a:schemeClr val="bg1">
                            <a:lumMod val="65000"/>
                          </a:schemeClr>
                        </a:solidFill>
                        <a:latin typeface="+mn-lt"/>
                      </a:endParaRPr>
                    </a:p>
                  </a:txBody>
                  <a:tcPr marL="9525" marR="9525" marT="9525" marB="0" anchor="ctr">
                    <a:solidFill>
                      <a:schemeClr val="bg1">
                        <a:lumMod val="85000"/>
                      </a:schemeClr>
                    </a:solidFill>
                  </a:tcPr>
                </a:tc>
                <a:tc>
                  <a:txBody>
                    <a:bodyPr/>
                    <a:lstStyle/>
                    <a:p>
                      <a:pPr algn="ctr"/>
                      <a:r>
                        <a:rPr lang="en-US" sz="1400" dirty="0" smtClean="0">
                          <a:solidFill>
                            <a:schemeClr val="tx1"/>
                          </a:solidFill>
                          <a:latin typeface="+mn-lt"/>
                        </a:rPr>
                        <a:t>141</a:t>
                      </a:r>
                      <a:endParaRPr lang="en-US" sz="1400" dirty="0">
                        <a:solidFill>
                          <a:schemeClr val="tx1"/>
                        </a:solidFill>
                        <a:latin typeface="+mn-lt"/>
                      </a:endParaRPr>
                    </a:p>
                  </a:txBody>
                  <a:tcPr marL="9525" marR="9525" marT="9525" marB="0" anchor="ctr">
                    <a:solidFill>
                      <a:schemeClr val="bg1">
                        <a:lumMod val="85000"/>
                      </a:schemeClr>
                    </a:solidFill>
                  </a:tcPr>
                </a:tc>
                <a:tc>
                  <a:txBody>
                    <a:bodyPr/>
                    <a:lstStyle/>
                    <a:p>
                      <a:pPr algn="ctr"/>
                      <a:r>
                        <a:rPr lang="en-US" sz="1100" dirty="0" smtClean="0">
                          <a:solidFill>
                            <a:schemeClr val="bg1">
                              <a:lumMod val="65000"/>
                            </a:schemeClr>
                          </a:solidFill>
                          <a:latin typeface="+mn-lt"/>
                        </a:rPr>
                        <a:t>16</a:t>
                      </a:r>
                      <a:endParaRPr lang="en-US" sz="1100" dirty="0">
                        <a:solidFill>
                          <a:schemeClr val="bg1">
                            <a:lumMod val="65000"/>
                          </a:schemeClr>
                        </a:solidFill>
                        <a:latin typeface="+mn-lt"/>
                      </a:endParaRPr>
                    </a:p>
                  </a:txBody>
                  <a:tcPr marL="9525" marR="9525" marT="9525" marB="0" anchor="ctr">
                    <a:solidFill>
                      <a:schemeClr val="bg1">
                        <a:lumMod val="85000"/>
                      </a:schemeClr>
                    </a:solidFill>
                  </a:tcPr>
                </a:tc>
                <a:tc>
                  <a:txBody>
                    <a:bodyPr/>
                    <a:lstStyle/>
                    <a:p>
                      <a:pPr algn="ctr"/>
                      <a:r>
                        <a:rPr lang="en-US" sz="1100" dirty="0" smtClean="0">
                          <a:solidFill>
                            <a:schemeClr val="bg1">
                              <a:lumMod val="65000"/>
                            </a:schemeClr>
                          </a:solidFill>
                          <a:latin typeface="+mn-lt"/>
                        </a:rPr>
                        <a:t>0.02</a:t>
                      </a:r>
                      <a:endParaRPr lang="en-US" sz="1100" dirty="0">
                        <a:solidFill>
                          <a:schemeClr val="bg1">
                            <a:lumMod val="65000"/>
                          </a:schemeClr>
                        </a:solidFill>
                        <a:latin typeface="+mn-lt"/>
                      </a:endParaRPr>
                    </a:p>
                  </a:txBody>
                  <a:tcPr marL="9525" marR="9525" marT="9525" marB="0" anchor="ctr">
                    <a:solidFill>
                      <a:schemeClr val="bg1">
                        <a:lumMod val="85000"/>
                      </a:schemeClr>
                    </a:solidFill>
                  </a:tcPr>
                </a:tc>
                <a:tc>
                  <a:txBody>
                    <a:bodyPr/>
                    <a:lstStyle/>
                    <a:p>
                      <a:pPr algn="ctr"/>
                      <a:r>
                        <a:rPr lang="en-US" sz="1400" dirty="0" smtClean="0">
                          <a:solidFill>
                            <a:schemeClr val="tx1"/>
                          </a:solidFill>
                          <a:latin typeface="+mn-lt"/>
                        </a:rPr>
                        <a:t>287</a:t>
                      </a:r>
                      <a:endParaRPr lang="en-US" sz="1400" dirty="0">
                        <a:solidFill>
                          <a:schemeClr val="tx1"/>
                        </a:solidFill>
                        <a:latin typeface="+mn-lt"/>
                      </a:endParaRPr>
                    </a:p>
                  </a:txBody>
                  <a:tcPr marL="9525" marR="9525" marT="9525" marB="0" anchor="ctr">
                    <a:lnR w="6350" cap="flat" cmpd="sng" algn="ctr">
                      <a:solidFill>
                        <a:srgbClr val="FFFFFF"/>
                      </a:solidFill>
                      <a:prstDash val="solid"/>
                      <a:round/>
                      <a:headEnd type="none" w="med" len="med"/>
                      <a:tailEnd type="none" w="med" len="med"/>
                    </a:lnR>
                    <a:solidFill>
                      <a:schemeClr val="bg1">
                        <a:lumMod val="85000"/>
                      </a:schemeClr>
                    </a:solidFill>
                  </a:tcPr>
                </a:tc>
                <a:tc>
                  <a:txBody>
                    <a:bodyPr/>
                    <a:lstStyle/>
                    <a:p>
                      <a:pPr algn="ctr"/>
                      <a:r>
                        <a:rPr lang="en-US" sz="1100" dirty="0" smtClean="0">
                          <a:solidFill>
                            <a:schemeClr val="bg1">
                              <a:lumMod val="50000"/>
                            </a:schemeClr>
                          </a:solidFill>
                          <a:latin typeface="+mn-lt"/>
                        </a:rPr>
                        <a:t>34</a:t>
                      </a:r>
                      <a:endParaRPr lang="en-US" sz="1100" dirty="0">
                        <a:solidFill>
                          <a:schemeClr val="bg1">
                            <a:lumMod val="50000"/>
                          </a:schemeClr>
                        </a:solidFill>
                        <a:latin typeface="+mn-lt"/>
                      </a:endParaRP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solidFill>
                      <a:schemeClr val="bg1">
                        <a:lumMod val="85000"/>
                      </a:schemeClr>
                    </a:solidFill>
                  </a:tcPr>
                </a:tc>
                <a:tc>
                  <a:txBody>
                    <a:bodyPr/>
                    <a:lstStyle/>
                    <a:p>
                      <a:pPr algn="ctr"/>
                      <a:r>
                        <a:rPr lang="en-US" sz="1100" dirty="0" smtClean="0">
                          <a:solidFill>
                            <a:schemeClr val="bg1">
                              <a:lumMod val="50000"/>
                            </a:schemeClr>
                          </a:solidFill>
                          <a:latin typeface="+mn-lt"/>
                        </a:rPr>
                        <a:t>0.03</a:t>
                      </a:r>
                      <a:endParaRPr lang="en-US" sz="1100" dirty="0">
                        <a:solidFill>
                          <a:schemeClr val="bg1">
                            <a:lumMod val="50000"/>
                          </a:schemeClr>
                        </a:solidFill>
                        <a:latin typeface="+mn-lt"/>
                      </a:endParaRPr>
                    </a:p>
                  </a:txBody>
                  <a:tcPr marL="9525" marR="9525" marT="9525" marB="0" anchor="ctr">
                    <a:lnL w="6350" cap="flat" cmpd="sng" algn="ctr">
                      <a:solidFill>
                        <a:srgbClr val="FFFFFF"/>
                      </a:solidFill>
                      <a:prstDash val="solid"/>
                      <a:round/>
                      <a:headEnd type="none" w="med" len="med"/>
                      <a:tailEnd type="none" w="med" len="med"/>
                    </a:lnL>
                    <a:lnR w="28575" cap="flat" cmpd="sng" algn="ctr">
                      <a:solidFill>
                        <a:schemeClr val="bg1"/>
                      </a:solidFill>
                      <a:prstDash val="solid"/>
                      <a:round/>
                      <a:headEnd type="none" w="med" len="med"/>
                      <a:tailEnd type="none" w="med" len="med"/>
                    </a:lnR>
                    <a:solidFill>
                      <a:schemeClr val="bg1">
                        <a:lumMod val="85000"/>
                      </a:schemeClr>
                    </a:solidFill>
                  </a:tcPr>
                </a:tc>
              </a:tr>
              <a:tr h="217238">
                <a:tc vMerge="1">
                  <a:txBody>
                    <a:bodyPr/>
                    <a:lstStyle/>
                    <a:p>
                      <a:endParaRPr lang="en-US" dirty="0"/>
                    </a:p>
                  </a:txBody>
                  <a:tcPr anchor="ctr"/>
                </a:tc>
                <a:tc vMerge="1">
                  <a:txBody>
                    <a:bodyPr/>
                    <a:lstStyle/>
                    <a:p>
                      <a:endParaRPr lang="en-US"/>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b="1" dirty="0" err="1" smtClean="0">
                          <a:solidFill>
                            <a:schemeClr val="tx1"/>
                          </a:solidFill>
                          <a:latin typeface="+mn-lt"/>
                        </a:rPr>
                        <a:t>snRNAs</a:t>
                      </a:r>
                      <a:endParaRPr lang="en-US" sz="1100" b="1" i="1" dirty="0" smtClean="0">
                        <a:solidFill>
                          <a:schemeClr val="tx1"/>
                        </a:solidFill>
                        <a:latin typeface="+mn-lt"/>
                      </a:endParaRPr>
                    </a:p>
                  </a:txBody>
                  <a:tcPr anchor="ctr">
                    <a:lnL w="6350" cap="flat" cmpd="sng" algn="ctr">
                      <a:solidFill>
                        <a:srgbClr val="FFFFFF"/>
                      </a:solidFill>
                      <a:prstDash val="solid"/>
                      <a:round/>
                      <a:headEnd type="none" w="med" len="med"/>
                      <a:tailEnd type="none" w="med" len="med"/>
                    </a:lnL>
                    <a:solidFill>
                      <a:schemeClr val="bg1">
                        <a:lumMod val="85000"/>
                      </a:schemeClr>
                    </a:solidFill>
                  </a:tcPr>
                </a:tc>
                <a:tc>
                  <a:txBody>
                    <a:bodyPr/>
                    <a:lstStyle/>
                    <a:p>
                      <a:pPr algn="ctr"/>
                      <a:r>
                        <a:rPr lang="en-US" sz="1400" dirty="0" smtClean="0">
                          <a:solidFill>
                            <a:schemeClr val="tx1"/>
                          </a:solidFill>
                          <a:latin typeface="+mn-lt"/>
                        </a:rPr>
                        <a:t>1,944</a:t>
                      </a:r>
                      <a:endParaRPr lang="en-US" sz="1400" dirty="0">
                        <a:solidFill>
                          <a:schemeClr val="tx1"/>
                        </a:solidFill>
                        <a:latin typeface="+mn-lt"/>
                      </a:endParaRPr>
                    </a:p>
                  </a:txBody>
                  <a:tcPr marL="9525" marR="9525" marT="9525" marB="0" anchor="ctr">
                    <a:solidFill>
                      <a:schemeClr val="bg1">
                        <a:lumMod val="85000"/>
                      </a:schemeClr>
                    </a:solidFill>
                  </a:tcPr>
                </a:tc>
                <a:tc>
                  <a:txBody>
                    <a:bodyPr/>
                    <a:lstStyle/>
                    <a:p>
                      <a:pPr algn="ctr"/>
                      <a:r>
                        <a:rPr lang="en-US" sz="1100" dirty="0" smtClean="0">
                          <a:solidFill>
                            <a:schemeClr val="bg1">
                              <a:lumMod val="65000"/>
                            </a:schemeClr>
                          </a:solidFill>
                          <a:latin typeface="+mn-lt"/>
                        </a:rPr>
                        <a:t>210</a:t>
                      </a:r>
                      <a:endParaRPr lang="en-US" sz="1100" dirty="0">
                        <a:solidFill>
                          <a:schemeClr val="bg1">
                            <a:lumMod val="65000"/>
                          </a:schemeClr>
                        </a:solidFill>
                        <a:latin typeface="+mn-lt"/>
                      </a:endParaRPr>
                    </a:p>
                  </a:txBody>
                  <a:tcPr marL="9525" marR="9525" marT="9525" marB="0" anchor="ctr">
                    <a:solidFill>
                      <a:schemeClr val="bg1">
                        <a:lumMod val="85000"/>
                      </a:schemeClr>
                    </a:solidFill>
                  </a:tcPr>
                </a:tc>
                <a:tc>
                  <a:txBody>
                    <a:bodyPr/>
                    <a:lstStyle/>
                    <a:p>
                      <a:pPr algn="ctr"/>
                      <a:r>
                        <a:rPr lang="en-US" sz="1100" dirty="0" smtClean="0">
                          <a:solidFill>
                            <a:schemeClr val="bg1">
                              <a:lumMod val="65000"/>
                            </a:schemeClr>
                          </a:solidFill>
                          <a:latin typeface="+mn-lt"/>
                        </a:rPr>
                        <a:t>0.007</a:t>
                      </a:r>
                      <a:endParaRPr lang="en-US" sz="1100" dirty="0">
                        <a:solidFill>
                          <a:schemeClr val="bg1">
                            <a:lumMod val="65000"/>
                          </a:schemeClr>
                        </a:solidFill>
                        <a:latin typeface="+mn-lt"/>
                      </a:endParaRPr>
                    </a:p>
                  </a:txBody>
                  <a:tcPr marL="9525" marR="9525" marT="9525" marB="0" anchor="ctr">
                    <a:solidFill>
                      <a:schemeClr val="bg1">
                        <a:lumMod val="85000"/>
                      </a:schemeClr>
                    </a:solidFill>
                  </a:tcPr>
                </a:tc>
                <a:tc>
                  <a:txBody>
                    <a:bodyPr/>
                    <a:lstStyle/>
                    <a:p>
                      <a:pPr algn="ctr"/>
                      <a:r>
                        <a:rPr lang="en-US" sz="1400" dirty="0" smtClean="0">
                          <a:solidFill>
                            <a:schemeClr val="tx1"/>
                          </a:solidFill>
                          <a:latin typeface="+mn-lt"/>
                        </a:rPr>
                        <a:t>114</a:t>
                      </a:r>
                      <a:endParaRPr lang="en-US" sz="1400" dirty="0">
                        <a:solidFill>
                          <a:schemeClr val="tx1"/>
                        </a:solidFill>
                        <a:latin typeface="+mn-lt"/>
                      </a:endParaRPr>
                    </a:p>
                  </a:txBody>
                  <a:tcPr marL="9525" marR="9525" marT="9525" marB="0" anchor="ctr">
                    <a:solidFill>
                      <a:schemeClr val="bg1">
                        <a:lumMod val="85000"/>
                      </a:schemeClr>
                    </a:solidFill>
                  </a:tcPr>
                </a:tc>
                <a:tc>
                  <a:txBody>
                    <a:bodyPr/>
                    <a:lstStyle/>
                    <a:p>
                      <a:pPr algn="ctr"/>
                      <a:r>
                        <a:rPr lang="en-US" sz="1100" dirty="0" smtClean="0">
                          <a:solidFill>
                            <a:schemeClr val="bg1">
                              <a:lumMod val="65000"/>
                            </a:schemeClr>
                          </a:solidFill>
                          <a:latin typeface="+mn-lt"/>
                        </a:rPr>
                        <a:t>14</a:t>
                      </a:r>
                      <a:endParaRPr lang="en-US" sz="1100" dirty="0">
                        <a:solidFill>
                          <a:schemeClr val="bg1">
                            <a:lumMod val="65000"/>
                          </a:schemeClr>
                        </a:solidFill>
                        <a:latin typeface="+mn-lt"/>
                      </a:endParaRPr>
                    </a:p>
                  </a:txBody>
                  <a:tcPr marL="9525" marR="9525" marT="9525" marB="0" anchor="ctr">
                    <a:solidFill>
                      <a:schemeClr val="bg1">
                        <a:lumMod val="85000"/>
                      </a:schemeClr>
                    </a:solidFill>
                  </a:tcPr>
                </a:tc>
                <a:tc>
                  <a:txBody>
                    <a:bodyPr/>
                    <a:lstStyle/>
                    <a:p>
                      <a:pPr algn="ctr"/>
                      <a:r>
                        <a:rPr lang="en-US" sz="1100" dirty="0" smtClean="0">
                          <a:solidFill>
                            <a:schemeClr val="bg1">
                              <a:lumMod val="65000"/>
                            </a:schemeClr>
                          </a:solidFill>
                          <a:latin typeface="+mn-lt"/>
                        </a:rPr>
                        <a:t>0.01</a:t>
                      </a:r>
                      <a:endParaRPr lang="en-US" sz="1100" dirty="0">
                        <a:solidFill>
                          <a:schemeClr val="bg1">
                            <a:lumMod val="65000"/>
                          </a:schemeClr>
                        </a:solidFill>
                        <a:latin typeface="+mn-lt"/>
                      </a:endParaRPr>
                    </a:p>
                  </a:txBody>
                  <a:tcPr marL="9525" marR="9525" marT="9525" marB="0" anchor="ctr">
                    <a:solidFill>
                      <a:schemeClr val="bg1">
                        <a:lumMod val="85000"/>
                      </a:schemeClr>
                    </a:solidFill>
                  </a:tcPr>
                </a:tc>
                <a:tc>
                  <a:txBody>
                    <a:bodyPr/>
                    <a:lstStyle/>
                    <a:p>
                      <a:pPr algn="ctr"/>
                      <a:r>
                        <a:rPr lang="en-US" sz="1400" dirty="0" smtClean="0">
                          <a:solidFill>
                            <a:schemeClr val="tx1"/>
                          </a:solidFill>
                          <a:latin typeface="+mn-lt"/>
                        </a:rPr>
                        <a:t>47</a:t>
                      </a:r>
                      <a:endParaRPr lang="en-US" sz="1400" baseline="30000" dirty="0">
                        <a:solidFill>
                          <a:schemeClr val="tx1"/>
                        </a:solidFill>
                        <a:latin typeface="+mn-lt"/>
                      </a:endParaRPr>
                    </a:p>
                  </a:txBody>
                  <a:tcPr marL="9525" marR="9525" marT="9525" marB="0" anchor="ctr">
                    <a:lnR w="6350" cap="flat" cmpd="sng" algn="ctr">
                      <a:solidFill>
                        <a:srgbClr val="FFFFFF"/>
                      </a:solidFill>
                      <a:prstDash val="solid"/>
                      <a:round/>
                      <a:headEnd type="none" w="med" len="med"/>
                      <a:tailEnd type="none" w="med" len="med"/>
                    </a:lnR>
                    <a:solidFill>
                      <a:schemeClr val="bg1">
                        <a:lumMod val="85000"/>
                      </a:schemeClr>
                    </a:solidFill>
                  </a:tcPr>
                </a:tc>
                <a:tc>
                  <a:txBody>
                    <a:bodyPr/>
                    <a:lstStyle/>
                    <a:p>
                      <a:pPr algn="ctr"/>
                      <a:r>
                        <a:rPr lang="en-US" sz="1100" dirty="0" smtClean="0">
                          <a:solidFill>
                            <a:schemeClr val="bg1">
                              <a:lumMod val="50000"/>
                            </a:schemeClr>
                          </a:solidFill>
                          <a:latin typeface="+mn-lt"/>
                        </a:rPr>
                        <a:t>7</a:t>
                      </a:r>
                      <a:endParaRPr lang="en-US" sz="1100" dirty="0">
                        <a:solidFill>
                          <a:schemeClr val="bg1">
                            <a:lumMod val="50000"/>
                          </a:schemeClr>
                        </a:solidFill>
                        <a:latin typeface="+mn-lt"/>
                      </a:endParaRP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solidFill>
                      <a:schemeClr val="bg1">
                        <a:lumMod val="85000"/>
                      </a:schemeClr>
                    </a:solidFill>
                  </a:tcPr>
                </a:tc>
                <a:tc>
                  <a:txBody>
                    <a:bodyPr/>
                    <a:lstStyle/>
                    <a:p>
                      <a:pPr algn="ctr"/>
                      <a:r>
                        <a:rPr lang="en-US" sz="1100" dirty="0" smtClean="0">
                          <a:solidFill>
                            <a:schemeClr val="bg1">
                              <a:lumMod val="50000"/>
                            </a:schemeClr>
                          </a:solidFill>
                          <a:latin typeface="+mn-lt"/>
                        </a:rPr>
                        <a:t>0.006</a:t>
                      </a:r>
                      <a:endParaRPr lang="en-US" sz="1100" dirty="0">
                        <a:solidFill>
                          <a:schemeClr val="bg1">
                            <a:lumMod val="50000"/>
                          </a:schemeClr>
                        </a:solidFill>
                        <a:latin typeface="+mn-lt"/>
                      </a:endParaRPr>
                    </a:p>
                  </a:txBody>
                  <a:tcPr marL="9525" marR="9525" marT="9525" marB="0" anchor="ctr">
                    <a:lnL w="6350" cap="flat" cmpd="sng" algn="ctr">
                      <a:solidFill>
                        <a:srgbClr val="FFFFFF"/>
                      </a:solidFill>
                      <a:prstDash val="solid"/>
                      <a:round/>
                      <a:headEnd type="none" w="med" len="med"/>
                      <a:tailEnd type="none" w="med" len="med"/>
                    </a:lnL>
                    <a:lnR w="28575" cap="flat" cmpd="sng" algn="ctr">
                      <a:solidFill>
                        <a:schemeClr val="bg1"/>
                      </a:solidFill>
                      <a:prstDash val="solid"/>
                      <a:round/>
                      <a:headEnd type="none" w="med" len="med"/>
                      <a:tailEnd type="none" w="med" len="med"/>
                    </a:lnR>
                    <a:solidFill>
                      <a:schemeClr val="bg1">
                        <a:lumMod val="85000"/>
                      </a:schemeClr>
                    </a:solidFill>
                  </a:tcPr>
                </a:tc>
              </a:tr>
              <a:tr h="217238">
                <a:tc vMerge="1">
                  <a:txBody>
                    <a:bodyPr/>
                    <a:lstStyle/>
                    <a:p>
                      <a:endParaRPr lang="en-US"/>
                    </a:p>
                  </a:txBody>
                  <a:tcPr/>
                </a:tc>
                <a:tc vMerge="1">
                  <a:txBody>
                    <a:bodyPr/>
                    <a:lstStyle/>
                    <a:p>
                      <a:endParaRPr lang="en-US"/>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b="1" i="0" dirty="0" err="1" smtClean="0">
                          <a:solidFill>
                            <a:schemeClr val="tx1"/>
                          </a:solidFill>
                          <a:latin typeface="+mn-lt"/>
                        </a:rPr>
                        <a:t>lncRNAs</a:t>
                      </a:r>
                      <a:endParaRPr lang="en-US" sz="1100" b="1" i="1" dirty="0" smtClean="0">
                        <a:solidFill>
                          <a:schemeClr val="tx1"/>
                        </a:solidFill>
                        <a:latin typeface="+mn-lt"/>
                      </a:endParaRPr>
                    </a:p>
                  </a:txBody>
                  <a:tcPr anchor="ctr">
                    <a:lnL w="6350" cap="flat" cmpd="sng" algn="ctr">
                      <a:solidFill>
                        <a:srgbClr val="FFFFFF"/>
                      </a:solidFill>
                      <a:prstDash val="solid"/>
                      <a:round/>
                      <a:headEnd type="none" w="med" len="med"/>
                      <a:tailEnd type="none" w="med" len="med"/>
                    </a:lnL>
                    <a:lnB w="6350" cap="flat" cmpd="sng" algn="ctr">
                      <a:solidFill>
                        <a:prstClr val="white">
                          <a:lumMod val="85000"/>
                        </a:prstClr>
                      </a:solidFill>
                      <a:prstDash val="solid"/>
                      <a:round/>
                      <a:headEnd type="none" w="med" len="med"/>
                      <a:tailEnd type="none" w="med" len="med"/>
                    </a:lnB>
                    <a:solidFill>
                      <a:schemeClr val="bg1">
                        <a:lumMod val="85000"/>
                      </a:schemeClr>
                    </a:solidFill>
                  </a:tcPr>
                </a:tc>
                <a:tc>
                  <a:txBody>
                    <a:bodyPr/>
                    <a:lstStyle/>
                    <a:p>
                      <a:pPr algn="ctr" fontAlgn="b"/>
                      <a:r>
                        <a:rPr lang="en-US" sz="1400" b="0" i="0" u="none" strike="noStrike" dirty="0" smtClean="0">
                          <a:solidFill>
                            <a:schemeClr val="tx1"/>
                          </a:solidFill>
                          <a:effectLst/>
                          <a:latin typeface="+mn-lt"/>
                        </a:rPr>
                        <a:t>10,840</a:t>
                      </a:r>
                      <a:endParaRPr lang="en-US" sz="1400" b="0" i="0" u="none" strike="noStrike" dirty="0">
                        <a:solidFill>
                          <a:schemeClr val="tx1"/>
                        </a:solidFill>
                        <a:effectLst/>
                        <a:latin typeface="+mn-lt"/>
                      </a:endParaRPr>
                    </a:p>
                  </a:txBody>
                  <a:tcPr marL="9525" marR="9525" marT="9525" marB="0" anchor="ctr">
                    <a:solidFill>
                      <a:schemeClr val="bg1">
                        <a:lumMod val="85000"/>
                      </a:schemeClr>
                    </a:solidFill>
                  </a:tcPr>
                </a:tc>
                <a:tc>
                  <a:txBody>
                    <a:bodyPr/>
                    <a:lstStyle/>
                    <a:p>
                      <a:pPr algn="ctr" fontAlgn="b"/>
                      <a:r>
                        <a:rPr lang="en-US" sz="1100" b="0" i="0" dirty="0" smtClean="0">
                          <a:solidFill>
                            <a:schemeClr val="bg1">
                              <a:lumMod val="65000"/>
                            </a:schemeClr>
                          </a:solidFill>
                          <a:latin typeface="+mn-lt"/>
                        </a:rPr>
                        <a:t>10,581</a:t>
                      </a:r>
                      <a:endParaRPr lang="en-US" sz="1100" b="0" i="0" u="none" strike="noStrike" dirty="0">
                        <a:solidFill>
                          <a:schemeClr val="bg1">
                            <a:lumMod val="65000"/>
                          </a:schemeClr>
                        </a:solidFill>
                        <a:effectLst/>
                        <a:latin typeface="+mn-lt"/>
                      </a:endParaRPr>
                    </a:p>
                  </a:txBody>
                  <a:tcPr marL="9525" marR="9525" marT="9525" marB="0" anchor="ctr">
                    <a:solidFill>
                      <a:schemeClr val="bg1">
                        <a:lumMod val="85000"/>
                      </a:schemeClr>
                    </a:solidFill>
                  </a:tcPr>
                </a:tc>
                <a:tc>
                  <a:txBody>
                    <a:bodyPr/>
                    <a:lstStyle/>
                    <a:p>
                      <a:pPr algn="ctr" fontAlgn="b"/>
                      <a:r>
                        <a:rPr lang="en-US" sz="1100" b="0" i="0" u="none" strike="noStrike" dirty="0" smtClean="0">
                          <a:solidFill>
                            <a:schemeClr val="bg1">
                              <a:lumMod val="65000"/>
                            </a:schemeClr>
                          </a:solidFill>
                          <a:effectLst/>
                          <a:latin typeface="+mn-lt"/>
                        </a:rPr>
                        <a:t>0.37</a:t>
                      </a:r>
                      <a:endParaRPr lang="en-US" sz="1100" b="0" i="0" u="none" strike="noStrike" dirty="0">
                        <a:solidFill>
                          <a:schemeClr val="bg1">
                            <a:lumMod val="65000"/>
                          </a:schemeClr>
                        </a:solidFill>
                        <a:effectLst/>
                        <a:latin typeface="+mn-lt"/>
                      </a:endParaRPr>
                    </a:p>
                  </a:txBody>
                  <a:tcPr marL="9525" marR="9525" marT="9525" marB="0" anchor="ctr">
                    <a:solidFill>
                      <a:schemeClr val="bg1">
                        <a:lumMod val="85000"/>
                      </a:schemeClr>
                    </a:solidFill>
                  </a:tcPr>
                </a:tc>
                <a:tc>
                  <a:txBody>
                    <a:bodyPr/>
                    <a:lstStyle/>
                    <a:p>
                      <a:pPr algn="ctr"/>
                      <a:r>
                        <a:rPr lang="en-US" sz="1400" b="0" i="0" u="none" strike="noStrike" dirty="0" smtClean="0">
                          <a:solidFill>
                            <a:schemeClr val="tx1"/>
                          </a:solidFill>
                          <a:effectLst/>
                          <a:latin typeface="+mn-lt"/>
                        </a:rPr>
                        <a:t>233</a:t>
                      </a:r>
                      <a:endParaRPr lang="en-US" sz="1400" b="0" i="0" baseline="30000" dirty="0">
                        <a:solidFill>
                          <a:schemeClr val="tx1"/>
                        </a:solidFill>
                        <a:latin typeface="+mn-lt"/>
                      </a:endParaRPr>
                    </a:p>
                  </a:txBody>
                  <a:tcPr marL="9525" marR="9525" marT="9525" marB="0" anchor="ctr">
                    <a:solidFill>
                      <a:schemeClr val="bg1">
                        <a:lumMod val="85000"/>
                      </a:schemeClr>
                    </a:solidFill>
                  </a:tcPr>
                </a:tc>
                <a:tc>
                  <a:txBody>
                    <a:bodyPr/>
                    <a:lstStyle/>
                    <a:p>
                      <a:pPr algn="ctr"/>
                      <a:r>
                        <a:rPr lang="en-US" sz="1100" b="0" i="0" dirty="0" smtClean="0">
                          <a:solidFill>
                            <a:schemeClr val="bg1">
                              <a:lumMod val="65000"/>
                            </a:schemeClr>
                          </a:solidFill>
                          <a:latin typeface="+mn-lt"/>
                        </a:rPr>
                        <a:t>184</a:t>
                      </a:r>
                      <a:endParaRPr lang="en-US" sz="1100" b="0" i="0" dirty="0">
                        <a:solidFill>
                          <a:schemeClr val="bg1">
                            <a:lumMod val="65000"/>
                          </a:schemeClr>
                        </a:solidFill>
                        <a:latin typeface="+mn-lt"/>
                      </a:endParaRPr>
                    </a:p>
                  </a:txBody>
                  <a:tcPr marL="9525" marR="9525" marT="9525" marB="0" anchor="ctr">
                    <a:solidFill>
                      <a:schemeClr val="bg1">
                        <a:lumMod val="8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b="0" i="0" dirty="0" smtClean="0">
                          <a:solidFill>
                            <a:schemeClr val="bg1">
                              <a:lumMod val="65000"/>
                            </a:schemeClr>
                          </a:solidFill>
                          <a:latin typeface="+mn-lt"/>
                        </a:rPr>
                        <a:t>0.18</a:t>
                      </a:r>
                    </a:p>
                  </a:txBody>
                  <a:tcPr marL="9525" marR="9525" marT="9525" marB="0" anchor="ctr">
                    <a:solidFill>
                      <a:schemeClr val="bg1">
                        <a:lumMod val="85000"/>
                      </a:schemeClr>
                    </a:solidFill>
                  </a:tcPr>
                </a:tc>
                <a:tc>
                  <a:txBody>
                    <a:bodyPr/>
                    <a:lstStyle/>
                    <a:p>
                      <a:pPr algn="ctr"/>
                      <a:r>
                        <a:rPr lang="en-US" sz="1400" b="0" i="0" u="none" strike="noStrike" dirty="0" smtClean="0">
                          <a:solidFill>
                            <a:schemeClr val="tx1"/>
                          </a:solidFill>
                          <a:effectLst/>
                          <a:latin typeface="+mn-lt"/>
                        </a:rPr>
                        <a:t>852</a:t>
                      </a:r>
                      <a:endParaRPr lang="en-US" sz="1400" b="0" i="0" baseline="30000" dirty="0">
                        <a:solidFill>
                          <a:schemeClr val="tx1"/>
                        </a:solidFill>
                        <a:latin typeface="+mn-lt"/>
                      </a:endParaRPr>
                    </a:p>
                  </a:txBody>
                  <a:tcPr marL="9525" marR="9525" marT="9525" marB="0" anchor="ctr">
                    <a:lnR w="6350" cap="flat" cmpd="sng" algn="ctr">
                      <a:solidFill>
                        <a:srgbClr val="FFFFFF"/>
                      </a:solidFill>
                      <a:prstDash val="solid"/>
                      <a:round/>
                      <a:headEnd type="none" w="med" len="med"/>
                      <a:tailEnd type="none" w="med" len="med"/>
                    </a:lnR>
                    <a:solidFill>
                      <a:schemeClr val="bg1">
                        <a:lumMod val="85000"/>
                      </a:schemeClr>
                    </a:solidFill>
                  </a:tcPr>
                </a:tc>
                <a:tc>
                  <a:txBody>
                    <a:bodyPr/>
                    <a:lstStyle/>
                    <a:p>
                      <a:pPr algn="ctr"/>
                      <a:r>
                        <a:rPr lang="en-US" sz="1100" b="0" i="0" dirty="0" smtClean="0">
                          <a:solidFill>
                            <a:schemeClr val="bg1">
                              <a:lumMod val="50000"/>
                            </a:schemeClr>
                          </a:solidFill>
                          <a:latin typeface="+mn-lt"/>
                        </a:rPr>
                        <a:t>868</a:t>
                      </a:r>
                      <a:endParaRPr lang="en-US" sz="1100" b="0" i="0" dirty="0">
                        <a:solidFill>
                          <a:schemeClr val="bg1">
                            <a:lumMod val="50000"/>
                          </a:schemeClr>
                        </a:solidFill>
                        <a:latin typeface="+mn-lt"/>
                      </a:endParaRP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solidFill>
                      <a:schemeClr val="bg1">
                        <a:lumMod val="85000"/>
                      </a:schemeClr>
                    </a:solidFill>
                  </a:tcPr>
                </a:tc>
                <a:tc>
                  <a:txBody>
                    <a:bodyPr/>
                    <a:lstStyle/>
                    <a:p>
                      <a:pPr algn="ctr"/>
                      <a:r>
                        <a:rPr lang="en-US" sz="1100" b="0" i="0" dirty="0" smtClean="0">
                          <a:solidFill>
                            <a:schemeClr val="bg1">
                              <a:lumMod val="50000"/>
                            </a:schemeClr>
                          </a:solidFill>
                          <a:latin typeface="+mn-lt"/>
                        </a:rPr>
                        <a:t>0.68</a:t>
                      </a:r>
                      <a:endParaRPr lang="en-US" sz="1100" b="0" i="0" dirty="0">
                        <a:solidFill>
                          <a:schemeClr val="bg1">
                            <a:lumMod val="50000"/>
                          </a:schemeClr>
                        </a:solidFill>
                        <a:latin typeface="+mn-lt"/>
                      </a:endParaRPr>
                    </a:p>
                  </a:txBody>
                  <a:tcPr marL="9525" marR="9525" marT="9525" marB="0" anchor="ctr">
                    <a:lnL w="6350" cap="flat" cmpd="sng" algn="ctr">
                      <a:solidFill>
                        <a:srgbClr val="FFFFFF"/>
                      </a:solidFill>
                      <a:prstDash val="solid"/>
                      <a:round/>
                      <a:headEnd type="none" w="med" len="med"/>
                      <a:tailEnd type="none" w="med" len="med"/>
                    </a:lnL>
                    <a:lnR w="28575" cap="flat" cmpd="sng" algn="ctr">
                      <a:solidFill>
                        <a:schemeClr val="bg1"/>
                      </a:solidFill>
                      <a:prstDash val="solid"/>
                      <a:round/>
                      <a:headEnd type="none" w="med" len="med"/>
                      <a:tailEnd type="none" w="med" len="med"/>
                    </a:lnR>
                    <a:solidFill>
                      <a:schemeClr val="bg1">
                        <a:lumMod val="85000"/>
                      </a:schemeClr>
                    </a:solidFill>
                  </a:tcPr>
                </a:tc>
              </a:tr>
              <a:tr h="217238">
                <a:tc vMerge="1">
                  <a:txBody>
                    <a:bodyPr/>
                    <a:lstStyle/>
                    <a:p>
                      <a:endParaRPr lang="en-US" dirty="0"/>
                    </a:p>
                  </a:txBody>
                  <a:tcPr anchor="ct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b="1" dirty="0" smtClean="0">
                          <a:latin typeface="+mn-lt"/>
                        </a:rPr>
                        <a:t>Other </a:t>
                      </a:r>
                      <a:r>
                        <a:rPr lang="en-US" sz="1100" b="1" dirty="0" err="1" smtClean="0">
                          <a:latin typeface="+mn-lt"/>
                        </a:rPr>
                        <a:t>ncRNAs</a:t>
                      </a:r>
                      <a:r>
                        <a:rPr lang="en-US" sz="1100" b="1" dirty="0" smtClean="0">
                          <a:latin typeface="+mn-lt"/>
                        </a:rPr>
                        <a:t> </a:t>
                      </a:r>
                      <a:endParaRPr lang="en-US" sz="1100" b="1" dirty="0" smtClean="0">
                        <a:latin typeface="+mn-lt"/>
                        <a:cs typeface="Arial"/>
                      </a:endParaRPr>
                    </a:p>
                  </a:txBody>
                  <a:tcPr anchor="ctr">
                    <a:lnL w="6350" cap="flat" cmpd="sng" algn="ctr">
                      <a:solidFill>
                        <a:srgbClr val="FFFFFF"/>
                      </a:solidFill>
                      <a:prstDash val="solid"/>
                      <a:round/>
                      <a:headEnd type="none" w="med" len="med"/>
                      <a:tailEnd type="none" w="med" len="med"/>
                    </a:lnL>
                    <a:lnT w="6350" cap="flat" cmpd="sng" algn="ctr">
                      <a:solidFill>
                        <a:prstClr val="white">
                          <a:lumMod val="85000"/>
                        </a:prstClr>
                      </a:solidFill>
                      <a:prstDash val="solid"/>
                      <a:round/>
                      <a:headEnd type="none" w="med" len="med"/>
                      <a:tailEnd type="none" w="med" len="med"/>
                    </a:lnT>
                    <a:lnB w="6350" cap="flat" cmpd="sng" algn="ctr">
                      <a:noFill/>
                      <a:prstDash val="solid"/>
                      <a:round/>
                      <a:headEnd type="none" w="med" len="med"/>
                      <a:tailEnd type="none" w="med" len="med"/>
                    </a:lnB>
                    <a:solidFill>
                      <a:schemeClr val="bg1">
                        <a:lumMod val="95000"/>
                      </a:schemeClr>
                    </a:solidFill>
                  </a:tcPr>
                </a:tc>
                <a:tc hMerge="1">
                  <a:txBody>
                    <a:bodyPr/>
                    <a:lstStyle/>
                    <a:p>
                      <a:endParaRPr lang="en-US"/>
                    </a:p>
                  </a:txBody>
                  <a:tcPr/>
                </a:tc>
                <a:tc>
                  <a:txBody>
                    <a:bodyPr/>
                    <a:lstStyle/>
                    <a:p>
                      <a:pPr algn="ctr" fontAlgn="b"/>
                      <a:r>
                        <a:rPr lang="en-US" sz="1400" b="0" i="0" u="none" strike="noStrike" dirty="0" smtClean="0">
                          <a:solidFill>
                            <a:srgbClr val="000000"/>
                          </a:solidFill>
                          <a:effectLst/>
                          <a:latin typeface="+mn-lt"/>
                        </a:rPr>
                        <a:t>5,411</a:t>
                      </a:r>
                      <a:endParaRPr lang="en-US" sz="1400" b="0" i="0" u="none" strike="noStrike" dirty="0">
                        <a:solidFill>
                          <a:srgbClr val="000000"/>
                        </a:solidFill>
                        <a:effectLst/>
                        <a:latin typeface="+mn-lt"/>
                      </a:endParaRPr>
                    </a:p>
                  </a:txBody>
                  <a:tcPr marL="12700" marR="12700" marT="12700" marB="0" anchor="ctr">
                    <a:solidFill>
                      <a:schemeClr val="bg1">
                        <a:lumMod val="95000"/>
                      </a:schemeClr>
                    </a:solidFill>
                  </a:tcPr>
                </a:tc>
                <a:tc>
                  <a:txBody>
                    <a:bodyPr/>
                    <a:lstStyle/>
                    <a:p>
                      <a:pPr algn="ctr" fontAlgn="b"/>
                      <a:r>
                        <a:rPr lang="en-US" sz="1100" b="0" i="0" u="none" strike="noStrike" dirty="0" smtClean="0">
                          <a:solidFill>
                            <a:schemeClr val="bg1">
                              <a:lumMod val="65000"/>
                            </a:schemeClr>
                          </a:solidFill>
                          <a:effectLst/>
                          <a:latin typeface="+mn-lt"/>
                        </a:rPr>
                        <a:t>3,268</a:t>
                      </a:r>
                      <a:endParaRPr lang="en-US" sz="1100" b="0" i="0" u="none" strike="noStrike" dirty="0">
                        <a:solidFill>
                          <a:schemeClr val="bg1">
                            <a:lumMod val="65000"/>
                          </a:schemeClr>
                        </a:solidFill>
                        <a:effectLst/>
                        <a:latin typeface="+mn-lt"/>
                      </a:endParaRPr>
                    </a:p>
                  </a:txBody>
                  <a:tcPr marL="12700" marR="12700" marT="12700" marB="0" anchor="ctr">
                    <a:solidFill>
                      <a:schemeClr val="bg1">
                        <a:lumMod val="95000"/>
                      </a:schemeClr>
                    </a:solidFill>
                  </a:tcPr>
                </a:tc>
                <a:tc>
                  <a:txBody>
                    <a:bodyPr/>
                    <a:lstStyle/>
                    <a:p>
                      <a:pPr algn="ctr" fontAlgn="b"/>
                      <a:r>
                        <a:rPr lang="en-US" sz="1100" b="0" i="0" u="none" strike="noStrike" dirty="0" smtClean="0">
                          <a:solidFill>
                            <a:schemeClr val="bg1">
                              <a:lumMod val="65000"/>
                            </a:schemeClr>
                          </a:solidFill>
                          <a:effectLst/>
                          <a:latin typeface="+mn-lt"/>
                        </a:rPr>
                        <a:t>0.11</a:t>
                      </a:r>
                      <a:endParaRPr lang="en-US" sz="1100" b="0" i="0" u="none" strike="noStrike" dirty="0">
                        <a:solidFill>
                          <a:schemeClr val="bg1">
                            <a:lumMod val="65000"/>
                          </a:schemeClr>
                        </a:solidFill>
                        <a:effectLst/>
                        <a:latin typeface="+mn-lt"/>
                      </a:endParaRPr>
                    </a:p>
                  </a:txBody>
                  <a:tcPr marL="12700" marR="12700" marT="12700" marB="0" anchor="ctr">
                    <a:solidFill>
                      <a:schemeClr val="bg1">
                        <a:lumMod val="95000"/>
                      </a:schemeClr>
                    </a:solidFill>
                  </a:tcPr>
                </a:tc>
                <a:tc>
                  <a:txBody>
                    <a:bodyPr/>
                    <a:lstStyle/>
                    <a:p>
                      <a:pPr algn="ctr" fontAlgn="b"/>
                      <a:r>
                        <a:rPr lang="en-US" sz="1400" b="0" i="0" u="none" strike="noStrike" dirty="0" smtClean="0">
                          <a:solidFill>
                            <a:srgbClr val="000000"/>
                          </a:solidFill>
                          <a:effectLst/>
                          <a:latin typeface="+mn-lt"/>
                        </a:rPr>
                        <a:t>40,104</a:t>
                      </a:r>
                      <a:endParaRPr lang="en-US" sz="1400" b="0" i="0" u="none" strike="noStrike" dirty="0">
                        <a:solidFill>
                          <a:srgbClr val="000000"/>
                        </a:solidFill>
                        <a:effectLst/>
                        <a:latin typeface="+mn-lt"/>
                      </a:endParaRPr>
                    </a:p>
                  </a:txBody>
                  <a:tcPr marL="12700" marR="12700" marT="12700" marB="0" anchor="ctr">
                    <a:solidFill>
                      <a:schemeClr val="bg1">
                        <a:lumMod val="95000"/>
                      </a:schemeClr>
                    </a:solidFill>
                  </a:tcPr>
                </a:tc>
                <a:tc>
                  <a:txBody>
                    <a:bodyPr/>
                    <a:lstStyle/>
                    <a:p>
                      <a:pPr algn="ctr" fontAlgn="b"/>
                      <a:r>
                        <a:rPr lang="en-US" sz="1100" b="0" i="0" baseline="0" dirty="0" smtClean="0">
                          <a:solidFill>
                            <a:schemeClr val="bg1">
                              <a:lumMod val="65000"/>
                            </a:schemeClr>
                          </a:solidFill>
                          <a:latin typeface="+mn-lt"/>
                        </a:rPr>
                        <a:t>2,329</a:t>
                      </a:r>
                      <a:endParaRPr lang="en-US" sz="1100" b="0" i="0" u="none" strike="noStrike" dirty="0">
                        <a:solidFill>
                          <a:schemeClr val="bg1">
                            <a:lumMod val="65000"/>
                          </a:schemeClr>
                        </a:solidFill>
                        <a:effectLst/>
                        <a:latin typeface="+mn-lt"/>
                      </a:endParaRPr>
                    </a:p>
                  </a:txBody>
                  <a:tcPr marL="12700" marR="12700" marT="12700" marB="0" anchor="ctr">
                    <a:solidFill>
                      <a:schemeClr val="bg1">
                        <a:lumMod val="95000"/>
                      </a:schemeClr>
                    </a:solidFill>
                  </a:tcPr>
                </a:tc>
                <a:tc>
                  <a:txBody>
                    <a:bodyPr/>
                    <a:lstStyle/>
                    <a:p>
                      <a:pPr algn="ctr" fontAlgn="b"/>
                      <a:r>
                        <a:rPr lang="en-US" sz="1100" b="0" i="0" u="none" strike="noStrike" dirty="0" smtClean="0">
                          <a:solidFill>
                            <a:schemeClr val="bg1">
                              <a:lumMod val="65000"/>
                            </a:schemeClr>
                          </a:solidFill>
                          <a:effectLst/>
                          <a:latin typeface="+mn-lt"/>
                        </a:rPr>
                        <a:t>2.3</a:t>
                      </a:r>
                      <a:endParaRPr lang="en-US" sz="1100" b="0" i="0" u="none" strike="noStrike" dirty="0">
                        <a:solidFill>
                          <a:schemeClr val="bg1">
                            <a:lumMod val="65000"/>
                          </a:schemeClr>
                        </a:solidFill>
                        <a:effectLst/>
                        <a:latin typeface="+mn-lt"/>
                      </a:endParaRPr>
                    </a:p>
                  </a:txBody>
                  <a:tcPr marL="12700" marR="12700" marT="12700" marB="0" anchor="ctr">
                    <a:solidFill>
                      <a:schemeClr val="bg1">
                        <a:lumMod val="95000"/>
                      </a:schemeClr>
                    </a:solidFill>
                  </a:tcPr>
                </a:tc>
                <a:tc>
                  <a:txBody>
                    <a:bodyPr/>
                    <a:lstStyle/>
                    <a:p>
                      <a:pPr algn="ctr" fontAlgn="b"/>
                      <a:r>
                        <a:rPr lang="en-US" sz="1400" b="0" i="0" u="none" strike="noStrike" dirty="0" smtClean="0">
                          <a:solidFill>
                            <a:srgbClr val="000000"/>
                          </a:solidFill>
                          <a:effectLst/>
                          <a:latin typeface="+mn-lt"/>
                        </a:rPr>
                        <a:t>376</a:t>
                      </a:r>
                      <a:endParaRPr lang="en-US" sz="1400" b="0" i="0" u="none" strike="noStrike" dirty="0">
                        <a:solidFill>
                          <a:srgbClr val="000000"/>
                        </a:solidFill>
                        <a:effectLst/>
                        <a:latin typeface="+mn-lt"/>
                      </a:endParaRPr>
                    </a:p>
                  </a:txBody>
                  <a:tcPr marL="12700" marR="12700" marT="12700" marB="0" anchor="ctr">
                    <a:lnR w="6350" cap="flat" cmpd="sng" algn="ctr">
                      <a:solidFill>
                        <a:srgbClr val="FFFFFF"/>
                      </a:solidFill>
                      <a:prstDash val="solid"/>
                      <a:round/>
                      <a:headEnd type="none" w="med" len="med"/>
                      <a:tailEnd type="none" w="med" len="med"/>
                    </a:lnR>
                    <a:solidFill>
                      <a:schemeClr val="bg1">
                        <a:lumMod val="95000"/>
                      </a:schemeClr>
                    </a:solidFill>
                  </a:tcPr>
                </a:tc>
                <a:tc>
                  <a:txBody>
                    <a:bodyPr/>
                    <a:lstStyle/>
                    <a:p>
                      <a:pPr algn="ctr" fontAlgn="b"/>
                      <a:r>
                        <a:rPr lang="en-US" sz="1100" b="0" i="0" u="none" strike="noStrike" dirty="0" smtClean="0">
                          <a:solidFill>
                            <a:schemeClr val="bg1">
                              <a:lumMod val="50000"/>
                            </a:schemeClr>
                          </a:solidFill>
                          <a:effectLst/>
                          <a:latin typeface="+mn-lt"/>
                        </a:rPr>
                        <a:t>2,103</a:t>
                      </a:r>
                      <a:endParaRPr lang="en-US" sz="1100" b="0" i="0" u="none" strike="noStrike" dirty="0">
                        <a:solidFill>
                          <a:schemeClr val="bg1">
                            <a:lumMod val="50000"/>
                          </a:schemeClr>
                        </a:solidFill>
                        <a:effectLst/>
                        <a:latin typeface="+mn-lt"/>
                      </a:endParaRPr>
                    </a:p>
                  </a:txBody>
                  <a:tcPr marL="12700" marR="12700" marT="1270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solidFill>
                      <a:schemeClr val="bg1">
                        <a:lumMod val="95000"/>
                      </a:schemeClr>
                    </a:solidFill>
                  </a:tcPr>
                </a:tc>
                <a:tc>
                  <a:txBody>
                    <a:bodyPr/>
                    <a:lstStyle/>
                    <a:p>
                      <a:pPr algn="ctr" fontAlgn="b"/>
                      <a:r>
                        <a:rPr lang="en-US" sz="1100" b="0" i="0" u="none" strike="noStrike" dirty="0" smtClean="0">
                          <a:solidFill>
                            <a:schemeClr val="bg1">
                              <a:lumMod val="50000"/>
                            </a:schemeClr>
                          </a:solidFill>
                          <a:effectLst/>
                          <a:latin typeface="+mn-lt"/>
                        </a:rPr>
                        <a:t>1.6</a:t>
                      </a:r>
                      <a:endParaRPr lang="en-US" sz="1100" b="0" i="0" u="none" strike="noStrike" dirty="0">
                        <a:solidFill>
                          <a:schemeClr val="bg1">
                            <a:lumMod val="50000"/>
                          </a:schemeClr>
                        </a:solidFill>
                        <a:effectLst/>
                        <a:latin typeface="+mn-lt"/>
                      </a:endParaRPr>
                    </a:p>
                  </a:txBody>
                  <a:tcPr marL="12700" marR="12700" marT="12700" marB="0" anchor="ctr">
                    <a:lnL w="6350" cap="flat" cmpd="sng" algn="ctr">
                      <a:solidFill>
                        <a:srgbClr val="FFFFFF"/>
                      </a:solidFill>
                      <a:prstDash val="solid"/>
                      <a:round/>
                      <a:headEnd type="none" w="med" len="med"/>
                      <a:tailEnd type="none" w="med" len="med"/>
                    </a:lnL>
                    <a:lnR w="28575" cap="flat" cmpd="sng" algn="ctr">
                      <a:solidFill>
                        <a:schemeClr val="bg1"/>
                      </a:solidFill>
                      <a:prstDash val="solid"/>
                      <a:round/>
                      <a:headEnd type="none" w="med" len="med"/>
                      <a:tailEnd type="none" w="med" len="med"/>
                    </a:lnR>
                    <a:solidFill>
                      <a:schemeClr val="bg1">
                        <a:lumMod val="95000"/>
                      </a:schemeClr>
                    </a:solidFill>
                  </a:tcPr>
                </a:tc>
              </a:tr>
              <a:tr h="217238">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100" b="1" dirty="0" smtClean="0">
                        <a:latin typeface="+mn-lt"/>
                      </a:endParaRPr>
                    </a:p>
                  </a:txBody>
                  <a:tcPr vert="vert270" anchor="ctr">
                    <a:lnR w="12700" cap="flat" cmpd="sng" algn="ctr">
                      <a:noFill/>
                      <a:prstDash val="solid"/>
                      <a:round/>
                      <a:headEnd type="none" w="med" len="med"/>
                      <a:tailEnd type="none" w="med" len="med"/>
                    </a:lnR>
                    <a:lnT w="12700" cmpd="sng">
                      <a:noFill/>
                    </a:lnT>
                    <a:lnB w="6350" cap="flat" cmpd="sng" algn="ctr">
                      <a:noFill/>
                      <a:prstDash val="solid"/>
                      <a:round/>
                      <a:headEnd type="none" w="med" len="med"/>
                      <a:tailEnd type="none" w="med" len="med"/>
                    </a:lnB>
                    <a:solidFill>
                      <a:schemeClr val="bg1">
                        <a:lumMod val="75000"/>
                      </a:schemeClr>
                    </a:solidFill>
                  </a:tcPr>
                </a:tc>
                <a:tc>
                  <a:txBody>
                    <a:bodyPr/>
                    <a:lstStyle/>
                    <a:p>
                      <a:endParaRPr lang="en-US" sz="1100"/>
                    </a:p>
                  </a:txBody>
                  <a:tcPr anchor="ctr">
                    <a:lnL w="12700" cap="flat" cmpd="sng" algn="ctr">
                      <a:noFill/>
                      <a:prstDash val="solid"/>
                      <a:round/>
                      <a:headEnd type="none" w="med" len="med"/>
                      <a:tailEnd type="none" w="med" len="med"/>
                    </a:lnL>
                    <a:lnR w="12700" cap="flat" cmpd="sng" algn="ctr">
                      <a:solidFill>
                        <a:prstClr val="white"/>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chemeClr val="bg1">
                        <a:lumMod val="8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b="1" i="0" dirty="0" err="1" smtClean="0">
                          <a:solidFill>
                            <a:schemeClr val="tx1"/>
                          </a:solidFill>
                          <a:latin typeface="+mn-lt"/>
                        </a:rPr>
                        <a:t>nc-piRNA</a:t>
                      </a:r>
                      <a:r>
                        <a:rPr lang="en-US" sz="1100" b="1" i="0" baseline="0" dirty="0" smtClean="0">
                          <a:solidFill>
                            <a:schemeClr val="tx1"/>
                          </a:solidFill>
                          <a:latin typeface="+mn-lt"/>
                        </a:rPr>
                        <a:t> loci</a:t>
                      </a:r>
                      <a:endParaRPr lang="en-US" sz="1100" b="1" i="0" dirty="0" smtClean="0">
                        <a:solidFill>
                          <a:schemeClr val="tx1"/>
                        </a:solidFill>
                        <a:latin typeface="+mn-lt"/>
                      </a:endParaRPr>
                    </a:p>
                  </a:txBody>
                  <a:tcPr anchor="ctr">
                    <a:lnL w="12700" cap="flat" cmpd="sng" algn="ctr">
                      <a:solidFill>
                        <a:prstClr val="white"/>
                      </a:solidFill>
                      <a:prstDash val="solid"/>
                      <a:round/>
                      <a:headEnd type="none" w="med" len="med"/>
                      <a:tailEnd type="none" w="med" len="med"/>
                    </a:lnL>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chemeClr val="bg1">
                        <a:lumMod val="95000"/>
                      </a:schemeClr>
                    </a:solidFill>
                  </a:tcPr>
                </a:tc>
                <a:tc>
                  <a:txBody>
                    <a:bodyPr/>
                    <a:lstStyle/>
                    <a:p>
                      <a:pPr algn="ctr"/>
                      <a:r>
                        <a:rPr lang="en-US" sz="1400" dirty="0" smtClean="0">
                          <a:solidFill>
                            <a:schemeClr val="tx1"/>
                          </a:solidFill>
                          <a:latin typeface="+mn-lt"/>
                        </a:rPr>
                        <a:t>88</a:t>
                      </a:r>
                    </a:p>
                  </a:txBody>
                  <a:tcPr marL="9525" marR="9525" marT="9525" marB="0" anchor="ctr">
                    <a:solidFill>
                      <a:schemeClr val="bg1">
                        <a:lumMod val="95000"/>
                      </a:schemeClr>
                    </a:solidFill>
                  </a:tcPr>
                </a:tc>
                <a:tc>
                  <a:txBody>
                    <a:bodyPr/>
                    <a:lstStyle/>
                    <a:p>
                      <a:pPr algn="ctr"/>
                      <a:r>
                        <a:rPr lang="en-US" sz="1100" dirty="0" smtClean="0">
                          <a:solidFill>
                            <a:schemeClr val="bg1">
                              <a:lumMod val="65000"/>
                            </a:schemeClr>
                          </a:solidFill>
                          <a:latin typeface="+mn-lt"/>
                        </a:rPr>
                        <a:t>1,272</a:t>
                      </a:r>
                      <a:endParaRPr lang="en-US" sz="1100" dirty="0">
                        <a:solidFill>
                          <a:schemeClr val="bg1">
                            <a:lumMod val="65000"/>
                          </a:schemeClr>
                        </a:solidFill>
                        <a:latin typeface="+mn-lt"/>
                      </a:endParaRPr>
                    </a:p>
                  </a:txBody>
                  <a:tcPr marL="9525" marR="9525" marT="9525" marB="0" anchor="ctr">
                    <a:solidFill>
                      <a:schemeClr val="bg1">
                        <a:lumMod val="95000"/>
                      </a:schemeClr>
                    </a:solidFill>
                  </a:tcPr>
                </a:tc>
                <a:tc>
                  <a:txBody>
                    <a:bodyPr/>
                    <a:lstStyle/>
                    <a:p>
                      <a:pPr algn="ctr"/>
                      <a:r>
                        <a:rPr lang="en-US" sz="1100" dirty="0" smtClean="0">
                          <a:solidFill>
                            <a:schemeClr val="bg1">
                              <a:lumMod val="65000"/>
                            </a:schemeClr>
                          </a:solidFill>
                          <a:latin typeface="+mn-lt"/>
                        </a:rPr>
                        <a:t>0.04</a:t>
                      </a:r>
                      <a:endParaRPr lang="en-US" sz="1100" dirty="0">
                        <a:solidFill>
                          <a:schemeClr val="bg1">
                            <a:lumMod val="65000"/>
                          </a:schemeClr>
                        </a:solidFill>
                        <a:latin typeface="+mn-lt"/>
                      </a:endParaRPr>
                    </a:p>
                  </a:txBody>
                  <a:tcPr marL="9525" marR="9525" marT="9525" marB="0" anchor="ctr">
                    <a:solidFill>
                      <a:schemeClr val="bg1">
                        <a:lumMod val="95000"/>
                      </a:schemeClr>
                    </a:solidFill>
                  </a:tcPr>
                </a:tc>
                <a:tc>
                  <a:txBody>
                    <a:bodyPr/>
                    <a:lstStyle/>
                    <a:p>
                      <a:pPr algn="ctr"/>
                      <a:r>
                        <a:rPr lang="en-US" sz="1400" dirty="0" smtClean="0">
                          <a:solidFill>
                            <a:schemeClr val="tx1"/>
                          </a:solidFill>
                          <a:latin typeface="+mn-lt"/>
                        </a:rPr>
                        <a:t>35,329</a:t>
                      </a:r>
                      <a:endParaRPr lang="en-US" sz="1400" dirty="0">
                        <a:solidFill>
                          <a:schemeClr val="tx1"/>
                        </a:solidFill>
                        <a:latin typeface="+mn-lt"/>
                      </a:endParaRPr>
                    </a:p>
                  </a:txBody>
                  <a:tcPr marL="9525" marR="9525" marT="9525" marB="0" anchor="ctr">
                    <a:solidFill>
                      <a:schemeClr val="bg1">
                        <a:lumMod val="95000"/>
                      </a:schemeClr>
                    </a:solidFill>
                  </a:tcPr>
                </a:tc>
                <a:tc>
                  <a:txBody>
                    <a:bodyPr/>
                    <a:lstStyle/>
                    <a:p>
                      <a:pPr algn="ctr"/>
                      <a:r>
                        <a:rPr lang="en-US" sz="1100" dirty="0" smtClean="0">
                          <a:solidFill>
                            <a:schemeClr val="bg1">
                              <a:lumMod val="65000"/>
                            </a:schemeClr>
                          </a:solidFill>
                          <a:latin typeface="+mn-lt"/>
                        </a:rPr>
                        <a:t>449</a:t>
                      </a:r>
                      <a:endParaRPr lang="en-US" sz="1100" dirty="0">
                        <a:solidFill>
                          <a:schemeClr val="bg1">
                            <a:lumMod val="65000"/>
                          </a:schemeClr>
                        </a:solidFill>
                        <a:latin typeface="+mn-lt"/>
                      </a:endParaRPr>
                    </a:p>
                  </a:txBody>
                  <a:tcPr marL="9525" marR="9525" marT="9525" marB="0" anchor="ctr">
                    <a:solidFill>
                      <a:schemeClr val="bg1">
                        <a:lumMod val="95000"/>
                      </a:schemeClr>
                    </a:solidFill>
                  </a:tcPr>
                </a:tc>
                <a:tc>
                  <a:txBody>
                    <a:bodyPr/>
                    <a:lstStyle/>
                    <a:p>
                      <a:pPr algn="ctr"/>
                      <a:r>
                        <a:rPr lang="en-US" sz="1100" dirty="0" smtClean="0">
                          <a:solidFill>
                            <a:schemeClr val="bg1">
                              <a:lumMod val="65000"/>
                            </a:schemeClr>
                          </a:solidFill>
                          <a:latin typeface="+mn-lt"/>
                        </a:rPr>
                        <a:t>0.45</a:t>
                      </a:r>
                      <a:endParaRPr lang="en-US" sz="1100" dirty="0">
                        <a:solidFill>
                          <a:schemeClr val="bg1">
                            <a:lumMod val="65000"/>
                          </a:schemeClr>
                        </a:solidFill>
                        <a:latin typeface="+mn-lt"/>
                      </a:endParaRPr>
                    </a:p>
                  </a:txBody>
                  <a:tcPr marL="9525" marR="9525" marT="9525" marB="0" anchor="ctr">
                    <a:solidFill>
                      <a:schemeClr val="bg1">
                        <a:lumMod val="95000"/>
                      </a:schemeClr>
                    </a:solidFill>
                  </a:tcPr>
                </a:tc>
                <a:tc>
                  <a:txBody>
                    <a:bodyPr/>
                    <a:lstStyle/>
                    <a:p>
                      <a:pPr algn="ctr"/>
                      <a:r>
                        <a:rPr lang="en-US" sz="1400" baseline="0" dirty="0" smtClean="0">
                          <a:solidFill>
                            <a:schemeClr val="tx1"/>
                          </a:solidFill>
                          <a:latin typeface="+mn-lt"/>
                        </a:rPr>
                        <a:t>27</a:t>
                      </a:r>
                    </a:p>
                  </a:txBody>
                  <a:tcPr marL="9525" marR="9525" marT="9525" marB="0" anchor="ctr">
                    <a:lnR w="6350" cap="flat" cmpd="sng" algn="ctr">
                      <a:solidFill>
                        <a:srgbClr val="FFFFFF"/>
                      </a:solidFill>
                      <a:prstDash val="solid"/>
                      <a:round/>
                      <a:headEnd type="none" w="med" len="med"/>
                      <a:tailEnd type="none" w="med" len="med"/>
                    </a:lnR>
                    <a:solidFill>
                      <a:schemeClr val="bg1">
                        <a:lumMod val="95000"/>
                      </a:schemeClr>
                    </a:solidFill>
                  </a:tcPr>
                </a:tc>
                <a:tc>
                  <a:txBody>
                    <a:bodyPr/>
                    <a:lstStyle/>
                    <a:p>
                      <a:pPr algn="ctr"/>
                      <a:r>
                        <a:rPr lang="en-US" sz="1100" dirty="0" smtClean="0">
                          <a:solidFill>
                            <a:schemeClr val="bg1">
                              <a:lumMod val="50000"/>
                            </a:schemeClr>
                          </a:solidFill>
                          <a:latin typeface="+mn-lt"/>
                        </a:rPr>
                        <a:t>1,473</a:t>
                      </a:r>
                      <a:endParaRPr lang="en-US" sz="1100" dirty="0">
                        <a:solidFill>
                          <a:schemeClr val="bg1">
                            <a:lumMod val="50000"/>
                          </a:schemeClr>
                        </a:solidFill>
                        <a:latin typeface="+mn-lt"/>
                      </a:endParaRP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solidFill>
                      <a:schemeClr val="bg1">
                        <a:lumMod val="95000"/>
                      </a:schemeClr>
                    </a:solidFill>
                  </a:tcPr>
                </a:tc>
                <a:tc>
                  <a:txBody>
                    <a:bodyPr/>
                    <a:lstStyle/>
                    <a:p>
                      <a:pPr algn="ctr"/>
                      <a:r>
                        <a:rPr lang="en-US" sz="1100" dirty="0" smtClean="0">
                          <a:solidFill>
                            <a:schemeClr val="bg1">
                              <a:lumMod val="50000"/>
                            </a:schemeClr>
                          </a:solidFill>
                          <a:latin typeface="+mn-lt"/>
                        </a:rPr>
                        <a:t>1.1</a:t>
                      </a:r>
                      <a:endParaRPr lang="en-US" sz="1100" dirty="0">
                        <a:solidFill>
                          <a:schemeClr val="bg1">
                            <a:lumMod val="50000"/>
                          </a:schemeClr>
                        </a:solidFill>
                        <a:latin typeface="+mn-lt"/>
                      </a:endParaRPr>
                    </a:p>
                  </a:txBody>
                  <a:tcPr marL="9525" marR="9525" marT="9525" marB="0" anchor="ctr">
                    <a:lnL w="6350" cap="flat" cmpd="sng" algn="ctr">
                      <a:solidFill>
                        <a:srgbClr val="FFFFFF"/>
                      </a:solidFill>
                      <a:prstDash val="solid"/>
                      <a:round/>
                      <a:headEnd type="none" w="med" len="med"/>
                      <a:tailEnd type="none" w="med" len="med"/>
                    </a:lnL>
                    <a:lnR w="28575" cap="flat" cmpd="sng" algn="ctr">
                      <a:solidFill>
                        <a:schemeClr val="bg1"/>
                      </a:solidFill>
                      <a:prstDash val="solid"/>
                      <a:round/>
                      <a:headEnd type="none" w="med" len="med"/>
                      <a:tailEnd type="none" w="med" len="med"/>
                    </a:lnR>
                    <a:solidFill>
                      <a:schemeClr val="bg1">
                        <a:lumMod val="95000"/>
                      </a:schemeClr>
                    </a:solidFill>
                  </a:tcPr>
                </a:tc>
              </a:tr>
              <a:tr h="328025">
                <a:tc grid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1" i="0" dirty="0" smtClean="0">
                          <a:solidFill>
                            <a:schemeClr val="tx1"/>
                          </a:solidFill>
                          <a:latin typeface="+mn-lt"/>
                        </a:rPr>
                        <a:t>Total</a:t>
                      </a:r>
                    </a:p>
                  </a:txBody>
                  <a:tcPr anchor="ctr">
                    <a:lnT w="6350" cap="flat" cmpd="sng" algn="ctr">
                      <a:noFill/>
                      <a:prstDash val="solid"/>
                      <a:round/>
                      <a:headEnd type="none" w="med" len="med"/>
                      <a:tailEnd type="none" w="med" len="med"/>
                    </a:lnT>
                    <a:lnB w="76200" cap="flat" cmpd="sng" algn="ctr">
                      <a:solidFill>
                        <a:prstClr val="white"/>
                      </a:solidFill>
                      <a:prstDash val="solid"/>
                      <a:round/>
                      <a:headEnd type="none" w="med" len="med"/>
                      <a:tailEnd type="none" w="med" len="med"/>
                    </a:lnB>
                    <a:solidFill>
                      <a:schemeClr val="bg1">
                        <a:lumMod val="75000"/>
                      </a:schemeClr>
                    </a:solidFill>
                  </a:tcPr>
                </a:tc>
                <a:tc hMerge="1">
                  <a:txBody>
                    <a:bodyPr/>
                    <a:lstStyle/>
                    <a:p>
                      <a:endParaRPr lang="en-US"/>
                    </a:p>
                  </a:txBody>
                  <a:tcPr/>
                </a:tc>
                <a:tc hMerge="1">
                  <a:txBody>
                    <a:bodyPr/>
                    <a:lstStyle/>
                    <a:p>
                      <a:endParaRPr lang="en-US"/>
                    </a:p>
                  </a:txBody>
                  <a:tcPr/>
                </a:tc>
                <a:tc>
                  <a:txBody>
                    <a:bodyPr/>
                    <a:lstStyle/>
                    <a:p>
                      <a:pPr algn="ctr" fontAlgn="b"/>
                      <a:r>
                        <a:rPr lang="en-US" sz="1400" b="0" i="0" u="none" strike="noStrike" dirty="0" smtClean="0">
                          <a:effectLst/>
                          <a:latin typeface="+mn-lt"/>
                        </a:rPr>
                        <a:t>22,154</a:t>
                      </a:r>
                      <a:endParaRPr lang="en-US" sz="1400" b="0" i="0" u="none" strike="noStrike" dirty="0">
                        <a:effectLst/>
                        <a:latin typeface="+mn-lt"/>
                      </a:endParaRPr>
                    </a:p>
                  </a:txBody>
                  <a:tcPr marL="12700" marR="12700" marT="12700" marB="0" anchor="ctr">
                    <a:lnB w="76200" cap="flat" cmpd="sng" algn="ctr">
                      <a:solidFill>
                        <a:prstClr val="white"/>
                      </a:solidFill>
                      <a:prstDash val="solid"/>
                      <a:round/>
                      <a:headEnd type="none" w="med" len="med"/>
                      <a:tailEnd type="none" w="med" len="med"/>
                    </a:lnB>
                    <a:solidFill>
                      <a:schemeClr val="bg1">
                        <a:lumMod val="75000"/>
                      </a:schemeClr>
                    </a:solidFill>
                  </a:tcPr>
                </a:tc>
                <a:tc>
                  <a:txBody>
                    <a:bodyPr/>
                    <a:lstStyle/>
                    <a:p>
                      <a:pPr algn="ctr" fontAlgn="b"/>
                      <a:r>
                        <a:rPr lang="en-US" sz="1400" b="0" i="0" u="none" strike="noStrike" baseline="0" dirty="0" smtClean="0">
                          <a:solidFill>
                            <a:srgbClr val="000000"/>
                          </a:solidFill>
                          <a:effectLst/>
                          <a:latin typeface="+mn-lt"/>
                        </a:rPr>
                        <a:t>17,770</a:t>
                      </a:r>
                      <a:endParaRPr lang="en-US" sz="1400" b="0" i="0" u="none" strike="noStrike" baseline="0" dirty="0">
                        <a:solidFill>
                          <a:srgbClr val="000000"/>
                        </a:solidFill>
                        <a:effectLst/>
                        <a:latin typeface="+mn-lt"/>
                      </a:endParaRPr>
                    </a:p>
                  </a:txBody>
                  <a:tcPr marL="9525" marR="9525" marT="9525" marB="0" anchor="ctr">
                    <a:lnB w="76200" cap="flat" cmpd="sng" algn="ctr">
                      <a:solidFill>
                        <a:prstClr val="white"/>
                      </a:solidFill>
                      <a:prstDash val="solid"/>
                      <a:round/>
                      <a:headEnd type="none" w="med" len="med"/>
                      <a:tailEnd type="none" w="med" len="med"/>
                    </a:lnB>
                    <a:solidFill>
                      <a:schemeClr val="bg1">
                        <a:lumMod val="75000"/>
                      </a:schemeClr>
                    </a:solidFill>
                  </a:tcPr>
                </a:tc>
                <a:tc>
                  <a:txBody>
                    <a:bodyPr/>
                    <a:lstStyle/>
                    <a:p>
                      <a:pPr algn="ctr" fontAlgn="b"/>
                      <a:r>
                        <a:rPr lang="en-US" sz="1800" b="0" i="0" u="none" strike="noStrike" baseline="0" dirty="0" smtClean="0">
                          <a:solidFill>
                            <a:srgbClr val="000000"/>
                          </a:solidFill>
                          <a:effectLst/>
                          <a:latin typeface="+mn-lt"/>
                        </a:rPr>
                        <a:t>0.62</a:t>
                      </a:r>
                      <a:endParaRPr lang="en-US" sz="1800" b="0" i="0" u="none" strike="noStrike" baseline="0" dirty="0">
                        <a:solidFill>
                          <a:srgbClr val="000000"/>
                        </a:solidFill>
                        <a:effectLst/>
                        <a:latin typeface="+mn-lt"/>
                      </a:endParaRPr>
                    </a:p>
                  </a:txBody>
                  <a:tcPr marL="9525" marR="9525" marT="9525" marB="0" anchor="ctr">
                    <a:lnB w="76200" cap="flat" cmpd="sng" algn="ctr">
                      <a:solidFill>
                        <a:prstClr val="white"/>
                      </a:solidFill>
                      <a:prstDash val="solid"/>
                      <a:round/>
                      <a:headEnd type="none" w="med" len="med"/>
                      <a:tailEnd type="none" w="med" len="med"/>
                    </a:lnB>
                    <a:solidFill>
                      <a:schemeClr val="bg1">
                        <a:lumMod val="75000"/>
                      </a:schemeClr>
                    </a:solidFill>
                  </a:tcPr>
                </a:tc>
                <a:tc>
                  <a:txBody>
                    <a:bodyPr/>
                    <a:lstStyle/>
                    <a:p>
                      <a:pPr algn="ctr" fontAlgn="b"/>
                      <a:r>
                        <a:rPr lang="en-US" sz="1400" b="0" i="0" u="none" strike="noStrike" dirty="0" smtClean="0">
                          <a:effectLst/>
                          <a:latin typeface="+mn-lt"/>
                        </a:rPr>
                        <a:t>41,466</a:t>
                      </a:r>
                      <a:endParaRPr lang="en-US" sz="1400" b="0" i="0" u="none" strike="noStrike" dirty="0">
                        <a:effectLst/>
                        <a:latin typeface="+mn-lt"/>
                      </a:endParaRPr>
                    </a:p>
                  </a:txBody>
                  <a:tcPr marL="12700" marR="12700" marT="12700" marB="0" anchor="ctr">
                    <a:lnB w="76200" cap="flat" cmpd="sng" algn="ctr">
                      <a:solidFill>
                        <a:prstClr val="white"/>
                      </a:solidFill>
                      <a:prstDash val="solid"/>
                      <a:round/>
                      <a:headEnd type="none" w="med" len="med"/>
                      <a:tailEnd type="none" w="med" len="med"/>
                    </a:lnB>
                    <a:solidFill>
                      <a:schemeClr val="bg1">
                        <a:lumMod val="75000"/>
                      </a:schemeClr>
                    </a:solidFill>
                  </a:tcPr>
                </a:tc>
                <a:tc>
                  <a:txBody>
                    <a:bodyPr/>
                    <a:lstStyle/>
                    <a:p>
                      <a:pPr algn="ctr"/>
                      <a:r>
                        <a:rPr lang="en-US" sz="1400" b="0" i="0" baseline="0" dirty="0" smtClean="0">
                          <a:latin typeface="+mn-lt"/>
                        </a:rPr>
                        <a:t>2,611</a:t>
                      </a:r>
                      <a:endParaRPr lang="en-US" sz="1400" b="0" i="0" baseline="0" dirty="0">
                        <a:latin typeface="+mn-lt"/>
                      </a:endParaRPr>
                    </a:p>
                  </a:txBody>
                  <a:tcPr marL="9525" marR="9525" marT="9525" marB="0" anchor="ctr">
                    <a:lnB w="76200" cap="flat" cmpd="sng" algn="ctr">
                      <a:solidFill>
                        <a:prstClr val="white"/>
                      </a:solidFill>
                      <a:prstDash val="solid"/>
                      <a:round/>
                      <a:headEnd type="none" w="med" len="med"/>
                      <a:tailEnd type="none" w="med" len="med"/>
                    </a:lnB>
                    <a:solidFill>
                      <a:schemeClr val="bg1">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0" i="0" baseline="0" dirty="0" smtClean="0">
                          <a:latin typeface="+mn-lt"/>
                        </a:rPr>
                        <a:t>2.6</a:t>
                      </a:r>
                    </a:p>
                  </a:txBody>
                  <a:tcPr marL="9525" marR="9525" marT="9525" marB="0" anchor="ctr">
                    <a:lnB w="76200" cap="flat" cmpd="sng" algn="ctr">
                      <a:solidFill>
                        <a:prstClr val="white"/>
                      </a:solidFill>
                      <a:prstDash val="solid"/>
                      <a:round/>
                      <a:headEnd type="none" w="med" len="med"/>
                      <a:tailEnd type="none" w="med" len="med"/>
                    </a:lnB>
                    <a:solidFill>
                      <a:schemeClr val="bg1">
                        <a:lumMod val="75000"/>
                      </a:schemeClr>
                    </a:solidFill>
                  </a:tcPr>
                </a:tc>
                <a:tc>
                  <a:txBody>
                    <a:bodyPr/>
                    <a:lstStyle/>
                    <a:p>
                      <a:pPr algn="ctr" fontAlgn="b"/>
                      <a:r>
                        <a:rPr lang="en-US" sz="1400" b="0" i="0" u="none" strike="noStrike" dirty="0" smtClean="0">
                          <a:effectLst/>
                          <a:latin typeface="+mn-lt"/>
                        </a:rPr>
                        <a:t>2,155</a:t>
                      </a:r>
                      <a:endParaRPr lang="en-US" sz="1400" b="0" i="0" u="none" strike="noStrike" dirty="0">
                        <a:effectLst/>
                        <a:latin typeface="+mn-lt"/>
                      </a:endParaRPr>
                    </a:p>
                  </a:txBody>
                  <a:tcPr marL="12700" marR="12700" marT="12700" marB="0" anchor="ctr">
                    <a:lnR w="6350" cap="flat" cmpd="sng" algn="ctr">
                      <a:solidFill>
                        <a:srgbClr val="FFFFFF"/>
                      </a:solidFill>
                      <a:prstDash val="solid"/>
                      <a:round/>
                      <a:headEnd type="none" w="med" len="med"/>
                      <a:tailEnd type="none" w="med" len="med"/>
                    </a:lnR>
                    <a:lnB w="76200" cap="flat" cmpd="sng" algn="ctr">
                      <a:solidFill>
                        <a:prstClr val="white"/>
                      </a:solidFill>
                      <a:prstDash val="solid"/>
                      <a:round/>
                      <a:headEnd type="none" w="med" len="med"/>
                      <a:tailEnd type="none" w="med" len="med"/>
                    </a:lnB>
                    <a:solidFill>
                      <a:schemeClr val="bg1">
                        <a:lumMod val="75000"/>
                      </a:schemeClr>
                    </a:solidFill>
                  </a:tcPr>
                </a:tc>
                <a:tc>
                  <a:txBody>
                    <a:bodyPr/>
                    <a:lstStyle/>
                    <a:p>
                      <a:pPr algn="ctr"/>
                      <a:r>
                        <a:rPr lang="en-US" sz="1400" b="0" i="0" baseline="0" dirty="0" smtClean="0">
                          <a:latin typeface="+mn-lt"/>
                        </a:rPr>
                        <a:t>3,279</a:t>
                      </a:r>
                      <a:endParaRPr lang="en-US" sz="1400" b="0" i="0" baseline="0" dirty="0">
                        <a:latin typeface="+mn-lt"/>
                      </a:endParaRP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B w="76200" cap="flat" cmpd="sng" algn="ctr">
                      <a:solidFill>
                        <a:prstClr val="white"/>
                      </a:solidFill>
                      <a:prstDash val="solid"/>
                      <a:round/>
                      <a:headEnd type="none" w="med" len="med"/>
                      <a:tailEnd type="none" w="med" len="med"/>
                    </a:lnB>
                    <a:solidFill>
                      <a:schemeClr val="bg1">
                        <a:lumMod val="75000"/>
                      </a:schemeClr>
                    </a:solidFill>
                  </a:tcPr>
                </a:tc>
                <a:tc>
                  <a:txBody>
                    <a:bodyPr/>
                    <a:lstStyle/>
                    <a:p>
                      <a:pPr algn="ctr"/>
                      <a:r>
                        <a:rPr lang="en-US" sz="1800" b="0" i="0" baseline="0" dirty="0" smtClean="0">
                          <a:latin typeface="+mn-lt"/>
                        </a:rPr>
                        <a:t>2.6</a:t>
                      </a:r>
                      <a:endParaRPr lang="en-US" sz="1800" b="0" i="0" baseline="0" dirty="0">
                        <a:latin typeface="+mn-lt"/>
                      </a:endParaRPr>
                    </a:p>
                  </a:txBody>
                  <a:tcPr marL="9525" marR="9525" marT="9525" marB="0" anchor="ctr">
                    <a:lnL w="6350" cap="flat" cmpd="sng" algn="ctr">
                      <a:solidFill>
                        <a:srgbClr val="FFFFFF"/>
                      </a:solidFill>
                      <a:prstDash val="solid"/>
                      <a:round/>
                      <a:headEnd type="none" w="med" len="med"/>
                      <a:tailEnd type="none" w="med" len="med"/>
                    </a:lnL>
                    <a:lnR w="28575" cap="flat" cmpd="sng" algn="ctr">
                      <a:solidFill>
                        <a:schemeClr val="bg1"/>
                      </a:solidFill>
                      <a:prstDash val="solid"/>
                      <a:round/>
                      <a:headEnd type="none" w="med" len="med"/>
                      <a:tailEnd type="none" w="med" len="med"/>
                    </a:lnR>
                    <a:lnB w="76200" cap="flat" cmpd="sng" algn="ctr">
                      <a:solidFill>
                        <a:prstClr val="white"/>
                      </a:solidFill>
                      <a:prstDash val="solid"/>
                      <a:round/>
                      <a:headEnd type="none" w="med" len="med"/>
                      <a:tailEnd type="none" w="med" len="med"/>
                    </a:lnB>
                    <a:solidFill>
                      <a:schemeClr val="bg1">
                        <a:lumMod val="75000"/>
                      </a:schemeClr>
                    </a:solidFill>
                  </a:tcPr>
                </a:tc>
              </a:tr>
            </a:tbl>
          </a:graphicData>
        </a:graphic>
      </p:graphicFrame>
      <p:sp>
        <p:nvSpPr>
          <p:cNvPr id="601092" name="Content Placeholder 2"/>
          <p:cNvSpPr>
            <a:spLocks noGrp="1"/>
          </p:cNvSpPr>
          <p:nvPr>
            <p:ph idx="1"/>
          </p:nvPr>
        </p:nvSpPr>
        <p:spPr>
          <a:xfrm>
            <a:off x="457200" y="4978400"/>
            <a:ext cx="5902325" cy="1743075"/>
          </a:xfrm>
        </p:spPr>
        <p:txBody>
          <a:bodyPr/>
          <a:lstStyle/>
          <a:p>
            <a:pPr marL="0" indent="0">
              <a:buFont typeface="Arial" charset="0"/>
              <a:buNone/>
            </a:pPr>
            <a:r>
              <a:rPr lang="en-US" sz="2400">
                <a:latin typeface="Calibri" charset="0"/>
              </a:rPr>
              <a:t>Identify non-canonical transcription in regions of the genome excluding mRNA exons, pseudogenes or annotated ncRNAs.</a:t>
            </a:r>
          </a:p>
        </p:txBody>
      </p:sp>
      <p:cxnSp>
        <p:nvCxnSpPr>
          <p:cNvPr id="8" name="Curved Connector 7"/>
          <p:cNvCxnSpPr/>
          <p:nvPr/>
        </p:nvCxnSpPr>
        <p:spPr>
          <a:xfrm rot="5400000">
            <a:off x="-210344" y="5077620"/>
            <a:ext cx="1393825" cy="493712"/>
          </a:xfrm>
          <a:prstGeom prst="curvedConnector3">
            <a:avLst>
              <a:gd name="adj1" fmla="val 806"/>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9" name="TextBox 4"/>
          <p:cNvSpPr txBox="1">
            <a:spLocks noChangeArrowheads="1"/>
          </p:cNvSpPr>
          <p:nvPr/>
        </p:nvSpPr>
        <p:spPr bwMode="auto">
          <a:xfrm>
            <a:off x="0" y="6476667"/>
            <a:ext cx="5830957"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b="0" dirty="0">
                <a:solidFill>
                  <a:prstClr val="black">
                    <a:lumMod val="50000"/>
                    <a:lumOff val="50000"/>
                  </a:prstClr>
                </a:solidFill>
                <a:latin typeface="Calibri" charset="0"/>
              </a:rPr>
              <a:t>[</a:t>
            </a:r>
            <a:r>
              <a:rPr lang="en-US" sz="1100" b="0" i="1" dirty="0" smtClean="0">
                <a:solidFill>
                  <a:prstClr val="black">
                    <a:lumMod val="50000"/>
                    <a:lumOff val="50000"/>
                  </a:prstClr>
                </a:solidFill>
                <a:latin typeface="Calibri" charset="0"/>
              </a:rPr>
              <a:t>Nature</a:t>
            </a:r>
            <a:r>
              <a:rPr lang="en-US" sz="1100" b="0" dirty="0" smtClean="0">
                <a:solidFill>
                  <a:prstClr val="black">
                    <a:lumMod val="50000"/>
                    <a:lumOff val="50000"/>
                  </a:prstClr>
                </a:solidFill>
                <a:latin typeface="Calibri" charset="0"/>
              </a:rPr>
              <a:t> 512:445 ('14);  </a:t>
            </a:r>
            <a:r>
              <a:rPr lang="en-US" sz="1100" b="0" dirty="0" err="1" smtClean="0">
                <a:solidFill>
                  <a:prstClr val="black">
                    <a:lumMod val="50000"/>
                    <a:lumOff val="50000"/>
                  </a:prstClr>
                </a:solidFill>
                <a:latin typeface="Calibri" charset="0"/>
              </a:rPr>
              <a:t>doi</a:t>
            </a:r>
            <a:r>
              <a:rPr lang="en-US" sz="1100" b="0" dirty="0" smtClean="0">
                <a:solidFill>
                  <a:prstClr val="black">
                    <a:lumMod val="50000"/>
                    <a:lumOff val="50000"/>
                  </a:prstClr>
                </a:solidFill>
                <a:latin typeface="Calibri" charset="0"/>
              </a:rPr>
              <a:t>: 10.1038/nature13424]</a:t>
            </a:r>
            <a:endParaRPr lang="en-US" sz="1100" b="0" dirty="0">
              <a:solidFill>
                <a:prstClr val="black">
                  <a:lumMod val="50000"/>
                  <a:lumOff val="50000"/>
                </a:prstClr>
              </a:solidFill>
              <a:latin typeface="Calibri" charset="0"/>
            </a:endParaRPr>
          </a:p>
        </p:txBody>
      </p:sp>
    </p:spTree>
    <p:extLst>
      <p:ext uri="{BB962C8B-B14F-4D97-AF65-F5344CB8AC3E}">
        <p14:creationId xmlns:p14="http://schemas.microsoft.com/office/powerpoint/2010/main" val="279806113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9137"/>
          </a:xfrm>
        </p:spPr>
        <p:txBody>
          <a:bodyPr rtlCol="0">
            <a:normAutofit fontScale="90000"/>
          </a:bodyPr>
          <a:lstStyle/>
          <a:p>
            <a:pPr fontAlgn="auto">
              <a:spcAft>
                <a:spcPts val="0"/>
              </a:spcAft>
              <a:defRPr/>
            </a:pPr>
            <a:r>
              <a:rPr lang="en-US" dirty="0" smtClean="0">
                <a:ea typeface="+mj-ea"/>
                <a:cs typeface="+mj-cs"/>
              </a:rPr>
              <a:t>&amp; Non-Canonical Transcription</a:t>
            </a:r>
            <a:endParaRPr lang="en-US" dirty="0">
              <a:ea typeface="+mj-ea"/>
              <a:cs typeface="+mj-cs"/>
            </a:endParaRPr>
          </a:p>
        </p:txBody>
      </p:sp>
      <p:sp>
        <p:nvSpPr>
          <p:cNvPr id="602114" name="Slide Number Placeholder 3"/>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fld id="{73E6348A-6398-4C4B-9322-727A852C6D07}" type="slidenum">
              <a:rPr lang="en-US">
                <a:solidFill>
                  <a:srgbClr val="898989"/>
                </a:solidFill>
                <a:latin typeface="Calibri" charset="0"/>
              </a:rPr>
              <a:pPr eaLnBrk="1" hangingPunct="1"/>
              <a:t>21</a:t>
            </a:fld>
            <a:endParaRPr lang="en-US">
              <a:solidFill>
                <a:srgbClr val="898989"/>
              </a:solidFill>
              <a:latin typeface="Calibri" charset="0"/>
            </a:endParaRPr>
          </a:p>
        </p:txBody>
      </p:sp>
      <p:graphicFrame>
        <p:nvGraphicFramePr>
          <p:cNvPr id="5" name="Table 4"/>
          <p:cNvGraphicFramePr>
            <a:graphicFrameLocks noGrp="1"/>
          </p:cNvGraphicFramePr>
          <p:nvPr/>
        </p:nvGraphicFramePr>
        <p:xfrm>
          <a:off x="276093" y="1120927"/>
          <a:ext cx="8655656" cy="2992495"/>
        </p:xfrm>
        <a:graphic>
          <a:graphicData uri="http://schemas.openxmlformats.org/drawingml/2006/table">
            <a:tbl>
              <a:tblPr firstRow="1" bandRow="1">
                <a:tableStyleId>{5C22544A-7EE6-4342-B048-85BDC9FD1C3A}</a:tableStyleId>
              </a:tblPr>
              <a:tblGrid>
                <a:gridCol w="408277"/>
                <a:gridCol w="351899"/>
                <a:gridCol w="965437"/>
                <a:gridCol w="786878"/>
                <a:gridCol w="885325"/>
                <a:gridCol w="660820"/>
                <a:gridCol w="841420"/>
                <a:gridCol w="751120"/>
                <a:gridCol w="751120"/>
                <a:gridCol w="751120"/>
                <a:gridCol w="751120"/>
                <a:gridCol w="751120"/>
              </a:tblGrid>
              <a:tr h="229701">
                <a:tc rowSpan="3" gridSpan="3">
                  <a:txBody>
                    <a:bodyPr/>
                    <a:lstStyle/>
                    <a:p>
                      <a:pPr algn="ctr"/>
                      <a:endParaRPr lang="en-US" sz="900" dirty="0">
                        <a:latin typeface="+mn-lt"/>
                      </a:endParaRPr>
                    </a:p>
                  </a:txBody>
                  <a:tcPr anchor="ctr">
                    <a:noFill/>
                  </a:tcPr>
                </a:tc>
                <a:tc rowSpan="3" hMerge="1">
                  <a:txBody>
                    <a:bodyPr/>
                    <a:lstStyle/>
                    <a:p>
                      <a:endParaRPr lang="en-US"/>
                    </a:p>
                  </a:txBody>
                  <a:tcPr/>
                </a:tc>
                <a:tc rowSpan="3" hMerge="1">
                  <a:txBody>
                    <a:bodyPr/>
                    <a:lstStyle/>
                    <a:p>
                      <a:endParaRPr lang="en-US"/>
                    </a:p>
                  </a:txBody>
                  <a:tcPr/>
                </a:tc>
                <a:tc gridSpan="3">
                  <a:txBody>
                    <a:bodyPr/>
                    <a:lstStyle/>
                    <a:p>
                      <a:pPr algn="ctr"/>
                      <a:r>
                        <a:rPr lang="en-US" sz="1200" b="1" dirty="0" smtClean="0">
                          <a:solidFill>
                            <a:schemeClr val="bg1"/>
                          </a:solidFill>
                          <a:latin typeface="+mn-lt"/>
                        </a:rPr>
                        <a:t>Human</a:t>
                      </a:r>
                    </a:p>
                  </a:txBody>
                  <a:tcPr marL="9525" marR="9525" marT="9525" marB="0" anchor="ctr">
                    <a:lnB w="12700" cap="flat" cmpd="sng" algn="ctr">
                      <a:noFill/>
                      <a:prstDash val="solid"/>
                      <a:round/>
                      <a:headEnd type="none" w="med" len="med"/>
                      <a:tailEnd type="none" w="med" len="med"/>
                    </a:lnB>
                    <a:solidFill>
                      <a:srgbClr val="FF0000"/>
                    </a:solidFill>
                  </a:tcPr>
                </a:tc>
                <a:tc hMerge="1">
                  <a:txBody>
                    <a:bodyPr/>
                    <a:lstStyle/>
                    <a:p>
                      <a:endParaRPr lang="en-US"/>
                    </a:p>
                  </a:txBody>
                  <a:tcPr/>
                </a:tc>
                <a:tc hMerge="1">
                  <a:txBody>
                    <a:bodyPr/>
                    <a:lstStyle/>
                    <a:p>
                      <a:endParaRPr lang="en-US"/>
                    </a:p>
                  </a:txBody>
                  <a:tcPr/>
                </a:tc>
                <a:tc gridSpan="3">
                  <a:txBody>
                    <a:bodyPr/>
                    <a:lstStyle/>
                    <a:p>
                      <a:pPr algn="ctr"/>
                      <a:r>
                        <a:rPr lang="en-US" sz="1200" b="1" dirty="0" smtClean="0">
                          <a:solidFill>
                            <a:schemeClr val="bg1"/>
                          </a:solidFill>
                          <a:latin typeface="+mn-lt"/>
                        </a:rPr>
                        <a:t>Worm</a:t>
                      </a:r>
                    </a:p>
                  </a:txBody>
                  <a:tcPr marL="9525" marR="9525" marT="9525" marB="0" anchor="ctr">
                    <a:lnB w="12700" cap="flat" cmpd="sng" algn="ctr">
                      <a:noFill/>
                      <a:prstDash val="solid"/>
                      <a:round/>
                      <a:headEnd type="none" w="med" len="med"/>
                      <a:tailEnd type="none" w="med" len="med"/>
                    </a:lnB>
                    <a:solidFill>
                      <a:srgbClr val="008000"/>
                    </a:solidFill>
                  </a:tcPr>
                </a:tc>
                <a:tc hMerge="1">
                  <a:txBody>
                    <a:bodyPr/>
                    <a:lstStyle/>
                    <a:p>
                      <a:endParaRPr lang="en-US"/>
                    </a:p>
                  </a:txBody>
                  <a:tcPr/>
                </a:tc>
                <a:tc hMerge="1">
                  <a:txBody>
                    <a:bodyPr/>
                    <a:lstStyle/>
                    <a:p>
                      <a:endParaRPr lang="en-US"/>
                    </a:p>
                  </a:txBody>
                  <a:tcPr/>
                </a:tc>
                <a:tc gridSpan="3">
                  <a:txBody>
                    <a:bodyPr/>
                    <a:lstStyle/>
                    <a:p>
                      <a:pPr algn="ctr"/>
                      <a:r>
                        <a:rPr lang="en-US" sz="1200" b="1" dirty="0" smtClean="0">
                          <a:solidFill>
                            <a:schemeClr val="bg1"/>
                          </a:solidFill>
                          <a:latin typeface="+mn-lt"/>
                        </a:rPr>
                        <a:t>Fly</a:t>
                      </a:r>
                      <a:endParaRPr lang="en-US" sz="1200" b="1" baseline="0" dirty="0" smtClean="0">
                        <a:solidFill>
                          <a:schemeClr val="bg1"/>
                        </a:solidFill>
                        <a:latin typeface="+mn-lt"/>
                      </a:endParaRPr>
                    </a:p>
                  </a:txBody>
                  <a:tcPr marL="9525" marR="9525" marT="9525" marB="0" anchor="ctr">
                    <a:lnR w="28575" cap="flat" cmpd="sng" algn="ctr">
                      <a:solidFill>
                        <a:schemeClr val="bg1"/>
                      </a:solidFill>
                      <a:prstDash val="solid"/>
                      <a:round/>
                      <a:headEnd type="none" w="med" len="med"/>
                      <a:tailEnd type="none" w="med" len="med"/>
                    </a:lnR>
                    <a:lnB w="12700" cap="flat" cmpd="sng" algn="ctr">
                      <a:noFill/>
                      <a:prstDash val="solid"/>
                      <a:round/>
                      <a:headEnd type="none" w="med" len="med"/>
                      <a:tailEnd type="none" w="med" len="med"/>
                    </a:lnB>
                    <a:solidFill>
                      <a:srgbClr val="0000FF"/>
                    </a:solidFill>
                  </a:tcPr>
                </a:tc>
                <a:tc hMerge="1">
                  <a:txBody>
                    <a:bodyPr/>
                    <a:lstStyle/>
                    <a:p>
                      <a:endParaRPr lang="en-US"/>
                    </a:p>
                  </a:txBody>
                  <a:tcPr/>
                </a:tc>
                <a:tc hMerge="1">
                  <a:txBody>
                    <a:bodyPr/>
                    <a:lstStyle/>
                    <a:p>
                      <a:endParaRPr lang="en-US"/>
                    </a:p>
                  </a:txBody>
                  <a:tcPr/>
                </a:tc>
              </a:tr>
              <a:tr h="289890">
                <a:tc gridSpan="3" vMerge="1">
                  <a:txBody>
                    <a:bodyPr/>
                    <a:lstStyle/>
                    <a:p>
                      <a:pPr algn="ctr"/>
                      <a:endParaRPr lang="en-US" dirty="0"/>
                    </a:p>
                  </a:txBody>
                  <a:tcPr vert="vert270" anchor="ctr"/>
                </a:tc>
                <a:tc hMerge="1" vMerge="1">
                  <a:txBody>
                    <a:bodyPr/>
                    <a:lstStyle/>
                    <a:p>
                      <a:endParaRPr lang="en-US"/>
                    </a:p>
                  </a:txBody>
                  <a:tcPr/>
                </a:tc>
                <a:tc hMerge="1" vMerge="1">
                  <a:txBody>
                    <a:bodyPr/>
                    <a:lstStyle/>
                    <a:p>
                      <a:endParaRPr lang="en-US"/>
                    </a:p>
                  </a:txBody>
                  <a:tcPr/>
                </a:tc>
                <a:tc rowSpan="2">
                  <a:txBody>
                    <a:bodyPr/>
                    <a:lstStyle/>
                    <a:p>
                      <a:pPr algn="ctr"/>
                      <a:r>
                        <a:rPr lang="en-US" sz="900" b="1" dirty="0" smtClean="0">
                          <a:solidFill>
                            <a:schemeClr val="bg1"/>
                          </a:solidFill>
                          <a:latin typeface="+mn-lt"/>
                        </a:rPr>
                        <a:t>Elements</a:t>
                      </a:r>
                      <a:endParaRPr lang="en-US" sz="900" b="1" dirty="0">
                        <a:solidFill>
                          <a:schemeClr val="bg1"/>
                        </a:solidFill>
                        <a:latin typeface="+mn-lt"/>
                      </a:endParaRPr>
                    </a:p>
                  </a:txBody>
                  <a:tcPr marL="9525" marR="9525" marT="9525" marB="0" anchor="ctr">
                    <a:lnL w="12700" cap="flat" cmpd="sng" algn="ctr">
                      <a:solidFill>
                        <a:prstClr val="white"/>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solidFill>
                      <a:srgbClr val="FF0000"/>
                    </a:solidFill>
                  </a:tcPr>
                </a:tc>
                <a:tc gridSpan="2">
                  <a:txBody>
                    <a:bodyPr/>
                    <a:lstStyle/>
                    <a:p>
                      <a:pPr algn="ctr"/>
                      <a:r>
                        <a:rPr lang="en-US" sz="900" b="1" dirty="0" smtClean="0">
                          <a:solidFill>
                            <a:schemeClr val="bg1"/>
                          </a:solidFill>
                          <a:latin typeface="+mn-lt"/>
                        </a:rPr>
                        <a:t>Genome Coverage</a:t>
                      </a:r>
                    </a:p>
                  </a:txBody>
                  <a:tcPr marL="9525" marR="9525" marT="9525" marB="0"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solidFill>
                        <a:prstClr val="white"/>
                      </a:solidFill>
                      <a:prstDash val="solid"/>
                      <a:round/>
                      <a:headEnd type="none" w="med" len="med"/>
                      <a:tailEnd type="none" w="med" len="med"/>
                    </a:lnB>
                    <a:solidFill>
                      <a:srgbClr val="FF0000"/>
                    </a:solidFill>
                  </a:tcPr>
                </a:tc>
                <a:tc hMerge="1">
                  <a:txBody>
                    <a:bodyPr/>
                    <a:lstStyle/>
                    <a:p>
                      <a:pPr algn="ctr"/>
                      <a:endParaRPr lang="en-US" sz="900" b="1" dirty="0">
                        <a:solidFill>
                          <a:schemeClr val="bg1"/>
                        </a:solidFill>
                        <a:latin typeface="+mn-lt"/>
                      </a:endParaRPr>
                    </a:p>
                  </a:txBody>
                  <a:tcPr marL="9525" marR="9525" marT="9525" marB="0"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solidFill>
                        <a:prstClr val="white"/>
                      </a:solidFill>
                      <a:prstDash val="solid"/>
                      <a:round/>
                      <a:headEnd type="none" w="med" len="med"/>
                      <a:tailEnd type="none" w="med" len="med"/>
                    </a:lnB>
                    <a:solidFill>
                      <a:srgbClr val="FF0000"/>
                    </a:solidFill>
                  </a:tcPr>
                </a:tc>
                <a:tc rowSpan="2">
                  <a:txBody>
                    <a:bodyPr/>
                    <a:lstStyle/>
                    <a:p>
                      <a:pPr algn="ctr"/>
                      <a:r>
                        <a:rPr lang="en-US" sz="900" b="1" dirty="0" smtClean="0">
                          <a:solidFill>
                            <a:schemeClr val="bg1"/>
                          </a:solidFill>
                          <a:latin typeface="+mn-lt"/>
                        </a:rPr>
                        <a:t>Elements</a:t>
                      </a:r>
                      <a:endParaRPr lang="en-US" sz="900" b="1" dirty="0">
                        <a:solidFill>
                          <a:schemeClr val="bg1"/>
                        </a:solidFill>
                        <a:latin typeface="+mn-lt"/>
                      </a:endParaRPr>
                    </a:p>
                  </a:txBody>
                  <a:tcPr marL="9525" marR="9525" marT="9525" marB="0" anchor="ctr">
                    <a:lnR w="12700" cap="flat" cmpd="sng" algn="ctr">
                      <a:noFill/>
                      <a:prstDash val="solid"/>
                      <a:round/>
                      <a:headEnd type="none" w="med" len="med"/>
                      <a:tailEnd type="none" w="med" len="med"/>
                    </a:lnR>
                    <a:lnT w="12700" cap="flat" cmpd="sng" algn="ctr">
                      <a:noFill/>
                      <a:prstDash val="solid"/>
                      <a:round/>
                      <a:headEnd type="none" w="med" len="med"/>
                      <a:tailEnd type="none" w="med" len="med"/>
                    </a:lnT>
                    <a:solidFill>
                      <a:srgbClr val="008000"/>
                    </a:solidFill>
                  </a:tcPr>
                </a:tc>
                <a:tc gridSpan="2">
                  <a:txBody>
                    <a:bodyPr/>
                    <a:lstStyle/>
                    <a:p>
                      <a:pPr algn="ctr"/>
                      <a:r>
                        <a:rPr lang="en-US" sz="900" b="1" dirty="0" smtClean="0">
                          <a:solidFill>
                            <a:schemeClr val="bg1"/>
                          </a:solidFill>
                          <a:latin typeface="+mn-lt"/>
                        </a:rPr>
                        <a:t>Genome Coverage</a:t>
                      </a:r>
                    </a:p>
                  </a:txBody>
                  <a:tcPr marL="9525" marR="9525" marT="9525" marB="0"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solidFill>
                        <a:prstClr val="white"/>
                      </a:solidFill>
                      <a:prstDash val="solid"/>
                      <a:round/>
                      <a:headEnd type="none" w="med" len="med"/>
                      <a:tailEnd type="none" w="med" len="med"/>
                    </a:lnB>
                    <a:solidFill>
                      <a:srgbClr val="008000"/>
                    </a:solidFill>
                  </a:tcPr>
                </a:tc>
                <a:tc hMerge="1">
                  <a:txBody>
                    <a:bodyPr/>
                    <a:lstStyle/>
                    <a:p>
                      <a:pPr algn="ctr"/>
                      <a:endParaRPr lang="en-US" sz="900" b="1" dirty="0">
                        <a:solidFill>
                          <a:schemeClr val="bg1"/>
                        </a:solidFill>
                        <a:latin typeface="+mn-lt"/>
                      </a:endParaRPr>
                    </a:p>
                  </a:txBody>
                  <a:tcPr marL="9525" marR="9525" marT="9525" marB="0"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solidFill>
                        <a:prstClr val="white"/>
                      </a:solidFill>
                      <a:prstDash val="solid"/>
                      <a:round/>
                      <a:headEnd type="none" w="med" len="med"/>
                      <a:tailEnd type="none" w="med" len="med"/>
                    </a:lnB>
                    <a:solidFill>
                      <a:srgbClr val="008000"/>
                    </a:solidFill>
                  </a:tcPr>
                </a:tc>
                <a:tc rowSpan="2">
                  <a:txBody>
                    <a:bodyPr/>
                    <a:lstStyle/>
                    <a:p>
                      <a:pPr algn="ctr"/>
                      <a:r>
                        <a:rPr lang="en-US" sz="900" b="1" dirty="0" smtClean="0">
                          <a:solidFill>
                            <a:schemeClr val="bg1"/>
                          </a:solidFill>
                          <a:latin typeface="+mn-lt"/>
                        </a:rPr>
                        <a:t>Elements</a:t>
                      </a:r>
                      <a:endParaRPr lang="en-US" sz="900" b="1" dirty="0">
                        <a:solidFill>
                          <a:schemeClr val="bg1"/>
                        </a:solidFill>
                        <a:latin typeface="+mn-lt"/>
                      </a:endParaRPr>
                    </a:p>
                  </a:txBody>
                  <a:tcPr marL="9525" marR="9525" marT="9525" marB="0" anchor="ctr">
                    <a:lnR w="12700" cap="flat" cmpd="sng" algn="ctr">
                      <a:noFill/>
                      <a:prstDash val="solid"/>
                      <a:round/>
                      <a:headEnd type="none" w="med" len="med"/>
                      <a:tailEnd type="none" w="med" len="med"/>
                    </a:lnR>
                    <a:lnT w="12700" cap="flat" cmpd="sng" algn="ctr">
                      <a:noFill/>
                      <a:prstDash val="solid"/>
                      <a:round/>
                      <a:headEnd type="none" w="med" len="med"/>
                      <a:tailEnd type="none" w="med" len="med"/>
                    </a:lnT>
                    <a:solidFill>
                      <a:srgbClr val="0000FF"/>
                    </a:solidFill>
                  </a:tcPr>
                </a:tc>
                <a:tc gridSpan="2">
                  <a:txBody>
                    <a:bodyPr/>
                    <a:lstStyle/>
                    <a:p>
                      <a:pPr algn="ctr"/>
                      <a:r>
                        <a:rPr lang="en-US" sz="900" b="1" dirty="0" smtClean="0">
                          <a:solidFill>
                            <a:schemeClr val="bg1"/>
                          </a:solidFill>
                          <a:latin typeface="+mn-lt"/>
                        </a:rPr>
                        <a:t>Genome Coverage</a:t>
                      </a:r>
                    </a:p>
                  </a:txBody>
                  <a:tcPr marL="9525" marR="9525" marT="9525" marB="0" anchor="ctr">
                    <a:lnL w="12700"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prstClr val="white"/>
                      </a:solidFill>
                      <a:prstDash val="solid"/>
                      <a:round/>
                      <a:headEnd type="none" w="med" len="med"/>
                      <a:tailEnd type="none" w="med" len="med"/>
                    </a:lnB>
                    <a:solidFill>
                      <a:srgbClr val="0000FF"/>
                    </a:solidFill>
                  </a:tcPr>
                </a:tc>
                <a:tc hMerge="1">
                  <a:txBody>
                    <a:bodyPr/>
                    <a:lstStyle/>
                    <a:p>
                      <a:pPr algn="ctr"/>
                      <a:endParaRPr lang="en-US" sz="900" b="1" dirty="0">
                        <a:solidFill>
                          <a:schemeClr val="bg1"/>
                        </a:solidFill>
                        <a:latin typeface="+mn-lt"/>
                      </a:endParaRPr>
                    </a:p>
                  </a:txBody>
                  <a:tcPr marL="9525" marR="9525" marT="9525" marB="0" anchor="ctr">
                    <a:lnL w="12700"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prstClr val="white"/>
                      </a:solidFill>
                      <a:prstDash val="solid"/>
                      <a:round/>
                      <a:headEnd type="none" w="med" len="med"/>
                      <a:tailEnd type="none" w="med" len="med"/>
                    </a:lnB>
                    <a:solidFill>
                      <a:srgbClr val="0000FF"/>
                    </a:solidFill>
                  </a:tcPr>
                </a:tc>
              </a:tr>
              <a:tr h="156424">
                <a:tc gridSpan="3" vMerge="1">
                  <a:txBody>
                    <a:bodyPr/>
                    <a:lstStyle/>
                    <a:p>
                      <a:endParaRPr lang="en-US"/>
                    </a:p>
                  </a:txBody>
                  <a:tcPr/>
                </a:tc>
                <a:tc hMerge="1" vMerge="1">
                  <a:txBody>
                    <a:bodyPr/>
                    <a:lstStyle/>
                    <a:p>
                      <a:endParaRPr lang="en-US"/>
                    </a:p>
                  </a:txBody>
                  <a:tcPr/>
                </a:tc>
                <a:tc hMerge="1" vMerge="1">
                  <a:txBody>
                    <a:bodyPr/>
                    <a:lstStyle/>
                    <a:p>
                      <a:endParaRPr lang="en-US"/>
                    </a:p>
                  </a:txBody>
                  <a:tcPr/>
                </a:tc>
                <a:tc vMerge="1">
                  <a:txBody>
                    <a:bodyPr/>
                    <a:lstStyle/>
                    <a:p>
                      <a:endParaRPr lang="en-US"/>
                    </a:p>
                  </a:txBody>
                  <a:tcPr/>
                </a:tc>
                <a:tc>
                  <a:txBody>
                    <a:bodyPr/>
                    <a:lstStyle/>
                    <a:p>
                      <a:pPr algn="ctr"/>
                      <a:r>
                        <a:rPr lang="en-US" sz="900" b="1" dirty="0" smtClean="0">
                          <a:solidFill>
                            <a:schemeClr val="bg1"/>
                          </a:solidFill>
                          <a:latin typeface="+mn-lt"/>
                        </a:rPr>
                        <a:t>Kb </a:t>
                      </a:r>
                      <a:endParaRPr lang="en-US" sz="900" b="1" dirty="0">
                        <a:solidFill>
                          <a:schemeClr val="bg1"/>
                        </a:solidFill>
                        <a:latin typeface="+mn-lt"/>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prstClr val="white"/>
                      </a:solidFill>
                      <a:prstDash val="solid"/>
                      <a:round/>
                      <a:headEnd type="none" w="med" len="med"/>
                      <a:tailEnd type="none" w="med" len="med"/>
                    </a:lnT>
                    <a:solidFill>
                      <a:srgbClr val="FF0000"/>
                    </a:solidFill>
                  </a:tcPr>
                </a:tc>
                <a:tc>
                  <a:txBody>
                    <a:bodyPr/>
                    <a:lstStyle/>
                    <a:p>
                      <a:pPr algn="ctr"/>
                      <a:r>
                        <a:rPr lang="en-US" sz="900" b="1" dirty="0" smtClean="0">
                          <a:solidFill>
                            <a:schemeClr val="bg1"/>
                          </a:solidFill>
                          <a:latin typeface="+mn-lt"/>
                        </a:rPr>
                        <a:t>%</a:t>
                      </a:r>
                      <a:endParaRPr lang="en-US" sz="900" b="1" dirty="0">
                        <a:solidFill>
                          <a:schemeClr val="bg1"/>
                        </a:solidFill>
                        <a:latin typeface="+mn-lt"/>
                      </a:endParaRPr>
                    </a:p>
                  </a:txBody>
                  <a:tcPr marL="9525" marR="9525" marT="9525" marB="0" anchor="ctr">
                    <a:lnL w="12700" cap="flat" cmpd="sng" algn="ctr">
                      <a:noFill/>
                      <a:prstDash val="solid"/>
                      <a:round/>
                      <a:headEnd type="none" w="med" len="med"/>
                      <a:tailEnd type="none" w="med" len="med"/>
                    </a:lnL>
                    <a:lnT w="12700" cap="flat" cmpd="sng" algn="ctr">
                      <a:solidFill>
                        <a:prstClr val="white"/>
                      </a:solidFill>
                      <a:prstDash val="solid"/>
                      <a:round/>
                      <a:headEnd type="none" w="med" len="med"/>
                      <a:tailEnd type="none" w="med" len="med"/>
                    </a:lnT>
                    <a:solidFill>
                      <a:srgbClr val="FF0000"/>
                    </a:solidFill>
                  </a:tcPr>
                </a:tc>
                <a:tc vMerge="1">
                  <a:txBody>
                    <a:bodyPr/>
                    <a:lstStyle/>
                    <a:p>
                      <a:endParaRPr lang="en-US"/>
                    </a:p>
                  </a:txBody>
                  <a:tcPr/>
                </a:tc>
                <a:tc>
                  <a:txBody>
                    <a:bodyPr/>
                    <a:lstStyle/>
                    <a:p>
                      <a:pPr algn="ctr"/>
                      <a:r>
                        <a:rPr lang="en-US" sz="900" b="1" dirty="0" smtClean="0">
                          <a:solidFill>
                            <a:schemeClr val="bg1"/>
                          </a:solidFill>
                          <a:latin typeface="+mn-lt"/>
                        </a:rPr>
                        <a:t>Kb </a:t>
                      </a:r>
                      <a:endParaRPr lang="en-US" sz="900" b="1" dirty="0">
                        <a:solidFill>
                          <a:schemeClr val="bg1"/>
                        </a:solidFill>
                        <a:latin typeface="+mn-lt"/>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prstClr val="white"/>
                      </a:solidFill>
                      <a:prstDash val="solid"/>
                      <a:round/>
                      <a:headEnd type="none" w="med" len="med"/>
                      <a:tailEnd type="none" w="med" len="med"/>
                    </a:lnT>
                    <a:solidFill>
                      <a:srgbClr val="008000"/>
                    </a:solidFill>
                  </a:tcPr>
                </a:tc>
                <a:tc>
                  <a:txBody>
                    <a:bodyPr/>
                    <a:lstStyle/>
                    <a:p>
                      <a:pPr algn="ctr"/>
                      <a:r>
                        <a:rPr lang="en-US" sz="900" b="1" dirty="0" smtClean="0">
                          <a:solidFill>
                            <a:schemeClr val="bg1"/>
                          </a:solidFill>
                          <a:latin typeface="+mn-lt"/>
                        </a:rPr>
                        <a:t>%</a:t>
                      </a:r>
                      <a:endParaRPr lang="en-US" sz="900" dirty="0">
                        <a:solidFill>
                          <a:schemeClr val="bg1"/>
                        </a:solidFill>
                      </a:endParaRPr>
                    </a:p>
                  </a:txBody>
                  <a:tcPr marL="9525" marR="9525" marT="9525" marB="0" anchor="ctr">
                    <a:lnL w="12700" cap="flat" cmpd="sng" algn="ctr">
                      <a:noFill/>
                      <a:prstDash val="solid"/>
                      <a:round/>
                      <a:headEnd type="none" w="med" len="med"/>
                      <a:tailEnd type="none" w="med" len="med"/>
                    </a:lnL>
                    <a:lnT w="12700" cap="flat" cmpd="sng" algn="ctr">
                      <a:solidFill>
                        <a:prstClr val="white"/>
                      </a:solidFill>
                      <a:prstDash val="solid"/>
                      <a:round/>
                      <a:headEnd type="none" w="med" len="med"/>
                      <a:tailEnd type="none" w="med" len="med"/>
                    </a:lnT>
                    <a:solidFill>
                      <a:srgbClr val="008000"/>
                    </a:solidFill>
                  </a:tcPr>
                </a:tc>
                <a:tc vMerge="1">
                  <a:txBody>
                    <a:bodyPr/>
                    <a:lstStyle/>
                    <a:p>
                      <a:endParaRPr lang="en-US"/>
                    </a:p>
                  </a:txBody>
                  <a:tcPr/>
                </a:tc>
                <a:tc>
                  <a:txBody>
                    <a:bodyPr/>
                    <a:lstStyle/>
                    <a:p>
                      <a:pPr algn="ctr"/>
                      <a:r>
                        <a:rPr lang="en-US" sz="900" b="1" dirty="0" smtClean="0">
                          <a:solidFill>
                            <a:schemeClr val="bg1"/>
                          </a:solidFill>
                          <a:latin typeface="+mn-lt"/>
                        </a:rPr>
                        <a:t>Kb </a:t>
                      </a:r>
                      <a:endParaRPr lang="en-US" sz="900" b="1" dirty="0">
                        <a:solidFill>
                          <a:schemeClr val="bg1"/>
                        </a:solidFill>
                        <a:latin typeface="+mn-lt"/>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prstClr val="white"/>
                      </a:solidFill>
                      <a:prstDash val="solid"/>
                      <a:round/>
                      <a:headEnd type="none" w="med" len="med"/>
                      <a:tailEnd type="none" w="med" len="med"/>
                    </a:lnT>
                    <a:solidFill>
                      <a:srgbClr val="0000FF"/>
                    </a:solidFill>
                  </a:tcPr>
                </a:tc>
                <a:tc>
                  <a:txBody>
                    <a:bodyPr/>
                    <a:lstStyle/>
                    <a:p>
                      <a:pPr algn="ctr"/>
                      <a:r>
                        <a:rPr lang="en-US" sz="900" b="1" dirty="0" smtClean="0">
                          <a:solidFill>
                            <a:schemeClr val="bg1"/>
                          </a:solidFill>
                          <a:latin typeface="+mn-lt"/>
                        </a:rPr>
                        <a:t>%</a:t>
                      </a:r>
                      <a:endParaRPr lang="en-US" sz="900" dirty="0">
                        <a:solidFill>
                          <a:schemeClr val="bg1"/>
                        </a:solidFill>
                      </a:endParaRPr>
                    </a:p>
                  </a:txBody>
                  <a:tcPr marL="9525" marR="9525" marT="9525" marB="0" anchor="ctr">
                    <a:lnL w="12700"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12700" cap="flat" cmpd="sng" algn="ctr">
                      <a:solidFill>
                        <a:prstClr val="white"/>
                      </a:solidFill>
                      <a:prstDash val="solid"/>
                      <a:round/>
                      <a:headEnd type="none" w="med" len="med"/>
                      <a:tailEnd type="none" w="med" len="med"/>
                    </a:lnT>
                    <a:solidFill>
                      <a:srgbClr val="0000FF"/>
                    </a:solidFill>
                  </a:tcPr>
                </a:tc>
              </a:tr>
              <a:tr h="274320">
                <a:tc grid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1" i="0" dirty="0" smtClean="0">
                          <a:solidFill>
                            <a:schemeClr val="tx1"/>
                          </a:solidFill>
                          <a:latin typeface="+mn-lt"/>
                        </a:rPr>
                        <a:t>Total</a:t>
                      </a:r>
                      <a:r>
                        <a:rPr lang="en-US" sz="1200" b="1" i="0" baseline="0" dirty="0" smtClean="0">
                          <a:solidFill>
                            <a:schemeClr val="tx1"/>
                          </a:solidFill>
                          <a:latin typeface="+mn-lt"/>
                        </a:rPr>
                        <a:t> </a:t>
                      </a:r>
                      <a:r>
                        <a:rPr lang="en-US" sz="1200" b="1" i="0" baseline="0" dirty="0" err="1" smtClean="0">
                          <a:solidFill>
                            <a:schemeClr val="tx1"/>
                          </a:solidFill>
                          <a:latin typeface="+mn-lt"/>
                        </a:rPr>
                        <a:t>ncRNAs</a:t>
                      </a:r>
                      <a:endParaRPr lang="en-US" sz="1200" b="1" i="0" dirty="0" smtClean="0">
                        <a:solidFill>
                          <a:schemeClr val="tx1"/>
                        </a:solidFill>
                        <a:latin typeface="+mn-lt"/>
                      </a:endParaRPr>
                    </a:p>
                  </a:txBody>
                  <a:tcPr anchor="ctr">
                    <a:lnB w="76200" cap="flat" cmpd="sng" algn="ctr">
                      <a:solidFill>
                        <a:prstClr val="white"/>
                      </a:solidFill>
                      <a:prstDash val="solid"/>
                      <a:round/>
                      <a:headEnd type="none" w="med" len="med"/>
                      <a:tailEnd type="none" w="med" len="med"/>
                    </a:lnB>
                    <a:solidFill>
                      <a:schemeClr val="bg1">
                        <a:lumMod val="75000"/>
                      </a:schemeClr>
                    </a:solidFill>
                  </a:tcPr>
                </a:tc>
                <a:tc hMerge="1">
                  <a:txBody>
                    <a:bodyPr/>
                    <a:lstStyle/>
                    <a:p>
                      <a:endParaRPr lang="en-US"/>
                    </a:p>
                  </a:txBody>
                  <a:tcPr/>
                </a:tc>
                <a:tc hMerge="1">
                  <a:txBody>
                    <a:bodyPr/>
                    <a:lstStyle/>
                    <a:p>
                      <a:endParaRPr lang="en-US"/>
                    </a:p>
                  </a:txBody>
                  <a:tcPr/>
                </a:tc>
                <a:tc>
                  <a:txBody>
                    <a:bodyPr/>
                    <a:lstStyle/>
                    <a:p>
                      <a:pPr algn="ctr" fontAlgn="b"/>
                      <a:r>
                        <a:rPr lang="en-US" sz="900" b="0" i="0" u="none" strike="noStrike" dirty="0" smtClean="0">
                          <a:effectLst/>
                          <a:latin typeface="+mn-lt"/>
                        </a:rPr>
                        <a:t>22,154</a:t>
                      </a:r>
                      <a:endParaRPr lang="en-US" sz="900" b="0" i="0" u="none" strike="noStrike" dirty="0">
                        <a:effectLst/>
                        <a:latin typeface="+mn-lt"/>
                      </a:endParaRPr>
                    </a:p>
                  </a:txBody>
                  <a:tcPr marL="12700" marR="12700" marT="12700" marB="0" anchor="ctr">
                    <a:lnB w="76200" cap="flat" cmpd="sng" algn="ctr">
                      <a:solidFill>
                        <a:prstClr val="white"/>
                      </a:solidFill>
                      <a:prstDash val="solid"/>
                      <a:round/>
                      <a:headEnd type="none" w="med" len="med"/>
                      <a:tailEnd type="none" w="med" len="med"/>
                    </a:lnB>
                    <a:solidFill>
                      <a:schemeClr val="bg1">
                        <a:lumMod val="75000"/>
                      </a:schemeClr>
                    </a:solidFill>
                  </a:tcPr>
                </a:tc>
                <a:tc>
                  <a:txBody>
                    <a:bodyPr/>
                    <a:lstStyle/>
                    <a:p>
                      <a:pPr algn="ctr" fontAlgn="b"/>
                      <a:r>
                        <a:rPr lang="en-US" sz="900" b="0" i="0" u="none" strike="noStrike" baseline="0" dirty="0" smtClean="0">
                          <a:solidFill>
                            <a:srgbClr val="000000"/>
                          </a:solidFill>
                          <a:effectLst/>
                          <a:latin typeface="+mn-lt"/>
                        </a:rPr>
                        <a:t>17,770</a:t>
                      </a:r>
                      <a:endParaRPr lang="en-US" sz="900" b="0" i="0" u="none" strike="noStrike" baseline="0" dirty="0">
                        <a:solidFill>
                          <a:srgbClr val="000000"/>
                        </a:solidFill>
                        <a:effectLst/>
                        <a:latin typeface="+mn-lt"/>
                      </a:endParaRPr>
                    </a:p>
                  </a:txBody>
                  <a:tcPr marL="9525" marR="9525" marT="9525" marB="0" anchor="ctr">
                    <a:lnB w="76200" cap="flat" cmpd="sng" algn="ctr">
                      <a:solidFill>
                        <a:prstClr val="white"/>
                      </a:solidFill>
                      <a:prstDash val="solid"/>
                      <a:round/>
                      <a:headEnd type="none" w="med" len="med"/>
                      <a:tailEnd type="none" w="med" len="med"/>
                    </a:lnB>
                    <a:solidFill>
                      <a:schemeClr val="bg1">
                        <a:lumMod val="75000"/>
                      </a:schemeClr>
                    </a:solidFill>
                  </a:tcPr>
                </a:tc>
                <a:tc>
                  <a:txBody>
                    <a:bodyPr/>
                    <a:lstStyle/>
                    <a:p>
                      <a:pPr algn="ctr" fontAlgn="b"/>
                      <a:r>
                        <a:rPr lang="en-US" sz="900" b="0" i="0" u="none" strike="noStrike" baseline="0" dirty="0" smtClean="0">
                          <a:solidFill>
                            <a:srgbClr val="000000"/>
                          </a:solidFill>
                          <a:effectLst/>
                          <a:latin typeface="+mn-lt"/>
                        </a:rPr>
                        <a:t>0.62</a:t>
                      </a:r>
                      <a:endParaRPr lang="en-US" sz="900" b="0" i="0" u="none" strike="noStrike" baseline="0" dirty="0">
                        <a:solidFill>
                          <a:srgbClr val="000000"/>
                        </a:solidFill>
                        <a:effectLst/>
                        <a:latin typeface="+mn-lt"/>
                      </a:endParaRPr>
                    </a:p>
                  </a:txBody>
                  <a:tcPr marL="9525" marR="9525" marT="9525" marB="0" anchor="ctr">
                    <a:lnB w="76200" cap="flat" cmpd="sng" algn="ctr">
                      <a:solidFill>
                        <a:prstClr val="white"/>
                      </a:solidFill>
                      <a:prstDash val="solid"/>
                      <a:round/>
                      <a:headEnd type="none" w="med" len="med"/>
                      <a:tailEnd type="none" w="med" len="med"/>
                    </a:lnB>
                    <a:solidFill>
                      <a:schemeClr val="bg1">
                        <a:lumMod val="75000"/>
                      </a:schemeClr>
                    </a:solidFill>
                  </a:tcPr>
                </a:tc>
                <a:tc>
                  <a:txBody>
                    <a:bodyPr/>
                    <a:lstStyle/>
                    <a:p>
                      <a:pPr algn="ctr" fontAlgn="b"/>
                      <a:r>
                        <a:rPr lang="en-US" sz="900" b="0" i="0" u="none" strike="noStrike" dirty="0" smtClean="0">
                          <a:effectLst/>
                          <a:latin typeface="+mn-lt"/>
                        </a:rPr>
                        <a:t>41,466</a:t>
                      </a:r>
                      <a:endParaRPr lang="en-US" sz="900" b="0" i="0" u="none" strike="noStrike" dirty="0">
                        <a:effectLst/>
                        <a:latin typeface="+mn-lt"/>
                      </a:endParaRPr>
                    </a:p>
                  </a:txBody>
                  <a:tcPr marL="12700" marR="12700" marT="12700" marB="0" anchor="ctr">
                    <a:lnB w="76200" cap="flat" cmpd="sng" algn="ctr">
                      <a:solidFill>
                        <a:prstClr val="white"/>
                      </a:solidFill>
                      <a:prstDash val="solid"/>
                      <a:round/>
                      <a:headEnd type="none" w="med" len="med"/>
                      <a:tailEnd type="none" w="med" len="med"/>
                    </a:lnB>
                    <a:solidFill>
                      <a:schemeClr val="bg1">
                        <a:lumMod val="75000"/>
                      </a:schemeClr>
                    </a:solidFill>
                  </a:tcPr>
                </a:tc>
                <a:tc>
                  <a:txBody>
                    <a:bodyPr/>
                    <a:lstStyle/>
                    <a:p>
                      <a:pPr algn="ctr"/>
                      <a:r>
                        <a:rPr lang="en-US" sz="900" b="0" i="0" baseline="0" dirty="0" smtClean="0">
                          <a:latin typeface="+mn-lt"/>
                        </a:rPr>
                        <a:t>2,611</a:t>
                      </a:r>
                      <a:endParaRPr lang="en-US" sz="900" b="0" i="0" baseline="0" dirty="0">
                        <a:latin typeface="+mn-lt"/>
                      </a:endParaRPr>
                    </a:p>
                  </a:txBody>
                  <a:tcPr marL="9525" marR="9525" marT="9525" marB="0" anchor="ctr">
                    <a:lnB w="76200" cap="flat" cmpd="sng" algn="ctr">
                      <a:solidFill>
                        <a:prstClr val="white"/>
                      </a:solidFill>
                      <a:prstDash val="solid"/>
                      <a:round/>
                      <a:headEnd type="none" w="med" len="med"/>
                      <a:tailEnd type="none" w="med" len="med"/>
                    </a:lnB>
                    <a:solidFill>
                      <a:schemeClr val="bg1">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b="0" i="0" baseline="0" dirty="0" smtClean="0">
                          <a:latin typeface="+mn-lt"/>
                        </a:rPr>
                        <a:t>2.6</a:t>
                      </a:r>
                    </a:p>
                  </a:txBody>
                  <a:tcPr marL="9525" marR="9525" marT="9525" marB="0" anchor="ctr">
                    <a:lnB w="76200" cap="flat" cmpd="sng" algn="ctr">
                      <a:solidFill>
                        <a:prstClr val="white"/>
                      </a:solidFill>
                      <a:prstDash val="solid"/>
                      <a:round/>
                      <a:headEnd type="none" w="med" len="med"/>
                      <a:tailEnd type="none" w="med" len="med"/>
                    </a:lnB>
                    <a:solidFill>
                      <a:schemeClr val="bg1">
                        <a:lumMod val="75000"/>
                      </a:schemeClr>
                    </a:solidFill>
                  </a:tcPr>
                </a:tc>
                <a:tc>
                  <a:txBody>
                    <a:bodyPr/>
                    <a:lstStyle/>
                    <a:p>
                      <a:pPr algn="ctr" fontAlgn="b"/>
                      <a:r>
                        <a:rPr lang="en-US" sz="900" b="0" i="0" u="none" strike="noStrike" dirty="0" smtClean="0">
                          <a:effectLst/>
                          <a:latin typeface="+mn-lt"/>
                        </a:rPr>
                        <a:t>2,155</a:t>
                      </a:r>
                      <a:endParaRPr lang="en-US" sz="900" b="0" i="0" u="none" strike="noStrike" dirty="0">
                        <a:effectLst/>
                        <a:latin typeface="+mn-lt"/>
                      </a:endParaRPr>
                    </a:p>
                  </a:txBody>
                  <a:tcPr marL="12700" marR="12700" marT="12700" marB="0" anchor="ctr">
                    <a:lnR w="6350" cap="flat" cmpd="sng" algn="ctr">
                      <a:solidFill>
                        <a:srgbClr val="FFFFFF"/>
                      </a:solidFill>
                      <a:prstDash val="solid"/>
                      <a:round/>
                      <a:headEnd type="none" w="med" len="med"/>
                      <a:tailEnd type="none" w="med" len="med"/>
                    </a:lnR>
                    <a:lnB w="76200" cap="flat" cmpd="sng" algn="ctr">
                      <a:solidFill>
                        <a:prstClr val="white"/>
                      </a:solidFill>
                      <a:prstDash val="solid"/>
                      <a:round/>
                      <a:headEnd type="none" w="med" len="med"/>
                      <a:tailEnd type="none" w="med" len="med"/>
                    </a:lnB>
                    <a:solidFill>
                      <a:schemeClr val="bg1">
                        <a:lumMod val="75000"/>
                      </a:schemeClr>
                    </a:solidFill>
                  </a:tcPr>
                </a:tc>
                <a:tc>
                  <a:txBody>
                    <a:bodyPr/>
                    <a:lstStyle/>
                    <a:p>
                      <a:pPr algn="ctr"/>
                      <a:r>
                        <a:rPr lang="en-US" sz="900" b="0" i="0" baseline="0" dirty="0" smtClean="0">
                          <a:latin typeface="+mn-lt"/>
                        </a:rPr>
                        <a:t>3,279</a:t>
                      </a:r>
                      <a:endParaRPr lang="en-US" sz="900" b="0" i="0" baseline="0" dirty="0">
                        <a:latin typeface="+mn-lt"/>
                      </a:endParaRP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B w="76200" cap="flat" cmpd="sng" algn="ctr">
                      <a:solidFill>
                        <a:prstClr val="white"/>
                      </a:solidFill>
                      <a:prstDash val="solid"/>
                      <a:round/>
                      <a:headEnd type="none" w="med" len="med"/>
                      <a:tailEnd type="none" w="med" len="med"/>
                    </a:lnB>
                    <a:solidFill>
                      <a:schemeClr val="bg1">
                        <a:lumMod val="75000"/>
                      </a:schemeClr>
                    </a:solidFill>
                  </a:tcPr>
                </a:tc>
                <a:tc>
                  <a:txBody>
                    <a:bodyPr/>
                    <a:lstStyle/>
                    <a:p>
                      <a:pPr algn="ctr"/>
                      <a:r>
                        <a:rPr lang="en-US" sz="900" b="0" i="0" baseline="0" dirty="0" smtClean="0">
                          <a:latin typeface="+mn-lt"/>
                        </a:rPr>
                        <a:t>2.6</a:t>
                      </a:r>
                      <a:endParaRPr lang="en-US" sz="900" b="0" i="0" baseline="0" dirty="0">
                        <a:latin typeface="+mn-lt"/>
                      </a:endParaRPr>
                    </a:p>
                  </a:txBody>
                  <a:tcPr marL="9525" marR="9525" marT="9525" marB="0" anchor="ctr">
                    <a:lnL w="6350" cap="flat" cmpd="sng" algn="ctr">
                      <a:solidFill>
                        <a:srgbClr val="FFFFFF"/>
                      </a:solidFill>
                      <a:prstDash val="solid"/>
                      <a:round/>
                      <a:headEnd type="none" w="med" len="med"/>
                      <a:tailEnd type="none" w="med" len="med"/>
                    </a:lnL>
                    <a:lnR w="28575" cap="flat" cmpd="sng" algn="ctr">
                      <a:solidFill>
                        <a:schemeClr val="bg1"/>
                      </a:solidFill>
                      <a:prstDash val="solid"/>
                      <a:round/>
                      <a:headEnd type="none" w="med" len="med"/>
                      <a:tailEnd type="none" w="med" len="med"/>
                    </a:lnR>
                    <a:lnB w="76200" cap="flat" cmpd="sng" algn="ctr">
                      <a:solidFill>
                        <a:prstClr val="white"/>
                      </a:solidFill>
                      <a:prstDash val="solid"/>
                      <a:round/>
                      <a:headEnd type="none" w="med" len="med"/>
                      <a:tailEnd type="none" w="med" len="med"/>
                    </a:lnB>
                    <a:solidFill>
                      <a:schemeClr val="bg1">
                        <a:lumMod val="75000"/>
                      </a:schemeClr>
                    </a:solidFill>
                  </a:tcPr>
                </a:tc>
              </a:tr>
              <a:tr h="944880">
                <a:tc grid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1" dirty="0" smtClean="0">
                          <a:latin typeface="+mn-lt"/>
                        </a:rPr>
                        <a:t>Regions</a:t>
                      </a:r>
                      <a:r>
                        <a:rPr lang="en-US" sz="1400" b="1" baseline="0" dirty="0" smtClean="0">
                          <a:latin typeface="+mn-lt"/>
                        </a:rPr>
                        <a:t> Excluding mRNAs, </a:t>
                      </a:r>
                      <a:r>
                        <a:rPr lang="en-US" sz="1400" b="1" baseline="0" dirty="0" err="1" smtClean="0">
                          <a:latin typeface="+mn-lt"/>
                        </a:rPr>
                        <a:t>Pseudogenes</a:t>
                      </a:r>
                      <a:r>
                        <a:rPr lang="en-US" sz="1400" b="1" baseline="0" dirty="0" smtClean="0">
                          <a:latin typeface="+mn-lt"/>
                        </a:rPr>
                        <a:t> or Annotated </a:t>
                      </a:r>
                      <a:r>
                        <a:rPr lang="en-US" sz="1400" b="1" baseline="0" dirty="0" err="1" smtClean="0">
                          <a:latin typeface="+mn-lt"/>
                        </a:rPr>
                        <a:t>ncRNAs</a:t>
                      </a:r>
                      <a:endParaRPr lang="en-US" sz="1400" b="1" dirty="0" smtClean="0">
                        <a:latin typeface="+mn-lt"/>
                      </a:endParaRPr>
                    </a:p>
                  </a:txBody>
                  <a:tcPr anchor="ctr">
                    <a:lnL w="6350" cap="flat" cmpd="sng" algn="ctr">
                      <a:solidFill>
                        <a:srgbClr val="FFFFFF"/>
                      </a:solidFill>
                      <a:prstDash val="solid"/>
                      <a:round/>
                      <a:headEnd type="none" w="med" len="med"/>
                      <a:tailEnd type="none" w="med" len="med"/>
                    </a:lnL>
                    <a:lnT w="76200" cap="flat" cmpd="sng" algn="ctr">
                      <a:solidFill>
                        <a:prstClr val="white"/>
                      </a:solidFill>
                      <a:prstDash val="solid"/>
                      <a:round/>
                      <a:headEnd type="none" w="med" len="med"/>
                      <a:tailEnd type="none" w="med" len="med"/>
                    </a:lnT>
                    <a:lnB w="6350" cap="flat" cmpd="sng" algn="ctr">
                      <a:solidFill>
                        <a:prstClr val="white">
                          <a:lumMod val="85000"/>
                        </a:prstClr>
                      </a:solidFill>
                      <a:prstDash val="solid"/>
                      <a:round/>
                      <a:headEnd type="none" w="med" len="med"/>
                      <a:tailEnd type="none" w="med" len="med"/>
                    </a:lnB>
                    <a:solidFill>
                      <a:schemeClr val="bg1">
                        <a:lumMod val="85000"/>
                      </a:schemeClr>
                    </a:solidFill>
                  </a:tcPr>
                </a:tc>
                <a:tc hMerge="1">
                  <a:txBody>
                    <a:bodyPr/>
                    <a:lstStyle/>
                    <a:p>
                      <a:endParaRPr lang="en-US"/>
                    </a:p>
                  </a:txBody>
                  <a:tcPr/>
                </a:tc>
                <a:tc hMerge="1">
                  <a:txBody>
                    <a:bodyPr/>
                    <a:lstStyle/>
                    <a:p>
                      <a:endParaRPr lang="en-US"/>
                    </a:p>
                  </a:txBody>
                  <a:tcPr/>
                </a:tc>
                <a:tc>
                  <a:txBody>
                    <a:bodyPr/>
                    <a:lstStyle/>
                    <a:p>
                      <a:pPr algn="ctr" fontAlgn="b"/>
                      <a:r>
                        <a:rPr lang="en-US" sz="900" b="0" i="0" u="none" strike="noStrike" dirty="0" smtClean="0">
                          <a:solidFill>
                            <a:srgbClr val="000000"/>
                          </a:solidFill>
                          <a:effectLst/>
                          <a:latin typeface="+mn-lt"/>
                        </a:rPr>
                        <a:t>283,816</a:t>
                      </a:r>
                      <a:endParaRPr lang="en-US" sz="900" b="0" i="0" u="none" strike="noStrike" dirty="0">
                        <a:solidFill>
                          <a:srgbClr val="000000"/>
                        </a:solidFill>
                        <a:effectLst/>
                        <a:latin typeface="+mn-lt"/>
                      </a:endParaRPr>
                    </a:p>
                  </a:txBody>
                  <a:tcPr marL="9525" marR="9525" marT="9525" marB="0" anchor="ctr">
                    <a:lnT w="76200" cap="flat" cmpd="sng" algn="ctr">
                      <a:solidFill>
                        <a:prstClr val="white"/>
                      </a:solidFill>
                      <a:prstDash val="solid"/>
                      <a:round/>
                      <a:headEnd type="none" w="med" len="med"/>
                      <a:tailEnd type="none" w="med" len="med"/>
                    </a:lnT>
                    <a:solidFill>
                      <a:schemeClr val="bg1">
                        <a:lumMod val="85000"/>
                      </a:schemeClr>
                    </a:solidFill>
                  </a:tcPr>
                </a:tc>
                <a:tc>
                  <a:txBody>
                    <a:bodyPr/>
                    <a:lstStyle/>
                    <a:p>
                      <a:pPr algn="ctr" fontAlgn="b"/>
                      <a:r>
                        <a:rPr lang="en-US" sz="900" b="0" i="0" u="none" strike="noStrike" dirty="0" smtClean="0">
                          <a:solidFill>
                            <a:srgbClr val="000000"/>
                          </a:solidFill>
                          <a:effectLst/>
                          <a:latin typeface="+mn-lt"/>
                        </a:rPr>
                        <a:t>2,731,811</a:t>
                      </a:r>
                      <a:endParaRPr lang="en-US" sz="900" b="0" i="0" u="none" strike="noStrike" dirty="0">
                        <a:solidFill>
                          <a:srgbClr val="000000"/>
                        </a:solidFill>
                        <a:effectLst/>
                        <a:latin typeface="+mn-lt"/>
                      </a:endParaRPr>
                    </a:p>
                  </a:txBody>
                  <a:tcPr marL="9525" marR="9525" marT="9525" marB="0" anchor="ctr">
                    <a:lnT w="76200" cap="flat" cmpd="sng" algn="ctr">
                      <a:solidFill>
                        <a:prstClr val="white"/>
                      </a:solidFill>
                      <a:prstDash val="solid"/>
                      <a:round/>
                      <a:headEnd type="none" w="med" len="med"/>
                      <a:tailEnd type="none" w="med" len="med"/>
                    </a:lnT>
                    <a:solidFill>
                      <a:schemeClr val="bg1">
                        <a:lumMod val="85000"/>
                      </a:schemeClr>
                    </a:solidFill>
                  </a:tcPr>
                </a:tc>
                <a:tc>
                  <a:txBody>
                    <a:bodyPr/>
                    <a:lstStyle/>
                    <a:p>
                      <a:pPr algn="ctr" fontAlgn="b"/>
                      <a:r>
                        <a:rPr lang="en-US" sz="900" b="0" i="0" u="none" strike="noStrike" dirty="0" smtClean="0">
                          <a:solidFill>
                            <a:srgbClr val="000000"/>
                          </a:solidFill>
                          <a:effectLst/>
                          <a:latin typeface="+mn-lt"/>
                        </a:rPr>
                        <a:t>95.5</a:t>
                      </a:r>
                      <a:endParaRPr lang="en-US" sz="900" b="0" i="0" u="none" strike="noStrike" dirty="0">
                        <a:solidFill>
                          <a:srgbClr val="000000"/>
                        </a:solidFill>
                        <a:effectLst/>
                        <a:latin typeface="+mn-lt"/>
                      </a:endParaRPr>
                    </a:p>
                  </a:txBody>
                  <a:tcPr marL="9525" marR="9525" marT="9525" marB="0" anchor="ctr">
                    <a:lnT w="76200" cap="flat" cmpd="sng" algn="ctr">
                      <a:solidFill>
                        <a:prstClr val="white"/>
                      </a:solidFill>
                      <a:prstDash val="solid"/>
                      <a:round/>
                      <a:headEnd type="none" w="med" len="med"/>
                      <a:tailEnd type="none" w="med" len="med"/>
                    </a:lnT>
                    <a:lnB w="28575" cap="flat" cmpd="sng" algn="ctr">
                      <a:solidFill>
                        <a:srgbClr val="FF0000"/>
                      </a:solidFill>
                      <a:prstDash val="solid"/>
                      <a:round/>
                      <a:headEnd type="none" w="med" len="med"/>
                      <a:tailEnd type="none" w="med" len="med"/>
                    </a:lnB>
                    <a:solidFill>
                      <a:schemeClr val="bg1">
                        <a:lumMod val="85000"/>
                      </a:schemeClr>
                    </a:solidFill>
                  </a:tcPr>
                </a:tc>
                <a:tc>
                  <a:txBody>
                    <a:bodyPr/>
                    <a:lstStyle/>
                    <a:p>
                      <a:pPr algn="ctr"/>
                      <a:r>
                        <a:rPr lang="en-US" sz="900" dirty="0" smtClean="0">
                          <a:latin typeface="+mn-lt"/>
                        </a:rPr>
                        <a:t>143,372</a:t>
                      </a:r>
                      <a:endParaRPr lang="en-US" sz="900" b="0" i="0" baseline="30000" dirty="0">
                        <a:latin typeface="+mn-lt"/>
                      </a:endParaRPr>
                    </a:p>
                  </a:txBody>
                  <a:tcPr marL="9525" marR="9525" marT="9525" marB="0" anchor="ctr">
                    <a:lnT w="76200" cap="flat" cmpd="sng" algn="ctr">
                      <a:solidFill>
                        <a:prstClr val="white"/>
                      </a:solidFill>
                      <a:prstDash val="solid"/>
                      <a:round/>
                      <a:headEnd type="none" w="med" len="med"/>
                      <a:tailEnd type="none" w="med" len="med"/>
                    </a:lnT>
                    <a:solidFill>
                      <a:schemeClr val="bg1">
                        <a:lumMod val="85000"/>
                      </a:schemeClr>
                    </a:solidFill>
                  </a:tcPr>
                </a:tc>
                <a:tc>
                  <a:txBody>
                    <a:bodyPr/>
                    <a:lstStyle/>
                    <a:p>
                      <a:pPr algn="ctr"/>
                      <a:r>
                        <a:rPr lang="en-US" sz="900" b="0" i="0" dirty="0" smtClean="0">
                          <a:latin typeface="+mn-lt"/>
                        </a:rPr>
                        <a:t>63,520</a:t>
                      </a:r>
                      <a:endParaRPr lang="en-US" sz="900" b="0" i="0" dirty="0">
                        <a:latin typeface="+mn-lt"/>
                      </a:endParaRPr>
                    </a:p>
                  </a:txBody>
                  <a:tcPr marL="9525" marR="9525" marT="9525" marB="0" anchor="ctr">
                    <a:lnT w="76200" cap="flat" cmpd="sng" algn="ctr">
                      <a:solidFill>
                        <a:prstClr val="white"/>
                      </a:solidFill>
                      <a:prstDash val="solid"/>
                      <a:round/>
                      <a:headEnd type="none" w="med" len="med"/>
                      <a:tailEnd type="none" w="med" len="med"/>
                    </a:lnT>
                    <a:solidFill>
                      <a:schemeClr val="bg1">
                        <a:lumMod val="8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b="0" i="0" dirty="0" smtClean="0">
                          <a:latin typeface="+mn-lt"/>
                        </a:rPr>
                        <a:t>63.3</a:t>
                      </a:r>
                    </a:p>
                  </a:txBody>
                  <a:tcPr marL="9525" marR="9525" marT="9525" marB="0" anchor="ctr">
                    <a:lnT w="76200" cap="flat" cmpd="sng" algn="ctr">
                      <a:solidFill>
                        <a:prstClr val="white"/>
                      </a:solidFill>
                      <a:prstDash val="solid"/>
                      <a:round/>
                      <a:headEnd type="none" w="med" len="med"/>
                      <a:tailEnd type="none" w="med" len="med"/>
                    </a:lnT>
                    <a:lnB w="28575" cap="flat" cmpd="sng" algn="ctr">
                      <a:solidFill>
                        <a:srgbClr val="008000"/>
                      </a:solidFill>
                      <a:prstDash val="solid"/>
                      <a:round/>
                      <a:headEnd type="none" w="med" len="med"/>
                      <a:tailEnd type="none" w="med" len="med"/>
                    </a:lnB>
                    <a:solidFill>
                      <a:schemeClr val="bg1">
                        <a:lumMod val="85000"/>
                      </a:schemeClr>
                    </a:solidFill>
                  </a:tcPr>
                </a:tc>
                <a:tc>
                  <a:txBody>
                    <a:bodyPr/>
                    <a:lstStyle/>
                    <a:p>
                      <a:pPr algn="ctr"/>
                      <a:r>
                        <a:rPr lang="en-US" sz="900" b="0" i="0" baseline="0" dirty="0" smtClean="0">
                          <a:latin typeface="+mn-lt"/>
                        </a:rPr>
                        <a:t>60,108</a:t>
                      </a:r>
                      <a:endParaRPr lang="en-US" sz="900" b="0" i="0" baseline="0" dirty="0">
                        <a:latin typeface="+mn-lt"/>
                      </a:endParaRPr>
                    </a:p>
                  </a:txBody>
                  <a:tcPr marL="9525" marR="9525" marT="9525" marB="0" anchor="ctr">
                    <a:lnR w="6350" cap="flat" cmpd="sng" algn="ctr">
                      <a:solidFill>
                        <a:srgbClr val="FFFFFF"/>
                      </a:solidFill>
                      <a:prstDash val="solid"/>
                      <a:round/>
                      <a:headEnd type="none" w="med" len="med"/>
                      <a:tailEnd type="none" w="med" len="med"/>
                    </a:lnR>
                    <a:lnT w="76200" cap="flat" cmpd="sng" algn="ctr">
                      <a:solidFill>
                        <a:prstClr val="white"/>
                      </a:solidFill>
                      <a:prstDash val="solid"/>
                      <a:round/>
                      <a:headEnd type="none" w="med" len="med"/>
                      <a:tailEnd type="none" w="med" len="med"/>
                    </a:lnT>
                    <a:solidFill>
                      <a:schemeClr val="bg1">
                        <a:lumMod val="85000"/>
                      </a:schemeClr>
                    </a:solidFill>
                  </a:tcPr>
                </a:tc>
                <a:tc>
                  <a:txBody>
                    <a:bodyPr/>
                    <a:lstStyle/>
                    <a:p>
                      <a:pPr algn="ctr"/>
                      <a:r>
                        <a:rPr lang="en-US" sz="900" b="0" i="0" dirty="0" smtClean="0">
                          <a:latin typeface="+mn-lt"/>
                        </a:rPr>
                        <a:t>89,445</a:t>
                      </a:r>
                      <a:endParaRPr lang="en-US" sz="900" b="0" i="0" dirty="0">
                        <a:latin typeface="+mn-lt"/>
                      </a:endParaRP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76200" cap="flat" cmpd="sng" algn="ctr">
                      <a:solidFill>
                        <a:prstClr val="white"/>
                      </a:solidFill>
                      <a:prstDash val="solid"/>
                      <a:round/>
                      <a:headEnd type="none" w="med" len="med"/>
                      <a:tailEnd type="none" w="med" len="med"/>
                    </a:lnT>
                    <a:solidFill>
                      <a:schemeClr val="bg1">
                        <a:lumMod val="85000"/>
                      </a:schemeClr>
                    </a:solidFill>
                  </a:tcPr>
                </a:tc>
                <a:tc>
                  <a:txBody>
                    <a:bodyPr/>
                    <a:lstStyle/>
                    <a:p>
                      <a:pPr algn="ctr"/>
                      <a:r>
                        <a:rPr lang="en-US" sz="900" b="0" i="0" smtClean="0">
                          <a:latin typeface="+mn-lt"/>
                        </a:rPr>
                        <a:t>69.6</a:t>
                      </a:r>
                      <a:endParaRPr lang="en-US" sz="900" b="0" i="0" dirty="0">
                        <a:latin typeface="+mn-lt"/>
                      </a:endParaRPr>
                    </a:p>
                  </a:txBody>
                  <a:tcPr marL="9525" marR="9525" marT="9525" marB="0" anchor="ctr">
                    <a:lnL w="6350" cap="flat" cmpd="sng" algn="ctr">
                      <a:solidFill>
                        <a:srgbClr val="FFFFFF"/>
                      </a:solidFill>
                      <a:prstDash val="solid"/>
                      <a:round/>
                      <a:headEnd type="none" w="med" len="med"/>
                      <a:tailEnd type="none" w="med" len="med"/>
                    </a:lnL>
                    <a:lnR w="28575" cap="flat" cmpd="sng" algn="ctr">
                      <a:solidFill>
                        <a:schemeClr val="bg1"/>
                      </a:solidFill>
                      <a:prstDash val="solid"/>
                      <a:round/>
                      <a:headEnd type="none" w="med" len="med"/>
                      <a:tailEnd type="none" w="med" len="med"/>
                    </a:lnR>
                    <a:lnT w="76200" cap="flat" cmpd="sng" algn="ctr">
                      <a:solidFill>
                        <a:prstClr val="white"/>
                      </a:solidFill>
                      <a:prstDash val="solid"/>
                      <a:round/>
                      <a:headEnd type="none" w="med" len="med"/>
                      <a:tailEnd type="none" w="med" len="med"/>
                    </a:lnT>
                    <a:lnB w="28575" cap="flat" cmpd="sng" algn="ctr">
                      <a:solidFill>
                        <a:srgbClr val="3366FF"/>
                      </a:solidFill>
                      <a:prstDash val="solid"/>
                      <a:round/>
                      <a:headEnd type="none" w="med" len="med"/>
                      <a:tailEnd type="none" w="med" len="med"/>
                    </a:lnB>
                    <a:solidFill>
                      <a:schemeClr val="bg1">
                        <a:lumMod val="85000"/>
                      </a:schemeClr>
                    </a:solidFill>
                  </a:tcPr>
                </a:tc>
              </a:tr>
              <a:tr h="731520">
                <a:tc rowSpan="2">
                  <a:txBody>
                    <a:bodyPr/>
                    <a:lstStyle/>
                    <a:p>
                      <a:pPr algn="ctr"/>
                      <a:endParaRPr lang="en-US" sz="800" b="1" dirty="0" smtClean="0">
                        <a:latin typeface="+mn-lt"/>
                      </a:endParaRPr>
                    </a:p>
                  </a:txBody>
                  <a:tcPr vert="vert270" anchor="ctr">
                    <a:lnR w="6350" cap="flat" cmpd="sng" algn="ctr">
                      <a:solidFill>
                        <a:srgbClr val="FFFFFF"/>
                      </a:solidFill>
                      <a:prstDash val="solid"/>
                      <a:round/>
                      <a:headEnd type="none" w="med" len="med"/>
                      <a:tailEnd type="none" w="med" len="med"/>
                    </a:lnR>
                    <a:lnT w="6350" cap="flat" cmpd="sng" algn="ctr">
                      <a:solidFill>
                        <a:prstClr val="white">
                          <a:lumMod val="85000"/>
                        </a:prstClr>
                      </a:solidFill>
                      <a:prstDash val="solid"/>
                      <a:round/>
                      <a:headEnd type="none" w="med" len="med"/>
                      <a:tailEnd type="none" w="med" len="med"/>
                    </a:lnT>
                    <a:solidFill>
                      <a:schemeClr val="bg1">
                        <a:lumMod val="85000"/>
                      </a:schemeClr>
                    </a:solidFill>
                  </a:tcPr>
                </a:tc>
                <a:tc gridSpan="2">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400" b="1" baseline="0" dirty="0" smtClean="0">
                          <a:latin typeface="+mn-lt"/>
                          <a:cs typeface="Arial"/>
                        </a:rPr>
                        <a:t>Transcription</a:t>
                      </a:r>
                    </a:p>
                    <a:p>
                      <a:pPr marL="0" marR="0" indent="0" algn="ctr" defTabSz="457200" rtl="0" eaLnBrk="1" fontAlgn="auto" latinLnBrk="0" hangingPunct="1">
                        <a:lnSpc>
                          <a:spcPct val="100000"/>
                        </a:lnSpc>
                        <a:spcBef>
                          <a:spcPts val="0"/>
                        </a:spcBef>
                        <a:spcAft>
                          <a:spcPts val="0"/>
                        </a:spcAft>
                        <a:buClrTx/>
                        <a:buSzTx/>
                        <a:buFontTx/>
                        <a:buNone/>
                        <a:tabLst/>
                        <a:defRPr/>
                      </a:pPr>
                      <a:r>
                        <a:rPr lang="en-US" sz="1400" b="1" baseline="0" dirty="0" smtClean="0">
                          <a:latin typeface="+mn-lt"/>
                          <a:cs typeface="Arial"/>
                        </a:rPr>
                        <a:t>Detected (TARs)</a:t>
                      </a:r>
                      <a:endParaRPr lang="en-US" sz="1400" b="1" dirty="0" smtClean="0">
                        <a:latin typeface="+mn-lt"/>
                      </a:endParaRPr>
                    </a:p>
                  </a:txBody>
                  <a:tcPr anchor="ctr">
                    <a:lnL w="6350" cap="flat" cmpd="sng" algn="ctr">
                      <a:solidFill>
                        <a:srgbClr val="FFFFFF"/>
                      </a:solidFill>
                      <a:prstDash val="solid"/>
                      <a:round/>
                      <a:headEnd type="none" w="med" len="med"/>
                      <a:tailEnd type="none" w="med" len="med"/>
                    </a:lnL>
                    <a:lnT w="6350" cap="flat" cmpd="sng" algn="ctr">
                      <a:solidFill>
                        <a:prstClr val="white">
                          <a:lumMod val="85000"/>
                        </a:prstClr>
                      </a:solidFill>
                      <a:prstDash val="solid"/>
                      <a:round/>
                      <a:headEnd type="none" w="med" len="med"/>
                      <a:tailEnd type="none" w="med" len="med"/>
                    </a:lnT>
                    <a:lnB w="6350" cap="flat" cmpd="sng" algn="ctr">
                      <a:solidFill>
                        <a:prstClr val="white">
                          <a:lumMod val="85000"/>
                        </a:prstClr>
                      </a:solidFill>
                      <a:prstDash val="solid"/>
                      <a:round/>
                      <a:headEnd type="none" w="med" len="med"/>
                      <a:tailEnd type="none" w="med" len="med"/>
                    </a:lnB>
                    <a:solidFill>
                      <a:schemeClr val="bg1">
                        <a:lumMod val="75000"/>
                      </a:schemeClr>
                    </a:solidFill>
                  </a:tcPr>
                </a:tc>
                <a:tc hMerge="1">
                  <a:txBody>
                    <a:bodyPr/>
                    <a:lstStyle/>
                    <a:p>
                      <a:endParaRPr lang="en-US"/>
                    </a:p>
                  </a:txBody>
                  <a:tcPr/>
                </a:tc>
                <a:tc>
                  <a:txBody>
                    <a:bodyPr/>
                    <a:lstStyle/>
                    <a:p>
                      <a:pPr algn="ctr"/>
                      <a:r>
                        <a:rPr lang="en-US" sz="1400" dirty="0" smtClean="0">
                          <a:latin typeface="+mn-lt"/>
                        </a:rPr>
                        <a:t>708,253</a:t>
                      </a:r>
                      <a:endParaRPr lang="en-US" sz="1400" dirty="0">
                        <a:latin typeface="+mn-lt"/>
                      </a:endParaRPr>
                    </a:p>
                  </a:txBody>
                  <a:tcPr anchor="ctr">
                    <a:solidFill>
                      <a:schemeClr val="bg1">
                        <a:lumMod val="75000"/>
                      </a:schemeClr>
                    </a:solidFill>
                  </a:tcPr>
                </a:tc>
                <a:tc>
                  <a:txBody>
                    <a:bodyPr/>
                    <a:lstStyle/>
                    <a:p>
                      <a:pPr algn="ctr"/>
                      <a:r>
                        <a:rPr lang="en-US" sz="1400" dirty="0" smtClean="0">
                          <a:latin typeface="+mn-lt"/>
                        </a:rPr>
                        <a:t>916,401</a:t>
                      </a:r>
                      <a:endParaRPr lang="en-US" sz="1400" dirty="0">
                        <a:latin typeface="+mn-lt"/>
                      </a:endParaRPr>
                    </a:p>
                  </a:txBody>
                  <a:tcPr anchor="ctr">
                    <a:lnR w="28575" cap="flat" cmpd="sng" algn="ctr">
                      <a:solidFill>
                        <a:srgbClr val="FF0000"/>
                      </a:solidFill>
                      <a:prstDash val="solid"/>
                      <a:round/>
                      <a:headEnd type="none" w="med" len="med"/>
                      <a:tailEnd type="none" w="med" len="med"/>
                    </a:lnR>
                    <a:solidFill>
                      <a:schemeClr val="bg1">
                        <a:lumMod val="75000"/>
                      </a:schemeClr>
                    </a:solidFill>
                  </a:tcPr>
                </a:tc>
                <a:tc>
                  <a:txBody>
                    <a:bodyPr/>
                    <a:lstStyle/>
                    <a:p>
                      <a:pPr algn="ctr"/>
                      <a:r>
                        <a:rPr lang="en-US" sz="1800" dirty="0" smtClean="0">
                          <a:latin typeface="+mn-lt"/>
                        </a:rPr>
                        <a:t>32.0</a:t>
                      </a:r>
                      <a:endParaRPr lang="en-US" sz="1800" dirty="0">
                        <a:latin typeface="+mn-lt"/>
                      </a:endParaRPr>
                    </a:p>
                  </a:txBody>
                  <a:tcPr anchor="ctr">
                    <a:lnL w="28575" cap="flat" cmpd="sng" algn="ctr">
                      <a:solidFill>
                        <a:srgbClr val="FF0000"/>
                      </a:solidFill>
                      <a:prstDash val="solid"/>
                      <a:round/>
                      <a:headEnd type="none" w="med" len="med"/>
                      <a:tailEnd type="none" w="med" len="med"/>
                    </a:lnL>
                    <a:lnR w="28575" cap="flat" cmpd="sng" algn="ctr">
                      <a:solidFill>
                        <a:srgbClr val="FF0000"/>
                      </a:solidFill>
                      <a:prstDash val="solid"/>
                      <a:round/>
                      <a:headEnd type="none" w="med" len="med"/>
                      <a:tailEnd type="none" w="med" len="med"/>
                    </a:lnR>
                    <a:lnT w="28575" cap="flat" cmpd="sng" algn="ctr">
                      <a:solidFill>
                        <a:srgbClr val="FF0000"/>
                      </a:solidFill>
                      <a:prstDash val="solid"/>
                      <a:round/>
                      <a:headEnd type="none" w="med" len="med"/>
                      <a:tailEnd type="none" w="med" len="med"/>
                    </a:lnT>
                    <a:lnB w="28575" cap="flat" cmpd="sng" algn="ctr">
                      <a:solidFill>
                        <a:srgbClr val="FF0000"/>
                      </a:solidFill>
                      <a:prstDash val="solid"/>
                      <a:round/>
                      <a:headEnd type="none" w="med" len="med"/>
                      <a:tailEnd type="none" w="med" len="med"/>
                    </a:lnB>
                    <a:solidFill>
                      <a:schemeClr val="bg1">
                        <a:lumMod val="75000"/>
                      </a:schemeClr>
                    </a:solidFill>
                  </a:tcPr>
                </a:tc>
                <a:tc>
                  <a:txBody>
                    <a:bodyPr/>
                    <a:lstStyle/>
                    <a:p>
                      <a:pPr algn="ctr"/>
                      <a:r>
                        <a:rPr lang="en-US" sz="1400" dirty="0" smtClean="0">
                          <a:latin typeface="+mn-lt"/>
                        </a:rPr>
                        <a:t>232,150</a:t>
                      </a:r>
                      <a:endParaRPr lang="en-US" sz="1400" dirty="0">
                        <a:latin typeface="+mn-lt"/>
                      </a:endParaRPr>
                    </a:p>
                  </a:txBody>
                  <a:tcPr anchor="ctr">
                    <a:lnL w="28575" cap="flat" cmpd="sng" algn="ctr">
                      <a:solidFill>
                        <a:srgbClr val="FF0000"/>
                      </a:solidFill>
                      <a:prstDash val="solid"/>
                      <a:round/>
                      <a:headEnd type="none" w="med" len="med"/>
                      <a:tailEnd type="none" w="med" len="med"/>
                    </a:lnL>
                    <a:solidFill>
                      <a:schemeClr val="bg1">
                        <a:lumMod val="75000"/>
                      </a:schemeClr>
                    </a:solidFill>
                  </a:tcPr>
                </a:tc>
                <a:tc>
                  <a:txBody>
                    <a:bodyPr/>
                    <a:lstStyle/>
                    <a:p>
                      <a:pPr algn="ctr"/>
                      <a:r>
                        <a:rPr lang="en-US" sz="1400" dirty="0" smtClean="0">
                          <a:latin typeface="+mn-lt"/>
                        </a:rPr>
                        <a:t>37,029</a:t>
                      </a:r>
                      <a:endParaRPr lang="en-US" sz="1400" dirty="0">
                        <a:latin typeface="+mn-lt"/>
                      </a:endParaRPr>
                    </a:p>
                  </a:txBody>
                  <a:tcPr anchor="ctr">
                    <a:lnR w="28575" cap="flat" cmpd="sng" algn="ctr">
                      <a:solidFill>
                        <a:srgbClr val="008000"/>
                      </a:solidFill>
                      <a:prstDash val="solid"/>
                      <a:round/>
                      <a:headEnd type="none" w="med" len="med"/>
                      <a:tailEnd type="none" w="med" len="med"/>
                    </a:lnR>
                    <a:solidFill>
                      <a:schemeClr val="bg1">
                        <a:lumMod val="75000"/>
                      </a:schemeClr>
                    </a:solidFill>
                  </a:tcPr>
                </a:tc>
                <a:tc>
                  <a:txBody>
                    <a:bodyPr/>
                    <a:lstStyle/>
                    <a:p>
                      <a:pPr algn="ctr"/>
                      <a:r>
                        <a:rPr lang="en-US" sz="1800" dirty="0" smtClean="0">
                          <a:latin typeface="+mn-lt"/>
                        </a:rPr>
                        <a:t>36.9</a:t>
                      </a:r>
                      <a:endParaRPr lang="en-US" sz="1800" dirty="0">
                        <a:latin typeface="+mn-lt"/>
                      </a:endParaRPr>
                    </a:p>
                  </a:txBody>
                  <a:tcPr anchor="ctr">
                    <a:lnL w="28575" cap="flat" cmpd="sng" algn="ctr">
                      <a:solidFill>
                        <a:srgbClr val="008000"/>
                      </a:solidFill>
                      <a:prstDash val="solid"/>
                      <a:round/>
                      <a:headEnd type="none" w="med" len="med"/>
                      <a:tailEnd type="none" w="med" len="med"/>
                    </a:lnL>
                    <a:lnR w="28575" cap="flat" cmpd="sng" algn="ctr">
                      <a:solidFill>
                        <a:srgbClr val="008000"/>
                      </a:solidFill>
                      <a:prstDash val="solid"/>
                      <a:round/>
                      <a:headEnd type="none" w="med" len="med"/>
                      <a:tailEnd type="none" w="med" len="med"/>
                    </a:lnR>
                    <a:lnT w="28575" cap="flat" cmpd="sng" algn="ctr">
                      <a:solidFill>
                        <a:srgbClr val="008000"/>
                      </a:solidFill>
                      <a:prstDash val="solid"/>
                      <a:round/>
                      <a:headEnd type="none" w="med" len="med"/>
                      <a:tailEnd type="none" w="med" len="med"/>
                    </a:lnT>
                    <a:lnB w="28575" cap="flat" cmpd="sng" algn="ctr">
                      <a:solidFill>
                        <a:srgbClr val="008000"/>
                      </a:solidFill>
                      <a:prstDash val="solid"/>
                      <a:round/>
                      <a:headEnd type="none" w="med" len="med"/>
                      <a:tailEnd type="none" w="med" len="med"/>
                    </a:lnB>
                    <a:solidFill>
                      <a:schemeClr val="bg1">
                        <a:lumMod val="75000"/>
                      </a:schemeClr>
                    </a:solidFill>
                  </a:tcPr>
                </a:tc>
                <a:tc>
                  <a:txBody>
                    <a:bodyPr/>
                    <a:lstStyle/>
                    <a:p>
                      <a:pPr algn="ctr"/>
                      <a:r>
                        <a:rPr lang="en-US" sz="1400" b="0" i="0" dirty="0" smtClean="0">
                          <a:latin typeface="+mn-lt"/>
                        </a:rPr>
                        <a:t>83,618</a:t>
                      </a:r>
                      <a:endParaRPr lang="en-US" sz="1400" b="0" i="0" dirty="0">
                        <a:latin typeface="+mn-lt"/>
                      </a:endParaRPr>
                    </a:p>
                  </a:txBody>
                  <a:tcPr anchor="ctr">
                    <a:lnL w="28575" cap="flat" cmpd="sng" algn="ctr">
                      <a:solidFill>
                        <a:srgbClr val="008000"/>
                      </a:solidFill>
                      <a:prstDash val="solid"/>
                      <a:round/>
                      <a:headEnd type="none" w="med" len="med"/>
                      <a:tailEnd type="none" w="med" len="med"/>
                    </a:lnL>
                    <a:lnR w="6350" cap="flat" cmpd="sng" algn="ctr">
                      <a:solidFill>
                        <a:srgbClr val="FFFFFF"/>
                      </a:solidFill>
                      <a:prstDash val="solid"/>
                      <a:round/>
                      <a:headEnd type="none" w="med" len="med"/>
                      <a:tailEnd type="none" w="med" len="med"/>
                    </a:lnR>
                    <a:solidFill>
                      <a:schemeClr val="bg1">
                        <a:lumMod val="75000"/>
                      </a:schemeClr>
                    </a:solidFill>
                  </a:tcPr>
                </a:tc>
                <a:tc>
                  <a:txBody>
                    <a:bodyPr/>
                    <a:lstStyle/>
                    <a:p>
                      <a:pPr algn="ctr"/>
                      <a:r>
                        <a:rPr lang="en-US" sz="1400" b="0" i="0" dirty="0" smtClean="0">
                          <a:latin typeface="+mn-lt"/>
                        </a:rPr>
                        <a:t>44,256</a:t>
                      </a:r>
                      <a:endParaRPr lang="en-US" sz="1400" b="0" i="0" dirty="0">
                        <a:latin typeface="+mn-lt"/>
                      </a:endParaRPr>
                    </a:p>
                  </a:txBody>
                  <a:tcPr anchor="ctr">
                    <a:lnL w="6350" cap="flat" cmpd="sng" algn="ctr">
                      <a:solidFill>
                        <a:srgbClr val="FFFFFF"/>
                      </a:solidFill>
                      <a:prstDash val="solid"/>
                      <a:round/>
                      <a:headEnd type="none" w="med" len="med"/>
                      <a:tailEnd type="none" w="med" len="med"/>
                    </a:lnL>
                    <a:lnR w="28575" cap="flat" cmpd="sng" algn="ctr">
                      <a:solidFill>
                        <a:srgbClr val="3366FF"/>
                      </a:solidFill>
                      <a:prstDash val="solid"/>
                      <a:round/>
                      <a:headEnd type="none" w="med" len="med"/>
                      <a:tailEnd type="none" w="med" len="med"/>
                    </a:lnR>
                    <a:solidFill>
                      <a:schemeClr val="bg1">
                        <a:lumMod val="75000"/>
                      </a:schemeClr>
                    </a:solidFill>
                  </a:tcPr>
                </a:tc>
                <a:tc>
                  <a:txBody>
                    <a:bodyPr/>
                    <a:lstStyle/>
                    <a:p>
                      <a:pPr algn="ctr"/>
                      <a:r>
                        <a:rPr lang="en-US" sz="1800" b="0" i="0" dirty="0" smtClean="0">
                          <a:latin typeface="+mn-lt"/>
                        </a:rPr>
                        <a:t>34.5</a:t>
                      </a:r>
                      <a:endParaRPr lang="en-US" sz="1800" b="0" i="0" dirty="0">
                        <a:latin typeface="+mn-lt"/>
                      </a:endParaRPr>
                    </a:p>
                  </a:txBody>
                  <a:tcPr anchor="ctr">
                    <a:lnL w="28575" cap="flat" cmpd="sng" algn="ctr">
                      <a:solidFill>
                        <a:srgbClr val="3366FF"/>
                      </a:solidFill>
                      <a:prstDash val="solid"/>
                      <a:round/>
                      <a:headEnd type="none" w="med" len="med"/>
                      <a:tailEnd type="none" w="med" len="med"/>
                    </a:lnL>
                    <a:lnR w="28575" cap="flat" cmpd="sng" algn="ctr">
                      <a:solidFill>
                        <a:srgbClr val="3366FF"/>
                      </a:solidFill>
                      <a:prstDash val="solid"/>
                      <a:round/>
                      <a:headEnd type="none" w="med" len="med"/>
                      <a:tailEnd type="none" w="med" len="med"/>
                    </a:lnR>
                    <a:lnT w="28575" cap="flat" cmpd="sng" algn="ctr">
                      <a:solidFill>
                        <a:srgbClr val="3366FF"/>
                      </a:solidFill>
                      <a:prstDash val="solid"/>
                      <a:round/>
                      <a:headEnd type="none" w="med" len="med"/>
                      <a:tailEnd type="none" w="med" len="med"/>
                    </a:lnT>
                    <a:lnB w="28575" cap="flat" cmpd="sng" algn="ctr">
                      <a:solidFill>
                        <a:srgbClr val="3366FF"/>
                      </a:solidFill>
                      <a:prstDash val="solid"/>
                      <a:round/>
                      <a:headEnd type="none" w="med" len="med"/>
                      <a:tailEnd type="none" w="med" len="med"/>
                    </a:lnB>
                    <a:solidFill>
                      <a:schemeClr val="bg1">
                        <a:lumMod val="75000"/>
                      </a:schemeClr>
                    </a:solidFill>
                  </a:tcPr>
                </a:tc>
              </a:tr>
              <a:tr h="365760">
                <a:tc vMerge="1">
                  <a:txBody>
                    <a:bodyPr/>
                    <a:lstStyle/>
                    <a:p>
                      <a:endParaRPr lang="en-US"/>
                    </a:p>
                  </a:txBody>
                  <a:tcPr/>
                </a:tc>
                <a:tc>
                  <a:txBody>
                    <a:bodyPr/>
                    <a:lstStyle/>
                    <a:p>
                      <a:endParaRPr lang="en-US" sz="1800" dirty="0"/>
                    </a:p>
                  </a:txBody>
                  <a:tcPr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prstClr val="white">
                          <a:lumMod val="85000"/>
                        </a:prstClr>
                      </a:solidFill>
                      <a:prstDash val="solid"/>
                      <a:round/>
                      <a:headEnd type="none" w="med" len="med"/>
                      <a:tailEnd type="none" w="med" len="med"/>
                    </a:lnT>
                    <a:solidFill>
                      <a:schemeClr val="bg1">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b="1" dirty="0" smtClean="0">
                          <a:latin typeface="+mn-lt"/>
                          <a:cs typeface="Arial"/>
                        </a:rPr>
                        <a:t>Supervised Predictions</a:t>
                      </a:r>
                    </a:p>
                  </a:txBody>
                  <a:tcPr anchor="ctr">
                    <a:lnL w="6350" cap="flat" cmpd="sng" algn="ctr">
                      <a:solidFill>
                        <a:srgbClr val="FFFFFF"/>
                      </a:solidFill>
                      <a:prstDash val="solid"/>
                      <a:round/>
                      <a:headEnd type="none" w="med" len="med"/>
                      <a:tailEnd type="none" w="med" len="med"/>
                    </a:lnL>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a:r>
                        <a:rPr lang="en-US" sz="900" dirty="0" smtClean="0">
                          <a:latin typeface="+mn-lt"/>
                          <a:cs typeface="Helvetica"/>
                        </a:rPr>
                        <a:t>104,016</a:t>
                      </a:r>
                      <a:endParaRPr lang="en-US" sz="900" dirty="0">
                        <a:latin typeface="+mn-lt"/>
                      </a:endParaRPr>
                    </a:p>
                  </a:txBody>
                  <a:tcPr marL="9525" marR="9525" marT="9525" marB="0" anchor="ctr">
                    <a:solidFill>
                      <a:schemeClr val="bg1">
                        <a:lumMod val="85000"/>
                      </a:schemeClr>
                    </a:solidFill>
                  </a:tcPr>
                </a:tc>
                <a:tc>
                  <a:txBody>
                    <a:bodyPr/>
                    <a:lstStyle/>
                    <a:p>
                      <a:pPr algn="ctr"/>
                      <a:r>
                        <a:rPr lang="en-US" sz="900" dirty="0" smtClean="0">
                          <a:latin typeface="+mn-lt"/>
                          <a:cs typeface="Helvetica"/>
                        </a:rPr>
                        <a:t>13,835</a:t>
                      </a:r>
                      <a:endParaRPr lang="en-US" sz="900" dirty="0">
                        <a:latin typeface="+mn-lt"/>
                      </a:endParaRPr>
                    </a:p>
                  </a:txBody>
                  <a:tcPr marL="9525" marR="9525" marT="9525" marB="0" anchor="ctr">
                    <a:solidFill>
                      <a:schemeClr val="bg1">
                        <a:lumMod val="85000"/>
                      </a:schemeClr>
                    </a:solidFill>
                  </a:tcPr>
                </a:tc>
                <a:tc>
                  <a:txBody>
                    <a:bodyPr/>
                    <a:lstStyle/>
                    <a:p>
                      <a:pPr algn="ctr" fontAlgn="b"/>
                      <a:r>
                        <a:rPr lang="en-US" sz="900" b="0" i="0" u="none" strike="noStrike" dirty="0" smtClean="0">
                          <a:solidFill>
                            <a:srgbClr val="000000"/>
                          </a:solidFill>
                          <a:effectLst/>
                          <a:latin typeface="+mn-lt"/>
                        </a:rPr>
                        <a:t>0.48</a:t>
                      </a:r>
                      <a:endParaRPr lang="en-US" sz="900" b="0" i="0" u="none" strike="noStrike" dirty="0">
                        <a:solidFill>
                          <a:srgbClr val="000000"/>
                        </a:solidFill>
                        <a:effectLst/>
                        <a:latin typeface="+mn-lt"/>
                      </a:endParaRPr>
                    </a:p>
                  </a:txBody>
                  <a:tcPr marL="9525" marR="9525" marT="9525" marB="0" anchor="ctr">
                    <a:lnT w="28575" cap="flat" cmpd="sng" algn="ctr">
                      <a:solidFill>
                        <a:srgbClr val="FF0000"/>
                      </a:solidFill>
                      <a:prstDash val="solid"/>
                      <a:round/>
                      <a:headEnd type="none" w="med" len="med"/>
                      <a:tailEnd type="none" w="med" len="med"/>
                    </a:lnT>
                    <a:solidFill>
                      <a:schemeClr val="bg1">
                        <a:lumMod val="85000"/>
                      </a:schemeClr>
                    </a:solidFill>
                  </a:tcPr>
                </a:tc>
                <a:tc>
                  <a:txBody>
                    <a:bodyPr/>
                    <a:lstStyle/>
                    <a:p>
                      <a:pPr algn="ctr"/>
                      <a:r>
                        <a:rPr lang="en-US" sz="900" dirty="0" smtClean="0">
                          <a:latin typeface="+mn-lt"/>
                          <a:cs typeface="Helvetica"/>
                        </a:rPr>
                        <a:t>2,525</a:t>
                      </a:r>
                      <a:endParaRPr lang="en-US" sz="900" dirty="0">
                        <a:latin typeface="+mn-lt"/>
                      </a:endParaRPr>
                    </a:p>
                  </a:txBody>
                  <a:tcPr marL="9525" marR="9525" marT="9525" marB="0" anchor="ctr">
                    <a:solidFill>
                      <a:schemeClr val="bg1">
                        <a:lumMod val="85000"/>
                      </a:schemeClr>
                    </a:solidFill>
                  </a:tcPr>
                </a:tc>
                <a:tc>
                  <a:txBody>
                    <a:bodyPr/>
                    <a:lstStyle/>
                    <a:p>
                      <a:pPr algn="ctr"/>
                      <a:r>
                        <a:rPr lang="en-US" sz="900" dirty="0" smtClean="0">
                          <a:latin typeface="+mn-lt"/>
                          <a:cs typeface="Helvetica"/>
                        </a:rPr>
                        <a:t>392</a:t>
                      </a:r>
                      <a:endParaRPr lang="en-US" sz="900" dirty="0">
                        <a:latin typeface="+mn-lt"/>
                      </a:endParaRPr>
                    </a:p>
                  </a:txBody>
                  <a:tcPr marL="9525" marR="9525" marT="9525" marB="0" anchor="ctr">
                    <a:solidFill>
                      <a:schemeClr val="bg1">
                        <a:lumMod val="85000"/>
                      </a:schemeClr>
                    </a:solidFill>
                  </a:tcPr>
                </a:tc>
                <a:tc>
                  <a:txBody>
                    <a:bodyPr/>
                    <a:lstStyle/>
                    <a:p>
                      <a:pPr algn="ctr" fontAlgn="b"/>
                      <a:r>
                        <a:rPr lang="en-US" sz="900" dirty="0" smtClean="0">
                          <a:latin typeface="+mn-lt"/>
                          <a:cs typeface="Helvetica"/>
                        </a:rPr>
                        <a:t>0.39</a:t>
                      </a:r>
                      <a:endParaRPr lang="en-US" sz="900" b="0" i="0" u="none" strike="noStrike" dirty="0">
                        <a:solidFill>
                          <a:srgbClr val="000000"/>
                        </a:solidFill>
                        <a:effectLst/>
                        <a:latin typeface="+mn-lt"/>
                      </a:endParaRPr>
                    </a:p>
                  </a:txBody>
                  <a:tcPr marL="9525" marR="9525" marT="9525" marB="0" anchor="ctr">
                    <a:lnT w="28575" cap="flat" cmpd="sng" algn="ctr">
                      <a:solidFill>
                        <a:srgbClr val="008000"/>
                      </a:solidFill>
                      <a:prstDash val="solid"/>
                      <a:round/>
                      <a:headEnd type="none" w="med" len="med"/>
                      <a:tailEnd type="none" w="med" len="med"/>
                    </a:lnT>
                    <a:solidFill>
                      <a:schemeClr val="bg1">
                        <a:lumMod val="85000"/>
                      </a:schemeClr>
                    </a:solidFill>
                  </a:tcPr>
                </a:tc>
                <a:tc>
                  <a:txBody>
                    <a:bodyPr/>
                    <a:lstStyle/>
                    <a:p>
                      <a:pPr algn="ctr"/>
                      <a:r>
                        <a:rPr lang="en-US" sz="900" dirty="0" smtClean="0">
                          <a:latin typeface="+mn-lt"/>
                          <a:cs typeface="Helvetica"/>
                        </a:rPr>
                        <a:t>599</a:t>
                      </a:r>
                      <a:endParaRPr lang="en-US" sz="900" dirty="0">
                        <a:latin typeface="+mn-lt"/>
                      </a:endParaRPr>
                    </a:p>
                  </a:txBody>
                  <a:tcPr marL="9525" marR="9525" marT="9525" marB="0" anchor="ctr">
                    <a:lnR w="6350" cap="flat" cmpd="sng" algn="ctr">
                      <a:solidFill>
                        <a:srgbClr val="FFFFFF"/>
                      </a:solidFill>
                      <a:prstDash val="solid"/>
                      <a:round/>
                      <a:headEnd type="none" w="med" len="med"/>
                      <a:tailEnd type="none" w="med" len="med"/>
                    </a:lnR>
                    <a:solidFill>
                      <a:schemeClr val="bg1">
                        <a:lumMod val="85000"/>
                      </a:schemeClr>
                    </a:solidFill>
                  </a:tcPr>
                </a:tc>
                <a:tc>
                  <a:txBody>
                    <a:bodyPr/>
                    <a:lstStyle/>
                    <a:p>
                      <a:pPr algn="ctr"/>
                      <a:r>
                        <a:rPr lang="en-US" sz="900" dirty="0" smtClean="0">
                          <a:latin typeface="+mn-lt"/>
                          <a:cs typeface="Helvetica"/>
                        </a:rPr>
                        <a:t>164</a:t>
                      </a:r>
                      <a:endParaRPr lang="en-US" sz="900" dirty="0">
                        <a:latin typeface="+mn-lt"/>
                      </a:endParaRP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solidFill>
                      <a:schemeClr val="bg1">
                        <a:lumMod val="85000"/>
                      </a:schemeClr>
                    </a:solidFill>
                  </a:tcPr>
                </a:tc>
                <a:tc>
                  <a:txBody>
                    <a:bodyPr/>
                    <a:lstStyle/>
                    <a:p>
                      <a:pPr algn="ctr"/>
                      <a:r>
                        <a:rPr lang="en-US" sz="900" dirty="0" smtClean="0">
                          <a:latin typeface="+mn-lt"/>
                          <a:cs typeface="Helvetica"/>
                        </a:rPr>
                        <a:t>0.13</a:t>
                      </a:r>
                      <a:endParaRPr lang="en-US" sz="900" dirty="0">
                        <a:latin typeface="+mn-lt"/>
                      </a:endParaRPr>
                    </a:p>
                  </a:txBody>
                  <a:tcPr marL="9525" marR="9525" marT="9525" marB="0" anchor="ctr">
                    <a:lnL w="6350" cap="flat" cmpd="sng" algn="ctr">
                      <a:solidFill>
                        <a:srgbClr val="FFFFFF"/>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rgbClr val="3366FF"/>
                      </a:solidFill>
                      <a:prstDash val="solid"/>
                      <a:round/>
                      <a:headEnd type="none" w="med" len="med"/>
                      <a:tailEnd type="none" w="med" len="med"/>
                    </a:lnT>
                    <a:solidFill>
                      <a:schemeClr val="bg1">
                        <a:lumMod val="85000"/>
                      </a:schemeClr>
                    </a:solidFill>
                  </a:tcPr>
                </a:tc>
              </a:tr>
            </a:tbl>
          </a:graphicData>
        </a:graphic>
      </p:graphicFrame>
      <p:sp>
        <p:nvSpPr>
          <p:cNvPr id="6" name="Content Placeholder 2"/>
          <p:cNvSpPr>
            <a:spLocks noGrp="1"/>
          </p:cNvSpPr>
          <p:nvPr>
            <p:ph idx="1"/>
          </p:nvPr>
        </p:nvSpPr>
        <p:spPr>
          <a:xfrm>
            <a:off x="457200" y="4881563"/>
            <a:ext cx="8229600" cy="1984375"/>
          </a:xfrm>
        </p:spPr>
        <p:txBody>
          <a:bodyPr rtlCol="0">
            <a:normAutofit/>
          </a:bodyPr>
          <a:lstStyle/>
          <a:p>
            <a:pPr fontAlgn="auto">
              <a:spcAft>
                <a:spcPts val="0"/>
              </a:spcAft>
              <a:buFont typeface="Arial"/>
              <a:buChar char="•"/>
              <a:defRPr/>
            </a:pPr>
            <a:r>
              <a:rPr lang="en-US" sz="2400" dirty="0" smtClean="0">
                <a:ea typeface="+mn-ea"/>
                <a:cs typeface="+mn-cs"/>
              </a:rPr>
              <a:t>Similar fraction of non-canonical transcription of non-canonical transcription in human, worm and fly</a:t>
            </a:r>
          </a:p>
          <a:p>
            <a:pPr lvl="1" fontAlgn="auto">
              <a:spcAft>
                <a:spcPts val="0"/>
              </a:spcAft>
              <a:buFont typeface="Arial"/>
              <a:buChar char="–"/>
              <a:defRPr/>
            </a:pPr>
            <a:r>
              <a:rPr lang="en-US" sz="2000" dirty="0" smtClean="0">
                <a:ea typeface="+mn-ea"/>
              </a:rPr>
              <a:t>32-37</a:t>
            </a:r>
            <a:r>
              <a:rPr lang="en-US" sz="2000" dirty="0">
                <a:ea typeface="+mn-ea"/>
              </a:rPr>
              <a:t>% </a:t>
            </a:r>
            <a:r>
              <a:rPr lang="en-US" sz="2000" dirty="0" smtClean="0">
                <a:ea typeface="+mn-ea"/>
              </a:rPr>
              <a:t>of each genome</a:t>
            </a:r>
            <a:endParaRPr lang="en-US" sz="2000" dirty="0">
              <a:ea typeface="+mn-ea"/>
            </a:endParaRPr>
          </a:p>
          <a:p>
            <a:pPr marL="457200" lvl="1" indent="0" fontAlgn="auto">
              <a:spcAft>
                <a:spcPts val="0"/>
              </a:spcAft>
              <a:buFont typeface="Arial"/>
              <a:buNone/>
              <a:defRPr/>
            </a:pPr>
            <a:endParaRPr lang="en-US" sz="2000" dirty="0" smtClean="0">
              <a:ea typeface="+mn-ea"/>
            </a:endParaRPr>
          </a:p>
        </p:txBody>
      </p:sp>
      <p:cxnSp>
        <p:nvCxnSpPr>
          <p:cNvPr id="7" name="Curved Connector 6"/>
          <p:cNvCxnSpPr/>
          <p:nvPr/>
        </p:nvCxnSpPr>
        <p:spPr>
          <a:xfrm rot="16200000" flipH="1">
            <a:off x="-196850" y="1062038"/>
            <a:ext cx="1158875" cy="584200"/>
          </a:xfrm>
          <a:prstGeom prst="curvedConnector3">
            <a:avLst>
              <a:gd name="adj1" fmla="val 99514"/>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8" name="TextBox 4"/>
          <p:cNvSpPr txBox="1">
            <a:spLocks noChangeArrowheads="1"/>
          </p:cNvSpPr>
          <p:nvPr/>
        </p:nvSpPr>
        <p:spPr bwMode="auto">
          <a:xfrm>
            <a:off x="0" y="6476667"/>
            <a:ext cx="5830957"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b="0" dirty="0">
                <a:solidFill>
                  <a:prstClr val="black">
                    <a:lumMod val="50000"/>
                    <a:lumOff val="50000"/>
                  </a:prstClr>
                </a:solidFill>
                <a:latin typeface="Calibri" charset="0"/>
              </a:rPr>
              <a:t>[</a:t>
            </a:r>
            <a:r>
              <a:rPr lang="en-US" sz="1100" b="0" i="1" dirty="0" smtClean="0">
                <a:solidFill>
                  <a:prstClr val="black">
                    <a:lumMod val="50000"/>
                    <a:lumOff val="50000"/>
                  </a:prstClr>
                </a:solidFill>
                <a:latin typeface="Calibri" charset="0"/>
              </a:rPr>
              <a:t>Nature</a:t>
            </a:r>
            <a:r>
              <a:rPr lang="en-US" sz="1100" b="0" dirty="0" smtClean="0">
                <a:solidFill>
                  <a:prstClr val="black">
                    <a:lumMod val="50000"/>
                    <a:lumOff val="50000"/>
                  </a:prstClr>
                </a:solidFill>
                <a:latin typeface="Calibri" charset="0"/>
              </a:rPr>
              <a:t> 512:445 ('14);  </a:t>
            </a:r>
            <a:r>
              <a:rPr lang="en-US" sz="1100" b="0" dirty="0" err="1" smtClean="0">
                <a:solidFill>
                  <a:prstClr val="black">
                    <a:lumMod val="50000"/>
                    <a:lumOff val="50000"/>
                  </a:prstClr>
                </a:solidFill>
                <a:latin typeface="Calibri" charset="0"/>
              </a:rPr>
              <a:t>doi</a:t>
            </a:r>
            <a:r>
              <a:rPr lang="en-US" sz="1100" b="0" dirty="0" smtClean="0">
                <a:solidFill>
                  <a:prstClr val="black">
                    <a:lumMod val="50000"/>
                    <a:lumOff val="50000"/>
                  </a:prstClr>
                </a:solidFill>
                <a:latin typeface="Calibri" charset="0"/>
              </a:rPr>
              <a:t>: 10.1038/nature13424]</a:t>
            </a:r>
            <a:endParaRPr lang="en-US" sz="1100" b="0" dirty="0">
              <a:solidFill>
                <a:prstClr val="black">
                  <a:lumMod val="50000"/>
                  <a:lumOff val="50000"/>
                </a:prstClr>
              </a:solidFill>
              <a:latin typeface="Calibri" charset="0"/>
            </a:endParaRPr>
          </a:p>
        </p:txBody>
      </p:sp>
    </p:spTree>
    <p:extLst>
      <p:ext uri="{BB962C8B-B14F-4D97-AF65-F5344CB8AC3E}">
        <p14:creationId xmlns:p14="http://schemas.microsoft.com/office/powerpoint/2010/main" val="31355831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3137" name="Title 1"/>
          <p:cNvSpPr>
            <a:spLocks noGrp="1"/>
          </p:cNvSpPr>
          <p:nvPr>
            <p:ph type="title"/>
          </p:nvPr>
        </p:nvSpPr>
        <p:spPr>
          <a:xfrm>
            <a:off x="457200" y="147638"/>
            <a:ext cx="8229600" cy="800100"/>
          </a:xfrm>
        </p:spPr>
        <p:txBody>
          <a:bodyPr/>
          <a:lstStyle/>
          <a:p>
            <a:r>
              <a:rPr lang="en-US">
                <a:latin typeface="Calibri" charset="0"/>
              </a:rPr>
              <a:t>TAR Characterization</a:t>
            </a:r>
          </a:p>
        </p:txBody>
      </p:sp>
      <p:sp>
        <p:nvSpPr>
          <p:cNvPr id="603138" name="Slide Number Placeholder 3"/>
          <p:cNvSpPr>
            <a:spLocks noGrp="1"/>
          </p:cNvSpPr>
          <p:nvPr>
            <p:ph type="sldNum" sz="quarter" idx="4294967295"/>
          </p:nvPr>
        </p:nvSpPr>
        <p:spPr bwMode="auto">
          <a:xfrm>
            <a:off x="6553200" y="6356350"/>
            <a:ext cx="2133600" cy="365125"/>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fld id="{3EA2300A-698E-7742-B7F6-7CCB570ACA77}" type="slidenum">
              <a:rPr lang="en-US">
                <a:solidFill>
                  <a:srgbClr val="898989"/>
                </a:solidFill>
                <a:latin typeface="Calibri" charset="0"/>
              </a:rPr>
              <a:pPr eaLnBrk="1" hangingPunct="1"/>
              <a:t>22</a:t>
            </a:fld>
            <a:endParaRPr lang="en-US">
              <a:solidFill>
                <a:srgbClr val="898989"/>
              </a:solidFill>
              <a:latin typeface="Calibri" charset="0"/>
            </a:endParaRPr>
          </a:p>
        </p:txBody>
      </p:sp>
      <p:pic>
        <p:nvPicPr>
          <p:cNvPr id="603140" name="Picture 4" descr="ED_Figures_ALL.pdf"/>
          <p:cNvPicPr>
            <a:picLocks noChangeAspect="1"/>
          </p:cNvPicPr>
          <p:nvPr/>
        </p:nvPicPr>
        <p:blipFill>
          <a:blip r:embed="rId2">
            <a:extLst>
              <a:ext uri="{28A0092B-C50C-407E-A947-70E740481C1C}">
                <a14:useLocalDpi xmlns:a14="http://schemas.microsoft.com/office/drawing/2010/main" val="0"/>
              </a:ext>
            </a:extLst>
          </a:blip>
          <a:srcRect l="15317" t="54591" r="8328" b="7315"/>
          <a:stretch>
            <a:fillRect/>
          </a:stretch>
        </p:blipFill>
        <p:spPr bwMode="auto">
          <a:xfrm>
            <a:off x="4230688" y="3827463"/>
            <a:ext cx="4913312" cy="1893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extBox 5"/>
          <p:cNvSpPr txBox="1"/>
          <p:nvPr/>
        </p:nvSpPr>
        <p:spPr>
          <a:xfrm>
            <a:off x="236538" y="1071563"/>
            <a:ext cx="3994150" cy="5355313"/>
          </a:xfrm>
          <a:prstGeom prst="rect">
            <a:avLst/>
          </a:prstGeom>
          <a:noFill/>
        </p:spPr>
        <p:txBody>
          <a:bodyPr>
            <a:spAutoFit/>
          </a:bodyPr>
          <a:lstStyle/>
          <a:p>
            <a:pPr defTabSz="457200" fontAlgn="auto">
              <a:spcBef>
                <a:spcPts val="0"/>
              </a:spcBef>
              <a:spcAft>
                <a:spcPts val="0"/>
              </a:spcAft>
              <a:defRPr/>
            </a:pPr>
            <a:r>
              <a:rPr lang="en-US" sz="1800" b="0" dirty="0">
                <a:solidFill>
                  <a:prstClr val="black"/>
                </a:solidFill>
                <a:latin typeface="Calibri"/>
                <a:ea typeface="+mn-ea"/>
                <a:cs typeface="+mn-cs"/>
              </a:rPr>
              <a:t>Non-canonical transcription (TARs):</a:t>
            </a:r>
          </a:p>
          <a:p>
            <a:pPr defTabSz="457200" fontAlgn="auto">
              <a:spcBef>
                <a:spcPts val="0"/>
              </a:spcBef>
              <a:spcAft>
                <a:spcPts val="0"/>
              </a:spcAft>
              <a:defRPr/>
            </a:pPr>
            <a:endParaRPr lang="en-US" sz="1800" b="0" dirty="0">
              <a:solidFill>
                <a:prstClr val="black"/>
              </a:solidFill>
              <a:latin typeface="Calibri"/>
              <a:ea typeface="+mn-ea"/>
              <a:cs typeface="+mn-cs"/>
            </a:endParaRPr>
          </a:p>
          <a:p>
            <a:pPr marL="285750" indent="-285750" defTabSz="457200" fontAlgn="auto">
              <a:spcBef>
                <a:spcPts val="0"/>
              </a:spcBef>
              <a:spcAft>
                <a:spcPts val="0"/>
              </a:spcAft>
              <a:buFont typeface="Arial"/>
              <a:buChar char="•"/>
              <a:defRPr/>
            </a:pPr>
            <a:r>
              <a:rPr lang="en-US" sz="1800" b="0" dirty="0">
                <a:solidFill>
                  <a:prstClr val="black"/>
                </a:solidFill>
                <a:latin typeface="Calibri"/>
                <a:ea typeface="+mn-ea"/>
                <a:cs typeface="+mn-cs"/>
              </a:rPr>
              <a:t>Mostly transcribed at lower levels than protein-coding genes.</a:t>
            </a:r>
          </a:p>
          <a:p>
            <a:pPr marL="285750" indent="-285750" defTabSz="457200" fontAlgn="auto">
              <a:spcBef>
                <a:spcPts val="0"/>
              </a:spcBef>
              <a:spcAft>
                <a:spcPts val="0"/>
              </a:spcAft>
              <a:buFont typeface="Arial"/>
              <a:buChar char="•"/>
              <a:defRPr/>
            </a:pPr>
            <a:endParaRPr lang="en-US" sz="1800" b="0" dirty="0">
              <a:solidFill>
                <a:prstClr val="black"/>
              </a:solidFill>
              <a:latin typeface="Calibri"/>
              <a:ea typeface="+mn-ea"/>
              <a:cs typeface="+mn-cs"/>
            </a:endParaRPr>
          </a:p>
          <a:p>
            <a:pPr marL="285750" indent="-285750" defTabSz="457200" fontAlgn="auto">
              <a:spcBef>
                <a:spcPts val="0"/>
              </a:spcBef>
              <a:spcAft>
                <a:spcPts val="0"/>
              </a:spcAft>
              <a:buFont typeface="Arial"/>
              <a:buChar char="•"/>
              <a:defRPr/>
            </a:pPr>
            <a:endParaRPr lang="en-US" sz="1800" b="0" dirty="0" smtClean="0">
              <a:solidFill>
                <a:prstClr val="black"/>
              </a:solidFill>
              <a:latin typeface="Calibri"/>
              <a:ea typeface="+mn-ea"/>
              <a:cs typeface="+mn-cs"/>
            </a:endParaRPr>
          </a:p>
          <a:p>
            <a:pPr marL="285750" indent="-285750" defTabSz="457200" fontAlgn="auto">
              <a:spcBef>
                <a:spcPts val="0"/>
              </a:spcBef>
              <a:spcAft>
                <a:spcPts val="0"/>
              </a:spcAft>
              <a:buFont typeface="Arial"/>
              <a:buChar char="•"/>
              <a:defRPr/>
            </a:pPr>
            <a:endParaRPr lang="en-US" sz="1800" b="0" dirty="0">
              <a:solidFill>
                <a:prstClr val="black"/>
              </a:solidFill>
              <a:latin typeface="Calibri"/>
              <a:ea typeface="+mn-ea"/>
              <a:cs typeface="+mn-cs"/>
            </a:endParaRPr>
          </a:p>
          <a:p>
            <a:pPr marL="285750" indent="-285750" defTabSz="457200" fontAlgn="auto">
              <a:spcBef>
                <a:spcPts val="0"/>
              </a:spcBef>
              <a:spcAft>
                <a:spcPts val="0"/>
              </a:spcAft>
              <a:buFont typeface="Arial"/>
              <a:buChar char="•"/>
              <a:defRPr/>
            </a:pPr>
            <a:endParaRPr lang="en-US" sz="1800" b="0" dirty="0" smtClean="0">
              <a:solidFill>
                <a:prstClr val="black"/>
              </a:solidFill>
              <a:latin typeface="Calibri"/>
              <a:ea typeface="+mn-ea"/>
              <a:cs typeface="+mn-cs"/>
            </a:endParaRPr>
          </a:p>
          <a:p>
            <a:pPr marL="285750" indent="-285750" defTabSz="457200" fontAlgn="auto">
              <a:spcBef>
                <a:spcPts val="0"/>
              </a:spcBef>
              <a:spcAft>
                <a:spcPts val="0"/>
              </a:spcAft>
              <a:buFont typeface="Arial"/>
              <a:buChar char="•"/>
              <a:defRPr/>
            </a:pPr>
            <a:endParaRPr lang="en-US" sz="1800" b="0" dirty="0">
              <a:solidFill>
                <a:prstClr val="black"/>
              </a:solidFill>
              <a:latin typeface="Calibri"/>
              <a:ea typeface="+mn-ea"/>
              <a:cs typeface="+mn-cs"/>
            </a:endParaRPr>
          </a:p>
          <a:p>
            <a:pPr marL="285750" indent="-285750" defTabSz="457200" fontAlgn="auto">
              <a:spcBef>
                <a:spcPts val="0"/>
              </a:spcBef>
              <a:spcAft>
                <a:spcPts val="0"/>
              </a:spcAft>
              <a:buFont typeface="Arial"/>
              <a:buChar char="•"/>
              <a:defRPr/>
            </a:pPr>
            <a:endParaRPr lang="en-US" sz="1800" b="0" dirty="0">
              <a:solidFill>
                <a:prstClr val="black"/>
              </a:solidFill>
              <a:latin typeface="Calibri"/>
              <a:ea typeface="+mn-ea"/>
              <a:cs typeface="+mn-cs"/>
            </a:endParaRPr>
          </a:p>
          <a:p>
            <a:pPr defTabSz="457200" fontAlgn="auto">
              <a:spcBef>
                <a:spcPts val="0"/>
              </a:spcBef>
              <a:spcAft>
                <a:spcPts val="0"/>
              </a:spcAft>
              <a:defRPr/>
            </a:pPr>
            <a:endParaRPr lang="en-US" sz="1800" b="0" dirty="0">
              <a:solidFill>
                <a:prstClr val="black"/>
              </a:solidFill>
              <a:latin typeface="Calibri"/>
              <a:ea typeface="+mn-ea"/>
              <a:cs typeface="+mn-cs"/>
            </a:endParaRPr>
          </a:p>
          <a:p>
            <a:pPr marL="285750" indent="-285750" defTabSz="457200" fontAlgn="auto">
              <a:spcBef>
                <a:spcPts val="0"/>
              </a:spcBef>
              <a:spcAft>
                <a:spcPts val="0"/>
              </a:spcAft>
              <a:buFont typeface="Arial"/>
              <a:buChar char="•"/>
              <a:defRPr/>
            </a:pPr>
            <a:r>
              <a:rPr lang="en-US" sz="1800" b="0" dirty="0">
                <a:solidFill>
                  <a:prstClr val="black"/>
                </a:solidFill>
                <a:latin typeface="Calibri"/>
                <a:ea typeface="+mn-ea"/>
                <a:cs typeface="+mn-cs"/>
              </a:rPr>
              <a:t>Enrichment for overlap of TARs with ENCODE enhancers and distal HOT regions -&gt; potential enhancer RNAs (</a:t>
            </a:r>
            <a:r>
              <a:rPr lang="en-US" sz="1800" b="0" dirty="0" err="1">
                <a:solidFill>
                  <a:prstClr val="black"/>
                </a:solidFill>
                <a:latin typeface="Calibri"/>
                <a:ea typeface="+mn-ea"/>
                <a:cs typeface="+mn-cs"/>
              </a:rPr>
              <a:t>eRNAs</a:t>
            </a:r>
            <a:r>
              <a:rPr lang="en-US" sz="1800" b="0" dirty="0">
                <a:solidFill>
                  <a:prstClr val="black"/>
                </a:solidFill>
                <a:latin typeface="Calibri"/>
                <a:ea typeface="+mn-ea"/>
                <a:cs typeface="+mn-cs"/>
              </a:rPr>
              <a:t>).</a:t>
            </a:r>
          </a:p>
          <a:p>
            <a:pPr marL="285750" indent="-285750" defTabSz="457200" fontAlgn="auto">
              <a:spcBef>
                <a:spcPts val="0"/>
              </a:spcBef>
              <a:spcAft>
                <a:spcPts val="0"/>
              </a:spcAft>
              <a:buFont typeface="Arial"/>
              <a:buChar char="•"/>
              <a:defRPr/>
            </a:pPr>
            <a:endParaRPr lang="en-US" sz="1800" b="0" dirty="0">
              <a:solidFill>
                <a:prstClr val="black"/>
              </a:solidFill>
              <a:latin typeface="Calibri"/>
              <a:ea typeface="+mn-ea"/>
              <a:cs typeface="+mn-cs"/>
            </a:endParaRPr>
          </a:p>
          <a:p>
            <a:pPr marL="285750" indent="-285750" defTabSz="457200" fontAlgn="auto">
              <a:spcBef>
                <a:spcPts val="0"/>
              </a:spcBef>
              <a:spcAft>
                <a:spcPts val="0"/>
              </a:spcAft>
              <a:buFont typeface="Arial"/>
              <a:buChar char="•"/>
              <a:defRPr/>
            </a:pPr>
            <a:endParaRPr lang="en-US" sz="1800" b="0" dirty="0">
              <a:solidFill>
                <a:prstClr val="black"/>
              </a:solidFill>
              <a:latin typeface="Calibri"/>
              <a:ea typeface="+mn-ea"/>
              <a:cs typeface="+mn-cs"/>
            </a:endParaRPr>
          </a:p>
          <a:p>
            <a:pPr defTabSz="457200" fontAlgn="auto">
              <a:spcBef>
                <a:spcPts val="0"/>
              </a:spcBef>
              <a:spcAft>
                <a:spcPts val="0"/>
              </a:spcAft>
              <a:defRPr/>
            </a:pPr>
            <a:endParaRPr lang="en-US" sz="1800" b="0" dirty="0">
              <a:solidFill>
                <a:prstClr val="black"/>
              </a:solidFill>
              <a:latin typeface="Calibri"/>
              <a:ea typeface="+mn-ea"/>
              <a:cs typeface="+mn-cs"/>
            </a:endParaRPr>
          </a:p>
          <a:p>
            <a:pPr marL="285750" indent="-285750" defTabSz="457200" fontAlgn="auto">
              <a:spcBef>
                <a:spcPts val="0"/>
              </a:spcBef>
              <a:spcAft>
                <a:spcPts val="0"/>
              </a:spcAft>
              <a:buFont typeface="Arial"/>
              <a:buChar char="•"/>
              <a:defRPr/>
            </a:pPr>
            <a:endParaRPr lang="en-US" sz="1800" b="0" dirty="0">
              <a:solidFill>
                <a:prstClr val="black"/>
              </a:solidFill>
              <a:latin typeface="Calibri"/>
              <a:ea typeface="+mn-ea"/>
              <a:cs typeface="+mn-cs"/>
            </a:endParaRPr>
          </a:p>
        </p:txBody>
      </p:sp>
      <p:sp>
        <p:nvSpPr>
          <p:cNvPr id="7" name="TextBox 6"/>
          <p:cNvSpPr txBox="1"/>
          <p:nvPr/>
        </p:nvSpPr>
        <p:spPr>
          <a:xfrm>
            <a:off x="4654550" y="6019800"/>
            <a:ext cx="3659188" cy="368300"/>
          </a:xfrm>
          <a:prstGeom prst="rect">
            <a:avLst/>
          </a:prstGeom>
          <a:noFill/>
        </p:spPr>
        <p:txBody>
          <a:bodyPr wrap="none">
            <a:spAutoFit/>
          </a:bodyPr>
          <a:lstStyle/>
          <a:p>
            <a:pPr defTabSz="457200" fontAlgn="auto">
              <a:spcBef>
                <a:spcPts val="0"/>
              </a:spcBef>
              <a:spcAft>
                <a:spcPts val="0"/>
              </a:spcAft>
              <a:defRPr/>
            </a:pPr>
            <a:r>
              <a:rPr lang="en-US" sz="1800" b="0" dirty="0">
                <a:solidFill>
                  <a:prstClr val="black"/>
                </a:solidFill>
                <a:latin typeface="Calibri"/>
                <a:ea typeface="+mn-ea"/>
                <a:cs typeface="+mn-cs"/>
              </a:rPr>
              <a:t>HOT Regions = High TF Co-occupancy</a:t>
            </a:r>
          </a:p>
        </p:txBody>
      </p:sp>
      <p:pic>
        <p:nvPicPr>
          <p:cNvPr id="8" name="Picture 2" descr="C:\Users\Ozgun\Desktop\Working_Directories\Nov.23.2012_TAR_processing\hwf_tar_exon_rpkm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897" y="865319"/>
            <a:ext cx="3828910" cy="2871682"/>
          </a:xfrm>
          <a:prstGeom prst="rect">
            <a:avLst/>
          </a:prstGeom>
          <a:noFill/>
          <a:extLst>
            <a:ext uri="{909E8E84-426E-40dd-AFC4-6F175D3DCCD1}">
              <a14:hiddenFill xmlns:a14="http://schemas.microsoft.com/office/drawing/2010/main" xmlns="">
                <a:solidFill>
                  <a:srgbClr val="FFFFFF"/>
                </a:solidFill>
              </a14:hiddenFill>
            </a:ext>
          </a:extLst>
        </p:spPr>
      </p:pic>
      <p:sp>
        <p:nvSpPr>
          <p:cNvPr id="9" name="TextBox 4"/>
          <p:cNvSpPr txBox="1">
            <a:spLocks noChangeArrowheads="1"/>
          </p:cNvSpPr>
          <p:nvPr/>
        </p:nvSpPr>
        <p:spPr bwMode="auto">
          <a:xfrm>
            <a:off x="673876" y="6096017"/>
            <a:ext cx="2166008" cy="57708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050" b="0" dirty="0">
                <a:solidFill>
                  <a:schemeClr val="tx1">
                    <a:lumMod val="50000"/>
                    <a:lumOff val="50000"/>
                  </a:schemeClr>
                </a:solidFill>
                <a:latin typeface="Calibri" charset="0"/>
              </a:rPr>
              <a:t>[ENCODE-</a:t>
            </a:r>
            <a:r>
              <a:rPr lang="en-US" sz="1050" b="0" dirty="0" err="1">
                <a:solidFill>
                  <a:schemeClr val="tx1">
                    <a:lumMod val="50000"/>
                    <a:lumOff val="50000"/>
                  </a:schemeClr>
                </a:solidFill>
                <a:latin typeface="Calibri" charset="0"/>
              </a:rPr>
              <a:t>modencode</a:t>
            </a:r>
            <a:r>
              <a:rPr lang="en-US" sz="1050" b="0" dirty="0">
                <a:solidFill>
                  <a:schemeClr val="tx1">
                    <a:lumMod val="50000"/>
                    <a:lumOff val="50000"/>
                  </a:schemeClr>
                </a:solidFill>
                <a:latin typeface="Calibri" charset="0"/>
              </a:rPr>
              <a:t> Transcriptome paper, </a:t>
            </a:r>
            <a:r>
              <a:rPr lang="en-US" sz="1050" b="0" dirty="0" smtClean="0">
                <a:solidFill>
                  <a:schemeClr val="tx1">
                    <a:lumMod val="50000"/>
                    <a:lumOff val="50000"/>
                  </a:schemeClr>
                </a:solidFill>
                <a:latin typeface="Calibri" charset="0"/>
              </a:rPr>
              <a:t>Nature (</a:t>
            </a:r>
            <a:r>
              <a:rPr lang="en-US" sz="1050" b="0" dirty="0">
                <a:solidFill>
                  <a:schemeClr val="tx1">
                    <a:lumMod val="50000"/>
                    <a:lumOff val="50000"/>
                  </a:schemeClr>
                </a:solidFill>
                <a:latin typeface="Calibri" charset="0"/>
              </a:rPr>
              <a:t>in press), </a:t>
            </a:r>
            <a:r>
              <a:rPr lang="en-US" sz="1050" b="0" dirty="0" err="1" smtClean="0">
                <a:solidFill>
                  <a:schemeClr val="tx1">
                    <a:lumMod val="50000"/>
                    <a:lumOff val="50000"/>
                  </a:schemeClr>
                </a:solidFill>
                <a:latin typeface="Calibri" charset="0"/>
              </a:rPr>
              <a:t>doi</a:t>
            </a:r>
            <a:r>
              <a:rPr lang="en-US" sz="1050" b="0" dirty="0" smtClean="0">
                <a:solidFill>
                  <a:schemeClr val="tx1">
                    <a:lumMod val="50000"/>
                    <a:lumOff val="50000"/>
                  </a:schemeClr>
                </a:solidFill>
                <a:latin typeface="Calibri" charset="0"/>
              </a:rPr>
              <a:t>: 10.1038</a:t>
            </a:r>
            <a:r>
              <a:rPr lang="en-US" sz="1050" b="0" dirty="0">
                <a:solidFill>
                  <a:schemeClr val="tx1">
                    <a:lumMod val="50000"/>
                    <a:lumOff val="50000"/>
                  </a:schemeClr>
                </a:solidFill>
                <a:latin typeface="Calibri" charset="0"/>
              </a:rPr>
              <a:t>/nature13424</a:t>
            </a:r>
            <a:r>
              <a:rPr lang="en-US" sz="1050" b="0" dirty="0" smtClean="0">
                <a:solidFill>
                  <a:schemeClr val="tx1">
                    <a:lumMod val="50000"/>
                    <a:lumOff val="50000"/>
                  </a:schemeClr>
                </a:solidFill>
                <a:latin typeface="Calibri" charset="0"/>
              </a:rPr>
              <a:t>]</a:t>
            </a:r>
            <a:endParaRPr lang="en-US" sz="1050" b="0" dirty="0">
              <a:solidFill>
                <a:schemeClr val="tx1">
                  <a:lumMod val="50000"/>
                  <a:lumOff val="50000"/>
                </a:schemeClr>
              </a:solidFill>
              <a:latin typeface="Calibri" charset="0"/>
            </a:endParaRPr>
          </a:p>
        </p:txBody>
      </p:sp>
      <p:sp>
        <p:nvSpPr>
          <p:cNvPr id="2" name="Rectangle 1"/>
          <p:cNvSpPr/>
          <p:nvPr/>
        </p:nvSpPr>
        <p:spPr>
          <a:xfrm>
            <a:off x="648028" y="5704188"/>
            <a:ext cx="2198038" cy="338554"/>
          </a:xfrm>
          <a:prstGeom prst="rect">
            <a:avLst/>
          </a:prstGeom>
        </p:spPr>
        <p:txBody>
          <a:bodyPr wrap="none">
            <a:spAutoFit/>
          </a:bodyPr>
          <a:lstStyle/>
          <a:p>
            <a:r>
              <a:rPr lang="en-US" sz="1600" dirty="0">
                <a:solidFill>
                  <a:srgbClr val="FF0000"/>
                </a:solidFill>
              </a:rPr>
              <a:t> Human</a:t>
            </a:r>
            <a:r>
              <a:rPr lang="en-US" sz="1600" dirty="0"/>
              <a:t>, </a:t>
            </a:r>
            <a:r>
              <a:rPr lang="en-US" sz="1600" dirty="0">
                <a:solidFill>
                  <a:srgbClr val="008000"/>
                </a:solidFill>
              </a:rPr>
              <a:t>Worm</a:t>
            </a:r>
            <a:r>
              <a:rPr lang="en-US" sz="1600" dirty="0"/>
              <a:t> &amp; </a:t>
            </a:r>
            <a:r>
              <a:rPr lang="en-US" sz="1600" dirty="0">
                <a:solidFill>
                  <a:srgbClr val="0000FF"/>
                </a:solidFill>
              </a:rPr>
              <a:t>Fly</a:t>
            </a:r>
            <a:endParaRPr lang="en-US" sz="3200" dirty="0"/>
          </a:p>
        </p:txBody>
      </p:sp>
    </p:spTree>
    <p:extLst>
      <p:ext uri="{BB962C8B-B14F-4D97-AF65-F5344CB8AC3E}">
        <p14:creationId xmlns:p14="http://schemas.microsoft.com/office/powerpoint/2010/main" val="2640473097"/>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99362" name="Title 1"/>
          <p:cNvSpPr>
            <a:spLocks noGrp="1"/>
          </p:cNvSpPr>
          <p:nvPr>
            <p:ph type="title"/>
          </p:nvPr>
        </p:nvSpPr>
        <p:spPr>
          <a:xfrm>
            <a:off x="222250" y="144463"/>
            <a:ext cx="8785225" cy="612775"/>
          </a:xfrm>
        </p:spPr>
        <p:txBody>
          <a:bodyPr/>
          <a:lstStyle/>
          <a:p>
            <a:r>
              <a:rPr lang="en-US" altLang="en-US" sz="1200" b="0" dirty="0">
                <a:solidFill>
                  <a:schemeClr val="tx1">
                    <a:lumMod val="50000"/>
                    <a:lumOff val="50000"/>
                  </a:schemeClr>
                </a:solidFill>
                <a:ea typeface="ＭＳ Ｐゴシック" charset="-128"/>
              </a:rPr>
              <a:t>Human Genome Analysis –</a:t>
            </a:r>
            <a:r>
              <a:rPr lang="en-US" altLang="en-US" sz="1800" b="0" dirty="0">
                <a:solidFill>
                  <a:schemeClr val="tx1">
                    <a:lumMod val="50000"/>
                    <a:lumOff val="50000"/>
                  </a:schemeClr>
                </a:solidFill>
                <a:ea typeface="ＭＳ Ｐゴシック" charset="-128"/>
              </a:rPr>
              <a:t> SVs &amp; </a:t>
            </a:r>
            <a:r>
              <a:rPr lang="en-US" altLang="en-US" sz="1800" b="0" dirty="0" err="1">
                <a:solidFill>
                  <a:schemeClr val="tx1">
                    <a:lumMod val="50000"/>
                    <a:lumOff val="50000"/>
                  </a:schemeClr>
                </a:solidFill>
                <a:ea typeface="ＭＳ Ｐゴシック" charset="-128"/>
              </a:rPr>
              <a:t>Pseudogenes</a:t>
            </a:r>
            <a:r>
              <a:rPr lang="en-US" altLang="en-US" sz="1800" b="0" dirty="0">
                <a:solidFill>
                  <a:schemeClr val="tx1">
                    <a:lumMod val="50000"/>
                    <a:lumOff val="50000"/>
                  </a:schemeClr>
                </a:solidFill>
                <a:ea typeface="ＭＳ Ｐゴシック" charset="-128"/>
              </a:rPr>
              <a:t>, Tricky but Crucial Genomic Features, Targeted by </a:t>
            </a:r>
            <a:r>
              <a:rPr lang="en-US" altLang="en-US" sz="1800" b="0" dirty="0" smtClean="0">
                <a:solidFill>
                  <a:schemeClr val="tx1">
                    <a:lumMod val="50000"/>
                    <a:lumOff val="50000"/>
                  </a:schemeClr>
                </a:solidFill>
                <a:ea typeface="ＭＳ Ｐゴシック" charset="-128"/>
              </a:rPr>
              <a:t>Long-read Sequencing: </a:t>
            </a:r>
            <a:r>
              <a:rPr lang="en-US" altLang="en-US" sz="1800" b="0" dirty="0">
                <a:solidFill>
                  <a:schemeClr val="tx1">
                    <a:lumMod val="50000"/>
                    <a:lumOff val="50000"/>
                  </a:schemeClr>
                </a:solidFill>
                <a:ea typeface="ＭＳ Ｐゴシック" charset="-128"/>
              </a:rPr>
              <a:t>Current Short-read Results &amp; Future Prospects</a:t>
            </a:r>
          </a:p>
        </p:txBody>
      </p:sp>
      <p:sp>
        <p:nvSpPr>
          <p:cNvPr id="399363" name="Content Placeholder 2"/>
          <p:cNvSpPr>
            <a:spLocks noGrp="1"/>
          </p:cNvSpPr>
          <p:nvPr>
            <p:ph sz="half" idx="1"/>
          </p:nvPr>
        </p:nvSpPr>
        <p:spPr>
          <a:xfrm>
            <a:off x="79375" y="917575"/>
            <a:ext cx="4716871" cy="5553075"/>
          </a:xfrm>
        </p:spPr>
        <p:txBody>
          <a:bodyPr/>
          <a:lstStyle/>
          <a:p>
            <a:r>
              <a:rPr lang="en-US" altLang="en-US" sz="1800" b="1" dirty="0">
                <a:solidFill>
                  <a:srgbClr val="FFFF00"/>
                </a:solidFill>
                <a:ea typeface="ＭＳ Ｐゴシック" charset="-128"/>
              </a:rPr>
              <a:t>SV Breakpoints</a:t>
            </a:r>
          </a:p>
          <a:p>
            <a:pPr lvl="1"/>
            <a:r>
              <a:rPr lang="en-US" altLang="en-US" sz="1600" dirty="0">
                <a:solidFill>
                  <a:schemeClr val="tx1">
                    <a:lumMod val="50000"/>
                    <a:lumOff val="50000"/>
                  </a:schemeClr>
                </a:solidFill>
                <a:ea typeface="ＭＳ Ｐゴシック" charset="-128"/>
              </a:rPr>
              <a:t>~9K deletions with </a:t>
            </a:r>
            <a:r>
              <a:rPr lang="en-US" altLang="en-US" sz="1600" dirty="0" smtClean="0">
                <a:solidFill>
                  <a:schemeClr val="tx1">
                    <a:lumMod val="50000"/>
                    <a:lumOff val="50000"/>
                  </a:schemeClr>
                </a:solidFill>
                <a:ea typeface="ＭＳ Ｐゴシック" charset="-128"/>
              </a:rPr>
              <a:t>breakpoints &amp; mechanism classification </a:t>
            </a:r>
            <a:r>
              <a:rPr lang="en-US" altLang="en-US" sz="1600" dirty="0">
                <a:solidFill>
                  <a:schemeClr val="tx1">
                    <a:lumMod val="50000"/>
                    <a:lumOff val="50000"/>
                  </a:schemeClr>
                </a:solidFill>
                <a:ea typeface="ＭＳ Ｐゴシック" charset="-128"/>
              </a:rPr>
              <a:t>from </a:t>
            </a:r>
            <a:r>
              <a:rPr lang="en-US" altLang="en-US" sz="1600" dirty="0" smtClean="0">
                <a:solidFill>
                  <a:schemeClr val="tx1">
                    <a:lumMod val="50000"/>
                    <a:lumOff val="50000"/>
                  </a:schemeClr>
                </a:solidFill>
                <a:ea typeface="ＭＳ Ｐゴシック" charset="-128"/>
              </a:rPr>
              <a:t>1000G</a:t>
            </a:r>
          </a:p>
          <a:p>
            <a:pPr lvl="1"/>
            <a:r>
              <a:rPr lang="en-US" altLang="en-US" sz="1600" dirty="0">
                <a:solidFill>
                  <a:schemeClr val="tx1">
                    <a:lumMod val="50000"/>
                    <a:lumOff val="50000"/>
                  </a:schemeClr>
                </a:solidFill>
                <a:ea typeface="ＭＳ Ｐゴシック" charset="-128"/>
              </a:rPr>
              <a:t>S</a:t>
            </a:r>
            <a:r>
              <a:rPr lang="en-US" altLang="en-US" sz="1600" dirty="0" smtClean="0">
                <a:solidFill>
                  <a:schemeClr val="tx1">
                    <a:lumMod val="50000"/>
                    <a:lumOff val="50000"/>
                  </a:schemeClr>
                </a:solidFill>
                <a:ea typeface="ＭＳ Ｐゴシック" charset="-128"/>
              </a:rPr>
              <a:t>mall </a:t>
            </a:r>
            <a:r>
              <a:rPr lang="en-US" altLang="en-US" sz="1600" dirty="0">
                <a:solidFill>
                  <a:schemeClr val="tx1">
                    <a:lumMod val="50000"/>
                    <a:lumOff val="50000"/>
                  </a:schemeClr>
                </a:solidFill>
                <a:ea typeface="ＭＳ Ｐゴシック" charset="-128"/>
              </a:rPr>
              <a:t>subset of tot. deletions, which could be greatly expanded by long reads</a:t>
            </a:r>
          </a:p>
          <a:p>
            <a:pPr lvl="1"/>
            <a:r>
              <a:rPr lang="en-US" altLang="en-US" sz="1600" dirty="0">
                <a:solidFill>
                  <a:schemeClr val="tx1">
                    <a:lumMod val="50000"/>
                    <a:lumOff val="50000"/>
                  </a:schemeClr>
                </a:solidFill>
                <a:ea typeface="ＭＳ Ｐゴシック" charset="-128"/>
              </a:rPr>
              <a:t>More nearby SNPs than genomic average. </a:t>
            </a:r>
          </a:p>
          <a:p>
            <a:pPr lvl="1"/>
            <a:r>
              <a:rPr lang="en-US" altLang="en-US" sz="1600" dirty="0">
                <a:solidFill>
                  <a:schemeClr val="tx1">
                    <a:lumMod val="50000"/>
                    <a:lumOff val="50000"/>
                  </a:schemeClr>
                </a:solidFill>
                <a:ea typeface="ＭＳ Ｐゴシック" charset="-128"/>
              </a:rPr>
              <a:t>From methylation, Hi-C , &amp; his mods, NAHR breakpoints  associated with open chromatin (perhaps occurring w/o replication &amp; division)</a:t>
            </a:r>
          </a:p>
          <a:p>
            <a:pPr lvl="1"/>
            <a:r>
              <a:rPr lang="en-US" altLang="en-US" sz="1600" dirty="0">
                <a:solidFill>
                  <a:schemeClr val="tx1">
                    <a:lumMod val="50000"/>
                    <a:lumOff val="50000"/>
                  </a:schemeClr>
                </a:solidFill>
                <a:ea typeface="ＭＳ Ｐゴシック" charset="-128"/>
              </a:rPr>
              <a:t>NHR breakpoints associated w/ sequence </a:t>
            </a:r>
            <a:r>
              <a:rPr lang="en-US" altLang="en-US" sz="1600" dirty="0" err="1">
                <a:solidFill>
                  <a:schemeClr val="tx1">
                    <a:lumMod val="50000"/>
                    <a:lumOff val="50000"/>
                  </a:schemeClr>
                </a:solidFill>
                <a:ea typeface="ＭＳ Ｐゴシック" charset="-128"/>
              </a:rPr>
              <a:t>microinsertions</a:t>
            </a:r>
            <a:r>
              <a:rPr lang="en-US" altLang="en-US" sz="1600" dirty="0">
                <a:solidFill>
                  <a:schemeClr val="tx1">
                    <a:lumMod val="50000"/>
                    <a:lumOff val="50000"/>
                  </a:schemeClr>
                </a:solidFill>
                <a:ea typeface="ＭＳ Ｐゴシック" charset="-128"/>
              </a:rPr>
              <a:t>, </a:t>
            </a:r>
            <a:r>
              <a:rPr lang="en-US" altLang="en-US" sz="1600" dirty="0" err="1">
                <a:solidFill>
                  <a:schemeClr val="tx1">
                    <a:lumMod val="50000"/>
                    <a:lumOff val="50000"/>
                  </a:schemeClr>
                </a:solidFill>
                <a:ea typeface="ＭＳ Ｐゴシック" charset="-128"/>
              </a:rPr>
              <a:t>templated</a:t>
            </a:r>
            <a:r>
              <a:rPr lang="en-US" altLang="en-US" sz="1600" dirty="0">
                <a:solidFill>
                  <a:schemeClr val="tx1">
                    <a:lumMod val="50000"/>
                    <a:lumOff val="50000"/>
                  </a:schemeClr>
                </a:solidFill>
                <a:ea typeface="ＭＳ Ｐゴシック" charset="-128"/>
              </a:rPr>
              <a:t> from later replicating sites, spaced at 2 characteristic distances</a:t>
            </a:r>
          </a:p>
          <a:p>
            <a:r>
              <a:rPr lang="en-US" altLang="en-US" sz="1800" b="1" dirty="0" err="1">
                <a:solidFill>
                  <a:srgbClr val="FFFF00"/>
                </a:solidFill>
                <a:ea typeface="ＭＳ Ｐゴシック" charset="-128"/>
              </a:rPr>
              <a:t>Pseudogenes</a:t>
            </a:r>
            <a:r>
              <a:rPr lang="en-US" altLang="en-US" sz="1800" b="1" dirty="0">
                <a:solidFill>
                  <a:srgbClr val="FFFF00"/>
                </a:solidFill>
                <a:ea typeface="ＭＳ Ｐゴシック" charset="-128"/>
              </a:rPr>
              <a:t> </a:t>
            </a:r>
          </a:p>
          <a:p>
            <a:pPr lvl="1"/>
            <a:r>
              <a:rPr lang="en-US" altLang="en-US" sz="1600" dirty="0">
                <a:solidFill>
                  <a:schemeClr val="tx1">
                    <a:lumMod val="50000"/>
                    <a:lumOff val="50000"/>
                  </a:schemeClr>
                </a:solidFill>
                <a:ea typeface="ＭＳ Ｐゴシック" charset="-128"/>
              </a:rPr>
              <a:t>Fundamentally repetitive elements</a:t>
            </a:r>
          </a:p>
          <a:p>
            <a:pPr lvl="1"/>
            <a:r>
              <a:rPr lang="en-US" altLang="en-US" sz="1600" dirty="0">
                <a:solidFill>
                  <a:schemeClr val="tx1">
                    <a:lumMod val="50000"/>
                    <a:lumOff val="50000"/>
                  </a:schemeClr>
                </a:solidFill>
                <a:ea typeface="ＭＳ Ｐゴシック" charset="-128"/>
              </a:rPr>
              <a:t>Collaborative assignment in results in ~14K</a:t>
            </a:r>
          </a:p>
          <a:p>
            <a:pPr lvl="1"/>
            <a:r>
              <a:rPr lang="en-US" altLang="en-US" sz="1600" dirty="0">
                <a:solidFill>
                  <a:schemeClr val="tx1">
                    <a:lumMod val="50000"/>
                    <a:lumOff val="50000"/>
                  </a:schemeClr>
                </a:solidFill>
                <a:ea typeface="ＭＳ Ｐゴシック" charset="-128"/>
              </a:rPr>
              <a:t>Impact of lineage-specific retro-</a:t>
            </a:r>
            <a:r>
              <a:rPr lang="en-US" altLang="en-US" sz="1600" dirty="0" err="1">
                <a:solidFill>
                  <a:schemeClr val="tx1">
                    <a:lumMod val="50000"/>
                    <a:lumOff val="50000"/>
                  </a:schemeClr>
                </a:solidFill>
                <a:ea typeface="ＭＳ Ｐゴシック" charset="-128"/>
              </a:rPr>
              <a:t>transpositional</a:t>
            </a:r>
            <a:r>
              <a:rPr lang="en-US" altLang="en-US" sz="1600" dirty="0">
                <a:solidFill>
                  <a:schemeClr val="tx1">
                    <a:lumMod val="50000"/>
                    <a:lumOff val="50000"/>
                  </a:schemeClr>
                </a:solidFill>
                <a:ea typeface="ＭＳ Ｐゴシック" charset="-128"/>
              </a:rPr>
              <a:t> burst – </a:t>
            </a:r>
            <a:r>
              <a:rPr lang="en-US" altLang="en-US" sz="1600" dirty="0" err="1">
                <a:solidFill>
                  <a:schemeClr val="tx1">
                    <a:lumMod val="50000"/>
                    <a:lumOff val="50000"/>
                  </a:schemeClr>
                </a:solidFill>
                <a:ea typeface="ＭＳ Ｐゴシック" charset="-128"/>
              </a:rPr>
              <a:t>ie</a:t>
            </a:r>
            <a:r>
              <a:rPr lang="en-US" altLang="en-US" sz="1600" dirty="0">
                <a:solidFill>
                  <a:schemeClr val="tx1">
                    <a:lumMod val="50000"/>
                    <a:lumOff val="50000"/>
                  </a:schemeClr>
                </a:solidFill>
                <a:ea typeface="ＭＳ Ｐゴシック" charset="-128"/>
              </a:rPr>
              <a:t> </a:t>
            </a:r>
            <a:r>
              <a:rPr lang="en-US" altLang="en-US" sz="1600" dirty="0" smtClean="0">
                <a:solidFill>
                  <a:schemeClr val="tx1">
                    <a:lumMod val="50000"/>
                    <a:lumOff val="50000"/>
                  </a:schemeClr>
                </a:solidFill>
                <a:ea typeface="ＭＳ Ｐゴシック" charset="-128"/>
              </a:rPr>
              <a:t>human </a:t>
            </a:r>
            <a:r>
              <a:rPr lang="en-US" altLang="en-US" sz="1600" dirty="0">
                <a:solidFill>
                  <a:schemeClr val="tx1">
                    <a:lumMod val="50000"/>
                    <a:lumOff val="50000"/>
                  </a:schemeClr>
                </a:solidFill>
                <a:ea typeface="ＭＳ Ｐゴシック" charset="-128"/>
              </a:rPr>
              <a:t>v other metazoans is dominated (~80%) by retro-duplication ~40 MYA (</a:t>
            </a:r>
            <a:r>
              <a:rPr lang="en-US" altLang="en-US" sz="1600" dirty="0" err="1">
                <a:solidFill>
                  <a:schemeClr val="tx1">
                    <a:lumMod val="50000"/>
                    <a:lumOff val="50000"/>
                  </a:schemeClr>
                </a:solidFill>
                <a:ea typeface="ＭＳ Ｐゴシック" charset="-128"/>
              </a:rPr>
              <a:t>Ribo</a:t>
            </a:r>
            <a:r>
              <a:rPr lang="en-US" altLang="en-US" sz="1600" dirty="0">
                <a:solidFill>
                  <a:schemeClr val="tx1">
                    <a:lumMod val="50000"/>
                    <a:lumOff val="50000"/>
                  </a:schemeClr>
                </a:solidFill>
                <a:ea typeface="ＭＳ Ｐゴシック" charset="-128"/>
              </a:rPr>
              <a:t>. Proteins). </a:t>
            </a:r>
          </a:p>
          <a:p>
            <a:pPr lvl="1"/>
            <a:endParaRPr lang="en-US" altLang="en-US" sz="1600" dirty="0">
              <a:solidFill>
                <a:schemeClr val="tx1">
                  <a:lumMod val="50000"/>
                  <a:lumOff val="50000"/>
                </a:schemeClr>
              </a:solidFill>
              <a:ea typeface="ＭＳ Ｐゴシック" charset="-128"/>
            </a:endParaRPr>
          </a:p>
          <a:p>
            <a:endParaRPr lang="en-US" altLang="en-US" sz="1600" dirty="0">
              <a:solidFill>
                <a:schemeClr val="tx1">
                  <a:lumMod val="50000"/>
                  <a:lumOff val="50000"/>
                </a:schemeClr>
              </a:solidFill>
              <a:ea typeface="ＭＳ Ｐゴシック" charset="-128"/>
            </a:endParaRPr>
          </a:p>
          <a:p>
            <a:endParaRPr lang="en-US" altLang="en-US" sz="1600" dirty="0">
              <a:solidFill>
                <a:schemeClr val="tx1">
                  <a:lumMod val="50000"/>
                  <a:lumOff val="50000"/>
                </a:schemeClr>
              </a:solidFill>
              <a:ea typeface="ＭＳ Ｐゴシック" charset="-128"/>
            </a:endParaRPr>
          </a:p>
          <a:p>
            <a:endParaRPr lang="en-US" altLang="en-US" sz="1600" dirty="0">
              <a:solidFill>
                <a:schemeClr val="tx1">
                  <a:lumMod val="50000"/>
                  <a:lumOff val="50000"/>
                </a:schemeClr>
              </a:solidFill>
              <a:ea typeface="ＭＳ Ｐゴシック" charset="-128"/>
            </a:endParaRPr>
          </a:p>
          <a:p>
            <a:endParaRPr lang="en-US" altLang="en-US" sz="1600" dirty="0">
              <a:solidFill>
                <a:schemeClr val="tx1">
                  <a:lumMod val="50000"/>
                  <a:lumOff val="50000"/>
                </a:schemeClr>
              </a:solidFill>
              <a:ea typeface="ＭＳ Ｐゴシック" charset="-128"/>
            </a:endParaRPr>
          </a:p>
          <a:p>
            <a:endParaRPr lang="en-US" altLang="en-US" sz="1600" dirty="0">
              <a:solidFill>
                <a:schemeClr val="tx1">
                  <a:lumMod val="50000"/>
                  <a:lumOff val="50000"/>
                </a:schemeClr>
              </a:solidFill>
              <a:ea typeface="ＭＳ Ｐゴシック" charset="-128"/>
            </a:endParaRPr>
          </a:p>
        </p:txBody>
      </p:sp>
      <p:sp>
        <p:nvSpPr>
          <p:cNvPr id="422916" name="Content Placeholder 3"/>
          <p:cNvSpPr>
            <a:spLocks noGrp="1"/>
          </p:cNvSpPr>
          <p:nvPr>
            <p:ph sz="half" idx="2"/>
          </p:nvPr>
        </p:nvSpPr>
        <p:spPr>
          <a:xfrm>
            <a:off x="4746927" y="917575"/>
            <a:ext cx="4206574" cy="5545138"/>
          </a:xfrm>
        </p:spPr>
        <p:txBody>
          <a:bodyPr/>
          <a:lstStyle/>
          <a:p>
            <a:r>
              <a:rPr lang="en-US" altLang="en-US" sz="1800" b="1" dirty="0" smtClean="0">
                <a:solidFill>
                  <a:srgbClr val="FFFF00"/>
                </a:solidFill>
                <a:ea typeface="ＭＳ Ｐゴシック" charset="-128"/>
              </a:rPr>
              <a:t>Intersection of </a:t>
            </a:r>
            <a:r>
              <a:rPr lang="en-US" altLang="en-US" sz="1800" b="1" dirty="0" err="1" smtClean="0">
                <a:solidFill>
                  <a:srgbClr val="FFFF00"/>
                </a:solidFill>
                <a:ea typeface="ＭＳ Ｐゴシック" charset="-128"/>
              </a:rPr>
              <a:t>Pseudogenes</a:t>
            </a:r>
            <a:r>
              <a:rPr lang="en-US" altLang="en-US" sz="1800" b="1" dirty="0" smtClean="0">
                <a:solidFill>
                  <a:srgbClr val="FFFF00"/>
                </a:solidFill>
                <a:ea typeface="ＭＳ Ｐゴシック" charset="-128"/>
              </a:rPr>
              <a:t> &amp; SVs</a:t>
            </a:r>
          </a:p>
          <a:p>
            <a:pPr lvl="1"/>
            <a:r>
              <a:rPr lang="en-US" altLang="en-US" sz="1600" dirty="0" smtClean="0">
                <a:solidFill>
                  <a:schemeClr val="tx1">
                    <a:lumMod val="50000"/>
                    <a:lumOff val="50000"/>
                  </a:schemeClr>
                </a:solidFill>
                <a:ea typeface="ＭＳ Ｐゴシック" charset="-128"/>
              </a:rPr>
              <a:t>Enrichment </a:t>
            </a:r>
            <a:r>
              <a:rPr lang="en-US" altLang="en-US" sz="1600" dirty="0">
                <a:solidFill>
                  <a:schemeClr val="tx1">
                    <a:lumMod val="50000"/>
                    <a:lumOff val="50000"/>
                  </a:schemeClr>
                </a:solidFill>
                <a:ea typeface="ＭＳ Ｐゴシック" charset="-128"/>
              </a:rPr>
              <a:t>of SVs in </a:t>
            </a:r>
            <a:r>
              <a:rPr lang="en-US" altLang="en-US" sz="1600" dirty="0" err="1">
                <a:solidFill>
                  <a:schemeClr val="tx1">
                    <a:lumMod val="50000"/>
                    <a:lumOff val="50000"/>
                  </a:schemeClr>
                </a:solidFill>
                <a:ea typeface="ＭＳ Ｐゴシック" charset="-128"/>
              </a:rPr>
              <a:t>pseudogenes</a:t>
            </a:r>
            <a:r>
              <a:rPr lang="en-US" altLang="en-US" sz="1600" dirty="0">
                <a:solidFill>
                  <a:schemeClr val="tx1">
                    <a:lumMod val="50000"/>
                    <a:lumOff val="50000"/>
                  </a:schemeClr>
                </a:solidFill>
                <a:ea typeface="ＭＳ Ｐゴシック" charset="-128"/>
              </a:rPr>
              <a:t> v genes, particularly for NAHR </a:t>
            </a:r>
          </a:p>
          <a:p>
            <a:r>
              <a:rPr lang="en-US" altLang="en-US" sz="1800" b="1" dirty="0">
                <a:solidFill>
                  <a:srgbClr val="FFFF00"/>
                </a:solidFill>
                <a:ea typeface="ＭＳ Ｐゴシック" charset="-128"/>
              </a:rPr>
              <a:t>Novel </a:t>
            </a:r>
            <a:r>
              <a:rPr lang="en-US" altLang="en-US" sz="1800" b="1" dirty="0" smtClean="0">
                <a:solidFill>
                  <a:srgbClr val="FFFF00"/>
                </a:solidFill>
                <a:ea typeface="ＭＳ Ｐゴシック" charset="-128"/>
              </a:rPr>
              <a:t>Processed </a:t>
            </a:r>
            <a:r>
              <a:rPr lang="en-US" altLang="en-US" sz="1800" b="1" dirty="0" err="1" smtClean="0">
                <a:solidFill>
                  <a:srgbClr val="FFFF00"/>
                </a:solidFill>
                <a:ea typeface="ＭＳ Ｐゴシック" charset="-128"/>
              </a:rPr>
              <a:t>Pseudogenes</a:t>
            </a:r>
            <a:r>
              <a:rPr lang="en-US" altLang="en-US" sz="1800" b="1" dirty="0" smtClean="0">
                <a:solidFill>
                  <a:srgbClr val="FFFF00"/>
                </a:solidFill>
                <a:ea typeface="ＭＳ Ｐゴシック" charset="-128"/>
              </a:rPr>
              <a:t> </a:t>
            </a:r>
            <a:r>
              <a:rPr lang="en-US" altLang="en-US" sz="1800" b="1" dirty="0">
                <a:solidFill>
                  <a:srgbClr val="FFFF00"/>
                </a:solidFill>
                <a:ea typeface="ＭＳ Ｐゴシック" charset="-128"/>
              </a:rPr>
              <a:t>as a </a:t>
            </a:r>
            <a:r>
              <a:rPr lang="en-US" altLang="en-US" sz="1800" b="1" dirty="0" smtClean="0">
                <a:solidFill>
                  <a:srgbClr val="FFFF00"/>
                </a:solidFill>
                <a:ea typeface="ＭＳ Ｐゴシック" charset="-128"/>
              </a:rPr>
              <a:t>Form </a:t>
            </a:r>
            <a:r>
              <a:rPr lang="en-US" altLang="en-US" sz="1800" b="1" dirty="0">
                <a:solidFill>
                  <a:srgbClr val="FFFF00"/>
                </a:solidFill>
                <a:ea typeface="ＭＳ Ｐゴシック" charset="-128"/>
              </a:rPr>
              <a:t>of SV</a:t>
            </a:r>
          </a:p>
          <a:p>
            <a:pPr lvl="1"/>
            <a:r>
              <a:rPr lang="en-US" altLang="en-US" sz="1600" dirty="0">
                <a:solidFill>
                  <a:schemeClr val="tx1">
                    <a:lumMod val="50000"/>
                    <a:lumOff val="50000"/>
                  </a:schemeClr>
                </a:solidFill>
                <a:ea typeface="ＭＳ Ｐゴシック" charset="-128"/>
              </a:rPr>
              <a:t>Not in reference but in human population – could be improved by long </a:t>
            </a:r>
            <a:r>
              <a:rPr lang="en-US" altLang="en-US" sz="1600" dirty="0" smtClean="0">
                <a:solidFill>
                  <a:schemeClr val="tx1">
                    <a:lumMod val="50000"/>
                    <a:lumOff val="50000"/>
                  </a:schemeClr>
                </a:solidFill>
                <a:ea typeface="ＭＳ Ｐゴシック" charset="-128"/>
              </a:rPr>
              <a:t>reads</a:t>
            </a:r>
            <a:endParaRPr lang="en-US" altLang="en-US" sz="1600" dirty="0">
              <a:solidFill>
                <a:schemeClr val="tx1">
                  <a:lumMod val="50000"/>
                  <a:lumOff val="50000"/>
                </a:schemeClr>
              </a:solidFill>
              <a:ea typeface="ＭＳ Ｐゴシック" charset="-128"/>
            </a:endParaRPr>
          </a:p>
          <a:p>
            <a:pPr lvl="1"/>
            <a:r>
              <a:rPr lang="en-US" altLang="en-US" sz="1600" dirty="0">
                <a:solidFill>
                  <a:schemeClr val="tx1">
                    <a:lumMod val="50000"/>
                    <a:lumOff val="50000"/>
                  </a:schemeClr>
                </a:solidFill>
                <a:ea typeface="ＭＳ Ｐゴシック" charset="-128"/>
              </a:rPr>
              <a:t>Now found w/ splice junction mapping + clustering of unmapped PEs</a:t>
            </a:r>
          </a:p>
          <a:p>
            <a:pPr lvl="1"/>
            <a:r>
              <a:rPr lang="en-US" altLang="en-US" sz="1600" dirty="0">
                <a:solidFill>
                  <a:schemeClr val="tx1">
                    <a:lumMod val="50000"/>
                    <a:lumOff val="50000"/>
                  </a:schemeClr>
                </a:solidFill>
                <a:ea typeface="ＭＳ Ｐゴシック" charset="-128"/>
              </a:rPr>
              <a:t>~8 per person, often pop. specific</a:t>
            </a:r>
          </a:p>
          <a:p>
            <a:pPr lvl="1"/>
            <a:r>
              <a:rPr lang="en-US" altLang="en-US" sz="1600" dirty="0">
                <a:solidFill>
                  <a:schemeClr val="tx1">
                    <a:lumMod val="50000"/>
                    <a:lumOff val="50000"/>
                  </a:schemeClr>
                </a:solidFill>
                <a:ea typeface="ＭＳ Ｐゴシック" charset="-128"/>
              </a:rPr>
              <a:t>Associated w/ G1/M expressed </a:t>
            </a:r>
            <a:r>
              <a:rPr lang="en-US" altLang="en-US" sz="1600" dirty="0" smtClean="0">
                <a:solidFill>
                  <a:schemeClr val="tx1">
                    <a:lumMod val="50000"/>
                    <a:lumOff val="50000"/>
                  </a:schemeClr>
                </a:solidFill>
                <a:ea typeface="ＭＳ Ｐゴシック" charset="-128"/>
              </a:rPr>
              <a:t>genes</a:t>
            </a:r>
          </a:p>
          <a:p>
            <a:r>
              <a:rPr lang="en-US" altLang="en-US" sz="1800" b="1" dirty="0" smtClean="0">
                <a:solidFill>
                  <a:srgbClr val="FFFF00"/>
                </a:solidFill>
                <a:ea typeface="ＭＳ Ｐゴシック" charset="-128"/>
              </a:rPr>
              <a:t>Many </a:t>
            </a:r>
            <a:r>
              <a:rPr lang="en-US" altLang="en-US" sz="1800" b="1" dirty="0" err="1" smtClean="0">
                <a:solidFill>
                  <a:srgbClr val="FFFF00"/>
                </a:solidFill>
                <a:ea typeface="ＭＳ Ｐゴシック" charset="-128"/>
              </a:rPr>
              <a:t>Pseudogenes</a:t>
            </a:r>
            <a:r>
              <a:rPr lang="en-US" altLang="en-US" sz="1800" b="1" dirty="0" smtClean="0">
                <a:solidFill>
                  <a:srgbClr val="FFFF00"/>
                </a:solidFill>
                <a:ea typeface="ＭＳ Ｐゴシック" charset="-128"/>
              </a:rPr>
              <a:t> with Low Levels of Biochemical Activity</a:t>
            </a:r>
          </a:p>
          <a:p>
            <a:pPr lvl="1"/>
            <a:r>
              <a:rPr lang="en-US" altLang="en-US" sz="1600" dirty="0" smtClean="0">
                <a:solidFill>
                  <a:schemeClr val="tx1">
                    <a:lumMod val="50000"/>
                    <a:lumOff val="50000"/>
                  </a:schemeClr>
                </a:solidFill>
                <a:ea typeface="ＭＳ Ｐゴシック" charset="-128"/>
              </a:rPr>
              <a:t>Conservative assignment, </a:t>
            </a:r>
            <a:r>
              <a:rPr lang="en-US" altLang="en-US" sz="1600" dirty="0" err="1" smtClean="0">
                <a:solidFill>
                  <a:schemeClr val="tx1">
                    <a:lumMod val="50000"/>
                    <a:lumOff val="50000"/>
                  </a:schemeClr>
                </a:solidFill>
                <a:ea typeface="ＭＳ Ｐゴシック" charset="-128"/>
              </a:rPr>
              <a:t>mis</a:t>
            </a:r>
            <a:r>
              <a:rPr lang="en-US" altLang="en-US" sz="1600" dirty="0" smtClean="0">
                <a:solidFill>
                  <a:schemeClr val="tx1">
                    <a:lumMod val="50000"/>
                    <a:lumOff val="50000"/>
                  </a:schemeClr>
                </a:solidFill>
                <a:ea typeface="ＭＳ Ｐゴシック" charset="-128"/>
              </a:rPr>
              <a:t>-map issue, could be improved by long reads</a:t>
            </a:r>
          </a:p>
          <a:p>
            <a:pPr lvl="1"/>
            <a:r>
              <a:rPr lang="en-US" altLang="en-US" sz="1600" dirty="0" smtClean="0">
                <a:solidFill>
                  <a:schemeClr val="tx1">
                    <a:lumMod val="50000"/>
                    <a:lumOff val="50000"/>
                  </a:schemeClr>
                </a:solidFill>
                <a:ea typeface="ＭＳ Ｐゴシック" charset="-128"/>
              </a:rPr>
              <a:t>~15% transcribed &amp; </a:t>
            </a:r>
            <a:br>
              <a:rPr lang="en-US" altLang="en-US" sz="1600" dirty="0" smtClean="0">
                <a:solidFill>
                  <a:schemeClr val="tx1">
                    <a:lumMod val="50000"/>
                    <a:lumOff val="50000"/>
                  </a:schemeClr>
                </a:solidFill>
                <a:ea typeface="ＭＳ Ｐゴシック" charset="-128"/>
              </a:rPr>
            </a:br>
            <a:r>
              <a:rPr lang="en-US" altLang="en-US" sz="1600" dirty="0" smtClean="0">
                <a:solidFill>
                  <a:schemeClr val="tx1">
                    <a:lumMod val="50000"/>
                    <a:lumOff val="50000"/>
                  </a:schemeClr>
                </a:solidFill>
                <a:ea typeface="ＭＳ Ｐゴシック" charset="-128"/>
              </a:rPr>
              <a:t>80% w/ some activity</a:t>
            </a:r>
            <a:endParaRPr lang="en-US" altLang="en-US" sz="1600" dirty="0">
              <a:solidFill>
                <a:schemeClr val="tx1">
                  <a:lumMod val="50000"/>
                  <a:lumOff val="50000"/>
                </a:schemeClr>
              </a:solidFill>
              <a:ea typeface="ＭＳ Ｐゴシック" charset="-128"/>
            </a:endParaRPr>
          </a:p>
        </p:txBody>
      </p:sp>
    </p:spTree>
    <p:extLst>
      <p:ext uri="{BB962C8B-B14F-4D97-AF65-F5344CB8AC3E}">
        <p14:creationId xmlns:p14="http://schemas.microsoft.com/office/powerpoint/2010/main" val="2104998644"/>
      </p:ext>
    </p:extLst>
  </p:cSld>
  <p:clrMapOvr>
    <a:overrideClrMapping bg1="lt1" tx1="dk1" bg2="lt2" tx2="dk2" accent1="accent1" accent2="accent2" accent3="accent3" accent4="accent4" accent5="accent5" accent6="accent6" hlink="hlink" folHlink="folHlink"/>
  </p:clrMapOvr>
  <p:transition advTm="5607"/>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41" name="Rectangle 2"/>
          <p:cNvSpPr>
            <a:spLocks noGrp="1" noChangeArrowheads="1"/>
          </p:cNvSpPr>
          <p:nvPr>
            <p:ph type="title"/>
          </p:nvPr>
        </p:nvSpPr>
        <p:spPr/>
        <p:txBody>
          <a:bodyPr/>
          <a:lstStyle/>
          <a:p>
            <a:pPr eaLnBrk="1" hangingPunct="1"/>
            <a:r>
              <a:rPr lang="en-US" altLang="en-US">
                <a:ea typeface="ＭＳ Ｐゴシック" charset="-128"/>
                <a:sym typeface="Symbol" charset="2"/>
              </a:rPr>
              <a:t>Pseudogenes are among the most interesting intergenic elements</a:t>
            </a:r>
          </a:p>
        </p:txBody>
      </p:sp>
      <p:sp>
        <p:nvSpPr>
          <p:cNvPr id="419842" name="Rectangle 3"/>
          <p:cNvSpPr>
            <a:spLocks noGrp="1" noChangeArrowheads="1"/>
          </p:cNvSpPr>
          <p:nvPr>
            <p:ph idx="1"/>
          </p:nvPr>
        </p:nvSpPr>
        <p:spPr>
          <a:xfrm>
            <a:off x="685800" y="1981200"/>
            <a:ext cx="7772400" cy="4572000"/>
          </a:xfrm>
        </p:spPr>
        <p:txBody>
          <a:bodyPr/>
          <a:lstStyle/>
          <a:p>
            <a:pPr eaLnBrk="1" hangingPunct="1"/>
            <a:r>
              <a:rPr lang="en-US" altLang="en-US" dirty="0">
                <a:ea typeface="ＭＳ Ｐゴシック" charset="-128"/>
                <a:sym typeface="Symbol" charset="2"/>
              </a:rPr>
              <a:t>Formal Properties of Pseudogenes </a:t>
            </a:r>
            <a:r>
              <a:rPr lang="en-US" altLang="en-US" dirty="0">
                <a:ea typeface="ＭＳ Ｐゴシック" charset="-128"/>
              </a:rPr>
              <a:t>(</a:t>
            </a:r>
            <a:r>
              <a:rPr lang="en-US" altLang="en-US" dirty="0">
                <a:ea typeface="ＭＳ Ｐゴシック" charset="-128"/>
                <a:sym typeface="Symbol" charset="2"/>
              </a:rPr>
              <a:t>G)</a:t>
            </a:r>
            <a:endParaRPr lang="en-US" altLang="en-US" dirty="0">
              <a:ea typeface="ＭＳ Ｐゴシック" charset="-128"/>
            </a:endParaRPr>
          </a:p>
          <a:p>
            <a:pPr lvl="1" eaLnBrk="1" hangingPunct="1">
              <a:buFont typeface="Arial" charset="0"/>
              <a:buChar char="–"/>
            </a:pPr>
            <a:r>
              <a:rPr lang="en-US" altLang="en-US" sz="1800" dirty="0">
                <a:ea typeface="ＭＳ Ｐゴシック" charset="-128"/>
              </a:rPr>
              <a:t>Inheritable </a:t>
            </a:r>
          </a:p>
          <a:p>
            <a:pPr lvl="1" eaLnBrk="1" hangingPunct="1">
              <a:buFont typeface="Arial" charset="0"/>
              <a:buChar char="–"/>
            </a:pPr>
            <a:r>
              <a:rPr lang="en-US" altLang="en-US" sz="1800" dirty="0">
                <a:ea typeface="ＭＳ Ｐゴシック" charset="-128"/>
              </a:rPr>
              <a:t>Homologous to a functioning element – ergo a repeat! </a:t>
            </a:r>
          </a:p>
          <a:p>
            <a:pPr lvl="1" eaLnBrk="1" hangingPunct="1">
              <a:buFont typeface="Arial" charset="0"/>
              <a:buChar char="–"/>
            </a:pPr>
            <a:r>
              <a:rPr lang="en-US" altLang="en-US" sz="1800" dirty="0">
                <a:ea typeface="ＭＳ Ｐゴシック" charset="-128"/>
              </a:rPr>
              <a:t>Non-functional</a:t>
            </a:r>
            <a:r>
              <a:rPr lang="en-US" altLang="en-US" dirty="0">
                <a:ea typeface="ＭＳ Ｐゴシック" charset="-128"/>
              </a:rPr>
              <a:t> </a:t>
            </a:r>
          </a:p>
          <a:p>
            <a:pPr lvl="2" eaLnBrk="1" hangingPunct="1"/>
            <a:r>
              <a:rPr lang="en-US" altLang="en-US" dirty="0">
                <a:ea typeface="ＭＳ Ｐゴシック" charset="-128"/>
              </a:rPr>
              <a:t>No selection pressure so free to accumulate mutations</a:t>
            </a:r>
          </a:p>
          <a:p>
            <a:pPr lvl="3" eaLnBrk="1" hangingPunct="1"/>
            <a:r>
              <a:rPr lang="en-US" altLang="en-US" dirty="0">
                <a:ea typeface="ＭＳ Ｐゴシック" charset="-128"/>
              </a:rPr>
              <a:t>Frameshifts &amp; stops</a:t>
            </a:r>
          </a:p>
          <a:p>
            <a:pPr lvl="3" eaLnBrk="1" hangingPunct="1"/>
            <a:r>
              <a:rPr lang="en-US" altLang="en-US" dirty="0">
                <a:ea typeface="ＭＳ Ｐゴシック" charset="-128"/>
              </a:rPr>
              <a:t>Small </a:t>
            </a:r>
            <a:r>
              <a:rPr lang="en-US" altLang="en-US" dirty="0" err="1">
                <a:ea typeface="ＭＳ Ｐゴシック" charset="-128"/>
              </a:rPr>
              <a:t>Indels</a:t>
            </a:r>
            <a:endParaRPr lang="en-US" altLang="en-US" dirty="0">
              <a:ea typeface="ＭＳ Ｐゴシック" charset="-128"/>
            </a:endParaRPr>
          </a:p>
          <a:p>
            <a:pPr lvl="3" eaLnBrk="1" hangingPunct="1"/>
            <a:r>
              <a:rPr lang="en-US" altLang="en-US" dirty="0">
                <a:ea typeface="ＭＳ Ｐゴシック" charset="-128"/>
              </a:rPr>
              <a:t>Inserted repeats (LINE/</a:t>
            </a:r>
            <a:r>
              <a:rPr lang="en-US" altLang="en-US" dirty="0" err="1">
                <a:ea typeface="ＭＳ Ｐゴシック" charset="-128"/>
              </a:rPr>
              <a:t>Alu</a:t>
            </a:r>
            <a:r>
              <a:rPr lang="en-US" altLang="en-US" dirty="0">
                <a:ea typeface="ＭＳ Ｐゴシック" charset="-128"/>
              </a:rPr>
              <a:t>)</a:t>
            </a:r>
          </a:p>
          <a:p>
            <a:pPr lvl="2" eaLnBrk="1" hangingPunct="1"/>
            <a:r>
              <a:rPr lang="en-US" altLang="en-US" b="1" dirty="0">
                <a:solidFill>
                  <a:srgbClr val="800000"/>
                </a:solidFill>
                <a:ea typeface="ＭＳ Ｐゴシック" charset="-128"/>
              </a:rPr>
              <a:t>What does this mean?</a:t>
            </a:r>
            <a:r>
              <a:rPr lang="en-US" altLang="en-US" dirty="0">
                <a:solidFill>
                  <a:srgbClr val="800000"/>
                </a:solidFill>
                <a:ea typeface="ＭＳ Ｐゴシック" charset="-128"/>
              </a:rPr>
              <a:t> no transcription, no translation?…</a:t>
            </a:r>
          </a:p>
          <a:p>
            <a:pPr eaLnBrk="1" hangingPunct="1"/>
            <a:endParaRPr lang="en-US" altLang="en-US" dirty="0">
              <a:solidFill>
                <a:srgbClr val="800000"/>
              </a:solidFill>
              <a:ea typeface="ＭＳ Ｐゴシック" charset="-128"/>
            </a:endParaRPr>
          </a:p>
        </p:txBody>
      </p:sp>
      <p:sp>
        <p:nvSpPr>
          <p:cNvPr id="419843" name="Text Box 4"/>
          <p:cNvSpPr txBox="1">
            <a:spLocks noChangeArrowheads="1"/>
          </p:cNvSpPr>
          <p:nvPr/>
        </p:nvSpPr>
        <p:spPr bwMode="auto">
          <a:xfrm>
            <a:off x="5638800" y="6502400"/>
            <a:ext cx="3352800" cy="261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11" tIns="45658" rIns="91311" bIns="45658">
            <a:spAutoFit/>
          </a:bodyPr>
          <a:lstStyle>
            <a:lvl1pPr defTabSz="912813" eaLnBrk="0" hangingPunct="0">
              <a:defRPr sz="1200" b="1">
                <a:solidFill>
                  <a:schemeClr val="tx1"/>
                </a:solidFill>
                <a:latin typeface="Arial" charset="0"/>
                <a:ea typeface="ＭＳ Ｐゴシック" charset="-128"/>
              </a:defRPr>
            </a:lvl1pPr>
            <a:lvl2pPr marL="742950" indent="-285750" defTabSz="912813" eaLnBrk="0" hangingPunct="0">
              <a:defRPr sz="1200" b="1">
                <a:solidFill>
                  <a:schemeClr val="tx1"/>
                </a:solidFill>
                <a:latin typeface="Arial" charset="0"/>
                <a:ea typeface="ＭＳ Ｐゴシック" charset="-128"/>
              </a:defRPr>
            </a:lvl2pPr>
            <a:lvl3pPr marL="1143000" indent="-228600" defTabSz="912813" eaLnBrk="0" hangingPunct="0">
              <a:defRPr sz="1200" b="1">
                <a:solidFill>
                  <a:schemeClr val="tx1"/>
                </a:solidFill>
                <a:latin typeface="Arial" charset="0"/>
                <a:ea typeface="ＭＳ Ｐゴシック" charset="-128"/>
              </a:defRPr>
            </a:lvl3pPr>
            <a:lvl4pPr marL="1600200" indent="-228600" defTabSz="912813" eaLnBrk="0" hangingPunct="0">
              <a:defRPr sz="1200" b="1">
                <a:solidFill>
                  <a:schemeClr val="tx1"/>
                </a:solidFill>
                <a:latin typeface="Arial" charset="0"/>
                <a:ea typeface="ＭＳ Ｐゴシック" charset="-128"/>
              </a:defRPr>
            </a:lvl4pPr>
            <a:lvl5pPr marL="2057400" indent="-228600" defTabSz="912813" eaLnBrk="0" hangingPunct="0">
              <a:defRPr sz="1200" b="1">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sz="1200" b="1">
                <a:solidFill>
                  <a:schemeClr val="tx1"/>
                </a:solidFill>
                <a:latin typeface="Arial" charset="0"/>
                <a:ea typeface="ＭＳ Ｐゴシック" charset="-128"/>
              </a:defRPr>
            </a:lvl9pPr>
          </a:lstStyle>
          <a:p>
            <a:pPr algn="r" eaLnBrk="1" hangingPunct="1">
              <a:lnSpc>
                <a:spcPct val="90000"/>
              </a:lnSpc>
              <a:spcBef>
                <a:spcPct val="20000"/>
              </a:spcBef>
            </a:pPr>
            <a:r>
              <a:rPr lang="en-US" altLang="en-US" b="0">
                <a:solidFill>
                  <a:srgbClr val="000000"/>
                </a:solidFill>
                <a:latin typeface="Helvetica" charset="0"/>
                <a:cs typeface="+mn-cs"/>
              </a:rPr>
              <a:t>[Mighell et al. </a:t>
            </a:r>
            <a:r>
              <a:rPr lang="en-US" altLang="en-US" b="0" i="1">
                <a:solidFill>
                  <a:srgbClr val="000000"/>
                </a:solidFill>
                <a:latin typeface="Helvetica" charset="0"/>
                <a:cs typeface="+mn-cs"/>
              </a:rPr>
              <a:t>FEBS Letts</a:t>
            </a:r>
            <a:r>
              <a:rPr lang="en-US" altLang="en-US" b="0">
                <a:solidFill>
                  <a:srgbClr val="000000"/>
                </a:solidFill>
                <a:latin typeface="Helvetica" charset="0"/>
                <a:cs typeface="+mn-cs"/>
              </a:rPr>
              <a:t>,  2000]</a:t>
            </a:r>
          </a:p>
        </p:txBody>
      </p:sp>
    </p:spTree>
    <p:extLst>
      <p:ext uri="{BB962C8B-B14F-4D97-AF65-F5344CB8AC3E}">
        <p14:creationId xmlns:p14="http://schemas.microsoft.com/office/powerpoint/2010/main" val="4128997404"/>
      </p:ext>
    </p:extLst>
  </p:cSld>
  <p:clrMapOvr>
    <a:masterClrMapping/>
  </p:clrMapOvr>
  <p:transition advTm="33850"/>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889" name="Title 1"/>
          <p:cNvSpPr>
            <a:spLocks noGrp="1"/>
          </p:cNvSpPr>
          <p:nvPr>
            <p:ph type="title" idx="4294967295"/>
          </p:nvPr>
        </p:nvSpPr>
        <p:spPr>
          <a:xfrm>
            <a:off x="0" y="87313"/>
            <a:ext cx="8331200" cy="1092200"/>
          </a:xfrm>
        </p:spPr>
        <p:txBody>
          <a:bodyPr lIns="91311" tIns="45658" rIns="91311" bIns="45658" anchor="b"/>
          <a:lstStyle/>
          <a:p>
            <a:pPr eaLnBrk="1" hangingPunct="1"/>
            <a:r>
              <a:rPr lang="en-US" altLang="en-US">
                <a:ea typeface="ＭＳ Ｐゴシック" charset="-128"/>
              </a:rPr>
              <a:t>Identifiable Features of a Pseudogene (</a:t>
            </a:r>
            <a:r>
              <a:rPr lang="en-US" altLang="en-US">
                <a:latin typeface="Symbol" charset="2"/>
                <a:ea typeface="ＭＳ Ｐゴシック" charset="-128"/>
              </a:rPr>
              <a:t>y</a:t>
            </a:r>
            <a:r>
              <a:rPr lang="en-US" altLang="en-US">
                <a:ea typeface="ＭＳ Ｐゴシック" charset="-128"/>
              </a:rPr>
              <a:t>RPL21)</a:t>
            </a:r>
          </a:p>
        </p:txBody>
      </p:sp>
      <p:pic>
        <p:nvPicPr>
          <p:cNvPr id="421890" name="Picture 2"/>
          <p:cNvPicPr>
            <a:picLocks noGrp="1" noChangeAspect="1" noChangeArrowheads="1"/>
          </p:cNvPicPr>
          <p:nvPr>
            <p:ph sz="quarter" idx="4294967295"/>
          </p:nvPr>
        </p:nvPicPr>
        <p:blipFill>
          <a:blip r:embed="rId3">
            <a:extLst>
              <a:ext uri="{28A0092B-C50C-407E-A947-70E740481C1C}">
                <a14:useLocalDpi xmlns:a14="http://schemas.microsoft.com/office/drawing/2010/main" val="0"/>
              </a:ext>
            </a:extLst>
          </a:blip>
          <a:srcRect t="63718"/>
          <a:stretch>
            <a:fillRect/>
          </a:stretch>
        </p:blipFill>
        <p:spPr>
          <a:xfrm>
            <a:off x="0" y="1363663"/>
            <a:ext cx="8402638" cy="3095625"/>
          </a:xfrm>
        </p:spPr>
      </p:pic>
      <p:sp>
        <p:nvSpPr>
          <p:cNvPr id="421891" name="TextBox 3"/>
          <p:cNvSpPr txBox="1">
            <a:spLocks noChangeArrowheads="1"/>
          </p:cNvSpPr>
          <p:nvPr/>
        </p:nvSpPr>
        <p:spPr bwMode="auto">
          <a:xfrm>
            <a:off x="0" y="6581775"/>
            <a:ext cx="3127375"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11" tIns="45658" rIns="91311" bIns="45658">
            <a:spAutoFit/>
          </a:bodyPr>
          <a:lstStyle>
            <a:lvl1pPr defTabSz="912813" eaLnBrk="0" hangingPunct="0">
              <a:defRPr sz="1200" b="1">
                <a:solidFill>
                  <a:schemeClr val="tx1"/>
                </a:solidFill>
                <a:latin typeface="Arial" charset="0"/>
                <a:ea typeface="ＭＳ Ｐゴシック" charset="-128"/>
              </a:defRPr>
            </a:lvl1pPr>
            <a:lvl2pPr marL="742950" indent="-285750" defTabSz="912813" eaLnBrk="0" hangingPunct="0">
              <a:defRPr sz="1200" b="1">
                <a:solidFill>
                  <a:schemeClr val="tx1"/>
                </a:solidFill>
                <a:latin typeface="Arial" charset="0"/>
                <a:ea typeface="ＭＳ Ｐゴシック" charset="-128"/>
              </a:defRPr>
            </a:lvl2pPr>
            <a:lvl3pPr marL="1143000" indent="-228600" defTabSz="912813" eaLnBrk="0" hangingPunct="0">
              <a:defRPr sz="1200" b="1">
                <a:solidFill>
                  <a:schemeClr val="tx1"/>
                </a:solidFill>
                <a:latin typeface="Arial" charset="0"/>
                <a:ea typeface="ＭＳ Ｐゴシック" charset="-128"/>
              </a:defRPr>
            </a:lvl3pPr>
            <a:lvl4pPr marL="1600200" indent="-228600" defTabSz="912813" eaLnBrk="0" hangingPunct="0">
              <a:defRPr sz="1200" b="1">
                <a:solidFill>
                  <a:schemeClr val="tx1"/>
                </a:solidFill>
                <a:latin typeface="Arial" charset="0"/>
                <a:ea typeface="ＭＳ Ｐゴシック" charset="-128"/>
              </a:defRPr>
            </a:lvl4pPr>
            <a:lvl5pPr marL="2057400" indent="-228600" defTabSz="912813" eaLnBrk="0" hangingPunct="0">
              <a:defRPr sz="1200" b="1">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b="0">
                <a:solidFill>
                  <a:srgbClr val="000000"/>
                </a:solidFill>
                <a:latin typeface="Helvetica" charset="0"/>
                <a:cs typeface="+mn-cs"/>
              </a:rPr>
              <a:t>[Gerstein &amp; Zheng. Sci Am 295: 48 (2006).]</a:t>
            </a:r>
          </a:p>
        </p:txBody>
      </p:sp>
      <p:pic>
        <p:nvPicPr>
          <p:cNvPr id="421892"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3900" y="4840288"/>
            <a:ext cx="8420100" cy="1543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pic>
      <p:cxnSp>
        <p:nvCxnSpPr>
          <p:cNvPr id="421893" name="AutoShape 6"/>
          <p:cNvCxnSpPr>
            <a:cxnSpLocks noChangeShapeType="1"/>
          </p:cNvCxnSpPr>
          <p:nvPr/>
        </p:nvCxnSpPr>
        <p:spPr bwMode="auto">
          <a:xfrm flipH="1">
            <a:off x="723900" y="2911475"/>
            <a:ext cx="7678738" cy="2700338"/>
          </a:xfrm>
          <a:prstGeom prst="bentConnector5">
            <a:avLst>
              <a:gd name="adj1" fmla="val -2958"/>
              <a:gd name="adj2" fmla="val 64375"/>
              <a:gd name="adj3" fmla="val 102977"/>
            </a:avLst>
          </a:prstGeom>
          <a:noFill/>
          <a:ln w="12700">
            <a:solidFill>
              <a:schemeClr val="tx1"/>
            </a:solidFill>
            <a:miter lim="800000"/>
            <a:headEnd type="none" w="sm" len="sm"/>
            <a:tailEnd type="triangle" w="lg" len="med"/>
          </a:ln>
          <a:extLst>
            <a:ext uri="{909E8E84-426E-40dd-AFC4-6F175D3DCCD1}">
              <a14:hiddenFill xmlns:a14="http://schemas.microsoft.com/office/drawing/2010/main" xmlns="">
                <a:noFill/>
              </a14:hiddenFill>
            </a:ext>
          </a:extLst>
        </p:spPr>
      </p:cxnSp>
    </p:spTree>
    <p:extLst>
      <p:ext uri="{BB962C8B-B14F-4D97-AF65-F5344CB8AC3E}">
        <p14:creationId xmlns:p14="http://schemas.microsoft.com/office/powerpoint/2010/main" val="1288322972"/>
      </p:ext>
    </p:extLst>
  </p:cSld>
  <p:clrMapOvr>
    <a:masterClrMapping/>
  </p:clrMapOvr>
  <p:transition advTm="19290"/>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3937" name="Picture 2"/>
          <p:cNvPicPr>
            <a:picLocks noChangeAspect="1" noChangeArrowheads="1"/>
          </p:cNvPicPr>
          <p:nvPr/>
        </p:nvPicPr>
        <p:blipFill>
          <a:blip r:embed="rId3">
            <a:extLst>
              <a:ext uri="{28A0092B-C50C-407E-A947-70E740481C1C}">
                <a14:useLocalDpi xmlns:a14="http://schemas.microsoft.com/office/drawing/2010/main" val="0"/>
              </a:ext>
            </a:extLst>
          </a:blip>
          <a:srcRect l="531"/>
          <a:stretch>
            <a:fillRect/>
          </a:stretch>
        </p:blipFill>
        <p:spPr bwMode="auto">
          <a:xfrm>
            <a:off x="-1588" y="2092325"/>
            <a:ext cx="8918576" cy="4498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pic>
      <p:sp>
        <p:nvSpPr>
          <p:cNvPr id="423938" name="Title 1"/>
          <p:cNvSpPr>
            <a:spLocks noGrp="1"/>
          </p:cNvSpPr>
          <p:nvPr>
            <p:ph type="title" idx="4294967295"/>
          </p:nvPr>
        </p:nvSpPr>
        <p:spPr/>
        <p:txBody>
          <a:bodyPr lIns="91311" tIns="45658" rIns="91311" bIns="45658" anchor="b"/>
          <a:lstStyle/>
          <a:p>
            <a:r>
              <a:rPr lang="en-US" altLang="en-US">
                <a:ea typeface="ＭＳ Ｐゴシック" charset="-128"/>
              </a:rPr>
              <a:t>Two Major Genomic Remodeling Processes Give Rise to Distinct Types of Pseudogenes</a:t>
            </a:r>
          </a:p>
        </p:txBody>
      </p:sp>
      <p:pic>
        <p:nvPicPr>
          <p:cNvPr id="423939"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63" y="4173538"/>
            <a:ext cx="973138" cy="232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pic>
      <p:sp>
        <p:nvSpPr>
          <p:cNvPr id="423940" name="TextBox 3"/>
          <p:cNvSpPr txBox="1">
            <a:spLocks noChangeArrowheads="1"/>
          </p:cNvSpPr>
          <p:nvPr/>
        </p:nvSpPr>
        <p:spPr bwMode="auto">
          <a:xfrm>
            <a:off x="0" y="6581775"/>
            <a:ext cx="2838450"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11" tIns="45658" rIns="91311" bIns="45658">
            <a:spAutoFit/>
          </a:bodyPr>
          <a:lstStyle>
            <a:lvl1pPr defTabSz="912813" eaLnBrk="0" hangingPunct="0">
              <a:defRPr sz="1200" b="1">
                <a:solidFill>
                  <a:schemeClr val="tx1"/>
                </a:solidFill>
                <a:latin typeface="Arial" charset="0"/>
                <a:ea typeface="ＭＳ Ｐゴシック" charset="-128"/>
              </a:defRPr>
            </a:lvl1pPr>
            <a:lvl2pPr marL="742950" indent="-285750" defTabSz="912813" eaLnBrk="0" hangingPunct="0">
              <a:defRPr sz="1200" b="1">
                <a:solidFill>
                  <a:schemeClr val="tx1"/>
                </a:solidFill>
                <a:latin typeface="Arial" charset="0"/>
                <a:ea typeface="ＭＳ Ｐゴシック" charset="-128"/>
              </a:defRPr>
            </a:lvl2pPr>
            <a:lvl3pPr marL="1143000" indent="-228600" defTabSz="912813" eaLnBrk="0" hangingPunct="0">
              <a:defRPr sz="1200" b="1">
                <a:solidFill>
                  <a:schemeClr val="tx1"/>
                </a:solidFill>
                <a:latin typeface="Arial" charset="0"/>
                <a:ea typeface="ＭＳ Ｐゴシック" charset="-128"/>
              </a:defRPr>
            </a:lvl3pPr>
            <a:lvl4pPr marL="1600200" indent="-228600" defTabSz="912813" eaLnBrk="0" hangingPunct="0">
              <a:defRPr sz="1200" b="1">
                <a:solidFill>
                  <a:schemeClr val="tx1"/>
                </a:solidFill>
                <a:latin typeface="Arial" charset="0"/>
                <a:ea typeface="ＭＳ Ｐゴシック" charset="-128"/>
              </a:defRPr>
            </a:lvl4pPr>
            <a:lvl5pPr marL="2057400" indent="-228600" defTabSz="912813" eaLnBrk="0" hangingPunct="0">
              <a:defRPr sz="1200" b="1">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b="0">
                <a:solidFill>
                  <a:srgbClr val="000000"/>
                </a:solidFill>
                <a:latin typeface="Calibri" charset="0"/>
                <a:cs typeface="+mn-cs"/>
              </a:rPr>
              <a:t>[Gerstein &amp; Zheng. Sci Am 295: 48 (2006).]</a:t>
            </a:r>
          </a:p>
        </p:txBody>
      </p:sp>
    </p:spTree>
    <p:extLst>
      <p:ext uri="{BB962C8B-B14F-4D97-AF65-F5344CB8AC3E}">
        <p14:creationId xmlns:p14="http://schemas.microsoft.com/office/powerpoint/2010/main" val="1224694693"/>
      </p:ext>
    </p:extLst>
  </p:cSld>
  <p:clrMapOvr>
    <a:masterClrMapping/>
  </p:clrMapOvr>
  <p:transition advTm="45002"/>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985" name="Title 4"/>
          <p:cNvSpPr>
            <a:spLocks noGrp="1"/>
          </p:cNvSpPr>
          <p:nvPr>
            <p:ph type="title"/>
          </p:nvPr>
        </p:nvSpPr>
        <p:spPr>
          <a:xfrm>
            <a:off x="312738" y="-33338"/>
            <a:ext cx="8518525" cy="1143001"/>
          </a:xfrm>
        </p:spPr>
        <p:txBody>
          <a:bodyPr/>
          <a:lstStyle/>
          <a:p>
            <a:pPr eaLnBrk="1" hangingPunct="1"/>
            <a:r>
              <a:rPr lang="en-US" altLang="en-US">
                <a:latin typeface="Helvetica" charset="0"/>
                <a:ea typeface="ＭＳ Ｐゴシック" charset="-128"/>
              </a:rPr>
              <a:t>Genome-wide Annotation of Pseudogenes</a:t>
            </a:r>
          </a:p>
        </p:txBody>
      </p:sp>
      <p:sp>
        <p:nvSpPr>
          <p:cNvPr id="425986" name="TextBox 65"/>
          <p:cNvSpPr txBox="1">
            <a:spLocks noChangeArrowheads="1"/>
          </p:cNvSpPr>
          <p:nvPr/>
        </p:nvSpPr>
        <p:spPr bwMode="auto">
          <a:xfrm>
            <a:off x="968375" y="1930400"/>
            <a:ext cx="877888" cy="461963"/>
          </a:xfrm>
          <a:prstGeom prst="rect">
            <a:avLst/>
          </a:prstGeom>
          <a:noFill/>
          <a:ln w="12700">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lIns="91320" tIns="45663" rIns="91320" bIns="45663">
            <a:spAutoFit/>
          </a:bodyPr>
          <a:lstStyle>
            <a:lvl1pPr defTabSz="457200" eaLnBrk="0" hangingPunct="0">
              <a:defRPr sz="1200" b="1">
                <a:solidFill>
                  <a:schemeClr val="tx1"/>
                </a:solidFill>
                <a:latin typeface="Arial" charset="0"/>
                <a:ea typeface="ＭＳ Ｐゴシック" charset="-128"/>
              </a:defRPr>
            </a:lvl1pPr>
            <a:lvl2pPr marL="742950" indent="-285750" defTabSz="457200" eaLnBrk="0" hangingPunct="0">
              <a:defRPr sz="1200" b="1">
                <a:solidFill>
                  <a:schemeClr val="tx1"/>
                </a:solidFill>
                <a:latin typeface="Arial" charset="0"/>
                <a:ea typeface="ＭＳ Ｐゴシック" charset="-128"/>
              </a:defRPr>
            </a:lvl2pPr>
            <a:lvl3pPr marL="1143000" indent="-228600" defTabSz="457200" eaLnBrk="0" hangingPunct="0">
              <a:defRPr sz="1200" b="1">
                <a:solidFill>
                  <a:schemeClr val="tx1"/>
                </a:solidFill>
                <a:latin typeface="Arial" charset="0"/>
                <a:ea typeface="ＭＳ Ｐゴシック" charset="-128"/>
              </a:defRPr>
            </a:lvl3pPr>
            <a:lvl4pPr marL="1600200" indent="-228600" defTabSz="457200" eaLnBrk="0" hangingPunct="0">
              <a:defRPr sz="1200" b="1">
                <a:solidFill>
                  <a:schemeClr val="tx1"/>
                </a:solidFill>
                <a:latin typeface="Arial" charset="0"/>
                <a:ea typeface="ＭＳ Ｐゴシック" charset="-128"/>
              </a:defRPr>
            </a:lvl4pPr>
            <a:lvl5pPr marL="2057400" indent="-228600" defTabSz="457200" eaLnBrk="0" hangingPunct="0">
              <a:defRPr sz="1200" b="1">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b="0">
                <a:solidFill>
                  <a:srgbClr val="000000"/>
                </a:solidFill>
                <a:latin typeface="Helvetica" charset="0"/>
                <a:cs typeface="+mn-cs"/>
              </a:rPr>
              <a:t>Protein</a:t>
            </a:r>
          </a:p>
          <a:p>
            <a:pPr eaLnBrk="1" hangingPunct="1"/>
            <a:r>
              <a:rPr lang="en-US" altLang="en-US" b="0">
                <a:solidFill>
                  <a:srgbClr val="000000"/>
                </a:solidFill>
                <a:latin typeface="Helvetica" charset="0"/>
                <a:cs typeface="+mn-cs"/>
              </a:rPr>
              <a:t>Sequence</a:t>
            </a:r>
          </a:p>
        </p:txBody>
      </p:sp>
      <p:sp>
        <p:nvSpPr>
          <p:cNvPr id="425987" name="TextBox 66"/>
          <p:cNvSpPr txBox="1">
            <a:spLocks noChangeArrowheads="1"/>
          </p:cNvSpPr>
          <p:nvPr/>
        </p:nvSpPr>
        <p:spPr bwMode="auto">
          <a:xfrm>
            <a:off x="2608263" y="1930400"/>
            <a:ext cx="893762" cy="461963"/>
          </a:xfrm>
          <a:prstGeom prst="rect">
            <a:avLst/>
          </a:prstGeom>
          <a:noFill/>
          <a:ln w="12700">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lIns="91320" tIns="45663" rIns="91320" bIns="45663">
            <a:spAutoFit/>
          </a:bodyPr>
          <a:lstStyle>
            <a:lvl1pPr defTabSz="457200" eaLnBrk="0" hangingPunct="0">
              <a:defRPr sz="1200" b="1">
                <a:solidFill>
                  <a:schemeClr val="tx1"/>
                </a:solidFill>
                <a:latin typeface="Arial" charset="0"/>
                <a:ea typeface="ＭＳ Ｐゴシック" charset="-128"/>
              </a:defRPr>
            </a:lvl1pPr>
            <a:lvl2pPr marL="742950" indent="-285750" defTabSz="457200" eaLnBrk="0" hangingPunct="0">
              <a:defRPr sz="1200" b="1">
                <a:solidFill>
                  <a:schemeClr val="tx1"/>
                </a:solidFill>
                <a:latin typeface="Arial" charset="0"/>
                <a:ea typeface="ＭＳ Ｐゴシック" charset="-128"/>
              </a:defRPr>
            </a:lvl2pPr>
            <a:lvl3pPr marL="1143000" indent="-228600" defTabSz="457200" eaLnBrk="0" hangingPunct="0">
              <a:defRPr sz="1200" b="1">
                <a:solidFill>
                  <a:schemeClr val="tx1"/>
                </a:solidFill>
                <a:latin typeface="Arial" charset="0"/>
                <a:ea typeface="ＭＳ Ｐゴシック" charset="-128"/>
              </a:defRPr>
            </a:lvl3pPr>
            <a:lvl4pPr marL="1600200" indent="-228600" defTabSz="457200" eaLnBrk="0" hangingPunct="0">
              <a:defRPr sz="1200" b="1">
                <a:solidFill>
                  <a:schemeClr val="tx1"/>
                </a:solidFill>
                <a:latin typeface="Arial" charset="0"/>
                <a:ea typeface="ＭＳ Ｐゴシック" charset="-128"/>
              </a:defRPr>
            </a:lvl4pPr>
            <a:lvl5pPr marL="2057400" indent="-228600" defTabSz="457200" eaLnBrk="0" hangingPunct="0">
              <a:defRPr sz="1200" b="1">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b="0">
                <a:solidFill>
                  <a:srgbClr val="000000"/>
                </a:solidFill>
                <a:latin typeface="Helvetica" charset="0"/>
                <a:cs typeface="+mn-cs"/>
              </a:rPr>
              <a:t>Reference</a:t>
            </a:r>
          </a:p>
          <a:p>
            <a:pPr eaLnBrk="1" hangingPunct="1"/>
            <a:r>
              <a:rPr lang="en-US" altLang="en-US" b="0">
                <a:solidFill>
                  <a:srgbClr val="000000"/>
                </a:solidFill>
                <a:latin typeface="Helvetica" charset="0"/>
                <a:cs typeface="+mn-cs"/>
              </a:rPr>
              <a:t>Genome</a:t>
            </a:r>
          </a:p>
        </p:txBody>
      </p:sp>
      <p:cxnSp>
        <p:nvCxnSpPr>
          <p:cNvPr id="69" name="Straight Arrow Connector 68"/>
          <p:cNvCxnSpPr>
            <a:stCxn id="425986" idx="2"/>
            <a:endCxn id="425989" idx="0"/>
          </p:cNvCxnSpPr>
          <p:nvPr/>
        </p:nvCxnSpPr>
        <p:spPr>
          <a:xfrm>
            <a:off x="1406525" y="2392363"/>
            <a:ext cx="900113" cy="381000"/>
          </a:xfrm>
          <a:prstGeom prst="straightConnector1">
            <a:avLst/>
          </a:prstGeom>
          <a:ln w="12700" cap="flat" cmpd="sng" algn="ctr">
            <a:solidFill>
              <a:schemeClr val="tx1"/>
            </a:solidFill>
            <a:prstDash val="solid"/>
            <a:round/>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sp>
        <p:nvSpPr>
          <p:cNvPr id="425989" name="TextBox 69"/>
          <p:cNvSpPr txBox="1">
            <a:spLocks noChangeArrowheads="1"/>
          </p:cNvSpPr>
          <p:nvPr/>
        </p:nvSpPr>
        <p:spPr bwMode="auto">
          <a:xfrm>
            <a:off x="1701800" y="2773363"/>
            <a:ext cx="1211263" cy="276225"/>
          </a:xfrm>
          <a:prstGeom prst="rect">
            <a:avLst/>
          </a:prstGeom>
          <a:noFill/>
          <a:ln w="12700">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lIns="91320" tIns="45663" rIns="91320" bIns="45663">
            <a:spAutoFit/>
          </a:bodyPr>
          <a:lstStyle>
            <a:lvl1pPr defTabSz="457200" eaLnBrk="0" hangingPunct="0">
              <a:defRPr sz="1200" b="1">
                <a:solidFill>
                  <a:schemeClr val="tx1"/>
                </a:solidFill>
                <a:latin typeface="Arial" charset="0"/>
                <a:ea typeface="ＭＳ Ｐゴシック" charset="-128"/>
              </a:defRPr>
            </a:lvl1pPr>
            <a:lvl2pPr marL="742950" indent="-285750" defTabSz="457200" eaLnBrk="0" hangingPunct="0">
              <a:defRPr sz="1200" b="1">
                <a:solidFill>
                  <a:schemeClr val="tx1"/>
                </a:solidFill>
                <a:latin typeface="Arial" charset="0"/>
                <a:ea typeface="ＭＳ Ｐゴシック" charset="-128"/>
              </a:defRPr>
            </a:lvl2pPr>
            <a:lvl3pPr marL="1143000" indent="-228600" defTabSz="457200" eaLnBrk="0" hangingPunct="0">
              <a:defRPr sz="1200" b="1">
                <a:solidFill>
                  <a:schemeClr val="tx1"/>
                </a:solidFill>
                <a:latin typeface="Arial" charset="0"/>
                <a:ea typeface="ＭＳ Ｐゴシック" charset="-128"/>
              </a:defRPr>
            </a:lvl3pPr>
            <a:lvl4pPr marL="1600200" indent="-228600" defTabSz="457200" eaLnBrk="0" hangingPunct="0">
              <a:defRPr sz="1200" b="1">
                <a:solidFill>
                  <a:schemeClr val="tx1"/>
                </a:solidFill>
                <a:latin typeface="Arial" charset="0"/>
                <a:ea typeface="ＭＳ Ｐゴシック" charset="-128"/>
              </a:defRPr>
            </a:lvl4pPr>
            <a:lvl5pPr marL="2057400" indent="-228600" defTabSz="457200" eaLnBrk="0" hangingPunct="0">
              <a:defRPr sz="1200" b="1">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b="0">
                <a:solidFill>
                  <a:srgbClr val="000000"/>
                </a:solidFill>
                <a:latin typeface="Helvetica" charset="0"/>
                <a:cs typeface="+mn-cs"/>
              </a:rPr>
              <a:t>Six-frame blast</a:t>
            </a:r>
          </a:p>
        </p:txBody>
      </p:sp>
      <p:cxnSp>
        <p:nvCxnSpPr>
          <p:cNvPr id="74" name="Straight Arrow Connector 73"/>
          <p:cNvCxnSpPr>
            <a:stCxn id="425987" idx="2"/>
            <a:endCxn id="425989" idx="0"/>
          </p:cNvCxnSpPr>
          <p:nvPr/>
        </p:nvCxnSpPr>
        <p:spPr>
          <a:xfrm flipH="1">
            <a:off x="2306638" y="2392363"/>
            <a:ext cx="749300" cy="381000"/>
          </a:xfrm>
          <a:prstGeom prst="straightConnector1">
            <a:avLst/>
          </a:prstGeom>
          <a:ln w="12700" cap="flat" cmpd="sng" algn="ctr">
            <a:solidFill>
              <a:schemeClr val="tx1"/>
            </a:solidFill>
            <a:prstDash val="solid"/>
            <a:round/>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sp>
        <p:nvSpPr>
          <p:cNvPr id="425991" name="TextBox 76"/>
          <p:cNvSpPr txBox="1">
            <a:spLocks noChangeArrowheads="1"/>
          </p:cNvSpPr>
          <p:nvPr/>
        </p:nvSpPr>
        <p:spPr bwMode="auto">
          <a:xfrm>
            <a:off x="1190625" y="3382963"/>
            <a:ext cx="2255838" cy="646112"/>
          </a:xfrm>
          <a:prstGeom prst="rect">
            <a:avLst/>
          </a:prstGeom>
          <a:noFill/>
          <a:ln w="12700">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lIns="91320" tIns="45663" rIns="91320" bIns="45663">
            <a:spAutoFit/>
          </a:bodyPr>
          <a:lstStyle>
            <a:lvl1pPr defTabSz="457200" eaLnBrk="0" hangingPunct="0">
              <a:defRPr sz="1200" b="1">
                <a:solidFill>
                  <a:schemeClr val="tx1"/>
                </a:solidFill>
                <a:latin typeface="Arial" charset="0"/>
                <a:ea typeface="ＭＳ Ｐゴシック" charset="-128"/>
              </a:defRPr>
            </a:lvl1pPr>
            <a:lvl2pPr marL="742950" indent="-285750" defTabSz="457200" eaLnBrk="0" hangingPunct="0">
              <a:defRPr sz="1200" b="1">
                <a:solidFill>
                  <a:schemeClr val="tx1"/>
                </a:solidFill>
                <a:latin typeface="Arial" charset="0"/>
                <a:ea typeface="ＭＳ Ｐゴシック" charset="-128"/>
              </a:defRPr>
            </a:lvl2pPr>
            <a:lvl3pPr marL="1143000" indent="-228600" defTabSz="457200" eaLnBrk="0" hangingPunct="0">
              <a:defRPr sz="1200" b="1">
                <a:solidFill>
                  <a:schemeClr val="tx1"/>
                </a:solidFill>
                <a:latin typeface="Arial" charset="0"/>
                <a:ea typeface="ＭＳ Ｐゴシック" charset="-128"/>
              </a:defRPr>
            </a:lvl3pPr>
            <a:lvl4pPr marL="1600200" indent="-228600" defTabSz="457200" eaLnBrk="0" hangingPunct="0">
              <a:defRPr sz="1200" b="1">
                <a:solidFill>
                  <a:schemeClr val="tx1"/>
                </a:solidFill>
                <a:latin typeface="Arial" charset="0"/>
                <a:ea typeface="ＭＳ Ｐゴシック" charset="-128"/>
              </a:defRPr>
            </a:lvl4pPr>
            <a:lvl5pPr marL="2057400" indent="-228600" defTabSz="457200" eaLnBrk="0" hangingPunct="0">
              <a:defRPr sz="1200" b="1">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1200" b="1">
                <a:solidFill>
                  <a:schemeClr val="tx1"/>
                </a:solidFill>
                <a:latin typeface="Arial" charset="0"/>
                <a:ea typeface="ＭＳ Ｐゴシック" charset="-128"/>
              </a:defRPr>
            </a:lvl9pPr>
          </a:lstStyle>
          <a:p>
            <a:pPr algn="ctr" eaLnBrk="1" hangingPunct="1"/>
            <a:r>
              <a:rPr lang="en-US" altLang="en-US" b="0">
                <a:solidFill>
                  <a:srgbClr val="000000"/>
                </a:solidFill>
                <a:latin typeface="Helvetica" charset="0"/>
                <a:cs typeface="+mn-cs"/>
              </a:rPr>
              <a:t>Eliminate redundant hits</a:t>
            </a:r>
          </a:p>
          <a:p>
            <a:pPr algn="ctr" eaLnBrk="1" hangingPunct="1"/>
            <a:r>
              <a:rPr lang="en-US" altLang="en-US" b="0">
                <a:solidFill>
                  <a:srgbClr val="000000"/>
                </a:solidFill>
                <a:latin typeface="Helvetica" charset="0"/>
                <a:cs typeface="+mn-cs"/>
              </a:rPr>
              <a:t>Remove hits overlapping exon</a:t>
            </a:r>
          </a:p>
          <a:p>
            <a:pPr algn="ctr" eaLnBrk="1" hangingPunct="1"/>
            <a:endParaRPr lang="en-US" altLang="en-US" b="0">
              <a:solidFill>
                <a:srgbClr val="000000"/>
              </a:solidFill>
              <a:latin typeface="Helvetica" charset="0"/>
              <a:cs typeface="+mn-cs"/>
            </a:endParaRPr>
          </a:p>
        </p:txBody>
      </p:sp>
      <p:cxnSp>
        <p:nvCxnSpPr>
          <p:cNvPr id="78" name="Straight Arrow Connector 77"/>
          <p:cNvCxnSpPr>
            <a:stCxn id="425989" idx="2"/>
            <a:endCxn id="425991" idx="0"/>
          </p:cNvCxnSpPr>
          <p:nvPr/>
        </p:nvCxnSpPr>
        <p:spPr>
          <a:xfrm>
            <a:off x="2306638" y="3049588"/>
            <a:ext cx="12700" cy="333375"/>
          </a:xfrm>
          <a:prstGeom prst="straightConnector1">
            <a:avLst/>
          </a:prstGeom>
          <a:ln w="12700" cap="flat" cmpd="sng" algn="ctr">
            <a:solidFill>
              <a:schemeClr val="tx1"/>
            </a:solidFill>
            <a:prstDash val="solid"/>
            <a:round/>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sp>
        <p:nvSpPr>
          <p:cNvPr id="425993" name="TextBox 82"/>
          <p:cNvSpPr txBox="1">
            <a:spLocks noChangeArrowheads="1"/>
          </p:cNvSpPr>
          <p:nvPr/>
        </p:nvSpPr>
        <p:spPr bwMode="auto">
          <a:xfrm>
            <a:off x="1190625" y="4144963"/>
            <a:ext cx="2255838" cy="646112"/>
          </a:xfrm>
          <a:prstGeom prst="rect">
            <a:avLst/>
          </a:prstGeom>
          <a:noFill/>
          <a:ln w="12700">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91320" tIns="45663" rIns="91320" bIns="45663">
            <a:spAutoFit/>
          </a:bodyPr>
          <a:lstStyle>
            <a:lvl1pPr defTabSz="457200" eaLnBrk="0" hangingPunct="0">
              <a:defRPr sz="1200" b="1">
                <a:solidFill>
                  <a:schemeClr val="tx1"/>
                </a:solidFill>
                <a:latin typeface="Arial" charset="0"/>
                <a:ea typeface="ＭＳ Ｐゴシック" charset="-128"/>
              </a:defRPr>
            </a:lvl1pPr>
            <a:lvl2pPr marL="742950" indent="-285750" defTabSz="457200" eaLnBrk="0" hangingPunct="0">
              <a:defRPr sz="1200" b="1">
                <a:solidFill>
                  <a:schemeClr val="tx1"/>
                </a:solidFill>
                <a:latin typeface="Arial" charset="0"/>
                <a:ea typeface="ＭＳ Ｐゴシック" charset="-128"/>
              </a:defRPr>
            </a:lvl2pPr>
            <a:lvl3pPr marL="1143000" indent="-228600" defTabSz="457200" eaLnBrk="0" hangingPunct="0">
              <a:defRPr sz="1200" b="1">
                <a:solidFill>
                  <a:schemeClr val="tx1"/>
                </a:solidFill>
                <a:latin typeface="Arial" charset="0"/>
                <a:ea typeface="ＭＳ Ｐゴシック" charset="-128"/>
              </a:defRPr>
            </a:lvl3pPr>
            <a:lvl4pPr marL="1600200" indent="-228600" defTabSz="457200" eaLnBrk="0" hangingPunct="0">
              <a:defRPr sz="1200" b="1">
                <a:solidFill>
                  <a:schemeClr val="tx1"/>
                </a:solidFill>
                <a:latin typeface="Arial" charset="0"/>
                <a:ea typeface="ＭＳ Ｐゴシック" charset="-128"/>
              </a:defRPr>
            </a:lvl4pPr>
            <a:lvl5pPr marL="2057400" indent="-228600" defTabSz="457200" eaLnBrk="0" hangingPunct="0">
              <a:defRPr sz="1200" b="1">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1200" b="1">
                <a:solidFill>
                  <a:schemeClr val="tx1"/>
                </a:solidFill>
                <a:latin typeface="Arial" charset="0"/>
                <a:ea typeface="ＭＳ Ｐゴシック" charset="-128"/>
              </a:defRPr>
            </a:lvl9pPr>
          </a:lstStyle>
          <a:p>
            <a:pPr algn="ctr" eaLnBrk="1" hangingPunct="1"/>
            <a:r>
              <a:rPr lang="en-US" altLang="en-US" b="0">
                <a:solidFill>
                  <a:srgbClr val="000000"/>
                </a:solidFill>
                <a:latin typeface="Helvetica" charset="0"/>
                <a:cs typeface="+mn-cs"/>
              </a:rPr>
              <a:t>Merge hits and identify parents</a:t>
            </a:r>
          </a:p>
          <a:p>
            <a:pPr algn="ctr" eaLnBrk="1" hangingPunct="1"/>
            <a:endParaRPr lang="en-US" altLang="en-US" b="0">
              <a:solidFill>
                <a:srgbClr val="000000"/>
              </a:solidFill>
              <a:latin typeface="Helvetica" charset="0"/>
              <a:cs typeface="+mn-cs"/>
            </a:endParaRPr>
          </a:p>
        </p:txBody>
      </p:sp>
      <p:cxnSp>
        <p:nvCxnSpPr>
          <p:cNvPr id="84" name="Straight Arrow Connector 83"/>
          <p:cNvCxnSpPr>
            <a:stCxn id="425991" idx="2"/>
            <a:endCxn id="425993" idx="0"/>
          </p:cNvCxnSpPr>
          <p:nvPr/>
        </p:nvCxnSpPr>
        <p:spPr>
          <a:xfrm flipH="1">
            <a:off x="2319338" y="4029075"/>
            <a:ext cx="0" cy="115888"/>
          </a:xfrm>
          <a:prstGeom prst="straightConnector1">
            <a:avLst/>
          </a:prstGeom>
          <a:ln w="12700" cap="flat" cmpd="sng" algn="ctr">
            <a:solidFill>
              <a:schemeClr val="tx1"/>
            </a:solidFill>
            <a:prstDash val="solid"/>
            <a:round/>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sp>
        <p:nvSpPr>
          <p:cNvPr id="425995" name="TextBox 88"/>
          <p:cNvSpPr txBox="1">
            <a:spLocks noChangeArrowheads="1"/>
          </p:cNvSpPr>
          <p:nvPr/>
        </p:nvSpPr>
        <p:spPr bwMode="auto">
          <a:xfrm>
            <a:off x="1190625" y="4906963"/>
            <a:ext cx="2255838" cy="461962"/>
          </a:xfrm>
          <a:prstGeom prst="rect">
            <a:avLst/>
          </a:prstGeom>
          <a:noFill/>
          <a:ln w="12700">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91320" tIns="45663" rIns="91320" bIns="45663">
            <a:spAutoFit/>
          </a:bodyPr>
          <a:lstStyle>
            <a:lvl1pPr defTabSz="457200" eaLnBrk="0" hangingPunct="0">
              <a:defRPr sz="1200" b="1">
                <a:solidFill>
                  <a:schemeClr val="tx1"/>
                </a:solidFill>
                <a:latin typeface="Arial" charset="0"/>
                <a:ea typeface="ＭＳ Ｐゴシック" charset="-128"/>
              </a:defRPr>
            </a:lvl1pPr>
            <a:lvl2pPr marL="742950" indent="-285750" defTabSz="457200" eaLnBrk="0" hangingPunct="0">
              <a:defRPr sz="1200" b="1">
                <a:solidFill>
                  <a:schemeClr val="tx1"/>
                </a:solidFill>
                <a:latin typeface="Arial" charset="0"/>
                <a:ea typeface="ＭＳ Ｐゴシック" charset="-128"/>
              </a:defRPr>
            </a:lvl2pPr>
            <a:lvl3pPr marL="1143000" indent="-228600" defTabSz="457200" eaLnBrk="0" hangingPunct="0">
              <a:defRPr sz="1200" b="1">
                <a:solidFill>
                  <a:schemeClr val="tx1"/>
                </a:solidFill>
                <a:latin typeface="Arial" charset="0"/>
                <a:ea typeface="ＭＳ Ｐゴシック" charset="-128"/>
              </a:defRPr>
            </a:lvl3pPr>
            <a:lvl4pPr marL="1600200" indent="-228600" defTabSz="457200" eaLnBrk="0" hangingPunct="0">
              <a:defRPr sz="1200" b="1">
                <a:solidFill>
                  <a:schemeClr val="tx1"/>
                </a:solidFill>
                <a:latin typeface="Arial" charset="0"/>
                <a:ea typeface="ＭＳ Ｐゴシック" charset="-128"/>
              </a:defRPr>
            </a:lvl4pPr>
            <a:lvl5pPr marL="2057400" indent="-228600" defTabSz="457200" eaLnBrk="0" hangingPunct="0">
              <a:defRPr sz="1200" b="1">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1200" b="1">
                <a:solidFill>
                  <a:schemeClr val="tx1"/>
                </a:solidFill>
                <a:latin typeface="Arial" charset="0"/>
                <a:ea typeface="ＭＳ Ｐゴシック" charset="-128"/>
              </a:defRPr>
            </a:lvl9pPr>
          </a:lstStyle>
          <a:p>
            <a:pPr algn="ctr" eaLnBrk="1" hangingPunct="1"/>
            <a:r>
              <a:rPr lang="en-US" altLang="en-US" b="0">
                <a:solidFill>
                  <a:srgbClr val="000000"/>
                </a:solidFill>
                <a:latin typeface="Helvetica" charset="0"/>
                <a:cs typeface="+mn-cs"/>
              </a:rPr>
              <a:t>FASTA re-alignment</a:t>
            </a:r>
          </a:p>
          <a:p>
            <a:pPr algn="ctr" eaLnBrk="1" hangingPunct="1"/>
            <a:endParaRPr lang="en-US" altLang="en-US" b="0">
              <a:solidFill>
                <a:srgbClr val="000000"/>
              </a:solidFill>
              <a:latin typeface="Helvetica" charset="0"/>
              <a:cs typeface="+mn-cs"/>
            </a:endParaRPr>
          </a:p>
        </p:txBody>
      </p:sp>
      <p:cxnSp>
        <p:nvCxnSpPr>
          <p:cNvPr id="90" name="Straight Arrow Connector 89"/>
          <p:cNvCxnSpPr>
            <a:stCxn id="425993" idx="2"/>
            <a:endCxn id="425995" idx="0"/>
          </p:cNvCxnSpPr>
          <p:nvPr/>
        </p:nvCxnSpPr>
        <p:spPr>
          <a:xfrm>
            <a:off x="2319338" y="4791075"/>
            <a:ext cx="0" cy="115888"/>
          </a:xfrm>
          <a:prstGeom prst="straightConnector1">
            <a:avLst/>
          </a:prstGeom>
          <a:ln w="12700" cap="flat" cmpd="sng" algn="ctr">
            <a:solidFill>
              <a:schemeClr val="tx1"/>
            </a:solidFill>
            <a:prstDash val="solid"/>
            <a:round/>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sp>
        <p:nvSpPr>
          <p:cNvPr id="425997" name="TextBox 91"/>
          <p:cNvSpPr txBox="1">
            <a:spLocks noChangeArrowheads="1"/>
          </p:cNvSpPr>
          <p:nvPr/>
        </p:nvSpPr>
        <p:spPr bwMode="auto">
          <a:xfrm>
            <a:off x="968375" y="5668963"/>
            <a:ext cx="1125538" cy="461962"/>
          </a:xfrm>
          <a:prstGeom prst="rect">
            <a:avLst/>
          </a:prstGeom>
          <a:noFill/>
          <a:ln w="12700">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lIns="91320" tIns="45663" rIns="91320" bIns="45663">
            <a:spAutoFit/>
          </a:bodyPr>
          <a:lstStyle>
            <a:lvl1pPr defTabSz="457200" eaLnBrk="0" hangingPunct="0">
              <a:defRPr sz="1200" b="1">
                <a:solidFill>
                  <a:schemeClr val="tx1"/>
                </a:solidFill>
                <a:latin typeface="Arial" charset="0"/>
                <a:ea typeface="ＭＳ Ｐゴシック" charset="-128"/>
              </a:defRPr>
            </a:lvl1pPr>
            <a:lvl2pPr marL="742950" indent="-285750" defTabSz="457200" eaLnBrk="0" hangingPunct="0">
              <a:defRPr sz="1200" b="1">
                <a:solidFill>
                  <a:schemeClr val="tx1"/>
                </a:solidFill>
                <a:latin typeface="Arial" charset="0"/>
                <a:ea typeface="ＭＳ Ｐゴシック" charset="-128"/>
              </a:defRPr>
            </a:lvl2pPr>
            <a:lvl3pPr marL="1143000" indent="-228600" defTabSz="457200" eaLnBrk="0" hangingPunct="0">
              <a:defRPr sz="1200" b="1">
                <a:solidFill>
                  <a:schemeClr val="tx1"/>
                </a:solidFill>
                <a:latin typeface="Arial" charset="0"/>
                <a:ea typeface="ＭＳ Ｐゴシック" charset="-128"/>
              </a:defRPr>
            </a:lvl3pPr>
            <a:lvl4pPr marL="1600200" indent="-228600" defTabSz="457200" eaLnBrk="0" hangingPunct="0">
              <a:defRPr sz="1200" b="1">
                <a:solidFill>
                  <a:schemeClr val="tx1"/>
                </a:solidFill>
                <a:latin typeface="Arial" charset="0"/>
                <a:ea typeface="ＭＳ Ｐゴシック" charset="-128"/>
              </a:defRPr>
            </a:lvl4pPr>
            <a:lvl5pPr marL="2057400" indent="-228600" defTabSz="457200" eaLnBrk="0" hangingPunct="0">
              <a:defRPr sz="1200" b="1">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1200" b="1">
                <a:solidFill>
                  <a:schemeClr val="tx1"/>
                </a:solidFill>
                <a:latin typeface="Arial" charset="0"/>
                <a:ea typeface="ＭＳ Ｐゴシック" charset="-128"/>
              </a:defRPr>
            </a:lvl9pPr>
          </a:lstStyle>
          <a:p>
            <a:pPr algn="ctr" eaLnBrk="1" hangingPunct="1"/>
            <a:r>
              <a:rPr lang="en-US" altLang="en-US" b="0">
                <a:solidFill>
                  <a:srgbClr val="000000"/>
                </a:solidFill>
                <a:latin typeface="Helvetica" charset="0"/>
                <a:cs typeface="+mn-cs"/>
              </a:rPr>
              <a:t>Processed</a:t>
            </a:r>
          </a:p>
          <a:p>
            <a:pPr algn="ctr" eaLnBrk="1" hangingPunct="1"/>
            <a:r>
              <a:rPr lang="en-US" altLang="en-US" b="0">
                <a:solidFill>
                  <a:srgbClr val="000000"/>
                </a:solidFill>
                <a:latin typeface="Helvetica" charset="0"/>
                <a:cs typeface="+mn-cs"/>
              </a:rPr>
              <a:t>Pseudogenes</a:t>
            </a:r>
          </a:p>
        </p:txBody>
      </p:sp>
      <p:sp>
        <p:nvSpPr>
          <p:cNvPr id="425998" name="TextBox 92"/>
          <p:cNvSpPr txBox="1">
            <a:spLocks noChangeArrowheads="1"/>
          </p:cNvSpPr>
          <p:nvPr/>
        </p:nvSpPr>
        <p:spPr bwMode="auto">
          <a:xfrm>
            <a:off x="2608263" y="5668963"/>
            <a:ext cx="1125537" cy="461962"/>
          </a:xfrm>
          <a:prstGeom prst="rect">
            <a:avLst/>
          </a:prstGeom>
          <a:noFill/>
          <a:ln w="12700">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lIns="91320" tIns="45663" rIns="91320" bIns="45663">
            <a:spAutoFit/>
          </a:bodyPr>
          <a:lstStyle>
            <a:lvl1pPr defTabSz="457200" eaLnBrk="0" hangingPunct="0">
              <a:defRPr sz="1200" b="1">
                <a:solidFill>
                  <a:schemeClr val="tx1"/>
                </a:solidFill>
                <a:latin typeface="Arial" charset="0"/>
                <a:ea typeface="ＭＳ Ｐゴシック" charset="-128"/>
              </a:defRPr>
            </a:lvl1pPr>
            <a:lvl2pPr marL="742950" indent="-285750" defTabSz="457200" eaLnBrk="0" hangingPunct="0">
              <a:defRPr sz="1200" b="1">
                <a:solidFill>
                  <a:schemeClr val="tx1"/>
                </a:solidFill>
                <a:latin typeface="Arial" charset="0"/>
                <a:ea typeface="ＭＳ Ｐゴシック" charset="-128"/>
              </a:defRPr>
            </a:lvl2pPr>
            <a:lvl3pPr marL="1143000" indent="-228600" defTabSz="457200" eaLnBrk="0" hangingPunct="0">
              <a:defRPr sz="1200" b="1">
                <a:solidFill>
                  <a:schemeClr val="tx1"/>
                </a:solidFill>
                <a:latin typeface="Arial" charset="0"/>
                <a:ea typeface="ＭＳ Ｐゴシック" charset="-128"/>
              </a:defRPr>
            </a:lvl3pPr>
            <a:lvl4pPr marL="1600200" indent="-228600" defTabSz="457200" eaLnBrk="0" hangingPunct="0">
              <a:defRPr sz="1200" b="1">
                <a:solidFill>
                  <a:schemeClr val="tx1"/>
                </a:solidFill>
                <a:latin typeface="Arial" charset="0"/>
                <a:ea typeface="ＭＳ Ｐゴシック" charset="-128"/>
              </a:defRPr>
            </a:lvl4pPr>
            <a:lvl5pPr marL="2057400" indent="-228600" defTabSz="457200" eaLnBrk="0" hangingPunct="0">
              <a:defRPr sz="1200" b="1">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1200" b="1">
                <a:solidFill>
                  <a:schemeClr val="tx1"/>
                </a:solidFill>
                <a:latin typeface="Arial" charset="0"/>
                <a:ea typeface="ＭＳ Ｐゴシック" charset="-128"/>
              </a:defRPr>
            </a:lvl9pPr>
          </a:lstStyle>
          <a:p>
            <a:pPr algn="ctr" eaLnBrk="1" hangingPunct="1"/>
            <a:r>
              <a:rPr lang="en-US" altLang="en-US" b="0">
                <a:solidFill>
                  <a:srgbClr val="000000"/>
                </a:solidFill>
                <a:latin typeface="Helvetica" charset="0"/>
                <a:cs typeface="+mn-cs"/>
              </a:rPr>
              <a:t>Duplicated</a:t>
            </a:r>
          </a:p>
          <a:p>
            <a:pPr algn="ctr" eaLnBrk="1" hangingPunct="1"/>
            <a:r>
              <a:rPr lang="en-US" altLang="en-US" b="0">
                <a:solidFill>
                  <a:srgbClr val="000000"/>
                </a:solidFill>
                <a:latin typeface="Helvetica" charset="0"/>
                <a:cs typeface="+mn-cs"/>
              </a:rPr>
              <a:t>Pseudogenes</a:t>
            </a:r>
          </a:p>
        </p:txBody>
      </p:sp>
      <p:cxnSp>
        <p:nvCxnSpPr>
          <p:cNvPr id="94" name="Straight Arrow Connector 93"/>
          <p:cNvCxnSpPr>
            <a:stCxn id="425995" idx="2"/>
            <a:endCxn id="425997" idx="0"/>
          </p:cNvCxnSpPr>
          <p:nvPr/>
        </p:nvCxnSpPr>
        <p:spPr>
          <a:xfrm flipH="1">
            <a:off x="1531938" y="5368925"/>
            <a:ext cx="787400" cy="300038"/>
          </a:xfrm>
          <a:prstGeom prst="straightConnector1">
            <a:avLst/>
          </a:prstGeom>
          <a:ln w="12700" cap="flat" cmpd="sng" algn="ctr">
            <a:solidFill>
              <a:schemeClr val="tx1"/>
            </a:solidFill>
            <a:prstDash val="solid"/>
            <a:round/>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98" name="Straight Arrow Connector 97"/>
          <p:cNvCxnSpPr>
            <a:stCxn id="425995" idx="2"/>
            <a:endCxn id="425998" idx="0"/>
          </p:cNvCxnSpPr>
          <p:nvPr/>
        </p:nvCxnSpPr>
        <p:spPr>
          <a:xfrm>
            <a:off x="2319338" y="5368925"/>
            <a:ext cx="852487" cy="300038"/>
          </a:xfrm>
          <a:prstGeom prst="straightConnector1">
            <a:avLst/>
          </a:prstGeom>
          <a:ln w="12700" cap="flat" cmpd="sng" algn="ctr">
            <a:solidFill>
              <a:schemeClr val="tx1"/>
            </a:solidFill>
            <a:prstDash val="solid"/>
            <a:round/>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sp>
        <p:nvSpPr>
          <p:cNvPr id="426001" name="TextBox 100"/>
          <p:cNvSpPr txBox="1">
            <a:spLocks noChangeArrowheads="1"/>
          </p:cNvSpPr>
          <p:nvPr/>
        </p:nvSpPr>
        <p:spPr bwMode="auto">
          <a:xfrm>
            <a:off x="1670050" y="1371600"/>
            <a:ext cx="1211263"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0">
                <a:solidFill>
                  <a:srgbClr val="000000"/>
                </a:solidFill>
                <a:round/>
                <a:headEnd/>
                <a:tailEnd/>
              </a14:hiddenLine>
            </a:ext>
          </a:extLst>
        </p:spPr>
        <p:txBody>
          <a:bodyPr wrap="none" lIns="91320" tIns="45663" rIns="91320" bIns="45663">
            <a:spAutoFit/>
          </a:bodyPr>
          <a:lstStyle>
            <a:lvl1pPr defTabSz="457200" eaLnBrk="0" hangingPunct="0">
              <a:defRPr sz="1200" b="1">
                <a:solidFill>
                  <a:schemeClr val="tx1"/>
                </a:solidFill>
                <a:latin typeface="Arial" charset="0"/>
                <a:ea typeface="ＭＳ Ｐゴシック" charset="-128"/>
              </a:defRPr>
            </a:lvl1pPr>
            <a:lvl2pPr marL="742950" indent="-285750" defTabSz="457200" eaLnBrk="0" hangingPunct="0">
              <a:defRPr sz="1200" b="1">
                <a:solidFill>
                  <a:schemeClr val="tx1"/>
                </a:solidFill>
                <a:latin typeface="Arial" charset="0"/>
                <a:ea typeface="ＭＳ Ｐゴシック" charset="-128"/>
              </a:defRPr>
            </a:lvl2pPr>
            <a:lvl3pPr marL="1143000" indent="-228600" defTabSz="457200" eaLnBrk="0" hangingPunct="0">
              <a:defRPr sz="1200" b="1">
                <a:solidFill>
                  <a:schemeClr val="tx1"/>
                </a:solidFill>
                <a:latin typeface="Arial" charset="0"/>
                <a:ea typeface="ＭＳ Ｐゴシック" charset="-128"/>
              </a:defRPr>
            </a:lvl3pPr>
            <a:lvl4pPr marL="1600200" indent="-228600" defTabSz="457200" eaLnBrk="0" hangingPunct="0">
              <a:defRPr sz="1200" b="1">
                <a:solidFill>
                  <a:schemeClr val="tx1"/>
                </a:solidFill>
                <a:latin typeface="Arial" charset="0"/>
                <a:ea typeface="ＭＳ Ｐゴシック" charset="-128"/>
              </a:defRPr>
            </a:lvl4pPr>
            <a:lvl5pPr marL="2057400" indent="-228600" defTabSz="457200" eaLnBrk="0" hangingPunct="0">
              <a:defRPr sz="1200" b="1">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400">
                <a:solidFill>
                  <a:srgbClr val="000000"/>
                </a:solidFill>
                <a:latin typeface="Helvetica" charset="0"/>
                <a:cs typeface="+mn-cs"/>
              </a:rPr>
              <a:t>PseudoPipe</a:t>
            </a:r>
          </a:p>
        </p:txBody>
      </p:sp>
      <p:grpSp>
        <p:nvGrpSpPr>
          <p:cNvPr id="426002" name="Group 19"/>
          <p:cNvGrpSpPr>
            <a:grpSpLocks/>
          </p:cNvGrpSpPr>
          <p:nvPr/>
        </p:nvGrpSpPr>
        <p:grpSpPr bwMode="auto">
          <a:xfrm>
            <a:off x="4521200" y="1100138"/>
            <a:ext cx="4267200" cy="5743575"/>
            <a:chOff x="152399" y="136138"/>
            <a:chExt cx="6629401" cy="8931662"/>
          </a:xfrm>
        </p:grpSpPr>
        <p:sp>
          <p:nvSpPr>
            <p:cNvPr id="21" name="Rectangle 20"/>
            <p:cNvSpPr/>
            <p:nvPr/>
          </p:nvSpPr>
          <p:spPr>
            <a:xfrm>
              <a:off x="3055229" y="6628750"/>
              <a:ext cx="1492108" cy="1019562"/>
            </a:xfrm>
            <a:prstGeom prst="rect">
              <a:avLst/>
            </a:prstGeom>
            <a:pattFill prst="openDmnd">
              <a:fgClr>
                <a:schemeClr val="bg1">
                  <a:lumMod val="85000"/>
                </a:schemeClr>
              </a:fgClr>
              <a:bgClr>
                <a:prstClr val="white"/>
              </a:bgClr>
            </a:pattFill>
            <a:ln w="76200" cmpd="tri">
              <a:solidFill>
                <a:srgbClr val="008000"/>
              </a:solidFill>
            </a:ln>
            <a:effectLst/>
          </p:spPr>
          <p:style>
            <a:lnRef idx="1">
              <a:schemeClr val="accent1"/>
            </a:lnRef>
            <a:fillRef idx="3">
              <a:schemeClr val="accent1"/>
            </a:fillRef>
            <a:effectRef idx="2">
              <a:schemeClr val="accent1"/>
            </a:effectRef>
            <a:fontRef idx="minor">
              <a:schemeClr val="lt1"/>
            </a:fontRef>
          </p:style>
          <p:txBody>
            <a:bodyPr anchor="ctr">
              <a:norm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r>
                <a:rPr lang="en-US" b="0" dirty="0" smtClean="0">
                  <a:solidFill>
                    <a:prstClr val="white"/>
                  </a:solidFill>
                  <a:latin typeface="Helvetica"/>
                </a:rPr>
                <a:t>````````</a:t>
              </a:r>
              <a:endParaRPr lang="en-US" b="0" dirty="0">
                <a:solidFill>
                  <a:prstClr val="white"/>
                </a:solidFill>
                <a:latin typeface="Helvetica"/>
              </a:endParaRPr>
            </a:p>
          </p:txBody>
        </p:sp>
        <p:sp>
          <p:nvSpPr>
            <p:cNvPr id="22" name="Rectangle 21"/>
            <p:cNvSpPr/>
            <p:nvPr/>
          </p:nvSpPr>
          <p:spPr>
            <a:xfrm>
              <a:off x="1370749" y="6628750"/>
              <a:ext cx="1146828" cy="609762"/>
            </a:xfrm>
            <a:prstGeom prst="rect">
              <a:avLst/>
            </a:prstGeom>
            <a:noFill/>
            <a:ln w="12700"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anchor="ctr">
              <a:norm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lang="en-US" b="0" dirty="0">
                <a:ln w="38100" cmpd="sng">
                  <a:solidFill>
                    <a:prstClr val="black"/>
                  </a:solidFill>
                </a:ln>
                <a:solidFill>
                  <a:prstClr val="white"/>
                </a:solidFill>
                <a:latin typeface="Helvetica"/>
              </a:endParaRPr>
            </a:p>
          </p:txBody>
        </p:sp>
        <p:sp>
          <p:nvSpPr>
            <p:cNvPr id="23" name="Rounded Rectangle 22"/>
            <p:cNvSpPr/>
            <p:nvPr/>
          </p:nvSpPr>
          <p:spPr>
            <a:xfrm>
              <a:off x="633327" y="136138"/>
              <a:ext cx="4602106" cy="1510828"/>
            </a:xfrm>
            <a:prstGeom prst="roundRect">
              <a:avLst/>
            </a:prstGeom>
            <a:pattFill prst="wdUpDiag">
              <a:fgClr>
                <a:schemeClr val="accent1">
                  <a:lumMod val="20000"/>
                  <a:lumOff val="80000"/>
                </a:schemeClr>
              </a:fgClr>
              <a:bgClr>
                <a:prstClr val="white"/>
              </a:bgClr>
            </a:pattFill>
            <a:ln>
              <a:solidFill>
                <a:schemeClr val="accent1">
                  <a:lumMod val="20000"/>
                  <a:lumOff val="80000"/>
                </a:schemeClr>
              </a:solidFill>
            </a:ln>
            <a:effectLst/>
          </p:spPr>
          <p:style>
            <a:lnRef idx="1">
              <a:schemeClr val="accent1"/>
            </a:lnRef>
            <a:fillRef idx="3">
              <a:schemeClr val="accent1"/>
            </a:fillRef>
            <a:effectRef idx="2">
              <a:schemeClr val="accent1"/>
            </a:effectRef>
            <a:fontRef idx="minor">
              <a:schemeClr val="lt1"/>
            </a:fontRef>
          </p:style>
          <p:txBody>
            <a:bodyPr anchor="ctr">
              <a:norm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lang="en-US" b="0" dirty="0">
                <a:solidFill>
                  <a:prstClr val="white"/>
                </a:solidFill>
                <a:latin typeface="Helvetica"/>
              </a:endParaRPr>
            </a:p>
          </p:txBody>
        </p:sp>
        <p:sp>
          <p:nvSpPr>
            <p:cNvPr id="24" name="Magnetic Disk 23"/>
            <p:cNvSpPr/>
            <p:nvPr/>
          </p:nvSpPr>
          <p:spPr>
            <a:xfrm>
              <a:off x="818299" y="582967"/>
              <a:ext cx="1201086" cy="604826"/>
            </a:xfrm>
            <a:prstGeom prst="flowChartMagneticDisk">
              <a:avLst/>
            </a:prstGeom>
            <a:solidFill>
              <a:srgbClr val="0000FF">
                <a:alpha val="16000"/>
              </a:srgbClr>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anchor="ctr">
              <a:normAutofit fontScale="70000" lnSpcReduction="20000"/>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r>
                <a:rPr lang="en-US" sz="1200" b="0" dirty="0" err="1">
                  <a:solidFill>
                    <a:prstClr val="black"/>
                  </a:solidFill>
                  <a:latin typeface="Helvetica"/>
                  <a:cs typeface="Helvetica"/>
                </a:rPr>
                <a:t>PseudoPipe</a:t>
              </a:r>
              <a:endParaRPr lang="en-US" sz="1200" b="0" dirty="0">
                <a:solidFill>
                  <a:prstClr val="black"/>
                </a:solidFill>
                <a:latin typeface="Helvetica"/>
                <a:cs typeface="Helvetica"/>
              </a:endParaRPr>
            </a:p>
          </p:txBody>
        </p:sp>
        <p:sp>
          <p:nvSpPr>
            <p:cNvPr id="25" name="Magnetic Disk 24"/>
            <p:cNvSpPr/>
            <p:nvPr/>
          </p:nvSpPr>
          <p:spPr>
            <a:xfrm>
              <a:off x="2307941" y="582967"/>
              <a:ext cx="1203552" cy="604826"/>
            </a:xfrm>
            <a:prstGeom prst="flowChartMagneticDisk">
              <a:avLst/>
            </a:prstGeom>
            <a:solidFill>
              <a:srgbClr val="FF0000">
                <a:alpha val="18000"/>
              </a:srgbClr>
            </a:solidFill>
            <a:ln>
              <a:solidFill>
                <a:srgbClr val="FF6600"/>
              </a:solidFill>
            </a:ln>
            <a:effectLst/>
          </p:spPr>
          <p:style>
            <a:lnRef idx="1">
              <a:schemeClr val="accent1"/>
            </a:lnRef>
            <a:fillRef idx="3">
              <a:schemeClr val="accent1"/>
            </a:fillRef>
            <a:effectRef idx="2">
              <a:schemeClr val="accent1"/>
            </a:effectRef>
            <a:fontRef idx="minor">
              <a:schemeClr val="lt1"/>
            </a:fontRef>
          </p:style>
          <p:txBody>
            <a:bodyPr anchor="ctr">
              <a:normAutofit fontScale="70000" lnSpcReduction="20000"/>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r>
                <a:rPr lang="en-US" sz="1200" b="0" dirty="0" err="1">
                  <a:solidFill>
                    <a:prstClr val="black"/>
                  </a:solidFill>
                  <a:latin typeface="Helvetica"/>
                  <a:cs typeface="Helvetica"/>
                </a:rPr>
                <a:t>RetroFinder</a:t>
              </a:r>
              <a:endParaRPr lang="en-US" sz="1200" b="0" dirty="0">
                <a:solidFill>
                  <a:prstClr val="black"/>
                </a:solidFill>
                <a:latin typeface="Helvetica"/>
                <a:cs typeface="Helvetica"/>
              </a:endParaRPr>
            </a:p>
          </p:txBody>
        </p:sp>
        <p:sp>
          <p:nvSpPr>
            <p:cNvPr id="26" name="Magnetic Disk 25"/>
            <p:cNvSpPr/>
            <p:nvPr/>
          </p:nvSpPr>
          <p:spPr>
            <a:xfrm>
              <a:off x="3790185" y="582967"/>
              <a:ext cx="1201085" cy="604826"/>
            </a:xfrm>
            <a:prstGeom prst="flowChartMagneticDisk">
              <a:avLst/>
            </a:prstGeom>
            <a:solidFill>
              <a:srgbClr val="008000">
                <a:alpha val="19000"/>
              </a:srgbClr>
            </a:solid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anchor="ctr">
              <a:normAutofit fontScale="70000" lnSpcReduction="20000"/>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r>
                <a:rPr lang="en-US" sz="1200" b="0" dirty="0">
                  <a:solidFill>
                    <a:prstClr val="black"/>
                  </a:solidFill>
                  <a:latin typeface="Helvetica"/>
                  <a:cs typeface="Helvetica"/>
                </a:rPr>
                <a:t>HAVANA</a:t>
              </a:r>
            </a:p>
          </p:txBody>
        </p:sp>
        <p:sp>
          <p:nvSpPr>
            <p:cNvPr id="27" name="TextBox 13"/>
            <p:cNvSpPr txBox="1"/>
            <p:nvPr/>
          </p:nvSpPr>
          <p:spPr>
            <a:xfrm>
              <a:off x="633327" y="158355"/>
              <a:ext cx="4602106" cy="271554"/>
            </a:xfrm>
            <a:prstGeom prst="rect">
              <a:avLst/>
            </a:prstGeom>
            <a:noFill/>
            <a:ln>
              <a:noFill/>
            </a:ln>
            <a:effectLst/>
          </p:spPr>
          <p:txBody>
            <a:bodyPr>
              <a:normAutofit fontScale="32500" lnSpcReduction="20000"/>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r>
                <a:rPr lang="en-US" dirty="0" err="1" smtClean="0">
                  <a:solidFill>
                    <a:prstClr val="black"/>
                  </a:solidFill>
                  <a:latin typeface="Helvetica"/>
                  <a:cs typeface="Helvetica"/>
                </a:rPr>
                <a:t>Pseudogene</a:t>
              </a:r>
              <a:r>
                <a:rPr lang="en-US" dirty="0" smtClean="0">
                  <a:solidFill>
                    <a:prstClr val="black"/>
                  </a:solidFill>
                  <a:latin typeface="Helvetica"/>
                  <a:cs typeface="Helvetica"/>
                </a:rPr>
                <a:t> Information </a:t>
              </a:r>
              <a:r>
                <a:rPr lang="en-US" dirty="0">
                  <a:solidFill>
                    <a:prstClr val="black"/>
                  </a:solidFill>
                  <a:latin typeface="Helvetica"/>
                  <a:cs typeface="Helvetica"/>
                </a:rPr>
                <a:t>P</a:t>
              </a:r>
              <a:r>
                <a:rPr lang="en-US" dirty="0" smtClean="0">
                  <a:solidFill>
                    <a:prstClr val="black"/>
                  </a:solidFill>
                  <a:latin typeface="Helvetica"/>
                  <a:cs typeface="Helvetica"/>
                </a:rPr>
                <a:t>ool</a:t>
              </a:r>
              <a:endParaRPr lang="en-US" dirty="0">
                <a:solidFill>
                  <a:prstClr val="black"/>
                </a:solidFill>
                <a:latin typeface="Helvetica"/>
                <a:cs typeface="Helvetica"/>
              </a:endParaRPr>
            </a:p>
          </p:txBody>
        </p:sp>
        <p:cxnSp>
          <p:nvCxnSpPr>
            <p:cNvPr id="28" name="Elbow Connector 27"/>
            <p:cNvCxnSpPr>
              <a:stCxn id="24" idx="3"/>
            </p:cNvCxnSpPr>
            <p:nvPr/>
          </p:nvCxnSpPr>
          <p:spPr>
            <a:xfrm rot="16200000" flipH="1">
              <a:off x="1223451" y="1381952"/>
              <a:ext cx="1152870" cy="764551"/>
            </a:xfrm>
            <a:prstGeom prst="bentConnector3">
              <a:avLst>
                <a:gd name="adj1" fmla="val 50000"/>
              </a:avLst>
            </a:prstGeom>
            <a:ln w="3175" cap="flat" cmpd="sng" algn="ctr">
              <a:solidFill>
                <a:schemeClr val="tx1"/>
              </a:solidFill>
              <a:prstDash val="solid"/>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cxnSp>
          <p:nvCxnSpPr>
            <p:cNvPr id="29" name="Elbow Connector 28"/>
            <p:cNvCxnSpPr/>
            <p:nvPr/>
          </p:nvCxnSpPr>
          <p:spPr>
            <a:xfrm rot="5400000">
              <a:off x="1983070" y="1396749"/>
              <a:ext cx="1152870" cy="734956"/>
            </a:xfrm>
            <a:prstGeom prst="bentConnector3">
              <a:avLst/>
            </a:prstGeom>
            <a:ln w="3175" cap="flat" cmpd="sng" algn="ctr">
              <a:solidFill>
                <a:schemeClr val="tx1"/>
              </a:solidFill>
              <a:prstDash val="solid"/>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sp>
          <p:nvSpPr>
            <p:cNvPr id="30" name="Rectangle 29"/>
            <p:cNvSpPr/>
            <p:nvPr/>
          </p:nvSpPr>
          <p:spPr>
            <a:xfrm>
              <a:off x="3037964" y="4392132"/>
              <a:ext cx="1489642" cy="1017094"/>
            </a:xfrm>
            <a:prstGeom prst="rect">
              <a:avLst/>
            </a:prstGeom>
            <a:pattFill prst="openDmnd">
              <a:fgClr>
                <a:schemeClr val="bg1">
                  <a:lumMod val="85000"/>
                </a:schemeClr>
              </a:fgClr>
              <a:bgClr>
                <a:prstClr val="white"/>
              </a:bgClr>
            </a:pattFill>
            <a:ln w="38100" cmpd="dbl">
              <a:solidFill>
                <a:srgbClr val="008000"/>
              </a:solidFill>
            </a:ln>
            <a:effectLst/>
          </p:spPr>
          <p:style>
            <a:lnRef idx="1">
              <a:schemeClr val="accent1"/>
            </a:lnRef>
            <a:fillRef idx="3">
              <a:schemeClr val="accent1"/>
            </a:fillRef>
            <a:effectRef idx="2">
              <a:schemeClr val="accent1"/>
            </a:effectRef>
            <a:fontRef idx="minor">
              <a:schemeClr val="lt1"/>
            </a:fontRef>
          </p:style>
          <p:txBody>
            <a:bodyPr anchor="ctr">
              <a:norm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r>
                <a:rPr lang="en-US" b="0" dirty="0" smtClean="0">
                  <a:solidFill>
                    <a:prstClr val="white"/>
                  </a:solidFill>
                  <a:latin typeface="Helvetica"/>
                </a:rPr>
                <a:t>````````</a:t>
              </a:r>
              <a:endParaRPr lang="en-US" b="0" dirty="0">
                <a:solidFill>
                  <a:prstClr val="white"/>
                </a:solidFill>
                <a:latin typeface="Helvetica"/>
              </a:endParaRPr>
            </a:p>
          </p:txBody>
        </p:sp>
        <p:sp>
          <p:nvSpPr>
            <p:cNvPr id="31" name="TextBox 53"/>
            <p:cNvSpPr txBox="1"/>
            <p:nvPr/>
          </p:nvSpPr>
          <p:spPr>
            <a:xfrm>
              <a:off x="3067560" y="4648874"/>
              <a:ext cx="742356" cy="269085"/>
            </a:xfrm>
            <a:prstGeom prst="rect">
              <a:avLst/>
            </a:prstGeom>
            <a:noFill/>
            <a:ln>
              <a:noFill/>
            </a:ln>
            <a:effectLst/>
          </p:spPr>
          <p:txBody>
            <a:bodyPr>
              <a:normAutofit fontScale="47500" lnSpcReduction="20000"/>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r>
                <a:rPr lang="en-US" sz="1200" dirty="0">
                  <a:solidFill>
                    <a:prstClr val="black"/>
                  </a:solidFill>
                  <a:latin typeface="Helvetica"/>
                  <a:cs typeface="Helvetica"/>
                </a:rPr>
                <a:t>Level 1</a:t>
              </a:r>
            </a:p>
          </p:txBody>
        </p:sp>
        <p:sp>
          <p:nvSpPr>
            <p:cNvPr id="32" name="TextBox 54"/>
            <p:cNvSpPr txBox="1"/>
            <p:nvPr/>
          </p:nvSpPr>
          <p:spPr>
            <a:xfrm>
              <a:off x="3829646" y="4648874"/>
              <a:ext cx="742354" cy="269085"/>
            </a:xfrm>
            <a:prstGeom prst="rect">
              <a:avLst/>
            </a:prstGeom>
            <a:noFill/>
            <a:ln>
              <a:noFill/>
            </a:ln>
            <a:effectLst/>
          </p:spPr>
          <p:txBody>
            <a:bodyPr>
              <a:normAutofit fontScale="40000" lnSpcReduction="20000"/>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r>
                <a:rPr lang="en-US" sz="1200" dirty="0">
                  <a:solidFill>
                    <a:prstClr val="black"/>
                  </a:solidFill>
                  <a:latin typeface="Helvetica"/>
                  <a:cs typeface="Helvetica"/>
                </a:rPr>
                <a:t>Level 2&amp;3</a:t>
              </a:r>
            </a:p>
          </p:txBody>
        </p:sp>
        <p:sp>
          <p:nvSpPr>
            <p:cNvPr id="33" name="32-Point Star 32"/>
            <p:cNvSpPr/>
            <p:nvPr/>
          </p:nvSpPr>
          <p:spPr>
            <a:xfrm>
              <a:off x="4108336" y="7534753"/>
              <a:ext cx="2673464" cy="1533047"/>
            </a:xfrm>
            <a:prstGeom prst="star32">
              <a:avLst/>
            </a:prstGeom>
            <a:noFill/>
            <a:ln>
              <a:solidFill>
                <a:srgbClr val="FF6600"/>
              </a:solidFill>
            </a:ln>
            <a:effectLst/>
          </p:spPr>
          <p:style>
            <a:lnRef idx="1">
              <a:schemeClr val="accent1"/>
            </a:lnRef>
            <a:fillRef idx="3">
              <a:schemeClr val="accent1"/>
            </a:fillRef>
            <a:effectRef idx="2">
              <a:schemeClr val="accent1"/>
            </a:effectRef>
            <a:fontRef idx="minor">
              <a:schemeClr val="lt1"/>
            </a:fontRef>
          </p:style>
          <p:txBody>
            <a:bodyPr anchor="ctr">
              <a:norm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lang="en-US" b="0" dirty="0">
                <a:solidFill>
                  <a:prstClr val="white"/>
                </a:solidFill>
                <a:latin typeface="Helvetica"/>
              </a:endParaRPr>
            </a:p>
          </p:txBody>
        </p:sp>
        <p:sp>
          <p:nvSpPr>
            <p:cNvPr id="34" name="Isosceles Triangle 33"/>
            <p:cNvSpPr/>
            <p:nvPr/>
          </p:nvSpPr>
          <p:spPr>
            <a:xfrm rot="16200000">
              <a:off x="6130513" y="8107618"/>
              <a:ext cx="385113" cy="276225"/>
            </a:xfrm>
            <a:prstGeom prst="triangle">
              <a:avLst/>
            </a:prstGeom>
            <a:solidFill>
              <a:srgbClr val="FFFF00"/>
            </a:solidFill>
            <a:ln>
              <a:solidFill>
                <a:srgbClr val="FFFF00"/>
              </a:solidFill>
            </a:ln>
            <a:effectLst/>
          </p:spPr>
          <p:style>
            <a:lnRef idx="1">
              <a:schemeClr val="accent1"/>
            </a:lnRef>
            <a:fillRef idx="3">
              <a:schemeClr val="accent1"/>
            </a:fillRef>
            <a:effectRef idx="2">
              <a:schemeClr val="accent1"/>
            </a:effectRef>
            <a:fontRef idx="minor">
              <a:schemeClr val="lt1"/>
            </a:fontRef>
          </p:style>
          <p:txBody>
            <a:bodyPr anchor="ctr">
              <a:normAutofit fontScale="25000" lnSpcReduction="20000"/>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lang="en-US" b="0" dirty="0">
                <a:solidFill>
                  <a:prstClr val="white"/>
                </a:solidFill>
                <a:latin typeface="Helvetica"/>
              </a:endParaRPr>
            </a:p>
          </p:txBody>
        </p:sp>
        <p:sp>
          <p:nvSpPr>
            <p:cNvPr id="35" name="Isosceles Triangle 34"/>
            <p:cNvSpPr/>
            <p:nvPr/>
          </p:nvSpPr>
          <p:spPr>
            <a:xfrm rot="5400000">
              <a:off x="4364645" y="8127368"/>
              <a:ext cx="385113" cy="276225"/>
            </a:xfrm>
            <a:prstGeom prst="triangle">
              <a:avLst/>
            </a:prstGeom>
            <a:solidFill>
              <a:srgbClr val="FFFF00"/>
            </a:solidFill>
            <a:ln>
              <a:solidFill>
                <a:srgbClr val="FFFF00"/>
              </a:solidFill>
            </a:ln>
            <a:effectLst/>
          </p:spPr>
          <p:style>
            <a:lnRef idx="1">
              <a:schemeClr val="accent1"/>
            </a:lnRef>
            <a:fillRef idx="3">
              <a:schemeClr val="accent1"/>
            </a:fillRef>
            <a:effectRef idx="2">
              <a:schemeClr val="accent1"/>
            </a:effectRef>
            <a:fontRef idx="minor">
              <a:schemeClr val="lt1"/>
            </a:fontRef>
          </p:style>
          <p:txBody>
            <a:bodyPr anchor="ctr">
              <a:normAutofit fontScale="25000" lnSpcReduction="20000"/>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lang="en-US" b="0" dirty="0">
                <a:solidFill>
                  <a:prstClr val="white"/>
                </a:solidFill>
                <a:latin typeface="Helvetica"/>
              </a:endParaRPr>
            </a:p>
          </p:txBody>
        </p:sp>
        <p:cxnSp>
          <p:nvCxnSpPr>
            <p:cNvPr id="36" name="Straight Connector 35"/>
            <p:cNvCxnSpPr/>
            <p:nvPr/>
          </p:nvCxnSpPr>
          <p:spPr>
            <a:xfrm flipH="1">
              <a:off x="162264" y="5638811"/>
              <a:ext cx="2878167" cy="0"/>
            </a:xfrm>
            <a:prstGeom prst="line">
              <a:avLst/>
            </a:prstGeom>
            <a:ln w="3175" cmpd="sng">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rot="5400000" flipH="1" flipV="1">
              <a:off x="-2206433" y="3265182"/>
              <a:ext cx="4747259" cy="0"/>
            </a:xfrm>
            <a:prstGeom prst="line">
              <a:avLst/>
            </a:prstGeom>
            <a:ln w="3175" cmpd="sng">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38" name="Straight Arrow Connector 37"/>
            <p:cNvCxnSpPr>
              <a:endCxn id="23" idx="1"/>
            </p:cNvCxnSpPr>
            <p:nvPr/>
          </p:nvCxnSpPr>
          <p:spPr>
            <a:xfrm>
              <a:off x="167197" y="891552"/>
              <a:ext cx="466131" cy="0"/>
            </a:xfrm>
            <a:prstGeom prst="straightConnector1">
              <a:avLst/>
            </a:prstGeom>
            <a:ln w="3175" cmpd="sng">
              <a:solidFill>
                <a:schemeClr val="tx1"/>
              </a:solidFill>
              <a:prstDash val="dash"/>
              <a:tailEnd type="arrow"/>
            </a:ln>
            <a:effectLst/>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flipH="1" flipV="1">
              <a:off x="3047829" y="5258635"/>
              <a:ext cx="0" cy="380176"/>
            </a:xfrm>
            <a:prstGeom prst="line">
              <a:avLst/>
            </a:prstGeom>
            <a:ln w="3175" cmpd="sng">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sp>
          <p:nvSpPr>
            <p:cNvPr id="40" name="TextBox 152"/>
            <p:cNvSpPr txBox="1"/>
            <p:nvPr/>
          </p:nvSpPr>
          <p:spPr>
            <a:xfrm rot="16200000">
              <a:off x="-531573" y="2970324"/>
              <a:ext cx="1676230" cy="308288"/>
            </a:xfrm>
            <a:prstGeom prst="rect">
              <a:avLst/>
            </a:prstGeom>
            <a:noFill/>
            <a:ln>
              <a:noFill/>
            </a:ln>
          </p:spPr>
          <p:txBody>
            <a:bodyPr>
              <a:normAutofit fontScale="55000" lnSpcReduction="20000"/>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r>
                <a:rPr lang="en-US" sz="1400" b="0" dirty="0">
                  <a:solidFill>
                    <a:prstClr val="white">
                      <a:lumMod val="50000"/>
                    </a:prstClr>
                  </a:solidFill>
                  <a:latin typeface="Helvetica"/>
                  <a:cs typeface="Helvetica"/>
                </a:rPr>
                <a:t>Feedback Loop</a:t>
              </a:r>
            </a:p>
          </p:txBody>
        </p:sp>
        <p:sp>
          <p:nvSpPr>
            <p:cNvPr id="41" name="Oval 40"/>
            <p:cNvSpPr/>
            <p:nvPr/>
          </p:nvSpPr>
          <p:spPr>
            <a:xfrm>
              <a:off x="2216689" y="4520503"/>
              <a:ext cx="1573496" cy="738133"/>
            </a:xfrm>
            <a:prstGeom prst="ellipse">
              <a:avLst/>
            </a:prstGeom>
            <a:noFill/>
            <a:ln w="57150" cmpd="sng">
              <a:solidFill>
                <a:srgbClr val="A326D9"/>
              </a:solidFill>
            </a:ln>
            <a:effectLst/>
          </p:spPr>
          <p:style>
            <a:lnRef idx="1">
              <a:schemeClr val="accent1"/>
            </a:lnRef>
            <a:fillRef idx="3">
              <a:schemeClr val="accent1"/>
            </a:fillRef>
            <a:effectRef idx="2">
              <a:schemeClr val="accent1"/>
            </a:effectRef>
            <a:fontRef idx="minor">
              <a:schemeClr val="lt1"/>
            </a:fontRef>
          </p:style>
          <p:txBody>
            <a:bodyPr anchor="ctr">
              <a:normAutofit fontScale="92500" lnSpcReduction="10000"/>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lang="en-US" b="0" dirty="0">
                <a:solidFill>
                  <a:prstClr val="white"/>
                </a:solidFill>
                <a:latin typeface="Helvetica"/>
              </a:endParaRPr>
            </a:p>
          </p:txBody>
        </p:sp>
        <p:sp>
          <p:nvSpPr>
            <p:cNvPr id="42" name="Oval 41"/>
            <p:cNvSpPr/>
            <p:nvPr/>
          </p:nvSpPr>
          <p:spPr>
            <a:xfrm>
              <a:off x="1385547" y="2340663"/>
              <a:ext cx="1593227" cy="770226"/>
            </a:xfrm>
            <a:prstGeom prst="ellipse">
              <a:avLst/>
            </a:prstGeom>
            <a:noFill/>
            <a:ln w="57150" cmpd="sng">
              <a:solidFill>
                <a:srgbClr val="A326D9"/>
              </a:solidFill>
            </a:ln>
            <a:effectLst/>
          </p:spPr>
          <p:style>
            <a:lnRef idx="1">
              <a:schemeClr val="accent1"/>
            </a:lnRef>
            <a:fillRef idx="3">
              <a:schemeClr val="accent1"/>
            </a:fillRef>
            <a:effectRef idx="2">
              <a:schemeClr val="accent1"/>
            </a:effectRef>
            <a:fontRef idx="minor">
              <a:schemeClr val="lt1"/>
            </a:fontRef>
          </p:style>
          <p:txBody>
            <a:bodyPr anchor="ctr">
              <a:normAutofit lnSpcReduction="10000"/>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lang="en-US" b="0" dirty="0">
                <a:solidFill>
                  <a:prstClr val="white"/>
                </a:solidFill>
                <a:latin typeface="Helvetica"/>
              </a:endParaRPr>
            </a:p>
          </p:txBody>
        </p:sp>
        <p:sp>
          <p:nvSpPr>
            <p:cNvPr id="43" name="TextBox 42"/>
            <p:cNvSpPr txBox="1"/>
            <p:nvPr/>
          </p:nvSpPr>
          <p:spPr>
            <a:xfrm>
              <a:off x="1600115" y="2357944"/>
              <a:ext cx="1218350" cy="461641"/>
            </a:xfrm>
            <a:prstGeom prst="rect">
              <a:avLst/>
            </a:prstGeom>
            <a:noFill/>
          </p:spPr>
          <p:txBody>
            <a:bodyPr>
              <a:normAutofit fontScale="70000" lnSpcReduction="20000"/>
            </a:bodyPr>
            <a:lstStyle/>
            <a:p>
              <a:pPr algn="ctr" defTabSz="456631" fontAlgn="auto">
                <a:spcBef>
                  <a:spcPts val="0"/>
                </a:spcBef>
                <a:spcAft>
                  <a:spcPts val="0"/>
                </a:spcAft>
                <a:defRPr/>
              </a:pPr>
              <a:r>
                <a:rPr lang="en-US" b="0" dirty="0">
                  <a:solidFill>
                    <a:prstClr val="black"/>
                  </a:solidFill>
                  <a:latin typeface="Helvetica"/>
                  <a:cs typeface="Helvetica"/>
                </a:rPr>
                <a:t>2-way consensus</a:t>
              </a:r>
            </a:p>
          </p:txBody>
        </p:sp>
        <p:cxnSp>
          <p:nvCxnSpPr>
            <p:cNvPr id="44" name="Elbow Connector 43"/>
            <p:cNvCxnSpPr/>
            <p:nvPr/>
          </p:nvCxnSpPr>
          <p:spPr>
            <a:xfrm rot="16200000" flipH="1">
              <a:off x="3054641" y="5804420"/>
              <a:ext cx="1219525" cy="429135"/>
            </a:xfrm>
            <a:prstGeom prst="bentConnector3">
              <a:avLst>
                <a:gd name="adj1" fmla="val 37500"/>
              </a:avLst>
            </a:prstGeom>
            <a:ln w="38100" cap="flat" cmpd="dbl" algn="ctr">
              <a:solidFill>
                <a:schemeClr val="tx1"/>
              </a:solidFill>
              <a:prstDash val="solid"/>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sp>
          <p:nvSpPr>
            <p:cNvPr id="45" name="TextBox 44"/>
            <p:cNvSpPr txBox="1"/>
            <p:nvPr/>
          </p:nvSpPr>
          <p:spPr>
            <a:xfrm>
              <a:off x="4991270" y="4340289"/>
              <a:ext cx="722625" cy="308585"/>
            </a:xfrm>
            <a:prstGeom prst="rect">
              <a:avLst/>
            </a:prstGeom>
            <a:noFill/>
          </p:spPr>
          <p:txBody>
            <a:bodyPr wrap="none">
              <a:normAutofit fontScale="55000" lnSpcReduction="20000"/>
            </a:bodyPr>
            <a:lstStyle/>
            <a:p>
              <a:pPr defTabSz="456631" fontAlgn="auto">
                <a:spcBef>
                  <a:spcPts val="0"/>
                </a:spcBef>
                <a:spcAft>
                  <a:spcPts val="0"/>
                </a:spcAft>
                <a:defRPr/>
              </a:pPr>
              <a:r>
                <a:rPr lang="en-US" sz="1400" b="0" dirty="0">
                  <a:solidFill>
                    <a:prstClr val="black"/>
                  </a:solidFill>
                  <a:latin typeface="Helvetica"/>
                  <a:cs typeface="Helvetica"/>
                </a:rPr>
                <a:t>1000G</a:t>
              </a:r>
              <a:endParaRPr lang="en-US" sz="1400" b="0" dirty="0">
                <a:solidFill>
                  <a:prstClr val="black"/>
                </a:solidFill>
                <a:latin typeface="Helvetica"/>
              </a:endParaRPr>
            </a:p>
          </p:txBody>
        </p:sp>
        <p:sp>
          <p:nvSpPr>
            <p:cNvPr id="46" name="TextBox 45"/>
            <p:cNvSpPr txBox="1"/>
            <p:nvPr/>
          </p:nvSpPr>
          <p:spPr>
            <a:xfrm>
              <a:off x="5829810" y="4340289"/>
              <a:ext cx="951990" cy="308585"/>
            </a:xfrm>
            <a:prstGeom prst="rect">
              <a:avLst/>
            </a:prstGeom>
            <a:noFill/>
          </p:spPr>
          <p:txBody>
            <a:bodyPr wrap="none">
              <a:normAutofit fontScale="55000" lnSpcReduction="20000"/>
            </a:bodyPr>
            <a:lstStyle/>
            <a:p>
              <a:pPr defTabSz="456631" fontAlgn="auto">
                <a:spcBef>
                  <a:spcPts val="0"/>
                </a:spcBef>
                <a:spcAft>
                  <a:spcPts val="0"/>
                </a:spcAft>
                <a:defRPr/>
              </a:pPr>
              <a:r>
                <a:rPr lang="en-US" sz="1400" b="0" dirty="0">
                  <a:solidFill>
                    <a:prstClr val="black"/>
                  </a:solidFill>
                  <a:latin typeface="Helvetica"/>
                  <a:cs typeface="Helvetica"/>
                </a:rPr>
                <a:t>ENCODE</a:t>
              </a:r>
              <a:endParaRPr lang="en-US" sz="1400" b="0" dirty="0">
                <a:solidFill>
                  <a:prstClr val="black"/>
                </a:solidFill>
                <a:latin typeface="Helvetica"/>
              </a:endParaRPr>
            </a:p>
          </p:txBody>
        </p:sp>
        <p:sp>
          <p:nvSpPr>
            <p:cNvPr id="47" name="TextBox 46"/>
            <p:cNvSpPr txBox="1"/>
            <p:nvPr/>
          </p:nvSpPr>
          <p:spPr>
            <a:xfrm>
              <a:off x="4031882" y="531126"/>
              <a:ext cx="821275" cy="306116"/>
            </a:xfrm>
            <a:prstGeom prst="rect">
              <a:avLst/>
            </a:prstGeom>
            <a:noFill/>
          </p:spPr>
          <p:txBody>
            <a:bodyPr>
              <a:normAutofit fontScale="55000" lnSpcReduction="20000"/>
            </a:bodyPr>
            <a:lstStyle/>
            <a:p>
              <a:pPr defTabSz="456631" fontAlgn="auto">
                <a:spcBef>
                  <a:spcPts val="0"/>
                </a:spcBef>
                <a:spcAft>
                  <a:spcPts val="0"/>
                </a:spcAft>
                <a:defRPr/>
              </a:pPr>
              <a:r>
                <a:rPr lang="en-GB" sz="1400" b="0" dirty="0">
                  <a:solidFill>
                    <a:prstClr val="black"/>
                  </a:solidFill>
                  <a:latin typeface="Arial"/>
                  <a:cs typeface="Arial"/>
                </a:rPr>
                <a:t>14,206</a:t>
              </a:r>
              <a:endParaRPr lang="en-US" sz="1400" b="0" dirty="0">
                <a:solidFill>
                  <a:prstClr val="black"/>
                </a:solidFill>
                <a:latin typeface="Arial"/>
                <a:cs typeface="Arial"/>
              </a:endParaRPr>
            </a:p>
          </p:txBody>
        </p:sp>
        <p:sp>
          <p:nvSpPr>
            <p:cNvPr id="48" name="TextBox 47"/>
            <p:cNvSpPr txBox="1"/>
            <p:nvPr/>
          </p:nvSpPr>
          <p:spPr>
            <a:xfrm>
              <a:off x="1084659" y="531126"/>
              <a:ext cx="821277" cy="306116"/>
            </a:xfrm>
            <a:prstGeom prst="rect">
              <a:avLst/>
            </a:prstGeom>
            <a:noFill/>
          </p:spPr>
          <p:txBody>
            <a:bodyPr>
              <a:normAutofit fontScale="55000" lnSpcReduction="20000"/>
            </a:bodyPr>
            <a:lstStyle/>
            <a:p>
              <a:pPr defTabSz="456631" fontAlgn="auto">
                <a:spcBef>
                  <a:spcPts val="0"/>
                </a:spcBef>
                <a:spcAft>
                  <a:spcPts val="0"/>
                </a:spcAft>
                <a:defRPr/>
              </a:pPr>
              <a:r>
                <a:rPr lang="en-GB" sz="1400" b="0" dirty="0">
                  <a:solidFill>
                    <a:prstClr val="black"/>
                  </a:solidFill>
                  <a:latin typeface="Arial"/>
                  <a:cs typeface="Arial"/>
                </a:rPr>
                <a:t>16,653</a:t>
              </a:r>
              <a:endParaRPr lang="en-US" sz="1400" b="0" dirty="0">
                <a:solidFill>
                  <a:prstClr val="black"/>
                </a:solidFill>
                <a:latin typeface="Arial"/>
                <a:cs typeface="Arial"/>
              </a:endParaRPr>
            </a:p>
          </p:txBody>
        </p:sp>
        <p:sp>
          <p:nvSpPr>
            <p:cNvPr id="49" name="TextBox 48"/>
            <p:cNvSpPr txBox="1"/>
            <p:nvPr/>
          </p:nvSpPr>
          <p:spPr>
            <a:xfrm>
              <a:off x="2581700" y="528656"/>
              <a:ext cx="821275" cy="308585"/>
            </a:xfrm>
            <a:prstGeom prst="rect">
              <a:avLst/>
            </a:prstGeom>
            <a:noFill/>
          </p:spPr>
          <p:txBody>
            <a:bodyPr>
              <a:normAutofit fontScale="55000" lnSpcReduction="20000"/>
            </a:bodyPr>
            <a:lstStyle/>
            <a:p>
              <a:pPr defTabSz="456631" fontAlgn="auto">
                <a:spcBef>
                  <a:spcPts val="0"/>
                </a:spcBef>
                <a:spcAft>
                  <a:spcPts val="0"/>
                </a:spcAft>
                <a:defRPr/>
              </a:pPr>
              <a:r>
                <a:rPr lang="en-GB" sz="1400" b="0" dirty="0">
                  <a:solidFill>
                    <a:prstClr val="black"/>
                  </a:solidFill>
                  <a:latin typeface="Arial"/>
                  <a:cs typeface="Arial"/>
                </a:rPr>
                <a:t>14,520</a:t>
              </a:r>
              <a:endParaRPr lang="en-US" sz="1400" b="0" dirty="0">
                <a:solidFill>
                  <a:prstClr val="black"/>
                </a:solidFill>
                <a:latin typeface="Arial"/>
                <a:cs typeface="Arial"/>
              </a:endParaRPr>
            </a:p>
          </p:txBody>
        </p:sp>
        <p:sp>
          <p:nvSpPr>
            <p:cNvPr id="50" name="TextBox 49"/>
            <p:cNvSpPr txBox="1"/>
            <p:nvPr/>
          </p:nvSpPr>
          <p:spPr>
            <a:xfrm>
              <a:off x="1905936" y="2718371"/>
              <a:ext cx="752219" cy="308583"/>
            </a:xfrm>
            <a:prstGeom prst="rect">
              <a:avLst/>
            </a:prstGeom>
            <a:noFill/>
          </p:spPr>
          <p:txBody>
            <a:bodyPr>
              <a:normAutofit fontScale="55000" lnSpcReduction="20000"/>
            </a:bodyPr>
            <a:lstStyle/>
            <a:p>
              <a:pPr defTabSz="456631" fontAlgn="auto">
                <a:spcBef>
                  <a:spcPts val="0"/>
                </a:spcBef>
                <a:spcAft>
                  <a:spcPts val="0"/>
                </a:spcAft>
                <a:defRPr/>
              </a:pPr>
              <a:r>
                <a:rPr lang="en-GB" sz="1400" b="0" dirty="0">
                  <a:solidFill>
                    <a:prstClr val="black"/>
                  </a:solidFill>
                  <a:latin typeface="Arial"/>
                  <a:cs typeface="Arial"/>
                </a:rPr>
                <a:t>9,772</a:t>
              </a:r>
              <a:endParaRPr lang="en-US" sz="1400" b="0" dirty="0">
                <a:solidFill>
                  <a:prstClr val="black"/>
                </a:solidFill>
                <a:latin typeface="Arial"/>
                <a:cs typeface="Arial"/>
              </a:endParaRPr>
            </a:p>
          </p:txBody>
        </p:sp>
        <p:sp>
          <p:nvSpPr>
            <p:cNvPr id="51" name="TextBox 50"/>
            <p:cNvSpPr txBox="1"/>
            <p:nvPr/>
          </p:nvSpPr>
          <p:spPr>
            <a:xfrm>
              <a:off x="3057695" y="4873522"/>
              <a:ext cx="752221" cy="308585"/>
            </a:xfrm>
            <a:prstGeom prst="rect">
              <a:avLst/>
            </a:prstGeom>
            <a:noFill/>
          </p:spPr>
          <p:txBody>
            <a:bodyPr>
              <a:normAutofit fontScale="55000" lnSpcReduction="20000"/>
            </a:bodyPr>
            <a:lstStyle/>
            <a:p>
              <a:pPr defTabSz="456631" fontAlgn="auto">
                <a:spcBef>
                  <a:spcPts val="0"/>
                </a:spcBef>
                <a:spcAft>
                  <a:spcPts val="0"/>
                </a:spcAft>
                <a:defRPr/>
              </a:pPr>
              <a:r>
                <a:rPr lang="en-GB" sz="1400" b="0" dirty="0">
                  <a:solidFill>
                    <a:prstClr val="black"/>
                  </a:solidFill>
                  <a:latin typeface="Arial"/>
                  <a:cs typeface="Arial"/>
                </a:rPr>
                <a:t>8,859</a:t>
              </a:r>
              <a:endParaRPr lang="en-US" sz="1400" b="0" dirty="0">
                <a:solidFill>
                  <a:prstClr val="black"/>
                </a:solidFill>
                <a:latin typeface="Arial"/>
                <a:cs typeface="Arial"/>
              </a:endParaRPr>
            </a:p>
          </p:txBody>
        </p:sp>
        <p:sp>
          <p:nvSpPr>
            <p:cNvPr id="52" name="TextBox 51"/>
            <p:cNvSpPr txBox="1"/>
            <p:nvPr/>
          </p:nvSpPr>
          <p:spPr>
            <a:xfrm>
              <a:off x="3878972" y="4873522"/>
              <a:ext cx="754686" cy="308585"/>
            </a:xfrm>
            <a:prstGeom prst="rect">
              <a:avLst/>
            </a:prstGeom>
            <a:noFill/>
          </p:spPr>
          <p:txBody>
            <a:bodyPr>
              <a:normAutofit fontScale="55000" lnSpcReduction="20000"/>
            </a:bodyPr>
            <a:lstStyle/>
            <a:p>
              <a:pPr defTabSz="456631" fontAlgn="auto">
                <a:spcBef>
                  <a:spcPts val="0"/>
                </a:spcBef>
                <a:spcAft>
                  <a:spcPts val="0"/>
                </a:spcAft>
                <a:defRPr/>
              </a:pPr>
              <a:r>
                <a:rPr lang="en-GB" sz="1400" b="0" dirty="0">
                  <a:solidFill>
                    <a:prstClr val="black"/>
                  </a:solidFill>
                  <a:latin typeface="Arial"/>
                  <a:cs typeface="Arial"/>
                </a:rPr>
                <a:t>5,347</a:t>
              </a:r>
              <a:endParaRPr lang="en-US" sz="1400" b="0" dirty="0">
                <a:solidFill>
                  <a:prstClr val="black"/>
                </a:solidFill>
                <a:latin typeface="Arial"/>
                <a:cs typeface="Arial"/>
              </a:endParaRPr>
            </a:p>
          </p:txBody>
        </p:sp>
        <p:sp>
          <p:nvSpPr>
            <p:cNvPr id="53" name="TextBox 52"/>
            <p:cNvSpPr txBox="1"/>
            <p:nvPr/>
          </p:nvSpPr>
          <p:spPr>
            <a:xfrm>
              <a:off x="2369599" y="4873522"/>
              <a:ext cx="754686" cy="308585"/>
            </a:xfrm>
            <a:prstGeom prst="rect">
              <a:avLst/>
            </a:prstGeom>
            <a:noFill/>
          </p:spPr>
          <p:txBody>
            <a:bodyPr>
              <a:normAutofit fontScale="55000" lnSpcReduction="20000"/>
            </a:bodyPr>
            <a:lstStyle/>
            <a:p>
              <a:pPr defTabSz="456631" fontAlgn="auto">
                <a:spcBef>
                  <a:spcPts val="0"/>
                </a:spcBef>
                <a:spcAft>
                  <a:spcPts val="0"/>
                </a:spcAft>
                <a:defRPr/>
              </a:pPr>
              <a:r>
                <a:rPr lang="en-GB" sz="1400" b="0" dirty="0">
                  <a:solidFill>
                    <a:prstClr val="black"/>
                  </a:solidFill>
                  <a:latin typeface="Arial"/>
                  <a:cs typeface="Arial"/>
                </a:rPr>
                <a:t>913</a:t>
              </a:r>
              <a:endParaRPr lang="en-US" sz="1400" b="0" dirty="0">
                <a:solidFill>
                  <a:prstClr val="black"/>
                </a:solidFill>
                <a:latin typeface="Arial"/>
                <a:cs typeface="Arial"/>
              </a:endParaRPr>
            </a:p>
          </p:txBody>
        </p:sp>
        <p:cxnSp>
          <p:nvCxnSpPr>
            <p:cNvPr id="54" name="Elbow Connector 53"/>
            <p:cNvCxnSpPr/>
            <p:nvPr/>
          </p:nvCxnSpPr>
          <p:spPr>
            <a:xfrm rot="10800000" flipV="1">
              <a:off x="1970059" y="5868399"/>
              <a:ext cx="1479777" cy="718383"/>
            </a:xfrm>
            <a:prstGeom prst="bentConnector2">
              <a:avLst/>
            </a:prstGeom>
            <a:ln w="38100" cap="flat" cmpd="dbl" algn="ctr">
              <a:solidFill>
                <a:schemeClr val="tx1"/>
              </a:solidFill>
              <a:prstDash val="solid"/>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sp>
          <p:nvSpPr>
            <p:cNvPr id="55" name="TextBox 180"/>
            <p:cNvSpPr txBox="1"/>
            <p:nvPr/>
          </p:nvSpPr>
          <p:spPr>
            <a:xfrm>
              <a:off x="1185777" y="6628750"/>
              <a:ext cx="1482243" cy="609762"/>
            </a:xfrm>
            <a:prstGeom prst="rect">
              <a:avLst/>
            </a:prstGeom>
            <a:noFill/>
            <a:ln>
              <a:noFill/>
            </a:ln>
            <a:effectLst/>
          </p:spPr>
          <p:txBody>
            <a:bodyPr>
              <a:normAutofit fontScale="70000" lnSpcReduction="20000"/>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r>
                <a:rPr lang="en-US" sz="1200" dirty="0">
                  <a:solidFill>
                    <a:prstClr val="black"/>
                  </a:solidFill>
                  <a:latin typeface="Helvetica"/>
                  <a:cs typeface="Helvetica"/>
                </a:rPr>
                <a:t>Polymorphic</a:t>
              </a:r>
            </a:p>
            <a:p>
              <a:pPr algn="ctr" fontAlgn="auto">
                <a:spcBef>
                  <a:spcPts val="0"/>
                </a:spcBef>
                <a:spcAft>
                  <a:spcPts val="0"/>
                </a:spcAft>
                <a:defRPr/>
              </a:pPr>
              <a:r>
                <a:rPr lang="en-US" sz="1200" dirty="0">
                  <a:solidFill>
                    <a:prstClr val="black"/>
                  </a:solidFill>
                  <a:latin typeface="Helvetica"/>
                  <a:cs typeface="Helvetica"/>
                </a:rPr>
                <a:t>Pseudogenes</a:t>
              </a:r>
              <a:br>
                <a:rPr lang="en-US" sz="1200" dirty="0">
                  <a:solidFill>
                    <a:prstClr val="black"/>
                  </a:solidFill>
                  <a:latin typeface="Helvetica"/>
                  <a:cs typeface="Helvetica"/>
                </a:rPr>
              </a:br>
              <a:r>
                <a:rPr lang="en-US" sz="1200" b="0" dirty="0">
                  <a:solidFill>
                    <a:prstClr val="black"/>
                  </a:solidFill>
                  <a:latin typeface="Helvetica"/>
                  <a:cs typeface="Helvetica"/>
                </a:rPr>
                <a:t>45</a:t>
              </a:r>
            </a:p>
          </p:txBody>
        </p:sp>
        <p:cxnSp>
          <p:nvCxnSpPr>
            <p:cNvPr id="56" name="Elbow Connector 55"/>
            <p:cNvCxnSpPr/>
            <p:nvPr/>
          </p:nvCxnSpPr>
          <p:spPr>
            <a:xfrm rot="16200000" flipH="1">
              <a:off x="4432319" y="7212793"/>
              <a:ext cx="698634" cy="419270"/>
            </a:xfrm>
            <a:prstGeom prst="bentConnector3">
              <a:avLst>
                <a:gd name="adj1" fmla="val 986"/>
              </a:avLst>
            </a:prstGeom>
            <a:ln w="3175"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grpSp>
          <p:nvGrpSpPr>
            <p:cNvPr id="426041" name="Group 56"/>
            <p:cNvGrpSpPr>
              <a:grpSpLocks/>
            </p:cNvGrpSpPr>
            <p:nvPr/>
          </p:nvGrpSpPr>
          <p:grpSpPr bwMode="auto">
            <a:xfrm>
              <a:off x="5334000" y="4643922"/>
              <a:ext cx="1341838" cy="461478"/>
              <a:chOff x="5374329" y="4643855"/>
              <a:chExt cx="1341838" cy="461478"/>
            </a:xfrm>
          </p:grpSpPr>
          <p:sp>
            <p:nvSpPr>
              <p:cNvPr id="71" name="32-Point Star 70"/>
              <p:cNvSpPr/>
              <p:nvPr/>
            </p:nvSpPr>
            <p:spPr>
              <a:xfrm>
                <a:off x="6203089" y="4643869"/>
                <a:ext cx="512989" cy="461641"/>
              </a:xfrm>
              <a:prstGeom prst="star32">
                <a:avLst/>
              </a:prstGeom>
              <a:noFill/>
              <a:ln>
                <a:solidFill>
                  <a:srgbClr val="FF6600"/>
                </a:solidFill>
              </a:ln>
              <a:effectLst/>
            </p:spPr>
            <p:style>
              <a:lnRef idx="1">
                <a:schemeClr val="accent1"/>
              </a:lnRef>
              <a:fillRef idx="3">
                <a:schemeClr val="accent1"/>
              </a:fillRef>
              <a:effectRef idx="2">
                <a:schemeClr val="accent1"/>
              </a:effectRef>
              <a:fontRef idx="minor">
                <a:schemeClr val="lt1"/>
              </a:fontRef>
            </p:style>
            <p:txBody>
              <a:bodyPr anchor="ctr">
                <a:normAutofit fontScale="25000" lnSpcReduction="20000"/>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lang="en-US" b="0" dirty="0">
                  <a:solidFill>
                    <a:prstClr val="white"/>
                  </a:solidFill>
                  <a:latin typeface="Helvetica"/>
                </a:endParaRPr>
              </a:p>
            </p:txBody>
          </p:sp>
          <p:sp>
            <p:nvSpPr>
              <p:cNvPr id="72" name="Isosceles Triangle 71"/>
              <p:cNvSpPr/>
              <p:nvPr/>
            </p:nvSpPr>
            <p:spPr>
              <a:xfrm rot="16200000">
                <a:off x="5319970" y="4703250"/>
                <a:ext cx="385113" cy="276225"/>
              </a:xfrm>
              <a:prstGeom prst="triangle">
                <a:avLst/>
              </a:prstGeom>
              <a:solidFill>
                <a:srgbClr val="FFFF00"/>
              </a:solidFill>
              <a:ln>
                <a:solidFill>
                  <a:srgbClr val="FFFF00"/>
                </a:solidFill>
              </a:ln>
              <a:effectLst/>
            </p:spPr>
            <p:style>
              <a:lnRef idx="1">
                <a:schemeClr val="accent1"/>
              </a:lnRef>
              <a:fillRef idx="3">
                <a:schemeClr val="accent1"/>
              </a:fillRef>
              <a:effectRef idx="2">
                <a:schemeClr val="accent1"/>
              </a:effectRef>
              <a:fontRef idx="minor">
                <a:schemeClr val="lt1"/>
              </a:fontRef>
            </p:style>
            <p:txBody>
              <a:bodyPr anchor="ctr">
                <a:normAutofit fontScale="25000" lnSpcReduction="20000"/>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lang="en-US" b="0" dirty="0">
                  <a:solidFill>
                    <a:prstClr val="white"/>
                  </a:solidFill>
                  <a:latin typeface="Helvetica"/>
                </a:endParaRPr>
              </a:p>
            </p:txBody>
          </p:sp>
        </p:grpSp>
        <p:sp>
          <p:nvSpPr>
            <p:cNvPr id="58" name="Rectangle 57"/>
            <p:cNvSpPr/>
            <p:nvPr/>
          </p:nvSpPr>
          <p:spPr>
            <a:xfrm>
              <a:off x="4673119" y="7771745"/>
              <a:ext cx="1489642" cy="992407"/>
            </a:xfrm>
            <a:prstGeom prst="rect">
              <a:avLst/>
            </a:prstGeom>
            <a:pattFill prst="openDmnd">
              <a:fgClr>
                <a:schemeClr val="bg1">
                  <a:lumMod val="85000"/>
                </a:schemeClr>
              </a:fgClr>
              <a:bgClr>
                <a:prstClr val="white"/>
              </a:bgClr>
            </a:pattFill>
            <a:ln w="76200" cmpd="tri">
              <a:solidFill>
                <a:srgbClr val="008000"/>
              </a:solidFill>
            </a:ln>
            <a:effectLst/>
          </p:spPr>
          <p:style>
            <a:lnRef idx="1">
              <a:schemeClr val="accent1"/>
            </a:lnRef>
            <a:fillRef idx="3">
              <a:schemeClr val="accent1"/>
            </a:fillRef>
            <a:effectRef idx="2">
              <a:schemeClr val="accent1"/>
            </a:effectRef>
            <a:fontRef idx="minor">
              <a:schemeClr val="lt1"/>
            </a:fontRef>
          </p:style>
          <p:txBody>
            <a:bodyPr anchor="ctr">
              <a:norm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lang="en-US" b="0" dirty="0">
                <a:solidFill>
                  <a:prstClr val="white"/>
                </a:solidFill>
                <a:latin typeface="Helvetica"/>
              </a:endParaRPr>
            </a:p>
          </p:txBody>
        </p:sp>
        <p:sp>
          <p:nvSpPr>
            <p:cNvPr id="59" name="TextBox 180"/>
            <p:cNvSpPr txBox="1"/>
            <p:nvPr/>
          </p:nvSpPr>
          <p:spPr>
            <a:xfrm>
              <a:off x="3047829" y="6725028"/>
              <a:ext cx="1479777" cy="1019563"/>
            </a:xfrm>
            <a:prstGeom prst="rect">
              <a:avLst/>
            </a:prstGeom>
            <a:noFill/>
            <a:ln>
              <a:noFill/>
            </a:ln>
            <a:effectLst/>
          </p:spPr>
          <p:txBody>
            <a:bodyPr>
              <a:normAutofit fontScale="55000" lnSpcReduction="20000"/>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r>
                <a:rPr lang="en-US" sz="3300" dirty="0" smtClean="0">
                  <a:solidFill>
                    <a:prstClr val="black"/>
                  </a:solidFill>
                  <a:latin typeface="Helvetica"/>
                  <a:cs typeface="Helvetica"/>
                </a:rPr>
                <a:t>14,161</a:t>
              </a:r>
              <a:endParaRPr lang="en-US" sz="3300" dirty="0">
                <a:solidFill>
                  <a:prstClr val="black"/>
                </a:solidFill>
                <a:latin typeface="Helvetica"/>
                <a:cs typeface="Helvetica"/>
              </a:endParaRPr>
            </a:p>
            <a:p>
              <a:pPr algn="ctr" fontAlgn="auto">
                <a:spcBef>
                  <a:spcPts val="0"/>
                </a:spcBef>
                <a:spcAft>
                  <a:spcPts val="0"/>
                </a:spcAft>
                <a:defRPr/>
              </a:pPr>
              <a:endParaRPr lang="en-US" sz="1200" b="0" dirty="0">
                <a:solidFill>
                  <a:prstClr val="black"/>
                </a:solidFill>
                <a:latin typeface="Helvetica"/>
                <a:cs typeface="Helvetica"/>
              </a:endParaRPr>
            </a:p>
            <a:p>
              <a:pPr algn="ctr" fontAlgn="auto">
                <a:spcBef>
                  <a:spcPts val="0"/>
                </a:spcBef>
                <a:spcAft>
                  <a:spcPts val="0"/>
                </a:spcAft>
                <a:defRPr/>
              </a:pPr>
              <a:r>
                <a:rPr lang="en-US" sz="1200" b="0" dirty="0">
                  <a:solidFill>
                    <a:prstClr val="black"/>
                  </a:solidFill>
                  <a:latin typeface="Helvetica"/>
                  <a:cs typeface="Helvetica"/>
                </a:rPr>
                <a:t> 8,814 level 1</a:t>
              </a:r>
            </a:p>
            <a:p>
              <a:pPr algn="ctr" fontAlgn="auto">
                <a:spcBef>
                  <a:spcPts val="0"/>
                </a:spcBef>
                <a:spcAft>
                  <a:spcPts val="0"/>
                </a:spcAft>
                <a:defRPr/>
              </a:pPr>
              <a:r>
                <a:rPr lang="en-US" sz="1200" b="0" dirty="0">
                  <a:solidFill>
                    <a:prstClr val="black"/>
                  </a:solidFill>
                  <a:latin typeface="Helvetica"/>
                  <a:cs typeface="Helvetica"/>
                </a:rPr>
                <a:t> 5,347 level 2&amp;3</a:t>
              </a:r>
            </a:p>
            <a:p>
              <a:pPr algn="ctr" fontAlgn="auto">
                <a:spcBef>
                  <a:spcPts val="0"/>
                </a:spcBef>
                <a:spcAft>
                  <a:spcPts val="0"/>
                </a:spcAft>
                <a:defRPr/>
              </a:pPr>
              <a:endParaRPr lang="en-US" sz="1200" dirty="0">
                <a:solidFill>
                  <a:prstClr val="black"/>
                </a:solidFill>
                <a:latin typeface="Helvetica"/>
                <a:cs typeface="Helvetica"/>
              </a:endParaRPr>
            </a:p>
          </p:txBody>
        </p:sp>
        <p:sp>
          <p:nvSpPr>
            <p:cNvPr id="60" name="TextBox 180"/>
            <p:cNvSpPr txBox="1"/>
            <p:nvPr/>
          </p:nvSpPr>
          <p:spPr>
            <a:xfrm>
              <a:off x="4690382" y="7811244"/>
              <a:ext cx="1482244" cy="952908"/>
            </a:xfrm>
            <a:prstGeom prst="rect">
              <a:avLst/>
            </a:prstGeom>
            <a:noFill/>
            <a:ln>
              <a:noFill/>
            </a:ln>
            <a:effectLst/>
          </p:spPr>
          <p:txBody>
            <a:bodyPr>
              <a:normAutofit fontScale="85000" lnSpcReduction="20000"/>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r>
                <a:rPr lang="en-US" sz="1200" dirty="0" err="1">
                  <a:solidFill>
                    <a:prstClr val="black"/>
                  </a:solidFill>
                  <a:latin typeface="Helvetica"/>
                  <a:cs typeface="Helvetica"/>
                </a:rPr>
                <a:t>Pseudogene</a:t>
              </a:r>
              <a:r>
                <a:rPr lang="en-US" sz="1200" dirty="0">
                  <a:solidFill>
                    <a:prstClr val="black"/>
                  </a:solidFill>
                  <a:latin typeface="Helvetica"/>
                  <a:cs typeface="Helvetica"/>
                </a:rPr>
                <a:t> Decoration</a:t>
              </a:r>
            </a:p>
            <a:p>
              <a:pPr algn="ctr" fontAlgn="auto">
                <a:spcBef>
                  <a:spcPts val="0"/>
                </a:spcBef>
                <a:spcAft>
                  <a:spcPts val="0"/>
                </a:spcAft>
                <a:defRPr/>
              </a:pPr>
              <a:r>
                <a:rPr lang="en-US" sz="1200" dirty="0">
                  <a:solidFill>
                    <a:prstClr val="black"/>
                  </a:solidFill>
                  <a:latin typeface="Helvetica"/>
                  <a:cs typeface="Helvetica"/>
                </a:rPr>
                <a:t>Resource</a:t>
              </a:r>
            </a:p>
            <a:p>
              <a:pPr algn="ctr" fontAlgn="auto">
                <a:spcBef>
                  <a:spcPts val="0"/>
                </a:spcBef>
                <a:spcAft>
                  <a:spcPts val="0"/>
                </a:spcAft>
                <a:defRPr/>
              </a:pPr>
              <a:r>
                <a:rPr lang="en-US" sz="1200" b="0" dirty="0" smtClean="0">
                  <a:solidFill>
                    <a:prstClr val="black"/>
                  </a:solidFill>
                  <a:latin typeface="Helvetica"/>
                  <a:cs typeface="Helvetica"/>
                </a:rPr>
                <a:t>12,358</a:t>
              </a:r>
            </a:p>
            <a:p>
              <a:pPr algn="ctr" fontAlgn="auto">
                <a:spcBef>
                  <a:spcPts val="0"/>
                </a:spcBef>
                <a:spcAft>
                  <a:spcPts val="0"/>
                </a:spcAft>
                <a:defRPr/>
              </a:pPr>
              <a:endParaRPr lang="en-US" sz="1200" dirty="0">
                <a:solidFill>
                  <a:prstClr val="black"/>
                </a:solidFill>
                <a:latin typeface="Helvetica"/>
                <a:cs typeface="Helvetica"/>
              </a:endParaRPr>
            </a:p>
          </p:txBody>
        </p:sp>
        <p:sp>
          <p:nvSpPr>
            <p:cNvPr id="61" name="TextBox 60"/>
            <p:cNvSpPr txBox="1"/>
            <p:nvPr/>
          </p:nvSpPr>
          <p:spPr>
            <a:xfrm>
              <a:off x="2293143" y="4572344"/>
              <a:ext cx="831142" cy="367833"/>
            </a:xfrm>
            <a:prstGeom prst="rect">
              <a:avLst/>
            </a:prstGeom>
            <a:noFill/>
          </p:spPr>
          <p:txBody>
            <a:bodyPr>
              <a:normAutofit fontScale="55000" lnSpcReduction="20000"/>
            </a:bodyPr>
            <a:lstStyle/>
            <a:p>
              <a:pPr defTabSz="456631" fontAlgn="auto">
                <a:spcBef>
                  <a:spcPts val="0"/>
                </a:spcBef>
                <a:spcAft>
                  <a:spcPts val="0"/>
                </a:spcAft>
                <a:defRPr/>
              </a:pPr>
              <a:r>
                <a:rPr lang="en-GB" sz="1800" dirty="0">
                  <a:solidFill>
                    <a:prstClr val="black"/>
                  </a:solidFill>
                  <a:latin typeface="Symbol" charset="2"/>
                  <a:cs typeface="Symbol" charset="2"/>
                </a:rPr>
                <a:t>D</a:t>
              </a:r>
              <a:r>
                <a:rPr lang="en-GB" dirty="0">
                  <a:solidFill>
                    <a:prstClr val="black"/>
                  </a:solidFill>
                  <a:latin typeface="Helvetica"/>
                  <a:cs typeface="Helvetica"/>
                </a:rPr>
                <a:t>2-way</a:t>
              </a:r>
              <a:endParaRPr lang="en-US" dirty="0">
                <a:solidFill>
                  <a:prstClr val="black"/>
                </a:solidFill>
                <a:latin typeface="Helvetica"/>
                <a:cs typeface="Helvetica"/>
              </a:endParaRPr>
            </a:p>
          </p:txBody>
        </p:sp>
        <p:cxnSp>
          <p:nvCxnSpPr>
            <p:cNvPr id="62" name="Elbow Connector 61"/>
            <p:cNvCxnSpPr>
              <a:stCxn id="26" idx="3"/>
              <a:endCxn id="30" idx="0"/>
            </p:cNvCxnSpPr>
            <p:nvPr/>
          </p:nvCxnSpPr>
          <p:spPr>
            <a:xfrm rot="5400000">
              <a:off x="2483970" y="2486608"/>
              <a:ext cx="3204339" cy="606709"/>
            </a:xfrm>
            <a:prstGeom prst="bentConnector3">
              <a:avLst/>
            </a:prstGeom>
            <a:ln w="3175"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63" name="Elbow Connector 62"/>
            <p:cNvCxnSpPr>
              <a:stCxn id="42" idx="4"/>
            </p:cNvCxnSpPr>
            <p:nvPr/>
          </p:nvCxnSpPr>
          <p:spPr>
            <a:xfrm rot="16200000" flipH="1">
              <a:off x="1757277" y="3535773"/>
              <a:ext cx="1409614" cy="559848"/>
            </a:xfrm>
            <a:prstGeom prst="bentConnector3">
              <a:avLst/>
            </a:prstGeom>
            <a:ln w="3175"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64" name="Straight Arrow Connector 63"/>
            <p:cNvCxnSpPr/>
            <p:nvPr/>
          </p:nvCxnSpPr>
          <p:spPr>
            <a:xfrm>
              <a:off x="5472198" y="4932771"/>
              <a:ext cx="0" cy="2838975"/>
            </a:xfrm>
            <a:prstGeom prst="straightConnector1">
              <a:avLst/>
            </a:prstGeom>
            <a:ln w="3175"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68" name="Elbow Connector 67"/>
            <p:cNvCxnSpPr>
              <a:stCxn id="71" idx="2"/>
            </p:cNvCxnSpPr>
            <p:nvPr/>
          </p:nvCxnSpPr>
          <p:spPr>
            <a:xfrm rot="5400000">
              <a:off x="4848174" y="6200664"/>
              <a:ext cx="2666168" cy="475996"/>
            </a:xfrm>
            <a:prstGeom prst="bentConnector3">
              <a:avLst>
                <a:gd name="adj1" fmla="val 74286"/>
              </a:avLst>
            </a:prstGeom>
            <a:ln w="3175"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grpSp>
      <p:sp>
        <p:nvSpPr>
          <p:cNvPr id="3" name="Can 2"/>
          <p:cNvSpPr/>
          <p:nvPr/>
        </p:nvSpPr>
        <p:spPr>
          <a:xfrm>
            <a:off x="593725" y="1282700"/>
            <a:ext cx="3429000" cy="5164138"/>
          </a:xfrm>
          <a:prstGeom prst="can">
            <a:avLst>
              <a:gd name="adj" fmla="val 14372"/>
            </a:avLst>
          </a:prstGeom>
          <a:solidFill>
            <a:srgbClr val="3366FF">
              <a:alpha val="14000"/>
            </a:srgbClr>
          </a:solidFill>
          <a:ln w="3175" cmpd="sng">
            <a:solidFill>
              <a:srgbClr val="0000FF"/>
            </a:solidFill>
            <a:prstDash val="solid"/>
          </a:ln>
          <a:effectLst/>
        </p:spPr>
        <p:style>
          <a:lnRef idx="1">
            <a:schemeClr val="accent1"/>
          </a:lnRef>
          <a:fillRef idx="3">
            <a:schemeClr val="accent1"/>
          </a:fillRef>
          <a:effectRef idx="2">
            <a:schemeClr val="accent1"/>
          </a:effectRef>
          <a:fontRef idx="minor">
            <a:schemeClr val="lt1"/>
          </a:fontRef>
        </p:style>
        <p:txBody>
          <a:bodyPr lIns="91320" tIns="45663" rIns="91320" bIns="45663" anchor="ctr"/>
          <a:lstStyle/>
          <a:p>
            <a:pPr algn="ctr" defTabSz="456631" fontAlgn="auto">
              <a:spcBef>
                <a:spcPts val="0"/>
              </a:spcBef>
              <a:spcAft>
                <a:spcPts val="0"/>
              </a:spcAft>
              <a:defRPr/>
            </a:pPr>
            <a:endParaRPr lang="en-US" sz="1800" b="0" dirty="0">
              <a:solidFill>
                <a:prstClr val="white"/>
              </a:solidFill>
              <a:latin typeface="Helvetica"/>
            </a:endParaRPr>
          </a:p>
        </p:txBody>
      </p:sp>
      <p:sp>
        <p:nvSpPr>
          <p:cNvPr id="426004" name="TextBox 4"/>
          <p:cNvSpPr txBox="1">
            <a:spLocks noChangeArrowheads="1"/>
          </p:cNvSpPr>
          <p:nvPr/>
        </p:nvSpPr>
        <p:spPr bwMode="auto">
          <a:xfrm>
            <a:off x="3751263" y="6519863"/>
            <a:ext cx="3187700"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20" tIns="45663" rIns="91320" bIns="45663">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algn="r" eaLnBrk="1" hangingPunct="1"/>
            <a:r>
              <a:rPr lang="en-US" altLang="en-US" b="0">
                <a:solidFill>
                  <a:srgbClr val="BFBFBF"/>
                </a:solidFill>
                <a:latin typeface="Helvetica" charset="0"/>
                <a:cs typeface="+mn-cs"/>
              </a:rPr>
              <a:t>[Pei et al., GenomeBiology (2012, 13:</a:t>
            </a:r>
            <a:r>
              <a:rPr lang="en-US" altLang="en-US">
                <a:solidFill>
                  <a:srgbClr val="BFBFBF"/>
                </a:solidFill>
                <a:latin typeface="Helvetica" charset="0"/>
                <a:cs typeface="+mn-cs"/>
              </a:rPr>
              <a:t>R51</a:t>
            </a:r>
            <a:r>
              <a:rPr lang="en-US" altLang="en-US" b="0">
                <a:solidFill>
                  <a:srgbClr val="BFBFBF"/>
                </a:solidFill>
                <a:latin typeface="Helvetica" charset="0"/>
                <a:cs typeface="+mn-cs"/>
              </a:rPr>
              <a:t>)]</a:t>
            </a:r>
          </a:p>
        </p:txBody>
      </p:sp>
    </p:spTree>
    <p:extLst>
      <p:ext uri="{BB962C8B-B14F-4D97-AF65-F5344CB8AC3E}">
        <p14:creationId xmlns:p14="http://schemas.microsoft.com/office/powerpoint/2010/main" val="405416982"/>
      </p:ext>
    </p:extLst>
  </p:cSld>
  <p:clrMapOvr>
    <a:masterClrMapping/>
  </p:clrMapOvr>
  <p:transition spd="slow" advTm="47527"/>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7009" name="Rectangle 2"/>
          <p:cNvSpPr>
            <a:spLocks noGrp="1" noChangeArrowheads="1"/>
          </p:cNvSpPr>
          <p:nvPr>
            <p:ph type="title"/>
          </p:nvPr>
        </p:nvSpPr>
        <p:spPr>
          <a:xfrm>
            <a:off x="225425" y="269875"/>
            <a:ext cx="3602038" cy="1143000"/>
          </a:xfrm>
        </p:spPr>
        <p:txBody>
          <a:bodyPr/>
          <a:lstStyle/>
          <a:p>
            <a:r>
              <a:rPr lang="en-US" altLang="en-US" sz="2400">
                <a:ea typeface="ＭＳ Ｐゴシック" charset="-128"/>
              </a:rPr>
              <a:t>EX: Number of pseudogenes for each glycolytic enzyme</a:t>
            </a:r>
          </a:p>
        </p:txBody>
      </p:sp>
      <p:pic>
        <p:nvPicPr>
          <p:cNvPr id="427010" name="Picture 4"/>
          <p:cNvPicPr>
            <a:picLocks noChangeAspect="1" noChangeArrowheads="1"/>
          </p:cNvPicPr>
          <p:nvPr/>
        </p:nvPicPr>
        <p:blipFill>
          <a:blip r:embed="rId3">
            <a:extLst>
              <a:ext uri="{28A0092B-C50C-407E-A947-70E740481C1C}">
                <a14:useLocalDpi xmlns:a14="http://schemas.microsoft.com/office/drawing/2010/main" val="0"/>
              </a:ext>
            </a:extLst>
          </a:blip>
          <a:srcRect l="969"/>
          <a:stretch>
            <a:fillRect/>
          </a:stretch>
        </p:blipFill>
        <p:spPr bwMode="auto">
          <a:xfrm>
            <a:off x="0" y="3565525"/>
            <a:ext cx="8929688" cy="32750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27011" name="Rectangle 6"/>
          <p:cNvSpPr>
            <a:spLocks noChangeArrowheads="1"/>
          </p:cNvSpPr>
          <p:nvPr/>
        </p:nvSpPr>
        <p:spPr bwMode="auto">
          <a:xfrm>
            <a:off x="147638" y="3327400"/>
            <a:ext cx="1681162" cy="2778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20" tIns="45663" rIns="91320" bIns="45663">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b="0">
                <a:solidFill>
                  <a:srgbClr val="000000"/>
                </a:solidFill>
                <a:cs typeface="+mn-cs"/>
              </a:rPr>
              <a:t>Processed/Duplicated</a:t>
            </a:r>
          </a:p>
        </p:txBody>
      </p:sp>
      <p:sp>
        <p:nvSpPr>
          <p:cNvPr id="427012" name="TextBox 6"/>
          <p:cNvSpPr txBox="1">
            <a:spLocks noChangeArrowheads="1"/>
          </p:cNvSpPr>
          <p:nvPr/>
        </p:nvSpPr>
        <p:spPr bwMode="auto">
          <a:xfrm>
            <a:off x="804863" y="1644650"/>
            <a:ext cx="2444750"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20" tIns="45663" rIns="91320" bIns="45663">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a:solidFill>
                  <a:srgbClr val="606060"/>
                </a:solidFill>
                <a:cs typeface="+mn-cs"/>
              </a:rPr>
              <a:t>[Liu et al. BMC Genomics ('09)]</a:t>
            </a:r>
          </a:p>
        </p:txBody>
      </p:sp>
      <p:pic>
        <p:nvPicPr>
          <p:cNvPr id="427013" name="Picture 4"/>
          <p:cNvPicPr>
            <a:picLocks noChangeAspect="1" noChangeArrowheads="1"/>
          </p:cNvPicPr>
          <p:nvPr/>
        </p:nvPicPr>
        <p:blipFill>
          <a:blip r:embed="rId4">
            <a:grayscl/>
            <a:extLst>
              <a:ext uri="{28A0092B-C50C-407E-A947-70E740481C1C}">
                <a14:useLocalDpi xmlns:a14="http://schemas.microsoft.com/office/drawing/2010/main" val="0"/>
              </a:ext>
            </a:extLst>
          </a:blip>
          <a:srcRect l="7365" t="11658" r="9961" b="9586"/>
          <a:stretch>
            <a:fillRect/>
          </a:stretch>
        </p:blipFill>
        <p:spPr bwMode="auto">
          <a:xfrm>
            <a:off x="4105275" y="0"/>
            <a:ext cx="5038725" cy="3609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7014" name="Picture 22" descr="gapdh"/>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47963" y="2130425"/>
            <a:ext cx="1174750" cy="1174750"/>
          </a:xfrm>
          <a:prstGeom prst="rect">
            <a:avLst/>
          </a:prstGeom>
          <a:noFill/>
          <a:ln w="38100">
            <a:solidFill>
              <a:srgbClr val="FF0000"/>
            </a:solidFill>
            <a:miter lim="800000"/>
            <a:headEnd/>
            <a:tailEnd/>
          </a:ln>
          <a:extLst>
            <a:ext uri="{909E8E84-426E-40dd-AFC4-6F175D3DCCD1}">
              <a14:hiddenFill xmlns:a14="http://schemas.microsoft.com/office/drawing/2010/main" xmlns="">
                <a:solidFill>
                  <a:srgbClr val="FFFFFF"/>
                </a:solidFill>
              </a14:hiddenFill>
            </a:ext>
          </a:extLst>
        </p:spPr>
      </p:pic>
      <p:sp>
        <p:nvSpPr>
          <p:cNvPr id="427015" name="TextBox 11"/>
          <p:cNvSpPr txBox="1">
            <a:spLocks noChangeArrowheads="1"/>
          </p:cNvSpPr>
          <p:nvPr/>
        </p:nvSpPr>
        <p:spPr bwMode="auto">
          <a:xfrm>
            <a:off x="5167313" y="2767013"/>
            <a:ext cx="739775" cy="276225"/>
          </a:xfrm>
          <a:prstGeom prst="rect">
            <a:avLst/>
          </a:prstGeom>
          <a:solidFill>
            <a:schemeClr val="bg1"/>
          </a:solidFill>
          <a:ln w="38100">
            <a:solidFill>
              <a:srgbClr val="FF0000"/>
            </a:solidFill>
            <a:miter lim="800000"/>
            <a:headEnd/>
            <a:tailEnd/>
          </a:ln>
        </p:spPr>
        <p:txBody>
          <a:bodyPr wrap="none" lIns="91320" tIns="45663" rIns="91320" bIns="45663">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a:solidFill>
                  <a:srgbClr val="000000"/>
                </a:solidFill>
                <a:cs typeface="+mn-cs"/>
              </a:rPr>
              <a:t>GAPDH</a:t>
            </a:r>
            <a:endParaRPr lang="en-US" altLang="en-US" sz="1400">
              <a:solidFill>
                <a:srgbClr val="000000"/>
              </a:solidFill>
              <a:cs typeface="+mn-cs"/>
            </a:endParaRPr>
          </a:p>
        </p:txBody>
      </p:sp>
      <p:sp>
        <p:nvSpPr>
          <p:cNvPr id="427016" name="TextBox 12"/>
          <p:cNvSpPr txBox="1">
            <a:spLocks noChangeArrowheads="1"/>
          </p:cNvSpPr>
          <p:nvPr/>
        </p:nvSpPr>
        <p:spPr bwMode="auto">
          <a:xfrm>
            <a:off x="157163" y="5072063"/>
            <a:ext cx="739775" cy="276225"/>
          </a:xfrm>
          <a:prstGeom prst="rect">
            <a:avLst/>
          </a:prstGeom>
          <a:solidFill>
            <a:schemeClr val="bg1"/>
          </a:solidFill>
          <a:ln w="38100">
            <a:solidFill>
              <a:srgbClr val="FF0000"/>
            </a:solidFill>
            <a:miter lim="800000"/>
            <a:headEnd/>
            <a:tailEnd/>
          </a:ln>
        </p:spPr>
        <p:txBody>
          <a:bodyPr wrap="none" lIns="91320" tIns="45663" rIns="91320" bIns="45663">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a:solidFill>
                  <a:srgbClr val="000000"/>
                </a:solidFill>
                <a:cs typeface="+mn-cs"/>
              </a:rPr>
              <a:t>GAPDH</a:t>
            </a:r>
          </a:p>
        </p:txBody>
      </p:sp>
      <p:sp>
        <p:nvSpPr>
          <p:cNvPr id="427017" name="Rectangle 13"/>
          <p:cNvSpPr>
            <a:spLocks noChangeArrowheads="1"/>
          </p:cNvSpPr>
          <p:nvPr/>
        </p:nvSpPr>
        <p:spPr bwMode="auto">
          <a:xfrm>
            <a:off x="1087438" y="5075238"/>
            <a:ext cx="3252787" cy="269875"/>
          </a:xfrm>
          <a:prstGeom prst="rect">
            <a:avLst/>
          </a:prstGeom>
          <a:noFill/>
          <a:ln w="19050">
            <a:solidFill>
              <a:srgbClr val="FF0000"/>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91320" tIns="45663" rIns="91320" bIns="45663" anchor="ctr"/>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pPr algn="ctr" eaLnBrk="1" hangingPunct="1"/>
            <a:endParaRPr lang="en-US" altLang="en-US">
              <a:solidFill>
                <a:srgbClr val="000000"/>
              </a:solidFill>
              <a:cs typeface="+mn-cs"/>
            </a:endParaRPr>
          </a:p>
        </p:txBody>
      </p:sp>
      <p:sp>
        <p:nvSpPr>
          <p:cNvPr id="427018" name="TextBox 14"/>
          <p:cNvSpPr txBox="1">
            <a:spLocks noChangeArrowheads="1"/>
          </p:cNvSpPr>
          <p:nvPr/>
        </p:nvSpPr>
        <p:spPr bwMode="auto">
          <a:xfrm>
            <a:off x="147638" y="2111375"/>
            <a:ext cx="2417762" cy="1200150"/>
          </a:xfrm>
          <a:prstGeom prst="rect">
            <a:avLst/>
          </a:prstGeom>
          <a:solidFill>
            <a:schemeClr val="bg1"/>
          </a:solidFill>
          <a:ln w="38100">
            <a:solidFill>
              <a:srgbClr val="FF0000"/>
            </a:solidFill>
            <a:miter lim="800000"/>
            <a:headEnd/>
            <a:tailEnd/>
          </a:ln>
        </p:spPr>
        <p:txBody>
          <a:bodyPr lIns="91320" tIns="45663" rIns="91320" bIns="45663">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a:solidFill>
                  <a:srgbClr val="000000"/>
                </a:solidFill>
                <a:cs typeface="+mn-cs"/>
              </a:rPr>
              <a:t>Large numbers of processed GAPDH pseudogenes in mammals comprise one of the biggest families but numbers not obviously correlated with mRNA abundance.</a:t>
            </a:r>
          </a:p>
        </p:txBody>
      </p:sp>
    </p:spTree>
    <p:extLst>
      <p:ext uri="{BB962C8B-B14F-4D97-AF65-F5344CB8AC3E}">
        <p14:creationId xmlns:p14="http://schemas.microsoft.com/office/powerpoint/2010/main" val="4166982935"/>
      </p:ext>
    </p:extLst>
  </p:cSld>
  <p:clrMapOvr>
    <a:masterClrMapping/>
  </p:clrMapOvr>
  <p:transition advTm="19766"/>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057" name="Rectangle 2"/>
          <p:cNvSpPr>
            <a:spLocks noGrp="1" noChangeArrowheads="1"/>
          </p:cNvSpPr>
          <p:nvPr>
            <p:ph type="title"/>
          </p:nvPr>
        </p:nvSpPr>
        <p:spPr>
          <a:xfrm>
            <a:off x="225425" y="269875"/>
            <a:ext cx="3602038" cy="1143000"/>
          </a:xfrm>
        </p:spPr>
        <p:txBody>
          <a:bodyPr/>
          <a:lstStyle/>
          <a:p>
            <a:r>
              <a:rPr lang="en-US" altLang="en-US" sz="2400">
                <a:ea typeface="ＭＳ Ｐゴシック" charset="-128"/>
              </a:rPr>
              <a:t>EX: Number of pseudogenes for each glycolytic enzyme</a:t>
            </a:r>
          </a:p>
        </p:txBody>
      </p:sp>
      <p:pic>
        <p:nvPicPr>
          <p:cNvPr id="429058" name="Picture 4"/>
          <p:cNvPicPr>
            <a:picLocks noChangeAspect="1" noChangeArrowheads="1"/>
          </p:cNvPicPr>
          <p:nvPr/>
        </p:nvPicPr>
        <p:blipFill>
          <a:blip r:embed="rId3">
            <a:extLst>
              <a:ext uri="{28A0092B-C50C-407E-A947-70E740481C1C}">
                <a14:useLocalDpi xmlns:a14="http://schemas.microsoft.com/office/drawing/2010/main" val="0"/>
              </a:ext>
            </a:extLst>
          </a:blip>
          <a:srcRect l="969"/>
          <a:stretch>
            <a:fillRect/>
          </a:stretch>
        </p:blipFill>
        <p:spPr bwMode="auto">
          <a:xfrm>
            <a:off x="0" y="3565525"/>
            <a:ext cx="8929688" cy="32750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29059" name="Rectangle 6"/>
          <p:cNvSpPr>
            <a:spLocks noChangeArrowheads="1"/>
          </p:cNvSpPr>
          <p:nvPr/>
        </p:nvSpPr>
        <p:spPr bwMode="auto">
          <a:xfrm>
            <a:off x="147638" y="3327400"/>
            <a:ext cx="1681162" cy="2778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20" tIns="45663" rIns="91320" bIns="45663">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b="0">
                <a:solidFill>
                  <a:srgbClr val="000000"/>
                </a:solidFill>
                <a:cs typeface="+mn-cs"/>
              </a:rPr>
              <a:t>Processed/Duplicated</a:t>
            </a:r>
          </a:p>
        </p:txBody>
      </p:sp>
      <p:sp>
        <p:nvSpPr>
          <p:cNvPr id="429060" name="TextBox 6"/>
          <p:cNvSpPr txBox="1">
            <a:spLocks noChangeArrowheads="1"/>
          </p:cNvSpPr>
          <p:nvPr/>
        </p:nvSpPr>
        <p:spPr bwMode="auto">
          <a:xfrm>
            <a:off x="804863" y="1644650"/>
            <a:ext cx="2444750"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20" tIns="45663" rIns="91320" bIns="45663">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a:solidFill>
                  <a:srgbClr val="606060"/>
                </a:solidFill>
                <a:cs typeface="+mn-cs"/>
              </a:rPr>
              <a:t>[Liu et al. BMC Genomics ('09)]</a:t>
            </a:r>
          </a:p>
        </p:txBody>
      </p:sp>
      <p:pic>
        <p:nvPicPr>
          <p:cNvPr id="429061" name="Picture 4"/>
          <p:cNvPicPr>
            <a:picLocks noChangeAspect="1" noChangeArrowheads="1"/>
          </p:cNvPicPr>
          <p:nvPr/>
        </p:nvPicPr>
        <p:blipFill>
          <a:blip r:embed="rId4">
            <a:grayscl/>
            <a:extLst>
              <a:ext uri="{28A0092B-C50C-407E-A947-70E740481C1C}">
                <a14:useLocalDpi xmlns:a14="http://schemas.microsoft.com/office/drawing/2010/main" val="0"/>
              </a:ext>
            </a:extLst>
          </a:blip>
          <a:srcRect l="7365" t="11658" r="9961" b="9586"/>
          <a:stretch>
            <a:fillRect/>
          </a:stretch>
        </p:blipFill>
        <p:spPr bwMode="auto">
          <a:xfrm>
            <a:off x="4105275" y="0"/>
            <a:ext cx="5038725" cy="3609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9062" name="Picture 22" descr="gapdh"/>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47963" y="2130425"/>
            <a:ext cx="1174750" cy="1174750"/>
          </a:xfrm>
          <a:prstGeom prst="rect">
            <a:avLst/>
          </a:prstGeom>
          <a:noFill/>
          <a:ln w="38100">
            <a:solidFill>
              <a:srgbClr val="FF0000"/>
            </a:solidFill>
            <a:miter lim="800000"/>
            <a:headEnd/>
            <a:tailEnd/>
          </a:ln>
          <a:extLst>
            <a:ext uri="{909E8E84-426E-40dd-AFC4-6F175D3DCCD1}">
              <a14:hiddenFill xmlns:a14="http://schemas.microsoft.com/office/drawing/2010/main" xmlns="">
                <a:solidFill>
                  <a:srgbClr val="FFFFFF"/>
                </a:solidFill>
              </a14:hiddenFill>
            </a:ext>
          </a:extLst>
        </p:spPr>
      </p:pic>
      <p:sp>
        <p:nvSpPr>
          <p:cNvPr id="429063" name="TextBox 11"/>
          <p:cNvSpPr txBox="1">
            <a:spLocks noChangeArrowheads="1"/>
          </p:cNvSpPr>
          <p:nvPr/>
        </p:nvSpPr>
        <p:spPr bwMode="auto">
          <a:xfrm>
            <a:off x="5167313" y="2767013"/>
            <a:ext cx="739775" cy="276225"/>
          </a:xfrm>
          <a:prstGeom prst="rect">
            <a:avLst/>
          </a:prstGeom>
          <a:solidFill>
            <a:schemeClr val="bg1"/>
          </a:solidFill>
          <a:ln w="38100">
            <a:solidFill>
              <a:srgbClr val="FF0000"/>
            </a:solidFill>
            <a:miter lim="800000"/>
            <a:headEnd/>
            <a:tailEnd/>
          </a:ln>
        </p:spPr>
        <p:txBody>
          <a:bodyPr wrap="none" lIns="91320" tIns="45663" rIns="91320" bIns="45663">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a:solidFill>
                  <a:srgbClr val="000000"/>
                </a:solidFill>
                <a:cs typeface="+mn-cs"/>
              </a:rPr>
              <a:t>GAPDH</a:t>
            </a:r>
            <a:endParaRPr lang="en-US" altLang="en-US" sz="1400">
              <a:solidFill>
                <a:srgbClr val="000000"/>
              </a:solidFill>
              <a:cs typeface="+mn-cs"/>
            </a:endParaRPr>
          </a:p>
        </p:txBody>
      </p:sp>
      <p:sp>
        <p:nvSpPr>
          <p:cNvPr id="429064" name="TextBox 12"/>
          <p:cNvSpPr txBox="1">
            <a:spLocks noChangeArrowheads="1"/>
          </p:cNvSpPr>
          <p:nvPr/>
        </p:nvSpPr>
        <p:spPr bwMode="auto">
          <a:xfrm>
            <a:off x="157163" y="5072063"/>
            <a:ext cx="739775" cy="276225"/>
          </a:xfrm>
          <a:prstGeom prst="rect">
            <a:avLst/>
          </a:prstGeom>
          <a:solidFill>
            <a:schemeClr val="bg1"/>
          </a:solidFill>
          <a:ln w="38100">
            <a:solidFill>
              <a:srgbClr val="FF0000"/>
            </a:solidFill>
            <a:miter lim="800000"/>
            <a:headEnd/>
            <a:tailEnd/>
          </a:ln>
        </p:spPr>
        <p:txBody>
          <a:bodyPr wrap="none" lIns="91320" tIns="45663" rIns="91320" bIns="45663">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a:solidFill>
                  <a:srgbClr val="000000"/>
                </a:solidFill>
                <a:cs typeface="+mn-cs"/>
              </a:rPr>
              <a:t>GAPDH</a:t>
            </a:r>
          </a:p>
        </p:txBody>
      </p:sp>
      <p:sp>
        <p:nvSpPr>
          <p:cNvPr id="429065" name="Rectangle 13"/>
          <p:cNvSpPr>
            <a:spLocks noChangeArrowheads="1"/>
          </p:cNvSpPr>
          <p:nvPr/>
        </p:nvSpPr>
        <p:spPr bwMode="auto">
          <a:xfrm>
            <a:off x="1087438" y="5075238"/>
            <a:ext cx="3252787" cy="269875"/>
          </a:xfrm>
          <a:prstGeom prst="rect">
            <a:avLst/>
          </a:prstGeom>
          <a:noFill/>
          <a:ln w="19050">
            <a:solidFill>
              <a:srgbClr val="FF0000"/>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91320" tIns="45663" rIns="91320" bIns="45663" anchor="ctr"/>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pPr algn="ctr" eaLnBrk="1" hangingPunct="1"/>
            <a:endParaRPr lang="en-US" altLang="en-US">
              <a:solidFill>
                <a:srgbClr val="000000"/>
              </a:solidFill>
              <a:cs typeface="+mn-cs"/>
            </a:endParaRPr>
          </a:p>
        </p:txBody>
      </p:sp>
      <p:sp>
        <p:nvSpPr>
          <p:cNvPr id="429066" name="TextBox 14"/>
          <p:cNvSpPr txBox="1">
            <a:spLocks noChangeArrowheads="1"/>
          </p:cNvSpPr>
          <p:nvPr/>
        </p:nvSpPr>
        <p:spPr bwMode="auto">
          <a:xfrm>
            <a:off x="147638" y="2111375"/>
            <a:ext cx="2417762" cy="1200150"/>
          </a:xfrm>
          <a:prstGeom prst="rect">
            <a:avLst/>
          </a:prstGeom>
          <a:solidFill>
            <a:schemeClr val="bg1"/>
          </a:solidFill>
          <a:ln w="38100">
            <a:solidFill>
              <a:srgbClr val="FF0000"/>
            </a:solidFill>
            <a:miter lim="800000"/>
            <a:headEnd/>
            <a:tailEnd/>
          </a:ln>
        </p:spPr>
        <p:txBody>
          <a:bodyPr lIns="91320" tIns="45663" rIns="91320" bIns="45663">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a:solidFill>
                  <a:srgbClr val="000000"/>
                </a:solidFill>
                <a:cs typeface="+mn-cs"/>
              </a:rPr>
              <a:t>Large numbers of processed GAPDH pseudogenes in mammals comprise one of the biggest families but numbers not obviously correlated with mRNA abundance.</a:t>
            </a:r>
          </a:p>
        </p:txBody>
      </p:sp>
      <p:sp>
        <p:nvSpPr>
          <p:cNvPr id="429067" name="TextBox 15"/>
          <p:cNvSpPr txBox="1">
            <a:spLocks noChangeArrowheads="1"/>
          </p:cNvSpPr>
          <p:nvPr/>
        </p:nvSpPr>
        <p:spPr bwMode="auto">
          <a:xfrm>
            <a:off x="895350" y="5072063"/>
            <a:ext cx="1304925" cy="276225"/>
          </a:xfrm>
          <a:prstGeom prst="rect">
            <a:avLst/>
          </a:prstGeom>
          <a:solidFill>
            <a:srgbClr val="00009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320" tIns="45663" rIns="91320" bIns="45663">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a:solidFill>
                  <a:srgbClr val="FFFFFF"/>
                </a:solidFill>
                <a:cs typeface="+mn-cs"/>
              </a:rPr>
              <a:t>60 Proc/2 Dup</a:t>
            </a:r>
          </a:p>
        </p:txBody>
      </p:sp>
    </p:spTree>
    <p:extLst>
      <p:ext uri="{BB962C8B-B14F-4D97-AF65-F5344CB8AC3E}">
        <p14:creationId xmlns:p14="http://schemas.microsoft.com/office/powerpoint/2010/main" val="3494439019"/>
      </p:ext>
    </p:extLst>
  </p:cSld>
  <p:clrMapOvr>
    <a:masterClrMapping/>
  </p:clrMapOvr>
  <p:transition advTm="4822"/>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0929" name="Picture 7" descr="abell1689_hs-2003-01-a-4x3part.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80930" name="Title 1"/>
          <p:cNvSpPr>
            <a:spLocks noGrp="1"/>
          </p:cNvSpPr>
          <p:nvPr>
            <p:ph type="title"/>
          </p:nvPr>
        </p:nvSpPr>
        <p:spPr/>
        <p:txBody>
          <a:bodyPr/>
          <a:lstStyle/>
          <a:p>
            <a:pPr eaLnBrk="1" hangingPunct="1"/>
            <a:r>
              <a:rPr lang="en-US">
                <a:solidFill>
                  <a:srgbClr val="CEBF7C"/>
                </a:solidFill>
                <a:latin typeface="Helvetica" charset="0"/>
                <a:ea typeface="ＭＳ Ｐゴシック" charset="0"/>
                <a:cs typeface="Helvetica" charset="0"/>
              </a:rPr>
              <a:t>Importance of </a:t>
            </a:r>
            <a:br>
              <a:rPr lang="en-US">
                <a:solidFill>
                  <a:srgbClr val="CEBF7C"/>
                </a:solidFill>
                <a:latin typeface="Helvetica" charset="0"/>
                <a:ea typeface="ＭＳ Ｐゴシック" charset="0"/>
                <a:cs typeface="Helvetica" charset="0"/>
              </a:rPr>
            </a:br>
            <a:r>
              <a:rPr lang="en-US">
                <a:solidFill>
                  <a:srgbClr val="CEBF7C"/>
                </a:solidFill>
                <a:latin typeface="Helvetica" charset="0"/>
                <a:ea typeface="ＭＳ Ｐゴシック" charset="0"/>
                <a:cs typeface="Helvetica" charset="0"/>
              </a:rPr>
              <a:t>Dark Matter of the Genome</a:t>
            </a:r>
          </a:p>
        </p:txBody>
      </p:sp>
      <p:sp>
        <p:nvSpPr>
          <p:cNvPr id="380931" name="Content Placeholder 2"/>
          <p:cNvSpPr>
            <a:spLocks noGrp="1"/>
          </p:cNvSpPr>
          <p:nvPr>
            <p:ph idx="1"/>
          </p:nvPr>
        </p:nvSpPr>
        <p:spPr>
          <a:xfrm>
            <a:off x="1289050" y="1830388"/>
            <a:ext cx="6505575" cy="2963862"/>
          </a:xfrm>
          <a:solidFill>
            <a:srgbClr val="3D311F">
              <a:alpha val="59999"/>
            </a:srgbClr>
          </a:solidFill>
        </p:spPr>
        <p:txBody>
          <a:bodyPr/>
          <a:lstStyle/>
          <a:p>
            <a:pPr lvl="1" eaLnBrk="1" hangingPunct="1"/>
            <a:endParaRPr lang="en-US" sz="1600" b="1">
              <a:solidFill>
                <a:srgbClr val="CEBF7C"/>
              </a:solidFill>
              <a:latin typeface="Helvetica" charset="0"/>
              <a:ea typeface="ＭＳ Ｐゴシック" charset="0"/>
              <a:cs typeface="Helvetica" charset="0"/>
            </a:endParaRPr>
          </a:p>
          <a:p>
            <a:pPr lvl="1" eaLnBrk="1" hangingPunct="1"/>
            <a:r>
              <a:rPr lang="en-US" sz="1600" b="1">
                <a:solidFill>
                  <a:srgbClr val="CEBF7C"/>
                </a:solidFill>
                <a:latin typeface="Helvetica" charset="0"/>
                <a:ea typeface="ＭＳ Ｐゴシック" charset="0"/>
                <a:cs typeface="Helvetica" charset="0"/>
              </a:rPr>
              <a:t>Non-coding regions contain the control elements </a:t>
            </a:r>
            <a:br>
              <a:rPr lang="en-US" sz="1600" b="1">
                <a:solidFill>
                  <a:srgbClr val="CEBF7C"/>
                </a:solidFill>
                <a:latin typeface="Helvetica" charset="0"/>
                <a:ea typeface="ＭＳ Ｐゴシック" charset="0"/>
                <a:cs typeface="Helvetica" charset="0"/>
              </a:rPr>
            </a:br>
            <a:r>
              <a:rPr lang="en-US" sz="1600" b="1">
                <a:solidFill>
                  <a:srgbClr val="CEBF7C"/>
                </a:solidFill>
                <a:latin typeface="Helvetica" charset="0"/>
                <a:ea typeface="ＭＳ Ｐゴシック" charset="0"/>
                <a:cs typeface="Helvetica" charset="0"/>
              </a:rPr>
              <a:t>for coding regions.</a:t>
            </a:r>
          </a:p>
          <a:p>
            <a:pPr lvl="1" eaLnBrk="1" hangingPunct="1"/>
            <a:endParaRPr lang="en-US" sz="1600" b="1">
              <a:solidFill>
                <a:srgbClr val="CEBF7C"/>
              </a:solidFill>
              <a:latin typeface="Helvetica" charset="0"/>
              <a:ea typeface="ＭＳ Ｐゴシック" charset="0"/>
              <a:cs typeface="Helvetica" charset="0"/>
            </a:endParaRPr>
          </a:p>
          <a:p>
            <a:pPr lvl="1" eaLnBrk="1" hangingPunct="1"/>
            <a:r>
              <a:rPr lang="en-US" sz="1600" b="1">
                <a:solidFill>
                  <a:srgbClr val="CEBF7C"/>
                </a:solidFill>
                <a:latin typeface="Helvetica" charset="0"/>
                <a:ea typeface="ＭＳ Ｐゴシック" charset="0"/>
                <a:cs typeface="Helvetica" charset="0"/>
              </a:rPr>
              <a:t>Some non-coding regions are functional </a:t>
            </a:r>
            <a:br>
              <a:rPr lang="en-US" sz="1600" b="1">
                <a:solidFill>
                  <a:srgbClr val="CEBF7C"/>
                </a:solidFill>
                <a:latin typeface="Helvetica" charset="0"/>
                <a:ea typeface="ＭＳ Ｐゴシック" charset="0"/>
                <a:cs typeface="Helvetica" charset="0"/>
              </a:rPr>
            </a:br>
            <a:r>
              <a:rPr lang="en-US" sz="1600" b="1">
                <a:solidFill>
                  <a:srgbClr val="CEBF7C"/>
                </a:solidFill>
                <a:latin typeface="Helvetica" charset="0"/>
                <a:ea typeface="ＭＳ Ｐゴシック" charset="0"/>
                <a:cs typeface="Helvetica" charset="0"/>
              </a:rPr>
              <a:t>&amp; are pervasively transcribed.</a:t>
            </a:r>
          </a:p>
          <a:p>
            <a:pPr lvl="1" eaLnBrk="1" hangingPunct="1"/>
            <a:r>
              <a:rPr lang="ja-JP" altLang="en-US" sz="1600" b="1">
                <a:solidFill>
                  <a:srgbClr val="CEBF7C"/>
                </a:solidFill>
                <a:latin typeface="Helvetica" charset="0"/>
                <a:ea typeface="ＭＳ Ｐゴシック" charset="0"/>
                <a:cs typeface="Helvetica" charset="0"/>
              </a:rPr>
              <a:t>“</a:t>
            </a:r>
            <a:r>
              <a:rPr lang="en-US" altLang="ja-JP" sz="1600" b="1">
                <a:solidFill>
                  <a:srgbClr val="CEBF7C"/>
                </a:solidFill>
                <a:latin typeface="Helvetica" charset="0"/>
                <a:ea typeface="ＭＳ Ｐゴシック" charset="0"/>
                <a:cs typeface="Helvetica" charset="0"/>
              </a:rPr>
              <a:t>Molecular Fossils</a:t>
            </a:r>
            <a:r>
              <a:rPr lang="ja-JP" altLang="en-US" sz="1600" b="1">
                <a:solidFill>
                  <a:srgbClr val="CEBF7C"/>
                </a:solidFill>
                <a:latin typeface="Helvetica" charset="0"/>
                <a:ea typeface="ＭＳ Ｐゴシック" charset="0"/>
                <a:cs typeface="Helvetica" charset="0"/>
              </a:rPr>
              <a:t>”</a:t>
            </a:r>
            <a:r>
              <a:rPr lang="en-US" altLang="ja-JP" sz="1600" b="1">
                <a:solidFill>
                  <a:srgbClr val="CEBF7C"/>
                </a:solidFill>
                <a:latin typeface="Helvetica" charset="0"/>
                <a:ea typeface="ＭＳ Ｐゴシック" charset="0"/>
                <a:cs typeface="Helvetica" charset="0"/>
              </a:rPr>
              <a:t> in the non-coding genome </a:t>
            </a:r>
            <a:br>
              <a:rPr lang="en-US" altLang="ja-JP" sz="1600" b="1">
                <a:solidFill>
                  <a:srgbClr val="CEBF7C"/>
                </a:solidFill>
                <a:latin typeface="Helvetica" charset="0"/>
                <a:ea typeface="ＭＳ Ｐゴシック" charset="0"/>
                <a:cs typeface="Helvetica" charset="0"/>
              </a:rPr>
            </a:br>
            <a:r>
              <a:rPr lang="en-US" altLang="ja-JP" sz="1600" b="1">
                <a:solidFill>
                  <a:srgbClr val="CEBF7C"/>
                </a:solidFill>
                <a:latin typeface="Helvetica" charset="0"/>
                <a:ea typeface="ＭＳ Ｐゴシック" charset="0"/>
                <a:cs typeface="Helvetica" charset="0"/>
              </a:rPr>
              <a:t>represent a historical record of the genome</a:t>
            </a:r>
          </a:p>
          <a:p>
            <a:pPr lvl="1" eaLnBrk="1" hangingPunct="1"/>
            <a:r>
              <a:rPr lang="en-US" sz="1600" b="1">
                <a:solidFill>
                  <a:srgbClr val="CEBF7C"/>
                </a:solidFill>
                <a:latin typeface="Helvetica" charset="0"/>
                <a:ea typeface="ＭＳ Ｐゴシック" charset="0"/>
                <a:cs typeface="Helvetica" charset="0"/>
              </a:rPr>
              <a:t>Most disease-associated mutations (e.g. GWAS hits)</a:t>
            </a:r>
            <a:br>
              <a:rPr lang="en-US" sz="1600" b="1">
                <a:solidFill>
                  <a:srgbClr val="CEBF7C"/>
                </a:solidFill>
                <a:latin typeface="Helvetica" charset="0"/>
                <a:ea typeface="ＭＳ Ｐゴシック" charset="0"/>
                <a:cs typeface="Helvetica" charset="0"/>
              </a:rPr>
            </a:br>
            <a:r>
              <a:rPr lang="en-US" sz="1600" b="1">
                <a:solidFill>
                  <a:srgbClr val="CEBF7C"/>
                </a:solidFill>
                <a:latin typeface="Helvetica" charset="0"/>
                <a:ea typeface="ＭＳ Ｐゴシック" charset="0"/>
                <a:cs typeface="Helvetica" charset="0"/>
              </a:rPr>
              <a:t> are in non-coding regions.</a:t>
            </a:r>
            <a:endParaRPr lang="en-US" sz="2000" b="1">
              <a:solidFill>
                <a:srgbClr val="CEBF7C"/>
              </a:solidFill>
              <a:latin typeface="Helvetica" charset="0"/>
              <a:ea typeface="ＭＳ Ｐゴシック" charset="0"/>
              <a:cs typeface="Helvetica" charset="0"/>
            </a:endParaRPr>
          </a:p>
          <a:p>
            <a:pPr lvl="1" eaLnBrk="1" hangingPunct="1"/>
            <a:endParaRPr lang="en-US" sz="1600" b="1">
              <a:solidFill>
                <a:srgbClr val="CEBF7C"/>
              </a:solidFill>
              <a:latin typeface="Helvetica" charset="0"/>
              <a:ea typeface="ＭＳ Ｐゴシック" charset="0"/>
              <a:cs typeface="Helvetica" charset="0"/>
            </a:endParaRPr>
          </a:p>
          <a:p>
            <a:pPr lvl="1" eaLnBrk="1" hangingPunct="1"/>
            <a:endParaRPr lang="en-US" sz="1600" b="1">
              <a:solidFill>
                <a:srgbClr val="CEBF7C"/>
              </a:solidFill>
              <a:latin typeface="Helvetica" charset="0"/>
              <a:ea typeface="ＭＳ Ｐゴシック" charset="0"/>
              <a:cs typeface="Helvetica" charset="0"/>
            </a:endParaRPr>
          </a:p>
          <a:p>
            <a:pPr eaLnBrk="1" hangingPunct="1"/>
            <a:endParaRPr lang="en-US" b="1">
              <a:solidFill>
                <a:srgbClr val="CEBF7C"/>
              </a:solidFill>
              <a:latin typeface="Helvetica" charset="0"/>
              <a:ea typeface="ＭＳ Ｐゴシック" charset="0"/>
              <a:cs typeface="Helvetica" charset="0"/>
            </a:endParaRPr>
          </a:p>
          <a:p>
            <a:pPr eaLnBrk="1" hangingPunct="1"/>
            <a:endParaRPr lang="en-US" b="1">
              <a:solidFill>
                <a:srgbClr val="CEBF7C"/>
              </a:solidFill>
              <a:latin typeface="Helvetica" charset="0"/>
              <a:ea typeface="ＭＳ Ｐゴシック" charset="0"/>
              <a:cs typeface="Helvetica" charset="0"/>
            </a:endParaRPr>
          </a:p>
        </p:txBody>
      </p:sp>
      <p:sp>
        <p:nvSpPr>
          <p:cNvPr id="380932" name="TextBox 5"/>
          <p:cNvSpPr txBox="1">
            <a:spLocks noChangeArrowheads="1"/>
          </p:cNvSpPr>
          <p:nvPr/>
        </p:nvSpPr>
        <p:spPr bwMode="auto">
          <a:xfrm>
            <a:off x="0" y="6550025"/>
            <a:ext cx="6629400"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400">
                <a:solidFill>
                  <a:srgbClr val="CEBF7C"/>
                </a:solidFill>
                <a:latin typeface="Helvetica" charset="0"/>
                <a:cs typeface="Helvetica" charset="0"/>
              </a:rPr>
              <a:t>[Gravitational lensing by dark matter in Abell 1689 – HST (NASA, ESA)]</a:t>
            </a:r>
          </a:p>
        </p:txBody>
      </p:sp>
    </p:spTree>
    <p:extLst>
      <p:ext uri="{BB962C8B-B14F-4D97-AF65-F5344CB8AC3E}">
        <p14:creationId xmlns:p14="http://schemas.microsoft.com/office/powerpoint/2010/main" val="1446163790"/>
      </p:ext>
    </p:extLst>
  </p:cSld>
  <p:clrMapOvr>
    <a:masterClrMapping/>
  </p:clrMapOvr>
  <p:transition advTm="57153"/>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1105" name="Picture 20"/>
          <p:cNvPicPr>
            <a:picLocks noChangeAspect="1" noChangeArrowheads="1"/>
          </p:cNvPicPr>
          <p:nvPr/>
        </p:nvPicPr>
        <p:blipFill>
          <a:blip r:embed="rId3">
            <a:extLst>
              <a:ext uri="{28A0092B-C50C-407E-A947-70E740481C1C}">
                <a14:useLocalDpi xmlns:a14="http://schemas.microsoft.com/office/drawing/2010/main" val="0"/>
              </a:ext>
            </a:extLst>
          </a:blip>
          <a:srcRect l="5817" r="2151"/>
          <a:stretch>
            <a:fillRect/>
          </a:stretch>
        </p:blipFill>
        <p:spPr bwMode="auto">
          <a:xfrm>
            <a:off x="88900" y="1966913"/>
            <a:ext cx="8890000" cy="417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31106" name="Text Box 21"/>
          <p:cNvSpPr txBox="1">
            <a:spLocks noChangeArrowheads="1"/>
          </p:cNvSpPr>
          <p:nvPr/>
        </p:nvSpPr>
        <p:spPr bwMode="auto">
          <a:xfrm>
            <a:off x="228600" y="152400"/>
            <a:ext cx="8718550" cy="57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20" tIns="45663" rIns="91320" bIns="45663">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3200" u="sng">
                <a:solidFill>
                  <a:srgbClr val="262699"/>
                </a:solidFill>
                <a:cs typeface="+mn-cs"/>
              </a:rPr>
              <a:t>Distribution of human GAPDH pseudogenes</a:t>
            </a:r>
          </a:p>
        </p:txBody>
      </p:sp>
      <p:sp>
        <p:nvSpPr>
          <p:cNvPr id="431107" name="TextBox 5"/>
          <p:cNvSpPr txBox="1">
            <a:spLocks noChangeArrowheads="1"/>
          </p:cNvSpPr>
          <p:nvPr/>
        </p:nvSpPr>
        <p:spPr bwMode="auto">
          <a:xfrm>
            <a:off x="122238" y="6472238"/>
            <a:ext cx="3119437"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20" tIns="45663" rIns="91320" bIns="45663">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a:solidFill>
                  <a:srgbClr val="595959"/>
                </a:solidFill>
                <a:cs typeface="+mn-cs"/>
              </a:rPr>
              <a:t>[Liu et al. BMC Genomics ('09, in press)]</a:t>
            </a:r>
          </a:p>
        </p:txBody>
      </p:sp>
      <p:pic>
        <p:nvPicPr>
          <p:cNvPr id="431108" name="Picture 22" descr="gapd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84950" y="1155700"/>
            <a:ext cx="1547813" cy="1547813"/>
          </a:xfrm>
          <a:prstGeom prst="rect">
            <a:avLst/>
          </a:prstGeom>
          <a:noFill/>
          <a:ln w="38100">
            <a:solidFill>
              <a:srgbClr val="FF0000"/>
            </a:solidFill>
            <a:miter lim="800000"/>
            <a:headEnd/>
            <a:tailEnd/>
          </a:ln>
          <a:extLst>
            <a:ext uri="{909E8E84-426E-40dd-AFC4-6F175D3DCCD1}">
              <a14:hiddenFill xmlns:a14="http://schemas.microsoft.com/office/drawing/2010/main" xmlns="">
                <a:solidFill>
                  <a:srgbClr val="FFFFFF"/>
                </a:solidFill>
              </a14:hiddenFill>
            </a:ext>
          </a:extLst>
        </p:spPr>
      </p:pic>
      <p:sp>
        <p:nvSpPr>
          <p:cNvPr id="431109" name="TextBox 8"/>
          <p:cNvSpPr txBox="1">
            <a:spLocks noChangeArrowheads="1"/>
          </p:cNvSpPr>
          <p:nvPr/>
        </p:nvSpPr>
        <p:spPr bwMode="auto">
          <a:xfrm>
            <a:off x="3175000" y="1136650"/>
            <a:ext cx="3140075" cy="1384300"/>
          </a:xfrm>
          <a:prstGeom prst="rect">
            <a:avLst/>
          </a:prstGeom>
          <a:solidFill>
            <a:schemeClr val="bg1"/>
          </a:solidFill>
          <a:ln w="38100">
            <a:solidFill>
              <a:srgbClr val="FF0000"/>
            </a:solidFill>
            <a:miter lim="800000"/>
            <a:headEnd/>
            <a:tailEnd/>
          </a:ln>
        </p:spPr>
        <p:txBody>
          <a:bodyPr lIns="91320" tIns="45663" rIns="91320" bIns="45663">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400">
                <a:solidFill>
                  <a:srgbClr val="000000"/>
                </a:solidFill>
                <a:cs typeface="+mn-cs"/>
              </a:rPr>
              <a:t>Large numbers of processed GAPDH pseudogenes in mammals comprise one of the biggest families but numbers not obviously correlated with mRNA abundance.</a:t>
            </a:r>
          </a:p>
        </p:txBody>
      </p:sp>
      <p:sp>
        <p:nvSpPr>
          <p:cNvPr id="431110" name="TextBox 9"/>
          <p:cNvSpPr txBox="1">
            <a:spLocks noChangeArrowheads="1"/>
          </p:cNvSpPr>
          <p:nvPr/>
        </p:nvSpPr>
        <p:spPr bwMode="auto">
          <a:xfrm>
            <a:off x="5010150" y="2984500"/>
            <a:ext cx="2035175" cy="400050"/>
          </a:xfrm>
          <a:prstGeom prst="rect">
            <a:avLst/>
          </a:prstGeom>
          <a:solidFill>
            <a:srgbClr val="00009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320" tIns="45663" rIns="91320" bIns="45663">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2000">
                <a:solidFill>
                  <a:srgbClr val="FFFFFF"/>
                </a:solidFill>
                <a:cs typeface="+mn-cs"/>
              </a:rPr>
              <a:t>60 Proc/2 Dup</a:t>
            </a:r>
          </a:p>
        </p:txBody>
      </p:sp>
    </p:spTree>
    <p:extLst>
      <p:ext uri="{BB962C8B-B14F-4D97-AF65-F5344CB8AC3E}">
        <p14:creationId xmlns:p14="http://schemas.microsoft.com/office/powerpoint/2010/main" val="3639268929"/>
      </p:ext>
    </p:extLst>
  </p:cSld>
  <p:clrMapOvr>
    <a:masterClrMapping/>
  </p:clrMapOvr>
  <p:transition advTm="12892"/>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FEA08"/>
        </a:solidFill>
        <a:effectLst/>
      </p:bgPr>
    </p:bg>
    <p:spTree>
      <p:nvGrpSpPr>
        <p:cNvPr id="1" name=""/>
        <p:cNvGrpSpPr/>
        <p:nvPr/>
      </p:nvGrpSpPr>
      <p:grpSpPr>
        <a:xfrm>
          <a:off x="0" y="0"/>
          <a:ext cx="0" cy="0"/>
          <a:chOff x="0" y="0"/>
          <a:chExt cx="0" cy="0"/>
        </a:xfrm>
      </p:grpSpPr>
      <p:sp>
        <p:nvSpPr>
          <p:cNvPr id="6" name="TextBox 5"/>
          <p:cNvSpPr txBox="1"/>
          <p:nvPr/>
        </p:nvSpPr>
        <p:spPr>
          <a:xfrm>
            <a:off x="414338" y="6581775"/>
            <a:ext cx="4164012" cy="276225"/>
          </a:xfrm>
          <a:prstGeom prst="rect">
            <a:avLst/>
          </a:prstGeom>
          <a:noFill/>
        </p:spPr>
        <p:txBody>
          <a:bodyPr wrap="none" lIns="91320" tIns="45663" rIns="91320" bIns="45663">
            <a:spAutoFit/>
          </a:bodyPr>
          <a:lstStyle/>
          <a:p>
            <a:pPr>
              <a:defRPr/>
            </a:pPr>
            <a:r>
              <a:rPr lang="en-US" dirty="0">
                <a:solidFill>
                  <a:srgbClr val="000000">
                    <a:lumMod val="50000"/>
                    <a:lumOff val="50000"/>
                  </a:srgbClr>
                </a:solidFill>
              </a:rPr>
              <a:t>[</a:t>
            </a:r>
            <a:r>
              <a:rPr lang="en-US" dirty="0" err="1">
                <a:solidFill>
                  <a:srgbClr val="000000">
                    <a:lumMod val="50000"/>
                    <a:lumOff val="50000"/>
                  </a:srgbClr>
                </a:solidFill>
              </a:rPr>
              <a:t>Sisu</a:t>
            </a:r>
            <a:r>
              <a:rPr lang="en-US" dirty="0">
                <a:solidFill>
                  <a:srgbClr val="000000">
                    <a:lumMod val="50000"/>
                    <a:lumOff val="50000"/>
                  </a:srgbClr>
                </a:solidFill>
              </a:rPr>
              <a:t> et al. PNAS ('14);  </a:t>
            </a:r>
            <a:r>
              <a:rPr lang="pt-BR" dirty="0" err="1">
                <a:solidFill>
                  <a:srgbClr val="000000">
                    <a:lumMod val="50000"/>
                    <a:lumOff val="50000"/>
                  </a:srgbClr>
                </a:solidFill>
              </a:rPr>
              <a:t>doi</a:t>
            </a:r>
            <a:r>
              <a:rPr lang="pt-BR" dirty="0">
                <a:solidFill>
                  <a:srgbClr val="000000">
                    <a:lumMod val="50000"/>
                    <a:lumOff val="50000"/>
                  </a:srgbClr>
                </a:solidFill>
              </a:rPr>
              <a:t>: 10.1073/pnas.1407293111</a:t>
            </a:r>
            <a:r>
              <a:rPr lang="en-US" dirty="0">
                <a:solidFill>
                  <a:srgbClr val="000000">
                    <a:lumMod val="50000"/>
                    <a:lumOff val="50000"/>
                  </a:srgbClr>
                </a:solidFill>
              </a:rPr>
              <a:t> ]</a:t>
            </a:r>
          </a:p>
        </p:txBody>
      </p:sp>
      <p:pic>
        <p:nvPicPr>
          <p:cNvPr id="435202" name="Picture 1" descr="OrthParFam-2.png"/>
          <p:cNvPicPr>
            <a:picLocks noChangeAspect="1"/>
          </p:cNvPicPr>
          <p:nvPr/>
        </p:nvPicPr>
        <p:blipFill>
          <a:blip r:embed="rId2">
            <a:extLst>
              <a:ext uri="{28A0092B-C50C-407E-A947-70E740481C1C}">
                <a14:useLocalDpi xmlns:a14="http://schemas.microsoft.com/office/drawing/2010/main" val="0"/>
              </a:ext>
            </a:extLst>
          </a:blip>
          <a:srcRect t="5441" r="46645" b="6963"/>
          <a:stretch>
            <a:fillRect/>
          </a:stretch>
        </p:blipFill>
        <p:spPr bwMode="auto">
          <a:xfrm>
            <a:off x="4491038" y="4162425"/>
            <a:ext cx="4405312" cy="2679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35203" name="Title 7"/>
          <p:cNvSpPr>
            <a:spLocks noGrp="1"/>
          </p:cNvSpPr>
          <p:nvPr>
            <p:ph type="title"/>
          </p:nvPr>
        </p:nvSpPr>
        <p:spPr>
          <a:xfrm>
            <a:off x="4243388" y="2943225"/>
            <a:ext cx="4114800" cy="825500"/>
          </a:xfrm>
        </p:spPr>
        <p:txBody>
          <a:bodyPr lIns="0" rIns="0" anchor="ctr"/>
          <a:lstStyle/>
          <a:p>
            <a:pPr algn="ctr"/>
            <a:r>
              <a:rPr lang="en-US" altLang="en-US" sz="2400">
                <a:latin typeface="Helvetica" charset="0"/>
                <a:ea typeface="ＭＳ Ｐゴシック" charset="-128"/>
              </a:rPr>
              <a:t>Great divergence in pseudogenes in terms of Orthologs &amp; Paralogs</a:t>
            </a:r>
          </a:p>
        </p:txBody>
      </p:sp>
      <p:pic>
        <p:nvPicPr>
          <p:cNvPr id="435204" name="Picture 1" descr="OrthParFam-2.png"/>
          <p:cNvPicPr>
            <a:picLocks noChangeAspect="1"/>
          </p:cNvPicPr>
          <p:nvPr/>
        </p:nvPicPr>
        <p:blipFill>
          <a:blip r:embed="rId2">
            <a:extLst>
              <a:ext uri="{28A0092B-C50C-407E-A947-70E740481C1C}">
                <a14:useLocalDpi xmlns:a14="http://schemas.microsoft.com/office/drawing/2010/main" val="0"/>
              </a:ext>
            </a:extLst>
          </a:blip>
          <a:srcRect l="53574" t="29367" r="14912" b="3288"/>
          <a:stretch>
            <a:fillRect/>
          </a:stretch>
        </p:blipFill>
        <p:spPr bwMode="auto">
          <a:xfrm>
            <a:off x="5235575" y="666750"/>
            <a:ext cx="2601913" cy="2058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435205" name="Group 2"/>
          <p:cNvGrpSpPr>
            <a:grpSpLocks/>
          </p:cNvGrpSpPr>
          <p:nvPr/>
        </p:nvGrpSpPr>
        <p:grpSpPr bwMode="auto">
          <a:xfrm>
            <a:off x="0" y="334963"/>
            <a:ext cx="4335463" cy="5159375"/>
            <a:chOff x="3969704" y="954840"/>
            <a:chExt cx="4335581" cy="5159661"/>
          </a:xfrm>
        </p:grpSpPr>
        <p:pic>
          <p:nvPicPr>
            <p:cNvPr id="435208" name="Picture 3" descr="OrthParFam-1.pdf"/>
            <p:cNvPicPr>
              <a:picLocks noChangeAspect="1"/>
            </p:cNvPicPr>
            <p:nvPr/>
          </p:nvPicPr>
          <p:blipFill>
            <a:blip r:embed="rId3">
              <a:extLst>
                <a:ext uri="{28A0092B-C50C-407E-A947-70E740481C1C}">
                  <a14:useLocalDpi xmlns:a14="http://schemas.microsoft.com/office/drawing/2010/main" val="0"/>
                </a:ext>
              </a:extLst>
            </a:blip>
            <a:srcRect t="43285"/>
            <a:stretch>
              <a:fillRect/>
            </a:stretch>
          </p:blipFill>
          <p:spPr bwMode="auto">
            <a:xfrm>
              <a:off x="3969704" y="3161751"/>
              <a:ext cx="4144962" cy="2952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35209" name="Picture 3" descr="OrthParFam-1.pdf"/>
            <p:cNvPicPr>
              <a:picLocks noChangeAspect="1"/>
            </p:cNvPicPr>
            <p:nvPr/>
          </p:nvPicPr>
          <p:blipFill>
            <a:blip r:embed="rId3">
              <a:extLst>
                <a:ext uri="{28A0092B-C50C-407E-A947-70E740481C1C}">
                  <a14:useLocalDpi xmlns:a14="http://schemas.microsoft.com/office/drawing/2010/main" val="0"/>
                </a:ext>
              </a:extLst>
            </a:blip>
            <a:srcRect b="55733"/>
            <a:stretch>
              <a:fillRect/>
            </a:stretch>
          </p:blipFill>
          <p:spPr bwMode="auto">
            <a:xfrm>
              <a:off x="4011097" y="954840"/>
              <a:ext cx="4294188" cy="2387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pic>
        <p:nvPicPr>
          <p:cNvPr id="435206" name="Picture 1" descr="OrthParFam-2.png"/>
          <p:cNvPicPr>
            <a:picLocks noChangeAspect="1"/>
          </p:cNvPicPr>
          <p:nvPr/>
        </p:nvPicPr>
        <p:blipFill>
          <a:blip r:embed="rId2">
            <a:extLst>
              <a:ext uri="{28A0092B-C50C-407E-A947-70E740481C1C}">
                <a14:useLocalDpi xmlns:a14="http://schemas.microsoft.com/office/drawing/2010/main" val="0"/>
              </a:ext>
            </a:extLst>
          </a:blip>
          <a:srcRect l="84180" b="62543"/>
          <a:stretch>
            <a:fillRect/>
          </a:stretch>
        </p:blipFill>
        <p:spPr bwMode="auto">
          <a:xfrm>
            <a:off x="8224838" y="742950"/>
            <a:ext cx="919162" cy="808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35207" name="Picture 1" descr="OrthParFam-2.png"/>
          <p:cNvPicPr>
            <a:picLocks noChangeAspect="1"/>
          </p:cNvPicPr>
          <p:nvPr/>
        </p:nvPicPr>
        <p:blipFill>
          <a:blip r:embed="rId2">
            <a:extLst>
              <a:ext uri="{28A0092B-C50C-407E-A947-70E740481C1C}">
                <a14:useLocalDpi xmlns:a14="http://schemas.microsoft.com/office/drawing/2010/main" val="0"/>
              </a:ext>
            </a:extLst>
          </a:blip>
          <a:srcRect l="61481" t="4132" r="21823" b="78146"/>
          <a:stretch>
            <a:fillRect/>
          </a:stretch>
        </p:blipFill>
        <p:spPr bwMode="auto">
          <a:xfrm>
            <a:off x="5854700" y="139700"/>
            <a:ext cx="1377950" cy="541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525075186"/>
      </p:ext>
    </p:extLst>
  </p:cSld>
  <p:clrMapOvr>
    <a:masterClrMapping/>
  </p:clrMapOvr>
  <p:transition advTm="76470"/>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pic>
        <p:nvPicPr>
          <p:cNvPr id="433153"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1600" y="1503363"/>
            <a:ext cx="9402763" cy="3195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33154" name="Title 1"/>
          <p:cNvSpPr>
            <a:spLocks noGrp="1"/>
          </p:cNvSpPr>
          <p:nvPr>
            <p:ph type="title"/>
          </p:nvPr>
        </p:nvSpPr>
        <p:spPr>
          <a:xfrm>
            <a:off x="172747" y="347062"/>
            <a:ext cx="8763960" cy="620313"/>
          </a:xfrm>
        </p:spPr>
        <p:txBody>
          <a:bodyPr anchor="t"/>
          <a:lstStyle/>
          <a:p>
            <a:pPr algn="ctr"/>
            <a:r>
              <a:rPr lang="en-US" altLang="en-US" sz="2800" dirty="0">
                <a:latin typeface="Helvetica BOLD" charset="0"/>
                <a:ea typeface="ＭＳ Ｐゴシック" charset="-128"/>
              </a:rPr>
              <a:t>Annotation of Human </a:t>
            </a:r>
            <a:r>
              <a:rPr lang="en-US" altLang="en-US" sz="2800" dirty="0" err="1" smtClean="0">
                <a:latin typeface="Helvetica BOLD" charset="0"/>
                <a:ea typeface="ＭＳ Ｐゴシック" charset="-128"/>
              </a:rPr>
              <a:t>Pseudogenes</a:t>
            </a:r>
            <a:r>
              <a:rPr lang="en-US" altLang="en-US" sz="2800" dirty="0" smtClean="0">
                <a:latin typeface="Helvetica BOLD" charset="0"/>
                <a:ea typeface="ＭＳ Ｐゴシック" charset="-128"/>
              </a:rPr>
              <a:t> </a:t>
            </a:r>
            <a:r>
              <a:rPr lang="en-US" altLang="en-US" sz="2800" dirty="0">
                <a:latin typeface="Helvetica BOLD" charset="0"/>
                <a:ea typeface="ＭＳ Ｐゴシック" charset="-128"/>
              </a:rPr>
              <a:t>in Comparison to those in other Model Organisms</a:t>
            </a:r>
          </a:p>
        </p:txBody>
      </p:sp>
      <p:sp>
        <p:nvSpPr>
          <p:cNvPr id="2" name="TextBox 1"/>
          <p:cNvSpPr txBox="1"/>
          <p:nvPr/>
        </p:nvSpPr>
        <p:spPr>
          <a:xfrm>
            <a:off x="0" y="6581775"/>
            <a:ext cx="4164013" cy="276225"/>
          </a:xfrm>
          <a:prstGeom prst="rect">
            <a:avLst/>
          </a:prstGeom>
          <a:noFill/>
        </p:spPr>
        <p:txBody>
          <a:bodyPr wrap="none" lIns="91320" tIns="45663" rIns="91320" bIns="45663">
            <a:spAutoFit/>
          </a:bodyPr>
          <a:lstStyle/>
          <a:p>
            <a:pPr>
              <a:defRPr/>
            </a:pPr>
            <a:r>
              <a:rPr lang="en-US" dirty="0">
                <a:solidFill>
                  <a:srgbClr val="000000">
                    <a:lumMod val="50000"/>
                    <a:lumOff val="50000"/>
                  </a:srgbClr>
                </a:solidFill>
              </a:rPr>
              <a:t>[Sisu et al. PNAS ('14);  </a:t>
            </a:r>
            <a:r>
              <a:rPr lang="pt-BR" dirty="0" err="1">
                <a:solidFill>
                  <a:srgbClr val="000000">
                    <a:lumMod val="50000"/>
                    <a:lumOff val="50000"/>
                  </a:srgbClr>
                </a:solidFill>
              </a:rPr>
              <a:t>doi</a:t>
            </a:r>
            <a:r>
              <a:rPr lang="pt-BR" dirty="0">
                <a:solidFill>
                  <a:srgbClr val="000000">
                    <a:lumMod val="50000"/>
                    <a:lumOff val="50000"/>
                  </a:srgbClr>
                </a:solidFill>
              </a:rPr>
              <a:t>: 10.1073/pnas.1407293111</a:t>
            </a:r>
            <a:r>
              <a:rPr lang="en-US" dirty="0">
                <a:solidFill>
                  <a:srgbClr val="000000">
                    <a:lumMod val="50000"/>
                    <a:lumOff val="50000"/>
                  </a:srgbClr>
                </a:solidFill>
              </a:rPr>
              <a:t> ]</a:t>
            </a:r>
          </a:p>
        </p:txBody>
      </p:sp>
    </p:spTree>
    <p:extLst>
      <p:ext uri="{BB962C8B-B14F-4D97-AF65-F5344CB8AC3E}">
        <p14:creationId xmlns:p14="http://schemas.microsoft.com/office/powerpoint/2010/main" val="416416210"/>
      </p:ext>
    </p:extLst>
  </p:cSld>
  <p:clrMapOvr>
    <a:masterClrMapping/>
  </p:clrMapOvr>
  <p:transition advTm="53712"/>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99362" name="Title 1"/>
          <p:cNvSpPr>
            <a:spLocks noGrp="1"/>
          </p:cNvSpPr>
          <p:nvPr>
            <p:ph type="title"/>
          </p:nvPr>
        </p:nvSpPr>
        <p:spPr>
          <a:xfrm>
            <a:off x="222250" y="144463"/>
            <a:ext cx="8785225" cy="612775"/>
          </a:xfrm>
        </p:spPr>
        <p:txBody>
          <a:bodyPr/>
          <a:lstStyle/>
          <a:p>
            <a:r>
              <a:rPr lang="en-US" altLang="en-US" sz="1200" b="0" dirty="0">
                <a:solidFill>
                  <a:schemeClr val="tx1">
                    <a:lumMod val="50000"/>
                    <a:lumOff val="50000"/>
                  </a:schemeClr>
                </a:solidFill>
                <a:ea typeface="ＭＳ Ｐゴシック" charset="-128"/>
              </a:rPr>
              <a:t>Human Genome Analysis –</a:t>
            </a:r>
            <a:r>
              <a:rPr lang="en-US" altLang="en-US" sz="1800" b="0" dirty="0">
                <a:solidFill>
                  <a:schemeClr val="tx1">
                    <a:lumMod val="50000"/>
                    <a:lumOff val="50000"/>
                  </a:schemeClr>
                </a:solidFill>
                <a:ea typeface="ＭＳ Ｐゴシック" charset="-128"/>
              </a:rPr>
              <a:t> SVs &amp; </a:t>
            </a:r>
            <a:r>
              <a:rPr lang="en-US" altLang="en-US" sz="1800" b="0" dirty="0" err="1">
                <a:solidFill>
                  <a:schemeClr val="tx1">
                    <a:lumMod val="50000"/>
                    <a:lumOff val="50000"/>
                  </a:schemeClr>
                </a:solidFill>
                <a:ea typeface="ＭＳ Ｐゴシック" charset="-128"/>
              </a:rPr>
              <a:t>Pseudogenes</a:t>
            </a:r>
            <a:r>
              <a:rPr lang="en-US" altLang="en-US" sz="1800" b="0" dirty="0">
                <a:solidFill>
                  <a:schemeClr val="tx1">
                    <a:lumMod val="50000"/>
                    <a:lumOff val="50000"/>
                  </a:schemeClr>
                </a:solidFill>
                <a:ea typeface="ＭＳ Ｐゴシック" charset="-128"/>
              </a:rPr>
              <a:t>, Tricky but Crucial Genomic Features, Targeted by </a:t>
            </a:r>
            <a:r>
              <a:rPr lang="en-US" altLang="en-US" sz="1800" b="0" dirty="0" smtClean="0">
                <a:solidFill>
                  <a:schemeClr val="tx1">
                    <a:lumMod val="50000"/>
                    <a:lumOff val="50000"/>
                  </a:schemeClr>
                </a:solidFill>
                <a:ea typeface="ＭＳ Ｐゴシック" charset="-128"/>
              </a:rPr>
              <a:t>Long-read Sequencing: </a:t>
            </a:r>
            <a:r>
              <a:rPr lang="en-US" altLang="en-US" sz="1800" b="0" dirty="0">
                <a:solidFill>
                  <a:schemeClr val="tx1">
                    <a:lumMod val="50000"/>
                    <a:lumOff val="50000"/>
                  </a:schemeClr>
                </a:solidFill>
                <a:ea typeface="ＭＳ Ｐゴシック" charset="-128"/>
              </a:rPr>
              <a:t>Current Short-read Results &amp; Future Prospects</a:t>
            </a:r>
          </a:p>
        </p:txBody>
      </p:sp>
      <p:sp>
        <p:nvSpPr>
          <p:cNvPr id="399363" name="Content Placeholder 2"/>
          <p:cNvSpPr>
            <a:spLocks noGrp="1"/>
          </p:cNvSpPr>
          <p:nvPr>
            <p:ph sz="half" idx="1"/>
          </p:nvPr>
        </p:nvSpPr>
        <p:spPr>
          <a:xfrm>
            <a:off x="79375" y="917575"/>
            <a:ext cx="4716871" cy="5553075"/>
          </a:xfrm>
        </p:spPr>
        <p:txBody>
          <a:bodyPr/>
          <a:lstStyle/>
          <a:p>
            <a:r>
              <a:rPr lang="en-US" altLang="en-US" sz="1800" b="1" dirty="0">
                <a:solidFill>
                  <a:srgbClr val="FFFF00"/>
                </a:solidFill>
                <a:ea typeface="ＭＳ Ｐゴシック" charset="-128"/>
              </a:rPr>
              <a:t>SV Breakpoints</a:t>
            </a:r>
          </a:p>
          <a:p>
            <a:pPr lvl="1"/>
            <a:r>
              <a:rPr lang="en-US" altLang="en-US" sz="1600" dirty="0">
                <a:solidFill>
                  <a:schemeClr val="tx1">
                    <a:lumMod val="50000"/>
                    <a:lumOff val="50000"/>
                  </a:schemeClr>
                </a:solidFill>
                <a:ea typeface="ＭＳ Ｐゴシック" charset="-128"/>
              </a:rPr>
              <a:t>~9K deletions with </a:t>
            </a:r>
            <a:r>
              <a:rPr lang="en-US" altLang="en-US" sz="1600" dirty="0" smtClean="0">
                <a:solidFill>
                  <a:schemeClr val="tx1">
                    <a:lumMod val="50000"/>
                    <a:lumOff val="50000"/>
                  </a:schemeClr>
                </a:solidFill>
                <a:ea typeface="ＭＳ Ｐゴシック" charset="-128"/>
              </a:rPr>
              <a:t>breakpoints &amp; mechanism classification </a:t>
            </a:r>
            <a:r>
              <a:rPr lang="en-US" altLang="en-US" sz="1600" dirty="0">
                <a:solidFill>
                  <a:schemeClr val="tx1">
                    <a:lumMod val="50000"/>
                    <a:lumOff val="50000"/>
                  </a:schemeClr>
                </a:solidFill>
                <a:ea typeface="ＭＳ Ｐゴシック" charset="-128"/>
              </a:rPr>
              <a:t>from </a:t>
            </a:r>
            <a:r>
              <a:rPr lang="en-US" altLang="en-US" sz="1600" dirty="0" smtClean="0">
                <a:solidFill>
                  <a:schemeClr val="tx1">
                    <a:lumMod val="50000"/>
                    <a:lumOff val="50000"/>
                  </a:schemeClr>
                </a:solidFill>
                <a:ea typeface="ＭＳ Ｐゴシック" charset="-128"/>
              </a:rPr>
              <a:t>1000G</a:t>
            </a:r>
          </a:p>
          <a:p>
            <a:pPr lvl="1"/>
            <a:r>
              <a:rPr lang="en-US" altLang="en-US" sz="1600" dirty="0">
                <a:solidFill>
                  <a:schemeClr val="tx1">
                    <a:lumMod val="50000"/>
                    <a:lumOff val="50000"/>
                  </a:schemeClr>
                </a:solidFill>
                <a:ea typeface="ＭＳ Ｐゴシック" charset="-128"/>
              </a:rPr>
              <a:t>S</a:t>
            </a:r>
            <a:r>
              <a:rPr lang="en-US" altLang="en-US" sz="1600" dirty="0" smtClean="0">
                <a:solidFill>
                  <a:schemeClr val="tx1">
                    <a:lumMod val="50000"/>
                    <a:lumOff val="50000"/>
                  </a:schemeClr>
                </a:solidFill>
                <a:ea typeface="ＭＳ Ｐゴシック" charset="-128"/>
              </a:rPr>
              <a:t>mall </a:t>
            </a:r>
            <a:r>
              <a:rPr lang="en-US" altLang="en-US" sz="1600" dirty="0">
                <a:solidFill>
                  <a:schemeClr val="tx1">
                    <a:lumMod val="50000"/>
                    <a:lumOff val="50000"/>
                  </a:schemeClr>
                </a:solidFill>
                <a:ea typeface="ＭＳ Ｐゴシック" charset="-128"/>
              </a:rPr>
              <a:t>subset of tot. deletions, which could be greatly expanded by long reads</a:t>
            </a:r>
          </a:p>
          <a:p>
            <a:pPr lvl="1"/>
            <a:r>
              <a:rPr lang="en-US" altLang="en-US" sz="1600" dirty="0">
                <a:solidFill>
                  <a:schemeClr val="tx1">
                    <a:lumMod val="50000"/>
                    <a:lumOff val="50000"/>
                  </a:schemeClr>
                </a:solidFill>
                <a:ea typeface="ＭＳ Ｐゴシック" charset="-128"/>
              </a:rPr>
              <a:t>More nearby SNPs than genomic average. </a:t>
            </a:r>
          </a:p>
          <a:p>
            <a:pPr lvl="1"/>
            <a:r>
              <a:rPr lang="en-US" altLang="en-US" sz="1600" dirty="0">
                <a:solidFill>
                  <a:schemeClr val="tx1">
                    <a:lumMod val="50000"/>
                    <a:lumOff val="50000"/>
                  </a:schemeClr>
                </a:solidFill>
                <a:ea typeface="ＭＳ Ｐゴシック" charset="-128"/>
              </a:rPr>
              <a:t>From methylation, Hi-C , &amp; his mods, NAHR breakpoints  associated with open chromatin (perhaps occurring w/o replication &amp; division)</a:t>
            </a:r>
          </a:p>
          <a:p>
            <a:pPr lvl="1"/>
            <a:r>
              <a:rPr lang="en-US" altLang="en-US" sz="1600" dirty="0">
                <a:solidFill>
                  <a:schemeClr val="tx1">
                    <a:lumMod val="50000"/>
                    <a:lumOff val="50000"/>
                  </a:schemeClr>
                </a:solidFill>
                <a:ea typeface="ＭＳ Ｐゴシック" charset="-128"/>
              </a:rPr>
              <a:t>NHR breakpoints associated w/ sequence </a:t>
            </a:r>
            <a:r>
              <a:rPr lang="en-US" altLang="en-US" sz="1600" dirty="0" err="1">
                <a:solidFill>
                  <a:schemeClr val="tx1">
                    <a:lumMod val="50000"/>
                    <a:lumOff val="50000"/>
                  </a:schemeClr>
                </a:solidFill>
                <a:ea typeface="ＭＳ Ｐゴシック" charset="-128"/>
              </a:rPr>
              <a:t>microinsertions</a:t>
            </a:r>
            <a:r>
              <a:rPr lang="en-US" altLang="en-US" sz="1600" dirty="0">
                <a:solidFill>
                  <a:schemeClr val="tx1">
                    <a:lumMod val="50000"/>
                    <a:lumOff val="50000"/>
                  </a:schemeClr>
                </a:solidFill>
                <a:ea typeface="ＭＳ Ｐゴシック" charset="-128"/>
              </a:rPr>
              <a:t>, </a:t>
            </a:r>
            <a:r>
              <a:rPr lang="en-US" altLang="en-US" sz="1600" dirty="0" err="1">
                <a:solidFill>
                  <a:schemeClr val="tx1">
                    <a:lumMod val="50000"/>
                    <a:lumOff val="50000"/>
                  </a:schemeClr>
                </a:solidFill>
                <a:ea typeface="ＭＳ Ｐゴシック" charset="-128"/>
              </a:rPr>
              <a:t>templated</a:t>
            </a:r>
            <a:r>
              <a:rPr lang="en-US" altLang="en-US" sz="1600" dirty="0">
                <a:solidFill>
                  <a:schemeClr val="tx1">
                    <a:lumMod val="50000"/>
                    <a:lumOff val="50000"/>
                  </a:schemeClr>
                </a:solidFill>
                <a:ea typeface="ＭＳ Ｐゴシック" charset="-128"/>
              </a:rPr>
              <a:t> from later replicating sites, spaced at 2 characteristic distances</a:t>
            </a:r>
          </a:p>
          <a:p>
            <a:r>
              <a:rPr lang="en-US" altLang="en-US" sz="1800" b="1" dirty="0" err="1">
                <a:solidFill>
                  <a:srgbClr val="FFFF00"/>
                </a:solidFill>
                <a:ea typeface="ＭＳ Ｐゴシック" charset="-128"/>
              </a:rPr>
              <a:t>Pseudogenes</a:t>
            </a:r>
            <a:r>
              <a:rPr lang="en-US" altLang="en-US" sz="1800" b="1" dirty="0">
                <a:solidFill>
                  <a:srgbClr val="FFFF00"/>
                </a:solidFill>
                <a:ea typeface="ＭＳ Ｐゴシック" charset="-128"/>
              </a:rPr>
              <a:t> </a:t>
            </a:r>
          </a:p>
          <a:p>
            <a:pPr lvl="1"/>
            <a:r>
              <a:rPr lang="en-US" altLang="en-US" sz="1600" dirty="0">
                <a:solidFill>
                  <a:schemeClr val="tx1">
                    <a:lumMod val="50000"/>
                    <a:lumOff val="50000"/>
                  </a:schemeClr>
                </a:solidFill>
                <a:ea typeface="ＭＳ Ｐゴシック" charset="-128"/>
              </a:rPr>
              <a:t>Fundamentally repetitive elements</a:t>
            </a:r>
          </a:p>
          <a:p>
            <a:pPr lvl="1"/>
            <a:r>
              <a:rPr lang="en-US" altLang="en-US" sz="1600" dirty="0">
                <a:solidFill>
                  <a:schemeClr val="tx1">
                    <a:lumMod val="50000"/>
                    <a:lumOff val="50000"/>
                  </a:schemeClr>
                </a:solidFill>
                <a:ea typeface="ＭＳ Ｐゴシック" charset="-128"/>
              </a:rPr>
              <a:t>Collaborative assignment in results in ~14K</a:t>
            </a:r>
          </a:p>
          <a:p>
            <a:pPr lvl="1"/>
            <a:r>
              <a:rPr lang="en-US" altLang="en-US" sz="1600" dirty="0">
                <a:solidFill>
                  <a:schemeClr val="tx1">
                    <a:lumMod val="50000"/>
                    <a:lumOff val="50000"/>
                  </a:schemeClr>
                </a:solidFill>
                <a:ea typeface="ＭＳ Ｐゴシック" charset="-128"/>
              </a:rPr>
              <a:t>Impact of lineage-specific retro-</a:t>
            </a:r>
            <a:r>
              <a:rPr lang="en-US" altLang="en-US" sz="1600" dirty="0" err="1">
                <a:solidFill>
                  <a:schemeClr val="tx1">
                    <a:lumMod val="50000"/>
                    <a:lumOff val="50000"/>
                  </a:schemeClr>
                </a:solidFill>
                <a:ea typeface="ＭＳ Ｐゴシック" charset="-128"/>
              </a:rPr>
              <a:t>transpositional</a:t>
            </a:r>
            <a:r>
              <a:rPr lang="en-US" altLang="en-US" sz="1600" dirty="0">
                <a:solidFill>
                  <a:schemeClr val="tx1">
                    <a:lumMod val="50000"/>
                    <a:lumOff val="50000"/>
                  </a:schemeClr>
                </a:solidFill>
                <a:ea typeface="ＭＳ Ｐゴシック" charset="-128"/>
              </a:rPr>
              <a:t> burst – </a:t>
            </a:r>
            <a:r>
              <a:rPr lang="en-US" altLang="en-US" sz="1600" dirty="0" err="1">
                <a:solidFill>
                  <a:schemeClr val="tx1">
                    <a:lumMod val="50000"/>
                    <a:lumOff val="50000"/>
                  </a:schemeClr>
                </a:solidFill>
                <a:ea typeface="ＭＳ Ｐゴシック" charset="-128"/>
              </a:rPr>
              <a:t>ie</a:t>
            </a:r>
            <a:r>
              <a:rPr lang="en-US" altLang="en-US" sz="1600" dirty="0">
                <a:solidFill>
                  <a:schemeClr val="tx1">
                    <a:lumMod val="50000"/>
                    <a:lumOff val="50000"/>
                  </a:schemeClr>
                </a:solidFill>
                <a:ea typeface="ＭＳ Ｐゴシック" charset="-128"/>
              </a:rPr>
              <a:t> </a:t>
            </a:r>
            <a:r>
              <a:rPr lang="en-US" altLang="en-US" sz="1600" dirty="0" smtClean="0">
                <a:solidFill>
                  <a:schemeClr val="tx1">
                    <a:lumMod val="50000"/>
                    <a:lumOff val="50000"/>
                  </a:schemeClr>
                </a:solidFill>
                <a:ea typeface="ＭＳ Ｐゴシック" charset="-128"/>
              </a:rPr>
              <a:t>human </a:t>
            </a:r>
            <a:r>
              <a:rPr lang="en-US" altLang="en-US" sz="1600" dirty="0">
                <a:solidFill>
                  <a:schemeClr val="tx1">
                    <a:lumMod val="50000"/>
                    <a:lumOff val="50000"/>
                  </a:schemeClr>
                </a:solidFill>
                <a:ea typeface="ＭＳ Ｐゴシック" charset="-128"/>
              </a:rPr>
              <a:t>v other metazoans is dominated (~80%) by retro-duplication ~40 MYA (</a:t>
            </a:r>
            <a:r>
              <a:rPr lang="en-US" altLang="en-US" sz="1600" dirty="0" err="1">
                <a:solidFill>
                  <a:schemeClr val="tx1">
                    <a:lumMod val="50000"/>
                    <a:lumOff val="50000"/>
                  </a:schemeClr>
                </a:solidFill>
                <a:ea typeface="ＭＳ Ｐゴシック" charset="-128"/>
              </a:rPr>
              <a:t>Ribo</a:t>
            </a:r>
            <a:r>
              <a:rPr lang="en-US" altLang="en-US" sz="1600" dirty="0">
                <a:solidFill>
                  <a:schemeClr val="tx1">
                    <a:lumMod val="50000"/>
                    <a:lumOff val="50000"/>
                  </a:schemeClr>
                </a:solidFill>
                <a:ea typeface="ＭＳ Ｐゴシック" charset="-128"/>
              </a:rPr>
              <a:t>. Proteins). </a:t>
            </a:r>
          </a:p>
          <a:p>
            <a:pPr lvl="1"/>
            <a:endParaRPr lang="en-US" altLang="en-US" sz="1600" dirty="0">
              <a:solidFill>
                <a:schemeClr val="tx1">
                  <a:lumMod val="50000"/>
                  <a:lumOff val="50000"/>
                </a:schemeClr>
              </a:solidFill>
              <a:ea typeface="ＭＳ Ｐゴシック" charset="-128"/>
            </a:endParaRPr>
          </a:p>
          <a:p>
            <a:endParaRPr lang="en-US" altLang="en-US" sz="1600" dirty="0">
              <a:solidFill>
                <a:schemeClr val="tx1">
                  <a:lumMod val="50000"/>
                  <a:lumOff val="50000"/>
                </a:schemeClr>
              </a:solidFill>
              <a:ea typeface="ＭＳ Ｐゴシック" charset="-128"/>
            </a:endParaRPr>
          </a:p>
          <a:p>
            <a:endParaRPr lang="en-US" altLang="en-US" sz="1600" dirty="0">
              <a:solidFill>
                <a:schemeClr val="tx1">
                  <a:lumMod val="50000"/>
                  <a:lumOff val="50000"/>
                </a:schemeClr>
              </a:solidFill>
              <a:ea typeface="ＭＳ Ｐゴシック" charset="-128"/>
            </a:endParaRPr>
          </a:p>
          <a:p>
            <a:endParaRPr lang="en-US" altLang="en-US" sz="1600" dirty="0">
              <a:solidFill>
                <a:schemeClr val="tx1">
                  <a:lumMod val="50000"/>
                  <a:lumOff val="50000"/>
                </a:schemeClr>
              </a:solidFill>
              <a:ea typeface="ＭＳ Ｐゴシック" charset="-128"/>
            </a:endParaRPr>
          </a:p>
          <a:p>
            <a:endParaRPr lang="en-US" altLang="en-US" sz="1600" dirty="0">
              <a:solidFill>
                <a:schemeClr val="tx1">
                  <a:lumMod val="50000"/>
                  <a:lumOff val="50000"/>
                </a:schemeClr>
              </a:solidFill>
              <a:ea typeface="ＭＳ Ｐゴシック" charset="-128"/>
            </a:endParaRPr>
          </a:p>
          <a:p>
            <a:endParaRPr lang="en-US" altLang="en-US" sz="1600" dirty="0">
              <a:solidFill>
                <a:schemeClr val="tx1">
                  <a:lumMod val="50000"/>
                  <a:lumOff val="50000"/>
                </a:schemeClr>
              </a:solidFill>
              <a:ea typeface="ＭＳ Ｐゴシック" charset="-128"/>
            </a:endParaRPr>
          </a:p>
        </p:txBody>
      </p:sp>
      <p:sp>
        <p:nvSpPr>
          <p:cNvPr id="422916" name="Content Placeholder 3"/>
          <p:cNvSpPr>
            <a:spLocks noGrp="1"/>
          </p:cNvSpPr>
          <p:nvPr>
            <p:ph sz="half" idx="2"/>
          </p:nvPr>
        </p:nvSpPr>
        <p:spPr>
          <a:xfrm>
            <a:off x="4746927" y="917575"/>
            <a:ext cx="4206574" cy="5545138"/>
          </a:xfrm>
        </p:spPr>
        <p:txBody>
          <a:bodyPr/>
          <a:lstStyle/>
          <a:p>
            <a:r>
              <a:rPr lang="en-US" altLang="en-US" sz="1800" b="1" dirty="0" smtClean="0">
                <a:solidFill>
                  <a:srgbClr val="FFFF00"/>
                </a:solidFill>
                <a:ea typeface="ＭＳ Ｐゴシック" charset="-128"/>
              </a:rPr>
              <a:t>Intersection of </a:t>
            </a:r>
            <a:r>
              <a:rPr lang="en-US" altLang="en-US" sz="1800" b="1" dirty="0" err="1" smtClean="0">
                <a:solidFill>
                  <a:srgbClr val="FFFF00"/>
                </a:solidFill>
                <a:ea typeface="ＭＳ Ｐゴシック" charset="-128"/>
              </a:rPr>
              <a:t>Pseudogenes</a:t>
            </a:r>
            <a:r>
              <a:rPr lang="en-US" altLang="en-US" sz="1800" b="1" dirty="0" smtClean="0">
                <a:solidFill>
                  <a:srgbClr val="FFFF00"/>
                </a:solidFill>
                <a:ea typeface="ＭＳ Ｐゴシック" charset="-128"/>
              </a:rPr>
              <a:t> &amp; SVs</a:t>
            </a:r>
          </a:p>
          <a:p>
            <a:pPr lvl="1"/>
            <a:r>
              <a:rPr lang="en-US" altLang="en-US" sz="1600" dirty="0" smtClean="0">
                <a:solidFill>
                  <a:schemeClr val="tx1">
                    <a:lumMod val="50000"/>
                    <a:lumOff val="50000"/>
                  </a:schemeClr>
                </a:solidFill>
                <a:ea typeface="ＭＳ Ｐゴシック" charset="-128"/>
              </a:rPr>
              <a:t>Enrichment </a:t>
            </a:r>
            <a:r>
              <a:rPr lang="en-US" altLang="en-US" sz="1600" dirty="0">
                <a:solidFill>
                  <a:schemeClr val="tx1">
                    <a:lumMod val="50000"/>
                    <a:lumOff val="50000"/>
                  </a:schemeClr>
                </a:solidFill>
                <a:ea typeface="ＭＳ Ｐゴシック" charset="-128"/>
              </a:rPr>
              <a:t>of SVs in </a:t>
            </a:r>
            <a:r>
              <a:rPr lang="en-US" altLang="en-US" sz="1600" dirty="0" err="1">
                <a:solidFill>
                  <a:schemeClr val="tx1">
                    <a:lumMod val="50000"/>
                    <a:lumOff val="50000"/>
                  </a:schemeClr>
                </a:solidFill>
                <a:ea typeface="ＭＳ Ｐゴシック" charset="-128"/>
              </a:rPr>
              <a:t>pseudogenes</a:t>
            </a:r>
            <a:r>
              <a:rPr lang="en-US" altLang="en-US" sz="1600" dirty="0">
                <a:solidFill>
                  <a:schemeClr val="tx1">
                    <a:lumMod val="50000"/>
                    <a:lumOff val="50000"/>
                  </a:schemeClr>
                </a:solidFill>
                <a:ea typeface="ＭＳ Ｐゴシック" charset="-128"/>
              </a:rPr>
              <a:t> v genes, particularly for NAHR </a:t>
            </a:r>
          </a:p>
          <a:p>
            <a:r>
              <a:rPr lang="en-US" altLang="en-US" sz="1800" b="1" dirty="0">
                <a:solidFill>
                  <a:srgbClr val="FFFF00"/>
                </a:solidFill>
                <a:ea typeface="ＭＳ Ｐゴシック" charset="-128"/>
              </a:rPr>
              <a:t>Novel </a:t>
            </a:r>
            <a:r>
              <a:rPr lang="en-US" altLang="en-US" sz="1800" b="1" dirty="0" smtClean="0">
                <a:solidFill>
                  <a:srgbClr val="FFFF00"/>
                </a:solidFill>
                <a:ea typeface="ＭＳ Ｐゴシック" charset="-128"/>
              </a:rPr>
              <a:t>Processed </a:t>
            </a:r>
            <a:r>
              <a:rPr lang="en-US" altLang="en-US" sz="1800" b="1" dirty="0" err="1" smtClean="0">
                <a:solidFill>
                  <a:srgbClr val="FFFF00"/>
                </a:solidFill>
                <a:ea typeface="ＭＳ Ｐゴシック" charset="-128"/>
              </a:rPr>
              <a:t>Pseudogenes</a:t>
            </a:r>
            <a:r>
              <a:rPr lang="en-US" altLang="en-US" sz="1800" b="1" dirty="0" smtClean="0">
                <a:solidFill>
                  <a:srgbClr val="FFFF00"/>
                </a:solidFill>
                <a:ea typeface="ＭＳ Ｐゴシック" charset="-128"/>
              </a:rPr>
              <a:t> </a:t>
            </a:r>
            <a:r>
              <a:rPr lang="en-US" altLang="en-US" sz="1800" b="1" dirty="0">
                <a:solidFill>
                  <a:srgbClr val="FFFF00"/>
                </a:solidFill>
                <a:ea typeface="ＭＳ Ｐゴシック" charset="-128"/>
              </a:rPr>
              <a:t>as a </a:t>
            </a:r>
            <a:r>
              <a:rPr lang="en-US" altLang="en-US" sz="1800" b="1" dirty="0" smtClean="0">
                <a:solidFill>
                  <a:srgbClr val="FFFF00"/>
                </a:solidFill>
                <a:ea typeface="ＭＳ Ｐゴシック" charset="-128"/>
              </a:rPr>
              <a:t>Form </a:t>
            </a:r>
            <a:r>
              <a:rPr lang="en-US" altLang="en-US" sz="1800" b="1" dirty="0">
                <a:solidFill>
                  <a:srgbClr val="FFFF00"/>
                </a:solidFill>
                <a:ea typeface="ＭＳ Ｐゴシック" charset="-128"/>
              </a:rPr>
              <a:t>of SV</a:t>
            </a:r>
          </a:p>
          <a:p>
            <a:pPr lvl="1"/>
            <a:r>
              <a:rPr lang="en-US" altLang="en-US" sz="1600" dirty="0">
                <a:solidFill>
                  <a:schemeClr val="tx1">
                    <a:lumMod val="50000"/>
                    <a:lumOff val="50000"/>
                  </a:schemeClr>
                </a:solidFill>
                <a:ea typeface="ＭＳ Ｐゴシック" charset="-128"/>
              </a:rPr>
              <a:t>Not in reference but in human population – could be improved by long </a:t>
            </a:r>
            <a:r>
              <a:rPr lang="en-US" altLang="en-US" sz="1600" dirty="0" smtClean="0">
                <a:solidFill>
                  <a:schemeClr val="tx1">
                    <a:lumMod val="50000"/>
                    <a:lumOff val="50000"/>
                  </a:schemeClr>
                </a:solidFill>
                <a:ea typeface="ＭＳ Ｐゴシック" charset="-128"/>
              </a:rPr>
              <a:t>reads</a:t>
            </a:r>
            <a:endParaRPr lang="en-US" altLang="en-US" sz="1600" dirty="0">
              <a:solidFill>
                <a:schemeClr val="tx1">
                  <a:lumMod val="50000"/>
                  <a:lumOff val="50000"/>
                </a:schemeClr>
              </a:solidFill>
              <a:ea typeface="ＭＳ Ｐゴシック" charset="-128"/>
            </a:endParaRPr>
          </a:p>
          <a:p>
            <a:pPr lvl="1"/>
            <a:r>
              <a:rPr lang="en-US" altLang="en-US" sz="1600" dirty="0">
                <a:solidFill>
                  <a:schemeClr val="tx1">
                    <a:lumMod val="50000"/>
                    <a:lumOff val="50000"/>
                  </a:schemeClr>
                </a:solidFill>
                <a:ea typeface="ＭＳ Ｐゴシック" charset="-128"/>
              </a:rPr>
              <a:t>Now found w/ splice junction mapping + clustering of unmapped PEs</a:t>
            </a:r>
          </a:p>
          <a:p>
            <a:pPr lvl="1"/>
            <a:r>
              <a:rPr lang="en-US" altLang="en-US" sz="1600" dirty="0">
                <a:solidFill>
                  <a:schemeClr val="tx1">
                    <a:lumMod val="50000"/>
                    <a:lumOff val="50000"/>
                  </a:schemeClr>
                </a:solidFill>
                <a:ea typeface="ＭＳ Ｐゴシック" charset="-128"/>
              </a:rPr>
              <a:t>~8 per person, often pop. specific</a:t>
            </a:r>
          </a:p>
          <a:p>
            <a:pPr lvl="1"/>
            <a:r>
              <a:rPr lang="en-US" altLang="en-US" sz="1600" dirty="0">
                <a:solidFill>
                  <a:schemeClr val="tx1">
                    <a:lumMod val="50000"/>
                    <a:lumOff val="50000"/>
                  </a:schemeClr>
                </a:solidFill>
                <a:ea typeface="ＭＳ Ｐゴシック" charset="-128"/>
              </a:rPr>
              <a:t>Associated w/ G1/M expressed </a:t>
            </a:r>
            <a:r>
              <a:rPr lang="en-US" altLang="en-US" sz="1600" dirty="0" smtClean="0">
                <a:solidFill>
                  <a:schemeClr val="tx1">
                    <a:lumMod val="50000"/>
                    <a:lumOff val="50000"/>
                  </a:schemeClr>
                </a:solidFill>
                <a:ea typeface="ＭＳ Ｐゴシック" charset="-128"/>
              </a:rPr>
              <a:t>genes</a:t>
            </a:r>
          </a:p>
          <a:p>
            <a:r>
              <a:rPr lang="en-US" altLang="en-US" sz="1800" b="1" dirty="0" smtClean="0">
                <a:solidFill>
                  <a:srgbClr val="FFFF00"/>
                </a:solidFill>
                <a:ea typeface="ＭＳ Ｐゴシック" charset="-128"/>
              </a:rPr>
              <a:t>Many </a:t>
            </a:r>
            <a:r>
              <a:rPr lang="en-US" altLang="en-US" sz="1800" b="1" dirty="0" err="1" smtClean="0">
                <a:solidFill>
                  <a:srgbClr val="FFFF00"/>
                </a:solidFill>
                <a:ea typeface="ＭＳ Ｐゴシック" charset="-128"/>
              </a:rPr>
              <a:t>Pseudogenes</a:t>
            </a:r>
            <a:r>
              <a:rPr lang="en-US" altLang="en-US" sz="1800" b="1" dirty="0" smtClean="0">
                <a:solidFill>
                  <a:srgbClr val="FFFF00"/>
                </a:solidFill>
                <a:ea typeface="ＭＳ Ｐゴシック" charset="-128"/>
              </a:rPr>
              <a:t> with Low Levels of Biochemical Activity</a:t>
            </a:r>
          </a:p>
          <a:p>
            <a:pPr lvl="1"/>
            <a:r>
              <a:rPr lang="en-US" altLang="en-US" sz="1600" dirty="0" smtClean="0">
                <a:solidFill>
                  <a:schemeClr val="tx1">
                    <a:lumMod val="50000"/>
                    <a:lumOff val="50000"/>
                  </a:schemeClr>
                </a:solidFill>
                <a:ea typeface="ＭＳ Ｐゴシック" charset="-128"/>
              </a:rPr>
              <a:t>Conservative assignment, </a:t>
            </a:r>
            <a:r>
              <a:rPr lang="en-US" altLang="en-US" sz="1600" dirty="0" err="1" smtClean="0">
                <a:solidFill>
                  <a:schemeClr val="tx1">
                    <a:lumMod val="50000"/>
                    <a:lumOff val="50000"/>
                  </a:schemeClr>
                </a:solidFill>
                <a:ea typeface="ＭＳ Ｐゴシック" charset="-128"/>
              </a:rPr>
              <a:t>mis</a:t>
            </a:r>
            <a:r>
              <a:rPr lang="en-US" altLang="en-US" sz="1600" dirty="0" smtClean="0">
                <a:solidFill>
                  <a:schemeClr val="tx1">
                    <a:lumMod val="50000"/>
                    <a:lumOff val="50000"/>
                  </a:schemeClr>
                </a:solidFill>
                <a:ea typeface="ＭＳ Ｐゴシック" charset="-128"/>
              </a:rPr>
              <a:t>-map issue, could be improved by long reads</a:t>
            </a:r>
          </a:p>
          <a:p>
            <a:pPr lvl="1"/>
            <a:r>
              <a:rPr lang="en-US" altLang="en-US" sz="1600" dirty="0" smtClean="0">
                <a:solidFill>
                  <a:schemeClr val="tx1">
                    <a:lumMod val="50000"/>
                    <a:lumOff val="50000"/>
                  </a:schemeClr>
                </a:solidFill>
                <a:ea typeface="ＭＳ Ｐゴシック" charset="-128"/>
              </a:rPr>
              <a:t>~15% transcribed &amp; </a:t>
            </a:r>
            <a:br>
              <a:rPr lang="en-US" altLang="en-US" sz="1600" dirty="0" smtClean="0">
                <a:solidFill>
                  <a:schemeClr val="tx1">
                    <a:lumMod val="50000"/>
                    <a:lumOff val="50000"/>
                  </a:schemeClr>
                </a:solidFill>
                <a:ea typeface="ＭＳ Ｐゴシック" charset="-128"/>
              </a:rPr>
            </a:br>
            <a:r>
              <a:rPr lang="en-US" altLang="en-US" sz="1600" dirty="0" smtClean="0">
                <a:solidFill>
                  <a:schemeClr val="tx1">
                    <a:lumMod val="50000"/>
                    <a:lumOff val="50000"/>
                  </a:schemeClr>
                </a:solidFill>
                <a:ea typeface="ＭＳ Ｐゴシック" charset="-128"/>
              </a:rPr>
              <a:t>80% w/ some activity</a:t>
            </a:r>
            <a:endParaRPr lang="en-US" altLang="en-US" sz="1600" dirty="0">
              <a:solidFill>
                <a:schemeClr val="tx1">
                  <a:lumMod val="50000"/>
                  <a:lumOff val="50000"/>
                </a:schemeClr>
              </a:solidFill>
              <a:ea typeface="ＭＳ Ｐゴシック" charset="-128"/>
            </a:endParaRPr>
          </a:p>
        </p:txBody>
      </p:sp>
    </p:spTree>
    <p:extLst>
      <p:ext uri="{BB962C8B-B14F-4D97-AF65-F5344CB8AC3E}">
        <p14:creationId xmlns:p14="http://schemas.microsoft.com/office/powerpoint/2010/main" val="278893900"/>
      </p:ext>
    </p:extLst>
  </p:cSld>
  <p:clrMapOvr>
    <a:overrideClrMapping bg1="lt1" tx1="dk1" bg2="lt2" tx2="dk2" accent1="accent1" accent2="accent2" accent3="accent3" accent4="accent4" accent5="accent5" accent6="accent6" hlink="hlink" folHlink="folHlink"/>
  </p:clrMapOvr>
  <p:transition advTm="5607"/>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6705" name="Rectangle 2"/>
          <p:cNvSpPr>
            <a:spLocks noGrp="1" noChangeArrowheads="1"/>
          </p:cNvSpPr>
          <p:nvPr>
            <p:ph type="title"/>
          </p:nvPr>
        </p:nvSpPr>
        <p:spPr>
          <a:xfrm>
            <a:off x="0" y="215900"/>
            <a:ext cx="3810000" cy="1905000"/>
          </a:xfrm>
        </p:spPr>
        <p:txBody>
          <a:bodyPr/>
          <a:lstStyle/>
          <a:p>
            <a:r>
              <a:rPr lang="en-US" altLang="en-US">
                <a:ea typeface="ＭＳ Ｐゴシック" charset="-128"/>
              </a:rPr>
              <a:t>Examples &amp; speculation on the function of pseudogene ncRNAs:</a:t>
            </a:r>
            <a:br>
              <a:rPr lang="en-US" altLang="en-US">
                <a:ea typeface="ＭＳ Ｐゴシック" charset="-128"/>
              </a:rPr>
            </a:br>
            <a:r>
              <a:rPr lang="en-US" altLang="en-US">
                <a:ea typeface="ＭＳ Ｐゴシック" charset="-128"/>
              </a:rPr>
              <a:t/>
            </a:r>
            <a:br>
              <a:rPr lang="en-US" altLang="en-US">
                <a:ea typeface="ＭＳ Ｐゴシック" charset="-128"/>
              </a:rPr>
            </a:br>
            <a:r>
              <a:rPr lang="en-US" altLang="en-US">
                <a:ea typeface="ＭＳ Ｐゴシック" charset="-128"/>
              </a:rPr>
              <a:t>Regulating their parents</a:t>
            </a:r>
          </a:p>
        </p:txBody>
      </p:sp>
      <p:sp>
        <p:nvSpPr>
          <p:cNvPr id="456706" name="Rectangle 3"/>
          <p:cNvSpPr>
            <a:spLocks noGrp="1" noChangeArrowheads="1"/>
          </p:cNvSpPr>
          <p:nvPr>
            <p:ph idx="1"/>
          </p:nvPr>
        </p:nvSpPr>
        <p:spPr>
          <a:xfrm>
            <a:off x="28575" y="2649538"/>
            <a:ext cx="3870325" cy="3954462"/>
          </a:xfrm>
        </p:spPr>
        <p:txBody>
          <a:bodyPr/>
          <a:lstStyle/>
          <a:p>
            <a:r>
              <a:rPr lang="en-US" altLang="en-US" sz="2000">
                <a:ea typeface="ＭＳ Ｐゴシック" charset="-128"/>
              </a:rPr>
              <a:t>via acting as </a:t>
            </a:r>
            <a:r>
              <a:rPr lang="en-US" altLang="en-US" sz="2000" b="1">
                <a:ea typeface="ＭＳ Ｐゴシック" charset="-128"/>
              </a:rPr>
              <a:t>endo-siRNAs </a:t>
            </a:r>
            <a:r>
              <a:rPr lang="en-US" altLang="en-US" sz="2000">
                <a:ea typeface="ＭＳ Ｐゴシック" charset="-128"/>
              </a:rPr>
              <a:t/>
            </a:r>
            <a:br>
              <a:rPr lang="en-US" altLang="en-US" sz="2000">
                <a:ea typeface="ＭＳ Ｐゴシック" charset="-128"/>
              </a:rPr>
            </a:br>
            <a:r>
              <a:rPr lang="en-US" altLang="en-US" sz="2000">
                <a:ea typeface="ＭＳ Ｐゴシック" charset="-128"/>
              </a:rPr>
              <a:t>[ex. in fly &amp; mouse, ‘08 refs.]</a:t>
            </a:r>
          </a:p>
          <a:p>
            <a:r>
              <a:rPr lang="en-US" altLang="en-US" sz="2000">
                <a:ea typeface="ＭＳ Ｐゴシック" charset="-128"/>
              </a:rPr>
              <a:t>via acting as  </a:t>
            </a:r>
            <a:r>
              <a:rPr lang="en-US" altLang="en-US" sz="2000" b="1">
                <a:ea typeface="ＭＳ Ｐゴシック" charset="-128"/>
              </a:rPr>
              <a:t>miRNA decoys </a:t>
            </a:r>
            <a:r>
              <a:rPr lang="en-US" altLang="en-US" sz="2000">
                <a:ea typeface="ＭＳ Ｐゴシック" charset="-128"/>
              </a:rPr>
              <a:t/>
            </a:r>
            <a:br>
              <a:rPr lang="en-US" altLang="en-US" sz="2000">
                <a:ea typeface="ＭＳ Ｐゴシック" charset="-128"/>
              </a:rPr>
            </a:br>
            <a:r>
              <a:rPr lang="en-US" altLang="en-US" sz="2000">
                <a:ea typeface="ＭＳ Ｐゴシック" charset="-128"/>
              </a:rPr>
              <a:t>[PTEN]</a:t>
            </a:r>
          </a:p>
          <a:p>
            <a:r>
              <a:rPr lang="en-US" altLang="en-US" sz="2000">
                <a:ea typeface="ＭＳ Ｐゴシック" charset="-128"/>
              </a:rPr>
              <a:t>via </a:t>
            </a:r>
            <a:r>
              <a:rPr lang="en-US" altLang="en-US" sz="2000" b="1">
                <a:ea typeface="ＭＳ Ｐゴシック" charset="-128"/>
              </a:rPr>
              <a:t>inhibiting degradation</a:t>
            </a:r>
            <a:r>
              <a:rPr lang="en-US" altLang="en-US" sz="2000">
                <a:ea typeface="ＭＳ Ｐゴシック" charset="-128"/>
              </a:rPr>
              <a:t> of parent’s mRNA [makorin] </a:t>
            </a:r>
          </a:p>
          <a:p>
            <a:endParaRPr lang="en-US" altLang="en-US" sz="2000">
              <a:ea typeface="ＭＳ Ｐゴシック" charset="-128"/>
            </a:endParaRPr>
          </a:p>
          <a:p>
            <a:r>
              <a:rPr lang="en-US" altLang="en-US" sz="2000">
                <a:ea typeface="ＭＳ Ｐゴシック" charset="-128"/>
              </a:rPr>
              <a:t>Functional candidates:</a:t>
            </a:r>
          </a:p>
          <a:p>
            <a:pPr lvl="1"/>
            <a:r>
              <a:rPr lang="en-US" altLang="en-US" sz="1400">
                <a:ea typeface="ＭＳ Ｐゴシック" charset="-128"/>
              </a:rPr>
              <a:t>SLIT-ROBO Rho GTPase activating protein 2B pseudogene </a:t>
            </a:r>
          </a:p>
          <a:p>
            <a:pPr lvl="1"/>
            <a:r>
              <a:rPr lang="en-US" altLang="en-US" sz="1400">
                <a:ea typeface="ＭＳ Ｐゴシック" charset="-128"/>
              </a:rPr>
              <a:t>PRKY-004, Y-linked protein kinase pseudogene </a:t>
            </a:r>
          </a:p>
          <a:p>
            <a:pPr lvl="1"/>
            <a:r>
              <a:rPr lang="en-US" altLang="en-US" sz="1400">
                <a:ea typeface="ＭＳ Ｐゴシック" charset="-128"/>
              </a:rPr>
              <a:t>Fer-1-like 4 (C. elegans), pseudogene </a:t>
            </a:r>
          </a:p>
          <a:p>
            <a:endParaRPr lang="en-US" altLang="en-US" sz="2000">
              <a:ea typeface="ＭＳ Ｐゴシック" charset="-128"/>
            </a:endParaRPr>
          </a:p>
          <a:p>
            <a:endParaRPr lang="en-US" altLang="en-US" sz="2000">
              <a:ea typeface="ＭＳ Ｐゴシック" charset="-128"/>
            </a:endParaRPr>
          </a:p>
        </p:txBody>
      </p:sp>
      <p:pic>
        <p:nvPicPr>
          <p:cNvPr id="456707" name="Picture 4" descr="im1"/>
          <p:cNvPicPr>
            <a:picLocks noChangeAspect="1" noChangeArrowheads="1"/>
          </p:cNvPicPr>
          <p:nvPr/>
        </p:nvPicPr>
        <p:blipFill>
          <a:blip r:embed="rId2">
            <a:extLst>
              <a:ext uri="{28A0092B-C50C-407E-A947-70E740481C1C}">
                <a14:useLocalDpi xmlns:a14="http://schemas.microsoft.com/office/drawing/2010/main" val="0"/>
              </a:ext>
            </a:extLst>
          </a:blip>
          <a:srcRect l="3407" r="3380"/>
          <a:stretch>
            <a:fillRect/>
          </a:stretch>
        </p:blipFill>
        <p:spPr bwMode="auto">
          <a:xfrm>
            <a:off x="3759200" y="0"/>
            <a:ext cx="5384800" cy="4540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56708" name="Text Box 5"/>
          <p:cNvSpPr txBox="1">
            <a:spLocks noChangeArrowheads="1"/>
          </p:cNvSpPr>
          <p:nvPr/>
        </p:nvSpPr>
        <p:spPr bwMode="auto">
          <a:xfrm>
            <a:off x="6069013" y="5097463"/>
            <a:ext cx="3074987" cy="19383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lIns="91320" tIns="45663" rIns="91320" bIns="45663">
            <a:spAutoFit/>
          </a:bodyPr>
          <a:lstStyle>
            <a:lvl1pPr defTabSz="912813" eaLnBrk="0" hangingPunct="0">
              <a:defRPr sz="1200" b="1">
                <a:solidFill>
                  <a:schemeClr val="tx1"/>
                </a:solidFill>
                <a:latin typeface="Arial" charset="0"/>
                <a:ea typeface="ＭＳ Ｐゴシック" charset="-128"/>
              </a:defRPr>
            </a:lvl1pPr>
            <a:lvl2pPr marL="742950" indent="-285750" defTabSz="912813" eaLnBrk="0" hangingPunct="0">
              <a:defRPr sz="1200" b="1">
                <a:solidFill>
                  <a:schemeClr val="tx1"/>
                </a:solidFill>
                <a:latin typeface="Arial" charset="0"/>
                <a:ea typeface="ＭＳ Ｐゴシック" charset="-128"/>
              </a:defRPr>
            </a:lvl2pPr>
            <a:lvl3pPr marL="1143000" indent="-228600" defTabSz="912813" eaLnBrk="0" hangingPunct="0">
              <a:defRPr sz="1200" b="1">
                <a:solidFill>
                  <a:schemeClr val="tx1"/>
                </a:solidFill>
                <a:latin typeface="Arial" charset="0"/>
                <a:ea typeface="ＭＳ Ｐゴシック" charset="-128"/>
              </a:defRPr>
            </a:lvl3pPr>
            <a:lvl4pPr marL="1600200" indent="-228600" defTabSz="912813" eaLnBrk="0" hangingPunct="0">
              <a:defRPr sz="1200" b="1">
                <a:solidFill>
                  <a:schemeClr val="tx1"/>
                </a:solidFill>
                <a:latin typeface="Arial" charset="0"/>
                <a:ea typeface="ＭＳ Ｐゴシック" charset="-128"/>
              </a:defRPr>
            </a:lvl4pPr>
            <a:lvl5pPr marL="2057400" indent="-228600" defTabSz="912813" eaLnBrk="0" hangingPunct="0">
              <a:defRPr sz="1200" b="1">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b="0">
                <a:solidFill>
                  <a:srgbClr val="000000"/>
                </a:solidFill>
                <a:cs typeface="+mn-cs"/>
              </a:rPr>
              <a:t>Czech </a:t>
            </a:r>
            <a:r>
              <a:rPr lang="en-US" altLang="en-US" b="0" i="1">
                <a:solidFill>
                  <a:srgbClr val="000000"/>
                </a:solidFill>
                <a:cs typeface="+mn-cs"/>
              </a:rPr>
              <a:t>et al. Nature </a:t>
            </a:r>
            <a:r>
              <a:rPr lang="en-US" altLang="en-US" b="0">
                <a:solidFill>
                  <a:srgbClr val="000000"/>
                </a:solidFill>
                <a:cs typeface="+mn-cs"/>
              </a:rPr>
              <a:t>453: 798 (‘08).</a:t>
            </a:r>
          </a:p>
          <a:p>
            <a:pPr eaLnBrk="1" hangingPunct="1"/>
            <a:r>
              <a:rPr lang="en-US" altLang="en-US" b="0">
                <a:solidFill>
                  <a:srgbClr val="000000"/>
                </a:solidFill>
                <a:cs typeface="+mn-cs"/>
              </a:rPr>
              <a:t>Ghildiyal </a:t>
            </a:r>
            <a:r>
              <a:rPr lang="en-US" altLang="en-US" b="0" i="1">
                <a:solidFill>
                  <a:srgbClr val="000000"/>
                </a:solidFill>
                <a:cs typeface="+mn-cs"/>
              </a:rPr>
              <a:t>et al. Science </a:t>
            </a:r>
            <a:r>
              <a:rPr lang="en-US" altLang="en-US" b="0">
                <a:solidFill>
                  <a:srgbClr val="000000"/>
                </a:solidFill>
                <a:cs typeface="+mn-cs"/>
              </a:rPr>
              <a:t>320: 1077 (‘08).</a:t>
            </a:r>
          </a:p>
          <a:p>
            <a:pPr eaLnBrk="1" hangingPunct="1"/>
            <a:r>
              <a:rPr lang="en-US" altLang="en-US" b="0">
                <a:solidFill>
                  <a:srgbClr val="000000"/>
                </a:solidFill>
                <a:cs typeface="+mn-cs"/>
              </a:rPr>
              <a:t>Kawamur </a:t>
            </a:r>
            <a:r>
              <a:rPr lang="en-US" altLang="en-US" b="0" i="1">
                <a:solidFill>
                  <a:srgbClr val="000000"/>
                </a:solidFill>
                <a:cs typeface="+mn-cs"/>
              </a:rPr>
              <a:t>et al. Nature </a:t>
            </a:r>
            <a:r>
              <a:rPr lang="en-US" altLang="en-US" b="0">
                <a:solidFill>
                  <a:srgbClr val="000000"/>
                </a:solidFill>
                <a:cs typeface="+mn-cs"/>
              </a:rPr>
              <a:t>453: 793 (‘08).</a:t>
            </a:r>
          </a:p>
          <a:p>
            <a:pPr eaLnBrk="1" hangingPunct="1"/>
            <a:r>
              <a:rPr lang="en-US" altLang="en-US" b="0">
                <a:solidFill>
                  <a:srgbClr val="000000"/>
                </a:solidFill>
                <a:cs typeface="+mn-cs"/>
              </a:rPr>
              <a:t>Okamura </a:t>
            </a:r>
            <a:r>
              <a:rPr lang="en-US" altLang="en-US" b="0" i="1">
                <a:solidFill>
                  <a:srgbClr val="000000"/>
                </a:solidFill>
                <a:cs typeface="+mn-cs"/>
              </a:rPr>
              <a:t>et al. Nature </a:t>
            </a:r>
            <a:r>
              <a:rPr lang="en-US" altLang="en-US" b="0">
                <a:solidFill>
                  <a:srgbClr val="000000"/>
                </a:solidFill>
                <a:cs typeface="+mn-cs"/>
              </a:rPr>
              <a:t>453: 803 (‘08).</a:t>
            </a:r>
          </a:p>
          <a:p>
            <a:pPr eaLnBrk="1" hangingPunct="1"/>
            <a:r>
              <a:rPr lang="en-US" altLang="en-US" b="0">
                <a:solidFill>
                  <a:srgbClr val="000000"/>
                </a:solidFill>
                <a:cs typeface="+mn-cs"/>
              </a:rPr>
              <a:t>Tam </a:t>
            </a:r>
            <a:r>
              <a:rPr lang="en-US" altLang="en-US" b="0" i="1">
                <a:solidFill>
                  <a:srgbClr val="000000"/>
                </a:solidFill>
                <a:cs typeface="+mn-cs"/>
              </a:rPr>
              <a:t>et al. Nature </a:t>
            </a:r>
            <a:r>
              <a:rPr lang="en-US" altLang="en-US" b="0">
                <a:solidFill>
                  <a:srgbClr val="000000"/>
                </a:solidFill>
                <a:cs typeface="+mn-cs"/>
              </a:rPr>
              <a:t>453: 534 (‘08).</a:t>
            </a:r>
          </a:p>
          <a:p>
            <a:pPr eaLnBrk="1" hangingPunct="1"/>
            <a:r>
              <a:rPr lang="en-US" altLang="en-US" b="0">
                <a:solidFill>
                  <a:srgbClr val="000000"/>
                </a:solidFill>
                <a:cs typeface="+mn-cs"/>
              </a:rPr>
              <a:t>Watanabe </a:t>
            </a:r>
            <a:r>
              <a:rPr lang="en-US" altLang="en-US" b="0" i="1">
                <a:solidFill>
                  <a:srgbClr val="000000"/>
                </a:solidFill>
                <a:cs typeface="+mn-cs"/>
              </a:rPr>
              <a:t>et al. Nature </a:t>
            </a:r>
            <a:r>
              <a:rPr lang="en-US" altLang="en-US" b="0">
                <a:solidFill>
                  <a:srgbClr val="000000"/>
                </a:solidFill>
                <a:cs typeface="+mn-cs"/>
              </a:rPr>
              <a:t>453: 539 (‘08).</a:t>
            </a:r>
          </a:p>
          <a:p>
            <a:pPr eaLnBrk="1" hangingPunct="1"/>
            <a:endParaRPr lang="en-US" altLang="en-US" b="0">
              <a:solidFill>
                <a:srgbClr val="000000"/>
              </a:solidFill>
              <a:cs typeface="+mn-cs"/>
            </a:endParaRPr>
          </a:p>
          <a:p>
            <a:pPr eaLnBrk="1" hangingPunct="1"/>
            <a:r>
              <a:rPr lang="en-US" altLang="en-US" b="0">
                <a:solidFill>
                  <a:srgbClr val="000000"/>
                </a:solidFill>
                <a:cs typeface="+mn-cs"/>
              </a:rPr>
              <a:t>Poliseno et al. Nature </a:t>
            </a:r>
            <a:r>
              <a:rPr lang="da-DK" altLang="en-US" b="0">
                <a:solidFill>
                  <a:srgbClr val="000000"/>
                </a:solidFill>
                <a:cs typeface="+mn-cs"/>
              </a:rPr>
              <a:t>465:1033 (’10).</a:t>
            </a:r>
            <a:endParaRPr lang="en-US" altLang="en-US" b="0">
              <a:solidFill>
                <a:srgbClr val="000000"/>
              </a:solidFill>
              <a:cs typeface="+mn-cs"/>
            </a:endParaRPr>
          </a:p>
          <a:p>
            <a:pPr eaLnBrk="1" hangingPunct="1"/>
            <a:endParaRPr lang="en-US" altLang="en-US" b="0">
              <a:solidFill>
                <a:srgbClr val="000000"/>
              </a:solidFill>
              <a:cs typeface="+mn-cs"/>
            </a:endParaRPr>
          </a:p>
          <a:p>
            <a:pPr eaLnBrk="1" hangingPunct="1"/>
            <a:endParaRPr lang="en-US" altLang="en-US" b="0">
              <a:solidFill>
                <a:srgbClr val="000000"/>
              </a:solidFill>
              <a:cs typeface="+mn-cs"/>
            </a:endParaRPr>
          </a:p>
        </p:txBody>
      </p:sp>
      <p:sp>
        <p:nvSpPr>
          <p:cNvPr id="456709" name="Text Box 6"/>
          <p:cNvSpPr txBox="1">
            <a:spLocks noChangeArrowheads="1"/>
          </p:cNvSpPr>
          <p:nvPr/>
        </p:nvSpPr>
        <p:spPr bwMode="auto">
          <a:xfrm>
            <a:off x="3659188" y="4467225"/>
            <a:ext cx="2711450"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lIns="91320" tIns="45663" rIns="91320" bIns="45663">
            <a:spAutoFit/>
          </a:bodyPr>
          <a:lstStyle>
            <a:lvl1pPr defTabSz="912813" eaLnBrk="0" hangingPunct="0">
              <a:defRPr sz="1200" b="1">
                <a:solidFill>
                  <a:schemeClr val="tx1"/>
                </a:solidFill>
                <a:latin typeface="Arial" charset="0"/>
                <a:ea typeface="ＭＳ Ｐゴシック" charset="-128"/>
              </a:defRPr>
            </a:lvl1pPr>
            <a:lvl2pPr marL="742950" indent="-285750" defTabSz="912813" eaLnBrk="0" hangingPunct="0">
              <a:defRPr sz="1200" b="1">
                <a:solidFill>
                  <a:schemeClr val="tx1"/>
                </a:solidFill>
                <a:latin typeface="Arial" charset="0"/>
                <a:ea typeface="ＭＳ Ｐゴシック" charset="-128"/>
              </a:defRPr>
            </a:lvl2pPr>
            <a:lvl3pPr marL="1143000" indent="-228600" defTabSz="912813" eaLnBrk="0" hangingPunct="0">
              <a:defRPr sz="1200" b="1">
                <a:solidFill>
                  <a:schemeClr val="tx1"/>
                </a:solidFill>
                <a:latin typeface="Arial" charset="0"/>
                <a:ea typeface="ＭＳ Ｐゴシック" charset="-128"/>
              </a:defRPr>
            </a:lvl3pPr>
            <a:lvl4pPr marL="1600200" indent="-228600" defTabSz="912813" eaLnBrk="0" hangingPunct="0">
              <a:defRPr sz="1200" b="1">
                <a:solidFill>
                  <a:schemeClr val="tx1"/>
                </a:solidFill>
                <a:latin typeface="Arial" charset="0"/>
                <a:ea typeface="ＭＳ Ｐゴシック" charset="-128"/>
              </a:defRPr>
            </a:lvl4pPr>
            <a:lvl5pPr marL="2057400" indent="-228600" defTabSz="912813" eaLnBrk="0" hangingPunct="0">
              <a:defRPr sz="1200" b="1">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sz="1200" b="1">
                <a:solidFill>
                  <a:schemeClr val="tx1"/>
                </a:solidFill>
                <a:latin typeface="Arial" charset="0"/>
                <a:ea typeface="ＭＳ Ｐゴシック" charset="-128"/>
              </a:defRPr>
            </a:lvl9pPr>
          </a:lstStyle>
          <a:p>
            <a:pPr algn="ctr" eaLnBrk="1" hangingPunct="1"/>
            <a:r>
              <a:rPr lang="de-DE" altLang="en-US" b="0">
                <a:solidFill>
                  <a:srgbClr val="808080"/>
                </a:solidFill>
                <a:cs typeface="+mn-cs"/>
              </a:rPr>
              <a:t>[Sasidharan &amp; Gerstein, Nature ('08)]</a:t>
            </a:r>
            <a:endParaRPr lang="en-US" altLang="en-US" b="0">
              <a:solidFill>
                <a:srgbClr val="808080"/>
              </a:solidFill>
              <a:cs typeface="+mn-cs"/>
            </a:endParaRPr>
          </a:p>
        </p:txBody>
      </p:sp>
      <p:sp>
        <p:nvSpPr>
          <p:cNvPr id="456710" name="Rectangle 3"/>
          <p:cNvSpPr txBox="1">
            <a:spLocks noChangeArrowheads="1"/>
          </p:cNvSpPr>
          <p:nvPr/>
        </p:nvSpPr>
        <p:spPr bwMode="auto">
          <a:xfrm>
            <a:off x="3851275" y="5087938"/>
            <a:ext cx="1939925" cy="15875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946" tIns="45975" rIns="91946" bIns="45975"/>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pPr algn="just">
              <a:spcBef>
                <a:spcPct val="20000"/>
              </a:spcBef>
            </a:pPr>
            <a:r>
              <a:rPr lang="en-US" altLang="en-US" sz="2000">
                <a:solidFill>
                  <a:srgbClr val="800000"/>
                </a:solidFill>
                <a:cs typeface="+mn-cs"/>
              </a:rPr>
              <a:t>Alternatively,</a:t>
            </a:r>
            <a:r>
              <a:rPr lang="en-US" altLang="en-US" sz="2000" b="0">
                <a:solidFill>
                  <a:srgbClr val="000000"/>
                </a:solidFill>
                <a:cs typeface="+mn-cs"/>
              </a:rPr>
              <a:t> just last gasps of a dying gene</a:t>
            </a:r>
          </a:p>
        </p:txBody>
      </p:sp>
    </p:spTree>
    <p:extLst>
      <p:ext uri="{BB962C8B-B14F-4D97-AF65-F5344CB8AC3E}">
        <p14:creationId xmlns:p14="http://schemas.microsoft.com/office/powerpoint/2010/main" val="1114655938"/>
      </p:ext>
    </p:extLst>
  </p:cSld>
  <p:clrMapOvr>
    <a:masterClrMapping/>
  </p:clrMapOvr>
  <p:transition advTm="97725"/>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5383761" y="777874"/>
            <a:ext cx="3760239" cy="2423085"/>
          </a:xfrm>
          <a:prstGeom prst="rect">
            <a:avLst/>
          </a:prstGeom>
        </p:spPr>
      </p:pic>
      <p:sp>
        <p:nvSpPr>
          <p:cNvPr id="2" name="Title 1"/>
          <p:cNvSpPr>
            <a:spLocks noGrp="1"/>
          </p:cNvSpPr>
          <p:nvPr>
            <p:ph type="title"/>
          </p:nvPr>
        </p:nvSpPr>
        <p:spPr>
          <a:xfrm>
            <a:off x="457200" y="0"/>
            <a:ext cx="8229600" cy="585974"/>
          </a:xfrm>
        </p:spPr>
        <p:txBody>
          <a:bodyPr>
            <a:normAutofit fontScale="90000"/>
          </a:bodyPr>
          <a:lstStyle/>
          <a:p>
            <a:r>
              <a:rPr lang="en-US" dirty="0" smtClean="0"/>
              <a:t>Calling transcribed </a:t>
            </a:r>
            <a:r>
              <a:rPr lang="en-US" dirty="0" err="1" smtClean="0"/>
              <a:t>pseudogenes</a:t>
            </a:r>
            <a:endParaRPr lang="en-US" dirty="0"/>
          </a:p>
        </p:txBody>
      </p:sp>
      <p:sp>
        <p:nvSpPr>
          <p:cNvPr id="3" name="Content Placeholder 2"/>
          <p:cNvSpPr>
            <a:spLocks noGrp="1"/>
          </p:cNvSpPr>
          <p:nvPr>
            <p:ph idx="1"/>
          </p:nvPr>
        </p:nvSpPr>
        <p:spPr>
          <a:xfrm>
            <a:off x="0" y="777874"/>
            <a:ext cx="5795682" cy="5386575"/>
          </a:xfrm>
        </p:spPr>
        <p:txBody>
          <a:bodyPr>
            <a:noAutofit/>
          </a:bodyPr>
          <a:lstStyle/>
          <a:p>
            <a:pPr marL="457200" indent="-457200">
              <a:buFont typeface="+mj-lt"/>
              <a:buAutoNum type="arabicPeriod"/>
            </a:pPr>
            <a:r>
              <a:rPr lang="en-US" sz="2100" dirty="0" smtClean="0"/>
              <a:t>Using </a:t>
            </a:r>
            <a:r>
              <a:rPr lang="en-US" sz="2100" b="1" dirty="0" smtClean="0"/>
              <a:t>RNA-</a:t>
            </a:r>
            <a:r>
              <a:rPr lang="en-US" sz="2100" b="1" dirty="0" err="1" smtClean="0"/>
              <a:t>seq</a:t>
            </a:r>
            <a:r>
              <a:rPr lang="en-US" sz="2100" b="1" dirty="0" smtClean="0"/>
              <a:t> data</a:t>
            </a:r>
          </a:p>
          <a:p>
            <a:pPr marL="857250" lvl="1" indent="-457200"/>
            <a:r>
              <a:rPr lang="en-US" sz="2100" dirty="0" smtClean="0"/>
              <a:t>Looking for a </a:t>
            </a:r>
            <a:r>
              <a:rPr lang="en-US" sz="2100" b="1" dirty="0" smtClean="0"/>
              <a:t>discordant expression</a:t>
            </a:r>
            <a:r>
              <a:rPr lang="en-US" sz="2100" dirty="0" smtClean="0"/>
              <a:t>:</a:t>
            </a:r>
            <a:endParaRPr lang="en-US" sz="2100" dirty="0"/>
          </a:p>
          <a:p>
            <a:pPr marL="1257300" lvl="2" indent="-457200"/>
            <a:r>
              <a:rPr lang="en-US" sz="2100" dirty="0"/>
              <a:t>misses out of </a:t>
            </a:r>
            <a:r>
              <a:rPr lang="en-US" sz="2100" dirty="0" err="1"/>
              <a:t>pseudogenes</a:t>
            </a:r>
            <a:r>
              <a:rPr lang="en-US" sz="2100" dirty="0"/>
              <a:t> </a:t>
            </a:r>
            <a:r>
              <a:rPr lang="en-US" sz="2100" dirty="0" smtClean="0"/>
              <a:t> that </a:t>
            </a:r>
            <a:r>
              <a:rPr lang="en-US" sz="2100" dirty="0"/>
              <a:t>are </a:t>
            </a:r>
            <a:r>
              <a:rPr lang="en-US" sz="2100" dirty="0" err="1" smtClean="0"/>
              <a:t>coexpressed</a:t>
            </a:r>
            <a:r>
              <a:rPr lang="en-US" sz="2100" dirty="0" smtClean="0"/>
              <a:t> with the parent</a:t>
            </a:r>
          </a:p>
          <a:p>
            <a:pPr marL="1257300" lvl="2" indent="-457200">
              <a:spcAft>
                <a:spcPts val="2400"/>
              </a:spcAft>
            </a:pPr>
            <a:r>
              <a:rPr lang="en-US" sz="2100" dirty="0"/>
              <a:t>874 </a:t>
            </a:r>
            <a:r>
              <a:rPr lang="en-US" sz="2100" dirty="0" smtClean="0"/>
              <a:t>human transcribed </a:t>
            </a:r>
            <a:r>
              <a:rPr lang="en-US" sz="2100" dirty="0" err="1" smtClean="0"/>
              <a:t>pseudogenes</a:t>
            </a:r>
            <a:endParaRPr lang="en-US" sz="2100" dirty="0" smtClean="0"/>
          </a:p>
          <a:p>
            <a:pPr marL="857250" lvl="1" indent="-457200"/>
            <a:r>
              <a:rPr lang="en-US" sz="2100" dirty="0" smtClean="0"/>
              <a:t>Counting </a:t>
            </a:r>
            <a:r>
              <a:rPr lang="en-US" sz="2100" b="1" dirty="0" smtClean="0"/>
              <a:t>uniquely mapped reads</a:t>
            </a:r>
            <a:r>
              <a:rPr lang="en-US" sz="2100" dirty="0" smtClean="0"/>
              <a:t>:</a:t>
            </a:r>
          </a:p>
          <a:p>
            <a:pPr marL="1257300" lvl="2" indent="-457200"/>
            <a:r>
              <a:rPr lang="en-US" sz="2100" dirty="0" smtClean="0"/>
              <a:t>RPKM  &gt; 2</a:t>
            </a:r>
          </a:p>
          <a:p>
            <a:pPr marL="1257300" lvl="2" indent="-457200">
              <a:spcAft>
                <a:spcPts val="2400"/>
              </a:spcAft>
            </a:pPr>
            <a:r>
              <a:rPr lang="en-US" sz="2100" b="1" dirty="0" smtClean="0"/>
              <a:t>1441</a:t>
            </a:r>
            <a:r>
              <a:rPr lang="en-US" sz="2100" dirty="0" smtClean="0"/>
              <a:t> human transcribed </a:t>
            </a:r>
            <a:r>
              <a:rPr lang="en-US" sz="2100" dirty="0" err="1" smtClean="0"/>
              <a:t>pseudogenes</a:t>
            </a:r>
            <a:endParaRPr lang="en-US" sz="2100" dirty="0" smtClean="0"/>
          </a:p>
          <a:p>
            <a:pPr marL="457200" indent="-457200">
              <a:buFont typeface="+mj-lt"/>
              <a:buAutoNum type="arabicPeriod"/>
            </a:pPr>
            <a:r>
              <a:rPr lang="en-US" sz="2100" dirty="0"/>
              <a:t> Using </a:t>
            </a:r>
            <a:r>
              <a:rPr lang="en-US" sz="2100" b="1" dirty="0"/>
              <a:t>EST evidence</a:t>
            </a:r>
            <a:r>
              <a:rPr lang="en-US" sz="2100" dirty="0"/>
              <a:t>:</a:t>
            </a:r>
          </a:p>
          <a:p>
            <a:pPr lvl="1"/>
            <a:r>
              <a:rPr lang="en-US" sz="2100" dirty="0"/>
              <a:t>map expressed sequence tags to the genome </a:t>
            </a:r>
          </a:p>
          <a:p>
            <a:pPr lvl="1"/>
            <a:r>
              <a:rPr lang="en-US" sz="2100" b="1" dirty="0" smtClean="0"/>
              <a:t>1098</a:t>
            </a:r>
            <a:r>
              <a:rPr lang="en-US" sz="2100" dirty="0" smtClean="0"/>
              <a:t> </a:t>
            </a:r>
            <a:r>
              <a:rPr lang="en-US" sz="2100" dirty="0"/>
              <a:t>human transcribed </a:t>
            </a:r>
            <a:r>
              <a:rPr lang="en-US" sz="2100" dirty="0" err="1" smtClean="0"/>
              <a:t>pseudogenes</a:t>
            </a:r>
            <a:endParaRPr lang="en-US" sz="2100" dirty="0"/>
          </a:p>
        </p:txBody>
      </p:sp>
      <p:pic>
        <p:nvPicPr>
          <p:cNvPr id="7" name="Picture 6"/>
          <p:cNvPicPr>
            <a:picLocks noChangeAspect="1"/>
          </p:cNvPicPr>
          <p:nvPr/>
        </p:nvPicPr>
        <p:blipFill rotWithShape="1">
          <a:blip r:embed="rId3"/>
          <a:srcRect t="8546" r="2120"/>
          <a:stretch/>
        </p:blipFill>
        <p:spPr>
          <a:xfrm>
            <a:off x="5383761" y="4289612"/>
            <a:ext cx="3760239" cy="2568388"/>
          </a:xfrm>
          <a:prstGeom prst="rect">
            <a:avLst/>
          </a:prstGeom>
        </p:spPr>
      </p:pic>
    </p:spTree>
    <p:extLst>
      <p:ext uri="{BB962C8B-B14F-4D97-AF65-F5344CB8AC3E}">
        <p14:creationId xmlns:p14="http://schemas.microsoft.com/office/powerpoint/2010/main" val="213050734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Transcribed </a:t>
            </a:r>
            <a:r>
              <a:rPr lang="en-US" dirty="0" err="1" smtClean="0"/>
              <a:t>pseudogene</a:t>
            </a:r>
            <a:r>
              <a:rPr lang="en-US" dirty="0" smtClean="0"/>
              <a:t> consensus</a:t>
            </a:r>
            <a:endParaRPr lang="en-US" dirty="0"/>
          </a:p>
        </p:txBody>
      </p:sp>
      <p:sp>
        <p:nvSpPr>
          <p:cNvPr id="3" name="Content Placeholder 2"/>
          <p:cNvSpPr>
            <a:spLocks noGrp="1"/>
          </p:cNvSpPr>
          <p:nvPr>
            <p:ph idx="1"/>
          </p:nvPr>
        </p:nvSpPr>
        <p:spPr>
          <a:xfrm>
            <a:off x="457200" y="5204011"/>
            <a:ext cx="8229600" cy="1177645"/>
          </a:xfrm>
        </p:spPr>
        <p:txBody>
          <a:bodyPr>
            <a:noAutofit/>
          </a:bodyPr>
          <a:lstStyle/>
          <a:p>
            <a:r>
              <a:rPr lang="en-US" sz="2400" b="1" dirty="0" smtClean="0"/>
              <a:t>100</a:t>
            </a:r>
            <a:r>
              <a:rPr lang="en-US" sz="2400" dirty="0" smtClean="0"/>
              <a:t> tri-way transcribed </a:t>
            </a:r>
            <a:r>
              <a:rPr lang="en-US" sz="2400" dirty="0" err="1" smtClean="0"/>
              <a:t>pseudogenes</a:t>
            </a:r>
            <a:r>
              <a:rPr lang="en-US" sz="2400" dirty="0" smtClean="0"/>
              <a:t> </a:t>
            </a:r>
          </a:p>
          <a:p>
            <a:r>
              <a:rPr lang="en-US" sz="2400" b="1" dirty="0"/>
              <a:t>2241 </a:t>
            </a:r>
            <a:r>
              <a:rPr lang="en-US" sz="2400" dirty="0"/>
              <a:t>transcribed </a:t>
            </a:r>
            <a:r>
              <a:rPr lang="en-US" sz="2400" dirty="0" err="1"/>
              <a:t>pseudognes</a:t>
            </a:r>
            <a:r>
              <a:rPr lang="en-US" sz="2400" dirty="0"/>
              <a:t> showing at least one transcription evidence</a:t>
            </a:r>
          </a:p>
        </p:txBody>
      </p:sp>
      <p:pic>
        <p:nvPicPr>
          <p:cNvPr id="6" name="Picture 5"/>
          <p:cNvPicPr>
            <a:picLocks noChangeAspect="1"/>
          </p:cNvPicPr>
          <p:nvPr/>
        </p:nvPicPr>
        <p:blipFill>
          <a:blip r:embed="rId2"/>
          <a:stretch>
            <a:fillRect/>
          </a:stretch>
        </p:blipFill>
        <p:spPr>
          <a:xfrm>
            <a:off x="1328742" y="1647825"/>
            <a:ext cx="6291258" cy="3198433"/>
          </a:xfrm>
          <a:prstGeom prst="rect">
            <a:avLst/>
          </a:prstGeom>
        </p:spPr>
      </p:pic>
      <p:sp>
        <p:nvSpPr>
          <p:cNvPr id="8" name="TextBox 4"/>
          <p:cNvSpPr txBox="1">
            <a:spLocks noChangeArrowheads="1"/>
          </p:cNvSpPr>
          <p:nvPr/>
        </p:nvSpPr>
        <p:spPr bwMode="auto">
          <a:xfrm>
            <a:off x="0" y="6581775"/>
            <a:ext cx="3187700"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20" tIns="45663" rIns="91320" bIns="45663">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algn="r" defTabSz="457200" eaLnBrk="1" fontAlgn="auto" hangingPunct="1">
              <a:spcBef>
                <a:spcPts val="0"/>
              </a:spcBef>
              <a:spcAft>
                <a:spcPts val="0"/>
              </a:spcAft>
            </a:pPr>
            <a:r>
              <a:rPr lang="en-US" altLang="en-US" b="0" dirty="0">
                <a:solidFill>
                  <a:prstClr val="black">
                    <a:lumMod val="50000"/>
                    <a:lumOff val="50000"/>
                  </a:prstClr>
                </a:solidFill>
                <a:latin typeface="Helvetica" charset="0"/>
                <a:cs typeface=""/>
              </a:rPr>
              <a:t>[Pei et al., </a:t>
            </a:r>
            <a:r>
              <a:rPr lang="en-US" altLang="en-US" b="0" dirty="0" err="1">
                <a:solidFill>
                  <a:prstClr val="black">
                    <a:lumMod val="50000"/>
                    <a:lumOff val="50000"/>
                  </a:prstClr>
                </a:solidFill>
                <a:latin typeface="Helvetica" charset="0"/>
                <a:cs typeface=""/>
              </a:rPr>
              <a:t>GenomeBiology</a:t>
            </a:r>
            <a:r>
              <a:rPr lang="en-US" altLang="en-US" b="0" dirty="0">
                <a:solidFill>
                  <a:prstClr val="black">
                    <a:lumMod val="50000"/>
                    <a:lumOff val="50000"/>
                  </a:prstClr>
                </a:solidFill>
                <a:latin typeface="Helvetica" charset="0"/>
                <a:cs typeface=""/>
              </a:rPr>
              <a:t> (2012, 13:</a:t>
            </a:r>
            <a:r>
              <a:rPr lang="en-US" altLang="en-US" dirty="0">
                <a:solidFill>
                  <a:prstClr val="black">
                    <a:lumMod val="50000"/>
                    <a:lumOff val="50000"/>
                  </a:prstClr>
                </a:solidFill>
                <a:latin typeface="Helvetica" charset="0"/>
                <a:cs typeface=""/>
              </a:rPr>
              <a:t>R51</a:t>
            </a:r>
            <a:r>
              <a:rPr lang="en-US" altLang="en-US" b="0" dirty="0">
                <a:solidFill>
                  <a:prstClr val="black">
                    <a:lumMod val="50000"/>
                    <a:lumOff val="50000"/>
                  </a:prstClr>
                </a:solidFill>
                <a:latin typeface="Helvetica" charset="0"/>
                <a:cs typeface=""/>
              </a:rPr>
              <a:t>)]</a:t>
            </a:r>
          </a:p>
        </p:txBody>
      </p:sp>
      <p:sp>
        <p:nvSpPr>
          <p:cNvPr id="9" name="TextBox 8"/>
          <p:cNvSpPr txBox="1"/>
          <p:nvPr/>
        </p:nvSpPr>
        <p:spPr>
          <a:xfrm>
            <a:off x="3455987" y="6581775"/>
            <a:ext cx="4013998" cy="276884"/>
          </a:xfrm>
          <a:prstGeom prst="rect">
            <a:avLst/>
          </a:prstGeom>
          <a:noFill/>
        </p:spPr>
        <p:txBody>
          <a:bodyPr wrap="none" lIns="91320" tIns="45663" rIns="91320" bIns="45663">
            <a:spAutoFit/>
          </a:bodyPr>
          <a:lstStyle/>
          <a:p>
            <a:pPr defTabSz="457200" fontAlgn="auto">
              <a:spcBef>
                <a:spcPts val="0"/>
              </a:spcBef>
              <a:spcAft>
                <a:spcPts val="0"/>
              </a:spcAft>
              <a:defRPr/>
            </a:pPr>
            <a:r>
              <a:rPr lang="en-US" b="0" dirty="0">
                <a:solidFill>
                  <a:prstClr val="black">
                    <a:lumMod val="50000"/>
                    <a:lumOff val="50000"/>
                  </a:prstClr>
                </a:solidFill>
                <a:latin typeface="Helvetica" charset="0"/>
                <a:ea typeface="Helvetica" charset="0"/>
                <a:cs typeface="Helvetica" charset="0"/>
              </a:rPr>
              <a:t>[Sisu et al. PNAS ('14);  </a:t>
            </a:r>
            <a:r>
              <a:rPr lang="pt-BR" b="0" dirty="0" err="1">
                <a:solidFill>
                  <a:prstClr val="black">
                    <a:lumMod val="50000"/>
                    <a:lumOff val="50000"/>
                  </a:prstClr>
                </a:solidFill>
                <a:latin typeface="Helvetica" charset="0"/>
                <a:ea typeface="Helvetica" charset="0"/>
                <a:cs typeface="Helvetica" charset="0"/>
              </a:rPr>
              <a:t>doi</a:t>
            </a:r>
            <a:r>
              <a:rPr lang="pt-BR" b="0" dirty="0">
                <a:solidFill>
                  <a:prstClr val="black">
                    <a:lumMod val="50000"/>
                    <a:lumOff val="50000"/>
                  </a:prstClr>
                </a:solidFill>
                <a:latin typeface="Helvetica" charset="0"/>
                <a:ea typeface="Helvetica" charset="0"/>
                <a:cs typeface="Helvetica" charset="0"/>
              </a:rPr>
              <a:t>: 10.1073/pnas.1407293111</a:t>
            </a:r>
            <a:r>
              <a:rPr lang="en-US" b="0" dirty="0">
                <a:solidFill>
                  <a:prstClr val="black">
                    <a:lumMod val="50000"/>
                    <a:lumOff val="50000"/>
                  </a:prstClr>
                </a:solidFill>
                <a:latin typeface="Helvetica" charset="0"/>
                <a:ea typeface="Helvetica" charset="0"/>
                <a:cs typeface="Helvetica" charset="0"/>
              </a:rPr>
              <a:t> ]</a:t>
            </a:r>
          </a:p>
        </p:txBody>
      </p:sp>
      <p:sp>
        <p:nvSpPr>
          <p:cNvPr id="4" name="TextBox 3"/>
          <p:cNvSpPr txBox="1"/>
          <p:nvPr/>
        </p:nvSpPr>
        <p:spPr>
          <a:xfrm>
            <a:off x="2082800" y="2971800"/>
            <a:ext cx="685800" cy="369332"/>
          </a:xfrm>
          <a:prstGeom prst="rect">
            <a:avLst/>
          </a:prstGeom>
          <a:noFill/>
        </p:spPr>
        <p:txBody>
          <a:bodyPr wrap="square" rtlCol="0">
            <a:spAutoFit/>
          </a:bodyPr>
          <a:lstStyle/>
          <a:p>
            <a:pPr algn="ctr"/>
            <a:r>
              <a:rPr lang="en-US" sz="1800" smtClean="0"/>
              <a:t>384</a:t>
            </a:r>
            <a:endParaRPr lang="en-US" sz="1800"/>
          </a:p>
        </p:txBody>
      </p:sp>
      <p:sp>
        <p:nvSpPr>
          <p:cNvPr id="10" name="TextBox 9"/>
          <p:cNvSpPr txBox="1"/>
          <p:nvPr/>
        </p:nvSpPr>
        <p:spPr>
          <a:xfrm>
            <a:off x="4229100" y="4140200"/>
            <a:ext cx="685800" cy="369332"/>
          </a:xfrm>
          <a:prstGeom prst="rect">
            <a:avLst/>
          </a:prstGeom>
          <a:noFill/>
        </p:spPr>
        <p:txBody>
          <a:bodyPr wrap="square" rtlCol="0">
            <a:spAutoFit/>
          </a:bodyPr>
          <a:lstStyle/>
          <a:p>
            <a:pPr algn="ctr"/>
            <a:r>
              <a:rPr lang="en-US" sz="1800" smtClean="0"/>
              <a:t>1158</a:t>
            </a:r>
            <a:endParaRPr lang="en-US" sz="1800"/>
          </a:p>
        </p:txBody>
      </p:sp>
      <p:sp>
        <p:nvSpPr>
          <p:cNvPr id="11" name="TextBox 10"/>
          <p:cNvSpPr txBox="1"/>
          <p:nvPr/>
        </p:nvSpPr>
        <p:spPr>
          <a:xfrm>
            <a:off x="6032500" y="2756826"/>
            <a:ext cx="685800" cy="369332"/>
          </a:xfrm>
          <a:prstGeom prst="rect">
            <a:avLst/>
          </a:prstGeom>
          <a:noFill/>
        </p:spPr>
        <p:txBody>
          <a:bodyPr wrap="square" rtlCol="0">
            <a:spAutoFit/>
          </a:bodyPr>
          <a:lstStyle/>
          <a:p>
            <a:pPr algn="ctr"/>
            <a:r>
              <a:rPr lang="en-US" sz="1800" dirty="0" smtClean="0"/>
              <a:t>670</a:t>
            </a:r>
            <a:endParaRPr lang="en-US" sz="1800" dirty="0"/>
          </a:p>
        </p:txBody>
      </p:sp>
    </p:spTree>
    <p:extLst>
      <p:ext uri="{BB962C8B-B14F-4D97-AF65-F5344CB8AC3E}">
        <p14:creationId xmlns:p14="http://schemas.microsoft.com/office/powerpoint/2010/main" val="29466775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Experimental validation of </a:t>
            </a:r>
            <a:r>
              <a:rPr lang="en-US" dirty="0" err="1" smtClean="0"/>
              <a:t>pseudogene</a:t>
            </a:r>
            <a:r>
              <a:rPr lang="en-US" dirty="0" smtClean="0"/>
              <a:t> transcription</a:t>
            </a:r>
            <a:endParaRPr lang="en-US" dirty="0"/>
          </a:p>
        </p:txBody>
      </p:sp>
      <p:pic>
        <p:nvPicPr>
          <p:cNvPr id="6" name="Picture 5"/>
          <p:cNvPicPr>
            <a:picLocks noChangeAspect="1"/>
          </p:cNvPicPr>
          <p:nvPr/>
        </p:nvPicPr>
        <p:blipFill>
          <a:blip r:embed="rId2"/>
          <a:stretch>
            <a:fillRect/>
          </a:stretch>
        </p:blipFill>
        <p:spPr>
          <a:xfrm>
            <a:off x="0" y="1417638"/>
            <a:ext cx="9144000" cy="4713027"/>
          </a:xfrm>
          <a:prstGeom prst="rect">
            <a:avLst/>
          </a:prstGeom>
        </p:spPr>
      </p:pic>
      <p:sp>
        <p:nvSpPr>
          <p:cNvPr id="7" name="Rectangle 6"/>
          <p:cNvSpPr/>
          <p:nvPr/>
        </p:nvSpPr>
        <p:spPr>
          <a:xfrm>
            <a:off x="3778624" y="5323241"/>
            <a:ext cx="4572000" cy="923330"/>
          </a:xfrm>
          <a:prstGeom prst="rect">
            <a:avLst/>
          </a:prstGeom>
        </p:spPr>
        <p:txBody>
          <a:bodyPr>
            <a:spAutoFit/>
          </a:bodyPr>
          <a:lstStyle/>
          <a:p>
            <a:pPr defTabSz="457200" fontAlgn="auto">
              <a:spcBef>
                <a:spcPts val="0"/>
              </a:spcBef>
              <a:spcAft>
                <a:spcPts val="0"/>
              </a:spcAft>
            </a:pPr>
            <a:r>
              <a:rPr lang="en-US" sz="1800" b="0" smtClean="0">
                <a:solidFill>
                  <a:prstClr val="black"/>
                </a:solidFill>
                <a:latin typeface="Calibri"/>
                <a:ea typeface=""/>
                <a:cs typeface=""/>
              </a:rPr>
              <a:t>80</a:t>
            </a:r>
            <a:r>
              <a:rPr lang="en-US" sz="1800" b="0" dirty="0">
                <a:solidFill>
                  <a:prstClr val="black"/>
                </a:solidFill>
                <a:latin typeface="Calibri"/>
                <a:ea typeface=""/>
                <a:cs typeface=""/>
              </a:rPr>
              <a:t>% of the </a:t>
            </a:r>
            <a:r>
              <a:rPr lang="en-US" sz="1800" b="0" dirty="0" err="1">
                <a:solidFill>
                  <a:prstClr val="black"/>
                </a:solidFill>
                <a:latin typeface="Calibri"/>
                <a:ea typeface=""/>
                <a:cs typeface=""/>
              </a:rPr>
              <a:t>monoexonic</a:t>
            </a:r>
            <a:r>
              <a:rPr lang="en-US" sz="1800" b="0" dirty="0">
                <a:solidFill>
                  <a:prstClr val="black"/>
                </a:solidFill>
                <a:latin typeface="Calibri"/>
                <a:ea typeface=""/>
                <a:cs typeface=""/>
              </a:rPr>
              <a:t> and 22% of </a:t>
            </a:r>
            <a:r>
              <a:rPr lang="en-US" sz="1800" b="0" dirty="0" err="1">
                <a:solidFill>
                  <a:prstClr val="black"/>
                </a:solidFill>
                <a:latin typeface="Calibri"/>
                <a:ea typeface=""/>
                <a:cs typeface=""/>
              </a:rPr>
              <a:t>multiexonic</a:t>
            </a:r>
            <a:r>
              <a:rPr lang="en-US" sz="1800" b="0" dirty="0">
                <a:solidFill>
                  <a:prstClr val="black"/>
                </a:solidFill>
                <a:latin typeface="Calibri"/>
                <a:ea typeface=""/>
                <a:cs typeface=""/>
              </a:rPr>
              <a:t> human </a:t>
            </a:r>
            <a:r>
              <a:rPr lang="en-US" sz="1800" b="0" dirty="0" err="1">
                <a:solidFill>
                  <a:prstClr val="black"/>
                </a:solidFill>
                <a:latin typeface="Calibri"/>
                <a:ea typeface=""/>
                <a:cs typeface=""/>
              </a:rPr>
              <a:t>pseudogene</a:t>
            </a:r>
            <a:r>
              <a:rPr lang="en-US" sz="1800" b="0" dirty="0">
                <a:solidFill>
                  <a:prstClr val="black"/>
                </a:solidFill>
                <a:latin typeface="Calibri"/>
                <a:ea typeface=""/>
                <a:cs typeface=""/>
              </a:rPr>
              <a:t> models validated using RT-PCR-</a:t>
            </a:r>
            <a:r>
              <a:rPr lang="en-US" sz="1800" b="0" dirty="0" err="1">
                <a:solidFill>
                  <a:prstClr val="black"/>
                </a:solidFill>
                <a:latin typeface="Calibri"/>
                <a:ea typeface=""/>
                <a:cs typeface=""/>
              </a:rPr>
              <a:t>Seq</a:t>
            </a:r>
            <a:endParaRPr lang="en-US" sz="1800" b="0" dirty="0">
              <a:solidFill>
                <a:prstClr val="black"/>
              </a:solidFill>
              <a:latin typeface="Calibri"/>
              <a:ea typeface=""/>
              <a:cs typeface=""/>
            </a:endParaRPr>
          </a:p>
        </p:txBody>
      </p:sp>
      <p:sp>
        <p:nvSpPr>
          <p:cNvPr id="10" name="TextBox 4"/>
          <p:cNvSpPr txBox="1">
            <a:spLocks noChangeArrowheads="1"/>
          </p:cNvSpPr>
          <p:nvPr/>
        </p:nvSpPr>
        <p:spPr bwMode="auto">
          <a:xfrm>
            <a:off x="0" y="6581775"/>
            <a:ext cx="3187700"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20" tIns="45663" rIns="91320" bIns="45663">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algn="r" defTabSz="457200" eaLnBrk="1" fontAlgn="auto" hangingPunct="1">
              <a:spcBef>
                <a:spcPts val="0"/>
              </a:spcBef>
              <a:spcAft>
                <a:spcPts val="0"/>
              </a:spcAft>
            </a:pPr>
            <a:r>
              <a:rPr lang="en-US" altLang="en-US" b="0" dirty="0">
                <a:solidFill>
                  <a:prstClr val="black">
                    <a:lumMod val="50000"/>
                    <a:lumOff val="50000"/>
                  </a:prstClr>
                </a:solidFill>
                <a:latin typeface="Helvetica" charset="0"/>
                <a:cs typeface=""/>
              </a:rPr>
              <a:t>[Pei et al., </a:t>
            </a:r>
            <a:r>
              <a:rPr lang="en-US" altLang="en-US" b="0" dirty="0" err="1">
                <a:solidFill>
                  <a:prstClr val="black">
                    <a:lumMod val="50000"/>
                    <a:lumOff val="50000"/>
                  </a:prstClr>
                </a:solidFill>
                <a:latin typeface="Helvetica" charset="0"/>
                <a:cs typeface=""/>
              </a:rPr>
              <a:t>GenomeBiology</a:t>
            </a:r>
            <a:r>
              <a:rPr lang="en-US" altLang="en-US" b="0" dirty="0">
                <a:solidFill>
                  <a:prstClr val="black">
                    <a:lumMod val="50000"/>
                    <a:lumOff val="50000"/>
                  </a:prstClr>
                </a:solidFill>
                <a:latin typeface="Helvetica" charset="0"/>
                <a:cs typeface=""/>
              </a:rPr>
              <a:t> (2012, 13:</a:t>
            </a:r>
            <a:r>
              <a:rPr lang="en-US" altLang="en-US" dirty="0">
                <a:solidFill>
                  <a:prstClr val="black">
                    <a:lumMod val="50000"/>
                    <a:lumOff val="50000"/>
                  </a:prstClr>
                </a:solidFill>
                <a:latin typeface="Helvetica" charset="0"/>
                <a:cs typeface=""/>
              </a:rPr>
              <a:t>R51</a:t>
            </a:r>
            <a:r>
              <a:rPr lang="en-US" altLang="en-US" b="0" dirty="0">
                <a:solidFill>
                  <a:prstClr val="black">
                    <a:lumMod val="50000"/>
                    <a:lumOff val="50000"/>
                  </a:prstClr>
                </a:solidFill>
                <a:latin typeface="Helvetica" charset="0"/>
                <a:cs typeface=""/>
              </a:rPr>
              <a:t>)]</a:t>
            </a:r>
          </a:p>
        </p:txBody>
      </p:sp>
    </p:spTree>
    <p:extLst>
      <p:ext uri="{BB962C8B-B14F-4D97-AF65-F5344CB8AC3E}">
        <p14:creationId xmlns:p14="http://schemas.microsoft.com/office/powerpoint/2010/main" val="38371872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5681" name="Title 7"/>
          <p:cNvSpPr>
            <a:spLocks noGrp="1"/>
          </p:cNvSpPr>
          <p:nvPr>
            <p:ph type="title"/>
          </p:nvPr>
        </p:nvSpPr>
        <p:spPr>
          <a:xfrm>
            <a:off x="2092325" y="106363"/>
            <a:ext cx="4564063" cy="609600"/>
          </a:xfrm>
        </p:spPr>
        <p:txBody>
          <a:bodyPr tIns="0" bIns="0"/>
          <a:lstStyle/>
          <a:p>
            <a:r>
              <a:rPr lang="en-US" altLang="en-US">
                <a:latin typeface="Helvetica" charset="0"/>
                <a:ea typeface="ＭＳ Ｐゴシック" charset="-128"/>
              </a:rPr>
              <a:t>Pseudogene Activity</a:t>
            </a:r>
          </a:p>
        </p:txBody>
      </p:sp>
      <p:sp>
        <p:nvSpPr>
          <p:cNvPr id="9" name="TextBox 8"/>
          <p:cNvSpPr txBox="1"/>
          <p:nvPr/>
        </p:nvSpPr>
        <p:spPr>
          <a:xfrm rot="16200000">
            <a:off x="-1811338" y="3775076"/>
            <a:ext cx="4164013" cy="277812"/>
          </a:xfrm>
          <a:prstGeom prst="rect">
            <a:avLst/>
          </a:prstGeom>
          <a:noFill/>
        </p:spPr>
        <p:txBody>
          <a:bodyPr wrap="none" lIns="91320" tIns="45663" rIns="91320" bIns="45663">
            <a:spAutoFit/>
          </a:bodyPr>
          <a:lstStyle/>
          <a:p>
            <a:pPr>
              <a:defRPr/>
            </a:pPr>
            <a:r>
              <a:rPr lang="en-US" dirty="0">
                <a:solidFill>
                  <a:srgbClr val="000000">
                    <a:lumMod val="50000"/>
                    <a:lumOff val="50000"/>
                  </a:srgbClr>
                </a:solidFill>
              </a:rPr>
              <a:t>[</a:t>
            </a:r>
            <a:r>
              <a:rPr lang="en-US" dirty="0" err="1">
                <a:solidFill>
                  <a:srgbClr val="000000">
                    <a:lumMod val="50000"/>
                    <a:lumOff val="50000"/>
                  </a:srgbClr>
                </a:solidFill>
              </a:rPr>
              <a:t>Sisu</a:t>
            </a:r>
            <a:r>
              <a:rPr lang="en-US" dirty="0">
                <a:solidFill>
                  <a:srgbClr val="000000">
                    <a:lumMod val="50000"/>
                    <a:lumOff val="50000"/>
                  </a:srgbClr>
                </a:solidFill>
              </a:rPr>
              <a:t> et al. PNAS ('14);  </a:t>
            </a:r>
            <a:r>
              <a:rPr lang="pt-BR" dirty="0" err="1">
                <a:solidFill>
                  <a:srgbClr val="000000">
                    <a:lumMod val="50000"/>
                    <a:lumOff val="50000"/>
                  </a:srgbClr>
                </a:solidFill>
              </a:rPr>
              <a:t>doi</a:t>
            </a:r>
            <a:r>
              <a:rPr lang="pt-BR" dirty="0">
                <a:solidFill>
                  <a:srgbClr val="000000">
                    <a:lumMod val="50000"/>
                    <a:lumOff val="50000"/>
                  </a:srgbClr>
                </a:solidFill>
              </a:rPr>
              <a:t>: 10.1073/pnas.1407293111</a:t>
            </a:r>
            <a:r>
              <a:rPr lang="en-US" dirty="0">
                <a:solidFill>
                  <a:srgbClr val="000000">
                    <a:lumMod val="50000"/>
                    <a:lumOff val="50000"/>
                  </a:srgbClr>
                </a:solidFill>
              </a:rPr>
              <a:t> ]</a:t>
            </a:r>
          </a:p>
        </p:txBody>
      </p:sp>
      <p:grpSp>
        <p:nvGrpSpPr>
          <p:cNvPr id="455683" name="Group 2"/>
          <p:cNvGrpSpPr>
            <a:grpSpLocks/>
          </p:cNvGrpSpPr>
          <p:nvPr/>
        </p:nvGrpSpPr>
        <p:grpSpPr bwMode="auto">
          <a:xfrm>
            <a:off x="1844675" y="4765675"/>
            <a:ext cx="4872038" cy="1819275"/>
            <a:chOff x="1943100" y="4660900"/>
            <a:chExt cx="4871823" cy="1819275"/>
          </a:xfrm>
        </p:grpSpPr>
        <p:pic>
          <p:nvPicPr>
            <p:cNvPr id="455705" name="Picture 10"/>
            <p:cNvPicPr>
              <a:picLocks noChangeAspect="1"/>
            </p:cNvPicPr>
            <p:nvPr/>
          </p:nvPicPr>
          <p:blipFill>
            <a:blip r:embed="rId2">
              <a:extLst>
                <a:ext uri="{28A0092B-C50C-407E-A947-70E740481C1C}">
                  <a14:useLocalDpi xmlns:a14="http://schemas.microsoft.com/office/drawing/2010/main" val="0"/>
                </a:ext>
              </a:extLst>
            </a:blip>
            <a:srcRect l="34813"/>
            <a:stretch>
              <a:fillRect/>
            </a:stretch>
          </p:blipFill>
          <p:spPr bwMode="auto">
            <a:xfrm>
              <a:off x="1943100" y="4676786"/>
              <a:ext cx="4871823" cy="18033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55706" name="Rectangle 1"/>
            <p:cNvSpPr>
              <a:spLocks noChangeArrowheads="1"/>
            </p:cNvSpPr>
            <p:nvPr/>
          </p:nvSpPr>
          <p:spPr bwMode="auto">
            <a:xfrm>
              <a:off x="5689600" y="4660900"/>
              <a:ext cx="939800" cy="355600"/>
            </a:xfrm>
            <a:prstGeom prst="rect">
              <a:avLst/>
            </a:prstGeom>
            <a:solidFill>
              <a:schemeClr val="bg1"/>
            </a:solidFill>
            <a:ln w="12700">
              <a:solidFill>
                <a:schemeClr val="bg1"/>
              </a:solidFill>
              <a:round/>
              <a:headEnd type="none" w="sm" len="sm"/>
              <a:tailEnd type="none" w="sm" len="sm"/>
            </a:ln>
          </p:spPr>
          <p:txBody>
            <a:bodyPr wrap="none" anchor="ctr"/>
            <a:lstStyle>
              <a:lvl1pPr defTabSz="912813" eaLnBrk="0" hangingPunct="0">
                <a:defRPr sz="1200" b="1">
                  <a:solidFill>
                    <a:schemeClr val="tx1"/>
                  </a:solidFill>
                  <a:latin typeface="Arial" charset="0"/>
                  <a:ea typeface="ＭＳ Ｐゴシック" charset="-128"/>
                </a:defRPr>
              </a:lvl1pPr>
              <a:lvl2pPr marL="742950" indent="-285750" defTabSz="912813" eaLnBrk="0" hangingPunct="0">
                <a:defRPr sz="1200" b="1">
                  <a:solidFill>
                    <a:schemeClr val="tx1"/>
                  </a:solidFill>
                  <a:latin typeface="Arial" charset="0"/>
                  <a:ea typeface="ＭＳ Ｐゴシック" charset="-128"/>
                </a:defRPr>
              </a:lvl2pPr>
              <a:lvl3pPr marL="1143000" indent="-228600" defTabSz="912813" eaLnBrk="0" hangingPunct="0">
                <a:defRPr sz="1200" b="1">
                  <a:solidFill>
                    <a:schemeClr val="tx1"/>
                  </a:solidFill>
                  <a:latin typeface="Arial" charset="0"/>
                  <a:ea typeface="ＭＳ Ｐゴシック" charset="-128"/>
                </a:defRPr>
              </a:lvl3pPr>
              <a:lvl4pPr marL="1600200" indent="-228600" defTabSz="912813" eaLnBrk="0" hangingPunct="0">
                <a:defRPr sz="1200" b="1">
                  <a:solidFill>
                    <a:schemeClr val="tx1"/>
                  </a:solidFill>
                  <a:latin typeface="Arial" charset="0"/>
                  <a:ea typeface="ＭＳ Ｐゴシック" charset="-128"/>
                </a:defRPr>
              </a:lvl4pPr>
              <a:lvl5pPr marL="2057400" indent="-228600" defTabSz="912813" eaLnBrk="0" hangingPunct="0">
                <a:defRPr sz="1200" b="1">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sz="1200" b="1">
                  <a:solidFill>
                    <a:schemeClr val="tx1"/>
                  </a:solidFill>
                  <a:latin typeface="Arial" charset="0"/>
                  <a:ea typeface="ＭＳ Ｐゴシック" charset="-128"/>
                </a:defRPr>
              </a:lvl9pPr>
            </a:lstStyle>
            <a:p>
              <a:pPr algn="ctr" eaLnBrk="1" hangingPunct="1"/>
              <a:endParaRPr lang="en-US" altLang="en-US">
                <a:solidFill>
                  <a:srgbClr val="000000"/>
                </a:solidFill>
                <a:cs typeface="+mn-cs"/>
              </a:endParaRPr>
            </a:p>
          </p:txBody>
        </p:sp>
        <p:sp>
          <p:nvSpPr>
            <p:cNvPr id="455707" name="Rectangle 9"/>
            <p:cNvSpPr>
              <a:spLocks noChangeArrowheads="1"/>
            </p:cNvSpPr>
            <p:nvPr/>
          </p:nvSpPr>
          <p:spPr bwMode="auto">
            <a:xfrm>
              <a:off x="6413500" y="5257800"/>
              <a:ext cx="393700" cy="355600"/>
            </a:xfrm>
            <a:prstGeom prst="rect">
              <a:avLst/>
            </a:prstGeom>
            <a:solidFill>
              <a:schemeClr val="bg1"/>
            </a:solidFill>
            <a:ln w="12700">
              <a:solidFill>
                <a:schemeClr val="bg1"/>
              </a:solidFill>
              <a:round/>
              <a:headEnd type="none" w="sm" len="sm"/>
              <a:tailEnd type="none" w="sm" len="sm"/>
            </a:ln>
          </p:spPr>
          <p:txBody>
            <a:bodyPr wrap="none" anchor="ctr"/>
            <a:lstStyle>
              <a:lvl1pPr defTabSz="912813" eaLnBrk="0" hangingPunct="0">
                <a:defRPr sz="1200" b="1">
                  <a:solidFill>
                    <a:schemeClr val="tx1"/>
                  </a:solidFill>
                  <a:latin typeface="Arial" charset="0"/>
                  <a:ea typeface="ＭＳ Ｐゴシック" charset="-128"/>
                </a:defRPr>
              </a:lvl1pPr>
              <a:lvl2pPr marL="742950" indent="-285750" defTabSz="912813" eaLnBrk="0" hangingPunct="0">
                <a:defRPr sz="1200" b="1">
                  <a:solidFill>
                    <a:schemeClr val="tx1"/>
                  </a:solidFill>
                  <a:latin typeface="Arial" charset="0"/>
                  <a:ea typeface="ＭＳ Ｐゴシック" charset="-128"/>
                </a:defRPr>
              </a:lvl2pPr>
              <a:lvl3pPr marL="1143000" indent="-228600" defTabSz="912813" eaLnBrk="0" hangingPunct="0">
                <a:defRPr sz="1200" b="1">
                  <a:solidFill>
                    <a:schemeClr val="tx1"/>
                  </a:solidFill>
                  <a:latin typeface="Arial" charset="0"/>
                  <a:ea typeface="ＭＳ Ｐゴシック" charset="-128"/>
                </a:defRPr>
              </a:lvl3pPr>
              <a:lvl4pPr marL="1600200" indent="-228600" defTabSz="912813" eaLnBrk="0" hangingPunct="0">
                <a:defRPr sz="1200" b="1">
                  <a:solidFill>
                    <a:schemeClr val="tx1"/>
                  </a:solidFill>
                  <a:latin typeface="Arial" charset="0"/>
                  <a:ea typeface="ＭＳ Ｐゴシック" charset="-128"/>
                </a:defRPr>
              </a:lvl4pPr>
              <a:lvl5pPr marL="2057400" indent="-228600" defTabSz="912813" eaLnBrk="0" hangingPunct="0">
                <a:defRPr sz="1200" b="1">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sz="1200" b="1">
                  <a:solidFill>
                    <a:schemeClr val="tx1"/>
                  </a:solidFill>
                  <a:latin typeface="Arial" charset="0"/>
                  <a:ea typeface="ＭＳ Ｐゴシック" charset="-128"/>
                </a:defRPr>
              </a:lvl9pPr>
            </a:lstStyle>
            <a:p>
              <a:pPr algn="ctr" eaLnBrk="1" hangingPunct="1"/>
              <a:endParaRPr lang="en-US" altLang="en-US">
                <a:solidFill>
                  <a:srgbClr val="000000"/>
                </a:solidFill>
                <a:cs typeface="+mn-cs"/>
              </a:endParaRPr>
            </a:p>
          </p:txBody>
        </p:sp>
      </p:grpSp>
      <p:grpSp>
        <p:nvGrpSpPr>
          <p:cNvPr id="455684" name="Group 14"/>
          <p:cNvGrpSpPr>
            <a:grpSpLocks/>
          </p:cNvGrpSpPr>
          <p:nvPr/>
        </p:nvGrpSpPr>
        <p:grpSpPr bwMode="auto">
          <a:xfrm>
            <a:off x="942975" y="520700"/>
            <a:ext cx="6180138" cy="4267200"/>
            <a:chOff x="944796" y="520649"/>
            <a:chExt cx="6179896" cy="4266935"/>
          </a:xfrm>
        </p:grpSpPr>
        <p:pic>
          <p:nvPicPr>
            <p:cNvPr id="455703" name="Picture 10"/>
            <p:cNvPicPr>
              <a:picLocks noChangeAspect="1"/>
            </p:cNvPicPr>
            <p:nvPr/>
          </p:nvPicPr>
          <p:blipFill>
            <a:blip r:embed="rId2">
              <a:extLst>
                <a:ext uri="{28A0092B-C50C-407E-A947-70E740481C1C}">
                  <a14:useLocalDpi xmlns:a14="http://schemas.microsoft.com/office/drawing/2010/main" val="0"/>
                </a:ext>
              </a:extLst>
            </a:blip>
            <a:srcRect r="65051"/>
            <a:stretch>
              <a:fillRect/>
            </a:stretch>
          </p:blipFill>
          <p:spPr bwMode="auto">
            <a:xfrm>
              <a:off x="944796" y="520649"/>
              <a:ext cx="6179896" cy="42669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extBox 5"/>
            <p:cNvSpPr txBox="1">
              <a:spLocks noChangeAspect="1"/>
            </p:cNvSpPr>
            <p:nvPr/>
          </p:nvSpPr>
          <p:spPr>
            <a:xfrm rot="5400000">
              <a:off x="6616716" y="3720848"/>
              <a:ext cx="461934" cy="246052"/>
            </a:xfrm>
            <a:prstGeom prst="rect">
              <a:avLst/>
            </a:prstGeom>
            <a:solidFill>
              <a:schemeClr val="bg1"/>
            </a:solidFill>
          </p:spPr>
          <p:txBody>
            <a:bodyPr lIns="0" tIns="0" rIns="0" bIns="0">
              <a:spAutoFit/>
            </a:bodyPr>
            <a:lstStyle/>
            <a:p>
              <a:pPr algn="ctr">
                <a:defRPr/>
              </a:pPr>
              <a:r>
                <a:rPr lang="en-US" sz="1600" b="0" dirty="0">
                  <a:solidFill>
                    <a:srgbClr val="FFFFFF">
                      <a:lumMod val="50000"/>
                    </a:srgbClr>
                  </a:solidFill>
                  <a:latin typeface="Helvetica"/>
                  <a:cs typeface="Helvetica"/>
                </a:rPr>
                <a:t>2381</a:t>
              </a:r>
            </a:p>
          </p:txBody>
        </p:sp>
      </p:grpSp>
      <p:sp>
        <p:nvSpPr>
          <p:cNvPr id="455685" name="TextBox 6"/>
          <p:cNvSpPr txBox="1">
            <a:spLocks noChangeArrowheads="1"/>
          </p:cNvSpPr>
          <p:nvPr/>
        </p:nvSpPr>
        <p:spPr bwMode="auto">
          <a:xfrm>
            <a:off x="4402138" y="4694238"/>
            <a:ext cx="631825" cy="277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endParaRPr lang="en-US" altLang="en-US">
              <a:solidFill>
                <a:srgbClr val="000000"/>
              </a:solidFill>
              <a:cs typeface="+mn-cs"/>
            </a:endParaRPr>
          </a:p>
        </p:txBody>
      </p:sp>
      <p:grpSp>
        <p:nvGrpSpPr>
          <p:cNvPr id="455686" name="Group 17"/>
          <p:cNvGrpSpPr>
            <a:grpSpLocks/>
          </p:cNvGrpSpPr>
          <p:nvPr/>
        </p:nvGrpSpPr>
        <p:grpSpPr bwMode="auto">
          <a:xfrm>
            <a:off x="7569200" y="1485900"/>
            <a:ext cx="1460500" cy="1570038"/>
            <a:chOff x="7569200" y="1485900"/>
            <a:chExt cx="1460500" cy="1569660"/>
          </a:xfrm>
        </p:grpSpPr>
        <p:sp>
          <p:nvSpPr>
            <p:cNvPr id="455697" name="TextBox 3"/>
            <p:cNvSpPr txBox="1">
              <a:spLocks noChangeArrowheads="1"/>
            </p:cNvSpPr>
            <p:nvPr/>
          </p:nvSpPr>
          <p:spPr bwMode="auto">
            <a:xfrm>
              <a:off x="7569200" y="1485900"/>
              <a:ext cx="1460500" cy="15696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a:solidFill>
                    <a:srgbClr val="000000"/>
                  </a:solidFill>
                  <a:cs typeface="+mn-cs"/>
                </a:rPr>
                <a:t>H </a:t>
              </a:r>
              <a:r>
                <a:rPr lang="en-US" altLang="en-US" b="0">
                  <a:solidFill>
                    <a:srgbClr val="000000"/>
                  </a:solidFill>
                  <a:cs typeface="+mn-cs"/>
                </a:rPr>
                <a:t>Highly-Active</a:t>
              </a:r>
            </a:p>
            <a:p>
              <a:pPr eaLnBrk="1" hangingPunct="1"/>
              <a:r>
                <a:rPr lang="en-US" altLang="en-US">
                  <a:solidFill>
                    <a:srgbClr val="000000"/>
                  </a:solidFill>
                  <a:cs typeface="+mn-cs"/>
                </a:rPr>
                <a:t>P </a:t>
              </a:r>
              <a:r>
                <a:rPr lang="en-US" altLang="en-US" b="0">
                  <a:solidFill>
                    <a:srgbClr val="000000"/>
                  </a:solidFill>
                  <a:cs typeface="+mn-cs"/>
                </a:rPr>
                <a:t>Partially-Active</a:t>
              </a:r>
            </a:p>
            <a:p>
              <a:pPr eaLnBrk="1" hangingPunct="1"/>
              <a:r>
                <a:rPr lang="en-US" altLang="en-US">
                  <a:solidFill>
                    <a:srgbClr val="000000"/>
                  </a:solidFill>
                  <a:cs typeface="+mn-cs"/>
                </a:rPr>
                <a:t>D </a:t>
              </a:r>
              <a:r>
                <a:rPr lang="en-US" altLang="en-US" b="0">
                  <a:solidFill>
                    <a:srgbClr val="000000"/>
                  </a:solidFill>
                  <a:cs typeface="+mn-cs"/>
                </a:rPr>
                <a:t>Dead</a:t>
              </a:r>
            </a:p>
            <a:p>
              <a:pPr eaLnBrk="1" hangingPunct="1"/>
              <a:r>
                <a:rPr lang="en-US" altLang="en-US" b="0">
                  <a:solidFill>
                    <a:srgbClr val="000000"/>
                  </a:solidFill>
                  <a:cs typeface="+mn-cs"/>
                </a:rPr>
                <a:t>   Yes</a:t>
              </a:r>
            </a:p>
            <a:p>
              <a:pPr eaLnBrk="1" hangingPunct="1"/>
              <a:r>
                <a:rPr lang="en-US" altLang="en-US" b="0">
                  <a:solidFill>
                    <a:srgbClr val="000000"/>
                  </a:solidFill>
                  <a:cs typeface="+mn-cs"/>
                </a:rPr>
                <a:t>   No</a:t>
              </a:r>
            </a:p>
            <a:p>
              <a:pPr eaLnBrk="1" hangingPunct="1"/>
              <a:r>
                <a:rPr lang="en-US" altLang="en-US" b="0">
                  <a:solidFill>
                    <a:srgbClr val="000000"/>
                  </a:solidFill>
                  <a:cs typeface="+mn-cs"/>
                </a:rPr>
                <a:t>   Human</a:t>
              </a:r>
            </a:p>
            <a:p>
              <a:pPr eaLnBrk="1" hangingPunct="1"/>
              <a:r>
                <a:rPr lang="en-US" altLang="en-US" b="0">
                  <a:solidFill>
                    <a:srgbClr val="000000"/>
                  </a:solidFill>
                  <a:cs typeface="+mn-cs"/>
                </a:rPr>
                <a:t>   Worm</a:t>
              </a:r>
            </a:p>
            <a:p>
              <a:pPr eaLnBrk="1" hangingPunct="1"/>
              <a:r>
                <a:rPr lang="en-US" altLang="en-US" b="0">
                  <a:solidFill>
                    <a:srgbClr val="000000"/>
                  </a:solidFill>
                  <a:cs typeface="+mn-cs"/>
                </a:rPr>
                <a:t>   Fly    </a:t>
              </a:r>
            </a:p>
          </p:txBody>
        </p:sp>
        <p:sp>
          <p:nvSpPr>
            <p:cNvPr id="455698" name="Rectangle 4"/>
            <p:cNvSpPr>
              <a:spLocks noChangeAspect="1"/>
            </p:cNvSpPr>
            <p:nvPr/>
          </p:nvSpPr>
          <p:spPr bwMode="auto">
            <a:xfrm>
              <a:off x="7645400" y="2120901"/>
              <a:ext cx="108000" cy="95669"/>
            </a:xfrm>
            <a:prstGeom prst="rect">
              <a:avLst/>
            </a:prstGeom>
            <a:solidFill>
              <a:schemeClr val="tx1"/>
            </a:solidFill>
            <a:ln w="12700">
              <a:solidFill>
                <a:schemeClr val="tx1"/>
              </a:solidFill>
              <a:round/>
              <a:headEnd type="none" w="sm" len="sm"/>
              <a:tailEnd type="none" w="sm" len="sm"/>
            </a:ln>
          </p:spPr>
          <p:txBody>
            <a:bodyPr wrap="none" anchor="ctr"/>
            <a:lstStyle>
              <a:lvl1pPr defTabSz="912813" eaLnBrk="0" hangingPunct="0">
                <a:defRPr sz="1200" b="1">
                  <a:solidFill>
                    <a:schemeClr val="tx1"/>
                  </a:solidFill>
                  <a:latin typeface="Arial" charset="0"/>
                  <a:ea typeface="ＭＳ Ｐゴシック" charset="-128"/>
                </a:defRPr>
              </a:lvl1pPr>
              <a:lvl2pPr marL="742950" indent="-285750" defTabSz="912813" eaLnBrk="0" hangingPunct="0">
                <a:defRPr sz="1200" b="1">
                  <a:solidFill>
                    <a:schemeClr val="tx1"/>
                  </a:solidFill>
                  <a:latin typeface="Arial" charset="0"/>
                  <a:ea typeface="ＭＳ Ｐゴシック" charset="-128"/>
                </a:defRPr>
              </a:lvl2pPr>
              <a:lvl3pPr marL="1143000" indent="-228600" defTabSz="912813" eaLnBrk="0" hangingPunct="0">
                <a:defRPr sz="1200" b="1">
                  <a:solidFill>
                    <a:schemeClr val="tx1"/>
                  </a:solidFill>
                  <a:latin typeface="Arial" charset="0"/>
                  <a:ea typeface="ＭＳ Ｐゴシック" charset="-128"/>
                </a:defRPr>
              </a:lvl3pPr>
              <a:lvl4pPr marL="1600200" indent="-228600" defTabSz="912813" eaLnBrk="0" hangingPunct="0">
                <a:defRPr sz="1200" b="1">
                  <a:solidFill>
                    <a:schemeClr val="tx1"/>
                  </a:solidFill>
                  <a:latin typeface="Arial" charset="0"/>
                  <a:ea typeface="ＭＳ Ｐゴシック" charset="-128"/>
                </a:defRPr>
              </a:lvl4pPr>
              <a:lvl5pPr marL="2057400" indent="-228600" defTabSz="912813" eaLnBrk="0" hangingPunct="0">
                <a:defRPr sz="1200" b="1">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sz="1200" b="1">
                  <a:solidFill>
                    <a:schemeClr val="tx1"/>
                  </a:solidFill>
                  <a:latin typeface="Arial" charset="0"/>
                  <a:ea typeface="ＭＳ Ｐゴシック" charset="-128"/>
                </a:defRPr>
              </a:lvl9pPr>
            </a:lstStyle>
            <a:p>
              <a:pPr algn="ctr" eaLnBrk="1" hangingPunct="1"/>
              <a:endParaRPr lang="en-US" altLang="en-US">
                <a:solidFill>
                  <a:srgbClr val="000000"/>
                </a:solidFill>
                <a:cs typeface="+mn-cs"/>
              </a:endParaRPr>
            </a:p>
          </p:txBody>
        </p:sp>
        <p:sp>
          <p:nvSpPr>
            <p:cNvPr id="455699" name="Rectangle 15"/>
            <p:cNvSpPr>
              <a:spLocks noChangeAspect="1"/>
            </p:cNvSpPr>
            <p:nvPr/>
          </p:nvSpPr>
          <p:spPr bwMode="auto">
            <a:xfrm>
              <a:off x="7645400" y="2298701"/>
              <a:ext cx="108000" cy="104775"/>
            </a:xfrm>
            <a:prstGeom prst="rect">
              <a:avLst/>
            </a:prstGeom>
            <a:noFill/>
            <a:ln w="12700">
              <a:solidFill>
                <a:schemeClr val="tx1"/>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lvl1pPr defTabSz="912813" eaLnBrk="0" hangingPunct="0">
                <a:defRPr sz="1200" b="1">
                  <a:solidFill>
                    <a:schemeClr val="tx1"/>
                  </a:solidFill>
                  <a:latin typeface="Arial" charset="0"/>
                  <a:ea typeface="ＭＳ Ｐゴシック" charset="-128"/>
                </a:defRPr>
              </a:lvl1pPr>
              <a:lvl2pPr marL="742950" indent="-285750" defTabSz="912813" eaLnBrk="0" hangingPunct="0">
                <a:defRPr sz="1200" b="1">
                  <a:solidFill>
                    <a:schemeClr val="tx1"/>
                  </a:solidFill>
                  <a:latin typeface="Arial" charset="0"/>
                  <a:ea typeface="ＭＳ Ｐゴシック" charset="-128"/>
                </a:defRPr>
              </a:lvl2pPr>
              <a:lvl3pPr marL="1143000" indent="-228600" defTabSz="912813" eaLnBrk="0" hangingPunct="0">
                <a:defRPr sz="1200" b="1">
                  <a:solidFill>
                    <a:schemeClr val="tx1"/>
                  </a:solidFill>
                  <a:latin typeface="Arial" charset="0"/>
                  <a:ea typeface="ＭＳ Ｐゴシック" charset="-128"/>
                </a:defRPr>
              </a:lvl3pPr>
              <a:lvl4pPr marL="1600200" indent="-228600" defTabSz="912813" eaLnBrk="0" hangingPunct="0">
                <a:defRPr sz="1200" b="1">
                  <a:solidFill>
                    <a:schemeClr val="tx1"/>
                  </a:solidFill>
                  <a:latin typeface="Arial" charset="0"/>
                  <a:ea typeface="ＭＳ Ｐゴシック" charset="-128"/>
                </a:defRPr>
              </a:lvl4pPr>
              <a:lvl5pPr marL="2057400" indent="-228600" defTabSz="912813" eaLnBrk="0" hangingPunct="0">
                <a:defRPr sz="1200" b="1">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sz="1200" b="1">
                  <a:solidFill>
                    <a:schemeClr val="tx1"/>
                  </a:solidFill>
                  <a:latin typeface="Arial" charset="0"/>
                  <a:ea typeface="ＭＳ Ｐゴシック" charset="-128"/>
                </a:defRPr>
              </a:lvl9pPr>
            </a:lstStyle>
            <a:p>
              <a:pPr algn="ctr" eaLnBrk="1" hangingPunct="1"/>
              <a:endParaRPr lang="en-US" altLang="en-US">
                <a:solidFill>
                  <a:srgbClr val="000000"/>
                </a:solidFill>
                <a:cs typeface="+mn-cs"/>
              </a:endParaRPr>
            </a:p>
          </p:txBody>
        </p:sp>
        <p:sp>
          <p:nvSpPr>
            <p:cNvPr id="455700" name="Rectangle 21"/>
            <p:cNvSpPr>
              <a:spLocks noChangeAspect="1"/>
            </p:cNvSpPr>
            <p:nvPr/>
          </p:nvSpPr>
          <p:spPr bwMode="auto">
            <a:xfrm>
              <a:off x="7645400" y="2489201"/>
              <a:ext cx="108000" cy="95669"/>
            </a:xfrm>
            <a:prstGeom prst="rect">
              <a:avLst/>
            </a:prstGeom>
            <a:solidFill>
              <a:srgbClr val="FF0000"/>
            </a:solidFill>
            <a:ln w="12700">
              <a:solidFill>
                <a:srgbClr val="FF0000"/>
              </a:solidFill>
              <a:round/>
              <a:headEnd type="none" w="sm" len="sm"/>
              <a:tailEnd type="none" w="sm" len="sm"/>
            </a:ln>
          </p:spPr>
          <p:txBody>
            <a:bodyPr wrap="none" anchor="ctr"/>
            <a:lstStyle>
              <a:lvl1pPr defTabSz="912813" eaLnBrk="0" hangingPunct="0">
                <a:defRPr sz="1200" b="1">
                  <a:solidFill>
                    <a:schemeClr val="tx1"/>
                  </a:solidFill>
                  <a:latin typeface="Arial" charset="0"/>
                  <a:ea typeface="ＭＳ Ｐゴシック" charset="-128"/>
                </a:defRPr>
              </a:lvl1pPr>
              <a:lvl2pPr marL="742950" indent="-285750" defTabSz="912813" eaLnBrk="0" hangingPunct="0">
                <a:defRPr sz="1200" b="1">
                  <a:solidFill>
                    <a:schemeClr val="tx1"/>
                  </a:solidFill>
                  <a:latin typeface="Arial" charset="0"/>
                  <a:ea typeface="ＭＳ Ｐゴシック" charset="-128"/>
                </a:defRPr>
              </a:lvl2pPr>
              <a:lvl3pPr marL="1143000" indent="-228600" defTabSz="912813" eaLnBrk="0" hangingPunct="0">
                <a:defRPr sz="1200" b="1">
                  <a:solidFill>
                    <a:schemeClr val="tx1"/>
                  </a:solidFill>
                  <a:latin typeface="Arial" charset="0"/>
                  <a:ea typeface="ＭＳ Ｐゴシック" charset="-128"/>
                </a:defRPr>
              </a:lvl3pPr>
              <a:lvl4pPr marL="1600200" indent="-228600" defTabSz="912813" eaLnBrk="0" hangingPunct="0">
                <a:defRPr sz="1200" b="1">
                  <a:solidFill>
                    <a:schemeClr val="tx1"/>
                  </a:solidFill>
                  <a:latin typeface="Arial" charset="0"/>
                  <a:ea typeface="ＭＳ Ｐゴシック" charset="-128"/>
                </a:defRPr>
              </a:lvl4pPr>
              <a:lvl5pPr marL="2057400" indent="-228600" defTabSz="912813" eaLnBrk="0" hangingPunct="0">
                <a:defRPr sz="1200" b="1">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sz="1200" b="1">
                  <a:solidFill>
                    <a:schemeClr val="tx1"/>
                  </a:solidFill>
                  <a:latin typeface="Arial" charset="0"/>
                  <a:ea typeface="ＭＳ Ｐゴシック" charset="-128"/>
                </a:defRPr>
              </a:lvl9pPr>
            </a:lstStyle>
            <a:p>
              <a:pPr algn="ctr" eaLnBrk="1" hangingPunct="1"/>
              <a:endParaRPr lang="en-US" altLang="en-US">
                <a:solidFill>
                  <a:srgbClr val="000000"/>
                </a:solidFill>
                <a:cs typeface="+mn-cs"/>
              </a:endParaRPr>
            </a:p>
          </p:txBody>
        </p:sp>
        <p:sp>
          <p:nvSpPr>
            <p:cNvPr id="455701" name="Rectangle 22"/>
            <p:cNvSpPr>
              <a:spLocks noChangeAspect="1"/>
            </p:cNvSpPr>
            <p:nvPr/>
          </p:nvSpPr>
          <p:spPr bwMode="auto">
            <a:xfrm>
              <a:off x="7645400" y="2667001"/>
              <a:ext cx="108000" cy="104775"/>
            </a:xfrm>
            <a:prstGeom prst="rect">
              <a:avLst/>
            </a:prstGeom>
            <a:solidFill>
              <a:srgbClr val="008000"/>
            </a:solidFill>
            <a:ln w="12700">
              <a:solidFill>
                <a:srgbClr val="008000"/>
              </a:solidFill>
              <a:round/>
              <a:headEnd type="none" w="sm" len="sm"/>
              <a:tailEnd type="none" w="sm" len="sm"/>
            </a:ln>
          </p:spPr>
          <p:txBody>
            <a:bodyPr wrap="none" anchor="ctr"/>
            <a:lstStyle>
              <a:lvl1pPr defTabSz="912813" eaLnBrk="0" hangingPunct="0">
                <a:defRPr sz="1200" b="1">
                  <a:solidFill>
                    <a:schemeClr val="tx1"/>
                  </a:solidFill>
                  <a:latin typeface="Arial" charset="0"/>
                  <a:ea typeface="ＭＳ Ｐゴシック" charset="-128"/>
                </a:defRPr>
              </a:lvl1pPr>
              <a:lvl2pPr marL="742950" indent="-285750" defTabSz="912813" eaLnBrk="0" hangingPunct="0">
                <a:defRPr sz="1200" b="1">
                  <a:solidFill>
                    <a:schemeClr val="tx1"/>
                  </a:solidFill>
                  <a:latin typeface="Arial" charset="0"/>
                  <a:ea typeface="ＭＳ Ｐゴシック" charset="-128"/>
                </a:defRPr>
              </a:lvl2pPr>
              <a:lvl3pPr marL="1143000" indent="-228600" defTabSz="912813" eaLnBrk="0" hangingPunct="0">
                <a:defRPr sz="1200" b="1">
                  <a:solidFill>
                    <a:schemeClr val="tx1"/>
                  </a:solidFill>
                  <a:latin typeface="Arial" charset="0"/>
                  <a:ea typeface="ＭＳ Ｐゴシック" charset="-128"/>
                </a:defRPr>
              </a:lvl3pPr>
              <a:lvl4pPr marL="1600200" indent="-228600" defTabSz="912813" eaLnBrk="0" hangingPunct="0">
                <a:defRPr sz="1200" b="1">
                  <a:solidFill>
                    <a:schemeClr val="tx1"/>
                  </a:solidFill>
                  <a:latin typeface="Arial" charset="0"/>
                  <a:ea typeface="ＭＳ Ｐゴシック" charset="-128"/>
                </a:defRPr>
              </a:lvl4pPr>
              <a:lvl5pPr marL="2057400" indent="-228600" defTabSz="912813" eaLnBrk="0" hangingPunct="0">
                <a:defRPr sz="1200" b="1">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sz="1200" b="1">
                  <a:solidFill>
                    <a:schemeClr val="tx1"/>
                  </a:solidFill>
                  <a:latin typeface="Arial" charset="0"/>
                  <a:ea typeface="ＭＳ Ｐゴシック" charset="-128"/>
                </a:defRPr>
              </a:lvl9pPr>
            </a:lstStyle>
            <a:p>
              <a:pPr algn="ctr" eaLnBrk="1" hangingPunct="1"/>
              <a:endParaRPr lang="en-US" altLang="en-US">
                <a:solidFill>
                  <a:srgbClr val="000000"/>
                </a:solidFill>
                <a:cs typeface="+mn-cs"/>
              </a:endParaRPr>
            </a:p>
          </p:txBody>
        </p:sp>
        <p:sp>
          <p:nvSpPr>
            <p:cNvPr id="455702" name="Rectangle 23"/>
            <p:cNvSpPr>
              <a:spLocks noChangeAspect="1"/>
            </p:cNvSpPr>
            <p:nvPr/>
          </p:nvSpPr>
          <p:spPr bwMode="auto">
            <a:xfrm>
              <a:off x="7645400" y="2844801"/>
              <a:ext cx="108000" cy="104775"/>
            </a:xfrm>
            <a:prstGeom prst="rect">
              <a:avLst/>
            </a:prstGeom>
            <a:solidFill>
              <a:srgbClr val="0000FF"/>
            </a:solidFill>
            <a:ln w="12700">
              <a:solidFill>
                <a:srgbClr val="0000FF"/>
              </a:solidFill>
              <a:round/>
              <a:headEnd type="none" w="sm" len="sm"/>
              <a:tailEnd type="none" w="sm" len="sm"/>
            </a:ln>
          </p:spPr>
          <p:txBody>
            <a:bodyPr wrap="none" anchor="ctr"/>
            <a:lstStyle>
              <a:lvl1pPr defTabSz="912813" eaLnBrk="0" hangingPunct="0">
                <a:defRPr sz="1200" b="1">
                  <a:solidFill>
                    <a:schemeClr val="tx1"/>
                  </a:solidFill>
                  <a:latin typeface="Arial" charset="0"/>
                  <a:ea typeface="ＭＳ Ｐゴシック" charset="-128"/>
                </a:defRPr>
              </a:lvl1pPr>
              <a:lvl2pPr marL="742950" indent="-285750" defTabSz="912813" eaLnBrk="0" hangingPunct="0">
                <a:defRPr sz="1200" b="1">
                  <a:solidFill>
                    <a:schemeClr val="tx1"/>
                  </a:solidFill>
                  <a:latin typeface="Arial" charset="0"/>
                  <a:ea typeface="ＭＳ Ｐゴシック" charset="-128"/>
                </a:defRPr>
              </a:lvl2pPr>
              <a:lvl3pPr marL="1143000" indent="-228600" defTabSz="912813" eaLnBrk="0" hangingPunct="0">
                <a:defRPr sz="1200" b="1">
                  <a:solidFill>
                    <a:schemeClr val="tx1"/>
                  </a:solidFill>
                  <a:latin typeface="Arial" charset="0"/>
                  <a:ea typeface="ＭＳ Ｐゴシック" charset="-128"/>
                </a:defRPr>
              </a:lvl3pPr>
              <a:lvl4pPr marL="1600200" indent="-228600" defTabSz="912813" eaLnBrk="0" hangingPunct="0">
                <a:defRPr sz="1200" b="1">
                  <a:solidFill>
                    <a:schemeClr val="tx1"/>
                  </a:solidFill>
                  <a:latin typeface="Arial" charset="0"/>
                  <a:ea typeface="ＭＳ Ｐゴシック" charset="-128"/>
                </a:defRPr>
              </a:lvl4pPr>
              <a:lvl5pPr marL="2057400" indent="-228600" defTabSz="912813" eaLnBrk="0" hangingPunct="0">
                <a:defRPr sz="1200" b="1">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sz="1200" b="1">
                  <a:solidFill>
                    <a:schemeClr val="tx1"/>
                  </a:solidFill>
                  <a:latin typeface="Arial" charset="0"/>
                  <a:ea typeface="ＭＳ Ｐゴシック" charset="-128"/>
                </a:defRPr>
              </a:lvl9pPr>
            </a:lstStyle>
            <a:p>
              <a:pPr algn="ctr" eaLnBrk="1" hangingPunct="1"/>
              <a:endParaRPr lang="en-US" altLang="en-US">
                <a:solidFill>
                  <a:srgbClr val="000000"/>
                </a:solidFill>
                <a:cs typeface="+mn-cs"/>
              </a:endParaRPr>
            </a:p>
          </p:txBody>
        </p:sp>
      </p:grpSp>
      <p:sp>
        <p:nvSpPr>
          <p:cNvPr id="455687" name="TextBox 16"/>
          <p:cNvSpPr txBox="1">
            <a:spLocks noChangeArrowheads="1"/>
          </p:cNvSpPr>
          <p:nvPr/>
        </p:nvSpPr>
        <p:spPr bwMode="auto">
          <a:xfrm>
            <a:off x="1520825" y="4673600"/>
            <a:ext cx="482600" cy="33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600">
                <a:solidFill>
                  <a:srgbClr val="FF0000"/>
                </a:solidFill>
                <a:latin typeface="Helvetica" charset="0"/>
                <a:cs typeface="+mn-cs"/>
              </a:rPr>
              <a:t>1%</a:t>
            </a:r>
          </a:p>
        </p:txBody>
      </p:sp>
      <p:sp>
        <p:nvSpPr>
          <p:cNvPr id="455688" name="TextBox 16"/>
          <p:cNvSpPr txBox="1">
            <a:spLocks noChangeArrowheads="1"/>
          </p:cNvSpPr>
          <p:nvPr/>
        </p:nvSpPr>
        <p:spPr bwMode="auto">
          <a:xfrm>
            <a:off x="4073525" y="4673600"/>
            <a:ext cx="595313" cy="33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600">
                <a:solidFill>
                  <a:srgbClr val="FF0000"/>
                </a:solidFill>
                <a:latin typeface="Helvetica" charset="0"/>
                <a:cs typeface="+mn-cs"/>
              </a:rPr>
              <a:t>78%</a:t>
            </a:r>
          </a:p>
        </p:txBody>
      </p:sp>
      <p:sp>
        <p:nvSpPr>
          <p:cNvPr id="455689" name="TextBox 16"/>
          <p:cNvSpPr txBox="1">
            <a:spLocks noChangeArrowheads="1"/>
          </p:cNvSpPr>
          <p:nvPr/>
        </p:nvSpPr>
        <p:spPr bwMode="auto">
          <a:xfrm>
            <a:off x="6626225" y="4648200"/>
            <a:ext cx="595313" cy="33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600">
                <a:solidFill>
                  <a:srgbClr val="FF0000"/>
                </a:solidFill>
                <a:latin typeface="Helvetica" charset="0"/>
                <a:cs typeface="+mn-cs"/>
              </a:rPr>
              <a:t>21%</a:t>
            </a:r>
          </a:p>
        </p:txBody>
      </p:sp>
      <p:sp>
        <p:nvSpPr>
          <p:cNvPr id="455690" name="TextBox 16"/>
          <p:cNvSpPr txBox="1">
            <a:spLocks noChangeArrowheads="1"/>
          </p:cNvSpPr>
          <p:nvPr/>
        </p:nvSpPr>
        <p:spPr bwMode="auto">
          <a:xfrm>
            <a:off x="1787525" y="6519863"/>
            <a:ext cx="482600" cy="338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600">
                <a:solidFill>
                  <a:srgbClr val="00B400"/>
                </a:solidFill>
                <a:latin typeface="Helvetica" charset="0"/>
                <a:cs typeface="+mn-cs"/>
              </a:rPr>
              <a:t>4%</a:t>
            </a:r>
          </a:p>
        </p:txBody>
      </p:sp>
      <p:sp>
        <p:nvSpPr>
          <p:cNvPr id="455691" name="TextBox 16"/>
          <p:cNvSpPr txBox="1">
            <a:spLocks noChangeArrowheads="1"/>
          </p:cNvSpPr>
          <p:nvPr/>
        </p:nvSpPr>
        <p:spPr bwMode="auto">
          <a:xfrm>
            <a:off x="2663825" y="6519863"/>
            <a:ext cx="595313" cy="338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600">
                <a:solidFill>
                  <a:srgbClr val="00B400"/>
                </a:solidFill>
                <a:latin typeface="Helvetica" charset="0"/>
                <a:cs typeface="+mn-cs"/>
              </a:rPr>
              <a:t>66%</a:t>
            </a:r>
          </a:p>
        </p:txBody>
      </p:sp>
      <p:sp>
        <p:nvSpPr>
          <p:cNvPr id="455692" name="TextBox 16"/>
          <p:cNvSpPr txBox="1">
            <a:spLocks noChangeArrowheads="1"/>
          </p:cNvSpPr>
          <p:nvPr/>
        </p:nvSpPr>
        <p:spPr bwMode="auto">
          <a:xfrm>
            <a:off x="3629025" y="6519863"/>
            <a:ext cx="595313" cy="338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600">
                <a:solidFill>
                  <a:srgbClr val="00B400"/>
                </a:solidFill>
                <a:latin typeface="Helvetica" charset="0"/>
                <a:cs typeface="+mn-cs"/>
              </a:rPr>
              <a:t>30%</a:t>
            </a:r>
          </a:p>
        </p:txBody>
      </p:sp>
      <p:sp>
        <p:nvSpPr>
          <p:cNvPr id="29" name="TextBox 16"/>
          <p:cNvSpPr txBox="1">
            <a:spLocks noChangeArrowheads="1"/>
          </p:cNvSpPr>
          <p:nvPr/>
        </p:nvSpPr>
        <p:spPr bwMode="auto">
          <a:xfrm>
            <a:off x="4111625" y="6510338"/>
            <a:ext cx="495300" cy="339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defRPr/>
            </a:pPr>
            <a:r>
              <a:rPr lang="en-US" sz="1600" dirty="0" smtClean="0">
                <a:solidFill>
                  <a:srgbClr val="2D2DB9"/>
                </a:solidFill>
                <a:latin typeface="Helvetica" charset="0"/>
                <a:cs typeface="Helvetica" charset="0"/>
              </a:rPr>
              <a:t>5%</a:t>
            </a:r>
          </a:p>
        </p:txBody>
      </p:sp>
      <p:sp>
        <p:nvSpPr>
          <p:cNvPr id="30" name="TextBox 16"/>
          <p:cNvSpPr txBox="1">
            <a:spLocks noChangeArrowheads="1"/>
          </p:cNvSpPr>
          <p:nvPr/>
        </p:nvSpPr>
        <p:spPr bwMode="auto">
          <a:xfrm>
            <a:off x="5114925" y="6510338"/>
            <a:ext cx="595313" cy="339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defRPr/>
            </a:pPr>
            <a:r>
              <a:rPr lang="en-US" sz="1600" dirty="0" smtClean="0">
                <a:solidFill>
                  <a:srgbClr val="2D2DB9"/>
                </a:solidFill>
                <a:latin typeface="Helvetica" charset="0"/>
                <a:cs typeface="Helvetica" charset="0"/>
              </a:rPr>
              <a:t>63%</a:t>
            </a:r>
          </a:p>
        </p:txBody>
      </p:sp>
      <p:sp>
        <p:nvSpPr>
          <p:cNvPr id="31" name="TextBox 16"/>
          <p:cNvSpPr txBox="1">
            <a:spLocks noChangeArrowheads="1"/>
          </p:cNvSpPr>
          <p:nvPr/>
        </p:nvSpPr>
        <p:spPr bwMode="auto">
          <a:xfrm>
            <a:off x="6143625" y="6510338"/>
            <a:ext cx="595313" cy="339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defRPr/>
            </a:pPr>
            <a:r>
              <a:rPr lang="en-US" sz="1600" dirty="0" smtClean="0">
                <a:solidFill>
                  <a:srgbClr val="2D2DB9"/>
                </a:solidFill>
                <a:latin typeface="Helvetica" charset="0"/>
                <a:cs typeface="Helvetica" charset="0"/>
              </a:rPr>
              <a:t>32%</a:t>
            </a:r>
          </a:p>
        </p:txBody>
      </p:sp>
      <p:sp>
        <p:nvSpPr>
          <p:cNvPr id="455696" name="TextBox 2"/>
          <p:cNvSpPr txBox="1">
            <a:spLocks noChangeArrowheads="1"/>
          </p:cNvSpPr>
          <p:nvPr/>
        </p:nvSpPr>
        <p:spPr bwMode="auto">
          <a:xfrm>
            <a:off x="6362700" y="5194300"/>
            <a:ext cx="2654300" cy="1108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algn="ctr" eaLnBrk="1" hangingPunct="1"/>
            <a:r>
              <a:rPr lang="en-US" altLang="en-US" sz="2400">
                <a:solidFill>
                  <a:srgbClr val="000000"/>
                </a:solidFill>
                <a:cs typeface="+mn-cs"/>
              </a:rPr>
              <a:t>15%</a:t>
            </a:r>
            <a:r>
              <a:rPr lang="en-US" altLang="en-US" sz="1800">
                <a:solidFill>
                  <a:srgbClr val="000000"/>
                </a:solidFill>
                <a:cs typeface="+mn-cs"/>
              </a:rPr>
              <a:t> </a:t>
            </a:r>
            <a:r>
              <a:rPr lang="en-US" altLang="en-US" sz="1800" b="0">
                <a:solidFill>
                  <a:srgbClr val="000000"/>
                </a:solidFill>
                <a:cs typeface="+mn-cs"/>
              </a:rPr>
              <a:t>of pseudogenes are</a:t>
            </a:r>
            <a:r>
              <a:rPr lang="en-US" altLang="en-US" sz="1800">
                <a:solidFill>
                  <a:srgbClr val="000000"/>
                </a:solidFill>
                <a:cs typeface="+mn-cs"/>
              </a:rPr>
              <a:t> </a:t>
            </a:r>
            <a:r>
              <a:rPr lang="en-US" altLang="en-US" sz="2400">
                <a:solidFill>
                  <a:srgbClr val="000000"/>
                </a:solidFill>
                <a:cs typeface="+mn-cs"/>
              </a:rPr>
              <a:t>transcribed</a:t>
            </a:r>
            <a:r>
              <a:rPr lang="en-US" altLang="en-US" sz="1800">
                <a:solidFill>
                  <a:srgbClr val="000000"/>
                </a:solidFill>
                <a:cs typeface="+mn-cs"/>
              </a:rPr>
              <a:t> </a:t>
            </a:r>
            <a:r>
              <a:rPr lang="en-US" altLang="en-US" sz="1800" b="0">
                <a:solidFill>
                  <a:srgbClr val="000000"/>
                </a:solidFill>
                <a:cs typeface="+mn-cs"/>
              </a:rPr>
              <a:t>in each organism</a:t>
            </a:r>
          </a:p>
        </p:txBody>
      </p:sp>
    </p:spTree>
    <p:extLst>
      <p:ext uri="{BB962C8B-B14F-4D97-AF65-F5344CB8AC3E}">
        <p14:creationId xmlns:p14="http://schemas.microsoft.com/office/powerpoint/2010/main" val="1081108139"/>
      </p:ext>
    </p:extLst>
  </p:cSld>
  <p:clrMapOvr>
    <a:masterClrMapping/>
  </p:clrMapOvr>
  <p:transition advTm="78332"/>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4481" name="Title 4"/>
          <p:cNvSpPr>
            <a:spLocks noGrp="1"/>
          </p:cNvSpPr>
          <p:nvPr>
            <p:ph type="title"/>
          </p:nvPr>
        </p:nvSpPr>
        <p:spPr>
          <a:xfrm>
            <a:off x="1579563" y="0"/>
            <a:ext cx="5900737" cy="1143000"/>
          </a:xfrm>
        </p:spPr>
        <p:txBody>
          <a:bodyPr/>
          <a:lstStyle/>
          <a:p>
            <a:pPr eaLnBrk="1" hangingPunct="1"/>
            <a:r>
              <a:rPr lang="en-US">
                <a:latin typeface="Helvetica" charset="0"/>
                <a:ea typeface="ＭＳ Ｐゴシック" charset="0"/>
                <a:cs typeface="ＭＳ Ｐゴシック" charset="0"/>
              </a:rPr>
              <a:t>Partial Pseudogene Activity</a:t>
            </a:r>
          </a:p>
        </p:txBody>
      </p:sp>
      <p:pic>
        <p:nvPicPr>
          <p:cNvPr id="404482" name="Picture 12" descr="Figure12_case1_transcription.v2.pd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77838" y="914400"/>
            <a:ext cx="8086725" cy="337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04483" name="Picture 13" descr="Figure12_case3_transcription.v2.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95300" y="3784600"/>
            <a:ext cx="8086725" cy="337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04484" name="TextBox 14"/>
          <p:cNvSpPr txBox="1">
            <a:spLocks noChangeArrowheads="1"/>
          </p:cNvSpPr>
          <p:nvPr/>
        </p:nvSpPr>
        <p:spPr bwMode="auto">
          <a:xfrm>
            <a:off x="2786063" y="941388"/>
            <a:ext cx="3175000"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400" b="0">
                <a:solidFill>
                  <a:srgbClr val="000000"/>
                </a:solidFill>
                <a:latin typeface="Helvetica" charset="0"/>
                <a:cs typeface="Helvetica" charset="0"/>
              </a:rPr>
              <a:t>Transcribed with Additional Activity</a:t>
            </a:r>
          </a:p>
        </p:txBody>
      </p:sp>
      <p:sp>
        <p:nvSpPr>
          <p:cNvPr id="404485" name="TextBox 15"/>
          <p:cNvSpPr txBox="1">
            <a:spLocks noChangeArrowheads="1"/>
          </p:cNvSpPr>
          <p:nvPr/>
        </p:nvSpPr>
        <p:spPr bwMode="auto">
          <a:xfrm>
            <a:off x="3500438" y="4002088"/>
            <a:ext cx="1587500"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400">
                <a:solidFill>
                  <a:srgbClr val="FF9933"/>
                </a:solidFill>
                <a:latin typeface="Helvetica" charset="0"/>
                <a:cs typeface="Helvetica" charset="0"/>
              </a:rPr>
              <a:t>Partially Active</a:t>
            </a:r>
          </a:p>
        </p:txBody>
      </p:sp>
      <p:sp>
        <p:nvSpPr>
          <p:cNvPr id="404486" name="TextBox 4"/>
          <p:cNvSpPr txBox="1">
            <a:spLocks noChangeArrowheads="1"/>
          </p:cNvSpPr>
          <p:nvPr/>
        </p:nvSpPr>
        <p:spPr bwMode="auto">
          <a:xfrm rot="-5400000">
            <a:off x="7501731" y="2872582"/>
            <a:ext cx="2887663" cy="260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algn="r" eaLnBrk="1" hangingPunct="1"/>
            <a:r>
              <a:rPr lang="en-US" sz="1100" b="0">
                <a:solidFill>
                  <a:srgbClr val="BFBFBF"/>
                </a:solidFill>
                <a:latin typeface="Helvetica" charset="0"/>
                <a:cs typeface="Helvetica" charset="0"/>
              </a:rPr>
              <a:t>[Pei et al., GenomeBiology ('12, submitted)]</a:t>
            </a:r>
          </a:p>
        </p:txBody>
      </p:sp>
    </p:spTree>
    <p:extLst>
      <p:ext uri="{BB962C8B-B14F-4D97-AF65-F5344CB8AC3E}">
        <p14:creationId xmlns:p14="http://schemas.microsoft.com/office/powerpoint/2010/main" val="172011001"/>
      </p:ext>
    </p:extLst>
  </p:cSld>
  <p:clrMapOvr>
    <a:masterClrMapping/>
  </p:clrMapOvr>
  <p:transition spd="slow" advTm="87938"/>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Pervasive Transcription</a:t>
            </a:r>
            <a:endParaRPr lang="en-US" dirty="0"/>
          </a:p>
        </p:txBody>
      </p:sp>
      <p:sp>
        <p:nvSpPr>
          <p:cNvPr id="3" name="Content Placeholder 2"/>
          <p:cNvSpPr>
            <a:spLocks noGrp="1"/>
          </p:cNvSpPr>
          <p:nvPr>
            <p:ph idx="1"/>
          </p:nvPr>
        </p:nvSpPr>
        <p:spPr/>
        <p:txBody>
          <a:bodyPr>
            <a:normAutofit lnSpcReduction="10000"/>
          </a:bodyPr>
          <a:lstStyle/>
          <a:p>
            <a:pPr marL="0" indent="0">
              <a:buNone/>
            </a:pPr>
            <a:r>
              <a:rPr lang="en-US" sz="2600" dirty="0" smtClean="0"/>
              <a:t>With the advent of custom tiling arrays it was shown that a significant portion of the human genome (outside known protein coding genes) are transcribed.</a:t>
            </a:r>
          </a:p>
          <a:p>
            <a:r>
              <a:rPr lang="en-US" sz="2000" dirty="0" err="1" smtClean="0"/>
              <a:t>Bertone</a:t>
            </a:r>
            <a:r>
              <a:rPr lang="en-US" sz="2000" dirty="0" smtClean="0"/>
              <a:t> et al. (2004) Science</a:t>
            </a:r>
          </a:p>
          <a:p>
            <a:r>
              <a:rPr lang="en-US" sz="2000" dirty="0" smtClean="0"/>
              <a:t>Cheng et al. (2005) Science</a:t>
            </a:r>
          </a:p>
          <a:p>
            <a:endParaRPr lang="en-US" sz="2600" dirty="0" smtClean="0"/>
          </a:p>
          <a:p>
            <a:pPr marL="0" indent="0">
              <a:buNone/>
            </a:pPr>
            <a:r>
              <a:rPr lang="en-US" sz="2600" dirty="0" smtClean="0"/>
              <a:t>Over the last decade this result has been somewhat controversial. </a:t>
            </a:r>
            <a:r>
              <a:rPr lang="en-US" sz="2000" dirty="0" smtClean="0"/>
              <a:t>(</a:t>
            </a:r>
            <a:r>
              <a:rPr lang="en-US" sz="2000" dirty="0"/>
              <a:t>Clark et al (2011) </a:t>
            </a:r>
            <a:r>
              <a:rPr lang="en-US" sz="2000" dirty="0" err="1"/>
              <a:t>PLoS</a:t>
            </a:r>
            <a:r>
              <a:rPr lang="en-US" sz="2000" dirty="0"/>
              <a:t> </a:t>
            </a:r>
            <a:r>
              <a:rPr lang="en-US" sz="2000" dirty="0" smtClean="0"/>
              <a:t>Bio)</a:t>
            </a:r>
            <a:endParaRPr lang="en-US" sz="2000" dirty="0"/>
          </a:p>
          <a:p>
            <a:pPr marL="0" indent="0">
              <a:buNone/>
            </a:pPr>
            <a:endParaRPr lang="en-US" sz="2600" dirty="0" smtClean="0"/>
          </a:p>
          <a:p>
            <a:r>
              <a:rPr lang="en-US" sz="2600" dirty="0" smtClean="0"/>
              <a:t>What is the role of all this unannotated transcription?</a:t>
            </a:r>
          </a:p>
          <a:p>
            <a:endParaRPr lang="en-US" dirty="0"/>
          </a:p>
        </p:txBody>
      </p:sp>
      <p:sp>
        <p:nvSpPr>
          <p:cNvPr id="4" name="Date Placeholder 3"/>
          <p:cNvSpPr>
            <a:spLocks noGrp="1"/>
          </p:cNvSpPr>
          <p:nvPr>
            <p:ph type="dt" sz="half" idx="10"/>
          </p:nvPr>
        </p:nvSpPr>
        <p:spPr/>
        <p:txBody>
          <a:bodyPr/>
          <a:lstStyle/>
          <a:p>
            <a:fld id="{596090C3-7217-0841-84DB-779CE6739C78}" type="datetime1">
              <a:rPr lang="en-GB" smtClean="0">
                <a:solidFill>
                  <a:prstClr val="black">
                    <a:tint val="75000"/>
                  </a:prstClr>
                </a:solidFill>
              </a:rPr>
              <a:pPr/>
              <a:t>27/05/2016</a:t>
            </a:fld>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33C4136-90D4-964A-B8F6-287665119867}" type="slidenum">
              <a:rPr lang="en-US" smtClean="0">
                <a:solidFill>
                  <a:prstClr val="black">
                    <a:tint val="75000"/>
                  </a:prstClr>
                </a:solidFill>
              </a:rPr>
              <a:pPr/>
              <a:t>4</a:t>
            </a:fld>
            <a:endParaRPr lang="en-US" dirty="0">
              <a:solidFill>
                <a:prstClr val="black">
                  <a:tint val="75000"/>
                </a:prstClr>
              </a:solidFill>
            </a:endParaRPr>
          </a:p>
        </p:txBody>
      </p:sp>
      <p:pic>
        <p:nvPicPr>
          <p:cNvPr id="6" name="Picture 5"/>
          <p:cNvPicPr>
            <a:picLocks noChangeAspect="1"/>
          </p:cNvPicPr>
          <p:nvPr/>
        </p:nvPicPr>
        <p:blipFill>
          <a:blip r:embed="rId2"/>
          <a:stretch>
            <a:fillRect/>
          </a:stretch>
        </p:blipFill>
        <p:spPr>
          <a:xfrm>
            <a:off x="6618666" y="4512199"/>
            <a:ext cx="1211855" cy="1828800"/>
          </a:xfrm>
          <a:prstGeom prst="rect">
            <a:avLst/>
          </a:prstGeom>
        </p:spPr>
      </p:pic>
      <p:pic>
        <p:nvPicPr>
          <p:cNvPr id="7" name="Picture 6"/>
          <p:cNvPicPr>
            <a:picLocks noChangeAspect="1"/>
          </p:cNvPicPr>
          <p:nvPr/>
        </p:nvPicPr>
        <p:blipFill>
          <a:blip r:embed="rId3"/>
          <a:stretch>
            <a:fillRect/>
          </a:stretch>
        </p:blipFill>
        <p:spPr>
          <a:xfrm>
            <a:off x="7830521" y="4512199"/>
            <a:ext cx="1201594" cy="1828800"/>
          </a:xfrm>
          <a:prstGeom prst="rect">
            <a:avLst/>
          </a:prstGeom>
        </p:spPr>
      </p:pic>
    </p:spTree>
    <p:extLst>
      <p:ext uri="{BB962C8B-B14F-4D97-AF65-F5344CB8AC3E}">
        <p14:creationId xmlns:p14="http://schemas.microsoft.com/office/powerpoint/2010/main" val="38709821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457" name="Title 4"/>
          <p:cNvSpPr>
            <a:spLocks noGrp="1"/>
          </p:cNvSpPr>
          <p:nvPr>
            <p:ph type="title"/>
          </p:nvPr>
        </p:nvSpPr>
        <p:spPr>
          <a:xfrm>
            <a:off x="330200" y="0"/>
            <a:ext cx="3995738" cy="1143000"/>
          </a:xfrm>
        </p:spPr>
        <p:txBody>
          <a:bodyPr/>
          <a:lstStyle/>
          <a:p>
            <a:pPr eaLnBrk="1" hangingPunct="1"/>
            <a:r>
              <a:rPr lang="en-US">
                <a:latin typeface="Helvetica" charset="0"/>
                <a:ea typeface="ＭＳ Ｐゴシック" charset="0"/>
                <a:cs typeface="ＭＳ Ｐゴシック" charset="0"/>
              </a:rPr>
              <a:t>Pseudogene Transcription</a:t>
            </a:r>
          </a:p>
        </p:txBody>
      </p:sp>
      <p:pic>
        <p:nvPicPr>
          <p:cNvPr id="403458" name="Picture 9" descr="Figure4.pd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33463" y="1806575"/>
            <a:ext cx="4073525" cy="5186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03459" name="Picture 13" descr="Figure6.pdf"/>
          <p:cNvPicPr>
            <a:picLocks noChangeAspect="1"/>
          </p:cNvPicPr>
          <p:nvPr/>
        </p:nvPicPr>
        <p:blipFill>
          <a:blip r:embed="rId3">
            <a:extLst>
              <a:ext uri="{28A0092B-C50C-407E-A947-70E740481C1C}">
                <a14:useLocalDpi xmlns:a14="http://schemas.microsoft.com/office/drawing/2010/main" val="0"/>
              </a:ext>
            </a:extLst>
          </a:blip>
          <a:srcRect l="58572" t="690" r="4527"/>
          <a:stretch>
            <a:fillRect/>
          </a:stretch>
        </p:blipFill>
        <p:spPr bwMode="auto">
          <a:xfrm>
            <a:off x="5164138" y="0"/>
            <a:ext cx="3657600" cy="6392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03460" name="TextBox 14"/>
          <p:cNvSpPr txBox="1">
            <a:spLocks noChangeArrowheads="1"/>
          </p:cNvSpPr>
          <p:nvPr/>
        </p:nvSpPr>
        <p:spPr bwMode="auto">
          <a:xfrm>
            <a:off x="169863" y="1163638"/>
            <a:ext cx="4338637" cy="646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800" b="0">
                <a:solidFill>
                  <a:srgbClr val="000000"/>
                </a:solidFill>
                <a:latin typeface="Helvetica" charset="0"/>
                <a:cs typeface="Helvetica" charset="0"/>
              </a:rPr>
              <a:t>Total transcribed pseudogene: 863</a:t>
            </a:r>
            <a:br>
              <a:rPr lang="en-US" sz="1800" b="0">
                <a:solidFill>
                  <a:srgbClr val="000000"/>
                </a:solidFill>
                <a:latin typeface="Helvetica" charset="0"/>
                <a:cs typeface="Helvetica" charset="0"/>
              </a:rPr>
            </a:br>
            <a:r>
              <a:rPr lang="en-US" sz="1800" b="0">
                <a:solidFill>
                  <a:srgbClr val="000000"/>
                </a:solidFill>
                <a:latin typeface="Helvetica" charset="0"/>
                <a:cs typeface="Helvetica" charset="0"/>
              </a:rPr>
              <a:t>RTPCR Experimental validated: 57 of 76</a:t>
            </a:r>
          </a:p>
        </p:txBody>
      </p:sp>
      <p:sp>
        <p:nvSpPr>
          <p:cNvPr id="403461" name="TextBox 4"/>
          <p:cNvSpPr txBox="1">
            <a:spLocks noChangeArrowheads="1"/>
          </p:cNvSpPr>
          <p:nvPr/>
        </p:nvSpPr>
        <p:spPr bwMode="auto">
          <a:xfrm>
            <a:off x="5773738" y="6529388"/>
            <a:ext cx="2887662" cy="261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algn="r" eaLnBrk="1" hangingPunct="1"/>
            <a:r>
              <a:rPr lang="en-US" sz="1100" b="0">
                <a:solidFill>
                  <a:srgbClr val="BFBFBF"/>
                </a:solidFill>
                <a:latin typeface="Helvetica" charset="0"/>
                <a:cs typeface="Helvetica" charset="0"/>
              </a:rPr>
              <a:t>[Pei et al., GenomeBiology ('12, submitted)]</a:t>
            </a:r>
          </a:p>
        </p:txBody>
      </p:sp>
      <p:sp>
        <p:nvSpPr>
          <p:cNvPr id="403462" name="TextBox 1"/>
          <p:cNvSpPr txBox="1">
            <a:spLocks noChangeArrowheads="1"/>
          </p:cNvSpPr>
          <p:nvPr/>
        </p:nvSpPr>
        <p:spPr bwMode="auto">
          <a:xfrm rot="-5400000">
            <a:off x="7566819" y="1786731"/>
            <a:ext cx="2878138"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b="0">
                <a:solidFill>
                  <a:srgbClr val="000000"/>
                </a:solidFill>
              </a:rPr>
              <a:t>Different Tissues in Body Map</a:t>
            </a:r>
          </a:p>
        </p:txBody>
      </p:sp>
      <p:sp>
        <p:nvSpPr>
          <p:cNvPr id="403463" name="TextBox 2"/>
          <p:cNvSpPr txBox="1">
            <a:spLocks noChangeArrowheads="1"/>
          </p:cNvSpPr>
          <p:nvPr/>
        </p:nvSpPr>
        <p:spPr bwMode="auto">
          <a:xfrm>
            <a:off x="152400" y="3098800"/>
            <a:ext cx="1016000" cy="1816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600" b="0">
                <a:solidFill>
                  <a:srgbClr val="000000"/>
                </a:solidFill>
              </a:rPr>
              <a:t>Simple &amp; Complex Ex of Pseudo-gene Trans-cription</a:t>
            </a:r>
          </a:p>
        </p:txBody>
      </p:sp>
    </p:spTree>
    <p:extLst>
      <p:ext uri="{BB962C8B-B14F-4D97-AF65-F5344CB8AC3E}">
        <p14:creationId xmlns:p14="http://schemas.microsoft.com/office/powerpoint/2010/main" val="166842413"/>
      </p:ext>
    </p:extLst>
  </p:cSld>
  <p:clrMapOvr>
    <a:masterClrMapping/>
  </p:clrMapOvr>
  <p:transition spd="slow" advTm="54543"/>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505" name="Title 10"/>
          <p:cNvSpPr>
            <a:spLocks noGrp="1"/>
          </p:cNvSpPr>
          <p:nvPr>
            <p:ph type="title"/>
          </p:nvPr>
        </p:nvSpPr>
        <p:spPr>
          <a:xfrm>
            <a:off x="5588000" y="388938"/>
            <a:ext cx="3446463" cy="1143000"/>
          </a:xfrm>
        </p:spPr>
        <p:txBody>
          <a:bodyPr/>
          <a:lstStyle/>
          <a:p>
            <a:pPr eaLnBrk="1" hangingPunct="1"/>
            <a:r>
              <a:rPr lang="en-US">
                <a:latin typeface="Helvetica" charset="0"/>
                <a:ea typeface="ＭＳ Ｐゴシック" charset="0"/>
                <a:cs typeface="Helvetica" charset="0"/>
              </a:rPr>
              <a:t>Signatures of Selection on Some Pseudogenes</a:t>
            </a:r>
          </a:p>
        </p:txBody>
      </p:sp>
      <p:sp>
        <p:nvSpPr>
          <p:cNvPr id="405506" name="TextBox 29"/>
          <p:cNvSpPr txBox="1">
            <a:spLocks noChangeArrowheads="1"/>
          </p:cNvSpPr>
          <p:nvPr/>
        </p:nvSpPr>
        <p:spPr bwMode="auto">
          <a:xfrm rot="-5400000">
            <a:off x="-1043781" y="3404394"/>
            <a:ext cx="2620963" cy="339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600" b="0">
                <a:solidFill>
                  <a:srgbClr val="808080"/>
                </a:solidFill>
                <a:latin typeface="Helvetica" charset="0"/>
                <a:cs typeface="Helvetica" charset="0"/>
              </a:rPr>
              <a:t>[Khurana et al, NAR (</a:t>
            </a:r>
            <a:r>
              <a:rPr lang="fr-FR" sz="1600" b="0">
                <a:solidFill>
                  <a:srgbClr val="808080"/>
                </a:solidFill>
                <a:latin typeface="Helvetica" charset="0"/>
                <a:cs typeface="Helvetica" charset="0"/>
              </a:rPr>
              <a:t>’</a:t>
            </a:r>
            <a:r>
              <a:rPr lang="en-US" altLang="ja-JP" sz="1600" b="0">
                <a:solidFill>
                  <a:srgbClr val="808080"/>
                </a:solidFill>
                <a:latin typeface="Helvetica" charset="0"/>
                <a:cs typeface="Helvetica" charset="0"/>
              </a:rPr>
              <a:t>10)]</a:t>
            </a:r>
            <a:endParaRPr lang="en-US" sz="1600" b="0">
              <a:solidFill>
                <a:srgbClr val="808080"/>
              </a:solidFill>
              <a:latin typeface="Helvetica" charset="0"/>
              <a:cs typeface="Helvetica" charset="0"/>
            </a:endParaRPr>
          </a:p>
        </p:txBody>
      </p:sp>
      <p:grpSp>
        <p:nvGrpSpPr>
          <p:cNvPr id="405507" name="Group 1"/>
          <p:cNvGrpSpPr>
            <a:grpSpLocks/>
          </p:cNvGrpSpPr>
          <p:nvPr/>
        </p:nvGrpSpPr>
        <p:grpSpPr bwMode="auto">
          <a:xfrm>
            <a:off x="-395288" y="2782888"/>
            <a:ext cx="6237288" cy="3987800"/>
            <a:chOff x="-454025" y="1614488"/>
            <a:chExt cx="7289800" cy="4555010"/>
          </a:xfrm>
        </p:grpSpPr>
        <p:sp>
          <p:nvSpPr>
            <p:cNvPr id="16" name="Rectangle 15"/>
            <p:cNvSpPr/>
            <p:nvPr/>
          </p:nvSpPr>
          <p:spPr>
            <a:xfrm>
              <a:off x="2416253" y="1625368"/>
              <a:ext cx="1549245" cy="253862"/>
            </a:xfrm>
            <a:prstGeom prst="rect">
              <a:avLst/>
            </a:prstGeom>
            <a:solidFill>
              <a:schemeClr val="bg1">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b="0">
                <a:solidFill>
                  <a:prstClr val="white"/>
                </a:solidFill>
                <a:latin typeface="Helvetica"/>
                <a:cs typeface="Helvetica"/>
              </a:endParaRPr>
            </a:p>
          </p:txBody>
        </p:sp>
        <p:pic>
          <p:nvPicPr>
            <p:cNvPr id="405513" name="Picture 14"/>
            <p:cNvPicPr>
              <a:picLocks noChangeAspect="1"/>
            </p:cNvPicPr>
            <p:nvPr/>
          </p:nvPicPr>
          <p:blipFill>
            <a:blip r:embed="rId3">
              <a:extLst>
                <a:ext uri="{28A0092B-C50C-407E-A947-70E740481C1C}">
                  <a14:useLocalDpi xmlns:a14="http://schemas.microsoft.com/office/drawing/2010/main" val="0"/>
                </a:ext>
              </a:extLst>
            </a:blip>
            <a:srcRect b="48000"/>
            <a:stretch>
              <a:fillRect/>
            </a:stretch>
          </p:blipFill>
          <p:spPr bwMode="auto">
            <a:xfrm>
              <a:off x="2778125" y="1614488"/>
              <a:ext cx="825500" cy="265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 name="Rectangle 17"/>
            <p:cNvSpPr/>
            <p:nvPr/>
          </p:nvSpPr>
          <p:spPr>
            <a:xfrm>
              <a:off x="1572054" y="2940010"/>
              <a:ext cx="1547389" cy="252049"/>
            </a:xfrm>
            <a:prstGeom prst="rect">
              <a:avLst/>
            </a:prstGeom>
            <a:solidFill>
              <a:schemeClr val="bg1">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b="0">
                <a:solidFill>
                  <a:prstClr val="white"/>
                </a:solidFill>
                <a:latin typeface="Helvetica"/>
                <a:cs typeface="Helvetica"/>
              </a:endParaRPr>
            </a:p>
          </p:txBody>
        </p:sp>
        <p:pic>
          <p:nvPicPr>
            <p:cNvPr id="405515" name="Picture 19"/>
            <p:cNvPicPr>
              <a:picLocks noChangeAspect="1"/>
            </p:cNvPicPr>
            <p:nvPr/>
          </p:nvPicPr>
          <p:blipFill>
            <a:blip r:embed="rId3">
              <a:extLst>
                <a:ext uri="{28A0092B-C50C-407E-A947-70E740481C1C}">
                  <a14:useLocalDpi xmlns:a14="http://schemas.microsoft.com/office/drawing/2010/main" val="0"/>
                </a:ext>
              </a:extLst>
            </a:blip>
            <a:srcRect b="48000"/>
            <a:stretch>
              <a:fillRect/>
            </a:stretch>
          </p:blipFill>
          <p:spPr bwMode="auto">
            <a:xfrm>
              <a:off x="1874838" y="2914650"/>
              <a:ext cx="825500" cy="263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 name="Rectangle 18"/>
            <p:cNvSpPr/>
            <p:nvPr/>
          </p:nvSpPr>
          <p:spPr>
            <a:xfrm>
              <a:off x="3258597" y="2923691"/>
              <a:ext cx="1549245" cy="253862"/>
            </a:xfrm>
            <a:prstGeom prst="rect">
              <a:avLst/>
            </a:prstGeom>
            <a:solidFill>
              <a:schemeClr val="bg1">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b="0">
                <a:solidFill>
                  <a:prstClr val="white"/>
                </a:solidFill>
                <a:latin typeface="Helvetica"/>
                <a:cs typeface="Helvetica"/>
              </a:endParaRPr>
            </a:p>
          </p:txBody>
        </p:sp>
        <p:pic>
          <p:nvPicPr>
            <p:cNvPr id="405517" name="Picture 13"/>
            <p:cNvPicPr>
              <a:picLocks noChangeAspect="1"/>
            </p:cNvPicPr>
            <p:nvPr/>
          </p:nvPicPr>
          <p:blipFill>
            <a:blip r:embed="rId4">
              <a:extLst>
                <a:ext uri="{28A0092B-C50C-407E-A947-70E740481C1C}">
                  <a14:useLocalDpi xmlns:a14="http://schemas.microsoft.com/office/drawing/2010/main" val="0"/>
                </a:ext>
              </a:extLst>
            </a:blip>
            <a:srcRect b="47368"/>
            <a:stretch>
              <a:fillRect/>
            </a:stretch>
          </p:blipFill>
          <p:spPr bwMode="auto">
            <a:xfrm>
              <a:off x="3492500" y="2889250"/>
              <a:ext cx="1103313" cy="2936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05518" name="TextBox 20"/>
            <p:cNvSpPr txBox="1">
              <a:spLocks noChangeArrowheads="1"/>
            </p:cNvSpPr>
            <p:nvPr/>
          </p:nvSpPr>
          <p:spPr bwMode="auto">
            <a:xfrm>
              <a:off x="1711325" y="3182938"/>
              <a:ext cx="1470025" cy="2988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b="0">
                  <a:solidFill>
                    <a:srgbClr val="000000"/>
                  </a:solidFill>
                  <a:latin typeface="Helvetica" charset="0"/>
                  <a:cs typeface="Helvetica" charset="0"/>
                </a:rPr>
                <a:t>Parent gene</a:t>
              </a:r>
            </a:p>
          </p:txBody>
        </p:sp>
        <p:sp>
          <p:nvSpPr>
            <p:cNvPr id="405519" name="TextBox 21"/>
            <p:cNvSpPr txBox="1">
              <a:spLocks noChangeArrowheads="1"/>
            </p:cNvSpPr>
            <p:nvPr/>
          </p:nvSpPr>
          <p:spPr bwMode="auto">
            <a:xfrm>
              <a:off x="3181350" y="3178175"/>
              <a:ext cx="1982788" cy="2988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b="0">
                  <a:solidFill>
                    <a:srgbClr val="000000"/>
                  </a:solidFill>
                  <a:latin typeface="Helvetica" charset="0"/>
                  <a:cs typeface="Helvetica" charset="0"/>
                </a:rPr>
                <a:t>Duplicated ψgene</a:t>
              </a:r>
            </a:p>
          </p:txBody>
        </p:sp>
        <p:cxnSp>
          <p:nvCxnSpPr>
            <p:cNvPr id="25" name="Straight Arrow Connector 24"/>
            <p:cNvCxnSpPr/>
            <p:nvPr/>
          </p:nvCxnSpPr>
          <p:spPr>
            <a:xfrm rot="16200000" flipH="1">
              <a:off x="2743011" y="2440446"/>
              <a:ext cx="897583" cy="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405521" name="TextBox 26"/>
            <p:cNvSpPr txBox="1">
              <a:spLocks noChangeArrowheads="1"/>
            </p:cNvSpPr>
            <p:nvPr/>
          </p:nvSpPr>
          <p:spPr bwMode="auto">
            <a:xfrm>
              <a:off x="1824038" y="2168525"/>
              <a:ext cx="2733675" cy="263653"/>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tIns="0" rIns="274320">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algn="ctr" eaLnBrk="1" hangingPunct="1"/>
              <a:r>
                <a:rPr lang="en-US" b="0">
                  <a:solidFill>
                    <a:srgbClr val="000000"/>
                  </a:solidFill>
                  <a:latin typeface="Helvetica" charset="0"/>
                  <a:cs typeface="Helvetica" charset="0"/>
                </a:rPr>
                <a:t>Segmental duplication</a:t>
              </a:r>
            </a:p>
          </p:txBody>
        </p:sp>
        <p:sp>
          <p:nvSpPr>
            <p:cNvPr id="39" name="TextBox 38"/>
            <p:cNvSpPr txBox="1"/>
            <p:nvPr/>
          </p:nvSpPr>
          <p:spPr>
            <a:xfrm>
              <a:off x="380898" y="5329939"/>
              <a:ext cx="1085398" cy="493218"/>
            </a:xfrm>
            <a:prstGeom prst="rect">
              <a:avLst/>
            </a:prstGeom>
            <a:solidFill>
              <a:schemeClr val="bg1"/>
            </a:solidFill>
            <a:ln>
              <a:solidFill>
                <a:schemeClr val="bg1">
                  <a:lumMod val="50000"/>
                </a:schemeClr>
              </a:solidFill>
            </a:ln>
          </p:spPr>
          <p:txBody>
            <a:bodyPr>
              <a:spAutoFit/>
            </a:bodyPr>
            <a:lstStyle/>
            <a:p>
              <a:pPr defTabSz="457200" fontAlgn="auto">
                <a:spcBef>
                  <a:spcPts val="0"/>
                </a:spcBef>
                <a:spcAft>
                  <a:spcPts val="0"/>
                </a:spcAft>
                <a:defRPr/>
              </a:pPr>
              <a:r>
                <a:rPr lang="en-US" sz="1050" b="0">
                  <a:solidFill>
                    <a:prstClr val="black"/>
                  </a:solidFill>
                  <a:latin typeface="Helvetica" charset="0"/>
                  <a:ea typeface="Helvetica" charset="0"/>
                  <a:cs typeface="Helvetica" charset="0"/>
                </a:rPr>
                <a:t>negative selection </a:t>
              </a:r>
            </a:p>
          </p:txBody>
        </p:sp>
        <p:sp>
          <p:nvSpPr>
            <p:cNvPr id="40" name="TextBox 39"/>
            <p:cNvSpPr txBox="1"/>
            <p:nvPr/>
          </p:nvSpPr>
          <p:spPr>
            <a:xfrm>
              <a:off x="5069450" y="5329939"/>
              <a:ext cx="1085400" cy="493218"/>
            </a:xfrm>
            <a:prstGeom prst="rect">
              <a:avLst/>
            </a:prstGeom>
            <a:solidFill>
              <a:schemeClr val="bg1"/>
            </a:solidFill>
            <a:ln>
              <a:solidFill>
                <a:schemeClr val="bg1">
                  <a:lumMod val="50000"/>
                </a:schemeClr>
              </a:solidFill>
            </a:ln>
          </p:spPr>
          <p:txBody>
            <a:bodyPr>
              <a:spAutoFit/>
            </a:bodyPr>
            <a:lstStyle/>
            <a:p>
              <a:pPr defTabSz="457200" fontAlgn="auto">
                <a:spcBef>
                  <a:spcPts val="0"/>
                </a:spcBef>
                <a:spcAft>
                  <a:spcPts val="0"/>
                </a:spcAft>
                <a:defRPr/>
              </a:pPr>
              <a:r>
                <a:rPr lang="en-US" sz="1050" b="0" dirty="0">
                  <a:solidFill>
                    <a:prstClr val="black"/>
                  </a:solidFill>
                  <a:latin typeface="Helvetica"/>
                  <a:cs typeface="Helvetica"/>
                </a:rPr>
                <a:t>positive selection</a:t>
              </a:r>
            </a:p>
          </p:txBody>
        </p:sp>
        <p:sp>
          <p:nvSpPr>
            <p:cNvPr id="41" name="TextBox 40"/>
            <p:cNvSpPr txBox="1"/>
            <p:nvPr/>
          </p:nvSpPr>
          <p:spPr>
            <a:xfrm>
              <a:off x="2640755" y="5329939"/>
              <a:ext cx="1085398" cy="493218"/>
            </a:xfrm>
            <a:prstGeom prst="rect">
              <a:avLst/>
            </a:prstGeom>
            <a:solidFill>
              <a:schemeClr val="bg1"/>
            </a:solidFill>
            <a:ln>
              <a:solidFill>
                <a:schemeClr val="bg1">
                  <a:lumMod val="50000"/>
                </a:schemeClr>
              </a:solidFill>
            </a:ln>
          </p:spPr>
          <p:txBody>
            <a:bodyPr>
              <a:spAutoFit/>
            </a:bodyPr>
            <a:lstStyle/>
            <a:p>
              <a:pPr defTabSz="457200" fontAlgn="auto">
                <a:spcBef>
                  <a:spcPts val="0"/>
                </a:spcBef>
                <a:spcAft>
                  <a:spcPts val="0"/>
                </a:spcAft>
                <a:defRPr/>
              </a:pPr>
              <a:r>
                <a:rPr lang="en-US" sz="1050" b="0">
                  <a:solidFill>
                    <a:prstClr val="black"/>
                  </a:solidFill>
                  <a:latin typeface="Helvetica" charset="0"/>
                  <a:ea typeface="Helvetica" charset="0"/>
                  <a:cs typeface="Helvetica" charset="0"/>
                </a:rPr>
                <a:t>neutral evolution </a:t>
              </a:r>
            </a:p>
          </p:txBody>
        </p:sp>
        <p:cxnSp>
          <p:nvCxnSpPr>
            <p:cNvPr id="26" name="Straight Connector 25"/>
            <p:cNvCxnSpPr/>
            <p:nvPr/>
          </p:nvCxnSpPr>
          <p:spPr>
            <a:xfrm rot="5400000">
              <a:off x="2817104" y="4161268"/>
              <a:ext cx="727133"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a:off x="991319" y="4541154"/>
              <a:ext cx="4621759" cy="1813"/>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rot="5400000">
              <a:off x="799109" y="4735177"/>
              <a:ext cx="384420"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rot="5400000">
              <a:off x="2989389" y="4734249"/>
              <a:ext cx="384420" cy="1856"/>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rot="5400000">
              <a:off x="5419940" y="4734249"/>
              <a:ext cx="384420" cy="1856"/>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405530" name="Title 1"/>
            <p:cNvSpPr txBox="1">
              <a:spLocks/>
            </p:cNvSpPr>
            <p:nvPr/>
          </p:nvSpPr>
          <p:spPr bwMode="auto">
            <a:xfrm>
              <a:off x="-454025" y="4006165"/>
              <a:ext cx="7289800" cy="210923"/>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algn="ctr" eaLnBrk="1" hangingPunct="1"/>
              <a:r>
                <a:rPr lang="en-US" b="0">
                  <a:solidFill>
                    <a:srgbClr val="000000"/>
                  </a:solidFill>
                  <a:latin typeface="Helvetica" charset="0"/>
                  <a:cs typeface="Helvetica" charset="0"/>
                </a:rPr>
                <a:t>Comparison of nucleotide substitutions per site (N) in ψgenes and SDs</a:t>
              </a:r>
            </a:p>
          </p:txBody>
        </p:sp>
        <p:sp>
          <p:nvSpPr>
            <p:cNvPr id="70678" name="TextBox 37"/>
            <p:cNvSpPr txBox="1">
              <a:spLocks noChangeArrowheads="1"/>
            </p:cNvSpPr>
            <p:nvPr/>
          </p:nvSpPr>
          <p:spPr bwMode="auto">
            <a:xfrm>
              <a:off x="2178764" y="4923760"/>
              <a:ext cx="2024223" cy="299195"/>
            </a:xfrm>
            <a:prstGeom prst="rect">
              <a:avLst/>
            </a:prstGeom>
            <a:noFill/>
            <a:ln w="9525">
              <a:noFill/>
              <a:miter lim="800000"/>
              <a:headEnd/>
              <a:tailEnd/>
            </a:ln>
          </p:spPr>
          <p:txBody>
            <a:bodyPr>
              <a:spAutoFit/>
            </a:bodyPr>
            <a:lstStyle/>
            <a:p>
              <a:pPr defTabSz="457200" fontAlgn="auto">
                <a:spcBef>
                  <a:spcPts val="0"/>
                </a:spcBef>
                <a:spcAft>
                  <a:spcPts val="0"/>
                </a:spcAft>
                <a:defRPr/>
              </a:pPr>
              <a:r>
                <a:rPr lang="en-US" sz="1050" b="0" dirty="0">
                  <a:solidFill>
                    <a:prstClr val="black"/>
                  </a:solidFill>
                  <a:latin typeface="Helvetica"/>
                </a:rPr>
                <a:t>N</a:t>
              </a:r>
              <a:r>
                <a:rPr lang="en-US" sz="1050" b="0" baseline="-25000" dirty="0">
                  <a:solidFill>
                    <a:prstClr val="black"/>
                  </a:solidFill>
                  <a:latin typeface="Helvetica"/>
                </a:rPr>
                <a:t> </a:t>
              </a:r>
              <a:r>
                <a:rPr lang="en-US" sz="1050" b="0" dirty="0">
                  <a:solidFill>
                    <a:prstClr val="black"/>
                  </a:solidFill>
                  <a:latin typeface="Helvetica"/>
                </a:rPr>
                <a:t>(</a:t>
              </a:r>
              <a:r>
                <a:rPr lang="en-US" sz="1050" b="0" dirty="0" err="1">
                  <a:solidFill>
                    <a:prstClr val="black"/>
                  </a:solidFill>
                  <a:latin typeface="Helvetica" charset="0"/>
                  <a:ea typeface="Helvetica" charset="0"/>
                  <a:cs typeface="Helvetica" charset="0"/>
                </a:rPr>
                <a:t>ψgene</a:t>
              </a:r>
              <a:r>
                <a:rPr lang="en-US" sz="1050" b="0" dirty="0">
                  <a:solidFill>
                    <a:prstClr val="black"/>
                  </a:solidFill>
                  <a:latin typeface="Helvetica" charset="0"/>
                  <a:ea typeface="Helvetica" charset="0"/>
                  <a:cs typeface="Helvetica" charset="0"/>
                </a:rPr>
                <a:t>) ≈ </a:t>
              </a:r>
              <a:r>
                <a:rPr lang="en-US" sz="1050" b="0" dirty="0">
                  <a:solidFill>
                    <a:prstClr val="black"/>
                  </a:solidFill>
                  <a:latin typeface="Helvetica"/>
                </a:rPr>
                <a:t>N</a:t>
              </a:r>
              <a:r>
                <a:rPr lang="en-US" sz="1050" b="0" baseline="-25000" dirty="0">
                  <a:solidFill>
                    <a:prstClr val="black"/>
                  </a:solidFill>
                  <a:latin typeface="Helvetica"/>
                </a:rPr>
                <a:t> </a:t>
              </a:r>
              <a:r>
                <a:rPr lang="en-US" sz="1050" b="0" dirty="0">
                  <a:solidFill>
                    <a:prstClr val="black"/>
                  </a:solidFill>
                  <a:latin typeface="Helvetica"/>
                </a:rPr>
                <a:t>(</a:t>
              </a:r>
              <a:r>
                <a:rPr lang="en-US" sz="1050" b="0" dirty="0">
                  <a:solidFill>
                    <a:prstClr val="black"/>
                  </a:solidFill>
                  <a:latin typeface="Helvetica" charset="0"/>
                  <a:ea typeface="Helvetica" charset="0"/>
                  <a:cs typeface="Helvetica" charset="0"/>
                </a:rPr>
                <a:t>SD) </a:t>
              </a:r>
              <a:endParaRPr lang="en-US" sz="1050" b="0" baseline="-25000" dirty="0">
                <a:solidFill>
                  <a:prstClr val="black"/>
                </a:solidFill>
                <a:latin typeface="Helvetica"/>
              </a:endParaRPr>
            </a:p>
          </p:txBody>
        </p:sp>
        <p:sp>
          <p:nvSpPr>
            <p:cNvPr id="70679" name="TextBox 41"/>
            <p:cNvSpPr txBox="1">
              <a:spLocks noChangeArrowheads="1"/>
            </p:cNvSpPr>
            <p:nvPr/>
          </p:nvSpPr>
          <p:spPr bwMode="auto">
            <a:xfrm>
              <a:off x="4657555" y="4927387"/>
              <a:ext cx="1909190" cy="299195"/>
            </a:xfrm>
            <a:prstGeom prst="rect">
              <a:avLst/>
            </a:prstGeom>
            <a:noFill/>
            <a:ln w="9525">
              <a:noFill/>
              <a:miter lim="800000"/>
              <a:headEnd/>
              <a:tailEnd/>
            </a:ln>
          </p:spPr>
          <p:txBody>
            <a:bodyPr>
              <a:spAutoFit/>
            </a:bodyPr>
            <a:lstStyle/>
            <a:p>
              <a:pPr defTabSz="457200" fontAlgn="auto">
                <a:spcBef>
                  <a:spcPts val="0"/>
                </a:spcBef>
                <a:spcAft>
                  <a:spcPts val="0"/>
                </a:spcAft>
                <a:defRPr/>
              </a:pPr>
              <a:r>
                <a:rPr lang="en-US" sz="1050" b="0" dirty="0">
                  <a:solidFill>
                    <a:prstClr val="black"/>
                  </a:solidFill>
                  <a:latin typeface="Helvetica"/>
                </a:rPr>
                <a:t>N</a:t>
              </a:r>
              <a:r>
                <a:rPr lang="en-US" sz="1050" b="0" baseline="-25000" dirty="0">
                  <a:solidFill>
                    <a:prstClr val="black"/>
                  </a:solidFill>
                  <a:latin typeface="Helvetica"/>
                </a:rPr>
                <a:t> </a:t>
              </a:r>
              <a:r>
                <a:rPr lang="en-US" sz="1050" b="0" dirty="0">
                  <a:solidFill>
                    <a:prstClr val="black"/>
                  </a:solidFill>
                  <a:latin typeface="Helvetica"/>
                </a:rPr>
                <a:t>(</a:t>
              </a:r>
              <a:r>
                <a:rPr lang="en-US" sz="1050" b="0" dirty="0" err="1">
                  <a:solidFill>
                    <a:prstClr val="black"/>
                  </a:solidFill>
                  <a:latin typeface="Helvetica" charset="0"/>
                  <a:ea typeface="Helvetica" charset="0"/>
                  <a:cs typeface="Helvetica" charset="0"/>
                </a:rPr>
                <a:t>ψgene</a:t>
              </a:r>
              <a:r>
                <a:rPr lang="en-US" sz="1050" b="0" dirty="0">
                  <a:solidFill>
                    <a:prstClr val="black"/>
                  </a:solidFill>
                  <a:latin typeface="Helvetica" charset="0"/>
                  <a:ea typeface="Helvetica" charset="0"/>
                  <a:cs typeface="Helvetica" charset="0"/>
                </a:rPr>
                <a:t>) &gt; </a:t>
              </a:r>
              <a:r>
                <a:rPr lang="en-US" sz="1050" b="0" dirty="0">
                  <a:solidFill>
                    <a:prstClr val="black"/>
                  </a:solidFill>
                  <a:latin typeface="Helvetica"/>
                </a:rPr>
                <a:t>N</a:t>
              </a:r>
              <a:r>
                <a:rPr lang="en-US" sz="1050" b="0" baseline="-25000" dirty="0">
                  <a:solidFill>
                    <a:prstClr val="black"/>
                  </a:solidFill>
                  <a:latin typeface="Helvetica"/>
                </a:rPr>
                <a:t> </a:t>
              </a:r>
              <a:r>
                <a:rPr lang="en-US" sz="1050" b="0" dirty="0">
                  <a:solidFill>
                    <a:prstClr val="black"/>
                  </a:solidFill>
                  <a:latin typeface="Helvetica"/>
                </a:rPr>
                <a:t>(</a:t>
              </a:r>
              <a:r>
                <a:rPr lang="en-US" sz="1050" b="0" dirty="0">
                  <a:solidFill>
                    <a:prstClr val="black"/>
                  </a:solidFill>
                  <a:latin typeface="Helvetica" charset="0"/>
                  <a:ea typeface="Helvetica" charset="0"/>
                  <a:cs typeface="Helvetica" charset="0"/>
                </a:rPr>
                <a:t>SD) </a:t>
              </a:r>
              <a:endParaRPr lang="en-US" sz="1050" b="0" baseline="-25000" dirty="0">
                <a:solidFill>
                  <a:prstClr val="black"/>
                </a:solidFill>
                <a:latin typeface="Helvetica"/>
              </a:endParaRPr>
            </a:p>
          </p:txBody>
        </p:sp>
        <p:sp>
          <p:nvSpPr>
            <p:cNvPr id="70680" name="TextBox 42"/>
            <p:cNvSpPr txBox="1">
              <a:spLocks noChangeArrowheads="1"/>
            </p:cNvSpPr>
            <p:nvPr/>
          </p:nvSpPr>
          <p:spPr bwMode="auto">
            <a:xfrm>
              <a:off x="9822" y="4923760"/>
              <a:ext cx="1987115" cy="299195"/>
            </a:xfrm>
            <a:prstGeom prst="rect">
              <a:avLst/>
            </a:prstGeom>
            <a:noFill/>
            <a:ln w="9525">
              <a:noFill/>
              <a:miter lim="800000"/>
              <a:headEnd/>
              <a:tailEnd/>
            </a:ln>
          </p:spPr>
          <p:txBody>
            <a:bodyPr>
              <a:spAutoFit/>
            </a:bodyPr>
            <a:lstStyle/>
            <a:p>
              <a:pPr defTabSz="457200" fontAlgn="auto">
                <a:spcBef>
                  <a:spcPts val="0"/>
                </a:spcBef>
                <a:spcAft>
                  <a:spcPts val="0"/>
                </a:spcAft>
                <a:defRPr/>
              </a:pPr>
              <a:r>
                <a:rPr lang="en-US" sz="1050" b="0" dirty="0">
                  <a:solidFill>
                    <a:prstClr val="black"/>
                  </a:solidFill>
                  <a:latin typeface="Helvetica"/>
                </a:rPr>
                <a:t>N</a:t>
              </a:r>
              <a:r>
                <a:rPr lang="en-US" sz="1050" b="0" baseline="-25000" dirty="0">
                  <a:solidFill>
                    <a:prstClr val="black"/>
                  </a:solidFill>
                  <a:latin typeface="Helvetica"/>
                </a:rPr>
                <a:t> </a:t>
              </a:r>
              <a:r>
                <a:rPr lang="en-US" sz="1050" b="0" dirty="0">
                  <a:solidFill>
                    <a:prstClr val="black"/>
                  </a:solidFill>
                  <a:latin typeface="Helvetica"/>
                </a:rPr>
                <a:t>(</a:t>
              </a:r>
              <a:r>
                <a:rPr lang="en-US" sz="1050" b="0" dirty="0" err="1">
                  <a:solidFill>
                    <a:prstClr val="black"/>
                  </a:solidFill>
                  <a:latin typeface="Helvetica" charset="0"/>
                  <a:ea typeface="Helvetica" charset="0"/>
                  <a:cs typeface="Helvetica" charset="0"/>
                </a:rPr>
                <a:t>ψgene</a:t>
              </a:r>
              <a:r>
                <a:rPr lang="en-US" sz="1050" b="0" dirty="0">
                  <a:solidFill>
                    <a:prstClr val="black"/>
                  </a:solidFill>
                  <a:latin typeface="Helvetica" charset="0"/>
                  <a:ea typeface="Helvetica" charset="0"/>
                  <a:cs typeface="Helvetica" charset="0"/>
                </a:rPr>
                <a:t>)&lt; </a:t>
              </a:r>
              <a:r>
                <a:rPr lang="en-US" sz="1050" b="0" dirty="0">
                  <a:solidFill>
                    <a:prstClr val="black"/>
                  </a:solidFill>
                  <a:latin typeface="Helvetica"/>
                </a:rPr>
                <a:t>N</a:t>
              </a:r>
              <a:r>
                <a:rPr lang="en-US" sz="1050" b="0" baseline="-25000" dirty="0">
                  <a:solidFill>
                    <a:prstClr val="black"/>
                  </a:solidFill>
                  <a:latin typeface="Helvetica"/>
                </a:rPr>
                <a:t> </a:t>
              </a:r>
              <a:r>
                <a:rPr lang="en-US" sz="1050" b="0" dirty="0">
                  <a:solidFill>
                    <a:prstClr val="black"/>
                  </a:solidFill>
                  <a:latin typeface="Helvetica"/>
                </a:rPr>
                <a:t>(</a:t>
              </a:r>
              <a:r>
                <a:rPr lang="en-US" sz="1050" b="0" dirty="0">
                  <a:solidFill>
                    <a:prstClr val="black"/>
                  </a:solidFill>
                  <a:latin typeface="Helvetica" charset="0"/>
                  <a:ea typeface="Helvetica" charset="0"/>
                  <a:cs typeface="Helvetica" charset="0"/>
                </a:rPr>
                <a:t>SD) </a:t>
              </a:r>
              <a:endParaRPr lang="en-US" sz="1050" b="0" baseline="-25000" dirty="0">
                <a:solidFill>
                  <a:prstClr val="black"/>
                </a:solidFill>
                <a:latin typeface="Helvetica"/>
              </a:endParaRPr>
            </a:p>
          </p:txBody>
        </p:sp>
        <p:sp>
          <p:nvSpPr>
            <p:cNvPr id="405534" name="TextBox 45"/>
            <p:cNvSpPr txBox="1">
              <a:spLocks noChangeArrowheads="1"/>
            </p:cNvSpPr>
            <p:nvPr/>
          </p:nvSpPr>
          <p:spPr bwMode="auto">
            <a:xfrm>
              <a:off x="2887520" y="3427788"/>
              <a:ext cx="606711" cy="3155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algn="ctr" eaLnBrk="1" hangingPunct="1"/>
              <a:r>
                <a:rPr lang="en-US" b="0">
                  <a:solidFill>
                    <a:srgbClr val="000000"/>
                  </a:solidFill>
                  <a:latin typeface="Helvetica" charset="0"/>
                </a:rPr>
                <a:t>167</a:t>
              </a:r>
            </a:p>
          </p:txBody>
        </p:sp>
        <p:sp>
          <p:nvSpPr>
            <p:cNvPr id="405535" name="TextBox 46"/>
            <p:cNvSpPr txBox="1">
              <a:spLocks noChangeArrowheads="1"/>
            </p:cNvSpPr>
            <p:nvPr/>
          </p:nvSpPr>
          <p:spPr bwMode="auto">
            <a:xfrm>
              <a:off x="2874533" y="5853984"/>
              <a:ext cx="615987" cy="3155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b="0">
                  <a:solidFill>
                    <a:srgbClr val="000000"/>
                  </a:solidFill>
                  <a:latin typeface="Helvetica" charset="0"/>
                </a:rPr>
                <a:t>139</a:t>
              </a:r>
            </a:p>
          </p:txBody>
        </p:sp>
        <p:sp>
          <p:nvSpPr>
            <p:cNvPr id="405536" name="TextBox 47"/>
            <p:cNvSpPr txBox="1">
              <a:spLocks noChangeArrowheads="1"/>
            </p:cNvSpPr>
            <p:nvPr/>
          </p:nvSpPr>
          <p:spPr bwMode="auto">
            <a:xfrm>
              <a:off x="5397854" y="5853984"/>
              <a:ext cx="432304" cy="3155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b="0">
                  <a:solidFill>
                    <a:srgbClr val="000000"/>
                  </a:solidFill>
                  <a:latin typeface="Helvetica" charset="0"/>
                </a:rPr>
                <a:t>24</a:t>
              </a:r>
            </a:p>
          </p:txBody>
        </p:sp>
        <p:sp>
          <p:nvSpPr>
            <p:cNvPr id="405537" name="TextBox 48"/>
            <p:cNvSpPr txBox="1">
              <a:spLocks noChangeArrowheads="1"/>
            </p:cNvSpPr>
            <p:nvPr/>
          </p:nvSpPr>
          <p:spPr bwMode="auto">
            <a:xfrm>
              <a:off x="837323" y="5853984"/>
              <a:ext cx="306138" cy="3155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b="0">
                  <a:solidFill>
                    <a:srgbClr val="000000"/>
                  </a:solidFill>
                  <a:latin typeface="Helvetica" charset="0"/>
                </a:rPr>
                <a:t>4</a:t>
              </a:r>
            </a:p>
          </p:txBody>
        </p:sp>
      </p:grpSp>
      <p:pic>
        <p:nvPicPr>
          <p:cNvPr id="405508" name="Picture 7" descr="Picture 4.png"/>
          <p:cNvPicPr>
            <a:picLocks noChangeAspect="1"/>
          </p:cNvPicPr>
          <p:nvPr/>
        </p:nvPicPr>
        <p:blipFill>
          <a:blip r:embed="rId5">
            <a:extLst>
              <a:ext uri="{28A0092B-C50C-407E-A947-70E740481C1C}">
                <a14:useLocalDpi xmlns:a14="http://schemas.microsoft.com/office/drawing/2010/main" val="0"/>
              </a:ext>
            </a:extLst>
          </a:blip>
          <a:srcRect l="70078" b="5440"/>
          <a:stretch>
            <a:fillRect/>
          </a:stretch>
        </p:blipFill>
        <p:spPr bwMode="auto">
          <a:xfrm>
            <a:off x="5464175" y="1981200"/>
            <a:ext cx="3671888" cy="4851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05509" name="TextBox 33"/>
          <p:cNvSpPr txBox="1">
            <a:spLocks noChangeArrowheads="1"/>
          </p:cNvSpPr>
          <p:nvPr/>
        </p:nvSpPr>
        <p:spPr bwMode="auto">
          <a:xfrm rot="-5400000">
            <a:off x="7697788" y="4495800"/>
            <a:ext cx="1870075"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b="0">
                <a:solidFill>
                  <a:srgbClr val="595959"/>
                </a:solidFill>
                <a:latin typeface="Helvetica" charset="0"/>
                <a:cs typeface="Helvetica" charset="0"/>
              </a:rPr>
              <a:t>[Mu et al. </a:t>
            </a:r>
            <a:r>
              <a:rPr lang="en-US" b="0" i="1">
                <a:solidFill>
                  <a:srgbClr val="595959"/>
                </a:solidFill>
                <a:latin typeface="Helvetica" charset="0"/>
                <a:cs typeface="Helvetica" charset="0"/>
              </a:rPr>
              <a:t>NAR </a:t>
            </a:r>
            <a:r>
              <a:rPr lang="en-US" b="0">
                <a:solidFill>
                  <a:srgbClr val="595959"/>
                </a:solidFill>
                <a:latin typeface="Helvetica" charset="0"/>
                <a:cs typeface="Helvetica" charset="0"/>
              </a:rPr>
              <a:t>39: 7058]</a:t>
            </a:r>
          </a:p>
        </p:txBody>
      </p:sp>
      <p:sp>
        <p:nvSpPr>
          <p:cNvPr id="405510" name="Content Placeholder 2"/>
          <p:cNvSpPr>
            <a:spLocks noGrp="1"/>
          </p:cNvSpPr>
          <p:nvPr>
            <p:ph idx="1"/>
          </p:nvPr>
        </p:nvSpPr>
        <p:spPr>
          <a:xfrm>
            <a:off x="0" y="90488"/>
            <a:ext cx="6070600" cy="2322512"/>
          </a:xfrm>
        </p:spPr>
        <p:txBody>
          <a:bodyPr/>
          <a:lstStyle/>
          <a:p>
            <a:pPr eaLnBrk="1" hangingPunct="1"/>
            <a:r>
              <a:rPr lang="en-US" sz="1600" b="1">
                <a:latin typeface="Arial" charset="0"/>
                <a:ea typeface="ＭＳ Ｐゴシック" charset="0"/>
                <a:cs typeface="ＭＳ Ｐゴシック" charset="0"/>
              </a:rPr>
              <a:t>Ka/Ks</a:t>
            </a:r>
            <a:r>
              <a:rPr lang="en-US" sz="1600">
                <a:latin typeface="Arial" charset="0"/>
                <a:ea typeface="ＭＳ Ｐゴシック" charset="0"/>
                <a:cs typeface="ＭＳ Ｐゴシック" charset="0"/>
              </a:rPr>
              <a:t> conventional measure of selection for genes, </a:t>
            </a:r>
            <a:br>
              <a:rPr lang="en-US" sz="1600">
                <a:latin typeface="Arial" charset="0"/>
                <a:ea typeface="ＭＳ Ｐゴシック" charset="0"/>
                <a:cs typeface="ＭＳ Ｐゴシック" charset="0"/>
              </a:rPr>
            </a:br>
            <a:r>
              <a:rPr lang="en-US" sz="1600">
                <a:latin typeface="Arial" charset="0"/>
                <a:ea typeface="ＭＳ Ｐゴシック" charset="0"/>
                <a:cs typeface="ＭＳ Ｐゴシック" charset="0"/>
              </a:rPr>
              <a:t>shows no signal for pgenes</a:t>
            </a:r>
          </a:p>
          <a:p>
            <a:pPr eaLnBrk="1" hangingPunct="1"/>
            <a:r>
              <a:rPr lang="en-US" sz="1600">
                <a:latin typeface="Arial" charset="0"/>
                <a:ea typeface="ＭＳ Ｐゴシック" charset="0"/>
                <a:cs typeface="ＭＳ Ｐゴシック" charset="0"/>
              </a:rPr>
              <a:t>Signature for selection on some SD pgenes (16%), </a:t>
            </a:r>
            <a:br>
              <a:rPr lang="en-US" sz="1600">
                <a:latin typeface="Arial" charset="0"/>
                <a:ea typeface="ＭＳ Ｐゴシック" charset="0"/>
                <a:cs typeface="ＭＳ Ｐゴシック" charset="0"/>
              </a:rPr>
            </a:br>
            <a:r>
              <a:rPr lang="en-US" sz="1600">
                <a:latin typeface="Arial" charset="0"/>
                <a:ea typeface="ＭＳ Ｐゴシック" charset="0"/>
                <a:cs typeface="ＭＳ Ｐゴシック" charset="0"/>
              </a:rPr>
              <a:t>derived from intersecting with UW SD DB &amp; looking for differential conservation of neighborhood vs. center of pgene</a:t>
            </a:r>
          </a:p>
          <a:p>
            <a:pPr eaLnBrk="1" hangingPunct="1"/>
            <a:r>
              <a:rPr lang="en-US" sz="1600">
                <a:latin typeface="Arial" charset="0"/>
                <a:ea typeface="ＭＳ Ｐゴシック" charset="0"/>
                <a:cs typeface="ＭＳ Ｐゴシック" charset="0"/>
              </a:rPr>
              <a:t>Weak signature for greater selection on transcribed pgenes using 1000G polymorphisms</a:t>
            </a:r>
          </a:p>
        </p:txBody>
      </p:sp>
      <p:sp>
        <p:nvSpPr>
          <p:cNvPr id="405511" name="Rectangle 1"/>
          <p:cNvSpPr>
            <a:spLocks noChangeArrowheads="1"/>
          </p:cNvSpPr>
          <p:nvPr/>
        </p:nvSpPr>
        <p:spPr bwMode="auto">
          <a:xfrm>
            <a:off x="5486400" y="2336800"/>
            <a:ext cx="330200" cy="449263"/>
          </a:xfrm>
          <a:prstGeom prst="rect">
            <a:avLst/>
          </a:prstGeom>
          <a:solidFill>
            <a:schemeClr val="bg1"/>
          </a:solidFill>
          <a:ln>
            <a:noFill/>
          </a:ln>
          <a:extLst>
            <a:ext uri="{91240B29-F687-4f45-9708-019B960494DF}">
              <a14:hiddenLine xmlns:a14="http://schemas.microsoft.com/office/drawing/2010/main" xmlns="" w="12700">
                <a:solidFill>
                  <a:srgbClr val="000000"/>
                </a:solidFill>
                <a:round/>
                <a:headEnd type="none" w="sm" len="sm"/>
                <a:tailEnd type="none" w="sm" len="sm"/>
              </a14:hiddenLine>
            </a:ext>
          </a:extLst>
        </p:spPr>
        <p:txBody>
          <a:bodyPr wrap="none" anchor="ctr"/>
          <a:lstStyle/>
          <a:p>
            <a:pPr algn="ctr" defTabSz="912813"/>
            <a:endParaRPr lang="en-US">
              <a:solidFill>
                <a:srgbClr val="000000"/>
              </a:solidFill>
            </a:endParaRPr>
          </a:p>
        </p:txBody>
      </p:sp>
    </p:spTree>
    <p:extLst>
      <p:ext uri="{BB962C8B-B14F-4D97-AF65-F5344CB8AC3E}">
        <p14:creationId xmlns:p14="http://schemas.microsoft.com/office/powerpoint/2010/main" val="3649535564"/>
      </p:ext>
    </p:extLst>
  </p:cSld>
  <p:clrMapOvr>
    <a:masterClrMapping/>
  </p:clrMapOvr>
  <p:transition advTm="92393"/>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grpSp>
        <p:nvGrpSpPr>
          <p:cNvPr id="454657" name="Group 10"/>
          <p:cNvGrpSpPr>
            <a:grpSpLocks/>
          </p:cNvGrpSpPr>
          <p:nvPr/>
        </p:nvGrpSpPr>
        <p:grpSpPr bwMode="auto">
          <a:xfrm>
            <a:off x="-225425" y="1101725"/>
            <a:ext cx="7037388" cy="5764213"/>
            <a:chOff x="-48" y="768"/>
            <a:chExt cx="4224" cy="3460"/>
          </a:xfrm>
        </p:grpSpPr>
        <p:pic>
          <p:nvPicPr>
            <p:cNvPr id="454661" name="Picture 5" descr="Screen shot 2010-11-13 at 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 y="912"/>
              <a:ext cx="4224" cy="33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54662" name="Rectangle 6"/>
            <p:cNvSpPr>
              <a:spLocks noChangeArrowheads="1"/>
            </p:cNvSpPr>
            <p:nvPr/>
          </p:nvSpPr>
          <p:spPr bwMode="auto">
            <a:xfrm>
              <a:off x="-48" y="768"/>
              <a:ext cx="576" cy="12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endParaRPr lang="en-US" altLang="en-US">
                <a:solidFill>
                  <a:srgbClr val="000000"/>
                </a:solidFill>
                <a:cs typeface="+mn-cs"/>
              </a:endParaRPr>
            </a:p>
          </p:txBody>
        </p:sp>
        <p:sp>
          <p:nvSpPr>
            <p:cNvPr id="454663" name="Rectangle 7"/>
            <p:cNvSpPr>
              <a:spLocks noChangeArrowheads="1"/>
            </p:cNvSpPr>
            <p:nvPr/>
          </p:nvSpPr>
          <p:spPr bwMode="auto">
            <a:xfrm>
              <a:off x="-48" y="864"/>
              <a:ext cx="1056" cy="384"/>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endParaRPr lang="en-US" altLang="en-US">
                <a:solidFill>
                  <a:srgbClr val="000000"/>
                </a:solidFill>
                <a:cs typeface="+mn-cs"/>
              </a:endParaRPr>
            </a:p>
          </p:txBody>
        </p:sp>
      </p:grpSp>
      <p:sp>
        <p:nvSpPr>
          <p:cNvPr id="454658" name="Rectangle 4"/>
          <p:cNvSpPr>
            <a:spLocks noGrp="1" noChangeArrowheads="1"/>
          </p:cNvSpPr>
          <p:nvPr>
            <p:ph type="title"/>
          </p:nvPr>
        </p:nvSpPr>
        <p:spPr>
          <a:xfrm>
            <a:off x="536087" y="158640"/>
            <a:ext cx="7772400" cy="1143000"/>
          </a:xfrm>
        </p:spPr>
        <p:txBody>
          <a:bodyPr/>
          <a:lstStyle/>
          <a:p>
            <a:r>
              <a:rPr lang="en-US" altLang="en-US" dirty="0" err="1">
                <a:ea typeface="ＭＳ Ｐゴシック" charset="-128"/>
              </a:rPr>
              <a:t>Pseudogene</a:t>
            </a:r>
            <a:r>
              <a:rPr lang="en-US" altLang="en-US" dirty="0">
                <a:ea typeface="ＭＳ Ｐゴシック" charset="-128"/>
              </a:rPr>
              <a:t> Transcription: </a:t>
            </a:r>
            <a:r>
              <a:rPr lang="en-US" altLang="en-US" dirty="0" smtClean="0">
                <a:ea typeface="ＭＳ Ｐゴシック" charset="-128"/>
              </a:rPr>
              <a:t/>
            </a:r>
            <a:br>
              <a:rPr lang="en-US" altLang="en-US" dirty="0" smtClean="0">
                <a:ea typeface="ＭＳ Ｐゴシック" charset="-128"/>
              </a:rPr>
            </a:br>
            <a:r>
              <a:rPr lang="en-US" altLang="en-US" dirty="0" smtClean="0">
                <a:ea typeface="ＭＳ Ｐゴシック" charset="-128"/>
              </a:rPr>
              <a:t>interesting </a:t>
            </a:r>
            <a:r>
              <a:rPr lang="en-US" altLang="en-US" dirty="0">
                <a:ea typeface="ＭＳ Ｐゴシック" charset="-128"/>
              </a:rPr>
              <a:t>but tricky to ascertain</a:t>
            </a:r>
          </a:p>
        </p:txBody>
      </p:sp>
      <p:sp>
        <p:nvSpPr>
          <p:cNvPr id="454659" name="Content Placeholder 1"/>
          <p:cNvSpPr>
            <a:spLocks noGrp="1"/>
          </p:cNvSpPr>
          <p:nvPr>
            <p:ph idx="1"/>
          </p:nvPr>
        </p:nvSpPr>
        <p:spPr>
          <a:xfrm>
            <a:off x="6910388" y="1931988"/>
            <a:ext cx="2005012" cy="4598987"/>
          </a:xfrm>
        </p:spPr>
        <p:txBody>
          <a:bodyPr/>
          <a:lstStyle/>
          <a:p>
            <a:r>
              <a:rPr lang="en-US" altLang="en-US" sz="2000">
                <a:ea typeface="ＭＳ Ｐゴシック" charset="-128"/>
              </a:rPr>
              <a:t>Difficulty in ascertainment because of mis-mapping v parent</a:t>
            </a:r>
          </a:p>
          <a:p>
            <a:r>
              <a:rPr lang="en-US" altLang="en-US" sz="2000">
                <a:ea typeface="ＭＳ Ｐゴシック" charset="-128"/>
              </a:rPr>
              <a:t>One approach to this confound is look across mult. samples</a:t>
            </a:r>
          </a:p>
        </p:txBody>
      </p:sp>
      <p:sp>
        <p:nvSpPr>
          <p:cNvPr id="454660" name="TextBox 4"/>
          <p:cNvSpPr txBox="1">
            <a:spLocks noChangeArrowheads="1"/>
          </p:cNvSpPr>
          <p:nvPr/>
        </p:nvSpPr>
        <p:spPr bwMode="auto">
          <a:xfrm>
            <a:off x="7207250" y="6523038"/>
            <a:ext cx="1562100"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b="0">
                <a:solidFill>
                  <a:srgbClr val="808080"/>
                </a:solidFill>
                <a:cs typeface="+mn-cs"/>
              </a:rPr>
              <a:t>[</a:t>
            </a:r>
            <a:r>
              <a:rPr lang="en-US" altLang="en-US" b="0" i="1">
                <a:solidFill>
                  <a:srgbClr val="808080"/>
                </a:solidFill>
                <a:cs typeface="+mn-cs"/>
              </a:rPr>
              <a:t>Science</a:t>
            </a:r>
            <a:r>
              <a:rPr lang="en-US" altLang="en-US" b="0">
                <a:solidFill>
                  <a:srgbClr val="808080"/>
                </a:solidFill>
                <a:cs typeface="+mn-cs"/>
              </a:rPr>
              <a:t> 330:6012]</a:t>
            </a:r>
          </a:p>
        </p:txBody>
      </p:sp>
    </p:spTree>
    <p:extLst>
      <p:ext uri="{BB962C8B-B14F-4D97-AF65-F5344CB8AC3E}">
        <p14:creationId xmlns:p14="http://schemas.microsoft.com/office/powerpoint/2010/main" val="2202037630"/>
      </p:ext>
    </p:extLst>
  </p:cSld>
  <p:clrMapOvr>
    <a:masterClrMapping/>
  </p:clrMapOvr>
  <p:transition advTm="52227"/>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626" name="Title 1"/>
          <p:cNvSpPr>
            <a:spLocks noGrp="1"/>
          </p:cNvSpPr>
          <p:nvPr>
            <p:ph type="title"/>
            <p:custDataLst>
              <p:tags r:id="rId2"/>
            </p:custDataLst>
          </p:nvPr>
        </p:nvSpPr>
        <p:spPr>
          <a:xfrm>
            <a:off x="693738" y="204788"/>
            <a:ext cx="7772400" cy="1143000"/>
          </a:xfrm>
        </p:spPr>
        <p:txBody>
          <a:bodyPr/>
          <a:lstStyle/>
          <a:p>
            <a:r>
              <a:rPr lang="en-US" sz="2400">
                <a:solidFill>
                  <a:srgbClr val="7F7F7F"/>
                </a:solidFill>
                <a:latin typeface="Arial" charset="0"/>
                <a:ea typeface="ＭＳ Ｐゴシック" charset="0"/>
                <a:cs typeface="ＭＳ Ｐゴシック" charset="0"/>
              </a:rPr>
              <a:t>Human Genome Analysis:</a:t>
            </a:r>
            <a:br>
              <a:rPr lang="en-US" sz="2400">
                <a:solidFill>
                  <a:srgbClr val="7F7F7F"/>
                </a:solidFill>
                <a:latin typeface="Arial" charset="0"/>
                <a:ea typeface="ＭＳ Ｐゴシック" charset="0"/>
                <a:cs typeface="ＭＳ Ｐゴシック" charset="0"/>
              </a:rPr>
            </a:br>
            <a:r>
              <a:rPr lang="en-US" sz="2400">
                <a:solidFill>
                  <a:srgbClr val="7F7F7F"/>
                </a:solidFill>
                <a:latin typeface="Arial" charset="0"/>
                <a:ea typeface="ＭＳ Ｐゴシック" charset="0"/>
                <a:cs typeface="ＭＳ Ｐゴシック" charset="0"/>
              </a:rPr>
              <a:t>Classic Approach v Future Direction</a:t>
            </a:r>
          </a:p>
        </p:txBody>
      </p:sp>
      <p:sp>
        <p:nvSpPr>
          <p:cNvPr id="371715" name="Content Placeholder 3"/>
          <p:cNvSpPr>
            <a:spLocks noGrp="1"/>
          </p:cNvSpPr>
          <p:nvPr>
            <p:ph idx="1"/>
            <p:custDataLst>
              <p:tags r:id="rId3"/>
            </p:custDataLst>
          </p:nvPr>
        </p:nvSpPr>
        <p:spPr>
          <a:xfrm>
            <a:off x="685800" y="1568450"/>
            <a:ext cx="7813675" cy="5194300"/>
          </a:xfrm>
        </p:spPr>
        <p:txBody>
          <a:bodyPr/>
          <a:lstStyle/>
          <a:p>
            <a:pPr marL="228600" lvl="1">
              <a:buFontTx/>
              <a:buChar char="•"/>
              <a:defRPr/>
            </a:pPr>
            <a:r>
              <a:rPr lang="en-US" dirty="0">
                <a:solidFill>
                  <a:schemeClr val="bg1">
                    <a:lumMod val="50000"/>
                  </a:schemeClr>
                </a:solidFill>
                <a:latin typeface="Arial" charset="0"/>
                <a:ea typeface="ＭＳ Ｐゴシック" charset="0"/>
                <a:cs typeface="ＭＳ Ｐゴシック" charset="0"/>
              </a:rPr>
              <a:t>A </a:t>
            </a:r>
            <a:r>
              <a:rPr lang="en-US" b="1" dirty="0">
                <a:solidFill>
                  <a:schemeClr val="bg1">
                    <a:lumMod val="50000"/>
                  </a:schemeClr>
                </a:solidFill>
                <a:latin typeface="Arial" charset="0"/>
                <a:ea typeface="ＭＳ Ｐゴシック" charset="0"/>
                <a:cs typeface="ＭＳ Ｐゴシック" charset="0"/>
              </a:rPr>
              <a:t>Classic Story</a:t>
            </a:r>
            <a:r>
              <a:rPr lang="en-US" dirty="0">
                <a:solidFill>
                  <a:schemeClr val="bg1">
                    <a:lumMod val="50000"/>
                  </a:schemeClr>
                </a:solidFill>
                <a:latin typeface="Arial" charset="0"/>
                <a:ea typeface="ＭＳ Ｐゴシック" charset="0"/>
                <a:cs typeface="ＭＳ Ｐゴシック" charset="0"/>
              </a:rPr>
              <a:t> of “Linear Annotation” </a:t>
            </a:r>
            <a:r>
              <a:rPr lang="en-US" sz="2000" dirty="0">
                <a:solidFill>
                  <a:schemeClr val="bg1">
                    <a:lumMod val="50000"/>
                  </a:schemeClr>
                </a:solidFill>
                <a:latin typeface="Arial" charset="0"/>
                <a:ea typeface="ＭＳ Ｐゴシック" charset="0"/>
                <a:cs typeface="ＭＳ Ｐゴシック" charset="0"/>
              </a:rPr>
              <a:t>(“Junk =&gt; Part”)</a:t>
            </a:r>
            <a:endParaRPr lang="en-US" dirty="0">
              <a:solidFill>
                <a:schemeClr val="bg1">
                  <a:lumMod val="50000"/>
                </a:schemeClr>
              </a:solidFill>
              <a:latin typeface="Arial" charset="0"/>
              <a:ea typeface="ＭＳ Ｐゴシック" charset="0"/>
              <a:cs typeface="ＭＳ Ｐゴシック" charset="0"/>
            </a:endParaRPr>
          </a:p>
          <a:p>
            <a:pPr lvl="1">
              <a:defRPr/>
            </a:pPr>
            <a:r>
              <a:rPr lang="en-US" sz="2000" b="1" dirty="0">
                <a:solidFill>
                  <a:schemeClr val="bg1">
                    <a:lumMod val="50000"/>
                  </a:schemeClr>
                </a:solidFill>
                <a:latin typeface="Arial" charset="0"/>
                <a:ea typeface="ＭＳ Ｐゴシック" charset="0"/>
              </a:rPr>
              <a:t>Identifying new </a:t>
            </a:r>
            <a:r>
              <a:rPr lang="en-US" sz="2000" b="1" dirty="0" err="1">
                <a:solidFill>
                  <a:schemeClr val="bg1">
                    <a:lumMod val="50000"/>
                  </a:schemeClr>
                </a:solidFill>
                <a:latin typeface="Arial" charset="0"/>
                <a:ea typeface="ＭＳ Ｐゴシック" charset="0"/>
              </a:rPr>
              <a:t>pseudogenes</a:t>
            </a:r>
            <a:r>
              <a:rPr lang="en-US" sz="2000" dirty="0" smtClean="0">
                <a:solidFill>
                  <a:schemeClr val="bg1">
                    <a:lumMod val="50000"/>
                  </a:schemeClr>
                </a:solidFill>
                <a:latin typeface="Arial" charset="0"/>
                <a:ea typeface="ＭＳ Ｐゴシック" charset="0"/>
              </a:rPr>
              <a:t> </a:t>
            </a:r>
            <a:r>
              <a:rPr lang="en-US" sz="2000" dirty="0">
                <a:solidFill>
                  <a:schemeClr val="bg1">
                    <a:lumMod val="50000"/>
                  </a:schemeClr>
                </a:solidFill>
                <a:latin typeface="Arial" charset="0"/>
                <a:ea typeface="ＭＳ Ｐゴシック" charset="0"/>
              </a:rPr>
              <a:t>in </a:t>
            </a:r>
            <a:r>
              <a:rPr lang="en-US" sz="2000" dirty="0" err="1">
                <a:solidFill>
                  <a:schemeClr val="bg1">
                    <a:lumMod val="50000"/>
                  </a:schemeClr>
                </a:solidFill>
                <a:latin typeface="Arial" charset="0"/>
                <a:ea typeface="ＭＳ Ｐゴシック" charset="0"/>
              </a:rPr>
              <a:t>intergenic</a:t>
            </a:r>
            <a:r>
              <a:rPr lang="en-US" sz="2000" dirty="0">
                <a:solidFill>
                  <a:schemeClr val="bg1">
                    <a:lumMod val="50000"/>
                  </a:schemeClr>
                </a:solidFill>
                <a:latin typeface="Arial" charset="0"/>
                <a:ea typeface="ＭＳ Ｐゴシック" charset="0"/>
              </a:rPr>
              <a:t> DNA </a:t>
            </a:r>
            <a:endParaRPr lang="en-US" sz="2000" dirty="0" smtClean="0">
              <a:solidFill>
                <a:schemeClr val="bg1">
                  <a:lumMod val="50000"/>
                </a:schemeClr>
              </a:solidFill>
              <a:latin typeface="Arial" charset="0"/>
              <a:ea typeface="ＭＳ Ｐゴシック" charset="0"/>
            </a:endParaRPr>
          </a:p>
          <a:p>
            <a:pPr lvl="1">
              <a:defRPr/>
            </a:pPr>
            <a:r>
              <a:rPr lang="en-US" sz="2000" dirty="0">
                <a:solidFill>
                  <a:schemeClr val="bg1">
                    <a:lumMod val="50000"/>
                  </a:schemeClr>
                </a:solidFill>
                <a:latin typeface="Arial" charset="0"/>
                <a:ea typeface="ＭＳ Ｐゴシック" charset="0"/>
              </a:rPr>
              <a:t>P</a:t>
            </a:r>
            <a:r>
              <a:rPr lang="en-US" sz="2000" dirty="0" smtClean="0">
                <a:solidFill>
                  <a:schemeClr val="bg1">
                    <a:lumMod val="50000"/>
                  </a:schemeClr>
                </a:solidFill>
                <a:latin typeface="Arial" charset="0"/>
                <a:ea typeface="ＭＳ Ｐゴシック" charset="0"/>
              </a:rPr>
              <a:t>otentially </a:t>
            </a:r>
            <a:r>
              <a:rPr lang="en-US" sz="2000" b="1" dirty="0">
                <a:solidFill>
                  <a:schemeClr val="bg1">
                    <a:lumMod val="50000"/>
                  </a:schemeClr>
                </a:solidFill>
                <a:latin typeface="Arial" charset="0"/>
                <a:ea typeface="ＭＳ Ｐゴシック" charset="0"/>
              </a:rPr>
              <a:t>ascribing “regulatory activity” to </a:t>
            </a:r>
            <a:r>
              <a:rPr lang="en-US" sz="2000" dirty="0" smtClean="0">
                <a:solidFill>
                  <a:schemeClr val="bg1">
                    <a:lumMod val="50000"/>
                  </a:schemeClr>
                </a:solidFill>
                <a:latin typeface="Arial" charset="0"/>
                <a:ea typeface="ＭＳ Ｐゴシック" charset="0"/>
              </a:rPr>
              <a:t>some of them</a:t>
            </a:r>
          </a:p>
          <a:p>
            <a:pPr lvl="1">
              <a:defRPr/>
            </a:pPr>
            <a:r>
              <a:rPr lang="en-US" sz="2000" dirty="0" err="1" smtClean="0">
                <a:solidFill>
                  <a:schemeClr val="bg1">
                    <a:lumMod val="50000"/>
                  </a:schemeClr>
                </a:solidFill>
                <a:latin typeface="Arial" charset="0"/>
                <a:ea typeface="ＭＳ Ｐゴシック" charset="0"/>
              </a:rPr>
              <a:t>Pseudogene</a:t>
            </a:r>
            <a:r>
              <a:rPr lang="en-US" sz="2000" dirty="0" smtClean="0">
                <a:solidFill>
                  <a:schemeClr val="bg1">
                    <a:lumMod val="50000"/>
                  </a:schemeClr>
                </a:solidFill>
                <a:latin typeface="Arial" charset="0"/>
                <a:ea typeface="ＭＳ Ｐゴシック" charset="0"/>
              </a:rPr>
              <a:t> </a:t>
            </a:r>
            <a:r>
              <a:rPr lang="en-US" sz="2000" b="1" dirty="0" smtClean="0">
                <a:solidFill>
                  <a:srgbClr val="FFEA08"/>
                </a:solidFill>
                <a:latin typeface="Arial" charset="0"/>
                <a:ea typeface="ＭＳ Ｐゴシック" charset="0"/>
              </a:rPr>
              <a:t>population variation</a:t>
            </a:r>
            <a:r>
              <a:rPr lang="en-US" sz="2000" b="1" dirty="0" smtClean="0">
                <a:solidFill>
                  <a:schemeClr val="bg1">
                    <a:lumMod val="50000"/>
                  </a:schemeClr>
                </a:solidFill>
                <a:latin typeface="Arial" charset="0"/>
                <a:ea typeface="ＭＳ Ｐゴシック" charset="0"/>
              </a:rPr>
              <a:t> </a:t>
            </a:r>
            <a:r>
              <a:rPr lang="en-US" sz="2000" dirty="0" smtClean="0">
                <a:solidFill>
                  <a:schemeClr val="bg1">
                    <a:lumMod val="50000"/>
                  </a:schemeClr>
                </a:solidFill>
                <a:latin typeface="Arial" charset="0"/>
                <a:ea typeface="ＭＳ Ｐゴシック" charset="0"/>
              </a:rPr>
              <a:t>&amp; relation to LOF events </a:t>
            </a:r>
            <a:endParaRPr lang="en-US" dirty="0" smtClean="0">
              <a:solidFill>
                <a:schemeClr val="bg1">
                  <a:lumMod val="50000"/>
                </a:schemeClr>
              </a:solidFill>
              <a:latin typeface="Arial" charset="0"/>
              <a:ea typeface="ＭＳ Ｐゴシック" charset="0"/>
              <a:cs typeface="ＭＳ Ｐゴシック" charset="0"/>
            </a:endParaRPr>
          </a:p>
          <a:p>
            <a:pPr marL="228600" lvl="1">
              <a:buFontTx/>
              <a:buChar char="•"/>
              <a:defRPr/>
            </a:pPr>
            <a:r>
              <a:rPr lang="en-US" dirty="0" smtClean="0">
                <a:solidFill>
                  <a:schemeClr val="bg1">
                    <a:lumMod val="50000"/>
                  </a:schemeClr>
                </a:solidFill>
                <a:latin typeface="Arial" charset="0"/>
                <a:ea typeface="ＭＳ Ｐゴシック" charset="0"/>
                <a:cs typeface="ＭＳ Ｐゴシック" charset="0"/>
              </a:rPr>
              <a:t>A </a:t>
            </a:r>
            <a:r>
              <a:rPr lang="en-US" b="1" dirty="0">
                <a:solidFill>
                  <a:schemeClr val="bg1">
                    <a:lumMod val="50000"/>
                  </a:schemeClr>
                </a:solidFill>
                <a:latin typeface="Arial" charset="0"/>
                <a:ea typeface="ＭＳ Ｐゴシック" charset="0"/>
                <a:cs typeface="ＭＳ Ｐゴシック" charset="0"/>
              </a:rPr>
              <a:t>Networks</a:t>
            </a:r>
            <a:r>
              <a:rPr lang="en-US" dirty="0">
                <a:solidFill>
                  <a:schemeClr val="bg1">
                    <a:lumMod val="50000"/>
                  </a:schemeClr>
                </a:solidFill>
                <a:latin typeface="Arial" charset="0"/>
                <a:ea typeface="ＭＳ Ｐゴシック" charset="0"/>
                <a:cs typeface="ＭＳ Ｐゴシック" charset="0"/>
              </a:rPr>
              <a:t> View on </a:t>
            </a:r>
            <a:r>
              <a:rPr lang="en-US" dirty="0" smtClean="0">
                <a:solidFill>
                  <a:schemeClr val="bg1">
                    <a:lumMod val="50000"/>
                  </a:schemeClr>
                </a:solidFill>
                <a:latin typeface="Arial" charset="0"/>
                <a:ea typeface="ＭＳ Ｐゴシック" charset="0"/>
                <a:cs typeface="ＭＳ Ｐゴシック" charset="0"/>
              </a:rPr>
              <a:t>Organization </a:t>
            </a:r>
            <a:r>
              <a:rPr lang="en-US" dirty="0">
                <a:solidFill>
                  <a:schemeClr val="bg1">
                    <a:lumMod val="50000"/>
                  </a:schemeClr>
                </a:solidFill>
                <a:latin typeface="Arial" charset="0"/>
                <a:ea typeface="ＭＳ Ｐゴシック" charset="0"/>
                <a:cs typeface="ＭＳ Ｐゴシック" charset="0"/>
              </a:rPr>
              <a:t>of Genomic </a:t>
            </a:r>
            <a:r>
              <a:rPr lang="en-US" dirty="0" smtClean="0">
                <a:solidFill>
                  <a:schemeClr val="bg1">
                    <a:lumMod val="50000"/>
                  </a:schemeClr>
                </a:solidFill>
                <a:latin typeface="Arial" charset="0"/>
                <a:ea typeface="ＭＳ Ｐゴシック" charset="0"/>
                <a:cs typeface="ＭＳ Ｐゴシック" charset="0"/>
              </a:rPr>
              <a:t>Elements (</a:t>
            </a:r>
            <a:r>
              <a:rPr lang="en-US" sz="2000" dirty="0" smtClean="0">
                <a:solidFill>
                  <a:schemeClr val="bg1">
                    <a:lumMod val="50000"/>
                  </a:schemeClr>
                </a:solidFill>
                <a:latin typeface="Arial" charset="0"/>
                <a:ea typeface="ＭＳ Ｐゴシック" charset="0"/>
              </a:rPr>
              <a:t>“Parts =&gt; system”)</a:t>
            </a:r>
            <a:endParaRPr lang="en-US" dirty="0" smtClean="0">
              <a:solidFill>
                <a:schemeClr val="bg1">
                  <a:lumMod val="50000"/>
                </a:schemeClr>
              </a:solidFill>
              <a:latin typeface="Arial" charset="0"/>
              <a:ea typeface="ＭＳ Ｐゴシック" charset="0"/>
              <a:cs typeface="ＭＳ Ｐゴシック" charset="0"/>
            </a:endParaRPr>
          </a:p>
          <a:p>
            <a:pPr lvl="1">
              <a:defRPr/>
            </a:pPr>
            <a:r>
              <a:rPr lang="en-US" sz="2000" dirty="0" smtClean="0">
                <a:solidFill>
                  <a:schemeClr val="bg1">
                    <a:lumMod val="50000"/>
                  </a:schemeClr>
                </a:solidFill>
                <a:latin typeface="Arial" charset="0"/>
                <a:ea typeface="ＭＳ Ｐゴシック" charset="0"/>
              </a:rPr>
              <a:t>Understanding </a:t>
            </a:r>
            <a:r>
              <a:rPr lang="en-US" sz="2000" dirty="0">
                <a:solidFill>
                  <a:schemeClr val="bg1">
                    <a:lumMod val="50000"/>
                  </a:schemeClr>
                </a:solidFill>
                <a:latin typeface="Arial" charset="0"/>
                <a:ea typeface="ＭＳ Ｐゴシック" charset="0"/>
              </a:rPr>
              <a:t>the human regulatory network </a:t>
            </a:r>
            <a:br>
              <a:rPr lang="en-US" sz="2000" dirty="0">
                <a:solidFill>
                  <a:schemeClr val="bg1">
                    <a:lumMod val="50000"/>
                  </a:schemeClr>
                </a:solidFill>
                <a:latin typeface="Arial" charset="0"/>
                <a:ea typeface="ＭＳ Ｐゴシック" charset="0"/>
              </a:rPr>
            </a:br>
            <a:r>
              <a:rPr lang="en-US" sz="2000" dirty="0">
                <a:solidFill>
                  <a:schemeClr val="bg1">
                    <a:lumMod val="50000"/>
                  </a:schemeClr>
                </a:solidFill>
                <a:latin typeface="Arial" charset="0"/>
                <a:ea typeface="ＭＳ Ｐゴシック" charset="0"/>
              </a:rPr>
              <a:t>as a </a:t>
            </a:r>
            <a:r>
              <a:rPr lang="en-US" sz="2000" b="1" dirty="0">
                <a:solidFill>
                  <a:schemeClr val="bg1">
                    <a:lumMod val="50000"/>
                  </a:schemeClr>
                </a:solidFill>
                <a:latin typeface="Arial" charset="0"/>
                <a:ea typeface="ＭＳ Ｐゴシック" charset="0"/>
              </a:rPr>
              <a:t>hierarchy with information flow </a:t>
            </a:r>
            <a:r>
              <a:rPr lang="en-US" sz="2000" dirty="0">
                <a:solidFill>
                  <a:schemeClr val="bg1">
                    <a:lumMod val="50000"/>
                  </a:schemeClr>
                </a:solidFill>
                <a:latin typeface="Arial" charset="0"/>
                <a:ea typeface="ＭＳ Ｐゴシック" charset="0"/>
              </a:rPr>
              <a:t>bottlenecks</a:t>
            </a:r>
          </a:p>
          <a:p>
            <a:pPr lvl="1">
              <a:defRPr/>
            </a:pPr>
            <a:r>
              <a:rPr lang="en-US" sz="2000" dirty="0">
                <a:solidFill>
                  <a:schemeClr val="bg1">
                    <a:lumMod val="50000"/>
                  </a:schemeClr>
                </a:solidFill>
                <a:latin typeface="Arial" charset="0"/>
                <a:ea typeface="ＭＳ Ｐゴシック" charset="0"/>
              </a:rPr>
              <a:t>Understanding the </a:t>
            </a:r>
            <a:r>
              <a:rPr lang="en-US" sz="2000" b="1" dirty="0">
                <a:solidFill>
                  <a:schemeClr val="bg1">
                    <a:lumMod val="50000"/>
                  </a:schemeClr>
                </a:solidFill>
                <a:latin typeface="Arial" charset="0"/>
                <a:ea typeface="ＭＳ Ｐゴシック" charset="0"/>
              </a:rPr>
              <a:t>impact of variation</a:t>
            </a:r>
            <a:r>
              <a:rPr lang="en-US" sz="2000" dirty="0">
                <a:solidFill>
                  <a:schemeClr val="bg1">
                    <a:lumMod val="50000"/>
                  </a:schemeClr>
                </a:solidFill>
                <a:latin typeface="Arial" charset="0"/>
                <a:ea typeface="ＭＳ Ｐゴシック" charset="0"/>
              </a:rPr>
              <a:t> </a:t>
            </a:r>
            <a:r>
              <a:rPr lang="en-US" sz="2000" dirty="0" smtClean="0">
                <a:solidFill>
                  <a:schemeClr val="bg1">
                    <a:lumMod val="50000"/>
                  </a:schemeClr>
                </a:solidFill>
                <a:latin typeface="Arial" charset="0"/>
                <a:ea typeface="ＭＳ Ｐゴシック" charset="0"/>
              </a:rPr>
              <a:t>and constraint on </a:t>
            </a:r>
            <a:r>
              <a:rPr lang="en-US" sz="2000" dirty="0">
                <a:solidFill>
                  <a:schemeClr val="bg1">
                    <a:lumMod val="50000"/>
                  </a:schemeClr>
                </a:solidFill>
                <a:latin typeface="Arial" charset="0"/>
                <a:ea typeface="ＭＳ Ｐゴシック" charset="0"/>
              </a:rPr>
              <a:t>the </a:t>
            </a:r>
            <a:r>
              <a:rPr lang="en-US" sz="2000" dirty="0" smtClean="0">
                <a:solidFill>
                  <a:schemeClr val="bg1">
                    <a:lumMod val="50000"/>
                  </a:schemeClr>
                </a:solidFill>
                <a:latin typeface="Arial" charset="0"/>
                <a:ea typeface="ＭＳ Ｐゴシック" charset="0"/>
              </a:rPr>
              <a:t>network</a:t>
            </a:r>
          </a:p>
          <a:p>
            <a:pPr lvl="1">
              <a:defRPr/>
            </a:pPr>
            <a:r>
              <a:rPr lang="en-US" sz="2000" dirty="0">
                <a:solidFill>
                  <a:schemeClr val="bg1">
                    <a:lumMod val="50000"/>
                  </a:schemeClr>
                </a:solidFill>
                <a:latin typeface="Arial" charset="0"/>
                <a:ea typeface="ＭＳ Ｐゴシック" charset="0"/>
              </a:rPr>
              <a:t>Practical </a:t>
            </a:r>
            <a:r>
              <a:rPr lang="en-US" sz="2000" b="1" dirty="0">
                <a:solidFill>
                  <a:schemeClr val="bg1">
                    <a:lumMod val="50000"/>
                  </a:schemeClr>
                </a:solidFill>
                <a:latin typeface="Arial" charset="0"/>
                <a:ea typeface="ＭＳ Ｐゴシック" charset="0"/>
              </a:rPr>
              <a:t>Application: Finding disease genes</a:t>
            </a:r>
          </a:p>
          <a:p>
            <a:pPr lvl="1">
              <a:defRPr/>
            </a:pPr>
            <a:endParaRPr lang="en-US" sz="2000" dirty="0">
              <a:solidFill>
                <a:schemeClr val="bg1">
                  <a:lumMod val="50000"/>
                </a:schemeClr>
              </a:solidFill>
              <a:latin typeface="Arial" charset="0"/>
              <a:ea typeface="ＭＳ Ｐゴシック" charset="0"/>
            </a:endParaRPr>
          </a:p>
        </p:txBody>
      </p:sp>
    </p:spTree>
    <p:custDataLst>
      <p:tags r:id="rId1"/>
    </p:custDataLst>
    <p:extLst>
      <p:ext uri="{BB962C8B-B14F-4D97-AF65-F5344CB8AC3E}">
        <p14:creationId xmlns:p14="http://schemas.microsoft.com/office/powerpoint/2010/main" val="3389518123"/>
      </p:ext>
    </p:extLst>
  </p:cSld>
  <p:clrMapOvr>
    <a:masterClrMapping/>
  </p:clrMapOvr>
  <p:transition advTm="110555"/>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1649" name="Picture 6" descr="uni-pgene-human-chimp-mouse.bmp"/>
          <p:cNvPicPr>
            <a:picLocks noChangeAspect="1"/>
          </p:cNvPicPr>
          <p:nvPr/>
        </p:nvPicPr>
        <p:blipFill>
          <a:blip r:embed="rId3">
            <a:extLst>
              <a:ext uri="{28A0092B-C50C-407E-A947-70E740481C1C}">
                <a14:useLocalDpi xmlns:a14="http://schemas.microsoft.com/office/drawing/2010/main" val="0"/>
              </a:ext>
            </a:extLst>
          </a:blip>
          <a:srcRect b="55266"/>
          <a:stretch>
            <a:fillRect/>
          </a:stretch>
        </p:blipFill>
        <p:spPr bwMode="auto">
          <a:xfrm rot="-5400000">
            <a:off x="-1327943" y="2836069"/>
            <a:ext cx="5830887" cy="2073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11650" name="Picture 6" descr="inactivation-time.3.bmp"/>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00400" y="101600"/>
            <a:ext cx="5943600" cy="6677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11651" name="Rectangle 2"/>
          <p:cNvSpPr>
            <a:spLocks noGrp="1" noChangeArrowheads="1"/>
          </p:cNvSpPr>
          <p:nvPr>
            <p:ph type="title"/>
          </p:nvPr>
        </p:nvSpPr>
        <p:spPr>
          <a:xfrm>
            <a:off x="-327025" y="3435350"/>
            <a:ext cx="4357688" cy="704850"/>
          </a:xfrm>
        </p:spPr>
        <p:txBody>
          <a:bodyPr/>
          <a:lstStyle/>
          <a:p>
            <a:pPr eaLnBrk="1" hangingPunct="1"/>
            <a:r>
              <a:rPr lang="en-US" sz="2400">
                <a:latin typeface="Helvetica Neue" charset="0"/>
                <a:ea typeface="ＭＳ Ｐゴシック" charset="0"/>
                <a:cs typeface="ＭＳ Ｐゴシック" charset="0"/>
              </a:rPr>
              <a:t>76 Unitary pseudogenes</a:t>
            </a:r>
          </a:p>
        </p:txBody>
      </p:sp>
      <p:sp>
        <p:nvSpPr>
          <p:cNvPr id="411652" name="Content Placeholder 1"/>
          <p:cNvSpPr>
            <a:spLocks noGrp="1"/>
          </p:cNvSpPr>
          <p:nvPr>
            <p:ph idx="1"/>
          </p:nvPr>
        </p:nvSpPr>
        <p:spPr>
          <a:xfrm>
            <a:off x="76200" y="92075"/>
            <a:ext cx="5832475" cy="830263"/>
          </a:xfrm>
        </p:spPr>
        <p:txBody>
          <a:bodyPr/>
          <a:lstStyle/>
          <a:p>
            <a:r>
              <a:rPr lang="en-US" sz="2000">
                <a:latin typeface="Helvetica" charset="0"/>
                <a:ea typeface="ＭＳ Ｐゴシック" charset="0"/>
                <a:cs typeface="ＭＳ Ｐゴシック" charset="0"/>
              </a:rPr>
              <a:t>Unprocessed pseudogenes with no functional counterparts in the same genome </a:t>
            </a:r>
          </a:p>
          <a:p>
            <a:endParaRPr lang="en-US" sz="2000">
              <a:latin typeface="Helvetica" charset="0"/>
              <a:ea typeface="ＭＳ Ｐゴシック" charset="0"/>
              <a:cs typeface="ＭＳ Ｐゴシック" charset="0"/>
            </a:endParaRPr>
          </a:p>
        </p:txBody>
      </p:sp>
      <p:sp>
        <p:nvSpPr>
          <p:cNvPr id="411653" name="TextBox 6"/>
          <p:cNvSpPr txBox="1">
            <a:spLocks noChangeArrowheads="1"/>
          </p:cNvSpPr>
          <p:nvPr/>
        </p:nvSpPr>
        <p:spPr bwMode="auto">
          <a:xfrm rot="-5400000">
            <a:off x="7508082" y="4612481"/>
            <a:ext cx="2963862"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400" b="0">
                <a:solidFill>
                  <a:srgbClr val="A6A6A6"/>
                </a:solidFill>
                <a:latin typeface="Helvetica" charset="0"/>
              </a:rPr>
              <a:t>[Zhang et al. GenomeBiology ('10)]</a:t>
            </a:r>
          </a:p>
        </p:txBody>
      </p:sp>
    </p:spTree>
    <p:extLst>
      <p:ext uri="{BB962C8B-B14F-4D97-AF65-F5344CB8AC3E}">
        <p14:creationId xmlns:p14="http://schemas.microsoft.com/office/powerpoint/2010/main" val="1319211220"/>
      </p:ext>
    </p:extLst>
  </p:cSld>
  <p:clrMapOvr>
    <a:masterClrMapping/>
  </p:clrMapOvr>
  <p:transition spd="slow" advTm="55919"/>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3697" name="Picture 4" descr="resurrection.bmp"/>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8600" y="4468813"/>
            <a:ext cx="8610600" cy="17033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13698" name="TextBox 9"/>
          <p:cNvSpPr txBox="1">
            <a:spLocks noChangeArrowheads="1"/>
          </p:cNvSpPr>
          <p:nvPr/>
        </p:nvSpPr>
        <p:spPr bwMode="auto">
          <a:xfrm>
            <a:off x="4992688" y="6467475"/>
            <a:ext cx="3140075"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400">
                <a:solidFill>
                  <a:srgbClr val="595959"/>
                </a:solidFill>
                <a:latin typeface="Helvetica" charset="0"/>
              </a:rPr>
              <a:t>[Zhang et al. ('10) GenomeBiology]</a:t>
            </a:r>
          </a:p>
        </p:txBody>
      </p:sp>
      <p:sp>
        <p:nvSpPr>
          <p:cNvPr id="342019" name="Rectangle 2"/>
          <p:cNvSpPr>
            <a:spLocks noGrp="1" noChangeArrowheads="1"/>
          </p:cNvSpPr>
          <p:nvPr>
            <p:ph type="title"/>
          </p:nvPr>
        </p:nvSpPr>
        <p:spPr>
          <a:xfrm>
            <a:off x="558800" y="503238"/>
            <a:ext cx="4198938" cy="2366962"/>
          </a:xfrm>
        </p:spPr>
        <p:txBody>
          <a:bodyPr rtlCol="0">
            <a:normAutofit/>
          </a:bodyPr>
          <a:lstStyle/>
          <a:p>
            <a:pPr eaLnBrk="1" fontAlgn="auto" hangingPunct="1">
              <a:spcAft>
                <a:spcPts val="0"/>
              </a:spcAft>
              <a:defRPr/>
            </a:pPr>
            <a:r>
              <a:rPr lang="en-US" dirty="0" smtClean="0">
                <a:ea typeface="+mj-ea"/>
                <a:cs typeface="+mj-cs"/>
              </a:rPr>
              <a:t>11 Polymorphic </a:t>
            </a:r>
            <a:r>
              <a:rPr lang="en-US" dirty="0" err="1" smtClean="0">
                <a:ea typeface="+mj-ea"/>
                <a:cs typeface="+mj-cs"/>
              </a:rPr>
              <a:t>pseudogenes</a:t>
            </a:r>
            <a:r>
              <a:rPr lang="en-US" dirty="0" smtClean="0">
                <a:ea typeface="+mj-ea"/>
                <a:cs typeface="+mj-cs"/>
              </a:rPr>
              <a:t>: </a:t>
            </a:r>
            <a:br>
              <a:rPr lang="en-US" dirty="0" smtClean="0">
                <a:ea typeface="+mj-ea"/>
                <a:cs typeface="+mj-cs"/>
              </a:rPr>
            </a:br>
            <a:r>
              <a:rPr lang="en-US" dirty="0" smtClean="0">
                <a:ea typeface="+mj-ea"/>
                <a:cs typeface="+mj-cs"/>
              </a:rPr>
              <a:t>Ex of SerpinB11</a:t>
            </a:r>
            <a:endParaRPr lang="en-US" dirty="0">
              <a:ea typeface="+mj-ea"/>
              <a:cs typeface="+mj-cs"/>
            </a:endParaRPr>
          </a:p>
        </p:txBody>
      </p:sp>
      <p:pic>
        <p:nvPicPr>
          <p:cNvPr id="413700" name="Picture 9"/>
          <p:cNvPicPr>
            <a:picLocks noChangeAspect="1"/>
          </p:cNvPicPr>
          <p:nvPr/>
        </p:nvPicPr>
        <p:blipFill>
          <a:blip r:embed="rId4">
            <a:extLst>
              <a:ext uri="{28A0092B-C50C-407E-A947-70E740481C1C}">
                <a14:useLocalDpi xmlns:a14="http://schemas.microsoft.com/office/drawing/2010/main" val="0"/>
              </a:ext>
            </a:extLst>
          </a:blip>
          <a:srcRect l="62099" t="71756" r="20000" b="11111"/>
          <a:stretch>
            <a:fillRect/>
          </a:stretch>
        </p:blipFill>
        <p:spPr bwMode="auto">
          <a:xfrm>
            <a:off x="4538663" y="1854200"/>
            <a:ext cx="3673475" cy="1719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13701" name="TextBox 1"/>
          <p:cNvSpPr txBox="1">
            <a:spLocks noChangeArrowheads="1"/>
          </p:cNvSpPr>
          <p:nvPr/>
        </p:nvSpPr>
        <p:spPr bwMode="auto">
          <a:xfrm>
            <a:off x="4868863" y="373063"/>
            <a:ext cx="3368675" cy="1568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2400">
                <a:solidFill>
                  <a:srgbClr val="FF9933"/>
                </a:solidFill>
              </a:rPr>
              <a:t>G</a:t>
            </a:r>
            <a:r>
              <a:rPr lang="en-US" sz="1800">
                <a:solidFill>
                  <a:srgbClr val="000000"/>
                </a:solidFill>
              </a:rPr>
              <a:t>aa (E) =&gt; </a:t>
            </a:r>
            <a:r>
              <a:rPr lang="en-US" sz="2400">
                <a:solidFill>
                  <a:srgbClr val="257FD7"/>
                </a:solidFill>
              </a:rPr>
              <a:t>T</a:t>
            </a:r>
            <a:r>
              <a:rPr lang="en-US" sz="1800">
                <a:solidFill>
                  <a:srgbClr val="000000"/>
                </a:solidFill>
              </a:rPr>
              <a:t>aa (stop)</a:t>
            </a:r>
          </a:p>
          <a:p>
            <a:pPr eaLnBrk="1" hangingPunct="1"/>
            <a:endParaRPr lang="en-US" sz="1800">
              <a:solidFill>
                <a:srgbClr val="000000"/>
              </a:solidFill>
            </a:endParaRPr>
          </a:p>
          <a:p>
            <a:pPr eaLnBrk="1" hangingPunct="1"/>
            <a:r>
              <a:rPr lang="en-US" sz="1800">
                <a:solidFill>
                  <a:srgbClr val="000000"/>
                </a:solidFill>
              </a:rPr>
              <a:t>Freq. of this Mutation </a:t>
            </a:r>
            <a:br>
              <a:rPr lang="en-US" sz="1800">
                <a:solidFill>
                  <a:srgbClr val="000000"/>
                </a:solidFill>
              </a:rPr>
            </a:br>
            <a:r>
              <a:rPr lang="en-US" sz="1800">
                <a:solidFill>
                  <a:srgbClr val="000000"/>
                </a:solidFill>
              </a:rPr>
              <a:t>in Various Human Populations</a:t>
            </a:r>
          </a:p>
        </p:txBody>
      </p:sp>
    </p:spTree>
    <p:extLst>
      <p:ext uri="{BB962C8B-B14F-4D97-AF65-F5344CB8AC3E}">
        <p14:creationId xmlns:p14="http://schemas.microsoft.com/office/powerpoint/2010/main" val="1694434458"/>
      </p:ext>
    </p:extLst>
  </p:cSld>
  <p:clrMapOvr>
    <a:masterClrMapping/>
  </p:clrMapOvr>
  <p:transition spd="slow" advTm="68030"/>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5745" name="Rectangle 2"/>
          <p:cNvSpPr>
            <a:spLocks noGrp="1" noChangeArrowheads="1"/>
          </p:cNvSpPr>
          <p:nvPr>
            <p:ph type="title"/>
          </p:nvPr>
        </p:nvSpPr>
        <p:spPr>
          <a:xfrm>
            <a:off x="5353050" y="593725"/>
            <a:ext cx="3733800" cy="1752600"/>
          </a:xfrm>
        </p:spPr>
        <p:txBody>
          <a:bodyPr/>
          <a:lstStyle/>
          <a:p>
            <a:pPr eaLnBrk="1" hangingPunct="1"/>
            <a:r>
              <a:rPr lang="en-US">
                <a:latin typeface="Helvetica" charset="0"/>
                <a:ea typeface="ＭＳ Ｐゴシック" charset="0"/>
                <a:cs typeface="ＭＳ Ｐゴシック" charset="0"/>
              </a:rPr>
              <a:t>LOF variants : creation of “pseudogenes” from annotated genes</a:t>
            </a:r>
          </a:p>
        </p:txBody>
      </p:sp>
      <p:pic>
        <p:nvPicPr>
          <p:cNvPr id="415746" name="Picture 3" descr="Screen shot 2011-01-10 at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4188" y="271463"/>
            <a:ext cx="5057775" cy="3152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15747" name="Picture 4" descr="Screen shot 2011-01-10 at 8"/>
          <p:cNvPicPr>
            <a:picLocks noChangeAspect="1" noChangeArrowheads="1"/>
          </p:cNvPicPr>
          <p:nvPr/>
        </p:nvPicPr>
        <p:blipFill>
          <a:blip r:embed="rId4">
            <a:extLst>
              <a:ext uri="{28A0092B-C50C-407E-A947-70E740481C1C}">
                <a14:useLocalDpi xmlns:a14="http://schemas.microsoft.com/office/drawing/2010/main" val="0"/>
              </a:ext>
            </a:extLst>
          </a:blip>
          <a:srcRect l="4762"/>
          <a:stretch>
            <a:fillRect/>
          </a:stretch>
        </p:blipFill>
        <p:spPr bwMode="auto">
          <a:xfrm>
            <a:off x="377825" y="3624263"/>
            <a:ext cx="5270500" cy="2733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15748" name="Rectangle 5"/>
          <p:cNvSpPr>
            <a:spLocks noChangeArrowheads="1"/>
          </p:cNvSpPr>
          <p:nvPr/>
        </p:nvSpPr>
        <p:spPr bwMode="auto">
          <a:xfrm>
            <a:off x="228600" y="152400"/>
            <a:ext cx="457200" cy="3048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457200"/>
            <a:endParaRPr lang="en-US" sz="1800" b="0">
              <a:solidFill>
                <a:srgbClr val="000000"/>
              </a:solidFill>
              <a:latin typeface="Helvetica" charset="0"/>
            </a:endParaRPr>
          </a:p>
        </p:txBody>
      </p:sp>
      <p:sp>
        <p:nvSpPr>
          <p:cNvPr id="415749" name="Rectangle 6"/>
          <p:cNvSpPr>
            <a:spLocks noChangeArrowheads="1"/>
          </p:cNvSpPr>
          <p:nvPr/>
        </p:nvSpPr>
        <p:spPr bwMode="auto">
          <a:xfrm>
            <a:off x="1371600" y="2571750"/>
            <a:ext cx="457200" cy="3048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457200"/>
            <a:endParaRPr lang="en-US" sz="1800" b="0">
              <a:solidFill>
                <a:srgbClr val="000000"/>
              </a:solidFill>
              <a:latin typeface="Helvetica" charset="0"/>
            </a:endParaRPr>
          </a:p>
        </p:txBody>
      </p:sp>
      <p:sp>
        <p:nvSpPr>
          <p:cNvPr id="415750" name="Text Box 7"/>
          <p:cNvSpPr txBox="1">
            <a:spLocks noChangeArrowheads="1"/>
          </p:cNvSpPr>
          <p:nvPr/>
        </p:nvSpPr>
        <p:spPr bwMode="auto">
          <a:xfrm>
            <a:off x="1336675" y="6459538"/>
            <a:ext cx="335280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pPr>
            <a:r>
              <a:rPr lang="en-US" b="0">
                <a:solidFill>
                  <a:srgbClr val="000000"/>
                </a:solidFill>
                <a:latin typeface="Helvetica" charset="0"/>
              </a:rPr>
              <a:t>[Balasubramanian et al., </a:t>
            </a:r>
            <a:r>
              <a:rPr lang="en-US" b="0" i="1">
                <a:solidFill>
                  <a:srgbClr val="000000"/>
                </a:solidFill>
                <a:latin typeface="Helvetica" charset="0"/>
              </a:rPr>
              <a:t>Genes Dev.</a:t>
            </a:r>
            <a:r>
              <a:rPr lang="en-US" b="0">
                <a:solidFill>
                  <a:srgbClr val="000000"/>
                </a:solidFill>
                <a:latin typeface="Helvetica" charset="0"/>
              </a:rPr>
              <a:t>, </a:t>
            </a:r>
            <a:r>
              <a:rPr lang="fr-FR" b="0">
                <a:solidFill>
                  <a:srgbClr val="000000"/>
                </a:solidFill>
                <a:latin typeface="Helvetica" charset="0"/>
              </a:rPr>
              <a:t>’</a:t>
            </a:r>
            <a:r>
              <a:rPr lang="en-US" altLang="ja-JP" b="0">
                <a:solidFill>
                  <a:srgbClr val="000000"/>
                </a:solidFill>
                <a:latin typeface="Helvetica" charset="0"/>
              </a:rPr>
              <a:t>11]</a:t>
            </a:r>
            <a:endParaRPr lang="en-US" b="0">
              <a:solidFill>
                <a:srgbClr val="000000"/>
              </a:solidFill>
              <a:latin typeface="Helvetica" charset="0"/>
            </a:endParaRPr>
          </a:p>
        </p:txBody>
      </p:sp>
      <p:pic>
        <p:nvPicPr>
          <p:cNvPr id="415751" name="Picture 1" descr="3230050407057.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221413" y="2879725"/>
            <a:ext cx="1998662" cy="1998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840056508"/>
      </p:ext>
    </p:extLst>
  </p:cSld>
  <p:clrMapOvr>
    <a:masterClrMapping/>
  </p:clrMapOvr>
  <p:transition spd="slow" advTm="65297"/>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99362" name="Title 1"/>
          <p:cNvSpPr>
            <a:spLocks noGrp="1"/>
          </p:cNvSpPr>
          <p:nvPr>
            <p:ph type="title"/>
          </p:nvPr>
        </p:nvSpPr>
        <p:spPr>
          <a:xfrm>
            <a:off x="222250" y="144463"/>
            <a:ext cx="8785225" cy="612775"/>
          </a:xfrm>
        </p:spPr>
        <p:txBody>
          <a:bodyPr/>
          <a:lstStyle/>
          <a:p>
            <a:r>
              <a:rPr lang="en-US" altLang="en-US" sz="1200" b="0" dirty="0">
                <a:solidFill>
                  <a:schemeClr val="tx1">
                    <a:lumMod val="50000"/>
                    <a:lumOff val="50000"/>
                  </a:schemeClr>
                </a:solidFill>
                <a:ea typeface="ＭＳ Ｐゴシック" charset="-128"/>
              </a:rPr>
              <a:t>Human Genome Analysis –</a:t>
            </a:r>
            <a:r>
              <a:rPr lang="en-US" altLang="en-US" sz="1800" b="0" dirty="0">
                <a:solidFill>
                  <a:schemeClr val="tx1">
                    <a:lumMod val="50000"/>
                    <a:lumOff val="50000"/>
                  </a:schemeClr>
                </a:solidFill>
                <a:ea typeface="ＭＳ Ｐゴシック" charset="-128"/>
              </a:rPr>
              <a:t> SVs &amp; </a:t>
            </a:r>
            <a:r>
              <a:rPr lang="en-US" altLang="en-US" sz="1800" b="0" dirty="0" err="1">
                <a:solidFill>
                  <a:schemeClr val="tx1">
                    <a:lumMod val="50000"/>
                    <a:lumOff val="50000"/>
                  </a:schemeClr>
                </a:solidFill>
                <a:ea typeface="ＭＳ Ｐゴシック" charset="-128"/>
              </a:rPr>
              <a:t>Pseudogenes</a:t>
            </a:r>
            <a:r>
              <a:rPr lang="en-US" altLang="en-US" sz="1800" b="0" dirty="0">
                <a:solidFill>
                  <a:schemeClr val="tx1">
                    <a:lumMod val="50000"/>
                    <a:lumOff val="50000"/>
                  </a:schemeClr>
                </a:solidFill>
                <a:ea typeface="ＭＳ Ｐゴシック" charset="-128"/>
              </a:rPr>
              <a:t>, Tricky but Crucial Genomic Features, Targeted by </a:t>
            </a:r>
            <a:r>
              <a:rPr lang="en-US" altLang="en-US" sz="1800" b="0" dirty="0" smtClean="0">
                <a:solidFill>
                  <a:schemeClr val="tx1">
                    <a:lumMod val="50000"/>
                    <a:lumOff val="50000"/>
                  </a:schemeClr>
                </a:solidFill>
                <a:ea typeface="ＭＳ Ｐゴシック" charset="-128"/>
              </a:rPr>
              <a:t>Long-read Sequencing: </a:t>
            </a:r>
            <a:r>
              <a:rPr lang="en-US" altLang="en-US" sz="1800" b="0" dirty="0">
                <a:solidFill>
                  <a:schemeClr val="tx1">
                    <a:lumMod val="50000"/>
                    <a:lumOff val="50000"/>
                  </a:schemeClr>
                </a:solidFill>
                <a:ea typeface="ＭＳ Ｐゴシック" charset="-128"/>
              </a:rPr>
              <a:t>Current Short-read Results &amp; Future Prospects</a:t>
            </a:r>
          </a:p>
        </p:txBody>
      </p:sp>
      <p:sp>
        <p:nvSpPr>
          <p:cNvPr id="399363" name="Content Placeholder 2"/>
          <p:cNvSpPr>
            <a:spLocks noGrp="1"/>
          </p:cNvSpPr>
          <p:nvPr>
            <p:ph sz="half" idx="1"/>
          </p:nvPr>
        </p:nvSpPr>
        <p:spPr>
          <a:xfrm>
            <a:off x="79375" y="917575"/>
            <a:ext cx="4716871" cy="5553075"/>
          </a:xfrm>
        </p:spPr>
        <p:txBody>
          <a:bodyPr/>
          <a:lstStyle/>
          <a:p>
            <a:r>
              <a:rPr lang="en-US" altLang="en-US" sz="1800" b="1" dirty="0">
                <a:solidFill>
                  <a:srgbClr val="FFFF00"/>
                </a:solidFill>
                <a:ea typeface="ＭＳ Ｐゴシック" charset="-128"/>
              </a:rPr>
              <a:t>SV Breakpoints</a:t>
            </a:r>
          </a:p>
          <a:p>
            <a:pPr lvl="1"/>
            <a:r>
              <a:rPr lang="en-US" altLang="en-US" sz="1600" dirty="0">
                <a:solidFill>
                  <a:schemeClr val="tx1">
                    <a:lumMod val="50000"/>
                    <a:lumOff val="50000"/>
                  </a:schemeClr>
                </a:solidFill>
                <a:ea typeface="ＭＳ Ｐゴシック" charset="-128"/>
              </a:rPr>
              <a:t>~9K deletions with </a:t>
            </a:r>
            <a:r>
              <a:rPr lang="en-US" altLang="en-US" sz="1600" dirty="0" smtClean="0">
                <a:solidFill>
                  <a:schemeClr val="tx1">
                    <a:lumMod val="50000"/>
                    <a:lumOff val="50000"/>
                  </a:schemeClr>
                </a:solidFill>
                <a:ea typeface="ＭＳ Ｐゴシック" charset="-128"/>
              </a:rPr>
              <a:t>breakpoints &amp; mechanism classification </a:t>
            </a:r>
            <a:r>
              <a:rPr lang="en-US" altLang="en-US" sz="1600" dirty="0">
                <a:solidFill>
                  <a:schemeClr val="tx1">
                    <a:lumMod val="50000"/>
                    <a:lumOff val="50000"/>
                  </a:schemeClr>
                </a:solidFill>
                <a:ea typeface="ＭＳ Ｐゴシック" charset="-128"/>
              </a:rPr>
              <a:t>from </a:t>
            </a:r>
            <a:r>
              <a:rPr lang="en-US" altLang="en-US" sz="1600" dirty="0" smtClean="0">
                <a:solidFill>
                  <a:schemeClr val="tx1">
                    <a:lumMod val="50000"/>
                    <a:lumOff val="50000"/>
                  </a:schemeClr>
                </a:solidFill>
                <a:ea typeface="ＭＳ Ｐゴシック" charset="-128"/>
              </a:rPr>
              <a:t>1000G</a:t>
            </a:r>
          </a:p>
          <a:p>
            <a:pPr lvl="1"/>
            <a:r>
              <a:rPr lang="en-US" altLang="en-US" sz="1600" dirty="0">
                <a:solidFill>
                  <a:schemeClr val="tx1">
                    <a:lumMod val="50000"/>
                    <a:lumOff val="50000"/>
                  </a:schemeClr>
                </a:solidFill>
                <a:ea typeface="ＭＳ Ｐゴシック" charset="-128"/>
              </a:rPr>
              <a:t>S</a:t>
            </a:r>
            <a:r>
              <a:rPr lang="en-US" altLang="en-US" sz="1600" dirty="0" smtClean="0">
                <a:solidFill>
                  <a:schemeClr val="tx1">
                    <a:lumMod val="50000"/>
                    <a:lumOff val="50000"/>
                  </a:schemeClr>
                </a:solidFill>
                <a:ea typeface="ＭＳ Ｐゴシック" charset="-128"/>
              </a:rPr>
              <a:t>mall </a:t>
            </a:r>
            <a:r>
              <a:rPr lang="en-US" altLang="en-US" sz="1600" dirty="0">
                <a:solidFill>
                  <a:schemeClr val="tx1">
                    <a:lumMod val="50000"/>
                    <a:lumOff val="50000"/>
                  </a:schemeClr>
                </a:solidFill>
                <a:ea typeface="ＭＳ Ｐゴシック" charset="-128"/>
              </a:rPr>
              <a:t>subset of tot. deletions, which could be greatly expanded by long reads</a:t>
            </a:r>
          </a:p>
          <a:p>
            <a:pPr lvl="1"/>
            <a:r>
              <a:rPr lang="en-US" altLang="en-US" sz="1600" dirty="0">
                <a:solidFill>
                  <a:schemeClr val="tx1">
                    <a:lumMod val="50000"/>
                    <a:lumOff val="50000"/>
                  </a:schemeClr>
                </a:solidFill>
                <a:ea typeface="ＭＳ Ｐゴシック" charset="-128"/>
              </a:rPr>
              <a:t>More nearby SNPs than genomic average. </a:t>
            </a:r>
          </a:p>
          <a:p>
            <a:pPr lvl="1"/>
            <a:r>
              <a:rPr lang="en-US" altLang="en-US" sz="1600" dirty="0">
                <a:solidFill>
                  <a:schemeClr val="tx1">
                    <a:lumMod val="50000"/>
                    <a:lumOff val="50000"/>
                  </a:schemeClr>
                </a:solidFill>
                <a:ea typeface="ＭＳ Ｐゴシック" charset="-128"/>
              </a:rPr>
              <a:t>From methylation, Hi-C , &amp; his mods, NAHR breakpoints  associated with open chromatin (perhaps occurring w/o replication &amp; division)</a:t>
            </a:r>
          </a:p>
          <a:p>
            <a:pPr lvl="1"/>
            <a:r>
              <a:rPr lang="en-US" altLang="en-US" sz="1600" dirty="0">
                <a:solidFill>
                  <a:schemeClr val="tx1">
                    <a:lumMod val="50000"/>
                    <a:lumOff val="50000"/>
                  </a:schemeClr>
                </a:solidFill>
                <a:ea typeface="ＭＳ Ｐゴシック" charset="-128"/>
              </a:rPr>
              <a:t>NHR breakpoints associated w/ sequence </a:t>
            </a:r>
            <a:r>
              <a:rPr lang="en-US" altLang="en-US" sz="1600" dirty="0" err="1">
                <a:solidFill>
                  <a:schemeClr val="tx1">
                    <a:lumMod val="50000"/>
                    <a:lumOff val="50000"/>
                  </a:schemeClr>
                </a:solidFill>
                <a:ea typeface="ＭＳ Ｐゴシック" charset="-128"/>
              </a:rPr>
              <a:t>microinsertions</a:t>
            </a:r>
            <a:r>
              <a:rPr lang="en-US" altLang="en-US" sz="1600" dirty="0">
                <a:solidFill>
                  <a:schemeClr val="tx1">
                    <a:lumMod val="50000"/>
                    <a:lumOff val="50000"/>
                  </a:schemeClr>
                </a:solidFill>
                <a:ea typeface="ＭＳ Ｐゴシック" charset="-128"/>
              </a:rPr>
              <a:t>, </a:t>
            </a:r>
            <a:r>
              <a:rPr lang="en-US" altLang="en-US" sz="1600" dirty="0" err="1">
                <a:solidFill>
                  <a:schemeClr val="tx1">
                    <a:lumMod val="50000"/>
                    <a:lumOff val="50000"/>
                  </a:schemeClr>
                </a:solidFill>
                <a:ea typeface="ＭＳ Ｐゴシック" charset="-128"/>
              </a:rPr>
              <a:t>templated</a:t>
            </a:r>
            <a:r>
              <a:rPr lang="en-US" altLang="en-US" sz="1600" dirty="0">
                <a:solidFill>
                  <a:schemeClr val="tx1">
                    <a:lumMod val="50000"/>
                    <a:lumOff val="50000"/>
                  </a:schemeClr>
                </a:solidFill>
                <a:ea typeface="ＭＳ Ｐゴシック" charset="-128"/>
              </a:rPr>
              <a:t> from later replicating sites, spaced at 2 characteristic distances</a:t>
            </a:r>
          </a:p>
          <a:p>
            <a:r>
              <a:rPr lang="en-US" altLang="en-US" sz="1800" b="1" dirty="0" err="1">
                <a:solidFill>
                  <a:srgbClr val="FFFF00"/>
                </a:solidFill>
                <a:ea typeface="ＭＳ Ｐゴシック" charset="-128"/>
              </a:rPr>
              <a:t>Pseudogenes</a:t>
            </a:r>
            <a:r>
              <a:rPr lang="en-US" altLang="en-US" sz="1800" b="1" dirty="0">
                <a:solidFill>
                  <a:srgbClr val="FFFF00"/>
                </a:solidFill>
                <a:ea typeface="ＭＳ Ｐゴシック" charset="-128"/>
              </a:rPr>
              <a:t> </a:t>
            </a:r>
          </a:p>
          <a:p>
            <a:pPr lvl="1"/>
            <a:r>
              <a:rPr lang="en-US" altLang="en-US" sz="1600" dirty="0">
                <a:solidFill>
                  <a:schemeClr val="tx1">
                    <a:lumMod val="50000"/>
                    <a:lumOff val="50000"/>
                  </a:schemeClr>
                </a:solidFill>
                <a:ea typeface="ＭＳ Ｐゴシック" charset="-128"/>
              </a:rPr>
              <a:t>Fundamentally repetitive elements</a:t>
            </a:r>
          </a:p>
          <a:p>
            <a:pPr lvl="1"/>
            <a:r>
              <a:rPr lang="en-US" altLang="en-US" sz="1600" dirty="0">
                <a:solidFill>
                  <a:schemeClr val="tx1">
                    <a:lumMod val="50000"/>
                    <a:lumOff val="50000"/>
                  </a:schemeClr>
                </a:solidFill>
                <a:ea typeface="ＭＳ Ｐゴシック" charset="-128"/>
              </a:rPr>
              <a:t>Collaborative assignment in results in ~14K</a:t>
            </a:r>
          </a:p>
          <a:p>
            <a:pPr lvl="1"/>
            <a:r>
              <a:rPr lang="en-US" altLang="en-US" sz="1600" dirty="0">
                <a:solidFill>
                  <a:schemeClr val="tx1">
                    <a:lumMod val="50000"/>
                    <a:lumOff val="50000"/>
                  </a:schemeClr>
                </a:solidFill>
                <a:ea typeface="ＭＳ Ｐゴシック" charset="-128"/>
              </a:rPr>
              <a:t>Impact of lineage-specific retro-</a:t>
            </a:r>
            <a:r>
              <a:rPr lang="en-US" altLang="en-US" sz="1600" dirty="0" err="1">
                <a:solidFill>
                  <a:schemeClr val="tx1">
                    <a:lumMod val="50000"/>
                    <a:lumOff val="50000"/>
                  </a:schemeClr>
                </a:solidFill>
                <a:ea typeface="ＭＳ Ｐゴシック" charset="-128"/>
              </a:rPr>
              <a:t>transpositional</a:t>
            </a:r>
            <a:r>
              <a:rPr lang="en-US" altLang="en-US" sz="1600" dirty="0">
                <a:solidFill>
                  <a:schemeClr val="tx1">
                    <a:lumMod val="50000"/>
                    <a:lumOff val="50000"/>
                  </a:schemeClr>
                </a:solidFill>
                <a:ea typeface="ＭＳ Ｐゴシック" charset="-128"/>
              </a:rPr>
              <a:t> burst – </a:t>
            </a:r>
            <a:r>
              <a:rPr lang="en-US" altLang="en-US" sz="1600" dirty="0" err="1">
                <a:solidFill>
                  <a:schemeClr val="tx1">
                    <a:lumMod val="50000"/>
                    <a:lumOff val="50000"/>
                  </a:schemeClr>
                </a:solidFill>
                <a:ea typeface="ＭＳ Ｐゴシック" charset="-128"/>
              </a:rPr>
              <a:t>ie</a:t>
            </a:r>
            <a:r>
              <a:rPr lang="en-US" altLang="en-US" sz="1600" dirty="0">
                <a:solidFill>
                  <a:schemeClr val="tx1">
                    <a:lumMod val="50000"/>
                    <a:lumOff val="50000"/>
                  </a:schemeClr>
                </a:solidFill>
                <a:ea typeface="ＭＳ Ｐゴシック" charset="-128"/>
              </a:rPr>
              <a:t> </a:t>
            </a:r>
            <a:r>
              <a:rPr lang="en-US" altLang="en-US" sz="1600" dirty="0" smtClean="0">
                <a:solidFill>
                  <a:schemeClr val="tx1">
                    <a:lumMod val="50000"/>
                    <a:lumOff val="50000"/>
                  </a:schemeClr>
                </a:solidFill>
                <a:ea typeface="ＭＳ Ｐゴシック" charset="-128"/>
              </a:rPr>
              <a:t>human </a:t>
            </a:r>
            <a:r>
              <a:rPr lang="en-US" altLang="en-US" sz="1600" dirty="0">
                <a:solidFill>
                  <a:schemeClr val="tx1">
                    <a:lumMod val="50000"/>
                    <a:lumOff val="50000"/>
                  </a:schemeClr>
                </a:solidFill>
                <a:ea typeface="ＭＳ Ｐゴシック" charset="-128"/>
              </a:rPr>
              <a:t>v other metazoans is dominated (~80%) by retro-duplication ~40 MYA (</a:t>
            </a:r>
            <a:r>
              <a:rPr lang="en-US" altLang="en-US" sz="1600" dirty="0" err="1">
                <a:solidFill>
                  <a:schemeClr val="tx1">
                    <a:lumMod val="50000"/>
                    <a:lumOff val="50000"/>
                  </a:schemeClr>
                </a:solidFill>
                <a:ea typeface="ＭＳ Ｐゴシック" charset="-128"/>
              </a:rPr>
              <a:t>Ribo</a:t>
            </a:r>
            <a:r>
              <a:rPr lang="en-US" altLang="en-US" sz="1600" dirty="0">
                <a:solidFill>
                  <a:schemeClr val="tx1">
                    <a:lumMod val="50000"/>
                    <a:lumOff val="50000"/>
                  </a:schemeClr>
                </a:solidFill>
                <a:ea typeface="ＭＳ Ｐゴシック" charset="-128"/>
              </a:rPr>
              <a:t>. Proteins). </a:t>
            </a:r>
          </a:p>
          <a:p>
            <a:pPr lvl="1"/>
            <a:endParaRPr lang="en-US" altLang="en-US" sz="1600" dirty="0">
              <a:solidFill>
                <a:schemeClr val="tx1">
                  <a:lumMod val="50000"/>
                  <a:lumOff val="50000"/>
                </a:schemeClr>
              </a:solidFill>
              <a:ea typeface="ＭＳ Ｐゴシック" charset="-128"/>
            </a:endParaRPr>
          </a:p>
          <a:p>
            <a:endParaRPr lang="en-US" altLang="en-US" sz="1600" dirty="0">
              <a:solidFill>
                <a:schemeClr val="tx1">
                  <a:lumMod val="50000"/>
                  <a:lumOff val="50000"/>
                </a:schemeClr>
              </a:solidFill>
              <a:ea typeface="ＭＳ Ｐゴシック" charset="-128"/>
            </a:endParaRPr>
          </a:p>
          <a:p>
            <a:endParaRPr lang="en-US" altLang="en-US" sz="1600" dirty="0">
              <a:solidFill>
                <a:schemeClr val="tx1">
                  <a:lumMod val="50000"/>
                  <a:lumOff val="50000"/>
                </a:schemeClr>
              </a:solidFill>
              <a:ea typeface="ＭＳ Ｐゴシック" charset="-128"/>
            </a:endParaRPr>
          </a:p>
          <a:p>
            <a:endParaRPr lang="en-US" altLang="en-US" sz="1600" dirty="0">
              <a:solidFill>
                <a:schemeClr val="tx1">
                  <a:lumMod val="50000"/>
                  <a:lumOff val="50000"/>
                </a:schemeClr>
              </a:solidFill>
              <a:ea typeface="ＭＳ Ｐゴシック" charset="-128"/>
            </a:endParaRPr>
          </a:p>
          <a:p>
            <a:endParaRPr lang="en-US" altLang="en-US" sz="1600" dirty="0">
              <a:solidFill>
                <a:schemeClr val="tx1">
                  <a:lumMod val="50000"/>
                  <a:lumOff val="50000"/>
                </a:schemeClr>
              </a:solidFill>
              <a:ea typeface="ＭＳ Ｐゴシック" charset="-128"/>
            </a:endParaRPr>
          </a:p>
          <a:p>
            <a:endParaRPr lang="en-US" altLang="en-US" sz="1600" dirty="0">
              <a:solidFill>
                <a:schemeClr val="tx1">
                  <a:lumMod val="50000"/>
                  <a:lumOff val="50000"/>
                </a:schemeClr>
              </a:solidFill>
              <a:ea typeface="ＭＳ Ｐゴシック" charset="-128"/>
            </a:endParaRPr>
          </a:p>
        </p:txBody>
      </p:sp>
      <p:sp>
        <p:nvSpPr>
          <p:cNvPr id="422916" name="Content Placeholder 3"/>
          <p:cNvSpPr>
            <a:spLocks noGrp="1"/>
          </p:cNvSpPr>
          <p:nvPr>
            <p:ph sz="half" idx="2"/>
          </p:nvPr>
        </p:nvSpPr>
        <p:spPr>
          <a:xfrm>
            <a:off x="4746927" y="917575"/>
            <a:ext cx="4206574" cy="5545138"/>
          </a:xfrm>
        </p:spPr>
        <p:txBody>
          <a:bodyPr/>
          <a:lstStyle/>
          <a:p>
            <a:r>
              <a:rPr lang="en-US" altLang="en-US" sz="1800" b="1" dirty="0" smtClean="0">
                <a:solidFill>
                  <a:srgbClr val="FFFF00"/>
                </a:solidFill>
                <a:ea typeface="ＭＳ Ｐゴシック" charset="-128"/>
              </a:rPr>
              <a:t>Intersection of </a:t>
            </a:r>
            <a:r>
              <a:rPr lang="en-US" altLang="en-US" sz="1800" b="1" dirty="0" err="1" smtClean="0">
                <a:solidFill>
                  <a:srgbClr val="FFFF00"/>
                </a:solidFill>
                <a:ea typeface="ＭＳ Ｐゴシック" charset="-128"/>
              </a:rPr>
              <a:t>Pseudogenes</a:t>
            </a:r>
            <a:r>
              <a:rPr lang="en-US" altLang="en-US" sz="1800" b="1" dirty="0" smtClean="0">
                <a:solidFill>
                  <a:srgbClr val="FFFF00"/>
                </a:solidFill>
                <a:ea typeface="ＭＳ Ｐゴシック" charset="-128"/>
              </a:rPr>
              <a:t> &amp; SVs</a:t>
            </a:r>
          </a:p>
          <a:p>
            <a:pPr lvl="1"/>
            <a:r>
              <a:rPr lang="en-US" altLang="en-US" sz="1600" dirty="0" smtClean="0">
                <a:solidFill>
                  <a:schemeClr val="tx1">
                    <a:lumMod val="50000"/>
                    <a:lumOff val="50000"/>
                  </a:schemeClr>
                </a:solidFill>
                <a:ea typeface="ＭＳ Ｐゴシック" charset="-128"/>
              </a:rPr>
              <a:t>Enrichment </a:t>
            </a:r>
            <a:r>
              <a:rPr lang="en-US" altLang="en-US" sz="1600" dirty="0">
                <a:solidFill>
                  <a:schemeClr val="tx1">
                    <a:lumMod val="50000"/>
                    <a:lumOff val="50000"/>
                  </a:schemeClr>
                </a:solidFill>
                <a:ea typeface="ＭＳ Ｐゴシック" charset="-128"/>
              </a:rPr>
              <a:t>of SVs in </a:t>
            </a:r>
            <a:r>
              <a:rPr lang="en-US" altLang="en-US" sz="1600" dirty="0" err="1">
                <a:solidFill>
                  <a:schemeClr val="tx1">
                    <a:lumMod val="50000"/>
                    <a:lumOff val="50000"/>
                  </a:schemeClr>
                </a:solidFill>
                <a:ea typeface="ＭＳ Ｐゴシック" charset="-128"/>
              </a:rPr>
              <a:t>pseudogenes</a:t>
            </a:r>
            <a:r>
              <a:rPr lang="en-US" altLang="en-US" sz="1600" dirty="0">
                <a:solidFill>
                  <a:schemeClr val="tx1">
                    <a:lumMod val="50000"/>
                    <a:lumOff val="50000"/>
                  </a:schemeClr>
                </a:solidFill>
                <a:ea typeface="ＭＳ Ｐゴシック" charset="-128"/>
              </a:rPr>
              <a:t> v genes, particularly for NAHR </a:t>
            </a:r>
          </a:p>
          <a:p>
            <a:r>
              <a:rPr lang="en-US" altLang="en-US" sz="1800" b="1" dirty="0">
                <a:solidFill>
                  <a:srgbClr val="FFFF00"/>
                </a:solidFill>
                <a:ea typeface="ＭＳ Ｐゴシック" charset="-128"/>
              </a:rPr>
              <a:t>Novel </a:t>
            </a:r>
            <a:r>
              <a:rPr lang="en-US" altLang="en-US" sz="1800" b="1" dirty="0" smtClean="0">
                <a:solidFill>
                  <a:srgbClr val="FFFF00"/>
                </a:solidFill>
                <a:ea typeface="ＭＳ Ｐゴシック" charset="-128"/>
              </a:rPr>
              <a:t>Processed </a:t>
            </a:r>
            <a:r>
              <a:rPr lang="en-US" altLang="en-US" sz="1800" b="1" dirty="0" err="1" smtClean="0">
                <a:solidFill>
                  <a:srgbClr val="FFFF00"/>
                </a:solidFill>
                <a:ea typeface="ＭＳ Ｐゴシック" charset="-128"/>
              </a:rPr>
              <a:t>Pseudogenes</a:t>
            </a:r>
            <a:r>
              <a:rPr lang="en-US" altLang="en-US" sz="1800" b="1" dirty="0" smtClean="0">
                <a:solidFill>
                  <a:srgbClr val="FFFF00"/>
                </a:solidFill>
                <a:ea typeface="ＭＳ Ｐゴシック" charset="-128"/>
              </a:rPr>
              <a:t> </a:t>
            </a:r>
            <a:r>
              <a:rPr lang="en-US" altLang="en-US" sz="1800" b="1" dirty="0">
                <a:solidFill>
                  <a:srgbClr val="FFFF00"/>
                </a:solidFill>
                <a:ea typeface="ＭＳ Ｐゴシック" charset="-128"/>
              </a:rPr>
              <a:t>as a </a:t>
            </a:r>
            <a:r>
              <a:rPr lang="en-US" altLang="en-US" sz="1800" b="1" dirty="0" smtClean="0">
                <a:solidFill>
                  <a:srgbClr val="FFFF00"/>
                </a:solidFill>
                <a:ea typeface="ＭＳ Ｐゴシック" charset="-128"/>
              </a:rPr>
              <a:t>Form </a:t>
            </a:r>
            <a:r>
              <a:rPr lang="en-US" altLang="en-US" sz="1800" b="1" dirty="0">
                <a:solidFill>
                  <a:srgbClr val="FFFF00"/>
                </a:solidFill>
                <a:ea typeface="ＭＳ Ｐゴシック" charset="-128"/>
              </a:rPr>
              <a:t>of SV</a:t>
            </a:r>
          </a:p>
          <a:p>
            <a:pPr lvl="1"/>
            <a:r>
              <a:rPr lang="en-US" altLang="en-US" sz="1600" dirty="0">
                <a:solidFill>
                  <a:schemeClr val="tx1">
                    <a:lumMod val="50000"/>
                    <a:lumOff val="50000"/>
                  </a:schemeClr>
                </a:solidFill>
                <a:ea typeface="ＭＳ Ｐゴシック" charset="-128"/>
              </a:rPr>
              <a:t>Not in reference but in human population – could be improved by long </a:t>
            </a:r>
            <a:r>
              <a:rPr lang="en-US" altLang="en-US" sz="1600" dirty="0" smtClean="0">
                <a:solidFill>
                  <a:schemeClr val="tx1">
                    <a:lumMod val="50000"/>
                    <a:lumOff val="50000"/>
                  </a:schemeClr>
                </a:solidFill>
                <a:ea typeface="ＭＳ Ｐゴシック" charset="-128"/>
              </a:rPr>
              <a:t>reads</a:t>
            </a:r>
            <a:endParaRPr lang="en-US" altLang="en-US" sz="1600" dirty="0">
              <a:solidFill>
                <a:schemeClr val="tx1">
                  <a:lumMod val="50000"/>
                  <a:lumOff val="50000"/>
                </a:schemeClr>
              </a:solidFill>
              <a:ea typeface="ＭＳ Ｐゴシック" charset="-128"/>
            </a:endParaRPr>
          </a:p>
          <a:p>
            <a:pPr lvl="1"/>
            <a:r>
              <a:rPr lang="en-US" altLang="en-US" sz="1600" dirty="0">
                <a:solidFill>
                  <a:schemeClr val="tx1">
                    <a:lumMod val="50000"/>
                    <a:lumOff val="50000"/>
                  </a:schemeClr>
                </a:solidFill>
                <a:ea typeface="ＭＳ Ｐゴシック" charset="-128"/>
              </a:rPr>
              <a:t>Now found w/ splice junction mapping + clustering of unmapped PEs</a:t>
            </a:r>
          </a:p>
          <a:p>
            <a:pPr lvl="1"/>
            <a:r>
              <a:rPr lang="en-US" altLang="en-US" sz="1600" dirty="0">
                <a:solidFill>
                  <a:schemeClr val="tx1">
                    <a:lumMod val="50000"/>
                    <a:lumOff val="50000"/>
                  </a:schemeClr>
                </a:solidFill>
                <a:ea typeface="ＭＳ Ｐゴシック" charset="-128"/>
              </a:rPr>
              <a:t>~8 per person, often pop. specific</a:t>
            </a:r>
          </a:p>
          <a:p>
            <a:pPr lvl="1"/>
            <a:r>
              <a:rPr lang="en-US" altLang="en-US" sz="1600" dirty="0">
                <a:solidFill>
                  <a:schemeClr val="tx1">
                    <a:lumMod val="50000"/>
                    <a:lumOff val="50000"/>
                  </a:schemeClr>
                </a:solidFill>
                <a:ea typeface="ＭＳ Ｐゴシック" charset="-128"/>
              </a:rPr>
              <a:t>Associated w/ G1/M expressed </a:t>
            </a:r>
            <a:r>
              <a:rPr lang="en-US" altLang="en-US" sz="1600" dirty="0" smtClean="0">
                <a:solidFill>
                  <a:schemeClr val="tx1">
                    <a:lumMod val="50000"/>
                    <a:lumOff val="50000"/>
                  </a:schemeClr>
                </a:solidFill>
                <a:ea typeface="ＭＳ Ｐゴシック" charset="-128"/>
              </a:rPr>
              <a:t>genes</a:t>
            </a:r>
          </a:p>
          <a:p>
            <a:r>
              <a:rPr lang="en-US" altLang="en-US" sz="1800" b="1" dirty="0" smtClean="0">
                <a:solidFill>
                  <a:srgbClr val="FFFF00"/>
                </a:solidFill>
                <a:ea typeface="ＭＳ Ｐゴシック" charset="-128"/>
              </a:rPr>
              <a:t>Many </a:t>
            </a:r>
            <a:r>
              <a:rPr lang="en-US" altLang="en-US" sz="1800" b="1" dirty="0" err="1" smtClean="0">
                <a:solidFill>
                  <a:srgbClr val="FFFF00"/>
                </a:solidFill>
                <a:ea typeface="ＭＳ Ｐゴシック" charset="-128"/>
              </a:rPr>
              <a:t>Pseudogenes</a:t>
            </a:r>
            <a:r>
              <a:rPr lang="en-US" altLang="en-US" sz="1800" b="1" dirty="0" smtClean="0">
                <a:solidFill>
                  <a:srgbClr val="FFFF00"/>
                </a:solidFill>
                <a:ea typeface="ＭＳ Ｐゴシック" charset="-128"/>
              </a:rPr>
              <a:t> with Low Levels of Biochemical Activity</a:t>
            </a:r>
          </a:p>
          <a:p>
            <a:pPr lvl="1"/>
            <a:r>
              <a:rPr lang="en-US" altLang="en-US" sz="1600" dirty="0" smtClean="0">
                <a:solidFill>
                  <a:schemeClr val="tx1">
                    <a:lumMod val="50000"/>
                    <a:lumOff val="50000"/>
                  </a:schemeClr>
                </a:solidFill>
                <a:ea typeface="ＭＳ Ｐゴシック" charset="-128"/>
              </a:rPr>
              <a:t>Conservative assignment, </a:t>
            </a:r>
            <a:r>
              <a:rPr lang="en-US" altLang="en-US" sz="1600" dirty="0" err="1" smtClean="0">
                <a:solidFill>
                  <a:schemeClr val="tx1">
                    <a:lumMod val="50000"/>
                    <a:lumOff val="50000"/>
                  </a:schemeClr>
                </a:solidFill>
                <a:ea typeface="ＭＳ Ｐゴシック" charset="-128"/>
              </a:rPr>
              <a:t>mis</a:t>
            </a:r>
            <a:r>
              <a:rPr lang="en-US" altLang="en-US" sz="1600" dirty="0" smtClean="0">
                <a:solidFill>
                  <a:schemeClr val="tx1">
                    <a:lumMod val="50000"/>
                    <a:lumOff val="50000"/>
                  </a:schemeClr>
                </a:solidFill>
                <a:ea typeface="ＭＳ Ｐゴシック" charset="-128"/>
              </a:rPr>
              <a:t>-map issue, could be improved by long reads</a:t>
            </a:r>
          </a:p>
          <a:p>
            <a:pPr lvl="1"/>
            <a:r>
              <a:rPr lang="en-US" altLang="en-US" sz="1600" dirty="0" smtClean="0">
                <a:solidFill>
                  <a:schemeClr val="tx1">
                    <a:lumMod val="50000"/>
                    <a:lumOff val="50000"/>
                  </a:schemeClr>
                </a:solidFill>
                <a:ea typeface="ＭＳ Ｐゴシック" charset="-128"/>
              </a:rPr>
              <a:t>~15% transcribed &amp; </a:t>
            </a:r>
            <a:br>
              <a:rPr lang="en-US" altLang="en-US" sz="1600" dirty="0" smtClean="0">
                <a:solidFill>
                  <a:schemeClr val="tx1">
                    <a:lumMod val="50000"/>
                    <a:lumOff val="50000"/>
                  </a:schemeClr>
                </a:solidFill>
                <a:ea typeface="ＭＳ Ｐゴシック" charset="-128"/>
              </a:rPr>
            </a:br>
            <a:r>
              <a:rPr lang="en-US" altLang="en-US" sz="1600" dirty="0" smtClean="0">
                <a:solidFill>
                  <a:schemeClr val="tx1">
                    <a:lumMod val="50000"/>
                    <a:lumOff val="50000"/>
                  </a:schemeClr>
                </a:solidFill>
                <a:ea typeface="ＭＳ Ｐゴシック" charset="-128"/>
              </a:rPr>
              <a:t>80% w/ some activity</a:t>
            </a:r>
            <a:endParaRPr lang="en-US" altLang="en-US" sz="1600" dirty="0">
              <a:solidFill>
                <a:schemeClr val="tx1">
                  <a:lumMod val="50000"/>
                  <a:lumOff val="50000"/>
                </a:schemeClr>
              </a:solidFill>
              <a:ea typeface="ＭＳ Ｐゴシック" charset="-128"/>
            </a:endParaRPr>
          </a:p>
        </p:txBody>
      </p:sp>
    </p:spTree>
    <p:extLst>
      <p:ext uri="{BB962C8B-B14F-4D97-AF65-F5344CB8AC3E}">
        <p14:creationId xmlns:p14="http://schemas.microsoft.com/office/powerpoint/2010/main" val="2052431798"/>
      </p:ext>
    </p:extLst>
  </p:cSld>
  <p:clrMapOvr>
    <a:overrideClrMapping bg1="lt1" tx1="dk1" bg2="lt2" tx2="dk2" accent1="accent1" accent2="accent2" accent3="accent3" accent4="accent4" accent5="accent5" accent6="accent6" hlink="hlink" folHlink="folHlink"/>
  </p:clrMapOvr>
  <p:transition advTm="5607"/>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99362" name="Title 1"/>
          <p:cNvSpPr>
            <a:spLocks noGrp="1"/>
          </p:cNvSpPr>
          <p:nvPr>
            <p:ph type="title"/>
          </p:nvPr>
        </p:nvSpPr>
        <p:spPr>
          <a:xfrm>
            <a:off x="222250" y="144463"/>
            <a:ext cx="8785225" cy="612775"/>
          </a:xfrm>
        </p:spPr>
        <p:txBody>
          <a:bodyPr/>
          <a:lstStyle/>
          <a:p>
            <a:r>
              <a:rPr lang="en-US" altLang="en-US" sz="1200" b="0" dirty="0">
                <a:solidFill>
                  <a:schemeClr val="bg1"/>
                </a:solidFill>
                <a:ea typeface="ＭＳ Ｐゴシック" charset="-128"/>
              </a:rPr>
              <a:t>Human Genome Analysis –</a:t>
            </a:r>
            <a:r>
              <a:rPr lang="en-US" altLang="en-US" sz="1800" b="0" dirty="0">
                <a:solidFill>
                  <a:schemeClr val="bg1"/>
                </a:solidFill>
                <a:ea typeface="ＭＳ Ｐゴシック" charset="-128"/>
              </a:rPr>
              <a:t> SVs &amp; </a:t>
            </a:r>
            <a:r>
              <a:rPr lang="en-US" altLang="en-US" sz="1800" b="0" dirty="0" err="1">
                <a:solidFill>
                  <a:schemeClr val="bg1"/>
                </a:solidFill>
                <a:ea typeface="ＭＳ Ｐゴシック" charset="-128"/>
              </a:rPr>
              <a:t>Pseudogenes</a:t>
            </a:r>
            <a:r>
              <a:rPr lang="en-US" altLang="en-US" sz="1800" b="0" dirty="0">
                <a:solidFill>
                  <a:schemeClr val="bg1"/>
                </a:solidFill>
                <a:ea typeface="ＭＳ Ｐゴシック" charset="-128"/>
              </a:rPr>
              <a:t>, Tricky but Crucial Genomic Features, Targeted by </a:t>
            </a:r>
            <a:r>
              <a:rPr lang="en-US" altLang="en-US" sz="1800" b="0" dirty="0" smtClean="0">
                <a:solidFill>
                  <a:schemeClr val="bg1"/>
                </a:solidFill>
                <a:ea typeface="ＭＳ Ｐゴシック" charset="-128"/>
              </a:rPr>
              <a:t>Long-read Sequencing: </a:t>
            </a:r>
            <a:r>
              <a:rPr lang="en-US" altLang="en-US" sz="1800" b="0" dirty="0">
                <a:solidFill>
                  <a:schemeClr val="bg1"/>
                </a:solidFill>
                <a:ea typeface="ＭＳ Ｐゴシック" charset="-128"/>
              </a:rPr>
              <a:t>Current Short-read Results &amp; Future Prospects</a:t>
            </a:r>
          </a:p>
        </p:txBody>
      </p:sp>
      <p:sp>
        <p:nvSpPr>
          <p:cNvPr id="399363" name="Content Placeholder 2"/>
          <p:cNvSpPr>
            <a:spLocks noGrp="1"/>
          </p:cNvSpPr>
          <p:nvPr>
            <p:ph sz="half" idx="1"/>
          </p:nvPr>
        </p:nvSpPr>
        <p:spPr>
          <a:xfrm>
            <a:off x="79375" y="917575"/>
            <a:ext cx="4716871" cy="5553075"/>
          </a:xfrm>
        </p:spPr>
        <p:txBody>
          <a:bodyPr/>
          <a:lstStyle/>
          <a:p>
            <a:r>
              <a:rPr lang="en-US" altLang="en-US" sz="1800" b="1" dirty="0">
                <a:solidFill>
                  <a:srgbClr val="FFFF00"/>
                </a:solidFill>
                <a:ea typeface="ＭＳ Ｐゴシック" charset="-128"/>
              </a:rPr>
              <a:t>SV Breakpoints</a:t>
            </a:r>
          </a:p>
          <a:p>
            <a:pPr lvl="1"/>
            <a:r>
              <a:rPr lang="en-US" altLang="en-US" sz="1600" dirty="0">
                <a:solidFill>
                  <a:schemeClr val="bg1"/>
                </a:solidFill>
                <a:ea typeface="ＭＳ Ｐゴシック" charset="-128"/>
              </a:rPr>
              <a:t>~9K deletions with </a:t>
            </a:r>
            <a:r>
              <a:rPr lang="en-US" altLang="en-US" sz="1600" dirty="0" smtClean="0">
                <a:solidFill>
                  <a:schemeClr val="bg1"/>
                </a:solidFill>
                <a:ea typeface="ＭＳ Ｐゴシック" charset="-128"/>
              </a:rPr>
              <a:t>breakpoints &amp; mechanism classification </a:t>
            </a:r>
            <a:r>
              <a:rPr lang="en-US" altLang="en-US" sz="1600" dirty="0">
                <a:solidFill>
                  <a:schemeClr val="bg1"/>
                </a:solidFill>
                <a:ea typeface="ＭＳ Ｐゴシック" charset="-128"/>
              </a:rPr>
              <a:t>from </a:t>
            </a:r>
            <a:r>
              <a:rPr lang="en-US" altLang="en-US" sz="1600" dirty="0" smtClean="0">
                <a:solidFill>
                  <a:schemeClr val="bg1"/>
                </a:solidFill>
                <a:ea typeface="ＭＳ Ｐゴシック" charset="-128"/>
              </a:rPr>
              <a:t>1000G</a:t>
            </a:r>
          </a:p>
          <a:p>
            <a:pPr lvl="1"/>
            <a:r>
              <a:rPr lang="en-US" altLang="en-US" sz="1600" dirty="0">
                <a:solidFill>
                  <a:schemeClr val="bg1"/>
                </a:solidFill>
                <a:ea typeface="ＭＳ Ｐゴシック" charset="-128"/>
              </a:rPr>
              <a:t>S</a:t>
            </a:r>
            <a:r>
              <a:rPr lang="en-US" altLang="en-US" sz="1600" dirty="0" smtClean="0">
                <a:solidFill>
                  <a:schemeClr val="bg1"/>
                </a:solidFill>
                <a:ea typeface="ＭＳ Ｐゴシック" charset="-128"/>
              </a:rPr>
              <a:t>mall </a:t>
            </a:r>
            <a:r>
              <a:rPr lang="en-US" altLang="en-US" sz="1600" dirty="0">
                <a:solidFill>
                  <a:schemeClr val="bg1"/>
                </a:solidFill>
                <a:ea typeface="ＭＳ Ｐゴシック" charset="-128"/>
              </a:rPr>
              <a:t>subset of tot. deletions, which could be greatly expanded by long reads</a:t>
            </a:r>
          </a:p>
          <a:p>
            <a:pPr lvl="1"/>
            <a:r>
              <a:rPr lang="en-US" altLang="en-US" sz="1600" dirty="0">
                <a:solidFill>
                  <a:schemeClr val="bg1"/>
                </a:solidFill>
                <a:ea typeface="ＭＳ Ｐゴシック" charset="-128"/>
              </a:rPr>
              <a:t>More nearby SNPs than genomic average. </a:t>
            </a:r>
          </a:p>
          <a:p>
            <a:pPr lvl="1"/>
            <a:r>
              <a:rPr lang="en-US" altLang="en-US" sz="1600" dirty="0">
                <a:solidFill>
                  <a:schemeClr val="bg1"/>
                </a:solidFill>
                <a:ea typeface="ＭＳ Ｐゴシック" charset="-128"/>
              </a:rPr>
              <a:t>From methylation, Hi-C , &amp; his mods, NAHR breakpoints  associated with open chromatin (perhaps occurring w/o replication &amp; division)</a:t>
            </a:r>
          </a:p>
          <a:p>
            <a:pPr lvl="1"/>
            <a:r>
              <a:rPr lang="en-US" altLang="en-US" sz="1600" dirty="0">
                <a:solidFill>
                  <a:schemeClr val="bg1"/>
                </a:solidFill>
                <a:ea typeface="ＭＳ Ｐゴシック" charset="-128"/>
              </a:rPr>
              <a:t>NHR breakpoints associated w/ sequence </a:t>
            </a:r>
            <a:r>
              <a:rPr lang="en-US" altLang="en-US" sz="1600" dirty="0" err="1">
                <a:solidFill>
                  <a:schemeClr val="bg1"/>
                </a:solidFill>
                <a:ea typeface="ＭＳ Ｐゴシック" charset="-128"/>
              </a:rPr>
              <a:t>microinsertions</a:t>
            </a:r>
            <a:r>
              <a:rPr lang="en-US" altLang="en-US" sz="1600" dirty="0">
                <a:solidFill>
                  <a:schemeClr val="bg1"/>
                </a:solidFill>
                <a:ea typeface="ＭＳ Ｐゴシック" charset="-128"/>
              </a:rPr>
              <a:t>, </a:t>
            </a:r>
            <a:r>
              <a:rPr lang="en-US" altLang="en-US" sz="1600" dirty="0" err="1">
                <a:solidFill>
                  <a:schemeClr val="bg1"/>
                </a:solidFill>
                <a:ea typeface="ＭＳ Ｐゴシック" charset="-128"/>
              </a:rPr>
              <a:t>templated</a:t>
            </a:r>
            <a:r>
              <a:rPr lang="en-US" altLang="en-US" sz="1600" dirty="0">
                <a:solidFill>
                  <a:schemeClr val="bg1"/>
                </a:solidFill>
                <a:ea typeface="ＭＳ Ｐゴシック" charset="-128"/>
              </a:rPr>
              <a:t> from later replicating sites, spaced at 2 characteristic distances</a:t>
            </a:r>
          </a:p>
          <a:p>
            <a:r>
              <a:rPr lang="en-US" altLang="en-US" sz="1800" b="1" dirty="0" err="1">
                <a:solidFill>
                  <a:srgbClr val="FFFF00"/>
                </a:solidFill>
                <a:ea typeface="ＭＳ Ｐゴシック" charset="-128"/>
              </a:rPr>
              <a:t>Pseudogenes</a:t>
            </a:r>
            <a:r>
              <a:rPr lang="en-US" altLang="en-US" sz="1800" b="1" dirty="0">
                <a:solidFill>
                  <a:srgbClr val="FFFF00"/>
                </a:solidFill>
                <a:ea typeface="ＭＳ Ｐゴシック" charset="-128"/>
              </a:rPr>
              <a:t> </a:t>
            </a:r>
          </a:p>
          <a:p>
            <a:pPr lvl="1"/>
            <a:r>
              <a:rPr lang="en-US" altLang="en-US" sz="1600" dirty="0">
                <a:solidFill>
                  <a:schemeClr val="bg1"/>
                </a:solidFill>
                <a:ea typeface="ＭＳ Ｐゴシック" charset="-128"/>
              </a:rPr>
              <a:t>Fundamentally repetitive elements</a:t>
            </a:r>
          </a:p>
          <a:p>
            <a:pPr lvl="1"/>
            <a:r>
              <a:rPr lang="en-US" altLang="en-US" sz="1600" dirty="0">
                <a:solidFill>
                  <a:schemeClr val="bg1"/>
                </a:solidFill>
                <a:ea typeface="ＭＳ Ｐゴシック" charset="-128"/>
              </a:rPr>
              <a:t>Collaborative assignment in results in ~14K</a:t>
            </a:r>
          </a:p>
          <a:p>
            <a:pPr lvl="1"/>
            <a:r>
              <a:rPr lang="en-US" altLang="en-US" sz="1600" dirty="0">
                <a:solidFill>
                  <a:schemeClr val="bg1"/>
                </a:solidFill>
                <a:ea typeface="ＭＳ Ｐゴシック" charset="-128"/>
              </a:rPr>
              <a:t>Impact of lineage-specific retro-</a:t>
            </a:r>
            <a:r>
              <a:rPr lang="en-US" altLang="en-US" sz="1600" dirty="0" err="1">
                <a:solidFill>
                  <a:schemeClr val="bg1"/>
                </a:solidFill>
                <a:ea typeface="ＭＳ Ｐゴシック" charset="-128"/>
              </a:rPr>
              <a:t>transpositional</a:t>
            </a:r>
            <a:r>
              <a:rPr lang="en-US" altLang="en-US" sz="1600" dirty="0">
                <a:solidFill>
                  <a:schemeClr val="bg1"/>
                </a:solidFill>
                <a:ea typeface="ＭＳ Ｐゴシック" charset="-128"/>
              </a:rPr>
              <a:t> burst – </a:t>
            </a:r>
            <a:r>
              <a:rPr lang="en-US" altLang="en-US" sz="1600" dirty="0" err="1">
                <a:solidFill>
                  <a:schemeClr val="bg1"/>
                </a:solidFill>
                <a:ea typeface="ＭＳ Ｐゴシック" charset="-128"/>
              </a:rPr>
              <a:t>ie</a:t>
            </a:r>
            <a:r>
              <a:rPr lang="en-US" altLang="en-US" sz="1600" dirty="0">
                <a:solidFill>
                  <a:schemeClr val="bg1"/>
                </a:solidFill>
                <a:ea typeface="ＭＳ Ｐゴシック" charset="-128"/>
              </a:rPr>
              <a:t> </a:t>
            </a:r>
            <a:r>
              <a:rPr lang="en-US" altLang="en-US" sz="1600" dirty="0" smtClean="0">
                <a:solidFill>
                  <a:schemeClr val="bg1"/>
                </a:solidFill>
                <a:ea typeface="ＭＳ Ｐゴシック" charset="-128"/>
              </a:rPr>
              <a:t>human </a:t>
            </a:r>
            <a:r>
              <a:rPr lang="en-US" altLang="en-US" sz="1600" dirty="0">
                <a:solidFill>
                  <a:schemeClr val="bg1"/>
                </a:solidFill>
                <a:ea typeface="ＭＳ Ｐゴシック" charset="-128"/>
              </a:rPr>
              <a:t>v other metazoans is dominated (~80%) by retro-duplication ~40 MYA (</a:t>
            </a:r>
            <a:r>
              <a:rPr lang="en-US" altLang="en-US" sz="1600" dirty="0" err="1">
                <a:solidFill>
                  <a:schemeClr val="bg1"/>
                </a:solidFill>
                <a:ea typeface="ＭＳ Ｐゴシック" charset="-128"/>
              </a:rPr>
              <a:t>Ribo</a:t>
            </a:r>
            <a:r>
              <a:rPr lang="en-US" altLang="en-US" sz="1600" dirty="0">
                <a:solidFill>
                  <a:schemeClr val="bg1"/>
                </a:solidFill>
                <a:ea typeface="ＭＳ Ｐゴシック" charset="-128"/>
              </a:rPr>
              <a:t>. Proteins). </a:t>
            </a:r>
          </a:p>
          <a:p>
            <a:pPr lvl="1"/>
            <a:endParaRPr lang="en-US" altLang="en-US" sz="1600" dirty="0">
              <a:solidFill>
                <a:schemeClr val="bg1"/>
              </a:solidFill>
              <a:ea typeface="ＭＳ Ｐゴシック" charset="-128"/>
            </a:endParaRPr>
          </a:p>
          <a:p>
            <a:endParaRPr lang="en-US" altLang="en-US" sz="1600" dirty="0">
              <a:solidFill>
                <a:schemeClr val="bg1"/>
              </a:solidFill>
              <a:ea typeface="ＭＳ Ｐゴシック" charset="-128"/>
            </a:endParaRPr>
          </a:p>
          <a:p>
            <a:endParaRPr lang="en-US" altLang="en-US" sz="1600" dirty="0">
              <a:solidFill>
                <a:schemeClr val="bg1"/>
              </a:solidFill>
              <a:ea typeface="ＭＳ Ｐゴシック" charset="-128"/>
            </a:endParaRPr>
          </a:p>
          <a:p>
            <a:endParaRPr lang="en-US" altLang="en-US" sz="1600" dirty="0">
              <a:solidFill>
                <a:schemeClr val="bg1"/>
              </a:solidFill>
              <a:ea typeface="ＭＳ Ｐゴシック" charset="-128"/>
            </a:endParaRPr>
          </a:p>
          <a:p>
            <a:endParaRPr lang="en-US" altLang="en-US" sz="1600" dirty="0">
              <a:solidFill>
                <a:schemeClr val="bg1"/>
              </a:solidFill>
              <a:ea typeface="ＭＳ Ｐゴシック" charset="-128"/>
            </a:endParaRPr>
          </a:p>
          <a:p>
            <a:endParaRPr lang="en-US" altLang="en-US" sz="1600" dirty="0">
              <a:solidFill>
                <a:schemeClr val="bg1"/>
              </a:solidFill>
              <a:ea typeface="ＭＳ Ｐゴシック" charset="-128"/>
            </a:endParaRPr>
          </a:p>
        </p:txBody>
      </p:sp>
      <p:sp>
        <p:nvSpPr>
          <p:cNvPr id="422916" name="Content Placeholder 3"/>
          <p:cNvSpPr>
            <a:spLocks noGrp="1"/>
          </p:cNvSpPr>
          <p:nvPr>
            <p:ph sz="half" idx="2"/>
          </p:nvPr>
        </p:nvSpPr>
        <p:spPr>
          <a:xfrm>
            <a:off x="4746927" y="917575"/>
            <a:ext cx="4206574" cy="5545138"/>
          </a:xfrm>
        </p:spPr>
        <p:txBody>
          <a:bodyPr/>
          <a:lstStyle/>
          <a:p>
            <a:r>
              <a:rPr lang="en-US" altLang="en-US" sz="1800" b="1" dirty="0" smtClean="0">
                <a:solidFill>
                  <a:srgbClr val="FFFF00"/>
                </a:solidFill>
                <a:ea typeface="ＭＳ Ｐゴシック" charset="-128"/>
              </a:rPr>
              <a:t>Intersection of </a:t>
            </a:r>
            <a:r>
              <a:rPr lang="en-US" altLang="en-US" sz="1800" b="1" dirty="0" err="1" smtClean="0">
                <a:solidFill>
                  <a:srgbClr val="FFFF00"/>
                </a:solidFill>
                <a:ea typeface="ＭＳ Ｐゴシック" charset="-128"/>
              </a:rPr>
              <a:t>Pseudogenes</a:t>
            </a:r>
            <a:r>
              <a:rPr lang="en-US" altLang="en-US" sz="1800" b="1" dirty="0" smtClean="0">
                <a:solidFill>
                  <a:srgbClr val="FFFF00"/>
                </a:solidFill>
                <a:ea typeface="ＭＳ Ｐゴシック" charset="-128"/>
              </a:rPr>
              <a:t> &amp; SVs</a:t>
            </a:r>
          </a:p>
          <a:p>
            <a:pPr lvl="1"/>
            <a:r>
              <a:rPr lang="en-US" altLang="en-US" sz="1600" dirty="0" smtClean="0">
                <a:solidFill>
                  <a:schemeClr val="bg1"/>
                </a:solidFill>
                <a:ea typeface="ＭＳ Ｐゴシック" charset="-128"/>
              </a:rPr>
              <a:t>Enrichment </a:t>
            </a:r>
            <a:r>
              <a:rPr lang="en-US" altLang="en-US" sz="1600" dirty="0">
                <a:solidFill>
                  <a:schemeClr val="bg1"/>
                </a:solidFill>
                <a:ea typeface="ＭＳ Ｐゴシック" charset="-128"/>
              </a:rPr>
              <a:t>of SVs in </a:t>
            </a:r>
            <a:r>
              <a:rPr lang="en-US" altLang="en-US" sz="1600" dirty="0" err="1">
                <a:solidFill>
                  <a:schemeClr val="bg1"/>
                </a:solidFill>
                <a:ea typeface="ＭＳ Ｐゴシック" charset="-128"/>
              </a:rPr>
              <a:t>pseudogenes</a:t>
            </a:r>
            <a:r>
              <a:rPr lang="en-US" altLang="en-US" sz="1600" dirty="0">
                <a:solidFill>
                  <a:schemeClr val="bg1"/>
                </a:solidFill>
                <a:ea typeface="ＭＳ Ｐゴシック" charset="-128"/>
              </a:rPr>
              <a:t> v genes, particularly for NAHR </a:t>
            </a:r>
          </a:p>
          <a:p>
            <a:r>
              <a:rPr lang="en-US" altLang="en-US" sz="1800" b="1" dirty="0">
                <a:solidFill>
                  <a:srgbClr val="FFFF00"/>
                </a:solidFill>
                <a:ea typeface="ＭＳ Ｐゴシック" charset="-128"/>
              </a:rPr>
              <a:t>Novel </a:t>
            </a:r>
            <a:r>
              <a:rPr lang="en-US" altLang="en-US" sz="1800" b="1" dirty="0" smtClean="0">
                <a:solidFill>
                  <a:srgbClr val="FFFF00"/>
                </a:solidFill>
                <a:ea typeface="ＭＳ Ｐゴシック" charset="-128"/>
              </a:rPr>
              <a:t>Processed </a:t>
            </a:r>
            <a:r>
              <a:rPr lang="en-US" altLang="en-US" sz="1800" b="1" dirty="0" err="1" smtClean="0">
                <a:solidFill>
                  <a:srgbClr val="FFFF00"/>
                </a:solidFill>
                <a:ea typeface="ＭＳ Ｐゴシック" charset="-128"/>
              </a:rPr>
              <a:t>Pseudogenes</a:t>
            </a:r>
            <a:r>
              <a:rPr lang="en-US" altLang="en-US" sz="1800" b="1" dirty="0" smtClean="0">
                <a:solidFill>
                  <a:srgbClr val="FFFF00"/>
                </a:solidFill>
                <a:ea typeface="ＭＳ Ｐゴシック" charset="-128"/>
              </a:rPr>
              <a:t> </a:t>
            </a:r>
            <a:r>
              <a:rPr lang="en-US" altLang="en-US" sz="1800" b="1" dirty="0">
                <a:solidFill>
                  <a:srgbClr val="FFFF00"/>
                </a:solidFill>
                <a:ea typeface="ＭＳ Ｐゴシック" charset="-128"/>
              </a:rPr>
              <a:t>as a </a:t>
            </a:r>
            <a:r>
              <a:rPr lang="en-US" altLang="en-US" sz="1800" b="1" dirty="0" smtClean="0">
                <a:solidFill>
                  <a:srgbClr val="FFFF00"/>
                </a:solidFill>
                <a:ea typeface="ＭＳ Ｐゴシック" charset="-128"/>
              </a:rPr>
              <a:t>Form </a:t>
            </a:r>
            <a:r>
              <a:rPr lang="en-US" altLang="en-US" sz="1800" b="1" dirty="0">
                <a:solidFill>
                  <a:srgbClr val="FFFF00"/>
                </a:solidFill>
                <a:ea typeface="ＭＳ Ｐゴシック" charset="-128"/>
              </a:rPr>
              <a:t>of SV</a:t>
            </a:r>
          </a:p>
          <a:p>
            <a:pPr lvl="1"/>
            <a:r>
              <a:rPr lang="en-US" altLang="en-US" sz="1600" dirty="0">
                <a:solidFill>
                  <a:schemeClr val="bg1"/>
                </a:solidFill>
                <a:ea typeface="ＭＳ Ｐゴシック" charset="-128"/>
              </a:rPr>
              <a:t>Not in reference but in human population – could be improved by long </a:t>
            </a:r>
            <a:r>
              <a:rPr lang="en-US" altLang="en-US" sz="1600" dirty="0" smtClean="0">
                <a:solidFill>
                  <a:schemeClr val="bg1"/>
                </a:solidFill>
                <a:ea typeface="ＭＳ Ｐゴシック" charset="-128"/>
              </a:rPr>
              <a:t>reads</a:t>
            </a:r>
            <a:endParaRPr lang="en-US" altLang="en-US" sz="1600" dirty="0">
              <a:solidFill>
                <a:schemeClr val="bg1"/>
              </a:solidFill>
              <a:ea typeface="ＭＳ Ｐゴシック" charset="-128"/>
            </a:endParaRPr>
          </a:p>
          <a:p>
            <a:pPr lvl="1"/>
            <a:r>
              <a:rPr lang="en-US" altLang="en-US" sz="1600" dirty="0">
                <a:solidFill>
                  <a:schemeClr val="bg1"/>
                </a:solidFill>
                <a:ea typeface="ＭＳ Ｐゴシック" charset="-128"/>
              </a:rPr>
              <a:t>Now found w/ splice junction mapping + clustering of unmapped PEs</a:t>
            </a:r>
          </a:p>
          <a:p>
            <a:pPr lvl="1"/>
            <a:r>
              <a:rPr lang="en-US" altLang="en-US" sz="1600" dirty="0">
                <a:solidFill>
                  <a:schemeClr val="bg1"/>
                </a:solidFill>
                <a:ea typeface="ＭＳ Ｐゴシック" charset="-128"/>
              </a:rPr>
              <a:t>~8 per person, often pop. specific</a:t>
            </a:r>
          </a:p>
          <a:p>
            <a:pPr lvl="1"/>
            <a:r>
              <a:rPr lang="en-US" altLang="en-US" sz="1600" dirty="0">
                <a:solidFill>
                  <a:schemeClr val="bg1"/>
                </a:solidFill>
                <a:ea typeface="ＭＳ Ｐゴシック" charset="-128"/>
              </a:rPr>
              <a:t>Associated w/ G1/M expressed </a:t>
            </a:r>
            <a:r>
              <a:rPr lang="en-US" altLang="en-US" sz="1600" dirty="0" smtClean="0">
                <a:solidFill>
                  <a:schemeClr val="bg1"/>
                </a:solidFill>
                <a:ea typeface="ＭＳ Ｐゴシック" charset="-128"/>
              </a:rPr>
              <a:t>genes</a:t>
            </a:r>
          </a:p>
          <a:p>
            <a:r>
              <a:rPr lang="en-US" altLang="en-US" sz="1800" b="1" dirty="0" smtClean="0">
                <a:solidFill>
                  <a:srgbClr val="FFFF00"/>
                </a:solidFill>
                <a:ea typeface="ＭＳ Ｐゴシック" charset="-128"/>
              </a:rPr>
              <a:t>Many </a:t>
            </a:r>
            <a:r>
              <a:rPr lang="en-US" altLang="en-US" sz="1800" b="1" dirty="0" err="1" smtClean="0">
                <a:solidFill>
                  <a:srgbClr val="FFFF00"/>
                </a:solidFill>
                <a:ea typeface="ＭＳ Ｐゴシック" charset="-128"/>
              </a:rPr>
              <a:t>Pseudogenes</a:t>
            </a:r>
            <a:r>
              <a:rPr lang="en-US" altLang="en-US" sz="1800" b="1" dirty="0" smtClean="0">
                <a:solidFill>
                  <a:srgbClr val="FFFF00"/>
                </a:solidFill>
                <a:ea typeface="ＭＳ Ｐゴシック" charset="-128"/>
              </a:rPr>
              <a:t> with Low Levels of Biochemical Activity</a:t>
            </a:r>
          </a:p>
          <a:p>
            <a:pPr lvl="1"/>
            <a:r>
              <a:rPr lang="en-US" altLang="en-US" sz="1600" dirty="0" smtClean="0">
                <a:solidFill>
                  <a:schemeClr val="bg1"/>
                </a:solidFill>
                <a:ea typeface="ＭＳ Ｐゴシック" charset="-128"/>
              </a:rPr>
              <a:t>Conservative assignment, </a:t>
            </a:r>
            <a:r>
              <a:rPr lang="en-US" altLang="en-US" sz="1600" dirty="0" err="1" smtClean="0">
                <a:solidFill>
                  <a:schemeClr val="bg1"/>
                </a:solidFill>
                <a:ea typeface="ＭＳ Ｐゴシック" charset="-128"/>
              </a:rPr>
              <a:t>mis</a:t>
            </a:r>
            <a:r>
              <a:rPr lang="en-US" altLang="en-US" sz="1600" dirty="0" smtClean="0">
                <a:solidFill>
                  <a:schemeClr val="bg1"/>
                </a:solidFill>
                <a:ea typeface="ＭＳ Ｐゴシック" charset="-128"/>
              </a:rPr>
              <a:t>-map issue, could be improved by long reads</a:t>
            </a:r>
          </a:p>
          <a:p>
            <a:pPr lvl="1"/>
            <a:r>
              <a:rPr lang="en-US" altLang="en-US" sz="1600" dirty="0" smtClean="0">
                <a:solidFill>
                  <a:schemeClr val="bg1"/>
                </a:solidFill>
                <a:ea typeface="ＭＳ Ｐゴシック" charset="-128"/>
              </a:rPr>
              <a:t>~15% transcribed &amp; </a:t>
            </a:r>
            <a:br>
              <a:rPr lang="en-US" altLang="en-US" sz="1600" dirty="0" smtClean="0">
                <a:solidFill>
                  <a:schemeClr val="bg1"/>
                </a:solidFill>
                <a:ea typeface="ＭＳ Ｐゴシック" charset="-128"/>
              </a:rPr>
            </a:br>
            <a:r>
              <a:rPr lang="en-US" altLang="en-US" sz="1600" dirty="0" smtClean="0">
                <a:solidFill>
                  <a:schemeClr val="bg1"/>
                </a:solidFill>
                <a:ea typeface="ＭＳ Ｐゴシック" charset="-128"/>
              </a:rPr>
              <a:t>80% w/ some activity</a:t>
            </a:r>
            <a:endParaRPr lang="en-US" altLang="en-US" sz="1600" dirty="0">
              <a:solidFill>
                <a:schemeClr val="bg1"/>
              </a:solidFill>
              <a:ea typeface="ＭＳ Ｐゴシック" charset="-128"/>
            </a:endParaRPr>
          </a:p>
        </p:txBody>
      </p:sp>
    </p:spTree>
    <p:extLst>
      <p:ext uri="{BB962C8B-B14F-4D97-AF65-F5344CB8AC3E}">
        <p14:creationId xmlns:p14="http://schemas.microsoft.com/office/powerpoint/2010/main" val="1472849462"/>
      </p:ext>
    </p:extLst>
  </p:cSld>
  <p:clrMapOvr>
    <a:overrideClrMapping bg1="lt1" tx1="dk1" bg2="lt2" tx2="dk2" accent1="accent1" accent2="accent2" accent3="accent3" accent4="accent4" accent5="accent5" accent6="accent6" hlink="hlink" folHlink="folHlink"/>
  </p:clrMapOvr>
  <p:transition advTm="5607"/>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txBox="1">
            <a:spLocks/>
          </p:cNvSpPr>
          <p:nvPr/>
        </p:nvSpPr>
        <p:spPr bwMode="auto">
          <a:xfrm>
            <a:off x="234845" y="0"/>
            <a:ext cx="5657955" cy="6606672"/>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947" tIns="45975" rIns="91947" bIns="45975"/>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pPr>
              <a:spcBef>
                <a:spcPct val="20000"/>
              </a:spcBef>
              <a:spcAft>
                <a:spcPts val="1200"/>
              </a:spcAft>
            </a:pPr>
            <a:r>
              <a:rPr lang="en-US" altLang="en-US" sz="1600" b="0" dirty="0" smtClean="0">
                <a:solidFill>
                  <a:srgbClr val="000000"/>
                </a:solidFill>
              </a:rPr>
              <a:t>Pervasive Transcription: </a:t>
            </a:r>
            <a:r>
              <a:rPr lang="en-US" sz="2000" dirty="0">
                <a:solidFill>
                  <a:srgbClr val="011790"/>
                </a:solidFill>
              </a:rPr>
              <a:t>P </a:t>
            </a:r>
            <a:r>
              <a:rPr lang="en-US" sz="2000" dirty="0" err="1">
                <a:solidFill>
                  <a:srgbClr val="011790"/>
                </a:solidFill>
              </a:rPr>
              <a:t>Bertone</a:t>
            </a:r>
            <a:r>
              <a:rPr lang="en-US" sz="1600" b="0" dirty="0"/>
              <a:t>, V </a:t>
            </a:r>
            <a:r>
              <a:rPr lang="en-US" sz="1600" b="0" dirty="0" err="1"/>
              <a:t>Stolc</a:t>
            </a:r>
            <a:r>
              <a:rPr lang="en-US" sz="1600" b="0" dirty="0"/>
              <a:t>, TE Royce, JS </a:t>
            </a:r>
            <a:r>
              <a:rPr lang="en-US" sz="1600" b="0" dirty="0" err="1"/>
              <a:t>Rozowsky</a:t>
            </a:r>
            <a:r>
              <a:rPr lang="en-US" sz="1600" b="0" dirty="0"/>
              <a:t>, AE Urban, X Zhu, JL </a:t>
            </a:r>
            <a:r>
              <a:rPr lang="en-US" sz="1600" b="0" dirty="0" err="1"/>
              <a:t>Rinn</a:t>
            </a:r>
            <a:r>
              <a:rPr lang="en-US" sz="1600" b="0" dirty="0"/>
              <a:t>, W </a:t>
            </a:r>
            <a:r>
              <a:rPr lang="en-US" sz="1600" b="0" dirty="0" err="1"/>
              <a:t>Tongprasit</a:t>
            </a:r>
            <a:r>
              <a:rPr lang="en-US" sz="1600" b="0" dirty="0"/>
              <a:t>, M </a:t>
            </a:r>
            <a:r>
              <a:rPr lang="en-US" sz="1600" b="0" dirty="0" err="1"/>
              <a:t>Samanta</a:t>
            </a:r>
            <a:r>
              <a:rPr lang="en-US" sz="1600" b="0" dirty="0"/>
              <a:t>, S </a:t>
            </a:r>
            <a:r>
              <a:rPr lang="en-US" sz="1600" b="0" dirty="0" err="1"/>
              <a:t>Weissman</a:t>
            </a:r>
            <a:r>
              <a:rPr lang="en-US" sz="1600" b="0" dirty="0"/>
              <a:t>, </a:t>
            </a:r>
            <a:r>
              <a:rPr lang="en-US" sz="1600" b="0" dirty="0" smtClean="0"/>
              <a:t>M Snyder</a:t>
            </a:r>
            <a:endParaRPr lang="en-US" altLang="en-US" sz="1600" b="0" dirty="0" smtClean="0">
              <a:solidFill>
                <a:srgbClr val="000000"/>
              </a:solidFill>
            </a:endParaRPr>
          </a:p>
          <a:p>
            <a:pPr>
              <a:spcBef>
                <a:spcPct val="20000"/>
              </a:spcBef>
              <a:spcAft>
                <a:spcPts val="1200"/>
              </a:spcAft>
            </a:pPr>
            <a:r>
              <a:rPr lang="en-US" altLang="en-US" sz="1600" b="0" dirty="0" smtClean="0">
                <a:solidFill>
                  <a:srgbClr val="000000"/>
                </a:solidFill>
              </a:rPr>
              <a:t>Tilling Arrays (1): </a:t>
            </a:r>
            <a:r>
              <a:rPr lang="en-US" altLang="en-US" sz="2000" dirty="0">
                <a:solidFill>
                  <a:srgbClr val="011790"/>
                </a:solidFill>
              </a:rPr>
              <a:t>L Li</a:t>
            </a:r>
            <a:r>
              <a:rPr lang="en-US" altLang="en-US" sz="1600" b="0" dirty="0">
                <a:solidFill>
                  <a:srgbClr val="000000"/>
                </a:solidFill>
              </a:rPr>
              <a:t>, X Wang, R </a:t>
            </a:r>
            <a:r>
              <a:rPr lang="en-US" altLang="en-US" sz="1600" b="0" dirty="0" err="1">
                <a:solidFill>
                  <a:srgbClr val="000000"/>
                </a:solidFill>
              </a:rPr>
              <a:t>Sasidharan</a:t>
            </a:r>
            <a:r>
              <a:rPr lang="en-US" altLang="en-US" sz="1600" b="0" dirty="0">
                <a:solidFill>
                  <a:srgbClr val="000000"/>
                </a:solidFill>
              </a:rPr>
              <a:t>, V </a:t>
            </a:r>
            <a:r>
              <a:rPr lang="en-US" altLang="en-US" sz="1600" b="0" dirty="0" err="1">
                <a:solidFill>
                  <a:srgbClr val="000000"/>
                </a:solidFill>
              </a:rPr>
              <a:t>Stolc</a:t>
            </a:r>
            <a:r>
              <a:rPr lang="en-US" altLang="en-US" sz="1600" b="0" dirty="0">
                <a:solidFill>
                  <a:srgbClr val="000000"/>
                </a:solidFill>
              </a:rPr>
              <a:t>, W Deng, H He, J </a:t>
            </a:r>
            <a:r>
              <a:rPr lang="en-US" altLang="en-US" sz="1600" b="0" dirty="0" err="1">
                <a:solidFill>
                  <a:srgbClr val="000000"/>
                </a:solidFill>
              </a:rPr>
              <a:t>Korbel</a:t>
            </a:r>
            <a:r>
              <a:rPr lang="en-US" altLang="en-US" sz="1600" b="0" dirty="0">
                <a:solidFill>
                  <a:srgbClr val="000000"/>
                </a:solidFill>
              </a:rPr>
              <a:t>, X Chen, W </a:t>
            </a:r>
            <a:r>
              <a:rPr lang="en-US" altLang="en-US" sz="1600" b="0" dirty="0" err="1">
                <a:solidFill>
                  <a:srgbClr val="000000"/>
                </a:solidFill>
              </a:rPr>
              <a:t>Tongprasit</a:t>
            </a:r>
            <a:r>
              <a:rPr lang="en-US" altLang="en-US" sz="1600" b="0" dirty="0">
                <a:solidFill>
                  <a:srgbClr val="000000"/>
                </a:solidFill>
              </a:rPr>
              <a:t>, P Ronald, R Chen, </a:t>
            </a:r>
            <a:r>
              <a:rPr lang="en-US" altLang="en-US" sz="1600" b="0" dirty="0" smtClean="0">
                <a:solidFill>
                  <a:srgbClr val="000000"/>
                </a:solidFill>
              </a:rPr>
              <a:t>XW Deng</a:t>
            </a:r>
          </a:p>
          <a:p>
            <a:pPr>
              <a:spcBef>
                <a:spcPct val="20000"/>
              </a:spcBef>
              <a:spcAft>
                <a:spcPts val="1200"/>
              </a:spcAft>
            </a:pPr>
            <a:r>
              <a:rPr lang="en-US" altLang="en-US" sz="1600" b="0" dirty="0" smtClean="0">
                <a:solidFill>
                  <a:srgbClr val="000000"/>
                </a:solidFill>
              </a:rPr>
              <a:t>Tilling Arrays (2</a:t>
            </a:r>
            <a:r>
              <a:rPr lang="en-US" altLang="en-US" sz="1600" b="0" dirty="0">
                <a:solidFill>
                  <a:srgbClr val="000000"/>
                </a:solidFill>
              </a:rPr>
              <a:t>): </a:t>
            </a:r>
            <a:r>
              <a:rPr lang="en-US" altLang="en-US" sz="1600" b="0" dirty="0" smtClean="0">
                <a:solidFill>
                  <a:srgbClr val="000000"/>
                </a:solidFill>
              </a:rPr>
              <a:t> </a:t>
            </a:r>
            <a:r>
              <a:rPr lang="en-US" altLang="en-US" sz="2000" dirty="0" smtClean="0">
                <a:solidFill>
                  <a:srgbClr val="011790"/>
                </a:solidFill>
              </a:rPr>
              <a:t>TE</a:t>
            </a:r>
            <a:r>
              <a:rPr lang="en-US" altLang="en-US" sz="2000" dirty="0">
                <a:solidFill>
                  <a:srgbClr val="011790"/>
                </a:solidFill>
              </a:rPr>
              <a:t>. </a:t>
            </a:r>
            <a:r>
              <a:rPr lang="en-US" altLang="en-US" sz="2000" dirty="0" smtClean="0">
                <a:solidFill>
                  <a:srgbClr val="011790"/>
                </a:solidFill>
              </a:rPr>
              <a:t>Royce </a:t>
            </a:r>
            <a:r>
              <a:rPr lang="en-US" altLang="en-US" sz="1600" b="0" dirty="0">
                <a:solidFill>
                  <a:srgbClr val="000000"/>
                </a:solidFill>
              </a:rPr>
              <a:t>, </a:t>
            </a:r>
            <a:r>
              <a:rPr lang="en-US" altLang="en-US" sz="1600" b="0" dirty="0" smtClean="0">
                <a:solidFill>
                  <a:srgbClr val="000000"/>
                </a:solidFill>
              </a:rPr>
              <a:t>JS</a:t>
            </a:r>
            <a:r>
              <a:rPr lang="en-US" altLang="en-US" sz="1600" b="0" dirty="0">
                <a:solidFill>
                  <a:srgbClr val="000000"/>
                </a:solidFill>
              </a:rPr>
              <a:t>. </a:t>
            </a:r>
            <a:r>
              <a:rPr lang="en-US" altLang="en-US" sz="1600" b="0" dirty="0" err="1" smtClean="0">
                <a:solidFill>
                  <a:srgbClr val="000000"/>
                </a:solidFill>
              </a:rPr>
              <a:t>Rozowsky</a:t>
            </a:r>
            <a:endParaRPr lang="en-US" altLang="en-US" sz="1600" b="0" dirty="0" smtClean="0">
              <a:solidFill>
                <a:srgbClr val="000000"/>
              </a:solidFill>
            </a:endParaRPr>
          </a:p>
          <a:p>
            <a:pPr>
              <a:spcBef>
                <a:spcPct val="20000"/>
              </a:spcBef>
              <a:spcAft>
                <a:spcPts val="1200"/>
              </a:spcAft>
            </a:pPr>
            <a:r>
              <a:rPr lang="en-US" altLang="en-US" sz="1600" b="0" dirty="0" smtClean="0">
                <a:solidFill>
                  <a:srgbClr val="000000"/>
                </a:solidFill>
              </a:rPr>
              <a:t>TARs</a:t>
            </a:r>
            <a:r>
              <a:rPr lang="en-US" altLang="en-US" sz="1600" b="0" dirty="0">
                <a:solidFill>
                  <a:srgbClr val="000000"/>
                </a:solidFill>
              </a:rPr>
              <a:t>: </a:t>
            </a:r>
            <a:r>
              <a:rPr lang="en-US" altLang="en-US" sz="2000" dirty="0">
                <a:solidFill>
                  <a:srgbClr val="011790"/>
                </a:solidFill>
              </a:rPr>
              <a:t>JS </a:t>
            </a:r>
            <a:r>
              <a:rPr lang="en-US" altLang="en-US" sz="2000" dirty="0" err="1">
                <a:solidFill>
                  <a:srgbClr val="011790"/>
                </a:solidFill>
              </a:rPr>
              <a:t>Rozowsky</a:t>
            </a:r>
            <a:r>
              <a:rPr lang="en-US" altLang="en-US" sz="1600" b="0" dirty="0">
                <a:solidFill>
                  <a:srgbClr val="000000"/>
                </a:solidFill>
              </a:rPr>
              <a:t>, D </a:t>
            </a:r>
            <a:r>
              <a:rPr lang="en-US" altLang="en-US" sz="1600" b="0" dirty="0" err="1">
                <a:solidFill>
                  <a:srgbClr val="000000"/>
                </a:solidFill>
              </a:rPr>
              <a:t>Newburger</a:t>
            </a:r>
            <a:r>
              <a:rPr lang="en-US" altLang="en-US" sz="1600" b="0" dirty="0">
                <a:solidFill>
                  <a:srgbClr val="000000"/>
                </a:solidFill>
              </a:rPr>
              <a:t>, F </a:t>
            </a:r>
            <a:r>
              <a:rPr lang="en-US" altLang="en-US" sz="1600" b="0" dirty="0" err="1">
                <a:solidFill>
                  <a:srgbClr val="000000"/>
                </a:solidFill>
              </a:rPr>
              <a:t>Sayward</a:t>
            </a:r>
            <a:r>
              <a:rPr lang="en-US" altLang="en-US" sz="1600" b="0" dirty="0">
                <a:solidFill>
                  <a:srgbClr val="000000"/>
                </a:solidFill>
              </a:rPr>
              <a:t>, J Wu, G Jordan, JO </a:t>
            </a:r>
            <a:r>
              <a:rPr lang="en-US" altLang="en-US" sz="1600" b="0" dirty="0" err="1">
                <a:solidFill>
                  <a:srgbClr val="000000"/>
                </a:solidFill>
              </a:rPr>
              <a:t>Korbel</a:t>
            </a:r>
            <a:r>
              <a:rPr lang="en-US" altLang="en-US" sz="1600" b="0" dirty="0">
                <a:solidFill>
                  <a:srgbClr val="000000"/>
                </a:solidFill>
              </a:rPr>
              <a:t>, U </a:t>
            </a:r>
            <a:r>
              <a:rPr lang="en-US" altLang="en-US" sz="1600" b="0" dirty="0" err="1">
                <a:solidFill>
                  <a:srgbClr val="000000"/>
                </a:solidFill>
              </a:rPr>
              <a:t>Nagalakshmi</a:t>
            </a:r>
            <a:r>
              <a:rPr lang="en-US" altLang="en-US" sz="1600" b="0" dirty="0">
                <a:solidFill>
                  <a:srgbClr val="000000"/>
                </a:solidFill>
              </a:rPr>
              <a:t>, J Yang, D Zheng, R </a:t>
            </a:r>
            <a:r>
              <a:rPr lang="en-US" altLang="en-US" sz="1600" b="0" dirty="0" err="1">
                <a:solidFill>
                  <a:srgbClr val="000000"/>
                </a:solidFill>
              </a:rPr>
              <a:t>Guigo</a:t>
            </a:r>
            <a:r>
              <a:rPr lang="en-US" altLang="en-US" sz="1600" b="0" dirty="0">
                <a:solidFill>
                  <a:srgbClr val="000000"/>
                </a:solidFill>
              </a:rPr>
              <a:t>, TR </a:t>
            </a:r>
            <a:r>
              <a:rPr lang="en-US" altLang="en-US" sz="1600" b="0" dirty="0" err="1">
                <a:solidFill>
                  <a:srgbClr val="000000"/>
                </a:solidFill>
              </a:rPr>
              <a:t>Gingeras</a:t>
            </a:r>
            <a:r>
              <a:rPr lang="en-US" altLang="en-US" sz="1600" b="0" dirty="0">
                <a:solidFill>
                  <a:srgbClr val="000000"/>
                </a:solidFill>
              </a:rPr>
              <a:t>, S </a:t>
            </a:r>
            <a:r>
              <a:rPr lang="en-US" altLang="en-US" sz="1600" b="0" dirty="0" err="1">
                <a:solidFill>
                  <a:srgbClr val="000000"/>
                </a:solidFill>
              </a:rPr>
              <a:t>Weissman</a:t>
            </a:r>
            <a:r>
              <a:rPr lang="en-US" altLang="en-US" sz="1600" b="0" dirty="0">
                <a:solidFill>
                  <a:srgbClr val="000000"/>
                </a:solidFill>
              </a:rPr>
              <a:t>, P Miller, M Snyder, MB Gerstein </a:t>
            </a:r>
            <a:endParaRPr lang="en-US" altLang="en-US" sz="1600" b="0" dirty="0" smtClean="0">
              <a:solidFill>
                <a:srgbClr val="000000"/>
              </a:solidFill>
            </a:endParaRPr>
          </a:p>
          <a:p>
            <a:pPr>
              <a:spcBef>
                <a:spcPct val="20000"/>
              </a:spcBef>
              <a:spcAft>
                <a:spcPts val="1200"/>
              </a:spcAft>
            </a:pPr>
            <a:r>
              <a:rPr lang="en-US" altLang="en-US" sz="1600" b="0" dirty="0" err="1" smtClean="0">
                <a:solidFill>
                  <a:srgbClr val="000000"/>
                </a:solidFill>
              </a:rPr>
              <a:t>lncRNA</a:t>
            </a:r>
            <a:r>
              <a:rPr lang="en-US" altLang="en-US" sz="1600" b="0" dirty="0">
                <a:solidFill>
                  <a:srgbClr val="000000"/>
                </a:solidFill>
              </a:rPr>
              <a:t>: </a:t>
            </a:r>
            <a:r>
              <a:rPr lang="en-US" altLang="en-US" sz="2000" dirty="0">
                <a:solidFill>
                  <a:srgbClr val="011790"/>
                </a:solidFill>
              </a:rPr>
              <a:t>ZJ Lu</a:t>
            </a:r>
            <a:r>
              <a:rPr lang="en-US" altLang="en-US" sz="1600" b="0" dirty="0">
                <a:solidFill>
                  <a:srgbClr val="000000"/>
                </a:solidFill>
              </a:rPr>
              <a:t>, KY Yip, G Wang, C </a:t>
            </a:r>
            <a:r>
              <a:rPr lang="en-US" altLang="en-US" sz="1600" b="0" dirty="0" err="1">
                <a:solidFill>
                  <a:srgbClr val="000000"/>
                </a:solidFill>
              </a:rPr>
              <a:t>Shou</a:t>
            </a:r>
            <a:r>
              <a:rPr lang="en-US" altLang="en-US" sz="1600" b="0" dirty="0">
                <a:solidFill>
                  <a:srgbClr val="000000"/>
                </a:solidFill>
              </a:rPr>
              <a:t>, LW Hillier, E </a:t>
            </a:r>
            <a:r>
              <a:rPr lang="en-US" altLang="en-US" sz="1600" b="0" dirty="0" err="1">
                <a:solidFill>
                  <a:srgbClr val="000000"/>
                </a:solidFill>
              </a:rPr>
              <a:t>Khurana</a:t>
            </a:r>
            <a:r>
              <a:rPr lang="en-US" altLang="en-US" sz="1600" b="0" dirty="0">
                <a:solidFill>
                  <a:srgbClr val="000000"/>
                </a:solidFill>
              </a:rPr>
              <a:t>, A Agarwal, R </a:t>
            </a:r>
            <a:r>
              <a:rPr lang="en-US" altLang="en-US" sz="1600" b="0" dirty="0" err="1">
                <a:solidFill>
                  <a:srgbClr val="000000"/>
                </a:solidFill>
              </a:rPr>
              <a:t>Auerbach</a:t>
            </a:r>
            <a:r>
              <a:rPr lang="en-US" altLang="en-US" sz="1600" b="0" dirty="0">
                <a:solidFill>
                  <a:srgbClr val="000000"/>
                </a:solidFill>
              </a:rPr>
              <a:t>, J </a:t>
            </a:r>
            <a:r>
              <a:rPr lang="en-US" altLang="en-US" sz="1600" b="0" dirty="0" err="1">
                <a:solidFill>
                  <a:srgbClr val="000000"/>
                </a:solidFill>
              </a:rPr>
              <a:t>Rozowsky</a:t>
            </a:r>
            <a:r>
              <a:rPr lang="en-US" altLang="en-US" sz="1600" b="0" dirty="0">
                <a:solidFill>
                  <a:srgbClr val="000000"/>
                </a:solidFill>
              </a:rPr>
              <a:t>, C Cheng, M Kato, DM Miller, F Slack, M Snyder, RH Waterston, V </a:t>
            </a:r>
            <a:r>
              <a:rPr lang="en-US" altLang="en-US" sz="1600" b="0" dirty="0" err="1" smtClean="0">
                <a:solidFill>
                  <a:srgbClr val="000000"/>
                </a:solidFill>
              </a:rPr>
              <a:t>Reinke</a:t>
            </a:r>
            <a:endParaRPr lang="en-US" altLang="en-US" sz="1600" b="0" dirty="0" smtClean="0">
              <a:solidFill>
                <a:srgbClr val="000000"/>
              </a:solidFill>
            </a:endParaRPr>
          </a:p>
          <a:p>
            <a:pPr>
              <a:spcBef>
                <a:spcPct val="20000"/>
              </a:spcBef>
              <a:spcAft>
                <a:spcPts val="1200"/>
              </a:spcAft>
            </a:pPr>
            <a:r>
              <a:rPr lang="en-US" altLang="en-US" sz="1600" b="0" dirty="0" smtClean="0">
                <a:solidFill>
                  <a:srgbClr val="000000"/>
                </a:solidFill>
              </a:rPr>
              <a:t>GAPDH </a:t>
            </a:r>
            <a:r>
              <a:rPr lang="en-US" altLang="en-US" sz="1600" b="0" dirty="0" err="1" smtClean="0">
                <a:solidFill>
                  <a:srgbClr val="000000"/>
                </a:solidFill>
              </a:rPr>
              <a:t>Pseudogene</a:t>
            </a:r>
            <a:r>
              <a:rPr lang="en-US" altLang="en-US" sz="1600" b="0" dirty="0">
                <a:solidFill>
                  <a:srgbClr val="000000"/>
                </a:solidFill>
              </a:rPr>
              <a:t>: </a:t>
            </a:r>
            <a:r>
              <a:rPr lang="en-US" altLang="en-US" sz="2000" dirty="0" smtClean="0">
                <a:solidFill>
                  <a:srgbClr val="011790"/>
                </a:solidFill>
              </a:rPr>
              <a:t>Y-J Liu</a:t>
            </a:r>
            <a:r>
              <a:rPr lang="en-US" altLang="en-US" sz="1600" b="0" dirty="0">
                <a:solidFill>
                  <a:srgbClr val="000000"/>
                </a:solidFill>
              </a:rPr>
              <a:t>, </a:t>
            </a:r>
            <a:r>
              <a:rPr lang="en-US" altLang="en-US" sz="1600" b="0" dirty="0" smtClean="0">
                <a:solidFill>
                  <a:srgbClr val="000000"/>
                </a:solidFill>
              </a:rPr>
              <a:t>D Zheng</a:t>
            </a:r>
            <a:r>
              <a:rPr lang="en-US" altLang="en-US" sz="1600" b="0" dirty="0">
                <a:solidFill>
                  <a:srgbClr val="000000"/>
                </a:solidFill>
              </a:rPr>
              <a:t>, </a:t>
            </a:r>
            <a:r>
              <a:rPr lang="en-US" altLang="en-US" sz="1600" b="0" dirty="0" smtClean="0">
                <a:solidFill>
                  <a:srgbClr val="000000"/>
                </a:solidFill>
              </a:rPr>
              <a:t>S </a:t>
            </a:r>
            <a:r>
              <a:rPr lang="en-US" altLang="en-US" sz="1600" b="0" dirty="0" err="1">
                <a:solidFill>
                  <a:srgbClr val="000000"/>
                </a:solidFill>
              </a:rPr>
              <a:t>Balasubramanian</a:t>
            </a:r>
            <a:r>
              <a:rPr lang="en-US" altLang="en-US" sz="1600" b="0" dirty="0">
                <a:solidFill>
                  <a:srgbClr val="000000"/>
                </a:solidFill>
              </a:rPr>
              <a:t>, </a:t>
            </a:r>
            <a:r>
              <a:rPr lang="en-US" altLang="en-US" sz="1600" b="0" dirty="0" smtClean="0">
                <a:solidFill>
                  <a:srgbClr val="000000"/>
                </a:solidFill>
              </a:rPr>
              <a:t>N </a:t>
            </a:r>
            <a:r>
              <a:rPr lang="en-US" altLang="en-US" sz="1600" b="0" dirty="0" err="1">
                <a:solidFill>
                  <a:srgbClr val="000000"/>
                </a:solidFill>
              </a:rPr>
              <a:t>Carriero</a:t>
            </a:r>
            <a:r>
              <a:rPr lang="en-US" altLang="en-US" sz="1600" b="0" dirty="0">
                <a:solidFill>
                  <a:srgbClr val="000000"/>
                </a:solidFill>
              </a:rPr>
              <a:t>, </a:t>
            </a:r>
            <a:r>
              <a:rPr lang="en-US" altLang="en-US" sz="1600" b="0" dirty="0" smtClean="0">
                <a:solidFill>
                  <a:srgbClr val="000000"/>
                </a:solidFill>
              </a:rPr>
              <a:t>E </a:t>
            </a:r>
            <a:r>
              <a:rPr lang="en-US" altLang="en-US" sz="1600" b="0" dirty="0" err="1">
                <a:solidFill>
                  <a:srgbClr val="000000"/>
                </a:solidFill>
              </a:rPr>
              <a:t>Khurana</a:t>
            </a:r>
            <a:r>
              <a:rPr lang="en-US" altLang="en-US" sz="1600" b="0" dirty="0">
                <a:solidFill>
                  <a:srgbClr val="000000"/>
                </a:solidFill>
              </a:rPr>
              <a:t>, </a:t>
            </a:r>
            <a:r>
              <a:rPr lang="en-US" altLang="en-US" sz="1600" b="0" dirty="0" smtClean="0">
                <a:solidFill>
                  <a:srgbClr val="000000"/>
                </a:solidFill>
              </a:rPr>
              <a:t>R </a:t>
            </a:r>
            <a:r>
              <a:rPr lang="en-US" altLang="en-US" sz="1600" b="0" dirty="0" err="1" smtClean="0">
                <a:solidFill>
                  <a:srgbClr val="000000"/>
                </a:solidFill>
              </a:rPr>
              <a:t>Robilotto</a:t>
            </a:r>
            <a:endParaRPr lang="en-US" altLang="en-US" sz="1600" b="0" dirty="0" smtClean="0">
              <a:solidFill>
                <a:srgbClr val="000000"/>
              </a:solidFill>
            </a:endParaRPr>
          </a:p>
          <a:p>
            <a:pPr>
              <a:spcBef>
                <a:spcPct val="20000"/>
              </a:spcBef>
              <a:spcAft>
                <a:spcPts val="1200"/>
              </a:spcAft>
            </a:pPr>
            <a:r>
              <a:rPr lang="en-US" altLang="en-US" sz="1600" b="0" dirty="0" smtClean="0">
                <a:solidFill>
                  <a:srgbClr val="000000"/>
                </a:solidFill>
              </a:rPr>
              <a:t>Comparative </a:t>
            </a:r>
            <a:r>
              <a:rPr lang="en-US" altLang="en-US" sz="1600" b="0" dirty="0" err="1">
                <a:solidFill>
                  <a:srgbClr val="000000"/>
                </a:solidFill>
              </a:rPr>
              <a:t>Pseudogene</a:t>
            </a:r>
            <a:r>
              <a:rPr lang="en-US" altLang="en-US" sz="1600" b="0" dirty="0">
                <a:solidFill>
                  <a:srgbClr val="000000"/>
                </a:solidFill>
              </a:rPr>
              <a:t>: </a:t>
            </a:r>
            <a:r>
              <a:rPr lang="en-US" altLang="en-US" sz="2000" dirty="0">
                <a:solidFill>
                  <a:srgbClr val="000090"/>
                </a:solidFill>
              </a:rPr>
              <a:t>C </a:t>
            </a:r>
            <a:r>
              <a:rPr lang="en-US" altLang="en-US" sz="2000" dirty="0" err="1">
                <a:solidFill>
                  <a:srgbClr val="000090"/>
                </a:solidFill>
              </a:rPr>
              <a:t>Sisu</a:t>
            </a:r>
            <a:r>
              <a:rPr lang="en-US" altLang="en-US" sz="2000" dirty="0">
                <a:solidFill>
                  <a:srgbClr val="000090"/>
                </a:solidFill>
              </a:rPr>
              <a:t>, B Pei</a:t>
            </a:r>
            <a:r>
              <a:rPr lang="en-US" altLang="en-US" sz="1600" dirty="0">
                <a:solidFill>
                  <a:srgbClr val="000090"/>
                </a:solidFill>
              </a:rPr>
              <a:t>,</a:t>
            </a:r>
            <a:r>
              <a:rPr lang="en-US" altLang="en-US" sz="1600" b="0" dirty="0">
                <a:solidFill>
                  <a:srgbClr val="000000"/>
                </a:solidFill>
              </a:rPr>
              <a:t> Jing </a:t>
            </a:r>
            <a:r>
              <a:rPr lang="en-US" altLang="en-US" sz="1600" b="0" dirty="0" err="1">
                <a:solidFill>
                  <a:srgbClr val="000000"/>
                </a:solidFill>
              </a:rPr>
              <a:t>Leng</a:t>
            </a:r>
            <a:r>
              <a:rPr lang="en-US" altLang="en-US" sz="1600" b="0" dirty="0">
                <a:solidFill>
                  <a:srgbClr val="000000"/>
                </a:solidFill>
              </a:rPr>
              <a:t>,</a:t>
            </a:r>
            <a:r>
              <a:rPr lang="en-US" altLang="en-US" sz="1600" dirty="0">
                <a:solidFill>
                  <a:srgbClr val="000090"/>
                </a:solidFill>
              </a:rPr>
              <a:t> A Frankish,</a:t>
            </a:r>
            <a:r>
              <a:rPr lang="en-US" altLang="en-US" sz="1600" b="0" dirty="0">
                <a:solidFill>
                  <a:srgbClr val="000000"/>
                </a:solidFill>
              </a:rPr>
              <a:t> Yan Zhang, </a:t>
            </a:r>
            <a:r>
              <a:rPr lang="en-US" altLang="en-US" sz="1600" b="0" dirty="0" err="1">
                <a:solidFill>
                  <a:srgbClr val="000000"/>
                </a:solidFill>
              </a:rPr>
              <a:t>Suganthi</a:t>
            </a:r>
            <a:r>
              <a:rPr lang="en-US" altLang="en-US" sz="1600" b="0" dirty="0">
                <a:solidFill>
                  <a:srgbClr val="000000"/>
                </a:solidFill>
              </a:rPr>
              <a:t> </a:t>
            </a:r>
            <a:r>
              <a:rPr lang="en-US" altLang="en-US" sz="1600" b="0" dirty="0" err="1">
                <a:solidFill>
                  <a:srgbClr val="000000"/>
                </a:solidFill>
              </a:rPr>
              <a:t>Balasubramanian</a:t>
            </a:r>
            <a:r>
              <a:rPr lang="en-US" altLang="en-US" sz="1600" b="0" dirty="0">
                <a:solidFill>
                  <a:srgbClr val="000000"/>
                </a:solidFill>
              </a:rPr>
              <a:t>, Rachel Harte, </a:t>
            </a:r>
            <a:r>
              <a:rPr lang="en-US" altLang="en-US" sz="1600" b="0" dirty="0" err="1">
                <a:solidFill>
                  <a:srgbClr val="000000"/>
                </a:solidFill>
              </a:rPr>
              <a:t>Daifeng</a:t>
            </a:r>
            <a:r>
              <a:rPr lang="en-US" altLang="en-US" sz="1600" b="0" dirty="0">
                <a:solidFill>
                  <a:srgbClr val="000000"/>
                </a:solidFill>
              </a:rPr>
              <a:t> Wang, Michael </a:t>
            </a:r>
            <a:r>
              <a:rPr lang="en-US" altLang="en-US" sz="1600" b="0" dirty="0" err="1">
                <a:solidFill>
                  <a:srgbClr val="000000"/>
                </a:solidFill>
              </a:rPr>
              <a:t>Rutenberg</a:t>
            </a:r>
            <a:r>
              <a:rPr lang="en-US" altLang="en-US" sz="1600" b="0" dirty="0">
                <a:solidFill>
                  <a:srgbClr val="000000"/>
                </a:solidFill>
              </a:rPr>
              <a:t>-Schoenberg, Wyatt Clark, Mark </a:t>
            </a:r>
            <a:r>
              <a:rPr lang="en-US" altLang="en-US" sz="1600" b="0" dirty="0" err="1">
                <a:solidFill>
                  <a:srgbClr val="000000"/>
                </a:solidFill>
              </a:rPr>
              <a:t>Diekhans</a:t>
            </a:r>
            <a:r>
              <a:rPr lang="en-US" altLang="en-US" sz="1600" b="0" dirty="0">
                <a:solidFill>
                  <a:srgbClr val="000000"/>
                </a:solidFill>
              </a:rPr>
              <a:t>, Joel </a:t>
            </a:r>
            <a:r>
              <a:rPr lang="en-US" altLang="en-US" sz="1600" b="0" dirty="0" err="1">
                <a:solidFill>
                  <a:srgbClr val="000000"/>
                </a:solidFill>
              </a:rPr>
              <a:t>Rozowsky</a:t>
            </a:r>
            <a:r>
              <a:rPr lang="en-US" altLang="en-US" sz="1600" b="0" dirty="0">
                <a:solidFill>
                  <a:srgbClr val="000000"/>
                </a:solidFill>
              </a:rPr>
              <a:t>, Tim Hubbard, </a:t>
            </a:r>
            <a:r>
              <a:rPr lang="en-US" altLang="en-US" sz="1600" dirty="0">
                <a:solidFill>
                  <a:srgbClr val="000090"/>
                </a:solidFill>
              </a:rPr>
              <a:t>J Harrow</a:t>
            </a:r>
          </a:p>
          <a:p>
            <a:pPr>
              <a:spcBef>
                <a:spcPct val="20000"/>
              </a:spcBef>
              <a:spcAft>
                <a:spcPts val="1200"/>
              </a:spcAft>
            </a:pPr>
            <a:endParaRPr lang="en-US" altLang="en-US" sz="1600" b="0" dirty="0" smtClean="0">
              <a:solidFill>
                <a:srgbClr val="000000"/>
              </a:solidFill>
            </a:endParaRPr>
          </a:p>
        </p:txBody>
      </p:sp>
      <p:pic>
        <p:nvPicPr>
          <p:cNvPr id="7" name="Picture 6"/>
          <p:cNvPicPr>
            <a:picLocks noChangeAspect="1"/>
          </p:cNvPicPr>
          <p:nvPr/>
        </p:nvPicPr>
        <p:blipFill>
          <a:blip r:embed="rId2"/>
          <a:stretch>
            <a:fillRect/>
          </a:stretch>
        </p:blipFill>
        <p:spPr>
          <a:xfrm>
            <a:off x="5877880" y="12575"/>
            <a:ext cx="3266123" cy="6858000"/>
          </a:xfrm>
          <a:prstGeom prst="rect">
            <a:avLst/>
          </a:prstGeom>
        </p:spPr>
      </p:pic>
      <p:sp>
        <p:nvSpPr>
          <p:cNvPr id="8" name="Rectangle 6"/>
          <p:cNvSpPr>
            <a:spLocks noChangeArrowheads="1"/>
          </p:cNvSpPr>
          <p:nvPr/>
        </p:nvSpPr>
        <p:spPr bwMode="auto">
          <a:xfrm>
            <a:off x="6394449" y="254000"/>
            <a:ext cx="2281074"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defTabSz="457189">
              <a:defRPr/>
            </a:pPr>
            <a:r>
              <a:rPr lang="en-US" sz="2000" b="1" dirty="0">
                <a:solidFill>
                  <a:schemeClr val="bg1"/>
                </a:solidFill>
                <a:latin typeface="Calibri"/>
                <a:ea typeface="ＭＳ Ｐゴシック" charset="-128"/>
              </a:rPr>
              <a:t>Acknowledgements</a:t>
            </a:r>
          </a:p>
        </p:txBody>
      </p:sp>
    </p:spTree>
    <p:extLst>
      <p:ext uri="{BB962C8B-B14F-4D97-AF65-F5344CB8AC3E}">
        <p14:creationId xmlns:p14="http://schemas.microsoft.com/office/powerpoint/2010/main" val="871621560"/>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2"/>
          <p:cNvSpPr>
            <a:spLocks noGrp="1" noChangeArrowheads="1"/>
          </p:cNvSpPr>
          <p:nvPr>
            <p:ph type="title" idx="4294967295"/>
          </p:nvPr>
        </p:nvSpPr>
        <p:spPr>
          <a:xfrm>
            <a:off x="203200" y="0"/>
            <a:ext cx="8704263" cy="1143000"/>
          </a:xfrm>
        </p:spPr>
        <p:txBody>
          <a:bodyPr/>
          <a:lstStyle/>
          <a:p>
            <a:pPr eaLnBrk="1" hangingPunct="1"/>
            <a:r>
              <a:rPr lang="en-US" altLang="zh-CN" sz="2000" dirty="0" smtClean="0">
                <a:latin typeface="Arial" charset="0"/>
                <a:ea typeface="宋体" charset="0"/>
                <a:cs typeface="宋体" charset="0"/>
              </a:rPr>
              <a:t>Nature reviews </a:t>
            </a:r>
            <a:r>
              <a:rPr lang="en-US" altLang="zh-CN" sz="2000" dirty="0" err="1" smtClean="0">
                <a:latin typeface="Arial" charset="0"/>
                <a:ea typeface="宋体" charset="0"/>
                <a:cs typeface="宋体" charset="0"/>
              </a:rPr>
              <a:t>genetids</a:t>
            </a:r>
            <a:r>
              <a:rPr lang="en-US" altLang="zh-CN" sz="2000" dirty="0" smtClean="0">
                <a:latin typeface="Arial" charset="0"/>
                <a:ea typeface="宋体" charset="0"/>
                <a:cs typeface="宋体" charset="0"/>
              </a:rPr>
              <a:t> here </a:t>
            </a:r>
            <a:r>
              <a:rPr lang="is-IS" altLang="zh-CN" sz="2000" dirty="0" smtClean="0">
                <a:latin typeface="Arial" charset="0"/>
                <a:ea typeface="宋体" charset="0"/>
                <a:cs typeface="宋体" charset="0"/>
              </a:rPr>
              <a:t>….. </a:t>
            </a:r>
            <a:r>
              <a:rPr lang="en-US" altLang="zh-CN" sz="2000" dirty="0" smtClean="0">
                <a:latin typeface="Arial" charset="0"/>
                <a:ea typeface="宋体" charset="0"/>
                <a:cs typeface="宋体" charset="0"/>
              </a:rPr>
              <a:t>A </a:t>
            </a:r>
            <a:r>
              <a:rPr lang="en-US" altLang="zh-CN" sz="2000" dirty="0">
                <a:latin typeface="Arial" charset="0"/>
                <a:ea typeface="宋体" charset="0"/>
                <a:cs typeface="宋体" charset="0"/>
              </a:rPr>
              <a:t>Starting Point: </a:t>
            </a:r>
            <a:r>
              <a:rPr lang="en-US" altLang="zh-CN" sz="2400" dirty="0">
                <a:latin typeface="Arial" charset="0"/>
                <a:ea typeface="宋体" charset="0"/>
                <a:cs typeface="宋体" charset="0"/>
              </a:rPr>
              <a:t>Noisy </a:t>
            </a:r>
            <a:r>
              <a:rPr lang="en-US" altLang="zh-CN" sz="2000" dirty="0">
                <a:latin typeface="Arial" charset="0"/>
                <a:ea typeface="宋体" charset="0"/>
                <a:cs typeface="宋体" charset="0"/>
              </a:rPr>
              <a:t>Raw Signal from Tiling Arrays (Transcription)</a:t>
            </a:r>
          </a:p>
        </p:txBody>
      </p:sp>
      <p:pic>
        <p:nvPicPr>
          <p:cNvPr id="152579" name="Picture 3"/>
          <p:cNvPicPr>
            <a:picLocks noChangeAspect="1" noChangeArrowheads="1"/>
          </p:cNvPicPr>
          <p:nvPr/>
        </p:nvPicPr>
        <p:blipFill>
          <a:blip r:embed="rId3">
            <a:extLst>
              <a:ext uri="{28A0092B-C50C-407E-A947-70E740481C1C}">
                <a14:useLocalDpi xmlns:a14="http://schemas.microsoft.com/office/drawing/2010/main" val="0"/>
              </a:ext>
            </a:extLst>
          </a:blip>
          <a:srcRect b="11636"/>
          <a:stretch>
            <a:fillRect/>
          </a:stretch>
        </p:blipFill>
        <p:spPr bwMode="auto">
          <a:xfrm>
            <a:off x="2706370" y="860489"/>
            <a:ext cx="6483350" cy="3273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2580" name="Rectangle 4"/>
          <p:cNvSpPr>
            <a:spLocks noChangeArrowheads="1"/>
          </p:cNvSpPr>
          <p:nvPr/>
        </p:nvSpPr>
        <p:spPr bwMode="auto">
          <a:xfrm rot="-5400000">
            <a:off x="235744" y="2456657"/>
            <a:ext cx="3140075" cy="357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0" tIns="45716" rIns="91430" bIns="45716" anchor="ctr"/>
          <a:lstStyle/>
          <a:p>
            <a:pPr algn="ctr" defTabSz="912813"/>
            <a:r>
              <a:rPr lang="en-US" altLang="zh-CN" b="0" dirty="0" smtClean="0">
                <a:solidFill>
                  <a:srgbClr val="808080"/>
                </a:solidFill>
                <a:ea typeface="宋体" charset="0"/>
                <a:cs typeface="宋体" charset="0"/>
              </a:rPr>
              <a:t>Johnson et al. (2005) TIG, 21, 93-102.</a:t>
            </a:r>
          </a:p>
        </p:txBody>
      </p:sp>
      <p:pic>
        <p:nvPicPr>
          <p:cNvPr id="152581"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44613" y="5013325"/>
            <a:ext cx="7480300" cy="1844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pic>
      <p:pic>
        <p:nvPicPr>
          <p:cNvPr id="152582"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4264025"/>
            <a:ext cx="3908425" cy="13223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pic>
      <p:sp>
        <p:nvSpPr>
          <p:cNvPr id="152583" name="Text Box 10"/>
          <p:cNvSpPr txBox="1">
            <a:spLocks noChangeArrowheads="1"/>
          </p:cNvSpPr>
          <p:nvPr/>
        </p:nvSpPr>
        <p:spPr bwMode="auto">
          <a:xfrm>
            <a:off x="6754813" y="5181600"/>
            <a:ext cx="1549400"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lIns="91430" tIns="45716" rIns="91430" bIns="45716">
            <a:spAutoFit/>
          </a:bodyPr>
          <a:lstStyle>
            <a:lvl1pPr algn="ctr" defTabSz="912813" eaLnBrk="0" hangingPunct="0">
              <a:defRPr sz="1200" b="1">
                <a:solidFill>
                  <a:schemeClr val="tx1"/>
                </a:solidFill>
                <a:latin typeface="Arial" charset="0"/>
                <a:ea typeface="ＭＳ Ｐゴシック" charset="0"/>
                <a:cs typeface="ＭＳ Ｐゴシック" charset="0"/>
              </a:defRPr>
            </a:lvl1pPr>
            <a:lvl2pPr marL="37931725" indent="-37474525" algn="ctr" defTabSz="912813" eaLnBrk="0" hangingPunct="0">
              <a:defRPr sz="1200" b="1">
                <a:solidFill>
                  <a:schemeClr val="tx1"/>
                </a:solidFill>
                <a:latin typeface="Arial" charset="0"/>
                <a:ea typeface="ＭＳ Ｐゴシック" charset="0"/>
              </a:defRPr>
            </a:lvl2pPr>
            <a:lvl3pPr eaLnBrk="0" hangingPunct="0">
              <a:defRPr sz="1200" b="1">
                <a:solidFill>
                  <a:schemeClr val="tx1"/>
                </a:solidFill>
                <a:latin typeface="Arial" charset="0"/>
                <a:ea typeface="ＭＳ Ｐゴシック" charset="0"/>
              </a:defRPr>
            </a:lvl3pPr>
            <a:lvl4pPr eaLnBrk="0" hangingPunct="0">
              <a:defRPr sz="1200" b="1">
                <a:solidFill>
                  <a:schemeClr val="tx1"/>
                </a:solidFill>
                <a:latin typeface="Arial" charset="0"/>
                <a:ea typeface="ＭＳ Ｐゴシック" charset="0"/>
              </a:defRPr>
            </a:lvl4pPr>
            <a:lvl5pPr eaLnBrk="0" hangingPunct="0">
              <a:defRPr sz="1200" b="1">
                <a:solidFill>
                  <a:schemeClr val="tx1"/>
                </a:solidFill>
                <a:latin typeface="Arial" charset="0"/>
                <a:ea typeface="ＭＳ Ｐゴシック" charset="0"/>
              </a:defRPr>
            </a:lvl5pPr>
            <a:lvl6pPr marL="457200" eaLnBrk="0" fontAlgn="base" hangingPunct="0">
              <a:spcBef>
                <a:spcPct val="0"/>
              </a:spcBef>
              <a:spcAft>
                <a:spcPct val="0"/>
              </a:spcAft>
              <a:defRPr sz="1200" b="1">
                <a:solidFill>
                  <a:schemeClr val="tx1"/>
                </a:solidFill>
                <a:latin typeface="Arial" charset="0"/>
                <a:ea typeface="ＭＳ Ｐゴシック" charset="0"/>
              </a:defRPr>
            </a:lvl6pPr>
            <a:lvl7pPr marL="914400" eaLnBrk="0" fontAlgn="base" hangingPunct="0">
              <a:spcBef>
                <a:spcPct val="0"/>
              </a:spcBef>
              <a:spcAft>
                <a:spcPct val="0"/>
              </a:spcAft>
              <a:defRPr sz="1200" b="1">
                <a:solidFill>
                  <a:schemeClr val="tx1"/>
                </a:solidFill>
                <a:latin typeface="Arial" charset="0"/>
                <a:ea typeface="ＭＳ Ｐゴシック" charset="0"/>
              </a:defRPr>
            </a:lvl7pPr>
            <a:lvl8pPr marL="1371600" eaLnBrk="0" fontAlgn="base" hangingPunct="0">
              <a:spcBef>
                <a:spcPct val="0"/>
              </a:spcBef>
              <a:spcAft>
                <a:spcPct val="0"/>
              </a:spcAft>
              <a:defRPr sz="1200" b="1">
                <a:solidFill>
                  <a:schemeClr val="tx1"/>
                </a:solidFill>
                <a:latin typeface="Arial" charset="0"/>
                <a:ea typeface="ＭＳ Ｐゴシック" charset="0"/>
              </a:defRPr>
            </a:lvl8pPr>
            <a:lvl9pPr marL="18288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900" b="0" smtClean="0">
                <a:solidFill>
                  <a:srgbClr val="808080"/>
                </a:solidFill>
              </a:rPr>
              <a:t>Li et al., PLOS one (2007)</a:t>
            </a:r>
          </a:p>
        </p:txBody>
      </p:sp>
    </p:spTree>
    <p:extLst>
      <p:ext uri="{BB962C8B-B14F-4D97-AF65-F5344CB8AC3E}">
        <p14:creationId xmlns:p14="http://schemas.microsoft.com/office/powerpoint/2010/main" val="2305750879"/>
      </p:ext>
    </p:extLst>
  </p:cSld>
  <p:clrMapOvr>
    <a:masterClrMapping/>
  </p:clrMapOvr>
  <p:transition advTm="16687"/>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647700"/>
          </a:xfrm>
        </p:spPr>
        <p:txBody>
          <a:bodyPr rtlCol="0">
            <a:normAutofit/>
          </a:bodyPr>
          <a:lstStyle/>
          <a:p>
            <a:pPr>
              <a:defRPr/>
            </a:pPr>
            <a:r>
              <a:rPr lang="en-US" dirty="0" smtClean="0">
                <a:ea typeface="+mj-ea"/>
                <a:cs typeface="+mj-cs"/>
              </a:rPr>
              <a:t>Acknowledgements</a:t>
            </a:r>
            <a:endParaRPr lang="en-US" dirty="0">
              <a:ea typeface="+mj-ea"/>
              <a:cs typeface="+mj-cs"/>
            </a:endParaRPr>
          </a:p>
        </p:txBody>
      </p:sp>
      <p:sp>
        <p:nvSpPr>
          <p:cNvPr id="3" name="Content Placeholder 2"/>
          <p:cNvSpPr>
            <a:spLocks noGrp="1"/>
          </p:cNvSpPr>
          <p:nvPr>
            <p:ph idx="1"/>
          </p:nvPr>
        </p:nvSpPr>
        <p:spPr>
          <a:xfrm>
            <a:off x="204031" y="1337400"/>
            <a:ext cx="6229263" cy="5018087"/>
          </a:xfrm>
        </p:spPr>
        <p:txBody>
          <a:bodyPr rtlCol="0">
            <a:noAutofit/>
          </a:bodyPr>
          <a:lstStyle/>
          <a:p>
            <a:pPr marL="0" indent="0" algn="ctr">
              <a:lnSpc>
                <a:spcPct val="120000"/>
              </a:lnSpc>
              <a:buNone/>
              <a:defRPr/>
            </a:pPr>
            <a:r>
              <a:rPr lang="en-US" sz="1200" b="1" u="sng" dirty="0">
                <a:latin typeface="Helvetica"/>
                <a:cs typeface="Helvetica"/>
              </a:rPr>
              <a:t>modENCODE/ENCODE Transcriptome subgroup</a:t>
            </a:r>
          </a:p>
          <a:p>
            <a:pPr marL="0" indent="0">
              <a:lnSpc>
                <a:spcPct val="120000"/>
              </a:lnSpc>
              <a:buNone/>
              <a:defRPr/>
            </a:pPr>
            <a:r>
              <a:rPr lang="en-US" sz="2000" b="1" dirty="0">
                <a:solidFill>
                  <a:srgbClr val="FF0000"/>
                </a:solidFill>
                <a:latin typeface="Helvetica"/>
                <a:cs typeface="Helvetica"/>
              </a:rPr>
              <a:t>Joel Rozowsky, Koon-</a:t>
            </a:r>
            <a:r>
              <a:rPr lang="en-US" sz="2000" b="1" dirty="0" err="1">
                <a:solidFill>
                  <a:srgbClr val="FF0000"/>
                </a:solidFill>
                <a:latin typeface="Helvetica"/>
                <a:cs typeface="Helvetica"/>
              </a:rPr>
              <a:t>Kiu</a:t>
            </a:r>
            <a:r>
              <a:rPr lang="en-US" sz="2000" b="1" dirty="0">
                <a:solidFill>
                  <a:srgbClr val="FF0000"/>
                </a:solidFill>
                <a:latin typeface="Helvetica"/>
                <a:cs typeface="Helvetica"/>
              </a:rPr>
              <a:t> Yan, </a:t>
            </a:r>
            <a:r>
              <a:rPr lang="en-US" sz="2000" b="1" dirty="0" err="1">
                <a:solidFill>
                  <a:srgbClr val="FF0000"/>
                </a:solidFill>
                <a:latin typeface="Helvetica"/>
                <a:cs typeface="Helvetica"/>
              </a:rPr>
              <a:t>Daifeng</a:t>
            </a:r>
            <a:r>
              <a:rPr lang="en-US" sz="2000" b="1" dirty="0">
                <a:solidFill>
                  <a:srgbClr val="FF0000"/>
                </a:solidFill>
                <a:latin typeface="Helvetica"/>
                <a:cs typeface="Helvetica"/>
              </a:rPr>
              <a:t> Wang, </a:t>
            </a:r>
            <a:r>
              <a:rPr lang="en-US" sz="1600" b="1" dirty="0">
                <a:solidFill>
                  <a:srgbClr val="FF0000"/>
                </a:solidFill>
                <a:latin typeface="Helvetica"/>
                <a:cs typeface="Helvetica"/>
              </a:rPr>
              <a:t/>
            </a:r>
            <a:br>
              <a:rPr lang="en-US" sz="1600" b="1" dirty="0">
                <a:solidFill>
                  <a:srgbClr val="FF0000"/>
                </a:solidFill>
                <a:latin typeface="Helvetica"/>
                <a:cs typeface="Helvetica"/>
              </a:rPr>
            </a:br>
            <a:r>
              <a:rPr lang="en-US" sz="2000" b="1" dirty="0">
                <a:solidFill>
                  <a:srgbClr val="FF0000"/>
                </a:solidFill>
                <a:latin typeface="Helvetica"/>
                <a:cs typeface="Helvetica"/>
              </a:rPr>
              <a:t>Chao Cheng,</a:t>
            </a:r>
            <a:r>
              <a:rPr lang="en-US" sz="1400" b="1" dirty="0">
                <a:solidFill>
                  <a:srgbClr val="0000FF"/>
                </a:solidFill>
                <a:latin typeface="Helvetica"/>
                <a:cs typeface="Helvetica"/>
              </a:rPr>
              <a:t> </a:t>
            </a:r>
            <a:r>
              <a:rPr lang="en-US" sz="1051" b="1" dirty="0">
                <a:latin typeface="Helvetica"/>
                <a:cs typeface="Helvetica"/>
              </a:rPr>
              <a:t>James B. Brown, Carrie A. Davis, </a:t>
            </a:r>
            <a:r>
              <a:rPr lang="en-US" sz="1051" b="1" dirty="0" err="1">
                <a:latin typeface="Helvetica"/>
                <a:cs typeface="Helvetica"/>
              </a:rPr>
              <a:t>LaDeana</a:t>
            </a:r>
            <a:r>
              <a:rPr lang="en-US" sz="1051" b="1" dirty="0">
                <a:latin typeface="Helvetica"/>
                <a:cs typeface="Helvetica"/>
              </a:rPr>
              <a:t> Hillier, Cristina </a:t>
            </a:r>
            <a:r>
              <a:rPr lang="en-US" sz="1051" b="1" dirty="0" err="1">
                <a:latin typeface="Helvetica"/>
                <a:cs typeface="Helvetica"/>
              </a:rPr>
              <a:t>Sisu</a:t>
            </a:r>
            <a:r>
              <a:rPr lang="en-US" sz="1600" b="1" dirty="0">
                <a:solidFill>
                  <a:srgbClr val="FF0000"/>
                </a:solidFill>
                <a:latin typeface="Helvetica"/>
                <a:cs typeface="Helvetica"/>
              </a:rPr>
              <a:t>, </a:t>
            </a:r>
            <a:r>
              <a:rPr lang="en-US" sz="1600" b="1" dirty="0" err="1">
                <a:solidFill>
                  <a:srgbClr val="FF0000"/>
                </a:solidFill>
                <a:latin typeface="Helvetica"/>
                <a:cs typeface="Helvetica"/>
              </a:rPr>
              <a:t>Jingyi</a:t>
            </a:r>
            <a:r>
              <a:rPr lang="en-US" sz="1600" b="1" dirty="0">
                <a:solidFill>
                  <a:srgbClr val="FF0000"/>
                </a:solidFill>
                <a:latin typeface="Helvetica"/>
                <a:cs typeface="Helvetica"/>
              </a:rPr>
              <a:t> Jessica Li,</a:t>
            </a:r>
            <a:r>
              <a:rPr lang="en-US" sz="1051" b="1" dirty="0">
                <a:latin typeface="Helvetica"/>
                <a:cs typeface="Helvetica"/>
              </a:rPr>
              <a:t> </a:t>
            </a:r>
            <a:r>
              <a:rPr lang="en-US" sz="1051" b="1" dirty="0" err="1">
                <a:latin typeface="Helvetica"/>
                <a:cs typeface="Helvetica"/>
              </a:rPr>
              <a:t>Baikang</a:t>
            </a:r>
            <a:r>
              <a:rPr lang="en-US" sz="1051" b="1" dirty="0">
                <a:latin typeface="Helvetica"/>
                <a:cs typeface="Helvetica"/>
              </a:rPr>
              <a:t> Pei, </a:t>
            </a:r>
            <a:r>
              <a:rPr lang="en-US" sz="1051" b="1" dirty="0" err="1">
                <a:latin typeface="Helvetica"/>
                <a:cs typeface="Helvetica"/>
              </a:rPr>
              <a:t>Arif</a:t>
            </a:r>
            <a:r>
              <a:rPr lang="en-US" sz="1051" b="1" dirty="0">
                <a:latin typeface="Helvetica"/>
                <a:cs typeface="Helvetica"/>
              </a:rPr>
              <a:t> O. </a:t>
            </a:r>
            <a:r>
              <a:rPr lang="en-US" sz="1051" b="1" dirty="0" err="1">
                <a:latin typeface="Helvetica"/>
                <a:cs typeface="Helvetica"/>
              </a:rPr>
              <a:t>Harmanci</a:t>
            </a:r>
            <a:r>
              <a:rPr lang="en-US" sz="1051" b="1" dirty="0">
                <a:latin typeface="Helvetica"/>
                <a:cs typeface="Helvetica"/>
              </a:rPr>
              <a:t>, Michael O. Duff, Sarah </a:t>
            </a:r>
            <a:r>
              <a:rPr lang="en-US" sz="1051" b="1" dirty="0" err="1">
                <a:latin typeface="Helvetica"/>
                <a:cs typeface="Helvetica"/>
              </a:rPr>
              <a:t>Djebali</a:t>
            </a:r>
            <a:r>
              <a:rPr lang="en-US" sz="1051" b="1" dirty="0">
                <a:latin typeface="Helvetica"/>
                <a:cs typeface="Helvetica"/>
              </a:rPr>
              <a:t>, Roger P. Alexander, </a:t>
            </a:r>
            <a:r>
              <a:rPr lang="en-US" sz="1051" b="1" dirty="0" err="1">
                <a:latin typeface="Helvetica"/>
                <a:cs typeface="Helvetica"/>
              </a:rPr>
              <a:t>Burak</a:t>
            </a:r>
            <a:r>
              <a:rPr lang="en-US" sz="1051" b="1" dirty="0">
                <a:latin typeface="Helvetica"/>
                <a:cs typeface="Helvetica"/>
              </a:rPr>
              <a:t> H. </a:t>
            </a:r>
            <a:r>
              <a:rPr lang="en-US" sz="1051" b="1" dirty="0" err="1">
                <a:latin typeface="Helvetica"/>
                <a:cs typeface="Helvetica"/>
              </a:rPr>
              <a:t>Alver</a:t>
            </a:r>
            <a:r>
              <a:rPr lang="en-US" sz="1051" b="1" dirty="0">
                <a:latin typeface="Helvetica"/>
                <a:cs typeface="Helvetica"/>
              </a:rPr>
              <a:t>, Raymond K. </a:t>
            </a:r>
            <a:r>
              <a:rPr lang="en-US" sz="1051" b="1" dirty="0" err="1">
                <a:latin typeface="Helvetica"/>
                <a:cs typeface="Helvetica"/>
              </a:rPr>
              <a:t>Auerbach</a:t>
            </a:r>
            <a:r>
              <a:rPr lang="en-US" sz="1051" b="1" dirty="0">
                <a:latin typeface="Helvetica"/>
                <a:cs typeface="Helvetica"/>
              </a:rPr>
              <a:t>, Kimberly Bell, Peter J. Bickel, Max E. </a:t>
            </a:r>
            <a:r>
              <a:rPr lang="en-US" sz="1051" b="1" dirty="0" err="1">
                <a:latin typeface="Helvetica"/>
                <a:cs typeface="Helvetica"/>
              </a:rPr>
              <a:t>Boeck</a:t>
            </a:r>
            <a:r>
              <a:rPr lang="en-US" sz="1051" b="1" dirty="0">
                <a:latin typeface="Helvetica"/>
                <a:cs typeface="Helvetica"/>
              </a:rPr>
              <a:t>, Nathan P. </a:t>
            </a:r>
            <a:r>
              <a:rPr lang="en-US" sz="1051" b="1" dirty="0" err="1">
                <a:latin typeface="Helvetica"/>
                <a:cs typeface="Helvetica"/>
              </a:rPr>
              <a:t>Boley</a:t>
            </a:r>
            <a:r>
              <a:rPr lang="en-US" sz="1051" b="1" dirty="0">
                <a:latin typeface="Helvetica"/>
                <a:cs typeface="Helvetica"/>
              </a:rPr>
              <a:t>, Benjamin W. Booth, Lucy </a:t>
            </a:r>
            <a:r>
              <a:rPr lang="en-US" sz="1051" b="1" dirty="0" err="1">
                <a:latin typeface="Helvetica"/>
                <a:cs typeface="Helvetica"/>
              </a:rPr>
              <a:t>Cherbas</a:t>
            </a:r>
            <a:r>
              <a:rPr lang="en-US" sz="1051" b="1" dirty="0">
                <a:latin typeface="Helvetica"/>
                <a:cs typeface="Helvetica"/>
              </a:rPr>
              <a:t>, Peter </a:t>
            </a:r>
            <a:r>
              <a:rPr lang="en-US" sz="1051" b="1" dirty="0" err="1">
                <a:latin typeface="Helvetica"/>
                <a:cs typeface="Helvetica"/>
              </a:rPr>
              <a:t>Cherbas</a:t>
            </a:r>
            <a:r>
              <a:rPr lang="en-US" sz="1051" b="1" dirty="0">
                <a:latin typeface="Helvetica"/>
                <a:cs typeface="Helvetica"/>
              </a:rPr>
              <a:t>, Chao Di, Alex </a:t>
            </a:r>
            <a:r>
              <a:rPr lang="en-US" sz="1051" b="1" dirty="0" err="1">
                <a:latin typeface="Helvetica"/>
                <a:cs typeface="Helvetica"/>
              </a:rPr>
              <a:t>Dobin</a:t>
            </a:r>
            <a:r>
              <a:rPr lang="en-US" sz="1051" b="1" dirty="0">
                <a:latin typeface="Helvetica"/>
                <a:cs typeface="Helvetica"/>
              </a:rPr>
              <a:t>, </a:t>
            </a:r>
            <a:r>
              <a:rPr lang="en-US" sz="1051" b="1" dirty="0" err="1">
                <a:latin typeface="Helvetica"/>
                <a:cs typeface="Helvetica"/>
              </a:rPr>
              <a:t>Jorg</a:t>
            </a:r>
            <a:r>
              <a:rPr lang="en-US" sz="1051" b="1" dirty="0">
                <a:latin typeface="Helvetica"/>
                <a:cs typeface="Helvetica"/>
              </a:rPr>
              <a:t>  </a:t>
            </a:r>
            <a:r>
              <a:rPr lang="en-US" sz="1051" b="1" dirty="0" err="1">
                <a:latin typeface="Helvetica"/>
                <a:cs typeface="Helvetica"/>
              </a:rPr>
              <a:t>Drenkow</a:t>
            </a:r>
            <a:r>
              <a:rPr lang="en-US" sz="1051" b="1" dirty="0">
                <a:latin typeface="Helvetica"/>
                <a:cs typeface="Helvetica"/>
              </a:rPr>
              <a:t>, Brent Ewing, Gang Fang, Megan </a:t>
            </a:r>
            <a:r>
              <a:rPr lang="en-US" sz="1051" b="1" dirty="0" err="1">
                <a:latin typeface="Helvetica"/>
                <a:cs typeface="Helvetica"/>
              </a:rPr>
              <a:t>Fastuca</a:t>
            </a:r>
            <a:r>
              <a:rPr lang="en-US" sz="1051" b="1" dirty="0">
                <a:latin typeface="Helvetica"/>
                <a:cs typeface="Helvetica"/>
              </a:rPr>
              <a:t>, Elise A. Feingold, Adam Frankish, </a:t>
            </a:r>
            <a:r>
              <a:rPr lang="en-US" sz="1051" b="1" dirty="0" err="1">
                <a:latin typeface="Helvetica"/>
                <a:cs typeface="Helvetica"/>
              </a:rPr>
              <a:t>Guanjun</a:t>
            </a:r>
            <a:r>
              <a:rPr lang="en-US" sz="1051" b="1" dirty="0">
                <a:latin typeface="Helvetica"/>
                <a:cs typeface="Helvetica"/>
              </a:rPr>
              <a:t> </a:t>
            </a:r>
            <a:r>
              <a:rPr lang="en-US" sz="1051" b="1" dirty="0" err="1">
                <a:latin typeface="Helvetica"/>
                <a:cs typeface="Helvetica"/>
              </a:rPr>
              <a:t>Gao</a:t>
            </a:r>
            <a:r>
              <a:rPr lang="en-US" sz="1051" b="1" dirty="0">
                <a:latin typeface="Helvetica"/>
                <a:cs typeface="Helvetica"/>
              </a:rPr>
              <a:t>, Peter J. Good, Phil Green, </a:t>
            </a:r>
            <a:r>
              <a:rPr lang="en-US" sz="1051" b="1" dirty="0" err="1">
                <a:latin typeface="Helvetica"/>
                <a:cs typeface="Helvetica"/>
              </a:rPr>
              <a:t>Roderic</a:t>
            </a:r>
            <a:r>
              <a:rPr lang="en-US" sz="1051" b="1" dirty="0">
                <a:latin typeface="Helvetica"/>
                <a:cs typeface="Helvetica"/>
              </a:rPr>
              <a:t> </a:t>
            </a:r>
            <a:r>
              <a:rPr lang="en-US" sz="1051" b="1" dirty="0" err="1">
                <a:latin typeface="Helvetica"/>
                <a:cs typeface="Helvetica"/>
              </a:rPr>
              <a:t>Guigó</a:t>
            </a:r>
            <a:r>
              <a:rPr lang="en-US" sz="1051" b="1" dirty="0">
                <a:latin typeface="Helvetica"/>
                <a:cs typeface="Helvetica"/>
              </a:rPr>
              <a:t>, Ann Hammonds, Jen Harrow, Roger A. Hoskins, </a:t>
            </a:r>
            <a:r>
              <a:rPr lang="en-US" sz="1051" b="1" dirty="0" err="1">
                <a:latin typeface="Helvetica"/>
                <a:cs typeface="Helvetica"/>
              </a:rPr>
              <a:t>Cédric</a:t>
            </a:r>
            <a:r>
              <a:rPr lang="en-US" sz="1051" b="1" dirty="0">
                <a:latin typeface="Helvetica"/>
                <a:cs typeface="Helvetica"/>
              </a:rPr>
              <a:t> </a:t>
            </a:r>
            <a:r>
              <a:rPr lang="en-US" sz="1051" b="1" dirty="0" err="1">
                <a:latin typeface="Helvetica"/>
                <a:cs typeface="Helvetica"/>
              </a:rPr>
              <a:t>Howald</a:t>
            </a:r>
            <a:r>
              <a:rPr lang="en-US" sz="1051" b="1" dirty="0">
                <a:latin typeface="Helvetica"/>
                <a:cs typeface="Helvetica"/>
              </a:rPr>
              <a:t>, Long Hu, </a:t>
            </a:r>
            <a:r>
              <a:rPr lang="en-US" sz="1051" b="1" dirty="0" err="1">
                <a:latin typeface="Helvetica"/>
                <a:cs typeface="Helvetica"/>
              </a:rPr>
              <a:t>Haiyan</a:t>
            </a:r>
            <a:r>
              <a:rPr lang="en-US" sz="1051" b="1" dirty="0">
                <a:latin typeface="Helvetica"/>
                <a:cs typeface="Helvetica"/>
              </a:rPr>
              <a:t> Huang, Tim J. P. Hubbard, </a:t>
            </a:r>
            <a:r>
              <a:rPr lang="en-US" sz="1051" b="1" dirty="0" err="1">
                <a:latin typeface="Helvetica"/>
                <a:cs typeface="Helvetica"/>
              </a:rPr>
              <a:t>Chau</a:t>
            </a:r>
            <a:r>
              <a:rPr lang="en-US" sz="1051" b="1" dirty="0">
                <a:latin typeface="Helvetica"/>
                <a:cs typeface="Helvetica"/>
              </a:rPr>
              <a:t> Huynh, </a:t>
            </a:r>
            <a:r>
              <a:rPr lang="en-US" sz="1051" b="1" dirty="0" err="1">
                <a:latin typeface="Helvetica"/>
                <a:cs typeface="Helvetica"/>
              </a:rPr>
              <a:t>Sonali</a:t>
            </a:r>
            <a:r>
              <a:rPr lang="en-US" sz="1051" b="1" dirty="0">
                <a:latin typeface="Helvetica"/>
                <a:cs typeface="Helvetica"/>
              </a:rPr>
              <a:t> </a:t>
            </a:r>
            <a:r>
              <a:rPr lang="en-US" sz="1051" b="1" dirty="0" err="1">
                <a:latin typeface="Helvetica"/>
                <a:cs typeface="Helvetica"/>
              </a:rPr>
              <a:t>Jha</a:t>
            </a:r>
            <a:r>
              <a:rPr lang="en-US" sz="1051" b="1" dirty="0">
                <a:latin typeface="Helvetica"/>
                <a:cs typeface="Helvetica"/>
              </a:rPr>
              <a:t>, </a:t>
            </a:r>
            <a:r>
              <a:rPr lang="en-US" sz="1051" b="1" dirty="0" err="1">
                <a:latin typeface="Helvetica"/>
                <a:cs typeface="Helvetica"/>
              </a:rPr>
              <a:t>Dionna</a:t>
            </a:r>
            <a:r>
              <a:rPr lang="en-US" sz="1051" b="1" dirty="0">
                <a:latin typeface="Helvetica"/>
                <a:cs typeface="Helvetica"/>
              </a:rPr>
              <a:t> Kasper, </a:t>
            </a:r>
            <a:r>
              <a:rPr lang="en-US" sz="1051" b="1" dirty="0" err="1">
                <a:latin typeface="Helvetica"/>
                <a:cs typeface="Helvetica"/>
              </a:rPr>
              <a:t>Masaomi</a:t>
            </a:r>
            <a:r>
              <a:rPr lang="en-US" sz="1051" b="1" dirty="0">
                <a:latin typeface="Helvetica"/>
                <a:cs typeface="Helvetica"/>
              </a:rPr>
              <a:t> Kato, Thomas C. Kaufman, Rob Kitchen, Erik </a:t>
            </a:r>
            <a:r>
              <a:rPr lang="en-US" sz="1051" b="1" dirty="0" err="1">
                <a:latin typeface="Helvetica"/>
                <a:cs typeface="Helvetica"/>
              </a:rPr>
              <a:t>Ladewig</a:t>
            </a:r>
            <a:r>
              <a:rPr lang="en-US" sz="1051" b="1" dirty="0">
                <a:latin typeface="Helvetica"/>
                <a:cs typeface="Helvetica"/>
              </a:rPr>
              <a:t>, </a:t>
            </a:r>
            <a:r>
              <a:rPr lang="en-US" sz="1051" b="1" dirty="0" err="1">
                <a:latin typeface="Helvetica"/>
                <a:cs typeface="Helvetica"/>
              </a:rPr>
              <a:t>Julien</a:t>
            </a:r>
            <a:r>
              <a:rPr lang="en-US" sz="1051" b="1" dirty="0">
                <a:latin typeface="Helvetica"/>
                <a:cs typeface="Helvetica"/>
              </a:rPr>
              <a:t> </a:t>
            </a:r>
            <a:r>
              <a:rPr lang="en-US" sz="1051" b="1" dirty="0" err="1">
                <a:latin typeface="Helvetica"/>
                <a:cs typeface="Helvetica"/>
              </a:rPr>
              <a:t>Lagarde</a:t>
            </a:r>
            <a:r>
              <a:rPr lang="en-US" sz="1051" b="1" dirty="0">
                <a:latin typeface="Helvetica"/>
                <a:cs typeface="Helvetica"/>
              </a:rPr>
              <a:t>, Eric Lai, Jing </a:t>
            </a:r>
            <a:r>
              <a:rPr lang="en-US" sz="1051" b="1" dirty="0" err="1">
                <a:latin typeface="Helvetica"/>
                <a:cs typeface="Helvetica"/>
              </a:rPr>
              <a:t>Leng</a:t>
            </a:r>
            <a:r>
              <a:rPr lang="en-US" sz="1051" b="1" dirty="0">
                <a:latin typeface="Helvetica"/>
                <a:cs typeface="Helvetica"/>
              </a:rPr>
              <a:t>, </a:t>
            </a:r>
            <a:r>
              <a:rPr lang="en-US" sz="1600" b="1" dirty="0" err="1">
                <a:solidFill>
                  <a:srgbClr val="FF0000"/>
                </a:solidFill>
                <a:latin typeface="Helvetica"/>
                <a:cs typeface="Helvetica"/>
              </a:rPr>
              <a:t>Zhi</a:t>
            </a:r>
            <a:r>
              <a:rPr lang="en-US" sz="1600" b="1" dirty="0">
                <a:solidFill>
                  <a:srgbClr val="FF0000"/>
                </a:solidFill>
                <a:latin typeface="Helvetica"/>
                <a:cs typeface="Helvetica"/>
              </a:rPr>
              <a:t> Lu, </a:t>
            </a:r>
            <a:r>
              <a:rPr lang="en-US" sz="1051" b="1" dirty="0">
                <a:latin typeface="Helvetica"/>
                <a:cs typeface="Helvetica"/>
              </a:rPr>
              <a:t>Michael </a:t>
            </a:r>
            <a:r>
              <a:rPr lang="en-US" sz="1051" b="1" dirty="0" err="1">
                <a:latin typeface="Helvetica"/>
                <a:cs typeface="Helvetica"/>
              </a:rPr>
              <a:t>MacCoss</a:t>
            </a:r>
            <a:r>
              <a:rPr lang="en-US" sz="1051" b="1" dirty="0">
                <a:latin typeface="Helvetica"/>
                <a:cs typeface="Helvetica"/>
              </a:rPr>
              <a:t>, Gemma May, Rebecca </a:t>
            </a:r>
            <a:r>
              <a:rPr lang="en-US" sz="1051" b="1" dirty="0" err="1">
                <a:latin typeface="Helvetica"/>
                <a:cs typeface="Helvetica"/>
              </a:rPr>
              <a:t>McWhirter</a:t>
            </a:r>
            <a:r>
              <a:rPr lang="en-US" sz="1051" b="1" dirty="0">
                <a:latin typeface="Helvetica"/>
                <a:cs typeface="Helvetica"/>
              </a:rPr>
              <a:t>, </a:t>
            </a:r>
            <a:r>
              <a:rPr lang="en-US" sz="1051" b="1" dirty="0" err="1">
                <a:latin typeface="Helvetica"/>
                <a:cs typeface="Helvetica"/>
              </a:rPr>
              <a:t>Gennifer</a:t>
            </a:r>
            <a:r>
              <a:rPr lang="en-US" sz="1051" b="1" dirty="0">
                <a:latin typeface="Helvetica"/>
                <a:cs typeface="Helvetica"/>
              </a:rPr>
              <a:t> </a:t>
            </a:r>
            <a:r>
              <a:rPr lang="en-US" sz="1051" b="1" dirty="0" err="1">
                <a:latin typeface="Helvetica"/>
                <a:cs typeface="Helvetica"/>
              </a:rPr>
              <a:t>Merrihew</a:t>
            </a:r>
            <a:r>
              <a:rPr lang="en-US" sz="1051" b="1" dirty="0">
                <a:latin typeface="Helvetica"/>
                <a:cs typeface="Helvetica"/>
              </a:rPr>
              <a:t>, David M. Miller, Ali </a:t>
            </a:r>
            <a:r>
              <a:rPr lang="en-US" sz="1051" b="1" dirty="0" err="1">
                <a:latin typeface="Helvetica"/>
                <a:cs typeface="Helvetica"/>
              </a:rPr>
              <a:t>Mortazavi</a:t>
            </a:r>
            <a:r>
              <a:rPr lang="en-US" sz="1051" b="1" dirty="0">
                <a:latin typeface="Helvetica"/>
                <a:cs typeface="Helvetica"/>
              </a:rPr>
              <a:t>, Rabi </a:t>
            </a:r>
            <a:r>
              <a:rPr lang="en-US" sz="1051" b="1" dirty="0" err="1">
                <a:latin typeface="Helvetica"/>
                <a:cs typeface="Helvetica"/>
              </a:rPr>
              <a:t>Murad</a:t>
            </a:r>
            <a:r>
              <a:rPr lang="en-US" sz="1051" b="1" dirty="0">
                <a:latin typeface="Helvetica"/>
                <a:cs typeface="Helvetica"/>
              </a:rPr>
              <a:t>, Brian Oliver, Sara Olson, Peter Park, Michael J. </a:t>
            </a:r>
            <a:r>
              <a:rPr lang="en-US" sz="1051" b="1" dirty="0" err="1">
                <a:latin typeface="Helvetica"/>
                <a:cs typeface="Helvetica"/>
              </a:rPr>
              <a:t>Pazin</a:t>
            </a:r>
            <a:r>
              <a:rPr lang="en-US" sz="1051" b="1" dirty="0">
                <a:latin typeface="Helvetica"/>
                <a:cs typeface="Helvetica"/>
              </a:rPr>
              <a:t>, Norbert </a:t>
            </a:r>
            <a:r>
              <a:rPr lang="en-US" sz="1051" b="1" dirty="0" err="1">
                <a:latin typeface="Helvetica"/>
                <a:cs typeface="Helvetica"/>
              </a:rPr>
              <a:t>Perrimon</a:t>
            </a:r>
            <a:r>
              <a:rPr lang="en-US" sz="1051" b="1" dirty="0">
                <a:latin typeface="Helvetica"/>
                <a:cs typeface="Helvetica"/>
              </a:rPr>
              <a:t>, Dmitri  </a:t>
            </a:r>
            <a:r>
              <a:rPr lang="en-US" sz="1051" b="1" dirty="0" err="1">
                <a:latin typeface="Helvetica"/>
                <a:cs typeface="Helvetica"/>
              </a:rPr>
              <a:t>Pervouchine</a:t>
            </a:r>
            <a:r>
              <a:rPr lang="en-US" sz="1051" b="1" dirty="0">
                <a:latin typeface="Helvetica"/>
                <a:cs typeface="Helvetica"/>
              </a:rPr>
              <a:t>, Valerie </a:t>
            </a:r>
            <a:r>
              <a:rPr lang="en-US" sz="1051" b="1" dirty="0" err="1">
                <a:latin typeface="Helvetica"/>
                <a:cs typeface="Helvetica"/>
              </a:rPr>
              <a:t>Reinke</a:t>
            </a:r>
            <a:r>
              <a:rPr lang="en-US" sz="1051" b="1" dirty="0">
                <a:latin typeface="Helvetica"/>
                <a:cs typeface="Helvetica"/>
              </a:rPr>
              <a:t>, </a:t>
            </a:r>
            <a:r>
              <a:rPr lang="en-US" sz="1051" b="1" dirty="0" err="1">
                <a:latin typeface="Helvetica"/>
                <a:cs typeface="Helvetica"/>
              </a:rPr>
              <a:t>Alexandre</a:t>
            </a:r>
            <a:r>
              <a:rPr lang="en-US" sz="1051" b="1" dirty="0">
                <a:latin typeface="Helvetica"/>
                <a:cs typeface="Helvetica"/>
              </a:rPr>
              <a:t> </a:t>
            </a:r>
            <a:r>
              <a:rPr lang="en-US" sz="1051" b="1" dirty="0" err="1">
                <a:latin typeface="Helvetica"/>
                <a:cs typeface="Helvetica"/>
              </a:rPr>
              <a:t>Reymond</a:t>
            </a:r>
            <a:r>
              <a:rPr lang="en-US" sz="1051" b="1" dirty="0">
                <a:latin typeface="Helvetica"/>
                <a:cs typeface="Helvetica"/>
              </a:rPr>
              <a:t>, Garrett Robinson, Anastasia </a:t>
            </a:r>
            <a:r>
              <a:rPr lang="en-US" sz="1051" b="1" dirty="0" err="1">
                <a:latin typeface="Helvetica"/>
                <a:cs typeface="Helvetica"/>
              </a:rPr>
              <a:t>Samsonova</a:t>
            </a:r>
            <a:r>
              <a:rPr lang="en-US" sz="1051" b="1" dirty="0">
                <a:latin typeface="Helvetica"/>
                <a:cs typeface="Helvetica"/>
              </a:rPr>
              <a:t>, Gary I. Saunders, Felix Schlesinger, </a:t>
            </a:r>
            <a:r>
              <a:rPr lang="en-US" sz="1051" b="1" dirty="0" err="1">
                <a:latin typeface="Helvetica"/>
                <a:cs typeface="Helvetica"/>
              </a:rPr>
              <a:t>Anurag</a:t>
            </a:r>
            <a:r>
              <a:rPr lang="en-US" sz="1051" b="1" dirty="0">
                <a:latin typeface="Helvetica"/>
                <a:cs typeface="Helvetica"/>
              </a:rPr>
              <a:t> </a:t>
            </a:r>
            <a:r>
              <a:rPr lang="en-US" sz="1051" b="1" dirty="0" err="1">
                <a:latin typeface="Helvetica"/>
                <a:cs typeface="Helvetica"/>
              </a:rPr>
              <a:t>Sethi</a:t>
            </a:r>
            <a:r>
              <a:rPr lang="en-US" sz="1051" b="1" dirty="0">
                <a:latin typeface="Helvetica"/>
                <a:cs typeface="Helvetica"/>
              </a:rPr>
              <a:t>, Frank J. Slack, William C. Spencer, Marcus H. </a:t>
            </a:r>
            <a:r>
              <a:rPr lang="en-US" sz="1051" b="1" dirty="0" err="1">
                <a:latin typeface="Helvetica"/>
                <a:cs typeface="Helvetica"/>
              </a:rPr>
              <a:t>Stoiber</a:t>
            </a:r>
            <a:r>
              <a:rPr lang="en-US" sz="1051" b="1" dirty="0">
                <a:latin typeface="Helvetica"/>
                <a:cs typeface="Helvetica"/>
              </a:rPr>
              <a:t>, </a:t>
            </a:r>
            <a:r>
              <a:rPr lang="en-US" sz="1051" b="1" dirty="0" err="1">
                <a:latin typeface="Helvetica"/>
                <a:cs typeface="Helvetica"/>
              </a:rPr>
              <a:t>Pnina</a:t>
            </a:r>
            <a:r>
              <a:rPr lang="en-US" sz="1051" b="1" dirty="0">
                <a:latin typeface="Helvetica"/>
                <a:cs typeface="Helvetica"/>
              </a:rPr>
              <a:t> </a:t>
            </a:r>
            <a:r>
              <a:rPr lang="en-US" sz="1051" b="1" dirty="0" err="1">
                <a:latin typeface="Helvetica"/>
                <a:cs typeface="Helvetica"/>
              </a:rPr>
              <a:t>Strasbourger</a:t>
            </a:r>
            <a:r>
              <a:rPr lang="en-US" sz="1051" b="1" dirty="0">
                <a:latin typeface="Helvetica"/>
                <a:cs typeface="Helvetica"/>
              </a:rPr>
              <a:t>, Andrea </a:t>
            </a:r>
            <a:r>
              <a:rPr lang="en-US" sz="1051" b="1" dirty="0" err="1">
                <a:latin typeface="Helvetica"/>
                <a:cs typeface="Helvetica"/>
              </a:rPr>
              <a:t>Tanzer</a:t>
            </a:r>
            <a:r>
              <a:rPr lang="en-US" sz="1051" b="1" dirty="0">
                <a:latin typeface="Helvetica"/>
                <a:cs typeface="Helvetica"/>
              </a:rPr>
              <a:t>, Owen A. Thompson, Kenneth H. Wan, Guilin Wang, </a:t>
            </a:r>
            <a:r>
              <a:rPr lang="en-US" sz="1051" b="1" dirty="0" err="1">
                <a:latin typeface="Helvetica"/>
                <a:cs typeface="Helvetica"/>
              </a:rPr>
              <a:t>Huaien</a:t>
            </a:r>
            <a:r>
              <a:rPr lang="en-US" sz="1051" b="1" dirty="0">
                <a:latin typeface="Helvetica"/>
                <a:cs typeface="Helvetica"/>
              </a:rPr>
              <a:t> Wang, Kathie L. Watkins, </a:t>
            </a:r>
            <a:r>
              <a:rPr lang="en-US" sz="1051" b="1" dirty="0" err="1">
                <a:latin typeface="Helvetica"/>
                <a:cs typeface="Helvetica"/>
              </a:rPr>
              <a:t>Jiayu</a:t>
            </a:r>
            <a:r>
              <a:rPr lang="en-US" sz="1051" b="1" dirty="0">
                <a:latin typeface="Helvetica"/>
                <a:cs typeface="Helvetica"/>
              </a:rPr>
              <a:t> Wen, </a:t>
            </a:r>
            <a:r>
              <a:rPr lang="en-US" sz="1051" b="1" dirty="0" err="1">
                <a:latin typeface="Helvetica"/>
                <a:cs typeface="Helvetica"/>
              </a:rPr>
              <a:t>Kejia</a:t>
            </a:r>
            <a:r>
              <a:rPr lang="en-US" sz="1051" b="1" dirty="0">
                <a:latin typeface="Helvetica"/>
                <a:cs typeface="Helvetica"/>
              </a:rPr>
              <a:t> Wen, </a:t>
            </a:r>
            <a:r>
              <a:rPr lang="en-US" sz="1051" b="1" dirty="0" err="1">
                <a:latin typeface="Helvetica"/>
                <a:cs typeface="Helvetica"/>
              </a:rPr>
              <a:t>Chenghai</a:t>
            </a:r>
            <a:r>
              <a:rPr lang="en-US" sz="1051" b="1" dirty="0">
                <a:latin typeface="Helvetica"/>
                <a:cs typeface="Helvetica"/>
              </a:rPr>
              <a:t> </a:t>
            </a:r>
            <a:r>
              <a:rPr lang="en-US" sz="1051" b="1" dirty="0" err="1">
                <a:latin typeface="Helvetica"/>
                <a:cs typeface="Helvetica"/>
              </a:rPr>
              <a:t>Xue</a:t>
            </a:r>
            <a:r>
              <a:rPr lang="en-US" sz="1051" b="1" dirty="0">
                <a:latin typeface="Helvetica"/>
                <a:cs typeface="Helvetica"/>
              </a:rPr>
              <a:t>, Li Yang, Kevin Yip, Chris </a:t>
            </a:r>
            <a:r>
              <a:rPr lang="en-US" sz="1051" b="1" dirty="0" err="1">
                <a:latin typeface="Helvetica"/>
                <a:cs typeface="Helvetica"/>
              </a:rPr>
              <a:t>Zaleski</a:t>
            </a:r>
            <a:r>
              <a:rPr lang="en-US" sz="1051" b="1" dirty="0">
                <a:latin typeface="Helvetica"/>
                <a:cs typeface="Helvetica"/>
              </a:rPr>
              <a:t>, Yan Zhang, Henry </a:t>
            </a:r>
            <a:r>
              <a:rPr lang="en-US" sz="1051" b="1" dirty="0" err="1">
                <a:latin typeface="Helvetica"/>
                <a:cs typeface="Helvetica"/>
              </a:rPr>
              <a:t>Zheng</a:t>
            </a:r>
            <a:r>
              <a:rPr lang="en-US" sz="1051" b="1" dirty="0">
                <a:latin typeface="Helvetica"/>
                <a:cs typeface="Helvetica"/>
              </a:rPr>
              <a:t>, </a:t>
            </a:r>
            <a:r>
              <a:rPr lang="en-US" sz="1400" b="1" dirty="0">
                <a:solidFill>
                  <a:srgbClr val="008000"/>
                </a:solidFill>
                <a:latin typeface="Helvetica"/>
                <a:cs typeface="Helvetica"/>
              </a:rPr>
              <a:t>Steven E. Brenner, </a:t>
            </a:r>
            <a:r>
              <a:rPr lang="en-US" sz="1400" b="1" dirty="0" err="1">
                <a:solidFill>
                  <a:srgbClr val="008000"/>
                </a:solidFill>
                <a:latin typeface="Helvetica"/>
                <a:cs typeface="Helvetica"/>
              </a:rPr>
              <a:t>Brenton</a:t>
            </a:r>
            <a:r>
              <a:rPr lang="en-US" sz="1400" b="1" dirty="0">
                <a:solidFill>
                  <a:srgbClr val="008000"/>
                </a:solidFill>
                <a:latin typeface="Helvetica"/>
                <a:cs typeface="Helvetica"/>
              </a:rPr>
              <a:t> R. </a:t>
            </a:r>
            <a:r>
              <a:rPr lang="en-US" sz="1400" b="1" dirty="0" err="1">
                <a:solidFill>
                  <a:srgbClr val="008000"/>
                </a:solidFill>
                <a:latin typeface="Helvetica"/>
                <a:cs typeface="Helvetica"/>
              </a:rPr>
              <a:t>Graveley</a:t>
            </a:r>
            <a:r>
              <a:rPr lang="en-US" sz="1400" b="1" dirty="0">
                <a:solidFill>
                  <a:srgbClr val="008000"/>
                </a:solidFill>
                <a:latin typeface="Helvetica"/>
                <a:cs typeface="Helvetica"/>
              </a:rPr>
              <a:t>, </a:t>
            </a:r>
            <a:r>
              <a:rPr lang="en-US" sz="2000" b="1" dirty="0">
                <a:solidFill>
                  <a:srgbClr val="0000FF"/>
                </a:solidFill>
                <a:latin typeface="Helvetica"/>
                <a:cs typeface="Helvetica"/>
              </a:rPr>
              <a:t>Susan E. </a:t>
            </a:r>
            <a:r>
              <a:rPr lang="en-US" sz="2000" b="1" dirty="0" err="1">
                <a:solidFill>
                  <a:srgbClr val="0000FF"/>
                </a:solidFill>
                <a:latin typeface="Helvetica"/>
                <a:cs typeface="Helvetica"/>
              </a:rPr>
              <a:t>Celniker</a:t>
            </a:r>
            <a:r>
              <a:rPr lang="en-US" sz="2000" b="1" dirty="0">
                <a:solidFill>
                  <a:srgbClr val="0000FF"/>
                </a:solidFill>
                <a:latin typeface="Helvetica"/>
                <a:cs typeface="Helvetica"/>
              </a:rPr>
              <a:t>, Thomas R </a:t>
            </a:r>
            <a:r>
              <a:rPr lang="en-US" sz="2000" b="1" dirty="0" err="1">
                <a:solidFill>
                  <a:srgbClr val="0000FF"/>
                </a:solidFill>
                <a:latin typeface="Helvetica"/>
                <a:cs typeface="Helvetica"/>
              </a:rPr>
              <a:t>Gingeras</a:t>
            </a:r>
            <a:r>
              <a:rPr lang="en-US" sz="2000" b="1" dirty="0">
                <a:solidFill>
                  <a:srgbClr val="0000FF"/>
                </a:solidFill>
                <a:latin typeface="Helvetica"/>
                <a:cs typeface="Helvetica"/>
              </a:rPr>
              <a:t>, Robert Waterston</a:t>
            </a:r>
            <a:endParaRPr lang="en-US" sz="1400" b="1" dirty="0">
              <a:solidFill>
                <a:srgbClr val="0000FF"/>
              </a:solidFill>
              <a:latin typeface="Helvetica"/>
              <a:cs typeface="Helvetica"/>
            </a:endParaRPr>
          </a:p>
        </p:txBody>
      </p:sp>
      <p:pic>
        <p:nvPicPr>
          <p:cNvPr id="395267"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7203" y="325441"/>
            <a:ext cx="1203325" cy="731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95268" name="Picture 4" descr="modENCODE_med_logo.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93028" y="325439"/>
            <a:ext cx="993775"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Picture 7"/>
          <p:cNvPicPr>
            <a:picLocks noChangeAspect="1"/>
          </p:cNvPicPr>
          <p:nvPr/>
        </p:nvPicPr>
        <p:blipFill>
          <a:blip r:embed="rId4"/>
          <a:stretch>
            <a:fillRect/>
          </a:stretch>
        </p:blipFill>
        <p:spPr>
          <a:xfrm>
            <a:off x="6924023" y="2219127"/>
            <a:ext cx="2094385" cy="3419404"/>
          </a:xfrm>
          <a:prstGeom prst="rect">
            <a:avLst/>
          </a:prstGeom>
          <a:ln>
            <a:solidFill>
              <a:schemeClr val="tx1"/>
            </a:solidFill>
          </a:ln>
        </p:spPr>
      </p:pic>
      <p:sp>
        <p:nvSpPr>
          <p:cNvPr id="7" name="TextBox 6"/>
          <p:cNvSpPr txBox="1"/>
          <p:nvPr/>
        </p:nvSpPr>
        <p:spPr>
          <a:xfrm>
            <a:off x="5662335" y="6490719"/>
            <a:ext cx="4142288" cy="369332"/>
          </a:xfrm>
          <a:prstGeom prst="rect">
            <a:avLst/>
          </a:prstGeom>
          <a:solidFill>
            <a:schemeClr val="tx1">
              <a:lumMod val="75000"/>
              <a:lumOff val="25000"/>
            </a:schemeClr>
          </a:solidFill>
          <a:ln>
            <a:solidFill>
              <a:schemeClr val="tx1"/>
            </a:solidFill>
          </a:ln>
        </p:spPr>
        <p:txBody>
          <a:bodyPr wrap="none" rtlCol="0">
            <a:spAutoFit/>
          </a:bodyPr>
          <a:lstStyle/>
          <a:p>
            <a:r>
              <a:rPr lang="en-US" dirty="0">
                <a:solidFill>
                  <a:schemeClr val="bg1"/>
                </a:solidFill>
              </a:rPr>
              <a:t>Hiring Postdocs. See </a:t>
            </a:r>
            <a:r>
              <a:rPr lang="en-US" dirty="0" err="1">
                <a:solidFill>
                  <a:schemeClr val="bg1"/>
                </a:solidFill>
              </a:rPr>
              <a:t>gersteinlab.org</a:t>
            </a:r>
            <a:r>
              <a:rPr lang="en-US" dirty="0">
                <a:solidFill>
                  <a:schemeClr val="bg1"/>
                </a:solidFill>
              </a:rPr>
              <a:t>/jobs !</a:t>
            </a:r>
            <a:endParaRPr lang="en-US" dirty="0">
              <a:solidFill>
                <a:schemeClr val="bg1"/>
              </a:solidFill>
            </a:endParaRPr>
          </a:p>
        </p:txBody>
      </p:sp>
    </p:spTree>
    <p:extLst>
      <p:ext uri="{BB962C8B-B14F-4D97-AF65-F5344CB8AC3E}">
        <p14:creationId xmlns:p14="http://schemas.microsoft.com/office/powerpoint/2010/main" val="1357602733"/>
      </p:ext>
    </p:extLst>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10" name="TextBox 9"/>
          <p:cNvSpPr txBox="1"/>
          <p:nvPr/>
        </p:nvSpPr>
        <p:spPr>
          <a:xfrm>
            <a:off x="350838" y="1630363"/>
            <a:ext cx="4176712" cy="3975100"/>
          </a:xfrm>
          <a:prstGeom prst="rect">
            <a:avLst/>
          </a:prstGeom>
          <a:noFill/>
        </p:spPr>
        <p:txBody>
          <a:bodyPr>
            <a:spAutoFit/>
          </a:bodyPr>
          <a:lstStyle>
            <a:lvl1pPr defTabSz="457200" eaLnBrk="0" hangingPunct="0">
              <a:defRPr sz="1200" b="1">
                <a:solidFill>
                  <a:schemeClr val="tx1"/>
                </a:solidFill>
                <a:latin typeface="Arial" charset="0"/>
                <a:ea typeface="ＭＳ Ｐゴシック" charset="-128"/>
              </a:defRPr>
            </a:lvl1pPr>
            <a:lvl2pPr marL="742950" indent="-285750" defTabSz="457200" eaLnBrk="0" hangingPunct="0">
              <a:defRPr sz="1200" b="1">
                <a:solidFill>
                  <a:schemeClr val="tx1"/>
                </a:solidFill>
                <a:latin typeface="Arial" charset="0"/>
                <a:ea typeface="ＭＳ Ｐゴシック" charset="-128"/>
              </a:defRPr>
            </a:lvl2pPr>
            <a:lvl3pPr marL="1143000" indent="-228600" defTabSz="457200" eaLnBrk="0" hangingPunct="0">
              <a:defRPr sz="1200" b="1">
                <a:solidFill>
                  <a:schemeClr val="tx1"/>
                </a:solidFill>
                <a:latin typeface="Arial" charset="0"/>
                <a:ea typeface="ＭＳ Ｐゴシック" charset="-128"/>
              </a:defRPr>
            </a:lvl3pPr>
            <a:lvl4pPr marL="1600200" indent="-228600" defTabSz="457200" eaLnBrk="0" hangingPunct="0">
              <a:defRPr sz="1200" b="1">
                <a:solidFill>
                  <a:schemeClr val="tx1"/>
                </a:solidFill>
                <a:latin typeface="Arial" charset="0"/>
                <a:ea typeface="ＭＳ Ｐゴシック" charset="-128"/>
              </a:defRPr>
            </a:lvl4pPr>
            <a:lvl5pPr marL="2057400" indent="-228600" defTabSz="457200" eaLnBrk="0" hangingPunct="0">
              <a:defRPr sz="1200" b="1">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spcAft>
                <a:spcPts val="400"/>
              </a:spcAft>
            </a:pPr>
            <a:r>
              <a:rPr lang="en-US" altLang="en-US" sz="900" b="0">
                <a:solidFill>
                  <a:srgbClr val="FF0000"/>
                </a:solidFill>
                <a:latin typeface="Calibri" charset="0"/>
                <a:cs typeface="+mn-cs"/>
              </a:rPr>
              <a:t>WashU </a:t>
            </a:r>
            <a:r>
              <a:rPr lang="en-US" altLang="en-US" sz="900" b="0">
                <a:solidFill>
                  <a:srgbClr val="000000"/>
                </a:solidFill>
                <a:latin typeface="Calibri" charset="0"/>
                <a:cs typeface="+mn-cs"/>
              </a:rPr>
              <a:t>- </a:t>
            </a:r>
            <a:r>
              <a:rPr lang="en-US" altLang="en-US">
                <a:solidFill>
                  <a:srgbClr val="000090"/>
                </a:solidFill>
                <a:latin typeface="Calibri" charset="0"/>
                <a:cs typeface="+mn-cs"/>
              </a:rPr>
              <a:t>Ken Chen</a:t>
            </a:r>
            <a:r>
              <a:rPr lang="en-US" altLang="en-US" sz="900" b="0">
                <a:solidFill>
                  <a:srgbClr val="000000"/>
                </a:solidFill>
                <a:latin typeface="Calibri" charset="0"/>
                <a:cs typeface="+mn-cs"/>
              </a:rPr>
              <a:t>, Asif Chinwalla, Donald Conrad, Li Ding, Mike McLellan, John Wallis</a:t>
            </a:r>
          </a:p>
          <a:p>
            <a:pPr eaLnBrk="1" hangingPunct="1">
              <a:spcAft>
                <a:spcPts val="400"/>
              </a:spcAft>
            </a:pPr>
            <a:r>
              <a:rPr lang="en-US" altLang="en-US" sz="900" b="0">
                <a:solidFill>
                  <a:srgbClr val="FF0000"/>
                </a:solidFill>
                <a:latin typeface="Calibri" charset="0"/>
                <a:cs typeface="+mn-cs"/>
              </a:rPr>
              <a:t>WT Sanger Inst</a:t>
            </a:r>
            <a:r>
              <a:rPr lang="en-US" altLang="en-US" sz="900" b="0">
                <a:solidFill>
                  <a:srgbClr val="000000"/>
                </a:solidFill>
                <a:latin typeface="Calibri" charset="0"/>
                <a:cs typeface="+mn-cs"/>
              </a:rPr>
              <a:t>. – Ben Blackburne, Richard Durbin, Matt Hurles, Heng Li, Zemin Ning, Alywyn Scally, Klaudia Walter, Manuela Zanda, Yujun Zhang</a:t>
            </a:r>
          </a:p>
          <a:p>
            <a:pPr eaLnBrk="1" hangingPunct="1">
              <a:spcAft>
                <a:spcPts val="400"/>
              </a:spcAft>
            </a:pPr>
            <a:r>
              <a:rPr lang="en-US" altLang="en-US" sz="900" b="0">
                <a:solidFill>
                  <a:srgbClr val="FF0000"/>
                </a:solidFill>
                <a:latin typeface="Calibri" charset="0"/>
                <a:cs typeface="+mn-cs"/>
              </a:rPr>
              <a:t>Yale</a:t>
            </a:r>
            <a:r>
              <a:rPr lang="en-US" altLang="en-US" sz="900" b="0">
                <a:solidFill>
                  <a:srgbClr val="000000"/>
                </a:solidFill>
                <a:latin typeface="Calibri" charset="0"/>
                <a:cs typeface="+mn-cs"/>
              </a:rPr>
              <a:t> –Alexej Abyzov, Jieming Chen, Declan Clarke, Mark Gerstein, Rajini Haraksingh, Ekta Khurana, Joe Lee, Jing Leng, Cristina Sisu, Daifeng Wang </a:t>
            </a:r>
          </a:p>
          <a:p>
            <a:pPr eaLnBrk="1" hangingPunct="1">
              <a:spcAft>
                <a:spcPts val="400"/>
              </a:spcAft>
            </a:pPr>
            <a:r>
              <a:rPr lang="en-US" altLang="en-US" sz="900" b="0">
                <a:solidFill>
                  <a:srgbClr val="FF0000"/>
                </a:solidFill>
                <a:latin typeface="Calibri" charset="0"/>
                <a:cs typeface="+mn-cs"/>
              </a:rPr>
              <a:t>Stanford</a:t>
            </a:r>
            <a:r>
              <a:rPr lang="en-US" altLang="en-US" sz="900" b="0">
                <a:solidFill>
                  <a:srgbClr val="000000"/>
                </a:solidFill>
                <a:latin typeface="Calibri" charset="0"/>
                <a:cs typeface="+mn-cs"/>
              </a:rPr>
              <a:t> – Fabian Grubert Mark Kaganovich Phil Lacroute Hugo Lam Michael Snyder Alexander Urban</a:t>
            </a:r>
          </a:p>
          <a:p>
            <a:pPr eaLnBrk="1" hangingPunct="1">
              <a:spcAft>
                <a:spcPts val="400"/>
              </a:spcAft>
            </a:pPr>
            <a:r>
              <a:rPr lang="en-US" altLang="en-US" sz="900" b="0">
                <a:solidFill>
                  <a:srgbClr val="FF0000"/>
                </a:solidFill>
                <a:latin typeface="Calibri" charset="0"/>
                <a:cs typeface="+mn-cs"/>
              </a:rPr>
              <a:t>EMBL</a:t>
            </a:r>
            <a:r>
              <a:rPr lang="en-US" altLang="en-US" sz="900" b="0">
                <a:solidFill>
                  <a:srgbClr val="000000"/>
                </a:solidFill>
                <a:latin typeface="Calibri" charset="0"/>
                <a:cs typeface="+mn-cs"/>
              </a:rPr>
              <a:t> – Tobias Rausch, Andreas Schlattl, Adrian Stütz</a:t>
            </a:r>
          </a:p>
          <a:p>
            <a:pPr eaLnBrk="1" hangingPunct="1">
              <a:spcAft>
                <a:spcPts val="400"/>
              </a:spcAft>
            </a:pPr>
            <a:r>
              <a:rPr lang="en-US" altLang="en-US" sz="900" b="0">
                <a:solidFill>
                  <a:srgbClr val="FF0000"/>
                </a:solidFill>
                <a:latin typeface="Calibri" charset="0"/>
                <a:cs typeface="+mn-cs"/>
              </a:rPr>
              <a:t>Univ. of Washington</a:t>
            </a:r>
            <a:r>
              <a:rPr lang="en-US" altLang="en-US" sz="900" b="0">
                <a:solidFill>
                  <a:srgbClr val="000000"/>
                </a:solidFill>
                <a:latin typeface="Calibri" charset="0"/>
                <a:cs typeface="+mn-cs"/>
              </a:rPr>
              <a:t> – Tonia Brown, Arthur Ko, Peter Sudmant</a:t>
            </a:r>
          </a:p>
          <a:p>
            <a:pPr eaLnBrk="1" hangingPunct="1">
              <a:spcAft>
                <a:spcPts val="400"/>
              </a:spcAft>
            </a:pPr>
            <a:r>
              <a:rPr lang="en-US" altLang="en-US" sz="900" b="0">
                <a:solidFill>
                  <a:srgbClr val="FF0000"/>
                </a:solidFill>
                <a:latin typeface="Calibri" charset="0"/>
                <a:cs typeface="+mn-cs"/>
              </a:rPr>
              <a:t>EBI</a:t>
            </a:r>
            <a:r>
              <a:rPr lang="en-US" altLang="en-US" sz="900" b="0">
                <a:solidFill>
                  <a:srgbClr val="000000"/>
                </a:solidFill>
                <a:latin typeface="Calibri" charset="0"/>
                <a:cs typeface="+mn-cs"/>
              </a:rPr>
              <a:t> – Ewan Birney Laura Clarke Paul Flicek Matthias Haimel Paul Kersey Ilkka Lappalainen Lisa Skipper Richard Smith Daniel Zerbino Xiangqun Zheng-Bradley </a:t>
            </a:r>
          </a:p>
          <a:p>
            <a:pPr eaLnBrk="1" hangingPunct="1">
              <a:spcAft>
                <a:spcPts val="400"/>
              </a:spcAft>
            </a:pPr>
            <a:r>
              <a:rPr lang="en-US" altLang="en-US" sz="900" b="0">
                <a:solidFill>
                  <a:srgbClr val="FF0000"/>
                </a:solidFill>
                <a:latin typeface="Calibri" charset="0"/>
                <a:cs typeface="+mn-cs"/>
              </a:rPr>
              <a:t>Oxford</a:t>
            </a:r>
            <a:r>
              <a:rPr lang="en-US" altLang="en-US" sz="900" b="0">
                <a:solidFill>
                  <a:srgbClr val="000000"/>
                </a:solidFill>
                <a:latin typeface="Calibri" charset="0"/>
                <a:cs typeface="+mn-cs"/>
              </a:rPr>
              <a:t> – Zamin Iqbal, Gerton Lunter, Gil McVean</a:t>
            </a:r>
          </a:p>
          <a:p>
            <a:pPr eaLnBrk="1" hangingPunct="1">
              <a:spcAft>
                <a:spcPts val="400"/>
              </a:spcAft>
            </a:pPr>
            <a:r>
              <a:rPr lang="en-US" altLang="en-US" sz="900" b="0">
                <a:solidFill>
                  <a:srgbClr val="FF0000"/>
                </a:solidFill>
                <a:latin typeface="Calibri" charset="0"/>
                <a:cs typeface="+mn-cs"/>
              </a:rPr>
              <a:t>LSU</a:t>
            </a:r>
            <a:r>
              <a:rPr lang="en-US" altLang="en-US" sz="900" b="0">
                <a:solidFill>
                  <a:srgbClr val="000000"/>
                </a:solidFill>
                <a:latin typeface="Calibri" charset="0"/>
                <a:cs typeface="+mn-cs"/>
              </a:rPr>
              <a:t> – Mark Batzer, Miriam Konkel, Jerilyn Walker </a:t>
            </a:r>
          </a:p>
          <a:p>
            <a:pPr eaLnBrk="1" hangingPunct="1">
              <a:spcAft>
                <a:spcPts val="400"/>
              </a:spcAft>
            </a:pPr>
            <a:r>
              <a:rPr lang="en-US" altLang="en-US" sz="900" b="0">
                <a:solidFill>
                  <a:srgbClr val="FF0000"/>
                </a:solidFill>
                <a:latin typeface="Calibri" charset="0"/>
                <a:cs typeface="+mn-cs"/>
              </a:rPr>
              <a:t>Simon Fraser </a:t>
            </a:r>
            <a:r>
              <a:rPr lang="en-US" altLang="en-US" sz="900" b="0">
                <a:solidFill>
                  <a:srgbClr val="000000"/>
                </a:solidFill>
                <a:latin typeface="Calibri" charset="0"/>
                <a:cs typeface="+mn-cs"/>
              </a:rPr>
              <a:t>– Iman Hajirasouliha, Fereydoun Hormozdiari </a:t>
            </a:r>
          </a:p>
          <a:p>
            <a:pPr eaLnBrk="1" hangingPunct="1">
              <a:spcAft>
                <a:spcPts val="400"/>
              </a:spcAft>
            </a:pPr>
            <a:r>
              <a:rPr lang="en-US" altLang="en-US" sz="900" b="0">
                <a:solidFill>
                  <a:srgbClr val="FF0000"/>
                </a:solidFill>
                <a:latin typeface="Calibri" charset="0"/>
                <a:cs typeface="+mn-cs"/>
              </a:rPr>
              <a:t>Bilkent University </a:t>
            </a:r>
            <a:r>
              <a:rPr lang="en-US" altLang="en-US" sz="900" b="0">
                <a:solidFill>
                  <a:srgbClr val="000000"/>
                </a:solidFill>
                <a:latin typeface="Calibri" charset="0"/>
                <a:cs typeface="+mn-cs"/>
              </a:rPr>
              <a:t>– Can Alkan </a:t>
            </a:r>
          </a:p>
          <a:p>
            <a:pPr eaLnBrk="1" hangingPunct="1">
              <a:spcAft>
                <a:spcPts val="400"/>
              </a:spcAft>
            </a:pPr>
            <a:r>
              <a:rPr lang="en-US" altLang="en-US" sz="900" b="0">
                <a:solidFill>
                  <a:srgbClr val="FF0000"/>
                </a:solidFill>
                <a:latin typeface="Calibri" charset="0"/>
                <a:cs typeface="+mn-cs"/>
              </a:rPr>
              <a:t>Brigham</a:t>
            </a:r>
            <a:r>
              <a:rPr lang="en-US" altLang="en-US" sz="900" b="0">
                <a:solidFill>
                  <a:srgbClr val="000000"/>
                </a:solidFill>
                <a:latin typeface="Calibri" charset="0"/>
                <a:cs typeface="+mn-cs"/>
              </a:rPr>
              <a:t> – Xinghua Shi, Chengsheng Zhang </a:t>
            </a:r>
          </a:p>
          <a:p>
            <a:pPr eaLnBrk="1" hangingPunct="1">
              <a:spcAft>
                <a:spcPts val="400"/>
              </a:spcAft>
            </a:pPr>
            <a:r>
              <a:rPr lang="en-US" altLang="en-US" sz="900" b="0">
                <a:solidFill>
                  <a:srgbClr val="FF0000"/>
                </a:solidFill>
                <a:latin typeface="Calibri" charset="0"/>
                <a:cs typeface="+mn-cs"/>
              </a:rPr>
              <a:t>Cornell</a:t>
            </a:r>
            <a:r>
              <a:rPr lang="en-US" altLang="en-US" sz="900" b="0">
                <a:solidFill>
                  <a:srgbClr val="000000"/>
                </a:solidFill>
                <a:latin typeface="Calibri" charset="0"/>
                <a:cs typeface="+mn-cs"/>
              </a:rPr>
              <a:t> – Jeremiah Degenhardt</a:t>
            </a:r>
          </a:p>
          <a:p>
            <a:pPr eaLnBrk="1" hangingPunct="1">
              <a:spcAft>
                <a:spcPts val="400"/>
              </a:spcAft>
            </a:pPr>
            <a:r>
              <a:rPr lang="en-US" altLang="en-US" sz="900" b="0">
                <a:solidFill>
                  <a:srgbClr val="FF0000"/>
                </a:solidFill>
                <a:latin typeface="Calibri" charset="0"/>
                <a:cs typeface="+mn-cs"/>
              </a:rPr>
              <a:t>Harvard</a:t>
            </a:r>
            <a:r>
              <a:rPr lang="en-US" altLang="en-US" sz="900" b="0">
                <a:solidFill>
                  <a:srgbClr val="000000"/>
                </a:solidFill>
                <a:latin typeface="Calibri" charset="0"/>
                <a:cs typeface="+mn-cs"/>
              </a:rPr>
              <a:t> – Marcin Von Grotthuss </a:t>
            </a:r>
          </a:p>
          <a:p>
            <a:pPr eaLnBrk="1" hangingPunct="1">
              <a:spcAft>
                <a:spcPts val="400"/>
              </a:spcAft>
            </a:pPr>
            <a:r>
              <a:rPr lang="en-US" altLang="en-US" sz="900" b="0">
                <a:solidFill>
                  <a:srgbClr val="FF0000"/>
                </a:solidFill>
                <a:latin typeface="Calibri" charset="0"/>
                <a:cs typeface="+mn-cs"/>
              </a:rPr>
              <a:t>Rutgers</a:t>
            </a:r>
            <a:r>
              <a:rPr lang="en-US" altLang="en-US" sz="900" b="0">
                <a:solidFill>
                  <a:srgbClr val="000000"/>
                </a:solidFill>
                <a:latin typeface="Calibri" charset="0"/>
                <a:cs typeface="+mn-cs"/>
              </a:rPr>
              <a:t> – Jinchuan Xing </a:t>
            </a:r>
          </a:p>
          <a:p>
            <a:pPr eaLnBrk="1" hangingPunct="1">
              <a:spcAft>
                <a:spcPts val="400"/>
              </a:spcAft>
            </a:pPr>
            <a:r>
              <a:rPr lang="en-US" altLang="en-US" sz="900" b="0">
                <a:solidFill>
                  <a:srgbClr val="FF0000"/>
                </a:solidFill>
                <a:latin typeface="Calibri" charset="0"/>
                <a:cs typeface="+mn-cs"/>
              </a:rPr>
              <a:t>TGen </a:t>
            </a:r>
            <a:r>
              <a:rPr lang="en-US" altLang="en-US" sz="900" b="0">
                <a:solidFill>
                  <a:srgbClr val="000000"/>
                </a:solidFill>
                <a:latin typeface="Calibri" charset="0"/>
                <a:cs typeface="+mn-cs"/>
              </a:rPr>
              <a:t>– David Craig </a:t>
            </a:r>
          </a:p>
          <a:p>
            <a:pPr eaLnBrk="1" hangingPunct="1">
              <a:spcAft>
                <a:spcPts val="400"/>
              </a:spcAft>
            </a:pPr>
            <a:r>
              <a:rPr lang="en-US" altLang="en-US" sz="900" b="0">
                <a:solidFill>
                  <a:srgbClr val="FF0000"/>
                </a:solidFill>
                <a:latin typeface="Calibri" charset="0"/>
                <a:cs typeface="+mn-cs"/>
              </a:rPr>
              <a:t>AECOM </a:t>
            </a:r>
            <a:r>
              <a:rPr lang="en-US" altLang="en-US" sz="900" b="0">
                <a:solidFill>
                  <a:srgbClr val="000000"/>
                </a:solidFill>
                <a:latin typeface="Calibri" charset="0"/>
                <a:cs typeface="+mn-cs"/>
              </a:rPr>
              <a:t>– Kenny Ye </a:t>
            </a:r>
          </a:p>
        </p:txBody>
      </p:sp>
      <p:sp>
        <p:nvSpPr>
          <p:cNvPr id="13" name="TextBox 12"/>
          <p:cNvSpPr txBox="1"/>
          <p:nvPr/>
        </p:nvSpPr>
        <p:spPr>
          <a:xfrm>
            <a:off x="4594225" y="1630363"/>
            <a:ext cx="4178300" cy="4094162"/>
          </a:xfrm>
          <a:prstGeom prst="rect">
            <a:avLst/>
          </a:prstGeom>
          <a:noFill/>
        </p:spPr>
        <p:txBody>
          <a:bodyPr>
            <a:spAutoFit/>
          </a:bodyPr>
          <a:lstStyle>
            <a:lvl1pPr defTabSz="457200" eaLnBrk="0" hangingPunct="0">
              <a:defRPr sz="1200" b="1">
                <a:solidFill>
                  <a:schemeClr val="tx1"/>
                </a:solidFill>
                <a:latin typeface="Arial" charset="0"/>
                <a:ea typeface="ＭＳ Ｐゴシック" charset="-128"/>
              </a:defRPr>
            </a:lvl1pPr>
            <a:lvl2pPr marL="742950" indent="-285750" defTabSz="457200" eaLnBrk="0" hangingPunct="0">
              <a:defRPr sz="1200" b="1">
                <a:solidFill>
                  <a:schemeClr val="tx1"/>
                </a:solidFill>
                <a:latin typeface="Arial" charset="0"/>
                <a:ea typeface="ＭＳ Ｐゴシック" charset="-128"/>
              </a:defRPr>
            </a:lvl2pPr>
            <a:lvl3pPr marL="1143000" indent="-228600" defTabSz="457200" eaLnBrk="0" hangingPunct="0">
              <a:defRPr sz="1200" b="1">
                <a:solidFill>
                  <a:schemeClr val="tx1"/>
                </a:solidFill>
                <a:latin typeface="Arial" charset="0"/>
                <a:ea typeface="ＭＳ Ｐゴシック" charset="-128"/>
              </a:defRPr>
            </a:lvl3pPr>
            <a:lvl4pPr marL="1600200" indent="-228600" defTabSz="457200" eaLnBrk="0" hangingPunct="0">
              <a:defRPr sz="1200" b="1">
                <a:solidFill>
                  <a:schemeClr val="tx1"/>
                </a:solidFill>
                <a:latin typeface="Arial" charset="0"/>
                <a:ea typeface="ＭＳ Ｐゴシック" charset="-128"/>
              </a:defRPr>
            </a:lvl4pPr>
            <a:lvl5pPr marL="2057400" indent="-228600" defTabSz="457200" eaLnBrk="0" hangingPunct="0">
              <a:defRPr sz="1200" b="1">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spcAft>
                <a:spcPts val="400"/>
              </a:spcAft>
            </a:pPr>
            <a:r>
              <a:rPr lang="en-US" altLang="en-US" sz="900" b="0">
                <a:solidFill>
                  <a:srgbClr val="FF0000"/>
                </a:solidFill>
                <a:latin typeface="Calibri" charset="0"/>
                <a:cs typeface="+mn-cs"/>
              </a:rPr>
              <a:t>UCSD </a:t>
            </a:r>
            <a:r>
              <a:rPr lang="en-US" altLang="en-US" sz="900" b="0">
                <a:solidFill>
                  <a:srgbClr val="000000"/>
                </a:solidFill>
                <a:latin typeface="Calibri" charset="0"/>
                <a:cs typeface="+mn-cs"/>
              </a:rPr>
              <a:t>– Vineet Bafna, Jacob Michaelson, Jonathan Sebat </a:t>
            </a:r>
          </a:p>
          <a:p>
            <a:pPr eaLnBrk="1" hangingPunct="1">
              <a:spcAft>
                <a:spcPts val="400"/>
              </a:spcAft>
            </a:pPr>
            <a:r>
              <a:rPr lang="en-US" altLang="en-US" sz="900" b="0">
                <a:solidFill>
                  <a:srgbClr val="FF0000"/>
                </a:solidFill>
                <a:latin typeface="Calibri" charset="0"/>
                <a:cs typeface="+mn-cs"/>
              </a:rPr>
              <a:t>UCLA </a:t>
            </a:r>
            <a:r>
              <a:rPr lang="en-US" altLang="en-US" sz="900" b="0">
                <a:solidFill>
                  <a:srgbClr val="000000"/>
                </a:solidFill>
                <a:latin typeface="Calibri" charset="0"/>
                <a:cs typeface="+mn-cs"/>
              </a:rPr>
              <a:t>– Stan Nelson </a:t>
            </a:r>
            <a:endParaRPr lang="en-US" altLang="en-US" sz="900" b="0">
              <a:solidFill>
                <a:srgbClr val="FF0000"/>
              </a:solidFill>
              <a:latin typeface="Calibri" charset="0"/>
              <a:cs typeface="+mn-cs"/>
            </a:endParaRPr>
          </a:p>
          <a:p>
            <a:pPr eaLnBrk="1" hangingPunct="1">
              <a:spcAft>
                <a:spcPts val="400"/>
              </a:spcAft>
            </a:pPr>
            <a:r>
              <a:rPr lang="en-US" altLang="en-US" sz="900" b="0">
                <a:solidFill>
                  <a:srgbClr val="FF0000"/>
                </a:solidFill>
                <a:latin typeface="Calibri" charset="0"/>
                <a:cs typeface="+mn-cs"/>
              </a:rPr>
              <a:t>Illumina </a:t>
            </a:r>
            <a:r>
              <a:rPr lang="en-US" altLang="en-US" sz="900" b="0">
                <a:solidFill>
                  <a:srgbClr val="000000"/>
                </a:solidFill>
                <a:latin typeface="Calibri" charset="0"/>
                <a:cs typeface="+mn-cs"/>
              </a:rPr>
              <a:t>– Bret Barnes, David Bentley, Michael Eberle, R. Keira Cheetham, Sean Humphray, Scott Kahn, Lisa Murray, Richard Shaw, Michael Stromberg </a:t>
            </a:r>
          </a:p>
          <a:p>
            <a:pPr eaLnBrk="1" hangingPunct="1">
              <a:spcAft>
                <a:spcPts val="400"/>
              </a:spcAft>
            </a:pPr>
            <a:r>
              <a:rPr lang="en-US" altLang="en-US" sz="900" b="0">
                <a:solidFill>
                  <a:srgbClr val="FF0000"/>
                </a:solidFill>
                <a:latin typeface="Calibri" charset="0"/>
                <a:cs typeface="+mn-cs"/>
              </a:rPr>
              <a:t>Life Tech. </a:t>
            </a:r>
            <a:r>
              <a:rPr lang="en-US" altLang="en-US" sz="900" b="0">
                <a:solidFill>
                  <a:srgbClr val="000000"/>
                </a:solidFill>
                <a:latin typeface="Calibri" charset="0"/>
                <a:cs typeface="+mn-cs"/>
              </a:rPr>
              <a:t>– Yutao Fu, Fiona Hyland, Heather Peckham, Yongming Sun, Daryl Thomas, Sowmi Utiramerur </a:t>
            </a:r>
          </a:p>
          <a:p>
            <a:pPr eaLnBrk="1" hangingPunct="1">
              <a:spcAft>
                <a:spcPts val="400"/>
              </a:spcAft>
            </a:pPr>
            <a:r>
              <a:rPr lang="en-US" altLang="en-US" sz="900" b="0">
                <a:solidFill>
                  <a:srgbClr val="FF0000"/>
                </a:solidFill>
                <a:latin typeface="Calibri" charset="0"/>
                <a:cs typeface="+mn-cs"/>
              </a:rPr>
              <a:t>BC</a:t>
            </a:r>
            <a:r>
              <a:rPr lang="en-US" altLang="en-US" sz="900" b="0">
                <a:solidFill>
                  <a:srgbClr val="000000"/>
                </a:solidFill>
                <a:latin typeface="Calibri" charset="0"/>
                <a:cs typeface="+mn-cs"/>
              </a:rPr>
              <a:t> – Erik Garrison Deniz Kural Wan-Ping Lee Gabor Marth Chip Stewart Alistair Ward Jiantao Wu </a:t>
            </a:r>
          </a:p>
          <a:p>
            <a:pPr eaLnBrk="1" hangingPunct="1">
              <a:spcAft>
                <a:spcPts val="400"/>
              </a:spcAft>
            </a:pPr>
            <a:r>
              <a:rPr lang="en-US" altLang="en-US" sz="900" b="0">
                <a:solidFill>
                  <a:srgbClr val="FF0000"/>
                </a:solidFill>
                <a:latin typeface="Calibri" charset="0"/>
                <a:cs typeface="+mn-cs"/>
              </a:rPr>
              <a:t>Broad Inst. </a:t>
            </a:r>
            <a:r>
              <a:rPr lang="en-US" altLang="en-US" sz="900" b="0">
                <a:solidFill>
                  <a:srgbClr val="000000"/>
                </a:solidFill>
                <a:latin typeface="Calibri" charset="0"/>
                <a:cs typeface="+mn-cs"/>
              </a:rPr>
              <a:t>– Guillermo del Angel, David Altshuler, Eric Banks, Mark DePristo, Menachem Fromer,</a:t>
            </a:r>
            <a:r>
              <a:rPr lang="en-US" altLang="en-US" sz="1000">
                <a:solidFill>
                  <a:srgbClr val="000090"/>
                </a:solidFill>
                <a:latin typeface="Calibri" charset="0"/>
                <a:cs typeface="+mn-cs"/>
              </a:rPr>
              <a:t> Robert Handsaker, </a:t>
            </a:r>
            <a:r>
              <a:rPr lang="en-US" altLang="en-US" sz="900" b="0">
                <a:solidFill>
                  <a:srgbClr val="000000"/>
                </a:solidFill>
                <a:latin typeface="Calibri" charset="0"/>
                <a:cs typeface="+mn-cs"/>
              </a:rPr>
              <a:t>Chris Hartl, Steve McCarroll, James Nemesh, Khalid Shakir </a:t>
            </a:r>
          </a:p>
          <a:p>
            <a:pPr eaLnBrk="1" hangingPunct="1">
              <a:spcAft>
                <a:spcPts val="400"/>
              </a:spcAft>
            </a:pPr>
            <a:r>
              <a:rPr lang="en-US" altLang="en-US" sz="900" b="0">
                <a:solidFill>
                  <a:srgbClr val="FF0000"/>
                </a:solidFill>
                <a:latin typeface="Calibri" charset="0"/>
                <a:cs typeface="+mn-cs"/>
              </a:rPr>
              <a:t>Univ. of Michigan </a:t>
            </a:r>
            <a:r>
              <a:rPr lang="en-US" altLang="en-US" sz="900" b="0">
                <a:solidFill>
                  <a:srgbClr val="000000"/>
                </a:solidFill>
                <a:latin typeface="Calibri" charset="0"/>
                <a:cs typeface="+mn-cs"/>
              </a:rPr>
              <a:t>–  Gonçalo Abecasis, Tom Blackwell, Jeffrey Kidd, </a:t>
            </a:r>
            <a:r>
              <a:rPr lang="en-US" altLang="en-US" sz="1000">
                <a:solidFill>
                  <a:srgbClr val="000090"/>
                </a:solidFill>
                <a:latin typeface="Calibri" charset="0"/>
                <a:cs typeface="+mn-cs"/>
              </a:rPr>
              <a:t>Ryan Mills, </a:t>
            </a:r>
            <a:r>
              <a:rPr lang="en-US" altLang="en-US" sz="900" b="0">
                <a:solidFill>
                  <a:srgbClr val="000000"/>
                </a:solidFill>
                <a:latin typeface="Calibri" charset="0"/>
                <a:cs typeface="+mn-cs"/>
              </a:rPr>
              <a:t>Matthew Snyder </a:t>
            </a:r>
          </a:p>
          <a:p>
            <a:pPr eaLnBrk="1" hangingPunct="1">
              <a:spcAft>
                <a:spcPts val="400"/>
              </a:spcAft>
            </a:pPr>
            <a:r>
              <a:rPr lang="en-US" altLang="en-US" sz="900" b="0">
                <a:solidFill>
                  <a:srgbClr val="FF0000"/>
                </a:solidFill>
                <a:latin typeface="Calibri" charset="0"/>
                <a:cs typeface="+mn-cs"/>
              </a:rPr>
              <a:t>BGI</a:t>
            </a:r>
            <a:r>
              <a:rPr lang="en-US" altLang="en-US" sz="900" b="0">
                <a:solidFill>
                  <a:srgbClr val="000000"/>
                </a:solidFill>
                <a:latin typeface="Calibri" charset="0"/>
                <a:cs typeface="+mn-cs"/>
              </a:rPr>
              <a:t> – Yingrui Li, Srinka Ghosh, Aaron Halpern, Jason Laramie, Steve Lincoln </a:t>
            </a:r>
          </a:p>
          <a:p>
            <a:pPr eaLnBrk="1" hangingPunct="1">
              <a:spcAft>
                <a:spcPts val="400"/>
              </a:spcAft>
            </a:pPr>
            <a:r>
              <a:rPr lang="en-US" altLang="en-US" sz="900" b="0">
                <a:solidFill>
                  <a:srgbClr val="FF0000"/>
                </a:solidFill>
                <a:latin typeface="Calibri" charset="0"/>
                <a:cs typeface="+mn-cs"/>
              </a:rPr>
              <a:t>Leiden Univ.</a:t>
            </a:r>
            <a:r>
              <a:rPr lang="en-US" altLang="en-US" sz="900" b="0">
                <a:solidFill>
                  <a:srgbClr val="000000"/>
                </a:solidFill>
                <a:latin typeface="Calibri" charset="0"/>
                <a:cs typeface="+mn-cs"/>
              </a:rPr>
              <a:t> – Kai Ye </a:t>
            </a:r>
          </a:p>
          <a:p>
            <a:pPr eaLnBrk="1" hangingPunct="1">
              <a:spcAft>
                <a:spcPts val="400"/>
              </a:spcAft>
            </a:pPr>
            <a:r>
              <a:rPr lang="en-US" altLang="en-US" sz="900" b="0">
                <a:solidFill>
                  <a:srgbClr val="FF0000"/>
                </a:solidFill>
                <a:latin typeface="Calibri" charset="0"/>
                <a:cs typeface="+mn-cs"/>
              </a:rPr>
              <a:t>MS School of Medicine  </a:t>
            </a:r>
            <a:r>
              <a:rPr lang="en-US" altLang="en-US" sz="900" b="0">
                <a:solidFill>
                  <a:srgbClr val="000000"/>
                </a:solidFill>
                <a:latin typeface="Calibri" charset="0"/>
                <a:cs typeface="+mn-cs"/>
              </a:rPr>
              <a:t>– Jayon Lihm, Vladimir Makarov, Elena Parkhomenko, Seungtai Yoon </a:t>
            </a:r>
          </a:p>
          <a:p>
            <a:pPr eaLnBrk="1" hangingPunct="1">
              <a:spcAft>
                <a:spcPts val="400"/>
              </a:spcAft>
            </a:pPr>
            <a:r>
              <a:rPr lang="en-US" altLang="en-US" sz="900" b="0">
                <a:solidFill>
                  <a:srgbClr val="FF0000"/>
                </a:solidFill>
                <a:latin typeface="Calibri" charset="0"/>
                <a:cs typeface="+mn-cs"/>
              </a:rPr>
              <a:t>Baylor</a:t>
            </a:r>
            <a:r>
              <a:rPr lang="en-US" altLang="en-US" sz="900" b="0">
                <a:solidFill>
                  <a:srgbClr val="000000"/>
                </a:solidFill>
                <a:latin typeface="Calibri" charset="0"/>
                <a:cs typeface="+mn-cs"/>
              </a:rPr>
              <a:t> – James Lu, Jeff Reid, Fuli Yu</a:t>
            </a:r>
          </a:p>
          <a:p>
            <a:pPr eaLnBrk="1" hangingPunct="1">
              <a:spcAft>
                <a:spcPts val="400"/>
              </a:spcAft>
            </a:pPr>
            <a:r>
              <a:rPr lang="en-US" altLang="en-US" sz="900" b="0">
                <a:solidFill>
                  <a:srgbClr val="FF0000"/>
                </a:solidFill>
                <a:latin typeface="Calibri" charset="0"/>
                <a:cs typeface="+mn-cs"/>
              </a:rPr>
              <a:t>Univ. of Maryland </a:t>
            </a:r>
            <a:r>
              <a:rPr lang="en-US" altLang="en-US" sz="900" b="0">
                <a:solidFill>
                  <a:srgbClr val="000000"/>
                </a:solidFill>
                <a:latin typeface="Calibri" charset="0"/>
                <a:cs typeface="+mn-cs"/>
              </a:rPr>
              <a:t>– Scott Devine </a:t>
            </a:r>
          </a:p>
          <a:p>
            <a:pPr eaLnBrk="1" hangingPunct="1">
              <a:spcAft>
                <a:spcPts val="400"/>
              </a:spcAft>
            </a:pPr>
            <a:r>
              <a:rPr lang="en-US" altLang="en-US" sz="900" b="0">
                <a:solidFill>
                  <a:srgbClr val="FF0000"/>
                </a:solidFill>
                <a:latin typeface="Calibri" charset="0"/>
                <a:cs typeface="+mn-cs"/>
              </a:rPr>
              <a:t>Univ. of Uath </a:t>
            </a:r>
            <a:r>
              <a:rPr lang="en-US" altLang="en-US" sz="900" b="0">
                <a:solidFill>
                  <a:srgbClr val="000000"/>
                </a:solidFill>
                <a:latin typeface="Calibri" charset="0"/>
                <a:cs typeface="+mn-cs"/>
              </a:rPr>
              <a:t>– David Witherspoon</a:t>
            </a:r>
          </a:p>
          <a:p>
            <a:pPr eaLnBrk="1" hangingPunct="1">
              <a:spcAft>
                <a:spcPts val="400"/>
              </a:spcAft>
            </a:pPr>
            <a:r>
              <a:rPr lang="en-US" altLang="en-US" sz="900" b="0">
                <a:solidFill>
                  <a:srgbClr val="FF0000"/>
                </a:solidFill>
                <a:latin typeface="Calibri" charset="0"/>
                <a:cs typeface="+mn-cs"/>
              </a:rPr>
              <a:t>Univ. of Virginia </a:t>
            </a:r>
            <a:r>
              <a:rPr lang="en-US" altLang="en-US" sz="900" b="0">
                <a:solidFill>
                  <a:srgbClr val="000000"/>
                </a:solidFill>
                <a:latin typeface="Calibri" charset="0"/>
                <a:cs typeface="+mn-cs"/>
              </a:rPr>
              <a:t>– Aaron Quinlan </a:t>
            </a:r>
          </a:p>
          <a:p>
            <a:pPr eaLnBrk="1" hangingPunct="1">
              <a:spcAft>
                <a:spcPts val="400"/>
              </a:spcAft>
            </a:pPr>
            <a:r>
              <a:rPr lang="en-US" altLang="en-US" sz="900" b="0">
                <a:solidFill>
                  <a:srgbClr val="FF0000"/>
                </a:solidFill>
                <a:latin typeface="Calibri" charset="0"/>
                <a:cs typeface="+mn-cs"/>
              </a:rPr>
              <a:t>NIH</a:t>
            </a:r>
            <a:r>
              <a:rPr lang="en-US" altLang="en-US" sz="900" b="0">
                <a:solidFill>
                  <a:srgbClr val="000000"/>
                </a:solidFill>
                <a:latin typeface="Calibri" charset="0"/>
                <a:cs typeface="+mn-cs"/>
              </a:rPr>
              <a:t> – Chunlin Xiao </a:t>
            </a:r>
          </a:p>
          <a:p>
            <a:pPr eaLnBrk="1" hangingPunct="1">
              <a:spcAft>
                <a:spcPts val="400"/>
              </a:spcAft>
            </a:pPr>
            <a:r>
              <a:rPr lang="en-US" altLang="en-US" sz="900" b="0">
                <a:solidFill>
                  <a:srgbClr val="0000FF"/>
                </a:solidFill>
                <a:latin typeface="Calibri" charset="0"/>
                <a:cs typeface="+mn-cs"/>
              </a:rPr>
              <a:t>Co-chairs</a:t>
            </a:r>
            <a:r>
              <a:rPr lang="en-US" altLang="en-US" sz="900" b="0">
                <a:solidFill>
                  <a:srgbClr val="000000"/>
                </a:solidFill>
                <a:latin typeface="Calibri" charset="0"/>
                <a:cs typeface="+mn-cs"/>
              </a:rPr>
              <a:t> –</a:t>
            </a:r>
            <a:r>
              <a:rPr lang="en-US" altLang="en-US" sz="1000">
                <a:solidFill>
                  <a:srgbClr val="000090"/>
                </a:solidFill>
                <a:latin typeface="Calibri" charset="0"/>
                <a:cs typeface="+mn-cs"/>
              </a:rPr>
              <a:t> Charles Lee, Jan Korbel, Evan Eichler </a:t>
            </a:r>
            <a:endParaRPr lang="en-US" altLang="en-US" sz="900">
              <a:solidFill>
                <a:srgbClr val="000090"/>
              </a:solidFill>
              <a:latin typeface="Calibri" charset="0"/>
              <a:cs typeface="+mn-cs"/>
            </a:endParaRPr>
          </a:p>
        </p:txBody>
      </p:sp>
      <p:pic>
        <p:nvPicPr>
          <p:cNvPr id="459779" name="Picture 4" descr="Screen Shot 2014-10-14 at 5.12.21 PM.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76238" y="752475"/>
            <a:ext cx="8470900" cy="877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59780"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76238" y="5702300"/>
            <a:ext cx="177165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TextBox 7"/>
          <p:cNvSpPr txBox="1"/>
          <p:nvPr/>
        </p:nvSpPr>
        <p:spPr>
          <a:xfrm>
            <a:off x="2209800" y="5619750"/>
            <a:ext cx="2681288" cy="1181100"/>
          </a:xfrm>
          <a:prstGeom prst="rect">
            <a:avLst/>
          </a:prstGeom>
          <a:noFill/>
        </p:spPr>
        <p:txBody>
          <a:bodyPr>
            <a:spAutoFit/>
          </a:bodyPr>
          <a:lstStyle/>
          <a:p>
            <a:pPr defTabSz="457200" fontAlgn="auto">
              <a:spcBef>
                <a:spcPts val="0"/>
              </a:spcBef>
              <a:spcAft>
                <a:spcPts val="400"/>
              </a:spcAft>
              <a:defRPr/>
            </a:pPr>
            <a:r>
              <a:rPr lang="en-US" sz="900" b="0" dirty="0">
                <a:solidFill>
                  <a:prstClr val="black"/>
                </a:solidFill>
                <a:latin typeface="Calibri"/>
                <a:ea typeface="ＭＳ Ｐゴシック" charset="-128"/>
                <a:cs typeface="+mn-cs"/>
              </a:rPr>
              <a:t>Tim Hubbard, WT Sanger Inst.</a:t>
            </a:r>
          </a:p>
          <a:p>
            <a:pPr defTabSz="457200" fontAlgn="auto">
              <a:spcBef>
                <a:spcPts val="0"/>
              </a:spcBef>
              <a:spcAft>
                <a:spcPts val="400"/>
              </a:spcAft>
              <a:defRPr/>
            </a:pPr>
            <a:r>
              <a:rPr lang="en-US" sz="900" b="0" dirty="0">
                <a:solidFill>
                  <a:prstClr val="black"/>
                </a:solidFill>
                <a:latin typeface="Calibri"/>
                <a:ea typeface="ＭＳ Ｐゴシック" charset="-128"/>
                <a:cs typeface="+mn-cs"/>
              </a:rPr>
              <a:t>Jennifer Harrow (lead PI), WT Sanger Inst.</a:t>
            </a:r>
          </a:p>
          <a:p>
            <a:pPr defTabSz="457200" fontAlgn="auto">
              <a:spcBef>
                <a:spcPts val="0"/>
              </a:spcBef>
              <a:spcAft>
                <a:spcPts val="400"/>
              </a:spcAft>
              <a:defRPr/>
            </a:pPr>
            <a:r>
              <a:rPr lang="en-US" sz="900" b="0" dirty="0">
                <a:solidFill>
                  <a:prstClr val="black"/>
                </a:solidFill>
                <a:latin typeface="Calibri"/>
                <a:ea typeface="ＭＳ Ｐゴシック" charset="-128"/>
                <a:cs typeface="+mn-cs"/>
              </a:rPr>
              <a:t>Steve Searle, WT Sanger Inst.</a:t>
            </a:r>
          </a:p>
          <a:p>
            <a:pPr defTabSz="457200" fontAlgn="auto">
              <a:spcBef>
                <a:spcPts val="0"/>
              </a:spcBef>
              <a:spcAft>
                <a:spcPts val="400"/>
              </a:spcAft>
              <a:defRPr/>
            </a:pPr>
            <a:r>
              <a:rPr lang="en-US" sz="900" b="0" dirty="0" err="1">
                <a:solidFill>
                  <a:prstClr val="black"/>
                </a:solidFill>
                <a:latin typeface="Calibri"/>
                <a:ea typeface="ＭＳ Ｐゴシック" charset="-128"/>
                <a:cs typeface="+mn-cs"/>
              </a:rPr>
              <a:t>Alexandre</a:t>
            </a:r>
            <a:r>
              <a:rPr lang="en-US" sz="900" b="0" dirty="0">
                <a:solidFill>
                  <a:prstClr val="black"/>
                </a:solidFill>
                <a:latin typeface="Calibri"/>
                <a:ea typeface="ＭＳ Ｐゴシック" charset="-128"/>
                <a:cs typeface="+mn-cs"/>
              </a:rPr>
              <a:t> </a:t>
            </a:r>
            <a:r>
              <a:rPr lang="en-US" sz="900" b="0" dirty="0" err="1">
                <a:solidFill>
                  <a:prstClr val="black"/>
                </a:solidFill>
                <a:latin typeface="Calibri"/>
                <a:ea typeface="ＭＳ Ｐゴシック" charset="-128"/>
                <a:cs typeface="+mn-cs"/>
              </a:rPr>
              <a:t>Reymond</a:t>
            </a:r>
            <a:r>
              <a:rPr lang="en-US" sz="900" b="0" dirty="0">
                <a:solidFill>
                  <a:prstClr val="black"/>
                </a:solidFill>
                <a:latin typeface="Calibri"/>
                <a:ea typeface="ＭＳ Ｐゴシック" charset="-128"/>
                <a:cs typeface="+mn-cs"/>
              </a:rPr>
              <a:t> (PI), Univ. of Lausanne</a:t>
            </a:r>
          </a:p>
          <a:p>
            <a:pPr defTabSz="457200" fontAlgn="auto">
              <a:spcBef>
                <a:spcPts val="0"/>
              </a:spcBef>
              <a:spcAft>
                <a:spcPts val="400"/>
              </a:spcAft>
              <a:defRPr/>
            </a:pPr>
            <a:r>
              <a:rPr lang="en-US" sz="900" b="0" dirty="0" err="1">
                <a:solidFill>
                  <a:prstClr val="black"/>
                </a:solidFill>
                <a:latin typeface="Calibri"/>
                <a:ea typeface="ＭＳ Ｐゴシック" charset="-128"/>
                <a:cs typeface="+mn-cs"/>
              </a:rPr>
              <a:t>Roderic</a:t>
            </a:r>
            <a:r>
              <a:rPr lang="en-US" sz="900" b="0" dirty="0">
                <a:solidFill>
                  <a:prstClr val="black"/>
                </a:solidFill>
                <a:latin typeface="Calibri"/>
                <a:ea typeface="ＭＳ Ｐゴシック" charset="-128"/>
                <a:cs typeface="+mn-cs"/>
              </a:rPr>
              <a:t> </a:t>
            </a:r>
            <a:r>
              <a:rPr lang="en-US" sz="900" b="0" dirty="0" err="1">
                <a:solidFill>
                  <a:prstClr val="black"/>
                </a:solidFill>
                <a:latin typeface="Calibri"/>
                <a:ea typeface="ＭＳ Ｐゴシック" charset="-128"/>
                <a:cs typeface="+mn-cs"/>
              </a:rPr>
              <a:t>Guigo</a:t>
            </a:r>
            <a:r>
              <a:rPr lang="en-US" sz="900" b="0" dirty="0">
                <a:solidFill>
                  <a:prstClr val="black"/>
                </a:solidFill>
                <a:latin typeface="Calibri"/>
                <a:ea typeface="ＭＳ Ｐゴシック" charset="-128"/>
                <a:cs typeface="+mn-cs"/>
              </a:rPr>
              <a:t> (PI), CRG</a:t>
            </a:r>
          </a:p>
          <a:p>
            <a:pPr defTabSz="457200" fontAlgn="auto">
              <a:spcBef>
                <a:spcPts val="0"/>
              </a:spcBef>
              <a:spcAft>
                <a:spcPts val="400"/>
              </a:spcAft>
              <a:defRPr/>
            </a:pPr>
            <a:r>
              <a:rPr lang="en-US" sz="900" b="0" dirty="0">
                <a:solidFill>
                  <a:prstClr val="black"/>
                </a:solidFill>
                <a:latin typeface="Calibri"/>
                <a:ea typeface="ＭＳ Ｐゴシック" charset="-128"/>
                <a:cs typeface="+mn-cs"/>
              </a:rPr>
              <a:t>David Haussler (PI), UCSC</a:t>
            </a:r>
          </a:p>
        </p:txBody>
      </p:sp>
      <p:sp>
        <p:nvSpPr>
          <p:cNvPr id="9" name="TextBox 8"/>
          <p:cNvSpPr txBox="1"/>
          <p:nvPr/>
        </p:nvSpPr>
        <p:spPr>
          <a:xfrm>
            <a:off x="4476750" y="5797550"/>
            <a:ext cx="2085975" cy="989013"/>
          </a:xfrm>
          <a:prstGeom prst="rect">
            <a:avLst/>
          </a:prstGeom>
          <a:noFill/>
        </p:spPr>
        <p:txBody>
          <a:bodyPr>
            <a:spAutoFit/>
          </a:bodyPr>
          <a:lstStyle/>
          <a:p>
            <a:pPr defTabSz="457200" fontAlgn="auto">
              <a:spcBef>
                <a:spcPts val="0"/>
              </a:spcBef>
              <a:spcAft>
                <a:spcPts val="400"/>
              </a:spcAft>
              <a:defRPr/>
            </a:pPr>
            <a:r>
              <a:rPr lang="en-US" sz="900" b="0" dirty="0">
                <a:solidFill>
                  <a:prstClr val="black"/>
                </a:solidFill>
                <a:latin typeface="Calibri"/>
                <a:ea typeface="ＭＳ Ｐゴシック" charset="-128"/>
                <a:cs typeface="+mn-cs"/>
              </a:rPr>
              <a:t>Rachel Harte (Co-PI), UCSC</a:t>
            </a:r>
          </a:p>
          <a:p>
            <a:pPr defTabSz="457200" fontAlgn="auto">
              <a:spcBef>
                <a:spcPts val="0"/>
              </a:spcBef>
              <a:spcAft>
                <a:spcPts val="400"/>
              </a:spcAft>
              <a:defRPr/>
            </a:pPr>
            <a:r>
              <a:rPr lang="en-US" sz="900" b="0" dirty="0" err="1">
                <a:solidFill>
                  <a:prstClr val="black"/>
                </a:solidFill>
                <a:latin typeface="Calibri"/>
                <a:ea typeface="ＭＳ Ｐゴシック" charset="-128"/>
                <a:cs typeface="+mn-cs"/>
              </a:rPr>
              <a:t>Manolis</a:t>
            </a:r>
            <a:r>
              <a:rPr lang="en-US" sz="900" b="0" dirty="0">
                <a:solidFill>
                  <a:prstClr val="black"/>
                </a:solidFill>
                <a:latin typeface="Calibri"/>
                <a:ea typeface="ＭＳ Ｐゴシック" charset="-128"/>
                <a:cs typeface="+mn-cs"/>
              </a:rPr>
              <a:t> </a:t>
            </a:r>
            <a:r>
              <a:rPr lang="en-US" sz="900" b="0" dirty="0" err="1">
                <a:solidFill>
                  <a:prstClr val="black"/>
                </a:solidFill>
                <a:latin typeface="Calibri"/>
                <a:ea typeface="ＭＳ Ｐゴシック" charset="-128"/>
                <a:cs typeface="+mn-cs"/>
              </a:rPr>
              <a:t>Kellis</a:t>
            </a:r>
            <a:r>
              <a:rPr lang="en-US" sz="900" b="0" dirty="0">
                <a:solidFill>
                  <a:prstClr val="black"/>
                </a:solidFill>
                <a:latin typeface="Calibri"/>
                <a:ea typeface="ＭＳ Ｐゴシック" charset="-128"/>
                <a:cs typeface="+mn-cs"/>
              </a:rPr>
              <a:t> (PI), MIT</a:t>
            </a:r>
          </a:p>
          <a:p>
            <a:pPr defTabSz="457200" fontAlgn="auto">
              <a:spcBef>
                <a:spcPts val="0"/>
              </a:spcBef>
              <a:spcAft>
                <a:spcPts val="400"/>
              </a:spcAft>
              <a:defRPr/>
            </a:pPr>
            <a:r>
              <a:rPr lang="en-US" sz="900" b="0" dirty="0">
                <a:solidFill>
                  <a:prstClr val="black"/>
                </a:solidFill>
                <a:latin typeface="Calibri"/>
                <a:ea typeface="ＭＳ Ｐゴシック" charset="-128"/>
                <a:cs typeface="+mn-cs"/>
              </a:rPr>
              <a:t>Mark Gerstein (PI), Yale </a:t>
            </a:r>
          </a:p>
          <a:p>
            <a:pPr defTabSz="457200" fontAlgn="auto">
              <a:spcBef>
                <a:spcPts val="0"/>
              </a:spcBef>
              <a:spcAft>
                <a:spcPts val="400"/>
              </a:spcAft>
              <a:defRPr/>
            </a:pPr>
            <a:r>
              <a:rPr lang="en-US" sz="900" b="0" dirty="0">
                <a:solidFill>
                  <a:prstClr val="black"/>
                </a:solidFill>
                <a:latin typeface="Calibri"/>
                <a:ea typeface="ＭＳ Ｐゴシック" charset="-128"/>
                <a:cs typeface="+mn-cs"/>
              </a:rPr>
              <a:t>Alfonso Valencia (PI), CNIO</a:t>
            </a:r>
          </a:p>
          <a:p>
            <a:pPr defTabSz="457200" fontAlgn="auto">
              <a:spcBef>
                <a:spcPts val="0"/>
              </a:spcBef>
              <a:spcAft>
                <a:spcPts val="400"/>
              </a:spcAft>
              <a:defRPr/>
            </a:pPr>
            <a:r>
              <a:rPr lang="en-US" sz="900" b="0" dirty="0">
                <a:solidFill>
                  <a:prstClr val="black"/>
                </a:solidFill>
                <a:latin typeface="Calibri"/>
                <a:ea typeface="ＭＳ Ｐゴシック" charset="-128"/>
                <a:cs typeface="+mn-cs"/>
              </a:rPr>
              <a:t>Michael Tress, CNIO</a:t>
            </a:r>
          </a:p>
        </p:txBody>
      </p:sp>
      <p:sp>
        <p:nvSpPr>
          <p:cNvPr id="11" name="Rectangle 6"/>
          <p:cNvSpPr>
            <a:spLocks noChangeArrowheads="1"/>
          </p:cNvSpPr>
          <p:nvPr/>
        </p:nvSpPr>
        <p:spPr bwMode="auto">
          <a:xfrm>
            <a:off x="2193925" y="123825"/>
            <a:ext cx="4835525"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defTabSz="457200" fontAlgn="auto">
              <a:spcBef>
                <a:spcPts val="0"/>
              </a:spcBef>
              <a:spcAft>
                <a:spcPts val="0"/>
              </a:spcAft>
              <a:defRPr/>
            </a:pPr>
            <a:r>
              <a:rPr lang="en-US" sz="2800" b="0" dirty="0">
                <a:solidFill>
                  <a:prstClr val="black"/>
                </a:solidFill>
                <a:latin typeface="Calibri"/>
                <a:ea typeface="ＭＳ Ｐゴシック" charset="-128"/>
                <a:cs typeface="+mn-cs"/>
              </a:rPr>
              <a:t>Consortium Acknowledgements</a:t>
            </a:r>
          </a:p>
        </p:txBody>
      </p:sp>
    </p:spTree>
    <p:extLst>
      <p:ext uri="{BB962C8B-B14F-4D97-AF65-F5344CB8AC3E}">
        <p14:creationId xmlns:p14="http://schemas.microsoft.com/office/powerpoint/2010/main" val="821972406"/>
      </p:ext>
    </p:extLst>
  </p:cSld>
  <p:clrMapOvr>
    <a:masterClrMapping/>
  </p:clrMapOvr>
  <p:transition spd="slow" advTm="13686"/>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460801" name="Content Placeholder 2"/>
          <p:cNvSpPr txBox="1">
            <a:spLocks/>
          </p:cNvSpPr>
          <p:nvPr/>
        </p:nvSpPr>
        <p:spPr bwMode="auto">
          <a:xfrm>
            <a:off x="148971" y="459521"/>
            <a:ext cx="5609643" cy="4765749"/>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946" tIns="45975" rIns="91946" bIns="45975"/>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pPr>
              <a:spcBef>
                <a:spcPct val="20000"/>
              </a:spcBef>
            </a:pPr>
            <a:r>
              <a:rPr lang="en-US" altLang="en-US" sz="1600" b="0" dirty="0" smtClean="0">
                <a:solidFill>
                  <a:srgbClr val="000000"/>
                </a:solidFill>
                <a:cs typeface="+mn-cs"/>
              </a:rPr>
              <a:t>Breakpoints: </a:t>
            </a:r>
            <a:r>
              <a:rPr lang="en-US" altLang="en-US" sz="2400" dirty="0" smtClean="0">
                <a:solidFill>
                  <a:srgbClr val="000090"/>
                </a:solidFill>
                <a:cs typeface="+mn-cs"/>
              </a:rPr>
              <a:t>A </a:t>
            </a:r>
            <a:r>
              <a:rPr lang="en-US" altLang="en-US" sz="2400" dirty="0" err="1">
                <a:solidFill>
                  <a:srgbClr val="000090"/>
                </a:solidFill>
                <a:cs typeface="+mn-cs"/>
              </a:rPr>
              <a:t>Abyzov</a:t>
            </a:r>
            <a:r>
              <a:rPr lang="en-US" altLang="en-US" sz="1600" dirty="0">
                <a:solidFill>
                  <a:srgbClr val="000090"/>
                </a:solidFill>
                <a:cs typeface="+mn-cs"/>
              </a:rPr>
              <a:t>, </a:t>
            </a:r>
            <a:r>
              <a:rPr lang="en-US" altLang="en-US" sz="1600" b="0" dirty="0">
                <a:solidFill>
                  <a:srgbClr val="000000"/>
                </a:solidFill>
                <a:cs typeface="+mn-cs"/>
              </a:rPr>
              <a:t>S Li, DR Kim, M </a:t>
            </a:r>
            <a:r>
              <a:rPr lang="en-US" altLang="en-US" sz="1600" b="0" dirty="0" err="1">
                <a:solidFill>
                  <a:srgbClr val="000000"/>
                </a:solidFill>
                <a:cs typeface="+mn-cs"/>
              </a:rPr>
              <a:t>Mohiyuddin</a:t>
            </a:r>
            <a:r>
              <a:rPr lang="en-US" altLang="en-US" sz="1600" b="0" dirty="0">
                <a:solidFill>
                  <a:srgbClr val="000000"/>
                </a:solidFill>
                <a:cs typeface="+mn-cs"/>
              </a:rPr>
              <a:t>, AM </a:t>
            </a:r>
            <a:r>
              <a:rPr lang="en-US" altLang="en-US" sz="1600" b="0" dirty="0" err="1">
                <a:solidFill>
                  <a:srgbClr val="000000"/>
                </a:solidFill>
                <a:cs typeface="+mn-cs"/>
              </a:rPr>
              <a:t>Stütz</a:t>
            </a:r>
            <a:r>
              <a:rPr lang="en-US" altLang="en-US" sz="1600" b="0" dirty="0">
                <a:solidFill>
                  <a:srgbClr val="000000"/>
                </a:solidFill>
                <a:cs typeface="+mn-cs"/>
              </a:rPr>
              <a:t>, NF Parrish, XJ Mu, W Clark, K Chen, M </a:t>
            </a:r>
            <a:r>
              <a:rPr lang="en-US" altLang="en-US" sz="1600" b="0" dirty="0" err="1">
                <a:solidFill>
                  <a:srgbClr val="000000"/>
                </a:solidFill>
                <a:cs typeface="+mn-cs"/>
              </a:rPr>
              <a:t>Hurles</a:t>
            </a:r>
            <a:r>
              <a:rPr lang="en-US" altLang="en-US" sz="1600" b="0" dirty="0">
                <a:solidFill>
                  <a:srgbClr val="000000"/>
                </a:solidFill>
                <a:cs typeface="+mn-cs"/>
              </a:rPr>
              <a:t>, JO </a:t>
            </a:r>
            <a:r>
              <a:rPr lang="en-US" altLang="en-US" sz="1600" b="0" dirty="0" err="1">
                <a:solidFill>
                  <a:srgbClr val="000000"/>
                </a:solidFill>
                <a:cs typeface="+mn-cs"/>
              </a:rPr>
              <a:t>Korbel</a:t>
            </a:r>
            <a:r>
              <a:rPr lang="en-US" altLang="en-US" sz="1600" b="0" dirty="0">
                <a:solidFill>
                  <a:srgbClr val="000000"/>
                </a:solidFill>
                <a:cs typeface="+mn-cs"/>
              </a:rPr>
              <a:t>, HY Lam, C Lee</a:t>
            </a:r>
          </a:p>
          <a:p>
            <a:pPr>
              <a:spcBef>
                <a:spcPct val="20000"/>
              </a:spcBef>
            </a:pPr>
            <a:endParaRPr lang="en-US" altLang="en-US" sz="1600" b="0" dirty="0">
              <a:solidFill>
                <a:srgbClr val="000000"/>
              </a:solidFill>
              <a:cs typeface="+mn-cs"/>
            </a:endParaRPr>
          </a:p>
          <a:p>
            <a:pPr>
              <a:spcBef>
                <a:spcPct val="20000"/>
              </a:spcBef>
            </a:pPr>
            <a:r>
              <a:rPr lang="en-US" altLang="en-US" sz="1600" b="0" dirty="0" smtClean="0">
                <a:solidFill>
                  <a:srgbClr val="000000"/>
                </a:solidFill>
                <a:cs typeface="+mn-cs"/>
              </a:rPr>
              <a:t>GAPDH </a:t>
            </a:r>
            <a:r>
              <a:rPr lang="en-US" altLang="en-US" sz="1600" b="0" dirty="0" err="1" smtClean="0">
                <a:solidFill>
                  <a:srgbClr val="000000"/>
                </a:solidFill>
                <a:cs typeface="+mn-cs"/>
              </a:rPr>
              <a:t>Pseudogene</a:t>
            </a:r>
            <a:r>
              <a:rPr lang="en-US" altLang="en-US" sz="1600" b="0" dirty="0" smtClean="0">
                <a:solidFill>
                  <a:srgbClr val="000000"/>
                </a:solidFill>
                <a:cs typeface="+mn-cs"/>
              </a:rPr>
              <a:t>: Yuen</a:t>
            </a:r>
            <a:r>
              <a:rPr lang="en-US" altLang="en-US" sz="1600" b="0" dirty="0">
                <a:solidFill>
                  <a:srgbClr val="000000"/>
                </a:solidFill>
                <a:cs typeface="+mn-cs"/>
              </a:rPr>
              <a:t>-Jong Liu, </a:t>
            </a:r>
            <a:r>
              <a:rPr lang="en-US" altLang="en-US" sz="1600" b="0" dirty="0" err="1">
                <a:solidFill>
                  <a:srgbClr val="000000"/>
                </a:solidFill>
                <a:cs typeface="+mn-cs"/>
              </a:rPr>
              <a:t>Deyou</a:t>
            </a:r>
            <a:r>
              <a:rPr lang="en-US" altLang="en-US" sz="1600" b="0" dirty="0">
                <a:solidFill>
                  <a:srgbClr val="000000"/>
                </a:solidFill>
                <a:cs typeface="+mn-cs"/>
              </a:rPr>
              <a:t> </a:t>
            </a:r>
            <a:r>
              <a:rPr lang="en-US" altLang="en-US" sz="1600" b="0" dirty="0" err="1">
                <a:solidFill>
                  <a:srgbClr val="000000"/>
                </a:solidFill>
                <a:cs typeface="+mn-cs"/>
              </a:rPr>
              <a:t>Zheng</a:t>
            </a:r>
            <a:r>
              <a:rPr lang="en-US" altLang="en-US" sz="1600" b="0" dirty="0">
                <a:solidFill>
                  <a:srgbClr val="000000"/>
                </a:solidFill>
                <a:cs typeface="+mn-cs"/>
              </a:rPr>
              <a:t>, </a:t>
            </a:r>
            <a:r>
              <a:rPr lang="en-US" altLang="en-US" sz="1600" b="0" dirty="0" err="1">
                <a:solidFill>
                  <a:srgbClr val="000000"/>
                </a:solidFill>
                <a:cs typeface="+mn-cs"/>
              </a:rPr>
              <a:t>Suganthi</a:t>
            </a:r>
            <a:r>
              <a:rPr lang="en-US" altLang="en-US" sz="1600" b="0" dirty="0">
                <a:solidFill>
                  <a:srgbClr val="000000"/>
                </a:solidFill>
                <a:cs typeface="+mn-cs"/>
              </a:rPr>
              <a:t> </a:t>
            </a:r>
            <a:r>
              <a:rPr lang="en-US" altLang="en-US" sz="1600" b="0" dirty="0" err="1">
                <a:solidFill>
                  <a:srgbClr val="000000"/>
                </a:solidFill>
                <a:cs typeface="+mn-cs"/>
              </a:rPr>
              <a:t>Balasubramanian</a:t>
            </a:r>
            <a:r>
              <a:rPr lang="en-US" altLang="en-US" sz="1600" b="0" dirty="0">
                <a:solidFill>
                  <a:srgbClr val="000000"/>
                </a:solidFill>
                <a:cs typeface="+mn-cs"/>
              </a:rPr>
              <a:t>, Nicholas </a:t>
            </a:r>
            <a:r>
              <a:rPr lang="en-US" altLang="en-US" sz="1600" b="0" dirty="0" err="1">
                <a:solidFill>
                  <a:srgbClr val="000000"/>
                </a:solidFill>
                <a:cs typeface="+mn-cs"/>
              </a:rPr>
              <a:t>Carriero</a:t>
            </a:r>
            <a:r>
              <a:rPr lang="en-US" altLang="en-US" sz="1600" b="0" dirty="0">
                <a:solidFill>
                  <a:srgbClr val="000000"/>
                </a:solidFill>
                <a:cs typeface="+mn-cs"/>
              </a:rPr>
              <a:t>, </a:t>
            </a:r>
            <a:r>
              <a:rPr lang="en-US" altLang="en-US" sz="1600" b="0" dirty="0" err="1">
                <a:solidFill>
                  <a:srgbClr val="000000"/>
                </a:solidFill>
                <a:cs typeface="+mn-cs"/>
              </a:rPr>
              <a:t>Ekta</a:t>
            </a:r>
            <a:r>
              <a:rPr lang="en-US" altLang="en-US" sz="1600" b="0" dirty="0">
                <a:solidFill>
                  <a:srgbClr val="000000"/>
                </a:solidFill>
                <a:cs typeface="+mn-cs"/>
              </a:rPr>
              <a:t> </a:t>
            </a:r>
            <a:r>
              <a:rPr lang="en-US" altLang="en-US" sz="1600" b="0" dirty="0" err="1">
                <a:solidFill>
                  <a:srgbClr val="000000"/>
                </a:solidFill>
                <a:cs typeface="+mn-cs"/>
              </a:rPr>
              <a:t>Khurana</a:t>
            </a:r>
            <a:r>
              <a:rPr lang="en-US" altLang="en-US" sz="1600" b="0" dirty="0">
                <a:solidFill>
                  <a:srgbClr val="000000"/>
                </a:solidFill>
                <a:cs typeface="+mn-cs"/>
              </a:rPr>
              <a:t>, Rebecca </a:t>
            </a:r>
            <a:r>
              <a:rPr lang="en-US" altLang="en-US" sz="1600" b="0" dirty="0" err="1" smtClean="0">
                <a:solidFill>
                  <a:srgbClr val="000000"/>
                </a:solidFill>
                <a:cs typeface="+mn-cs"/>
              </a:rPr>
              <a:t>Robilotto</a:t>
            </a:r>
            <a:endParaRPr lang="en-US" altLang="en-US" sz="1600" b="0" dirty="0">
              <a:solidFill>
                <a:srgbClr val="000000"/>
              </a:solidFill>
              <a:cs typeface="+mn-cs"/>
            </a:endParaRPr>
          </a:p>
          <a:p>
            <a:pPr>
              <a:spcBef>
                <a:spcPct val="20000"/>
              </a:spcBef>
            </a:pPr>
            <a:r>
              <a:rPr lang="en-US" altLang="en-US" sz="1600" b="0" dirty="0" smtClean="0">
                <a:solidFill>
                  <a:srgbClr val="000000"/>
                </a:solidFill>
                <a:cs typeface="+mn-cs"/>
              </a:rPr>
              <a:t>Non-coding Variation: </a:t>
            </a:r>
            <a:r>
              <a:rPr lang="en-US" altLang="en-US" sz="2400" dirty="0" smtClean="0">
                <a:solidFill>
                  <a:srgbClr val="000090"/>
                </a:solidFill>
                <a:cs typeface="+mn-cs"/>
              </a:rPr>
              <a:t>X Mu</a:t>
            </a:r>
            <a:r>
              <a:rPr lang="en-US" altLang="en-US" sz="1600" dirty="0" smtClean="0">
                <a:solidFill>
                  <a:srgbClr val="000090"/>
                </a:solidFill>
                <a:cs typeface="+mn-cs"/>
              </a:rPr>
              <a:t>,</a:t>
            </a:r>
            <a:r>
              <a:rPr lang="en-US" altLang="en-US" sz="1600" b="0" dirty="0" smtClean="0">
                <a:solidFill>
                  <a:srgbClr val="000000"/>
                </a:solidFill>
                <a:cs typeface="+mn-cs"/>
              </a:rPr>
              <a:t> </a:t>
            </a:r>
            <a:r>
              <a:rPr lang="en-US" altLang="en-US" sz="1600" b="0" dirty="0" err="1" smtClean="0">
                <a:solidFill>
                  <a:srgbClr val="000000"/>
                </a:solidFill>
                <a:cs typeface="+mn-cs"/>
              </a:rPr>
              <a:t>Zhi</a:t>
            </a:r>
            <a:r>
              <a:rPr lang="en-US" altLang="en-US" sz="1600" b="0" dirty="0" smtClean="0">
                <a:solidFill>
                  <a:srgbClr val="000000"/>
                </a:solidFill>
                <a:cs typeface="+mn-cs"/>
              </a:rPr>
              <a:t> J. Lu, Yong Kong, Hugo Y.K. Lam, Y Fu, E </a:t>
            </a:r>
            <a:r>
              <a:rPr lang="en-US" altLang="en-US" sz="1600" b="0" dirty="0" err="1" smtClean="0">
                <a:solidFill>
                  <a:srgbClr val="000000"/>
                </a:solidFill>
                <a:cs typeface="+mn-cs"/>
              </a:rPr>
              <a:t>Khurana</a:t>
            </a:r>
            <a:endParaRPr lang="en-US" altLang="en-US" sz="1600" b="0" dirty="0">
              <a:solidFill>
                <a:srgbClr val="000000"/>
              </a:solidFill>
              <a:cs typeface="+mn-cs"/>
            </a:endParaRPr>
          </a:p>
          <a:p>
            <a:pPr>
              <a:spcBef>
                <a:spcPct val="20000"/>
              </a:spcBef>
            </a:pPr>
            <a:r>
              <a:rPr lang="en-US" altLang="en-US" sz="1600" b="0" dirty="0" err="1">
                <a:solidFill>
                  <a:srgbClr val="000000"/>
                </a:solidFill>
                <a:cs typeface="+mn-cs"/>
              </a:rPr>
              <a:t>Retroduplication</a:t>
            </a:r>
            <a:r>
              <a:rPr lang="en-US" altLang="en-US" sz="1600" b="0" dirty="0">
                <a:solidFill>
                  <a:srgbClr val="000000"/>
                </a:solidFill>
                <a:cs typeface="+mn-cs"/>
              </a:rPr>
              <a:t> </a:t>
            </a:r>
            <a:r>
              <a:rPr lang="en-US" altLang="en-US" sz="1600" b="0" dirty="0" smtClean="0">
                <a:solidFill>
                  <a:srgbClr val="000000"/>
                </a:solidFill>
                <a:cs typeface="+mn-cs"/>
              </a:rPr>
              <a:t>Variation: </a:t>
            </a:r>
            <a:r>
              <a:rPr lang="en-US" altLang="en-US" sz="2400" dirty="0" smtClean="0">
                <a:solidFill>
                  <a:srgbClr val="000090"/>
                </a:solidFill>
                <a:cs typeface="+mn-cs"/>
              </a:rPr>
              <a:t>A </a:t>
            </a:r>
            <a:r>
              <a:rPr lang="en-US" altLang="en-US" sz="2400" dirty="0" err="1">
                <a:solidFill>
                  <a:srgbClr val="000090"/>
                </a:solidFill>
                <a:cs typeface="+mn-cs"/>
              </a:rPr>
              <a:t>Abyzov</a:t>
            </a:r>
            <a:r>
              <a:rPr lang="en-US" altLang="en-US" sz="1600" dirty="0">
                <a:solidFill>
                  <a:srgbClr val="000090"/>
                </a:solidFill>
                <a:cs typeface="+mn-cs"/>
              </a:rPr>
              <a:t>,  </a:t>
            </a:r>
            <a:r>
              <a:rPr lang="en-US" altLang="en-US" sz="1600" b="0" dirty="0">
                <a:solidFill>
                  <a:srgbClr val="000000"/>
                </a:solidFill>
                <a:cs typeface="+mn-cs"/>
              </a:rPr>
              <a:t>Yan Zhang, </a:t>
            </a:r>
            <a:r>
              <a:rPr lang="en-US" altLang="en-US" sz="1600" b="0" dirty="0" err="1">
                <a:solidFill>
                  <a:srgbClr val="000000"/>
                </a:solidFill>
                <a:cs typeface="+mn-cs"/>
              </a:rPr>
              <a:t>Shantao</a:t>
            </a:r>
            <a:r>
              <a:rPr lang="en-US" altLang="en-US" sz="1600" b="0" dirty="0">
                <a:solidFill>
                  <a:srgbClr val="000000"/>
                </a:solidFill>
                <a:cs typeface="+mn-cs"/>
              </a:rPr>
              <a:t> Li, Rebecca </a:t>
            </a:r>
            <a:r>
              <a:rPr lang="en-US" altLang="en-US" sz="1600" b="0" dirty="0" err="1">
                <a:solidFill>
                  <a:srgbClr val="000000"/>
                </a:solidFill>
                <a:cs typeface="+mn-cs"/>
              </a:rPr>
              <a:t>Iskow</a:t>
            </a:r>
            <a:r>
              <a:rPr lang="en-US" altLang="en-US" sz="1600" b="0" dirty="0">
                <a:solidFill>
                  <a:srgbClr val="000000"/>
                </a:solidFill>
                <a:cs typeface="+mn-cs"/>
              </a:rPr>
              <a:t>, Omer </a:t>
            </a:r>
            <a:r>
              <a:rPr lang="en-US" altLang="en-US" sz="1600" b="0" dirty="0" err="1">
                <a:solidFill>
                  <a:srgbClr val="000000"/>
                </a:solidFill>
                <a:cs typeface="+mn-cs"/>
              </a:rPr>
              <a:t>Gokcumen</a:t>
            </a:r>
            <a:r>
              <a:rPr lang="en-US" altLang="en-US" sz="1600" b="0" dirty="0">
                <a:solidFill>
                  <a:srgbClr val="000000"/>
                </a:solidFill>
                <a:cs typeface="+mn-cs"/>
              </a:rPr>
              <a:t>, David W. </a:t>
            </a:r>
            <a:r>
              <a:rPr lang="en-US" altLang="en-US" sz="1600" b="0" dirty="0" err="1">
                <a:solidFill>
                  <a:srgbClr val="000000"/>
                </a:solidFill>
                <a:cs typeface="+mn-cs"/>
              </a:rPr>
              <a:t>Radke</a:t>
            </a:r>
            <a:r>
              <a:rPr lang="en-US" altLang="en-US" sz="1600" b="0" dirty="0">
                <a:solidFill>
                  <a:srgbClr val="000000"/>
                </a:solidFill>
                <a:cs typeface="+mn-cs"/>
              </a:rPr>
              <a:t>, </a:t>
            </a:r>
            <a:r>
              <a:rPr lang="en-US" altLang="en-US" sz="1600" b="0" dirty="0" err="1">
                <a:solidFill>
                  <a:srgbClr val="000000"/>
                </a:solidFill>
                <a:cs typeface="+mn-cs"/>
              </a:rPr>
              <a:t>Suganthi</a:t>
            </a:r>
            <a:r>
              <a:rPr lang="en-US" altLang="en-US" sz="1600" b="0" dirty="0">
                <a:solidFill>
                  <a:srgbClr val="000000"/>
                </a:solidFill>
                <a:cs typeface="+mn-cs"/>
              </a:rPr>
              <a:t> </a:t>
            </a:r>
            <a:r>
              <a:rPr lang="en-US" altLang="en-US" sz="1600" b="0" dirty="0" err="1">
                <a:solidFill>
                  <a:srgbClr val="000000"/>
                </a:solidFill>
                <a:cs typeface="+mn-cs"/>
              </a:rPr>
              <a:t>Balasubramanian</a:t>
            </a:r>
            <a:r>
              <a:rPr lang="en-US" altLang="en-US" sz="1600" b="0" dirty="0">
                <a:solidFill>
                  <a:srgbClr val="000000"/>
                </a:solidFill>
                <a:cs typeface="+mn-cs"/>
              </a:rPr>
              <a:t>, </a:t>
            </a:r>
            <a:r>
              <a:rPr lang="en-US" altLang="en-US" sz="1600" b="0" dirty="0" err="1">
                <a:solidFill>
                  <a:srgbClr val="000000"/>
                </a:solidFill>
                <a:cs typeface="+mn-cs"/>
              </a:rPr>
              <a:t>Baikang</a:t>
            </a:r>
            <a:r>
              <a:rPr lang="en-US" altLang="en-US" sz="1600" b="0" dirty="0">
                <a:solidFill>
                  <a:srgbClr val="000000"/>
                </a:solidFill>
                <a:cs typeface="+mn-cs"/>
              </a:rPr>
              <a:t> Pei, Lukas </a:t>
            </a:r>
            <a:r>
              <a:rPr lang="en-US" altLang="en-US" sz="1600" b="0" dirty="0" err="1">
                <a:solidFill>
                  <a:srgbClr val="000000"/>
                </a:solidFill>
                <a:cs typeface="+mn-cs"/>
              </a:rPr>
              <a:t>Habegger</a:t>
            </a:r>
            <a:r>
              <a:rPr lang="en-US" altLang="en-US" sz="1600" b="0" dirty="0">
                <a:solidFill>
                  <a:srgbClr val="000000"/>
                </a:solidFill>
                <a:cs typeface="+mn-cs"/>
              </a:rPr>
              <a:t>, The 1000 Genomes Project Consortium, </a:t>
            </a:r>
            <a:r>
              <a:rPr lang="en-US" altLang="en-US" sz="1600" dirty="0" smtClean="0">
                <a:solidFill>
                  <a:srgbClr val="000090"/>
                </a:solidFill>
                <a:cs typeface="+mn-cs"/>
              </a:rPr>
              <a:t>C Lee</a:t>
            </a:r>
            <a:endParaRPr lang="en-US" altLang="en-US" sz="1600" dirty="0">
              <a:solidFill>
                <a:srgbClr val="000090"/>
              </a:solidFill>
              <a:cs typeface="+mn-cs"/>
            </a:endParaRPr>
          </a:p>
          <a:p>
            <a:pPr>
              <a:spcBef>
                <a:spcPct val="20000"/>
              </a:spcBef>
            </a:pPr>
            <a:r>
              <a:rPr lang="en-US" altLang="en-US" sz="1600" b="0" dirty="0" smtClean="0">
                <a:solidFill>
                  <a:srgbClr val="000000"/>
                </a:solidFill>
                <a:cs typeface="+mn-cs"/>
              </a:rPr>
              <a:t>Comparative </a:t>
            </a:r>
            <a:r>
              <a:rPr lang="en-US" altLang="en-US" sz="1600" b="0" dirty="0" err="1" smtClean="0">
                <a:solidFill>
                  <a:srgbClr val="000000"/>
                </a:solidFill>
                <a:cs typeface="+mn-cs"/>
              </a:rPr>
              <a:t>Pseudogene</a:t>
            </a:r>
            <a:r>
              <a:rPr lang="en-US" altLang="en-US" sz="1600" b="0" dirty="0" smtClean="0">
                <a:solidFill>
                  <a:srgbClr val="000000"/>
                </a:solidFill>
                <a:cs typeface="+mn-cs"/>
              </a:rPr>
              <a:t>: </a:t>
            </a:r>
            <a:r>
              <a:rPr lang="en-US" altLang="en-US" sz="2400" dirty="0" smtClean="0">
                <a:solidFill>
                  <a:srgbClr val="000090"/>
                </a:solidFill>
                <a:cs typeface="+mn-cs"/>
              </a:rPr>
              <a:t>C </a:t>
            </a:r>
            <a:r>
              <a:rPr lang="en-US" altLang="en-US" sz="2400" dirty="0" err="1">
                <a:solidFill>
                  <a:srgbClr val="000090"/>
                </a:solidFill>
                <a:cs typeface="+mn-cs"/>
              </a:rPr>
              <a:t>Sisu</a:t>
            </a:r>
            <a:r>
              <a:rPr lang="en-US" altLang="en-US" sz="2400" dirty="0">
                <a:solidFill>
                  <a:srgbClr val="000090"/>
                </a:solidFill>
                <a:cs typeface="+mn-cs"/>
              </a:rPr>
              <a:t>, </a:t>
            </a:r>
            <a:r>
              <a:rPr lang="en-US" altLang="en-US" sz="2400" dirty="0" smtClean="0">
                <a:solidFill>
                  <a:srgbClr val="000090"/>
                </a:solidFill>
                <a:cs typeface="+mn-cs"/>
              </a:rPr>
              <a:t>B </a:t>
            </a:r>
            <a:r>
              <a:rPr lang="en-US" altLang="en-US" sz="2400" dirty="0">
                <a:solidFill>
                  <a:srgbClr val="000090"/>
                </a:solidFill>
                <a:cs typeface="+mn-cs"/>
              </a:rPr>
              <a:t>Pei</a:t>
            </a:r>
            <a:r>
              <a:rPr lang="en-US" altLang="en-US" sz="1600" dirty="0">
                <a:solidFill>
                  <a:srgbClr val="000090"/>
                </a:solidFill>
                <a:cs typeface="+mn-cs"/>
              </a:rPr>
              <a:t>,</a:t>
            </a:r>
            <a:r>
              <a:rPr lang="en-US" altLang="en-US" sz="1600" b="0" dirty="0">
                <a:solidFill>
                  <a:srgbClr val="000000"/>
                </a:solidFill>
                <a:cs typeface="+mn-cs"/>
              </a:rPr>
              <a:t> Jing </a:t>
            </a:r>
            <a:r>
              <a:rPr lang="en-US" altLang="en-US" sz="1600" b="0" dirty="0" err="1">
                <a:solidFill>
                  <a:srgbClr val="000000"/>
                </a:solidFill>
                <a:cs typeface="+mn-cs"/>
              </a:rPr>
              <a:t>Leng</a:t>
            </a:r>
            <a:r>
              <a:rPr lang="en-US" altLang="en-US" sz="1600" b="0" dirty="0">
                <a:solidFill>
                  <a:srgbClr val="000000"/>
                </a:solidFill>
                <a:cs typeface="+mn-cs"/>
              </a:rPr>
              <a:t>,</a:t>
            </a:r>
            <a:r>
              <a:rPr lang="en-US" altLang="en-US" sz="1600" dirty="0">
                <a:solidFill>
                  <a:srgbClr val="000090"/>
                </a:solidFill>
                <a:cs typeface="+mn-cs"/>
              </a:rPr>
              <a:t> </a:t>
            </a:r>
            <a:r>
              <a:rPr lang="en-US" altLang="en-US" sz="1600" dirty="0" smtClean="0">
                <a:solidFill>
                  <a:srgbClr val="000090"/>
                </a:solidFill>
                <a:cs typeface="+mn-cs"/>
              </a:rPr>
              <a:t>A Frankish</a:t>
            </a:r>
            <a:r>
              <a:rPr lang="en-US" altLang="en-US" sz="1600" dirty="0">
                <a:solidFill>
                  <a:srgbClr val="000090"/>
                </a:solidFill>
                <a:cs typeface="+mn-cs"/>
              </a:rPr>
              <a:t>,</a:t>
            </a:r>
            <a:r>
              <a:rPr lang="en-US" altLang="en-US" sz="1600" b="0" dirty="0">
                <a:solidFill>
                  <a:srgbClr val="000000"/>
                </a:solidFill>
                <a:cs typeface="+mn-cs"/>
              </a:rPr>
              <a:t> Yan Zhang, </a:t>
            </a:r>
            <a:r>
              <a:rPr lang="en-US" altLang="en-US" sz="1600" b="0" dirty="0" err="1">
                <a:solidFill>
                  <a:srgbClr val="000000"/>
                </a:solidFill>
                <a:cs typeface="+mn-cs"/>
              </a:rPr>
              <a:t>Suganthi</a:t>
            </a:r>
            <a:r>
              <a:rPr lang="en-US" altLang="en-US" sz="1600" b="0" dirty="0">
                <a:solidFill>
                  <a:srgbClr val="000000"/>
                </a:solidFill>
                <a:cs typeface="+mn-cs"/>
              </a:rPr>
              <a:t> </a:t>
            </a:r>
            <a:r>
              <a:rPr lang="en-US" altLang="en-US" sz="1600" b="0" dirty="0" err="1">
                <a:solidFill>
                  <a:srgbClr val="000000"/>
                </a:solidFill>
                <a:cs typeface="+mn-cs"/>
              </a:rPr>
              <a:t>Balasubramanian</a:t>
            </a:r>
            <a:r>
              <a:rPr lang="en-US" altLang="en-US" sz="1600" b="0" dirty="0">
                <a:solidFill>
                  <a:srgbClr val="000000"/>
                </a:solidFill>
                <a:cs typeface="+mn-cs"/>
              </a:rPr>
              <a:t>, Rachel Harte, </a:t>
            </a:r>
            <a:r>
              <a:rPr lang="en-US" altLang="en-US" sz="1600" b="0" dirty="0" err="1">
                <a:solidFill>
                  <a:srgbClr val="000000"/>
                </a:solidFill>
                <a:cs typeface="+mn-cs"/>
              </a:rPr>
              <a:t>Daifeng</a:t>
            </a:r>
            <a:r>
              <a:rPr lang="en-US" altLang="en-US" sz="1600" b="0" dirty="0">
                <a:solidFill>
                  <a:srgbClr val="000000"/>
                </a:solidFill>
                <a:cs typeface="+mn-cs"/>
              </a:rPr>
              <a:t> Wang, Michael </a:t>
            </a:r>
            <a:r>
              <a:rPr lang="en-US" altLang="en-US" sz="1600" b="0" dirty="0" err="1">
                <a:solidFill>
                  <a:srgbClr val="000000"/>
                </a:solidFill>
                <a:cs typeface="+mn-cs"/>
              </a:rPr>
              <a:t>Rutenberg</a:t>
            </a:r>
            <a:r>
              <a:rPr lang="en-US" altLang="en-US" sz="1600" b="0" dirty="0">
                <a:solidFill>
                  <a:srgbClr val="000000"/>
                </a:solidFill>
                <a:cs typeface="+mn-cs"/>
              </a:rPr>
              <a:t>-Schoenberg, Wyatt Clark, Mark </a:t>
            </a:r>
            <a:r>
              <a:rPr lang="en-US" altLang="en-US" sz="1600" b="0" dirty="0" err="1">
                <a:solidFill>
                  <a:srgbClr val="000000"/>
                </a:solidFill>
                <a:cs typeface="+mn-cs"/>
              </a:rPr>
              <a:t>Diekhans</a:t>
            </a:r>
            <a:r>
              <a:rPr lang="en-US" altLang="en-US" sz="1600" b="0" dirty="0">
                <a:solidFill>
                  <a:srgbClr val="000000"/>
                </a:solidFill>
                <a:cs typeface="+mn-cs"/>
              </a:rPr>
              <a:t>, Joel </a:t>
            </a:r>
            <a:r>
              <a:rPr lang="en-US" altLang="en-US" sz="1600" b="0" dirty="0" err="1">
                <a:solidFill>
                  <a:srgbClr val="000000"/>
                </a:solidFill>
                <a:cs typeface="+mn-cs"/>
              </a:rPr>
              <a:t>Rozowsky</a:t>
            </a:r>
            <a:r>
              <a:rPr lang="en-US" altLang="en-US" sz="1600" b="0" dirty="0">
                <a:solidFill>
                  <a:srgbClr val="000000"/>
                </a:solidFill>
                <a:cs typeface="+mn-cs"/>
              </a:rPr>
              <a:t>, Tim Hubbard, </a:t>
            </a:r>
            <a:r>
              <a:rPr lang="en-US" altLang="en-US" sz="1600" dirty="0" smtClean="0">
                <a:solidFill>
                  <a:srgbClr val="000090"/>
                </a:solidFill>
                <a:cs typeface="+mn-cs"/>
              </a:rPr>
              <a:t>J Harrow</a:t>
            </a:r>
            <a:endParaRPr lang="en-US" altLang="en-US" sz="1600" dirty="0">
              <a:solidFill>
                <a:srgbClr val="000090"/>
              </a:solidFill>
              <a:cs typeface="+mn-cs"/>
            </a:endParaRPr>
          </a:p>
          <a:p>
            <a:pPr>
              <a:spcBef>
                <a:spcPct val="20000"/>
              </a:spcBef>
            </a:pPr>
            <a:endParaRPr lang="en-US" altLang="en-US" sz="1600" dirty="0">
              <a:solidFill>
                <a:srgbClr val="000090"/>
              </a:solidFill>
              <a:cs typeface="+mn-cs"/>
            </a:endParaRPr>
          </a:p>
          <a:p>
            <a:pPr>
              <a:spcBef>
                <a:spcPct val="20000"/>
              </a:spcBef>
            </a:pPr>
            <a:endParaRPr lang="en-US" altLang="en-US" sz="1600" b="0" dirty="0">
              <a:solidFill>
                <a:srgbClr val="000000"/>
              </a:solidFill>
              <a:cs typeface="+mn-cs"/>
            </a:endParaRPr>
          </a:p>
        </p:txBody>
      </p:sp>
      <p:sp>
        <p:nvSpPr>
          <p:cNvPr id="437254" name="Rectangle 4"/>
          <p:cNvSpPr>
            <a:spLocks noChangeArrowheads="1"/>
          </p:cNvSpPr>
          <p:nvPr/>
        </p:nvSpPr>
        <p:spPr bwMode="auto">
          <a:xfrm>
            <a:off x="148971" y="6414250"/>
            <a:ext cx="4121150" cy="368300"/>
          </a:xfrm>
          <a:prstGeom prst="rect">
            <a:avLst/>
          </a:prstGeom>
          <a:solidFill>
            <a:schemeClr val="tx1"/>
          </a:solidFill>
          <a:ln>
            <a:noFill/>
          </a:ln>
          <a:extLst/>
        </p:spPr>
        <p:txBody>
          <a:bodyPr wrap="none">
            <a:spAutoFit/>
          </a:bodyPr>
          <a:lstStyle/>
          <a:p>
            <a:pPr defTabSz="457200" fontAlgn="auto">
              <a:spcBef>
                <a:spcPts val="0"/>
              </a:spcBef>
              <a:spcAft>
                <a:spcPts val="0"/>
              </a:spcAft>
              <a:defRPr/>
            </a:pPr>
            <a:r>
              <a:rPr lang="en-US" sz="1800" dirty="0">
                <a:solidFill>
                  <a:prstClr val="white"/>
                </a:solidFill>
                <a:latin typeface="Calibri"/>
                <a:ea typeface="ＭＳ Ｐゴシック" charset="-128"/>
                <a:cs typeface="+mn-cs"/>
              </a:rPr>
              <a:t>Hiring Postdocs. See </a:t>
            </a:r>
            <a:r>
              <a:rPr lang="en-US" sz="1800" dirty="0" err="1">
                <a:solidFill>
                  <a:prstClr val="white"/>
                </a:solidFill>
                <a:latin typeface="Calibri"/>
                <a:ea typeface="ＭＳ Ｐゴシック" charset="-128"/>
                <a:cs typeface="+mn-cs"/>
              </a:rPr>
              <a:t>gersteinlab.org</a:t>
            </a:r>
            <a:r>
              <a:rPr lang="en-US" sz="1800" dirty="0">
                <a:solidFill>
                  <a:prstClr val="white"/>
                </a:solidFill>
                <a:latin typeface="Calibri"/>
                <a:ea typeface="ＭＳ Ｐゴシック" charset="-128"/>
                <a:cs typeface="+mn-cs"/>
              </a:rPr>
              <a:t>/jobs </a:t>
            </a:r>
          </a:p>
        </p:txBody>
      </p:sp>
      <p:sp>
        <p:nvSpPr>
          <p:cNvPr id="12" name="Rectangle 6"/>
          <p:cNvSpPr>
            <a:spLocks noChangeArrowheads="1"/>
          </p:cNvSpPr>
          <p:nvPr/>
        </p:nvSpPr>
        <p:spPr bwMode="auto">
          <a:xfrm>
            <a:off x="148971" y="0"/>
            <a:ext cx="2234506"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defTabSz="457200" fontAlgn="auto">
              <a:spcBef>
                <a:spcPts val="0"/>
              </a:spcBef>
              <a:spcAft>
                <a:spcPts val="0"/>
              </a:spcAft>
              <a:defRPr/>
            </a:pPr>
            <a:r>
              <a:rPr lang="en-US" sz="2000" b="0" dirty="0">
                <a:solidFill>
                  <a:prstClr val="black"/>
                </a:solidFill>
                <a:latin typeface="Calibri"/>
                <a:ea typeface="ＭＳ Ｐゴシック" charset="-128"/>
                <a:cs typeface="+mn-cs"/>
              </a:rPr>
              <a:t>Acknowledgements</a:t>
            </a:r>
          </a:p>
        </p:txBody>
      </p:sp>
      <p:sp>
        <p:nvSpPr>
          <p:cNvPr id="460806" name="TextBox 2"/>
          <p:cNvSpPr txBox="1">
            <a:spLocks noChangeArrowheads="1"/>
          </p:cNvSpPr>
          <p:nvPr/>
        </p:nvSpPr>
        <p:spPr bwMode="auto">
          <a:xfrm>
            <a:off x="148971" y="5958845"/>
            <a:ext cx="3711575" cy="368300"/>
          </a:xfrm>
          <a:prstGeom prst="rect">
            <a:avLst/>
          </a:prstGeom>
          <a:solidFill>
            <a:schemeClr val="bg1"/>
          </a:solidFill>
          <a:ln w="9525">
            <a:solidFill>
              <a:srgbClr val="0D0D0D"/>
            </a:solidFill>
            <a:miter lim="800000"/>
            <a:headEnd/>
            <a:tailEnd/>
          </a:ln>
        </p:spPr>
        <p:txBody>
          <a:bodyPr wrap="none">
            <a:spAutoFit/>
          </a:bodyPr>
          <a:lstStyle>
            <a:lvl1pPr defTabSz="457200" eaLnBrk="0" hangingPunct="0">
              <a:defRPr sz="1200" b="1">
                <a:solidFill>
                  <a:schemeClr val="tx1"/>
                </a:solidFill>
                <a:latin typeface="Arial" charset="0"/>
                <a:ea typeface="ＭＳ Ｐゴシック" charset="-128"/>
              </a:defRPr>
            </a:lvl1pPr>
            <a:lvl2pPr marL="742950" indent="-285750" defTabSz="457200" eaLnBrk="0" hangingPunct="0">
              <a:defRPr sz="1200" b="1">
                <a:solidFill>
                  <a:schemeClr val="tx1"/>
                </a:solidFill>
                <a:latin typeface="Arial" charset="0"/>
                <a:ea typeface="ＭＳ Ｐゴシック" charset="-128"/>
              </a:defRPr>
            </a:lvl2pPr>
            <a:lvl3pPr marL="1143000" indent="-228600" defTabSz="457200" eaLnBrk="0" hangingPunct="0">
              <a:defRPr sz="1200" b="1">
                <a:solidFill>
                  <a:schemeClr val="tx1"/>
                </a:solidFill>
                <a:latin typeface="Arial" charset="0"/>
                <a:ea typeface="ＭＳ Ｐゴシック" charset="-128"/>
              </a:defRPr>
            </a:lvl3pPr>
            <a:lvl4pPr marL="1600200" indent="-228600" defTabSz="457200" eaLnBrk="0" hangingPunct="0">
              <a:defRPr sz="1200" b="1">
                <a:solidFill>
                  <a:schemeClr val="tx1"/>
                </a:solidFill>
                <a:latin typeface="Arial" charset="0"/>
                <a:ea typeface="ＭＳ Ｐゴシック" charset="-128"/>
              </a:defRPr>
            </a:lvl4pPr>
            <a:lvl5pPr marL="2057400" indent="-228600" defTabSz="457200" eaLnBrk="0" hangingPunct="0">
              <a:defRPr sz="1200" b="1">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800">
                <a:solidFill>
                  <a:prstClr val="black"/>
                </a:solidFill>
                <a:latin typeface="Calibri" charset="0"/>
                <a:cs typeface="+mn-cs"/>
              </a:rPr>
              <a:t>SV.gersteinlab.org + Pseudogene.org</a:t>
            </a:r>
          </a:p>
        </p:txBody>
      </p:sp>
      <p:pic>
        <p:nvPicPr>
          <p:cNvPr id="2" name="Picture 1"/>
          <p:cNvPicPr>
            <a:picLocks noChangeAspect="1"/>
          </p:cNvPicPr>
          <p:nvPr/>
        </p:nvPicPr>
        <p:blipFill>
          <a:blip r:embed="rId2"/>
          <a:stretch>
            <a:fillRect/>
          </a:stretch>
        </p:blipFill>
        <p:spPr>
          <a:xfrm>
            <a:off x="5877877" y="12575"/>
            <a:ext cx="3266123" cy="6858000"/>
          </a:xfrm>
          <a:prstGeom prst="rect">
            <a:avLst/>
          </a:prstGeom>
        </p:spPr>
      </p:pic>
    </p:spTree>
    <p:extLst>
      <p:ext uri="{BB962C8B-B14F-4D97-AF65-F5344CB8AC3E}">
        <p14:creationId xmlns:p14="http://schemas.microsoft.com/office/powerpoint/2010/main" val="4227370077"/>
      </p:ext>
    </p:extLst>
  </p:cSld>
  <p:clrMapOvr>
    <a:masterClrMapping/>
  </p:clrMapOvr>
  <p:transition spd="slow" advTm="47385"/>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5800" y="159500"/>
            <a:ext cx="7772400" cy="612101"/>
          </a:xfrm>
        </p:spPr>
        <p:txBody>
          <a:bodyPr/>
          <a:lstStyle/>
          <a:p>
            <a:r>
              <a:rPr lang="en-US" sz="1800" dirty="0">
                <a:solidFill>
                  <a:srgbClr val="FF0000"/>
                </a:solidFill>
              </a:rPr>
              <a:t>Applications of Machine Learning</a:t>
            </a:r>
            <a:r>
              <a:rPr lang="en-US" sz="1800" dirty="0">
                <a:solidFill>
                  <a:srgbClr val="7F7F7F"/>
                </a:solidFill>
              </a:rPr>
              <a:t> for </a:t>
            </a:r>
            <a:r>
              <a:rPr lang="en-US" sz="1800" dirty="0" smtClean="0">
                <a:solidFill>
                  <a:srgbClr val="7F7F7F"/>
                </a:solidFill>
              </a:rPr>
              <a:t/>
            </a:r>
            <a:br>
              <a:rPr lang="en-US" sz="1800" dirty="0" smtClean="0">
                <a:solidFill>
                  <a:srgbClr val="7F7F7F"/>
                </a:solidFill>
              </a:rPr>
            </a:br>
            <a:r>
              <a:rPr lang="en-US" sz="1800" dirty="0" smtClean="0">
                <a:solidFill>
                  <a:srgbClr val="7F7F7F"/>
                </a:solidFill>
              </a:rPr>
              <a:t>Comparing </a:t>
            </a:r>
            <a:r>
              <a:rPr lang="en-US" sz="1800" dirty="0">
                <a:solidFill>
                  <a:srgbClr val="7F7F7F"/>
                </a:solidFill>
              </a:rPr>
              <a:t>Transcriptomes of Distant Organisms</a:t>
            </a:r>
          </a:p>
        </p:txBody>
      </p:sp>
      <p:sp>
        <p:nvSpPr>
          <p:cNvPr id="3" name="Content Placeholder 2"/>
          <p:cNvSpPr>
            <a:spLocks noGrp="1"/>
          </p:cNvSpPr>
          <p:nvPr>
            <p:ph sz="half" idx="1"/>
          </p:nvPr>
        </p:nvSpPr>
        <p:spPr>
          <a:xfrm>
            <a:off x="165268" y="936609"/>
            <a:ext cx="5040262" cy="5551947"/>
          </a:xfrm>
        </p:spPr>
        <p:txBody>
          <a:bodyPr/>
          <a:lstStyle/>
          <a:p>
            <a:r>
              <a:rPr lang="en-US" b="1" dirty="0" smtClean="0">
                <a:solidFill>
                  <a:srgbClr val="FFFF00"/>
                </a:solidFill>
              </a:rPr>
              <a:t>Intro to Comparative ENCODE</a:t>
            </a:r>
            <a:r>
              <a:rPr lang="en-US" sz="1600" dirty="0" smtClean="0">
                <a:solidFill>
                  <a:srgbClr val="FFFF00"/>
                </a:solidFill>
              </a:rPr>
              <a:t> </a:t>
            </a:r>
            <a:endParaRPr lang="en-US" sz="1600" dirty="0">
              <a:solidFill>
                <a:srgbClr val="FFFF00"/>
              </a:solidFill>
            </a:endParaRPr>
          </a:p>
          <a:p>
            <a:pPr lvl="1"/>
            <a:r>
              <a:rPr lang="en-US" sz="1600" dirty="0" smtClean="0">
                <a:solidFill>
                  <a:srgbClr val="7F7F7F"/>
                </a:solidFill>
              </a:rPr>
              <a:t>Lots </a:t>
            </a:r>
            <a:r>
              <a:rPr lang="en-US" sz="1600" dirty="0">
                <a:solidFill>
                  <a:srgbClr val="7F7F7F"/>
                </a:solidFill>
              </a:rPr>
              <a:t>of Matched Data for Comparative </a:t>
            </a:r>
            <a:r>
              <a:rPr lang="en-US" sz="1600" dirty="0" smtClean="0">
                <a:solidFill>
                  <a:srgbClr val="7F7F7F"/>
                </a:solidFill>
              </a:rPr>
              <a:t>Analysis</a:t>
            </a:r>
          </a:p>
          <a:p>
            <a:pPr eaLnBrk="1" fontAlgn="auto" hangingPunct="1">
              <a:spcAft>
                <a:spcPts val="0"/>
              </a:spcAft>
              <a:buFont typeface="Arial"/>
              <a:buChar char="•"/>
              <a:defRPr/>
            </a:pPr>
            <a:r>
              <a:rPr lang="en-US" b="1" dirty="0" smtClean="0">
                <a:solidFill>
                  <a:srgbClr val="FF0000"/>
                </a:solidFill>
              </a:rPr>
              <a:t>App. #1:</a:t>
            </a:r>
            <a:r>
              <a:rPr lang="en-US" b="1" dirty="0" smtClean="0">
                <a:solidFill>
                  <a:srgbClr val="FF6600"/>
                </a:solidFill>
              </a:rPr>
              <a:t> </a:t>
            </a:r>
            <a:r>
              <a:rPr lang="en-US" b="1" dirty="0" smtClean="0">
                <a:solidFill>
                  <a:srgbClr val="FFFF00"/>
                </a:solidFill>
              </a:rPr>
              <a:t>Characterizing ncRNAs &amp; TARs</a:t>
            </a:r>
            <a:endParaRPr lang="en-US" b="1" dirty="0">
              <a:solidFill>
                <a:srgbClr val="FFFF00"/>
              </a:solidFill>
            </a:endParaRPr>
          </a:p>
          <a:p>
            <a:pPr lvl="1" eaLnBrk="1" fontAlgn="auto" hangingPunct="1">
              <a:spcAft>
                <a:spcPts val="0"/>
              </a:spcAft>
              <a:buFont typeface="Arial"/>
              <a:buChar char="•"/>
              <a:defRPr/>
            </a:pPr>
            <a:r>
              <a:rPr lang="en-US" sz="1600" dirty="0" smtClean="0">
                <a:solidFill>
                  <a:srgbClr val="7F7F7F"/>
                </a:solidFill>
              </a:rPr>
              <a:t>Not much news in canonical gene models</a:t>
            </a:r>
          </a:p>
          <a:p>
            <a:pPr lvl="1" eaLnBrk="1" fontAlgn="auto" hangingPunct="1">
              <a:spcAft>
                <a:spcPts val="0"/>
              </a:spcAft>
              <a:buFont typeface="Arial"/>
              <a:buChar char="•"/>
              <a:defRPr/>
            </a:pPr>
            <a:r>
              <a:rPr lang="en-US" sz="1600" dirty="0" smtClean="0">
                <a:solidFill>
                  <a:srgbClr val="7F7F7F"/>
                </a:solidFill>
              </a:rPr>
              <a:t>Simple </a:t>
            </a:r>
            <a:r>
              <a:rPr lang="en-US" sz="1600" dirty="0" err="1" smtClean="0">
                <a:solidFill>
                  <a:srgbClr val="7F7F7F"/>
                </a:solidFill>
              </a:rPr>
              <a:t>contig</a:t>
            </a:r>
            <a:r>
              <a:rPr lang="en-US" sz="1600" dirty="0" smtClean="0">
                <a:solidFill>
                  <a:srgbClr val="7F7F7F"/>
                </a:solidFill>
              </a:rPr>
              <a:t> search </a:t>
            </a:r>
            <a:r>
              <a:rPr lang="en-US" sz="1600" dirty="0">
                <a:solidFill>
                  <a:srgbClr val="7F7F7F"/>
                </a:solidFill>
              </a:rPr>
              <a:t>(TARs) </a:t>
            </a:r>
            <a:r>
              <a:rPr lang="en-US" sz="1600" dirty="0" smtClean="0">
                <a:solidFill>
                  <a:srgbClr val="7F7F7F"/>
                </a:solidFill>
              </a:rPr>
              <a:t>finds uniform </a:t>
            </a:r>
            <a:r>
              <a:rPr lang="en-US" sz="1600" dirty="0">
                <a:solidFill>
                  <a:srgbClr val="7F7F7F"/>
                </a:solidFill>
              </a:rPr>
              <a:t>density of non-canonical </a:t>
            </a:r>
            <a:r>
              <a:rPr lang="en-US" sz="1600" dirty="0" smtClean="0">
                <a:solidFill>
                  <a:srgbClr val="7F7F7F"/>
                </a:solidFill>
              </a:rPr>
              <a:t>transcription</a:t>
            </a:r>
            <a:endParaRPr lang="en-US" sz="1600" dirty="0">
              <a:solidFill>
                <a:srgbClr val="7F7F7F"/>
              </a:solidFill>
            </a:endParaRPr>
          </a:p>
          <a:p>
            <a:pPr lvl="1" eaLnBrk="1" fontAlgn="auto" hangingPunct="1">
              <a:spcAft>
                <a:spcPts val="0"/>
              </a:spcAft>
              <a:buFont typeface="Arial"/>
              <a:buChar char="•"/>
              <a:defRPr/>
            </a:pPr>
            <a:r>
              <a:rPr lang="en-US" sz="1600" dirty="0" smtClean="0">
                <a:solidFill>
                  <a:srgbClr val="7F7F7F"/>
                </a:solidFill>
              </a:rPr>
              <a:t>ML model shows few TARs similar </a:t>
            </a:r>
            <a:r>
              <a:rPr lang="en-US" sz="1600" dirty="0">
                <a:solidFill>
                  <a:srgbClr val="7F7F7F"/>
                </a:solidFill>
              </a:rPr>
              <a:t>to existing </a:t>
            </a:r>
            <a:r>
              <a:rPr lang="en-US" sz="1600" dirty="0" smtClean="0">
                <a:solidFill>
                  <a:srgbClr val="7F7F7F"/>
                </a:solidFill>
              </a:rPr>
              <a:t>ones, but some enrichment for </a:t>
            </a:r>
            <a:r>
              <a:rPr lang="en-US" sz="1600" dirty="0" err="1" smtClean="0">
                <a:solidFill>
                  <a:srgbClr val="7F7F7F"/>
                </a:solidFill>
              </a:rPr>
              <a:t>eRNAs</a:t>
            </a:r>
            <a:r>
              <a:rPr lang="en-US" sz="1600" dirty="0" smtClean="0">
                <a:solidFill>
                  <a:srgbClr val="7F7F7F"/>
                </a:solidFill>
              </a:rPr>
              <a:t> </a:t>
            </a:r>
            <a:endParaRPr lang="en-US" sz="1600" dirty="0">
              <a:solidFill>
                <a:srgbClr val="7F7F7F"/>
              </a:solidFill>
            </a:endParaRPr>
          </a:p>
          <a:p>
            <a:pPr eaLnBrk="1" fontAlgn="auto" hangingPunct="1">
              <a:spcAft>
                <a:spcPts val="0"/>
              </a:spcAft>
              <a:buFont typeface="Arial"/>
              <a:buChar char="•"/>
              <a:defRPr/>
            </a:pPr>
            <a:r>
              <a:rPr lang="en-US" b="1" dirty="0" smtClean="0">
                <a:solidFill>
                  <a:srgbClr val="FF0000"/>
                </a:solidFill>
              </a:rPr>
              <a:t>App. #2:</a:t>
            </a:r>
            <a:r>
              <a:rPr lang="en-US" b="1" dirty="0" smtClean="0">
                <a:solidFill>
                  <a:srgbClr val="FF6600"/>
                </a:solidFill>
              </a:rPr>
              <a:t> </a:t>
            </a:r>
            <a:r>
              <a:rPr lang="en-US" b="1" dirty="0" smtClean="0">
                <a:solidFill>
                  <a:srgbClr val="FFFF00"/>
                </a:solidFill>
              </a:rPr>
              <a:t>Expression </a:t>
            </a:r>
            <a:r>
              <a:rPr lang="en-US" b="1" dirty="0">
                <a:solidFill>
                  <a:srgbClr val="FFFF00"/>
                </a:solidFill>
              </a:rPr>
              <a:t>Clustering, Cross-species </a:t>
            </a:r>
          </a:p>
          <a:p>
            <a:pPr lvl="1" eaLnBrk="1" fontAlgn="auto" hangingPunct="1">
              <a:spcAft>
                <a:spcPts val="0"/>
              </a:spcAft>
              <a:buFont typeface="Arial"/>
              <a:buChar char="•"/>
              <a:defRPr/>
            </a:pPr>
            <a:r>
              <a:rPr lang="en-US" sz="1600" dirty="0" smtClean="0">
                <a:solidFill>
                  <a:srgbClr val="7F7F7F"/>
                </a:solidFill>
              </a:rPr>
              <a:t>Potts-model </a:t>
            </a:r>
            <a:r>
              <a:rPr lang="en-US" sz="1600" dirty="0">
                <a:solidFill>
                  <a:srgbClr val="7F7F7F"/>
                </a:solidFill>
              </a:rPr>
              <a:t>o</a:t>
            </a:r>
            <a:r>
              <a:rPr lang="en-US" sz="1600" dirty="0" smtClean="0">
                <a:solidFill>
                  <a:srgbClr val="7F7F7F"/>
                </a:solidFill>
              </a:rPr>
              <a:t>ptimization gives 16 </a:t>
            </a:r>
            <a:r>
              <a:rPr lang="en-US" sz="1600" dirty="0">
                <a:solidFill>
                  <a:srgbClr val="7F7F7F"/>
                </a:solidFill>
              </a:rPr>
              <a:t>conserved co-expression </a:t>
            </a:r>
            <a:r>
              <a:rPr lang="en-US" sz="1600" dirty="0" smtClean="0">
                <a:solidFill>
                  <a:srgbClr val="7F7F7F"/>
                </a:solidFill>
              </a:rPr>
              <a:t>modules (which can potentially annotate ncRNAs/TARs)</a:t>
            </a:r>
            <a:endParaRPr lang="en-US" sz="1400" dirty="0">
              <a:solidFill>
                <a:srgbClr val="7F7F7F"/>
              </a:solidFill>
            </a:endParaRPr>
          </a:p>
          <a:p>
            <a:pPr lvl="1" eaLnBrk="1" fontAlgn="auto" hangingPunct="1">
              <a:spcAft>
                <a:spcPts val="0"/>
              </a:spcAft>
              <a:buFont typeface="Arial"/>
              <a:buChar char="•"/>
              <a:defRPr/>
            </a:pPr>
            <a:r>
              <a:rPr lang="en-US" sz="1600" dirty="0" smtClean="0">
                <a:solidFill>
                  <a:srgbClr val="7F7F7F"/>
                </a:solidFill>
              </a:rPr>
              <a:t>Developmental 'hourglass' </a:t>
            </a:r>
            <a:r>
              <a:rPr lang="en-US" sz="1600" dirty="0">
                <a:solidFill>
                  <a:srgbClr val="7F7F7F"/>
                </a:solidFill>
              </a:rPr>
              <a:t>genes in 12 of </a:t>
            </a:r>
            <a:r>
              <a:rPr lang="en-US" sz="1600" dirty="0" smtClean="0">
                <a:solidFill>
                  <a:srgbClr val="7F7F7F"/>
                </a:solidFill>
              </a:rPr>
              <a:t>these. They also exhibit intra</a:t>
            </a:r>
            <a:r>
              <a:rPr lang="en-US" sz="1600" dirty="0">
                <a:solidFill>
                  <a:srgbClr val="7F7F7F"/>
                </a:solidFill>
              </a:rPr>
              <a:t>-organism hourglass </a:t>
            </a:r>
            <a:r>
              <a:rPr lang="en-US" sz="1600" dirty="0" smtClean="0">
                <a:solidFill>
                  <a:srgbClr val="7F7F7F"/>
                </a:solidFill>
              </a:rPr>
              <a:t>behavior.</a:t>
            </a:r>
          </a:p>
          <a:p>
            <a:pPr lvl="1" eaLnBrk="1" fontAlgn="auto" hangingPunct="1">
              <a:spcAft>
                <a:spcPts val="0"/>
              </a:spcAft>
              <a:buFont typeface="Arial"/>
              <a:buChar char="•"/>
              <a:defRPr/>
            </a:pPr>
            <a:r>
              <a:rPr lang="en-US" sz="1600" dirty="0" smtClean="0">
                <a:solidFill>
                  <a:srgbClr val="7F7F7F"/>
                </a:solidFill>
              </a:rPr>
              <a:t>Stage </a:t>
            </a:r>
            <a:r>
              <a:rPr lang="en-US" sz="1600" dirty="0">
                <a:solidFill>
                  <a:srgbClr val="7F7F7F"/>
                </a:solidFill>
              </a:rPr>
              <a:t>alignment of worm &amp; fly development, strongest with hourglass genes</a:t>
            </a:r>
          </a:p>
          <a:p>
            <a:endParaRPr lang="en-US" sz="1600" dirty="0">
              <a:solidFill>
                <a:srgbClr val="7F7F7F"/>
              </a:solidFill>
            </a:endParaRPr>
          </a:p>
          <a:p>
            <a:endParaRPr lang="en-US" sz="1600" dirty="0">
              <a:solidFill>
                <a:srgbClr val="7F7F7F"/>
              </a:solidFill>
            </a:endParaRPr>
          </a:p>
          <a:p>
            <a:endParaRPr lang="en-US" sz="1600" dirty="0">
              <a:solidFill>
                <a:srgbClr val="7F7F7F"/>
              </a:solidFill>
            </a:endParaRPr>
          </a:p>
          <a:p>
            <a:endParaRPr lang="en-US" sz="1600" dirty="0">
              <a:solidFill>
                <a:srgbClr val="7F7F7F"/>
              </a:solidFill>
            </a:endParaRPr>
          </a:p>
          <a:p>
            <a:endParaRPr lang="en-US" sz="1600" dirty="0">
              <a:solidFill>
                <a:srgbClr val="7F7F7F"/>
              </a:solidFill>
            </a:endParaRPr>
          </a:p>
        </p:txBody>
      </p:sp>
      <p:sp>
        <p:nvSpPr>
          <p:cNvPr id="4" name="Content Placeholder 3"/>
          <p:cNvSpPr>
            <a:spLocks noGrp="1"/>
          </p:cNvSpPr>
          <p:nvPr>
            <p:ph sz="half" idx="2"/>
          </p:nvPr>
        </p:nvSpPr>
        <p:spPr>
          <a:xfrm>
            <a:off x="5239857" y="936609"/>
            <a:ext cx="3500858" cy="4955979"/>
          </a:xfrm>
        </p:spPr>
        <p:txBody>
          <a:bodyPr/>
          <a:lstStyle/>
          <a:p>
            <a:r>
              <a:rPr lang="en-US" b="1" dirty="0" smtClean="0">
                <a:solidFill>
                  <a:srgbClr val="FF0000"/>
                </a:solidFill>
              </a:rPr>
              <a:t>App. #3:</a:t>
            </a:r>
            <a:r>
              <a:rPr lang="en-US" b="1" dirty="0" smtClean="0">
                <a:solidFill>
                  <a:srgbClr val="FF6600"/>
                </a:solidFill>
              </a:rPr>
              <a:t> </a:t>
            </a:r>
            <a:r>
              <a:rPr lang="en-US" b="1" dirty="0">
                <a:solidFill>
                  <a:srgbClr val="FFFF00"/>
                </a:solidFill>
              </a:rPr>
              <a:t>HM </a:t>
            </a:r>
            <a:r>
              <a:rPr lang="en-US" b="1" dirty="0" smtClean="0">
                <a:solidFill>
                  <a:srgbClr val="FFFF00"/>
                </a:solidFill>
              </a:rPr>
              <a:t>Models Relating Gene </a:t>
            </a:r>
            <a:r>
              <a:rPr lang="en-US" b="1" dirty="0">
                <a:solidFill>
                  <a:srgbClr val="FFFF00"/>
                </a:solidFill>
              </a:rPr>
              <a:t>Expression </a:t>
            </a:r>
            <a:r>
              <a:rPr lang="en-US" b="1" dirty="0" smtClean="0">
                <a:solidFill>
                  <a:srgbClr val="FFFF00"/>
                </a:solidFill>
              </a:rPr>
              <a:t>to Promoter Activity</a:t>
            </a:r>
            <a:endParaRPr lang="en-US" b="1" dirty="0">
              <a:solidFill>
                <a:srgbClr val="FFFF00"/>
              </a:solidFill>
            </a:endParaRPr>
          </a:p>
          <a:p>
            <a:pPr lvl="1"/>
            <a:r>
              <a:rPr lang="en-US" dirty="0">
                <a:solidFill>
                  <a:srgbClr val="7F7F7F"/>
                </a:solidFill>
              </a:rPr>
              <a:t>Works for ncRNAs as well as genes</a:t>
            </a:r>
          </a:p>
          <a:p>
            <a:pPr lvl="1"/>
            <a:r>
              <a:rPr lang="en-US" dirty="0" smtClean="0">
                <a:solidFill>
                  <a:srgbClr val="7F7F7F"/>
                </a:solidFill>
              </a:rPr>
              <a:t>Universal </a:t>
            </a:r>
            <a:r>
              <a:rPr lang="en-US" dirty="0">
                <a:solidFill>
                  <a:srgbClr val="7F7F7F"/>
                </a:solidFill>
              </a:rPr>
              <a:t>cross-species </a:t>
            </a:r>
            <a:r>
              <a:rPr lang="en-US" dirty="0" smtClean="0">
                <a:solidFill>
                  <a:srgbClr val="7F7F7F"/>
                </a:solidFill>
              </a:rPr>
              <a:t>model uses same set of parameters across diverse phyla</a:t>
            </a:r>
            <a:endParaRPr lang="en-US" dirty="0">
              <a:solidFill>
                <a:srgbClr val="7F7F7F"/>
              </a:solidFill>
            </a:endParaRPr>
          </a:p>
          <a:p>
            <a:r>
              <a:rPr lang="en-US" b="1" dirty="0" smtClean="0">
                <a:solidFill>
                  <a:srgbClr val="FF0000"/>
                </a:solidFill>
              </a:rPr>
              <a:t>App. #4:</a:t>
            </a:r>
            <a:r>
              <a:rPr lang="en-US" b="1" dirty="0" smtClean="0">
                <a:solidFill>
                  <a:srgbClr val="FF6600"/>
                </a:solidFill>
              </a:rPr>
              <a:t> </a:t>
            </a:r>
            <a:r>
              <a:rPr lang="en-US" b="1" dirty="0" smtClean="0">
                <a:solidFill>
                  <a:srgbClr val="FFFF00"/>
                </a:solidFill>
              </a:rPr>
              <a:t>Similarly constructed TF Models</a:t>
            </a:r>
            <a:endParaRPr lang="en-US" b="1" dirty="0">
              <a:solidFill>
                <a:srgbClr val="FFFF00"/>
              </a:solidFill>
            </a:endParaRPr>
          </a:p>
          <a:p>
            <a:pPr lvl="1"/>
            <a:r>
              <a:rPr lang="en-US" dirty="0" smtClean="0">
                <a:solidFill>
                  <a:srgbClr val="7F7F7F"/>
                </a:solidFill>
              </a:rPr>
              <a:t>Variable </a:t>
            </a:r>
            <a:r>
              <a:rPr lang="en-US" dirty="0">
                <a:solidFill>
                  <a:srgbClr val="7F7F7F"/>
                </a:solidFill>
              </a:rPr>
              <a:t>importance of regions around genes for HMs &amp; TFs</a:t>
            </a:r>
          </a:p>
          <a:p>
            <a:pPr lvl="1"/>
            <a:r>
              <a:rPr lang="en-US" dirty="0">
                <a:solidFill>
                  <a:srgbClr val="7F7F7F"/>
                </a:solidFill>
              </a:rPr>
              <a:t>TF &amp; HM signals are redundant for ‘prediction'</a:t>
            </a:r>
          </a:p>
          <a:p>
            <a:pPr lvl="1"/>
            <a:r>
              <a:rPr lang="en-US" dirty="0">
                <a:solidFill>
                  <a:srgbClr val="7F7F7F"/>
                </a:solidFill>
              </a:rPr>
              <a:t>Surprisingly, a few TFs are quite predictive</a:t>
            </a:r>
          </a:p>
          <a:p>
            <a:endParaRPr lang="en-US" sz="1600" dirty="0">
              <a:solidFill>
                <a:srgbClr val="7F7F7F"/>
              </a:solidFill>
            </a:endParaRPr>
          </a:p>
        </p:txBody>
      </p:sp>
    </p:spTree>
    <p:extLst>
      <p:ext uri="{BB962C8B-B14F-4D97-AF65-F5344CB8AC3E}">
        <p14:creationId xmlns:p14="http://schemas.microsoft.com/office/powerpoint/2010/main" val="2173067289"/>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1" name="Shape 1051"/>
          <p:cNvSpPr>
            <a:spLocks noGrp="1"/>
          </p:cNvSpPr>
          <p:nvPr>
            <p:ph type="title"/>
          </p:nvPr>
        </p:nvSpPr>
        <p:spPr>
          <a:prstGeom prst="rect">
            <a:avLst/>
          </a:prstGeom>
        </p:spPr>
        <p:txBody>
          <a:bodyPr lIns="0" tIns="0" rIns="0" bIns="0"/>
          <a:lstStyle/>
          <a:p>
            <a:pPr lvl="0">
              <a:defRPr sz="1800">
                <a:solidFill>
                  <a:srgbClr val="000000"/>
                </a:solidFill>
                <a:effectLst/>
              </a:defRPr>
            </a:pPr>
            <a:r>
              <a:rPr sz="3600" spc="-100">
                <a:solidFill>
                  <a:srgbClr val="2F5897"/>
                </a:solidFill>
                <a:effectLst>
                  <a:outerShdw blurRad="63500" dist="38100" dir="5400000" rotWithShape="0">
                    <a:srgbClr val="000000">
                      <a:alpha val="25000"/>
                    </a:srgbClr>
                  </a:outerShdw>
                </a:effectLst>
              </a:rPr>
              <a:t>Expression clustering: </a:t>
            </a:r>
          </a:p>
          <a:p>
            <a:pPr lvl="0">
              <a:defRPr sz="1800">
                <a:solidFill>
                  <a:srgbClr val="000000"/>
                </a:solidFill>
                <a:effectLst/>
              </a:defRPr>
            </a:pPr>
            <a:r>
              <a:rPr sz="3600" spc="-100">
                <a:solidFill>
                  <a:srgbClr val="2F5897"/>
                </a:solidFill>
                <a:effectLst>
                  <a:outerShdw blurRad="63500" dist="38100" dir="5400000" rotWithShape="0">
                    <a:srgbClr val="000000">
                      <a:alpha val="25000"/>
                    </a:srgbClr>
                  </a:outerShdw>
                </a:effectLst>
              </a:rPr>
              <a:t>revisiting an ancient problem</a:t>
            </a:r>
          </a:p>
        </p:txBody>
      </p:sp>
      <p:pic>
        <p:nvPicPr>
          <p:cNvPr id="1052" name="image82.png"/>
          <p:cNvPicPr/>
          <p:nvPr/>
        </p:nvPicPr>
        <p:blipFill>
          <a:blip r:embed="rId3">
            <a:extLst/>
          </a:blip>
          <a:stretch>
            <a:fillRect/>
          </a:stretch>
        </p:blipFill>
        <p:spPr>
          <a:xfrm>
            <a:off x="126647" y="1993937"/>
            <a:ext cx="1337552" cy="2546492"/>
          </a:xfrm>
          <a:prstGeom prst="rect">
            <a:avLst/>
          </a:prstGeom>
          <a:ln w="12700">
            <a:miter lim="400000"/>
          </a:ln>
        </p:spPr>
      </p:pic>
      <p:sp>
        <p:nvSpPr>
          <p:cNvPr id="1053" name="Shape 1053"/>
          <p:cNvSpPr/>
          <p:nvPr/>
        </p:nvSpPr>
        <p:spPr>
          <a:xfrm>
            <a:off x="4728933" y="8413670"/>
            <a:ext cx="2781300" cy="617362"/>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defTabSz="457200" fontAlgn="auto">
              <a:spcBef>
                <a:spcPts val="0"/>
              </a:spcBef>
              <a:spcAft>
                <a:spcPts val="0"/>
              </a:spcAft>
            </a:pPr>
            <a:r>
              <a:rPr sz="1800" b="0" kern="0">
                <a:solidFill>
                  <a:sysClr val="windowText" lastClr="000000"/>
                </a:solidFill>
                <a:latin typeface="Arial"/>
                <a:ea typeface="Arial"/>
                <a:cs typeface="Arial"/>
                <a:sym typeface="Arial"/>
              </a:rPr>
              <a:t>Cross species </a:t>
            </a:r>
          </a:p>
          <a:p>
            <a:pPr defTabSz="457200" fontAlgn="auto">
              <a:spcBef>
                <a:spcPts val="0"/>
              </a:spcBef>
              <a:spcAft>
                <a:spcPts val="0"/>
              </a:spcAft>
            </a:pPr>
            <a:r>
              <a:rPr sz="1800" b="0" kern="0">
                <a:solidFill>
                  <a:sysClr val="windowText" lastClr="000000"/>
                </a:solidFill>
                <a:latin typeface="Arial"/>
                <a:ea typeface="Arial"/>
                <a:cs typeface="Arial"/>
                <a:sym typeface="Arial"/>
              </a:rPr>
              <a:t>co-expression modules</a:t>
            </a:r>
          </a:p>
        </p:txBody>
      </p:sp>
      <p:pic>
        <p:nvPicPr>
          <p:cNvPr id="1054" name="image82.png"/>
          <p:cNvPicPr/>
          <p:nvPr/>
        </p:nvPicPr>
        <p:blipFill>
          <a:blip r:embed="rId3">
            <a:extLst/>
          </a:blip>
          <a:stretch>
            <a:fillRect/>
          </a:stretch>
        </p:blipFill>
        <p:spPr>
          <a:xfrm rot="10800000">
            <a:off x="7542600" y="1992694"/>
            <a:ext cx="1337552" cy="2546492"/>
          </a:xfrm>
          <a:prstGeom prst="rect">
            <a:avLst/>
          </a:prstGeom>
          <a:ln w="12700">
            <a:miter lim="400000"/>
          </a:ln>
        </p:spPr>
      </p:pic>
      <p:sp>
        <p:nvSpPr>
          <p:cNvPr id="1055" name="Shape 1055"/>
          <p:cNvSpPr/>
          <p:nvPr/>
        </p:nvSpPr>
        <p:spPr>
          <a:xfrm>
            <a:off x="1550725" y="2006600"/>
            <a:ext cx="1120785" cy="350662"/>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defRPr>
                <a:solidFill>
                  <a:srgbClr val="3366FF"/>
                </a:solidFill>
              </a:defRPr>
            </a:lvl1pPr>
          </a:lstStyle>
          <a:p>
            <a:pPr defTabSz="457200" fontAlgn="auto">
              <a:spcBef>
                <a:spcPts val="0"/>
              </a:spcBef>
              <a:spcAft>
                <a:spcPts val="0"/>
              </a:spcAft>
              <a:defRPr>
                <a:solidFill>
                  <a:srgbClr val="000000"/>
                </a:solidFill>
              </a:defRPr>
            </a:pPr>
            <a:r>
              <a:rPr sz="1800" b="0" kern="0">
                <a:solidFill>
                  <a:srgbClr val="000000"/>
                </a:solidFill>
                <a:latin typeface="Arial"/>
                <a:ea typeface="Arial"/>
                <a:cs typeface="Arial"/>
                <a:sym typeface="Arial"/>
              </a:rPr>
              <a:t>Species A</a:t>
            </a:r>
          </a:p>
        </p:txBody>
      </p:sp>
      <p:sp>
        <p:nvSpPr>
          <p:cNvPr id="1056" name="Shape 1056"/>
          <p:cNvSpPr/>
          <p:nvPr/>
        </p:nvSpPr>
        <p:spPr>
          <a:xfrm>
            <a:off x="6228655" y="5758741"/>
            <a:ext cx="2391703" cy="617363"/>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defTabSz="457200" fontAlgn="auto">
              <a:spcBef>
                <a:spcPts val="0"/>
              </a:spcBef>
              <a:spcAft>
                <a:spcPts val="0"/>
              </a:spcAft>
            </a:pPr>
            <a:r>
              <a:rPr sz="1800" b="0" kern="0">
                <a:solidFill>
                  <a:sysClr val="windowText" lastClr="000000"/>
                </a:solidFill>
                <a:latin typeface="Arial"/>
                <a:ea typeface="Arial"/>
                <a:cs typeface="Arial"/>
                <a:sym typeface="Arial"/>
              </a:rPr>
              <a:t>two independent sets </a:t>
            </a:r>
          </a:p>
          <a:p>
            <a:pPr defTabSz="457200" fontAlgn="auto">
              <a:spcBef>
                <a:spcPts val="0"/>
              </a:spcBef>
              <a:spcAft>
                <a:spcPts val="0"/>
              </a:spcAft>
            </a:pPr>
            <a:r>
              <a:rPr sz="1800" b="0" kern="0">
                <a:solidFill>
                  <a:sysClr val="windowText" lastClr="000000"/>
                </a:solidFill>
                <a:latin typeface="Arial"/>
                <a:ea typeface="Arial"/>
                <a:cs typeface="Arial"/>
                <a:sym typeface="Arial"/>
              </a:rPr>
              <a:t>of modules</a:t>
            </a:r>
          </a:p>
        </p:txBody>
      </p:sp>
      <p:sp>
        <p:nvSpPr>
          <p:cNvPr id="1057" name="Shape 1057"/>
          <p:cNvSpPr/>
          <p:nvPr/>
        </p:nvSpPr>
        <p:spPr>
          <a:xfrm>
            <a:off x="546933" y="4540427"/>
            <a:ext cx="2780468" cy="884063"/>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defTabSz="457200" fontAlgn="auto">
              <a:spcBef>
                <a:spcPts val="0"/>
              </a:spcBef>
              <a:spcAft>
                <a:spcPts val="0"/>
              </a:spcAft>
            </a:pPr>
            <a:r>
              <a:rPr sz="1800" b="0" kern="0">
                <a:solidFill>
                  <a:srgbClr val="FF6600"/>
                </a:solidFill>
                <a:latin typeface="Arial"/>
                <a:ea typeface="Arial"/>
                <a:cs typeface="Arial"/>
                <a:sym typeface="Arial"/>
              </a:rPr>
              <a:t>co-expressed genes </a:t>
            </a:r>
          </a:p>
          <a:p>
            <a:pPr defTabSz="457200" fontAlgn="auto">
              <a:spcBef>
                <a:spcPts val="0"/>
              </a:spcBef>
              <a:spcAft>
                <a:spcPts val="0"/>
              </a:spcAft>
            </a:pPr>
            <a:r>
              <a:rPr sz="1800" b="0" kern="0">
                <a:solidFill>
                  <a:srgbClr val="FF6600"/>
                </a:solidFill>
                <a:latin typeface="Arial"/>
                <a:ea typeface="Arial"/>
                <a:cs typeface="Arial"/>
                <a:sym typeface="Arial"/>
              </a:rPr>
              <a:t>responsible for the same </a:t>
            </a:r>
          </a:p>
          <a:p>
            <a:pPr defTabSz="457200" fontAlgn="auto">
              <a:spcBef>
                <a:spcPts val="0"/>
              </a:spcBef>
              <a:spcAft>
                <a:spcPts val="0"/>
              </a:spcAft>
            </a:pPr>
            <a:r>
              <a:rPr sz="1800" b="0" kern="0">
                <a:solidFill>
                  <a:srgbClr val="FF6600"/>
                </a:solidFill>
                <a:latin typeface="Arial"/>
                <a:ea typeface="Arial"/>
                <a:cs typeface="Arial"/>
                <a:sym typeface="Arial"/>
              </a:rPr>
              <a:t>function in a species</a:t>
            </a:r>
          </a:p>
        </p:txBody>
      </p:sp>
      <p:sp>
        <p:nvSpPr>
          <p:cNvPr id="1058" name="Shape 1058"/>
          <p:cNvSpPr/>
          <p:nvPr/>
        </p:nvSpPr>
        <p:spPr>
          <a:xfrm>
            <a:off x="6228655" y="4540427"/>
            <a:ext cx="2780467" cy="884063"/>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defTabSz="457200" fontAlgn="auto">
              <a:spcBef>
                <a:spcPts val="0"/>
              </a:spcBef>
              <a:spcAft>
                <a:spcPts val="0"/>
              </a:spcAft>
            </a:pPr>
            <a:r>
              <a:rPr sz="1800" b="0" kern="0">
                <a:solidFill>
                  <a:srgbClr val="FF6600"/>
                </a:solidFill>
                <a:latin typeface="Arial"/>
                <a:ea typeface="Arial"/>
                <a:cs typeface="Arial"/>
                <a:sym typeface="Arial"/>
              </a:rPr>
              <a:t>co-expressed genes </a:t>
            </a:r>
          </a:p>
          <a:p>
            <a:pPr defTabSz="457200" fontAlgn="auto">
              <a:spcBef>
                <a:spcPts val="0"/>
              </a:spcBef>
              <a:spcAft>
                <a:spcPts val="0"/>
              </a:spcAft>
            </a:pPr>
            <a:r>
              <a:rPr sz="1800" b="0" kern="0">
                <a:solidFill>
                  <a:srgbClr val="FF6600"/>
                </a:solidFill>
                <a:latin typeface="Arial"/>
                <a:ea typeface="Arial"/>
                <a:cs typeface="Arial"/>
                <a:sym typeface="Arial"/>
              </a:rPr>
              <a:t>responsible for the same </a:t>
            </a:r>
          </a:p>
          <a:p>
            <a:pPr defTabSz="457200" fontAlgn="auto">
              <a:spcBef>
                <a:spcPts val="0"/>
              </a:spcBef>
              <a:spcAft>
                <a:spcPts val="0"/>
              </a:spcAft>
            </a:pPr>
            <a:r>
              <a:rPr sz="1800" b="0" kern="0">
                <a:solidFill>
                  <a:srgbClr val="FF6600"/>
                </a:solidFill>
                <a:latin typeface="Arial"/>
                <a:ea typeface="Arial"/>
                <a:cs typeface="Arial"/>
                <a:sym typeface="Arial"/>
              </a:rPr>
              <a:t>function in a species</a:t>
            </a:r>
          </a:p>
        </p:txBody>
      </p:sp>
      <p:grpSp>
        <p:nvGrpSpPr>
          <p:cNvPr id="1063" name="Group 1063"/>
          <p:cNvGrpSpPr/>
          <p:nvPr/>
        </p:nvGrpSpPr>
        <p:grpSpPr>
          <a:xfrm>
            <a:off x="2761313" y="5257357"/>
            <a:ext cx="1117601" cy="1244601"/>
            <a:chOff x="0" y="0"/>
            <a:chExt cx="1117600" cy="1244600"/>
          </a:xfrm>
        </p:grpSpPr>
        <p:sp>
          <p:nvSpPr>
            <p:cNvPr id="1059" name="Shape 1059"/>
            <p:cNvSpPr/>
            <p:nvPr/>
          </p:nvSpPr>
          <p:spPr>
            <a:xfrm>
              <a:off x="-1" y="-1"/>
              <a:ext cx="508001" cy="48260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9525" cap="flat">
              <a:solidFill>
                <a:srgbClr val="2900FF"/>
              </a:solidFill>
              <a:prstDash val="solid"/>
              <a:bevel/>
            </a:ln>
            <a:effectLst>
              <a:outerShdw blurRad="38100" dist="23000" dir="5400000" rotWithShape="0">
                <a:srgbClr val="000000">
                  <a:alpha val="35000"/>
                </a:srgbClr>
              </a:outerShdw>
            </a:effectLst>
          </p:spPr>
          <p:txBody>
            <a:bodyPr wrap="square" lIns="0" tIns="0" rIns="0" bIns="0" numCol="1" anchor="ctr">
              <a:noAutofit/>
            </a:bodyP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sp>
          <p:nvSpPr>
            <p:cNvPr id="1060" name="Shape 1060"/>
            <p:cNvSpPr/>
            <p:nvPr/>
          </p:nvSpPr>
          <p:spPr>
            <a:xfrm>
              <a:off x="38099" y="634999"/>
              <a:ext cx="508001" cy="48260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9525" cap="flat">
              <a:solidFill>
                <a:srgbClr val="2900FF"/>
              </a:solidFill>
              <a:prstDash val="solid"/>
              <a:bevel/>
            </a:ln>
            <a:effectLst>
              <a:outerShdw blurRad="38100" dist="23000" dir="5400000" rotWithShape="0">
                <a:srgbClr val="000000">
                  <a:alpha val="35000"/>
                </a:srgbClr>
              </a:outerShdw>
            </a:effectLst>
          </p:spPr>
          <p:txBody>
            <a:bodyPr wrap="square" lIns="0" tIns="0" rIns="0" bIns="0" numCol="1" anchor="ctr">
              <a:noAutofit/>
            </a:bodyP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sp>
          <p:nvSpPr>
            <p:cNvPr id="1061" name="Shape 1061"/>
            <p:cNvSpPr/>
            <p:nvPr/>
          </p:nvSpPr>
          <p:spPr>
            <a:xfrm>
              <a:off x="526343" y="215899"/>
              <a:ext cx="508001" cy="48260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9525" cap="flat">
              <a:solidFill>
                <a:srgbClr val="2900FF"/>
              </a:solidFill>
              <a:prstDash val="solid"/>
              <a:bevel/>
            </a:ln>
            <a:effectLst>
              <a:outerShdw blurRad="38100" dist="23000" dir="5400000" rotWithShape="0">
                <a:srgbClr val="000000">
                  <a:alpha val="35000"/>
                </a:srgbClr>
              </a:outerShdw>
            </a:effectLst>
          </p:spPr>
          <p:txBody>
            <a:bodyPr wrap="square" lIns="0" tIns="0" rIns="0" bIns="0" numCol="1" anchor="ctr">
              <a:noAutofit/>
            </a:bodyP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sp>
          <p:nvSpPr>
            <p:cNvPr id="1062" name="Shape 1062"/>
            <p:cNvSpPr/>
            <p:nvPr/>
          </p:nvSpPr>
          <p:spPr>
            <a:xfrm>
              <a:off x="609600" y="761999"/>
              <a:ext cx="508000" cy="48260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9525" cap="flat">
              <a:solidFill>
                <a:srgbClr val="2900FF"/>
              </a:solidFill>
              <a:prstDash val="solid"/>
              <a:bevel/>
            </a:ln>
            <a:effectLst>
              <a:outerShdw blurRad="38100" dist="23000" dir="5400000" rotWithShape="0">
                <a:srgbClr val="000000">
                  <a:alpha val="35000"/>
                </a:srgbClr>
              </a:outerShdw>
            </a:effectLst>
          </p:spPr>
          <p:txBody>
            <a:bodyPr wrap="square" lIns="0" tIns="0" rIns="0" bIns="0" numCol="1" anchor="ctr">
              <a:noAutofit/>
            </a:bodyP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grpSp>
      <p:sp>
        <p:nvSpPr>
          <p:cNvPr id="1064" name="Shape 1064"/>
          <p:cNvSpPr/>
          <p:nvPr/>
        </p:nvSpPr>
        <p:spPr>
          <a:xfrm>
            <a:off x="4920543" y="5244908"/>
            <a:ext cx="508001" cy="4826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a:solidFill>
              <a:srgbClr val="7D4242"/>
            </a:solidFill>
          </a:ln>
          <a:effectLst>
            <a:outerShdw blurRad="38100" dist="23000" dir="5400000" rotWithShape="0">
              <a:srgbClr val="000000">
                <a:alpha val="35000"/>
              </a:srgbClr>
            </a:outerShdw>
          </a:effectLst>
        </p:spPr>
        <p:txBody>
          <a:bodyPr lIns="0" tIns="0" rIns="0" bIns="0" anchor="ct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sp>
        <p:nvSpPr>
          <p:cNvPr id="1065" name="Shape 1065"/>
          <p:cNvSpPr/>
          <p:nvPr/>
        </p:nvSpPr>
        <p:spPr>
          <a:xfrm>
            <a:off x="4958643" y="5879908"/>
            <a:ext cx="508001" cy="4826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a:solidFill>
              <a:srgbClr val="7D4242"/>
            </a:solidFill>
          </a:ln>
          <a:effectLst>
            <a:outerShdw blurRad="38100" dist="23000" dir="5400000" rotWithShape="0">
              <a:srgbClr val="000000">
                <a:alpha val="35000"/>
              </a:srgbClr>
            </a:outerShdw>
          </a:effectLst>
        </p:spPr>
        <p:txBody>
          <a:bodyPr lIns="0" tIns="0" rIns="0" bIns="0" anchor="ct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sp>
        <p:nvSpPr>
          <p:cNvPr id="1066" name="Shape 1066"/>
          <p:cNvSpPr/>
          <p:nvPr/>
        </p:nvSpPr>
        <p:spPr>
          <a:xfrm>
            <a:off x="5446887" y="5460808"/>
            <a:ext cx="508001" cy="4826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a:solidFill>
              <a:srgbClr val="7D4242"/>
            </a:solidFill>
          </a:ln>
          <a:effectLst>
            <a:outerShdw blurRad="38100" dist="23000" dir="5400000" rotWithShape="0">
              <a:srgbClr val="000000">
                <a:alpha val="35000"/>
              </a:srgbClr>
            </a:outerShdw>
          </a:effectLst>
        </p:spPr>
        <p:txBody>
          <a:bodyPr lIns="0" tIns="0" rIns="0" bIns="0" anchor="ct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sp>
        <p:nvSpPr>
          <p:cNvPr id="1067" name="Shape 1067"/>
          <p:cNvSpPr/>
          <p:nvPr/>
        </p:nvSpPr>
        <p:spPr>
          <a:xfrm>
            <a:off x="5530143" y="6006908"/>
            <a:ext cx="508001" cy="4826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a:solidFill>
              <a:srgbClr val="7D4242"/>
            </a:solidFill>
          </a:ln>
          <a:effectLst>
            <a:outerShdw blurRad="38100" dist="23000" dir="5400000" rotWithShape="0">
              <a:srgbClr val="000000">
                <a:alpha val="35000"/>
              </a:srgbClr>
            </a:outerShdw>
          </a:effectLst>
        </p:spPr>
        <p:txBody>
          <a:bodyPr lIns="0" tIns="0" rIns="0" bIns="0" anchor="ct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grpSp>
        <p:nvGrpSpPr>
          <p:cNvPr id="1070" name="Group 1070"/>
          <p:cNvGrpSpPr/>
          <p:nvPr/>
        </p:nvGrpSpPr>
        <p:grpSpPr>
          <a:xfrm>
            <a:off x="2405713" y="3670298"/>
            <a:ext cx="1612901" cy="868886"/>
            <a:chOff x="0" y="0"/>
            <a:chExt cx="1612900" cy="868885"/>
          </a:xfrm>
        </p:grpSpPr>
        <p:sp>
          <p:nvSpPr>
            <p:cNvPr id="1068" name="Shape 1068"/>
            <p:cNvSpPr/>
            <p:nvPr/>
          </p:nvSpPr>
          <p:spPr>
            <a:xfrm>
              <a:off x="0" y="0"/>
              <a:ext cx="1612900" cy="868886"/>
            </a:xfrm>
            <a:prstGeom prst="roundRect">
              <a:avLst>
                <a:gd name="adj" fmla="val 16667"/>
              </a:avLst>
            </a:prstGeom>
            <a:noFill/>
            <a:ln w="9525" cap="flat">
              <a:solidFill>
                <a:srgbClr val="000000"/>
              </a:solidFill>
              <a:prstDash val="solid"/>
              <a:bevel/>
            </a:ln>
            <a:effectLst>
              <a:outerShdw blurRad="38100" dist="23000" dir="5400000" rotWithShape="0">
                <a:srgbClr val="000000">
                  <a:alpha val="35000"/>
                </a:srgbClr>
              </a:outerShdw>
            </a:effectLst>
          </p:spPr>
          <p:txBody>
            <a:bodyPr wrap="square" lIns="0" tIns="0" rIns="0" bIns="0" numCol="1" anchor="ctr">
              <a:noAutofit/>
            </a:bodyP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sp>
          <p:nvSpPr>
            <p:cNvPr id="1069" name="Shape 1069"/>
            <p:cNvSpPr/>
            <p:nvPr/>
          </p:nvSpPr>
          <p:spPr>
            <a:xfrm>
              <a:off x="182583" y="126617"/>
              <a:ext cx="1260312" cy="61736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t">
              <a:spAutoFit/>
            </a:bodyPr>
            <a:lstStyle/>
            <a:p>
              <a:pPr defTabSz="457200" fontAlgn="auto">
                <a:spcBef>
                  <a:spcPts val="0"/>
                </a:spcBef>
                <a:spcAft>
                  <a:spcPts val="0"/>
                </a:spcAft>
              </a:pPr>
              <a:r>
                <a:rPr sz="1800" b="0" kern="0">
                  <a:solidFill>
                    <a:sysClr val="windowText" lastClr="000000"/>
                  </a:solidFill>
                  <a:latin typeface="Arial"/>
                  <a:ea typeface="Arial"/>
                  <a:cs typeface="Arial"/>
                  <a:sym typeface="Arial"/>
                </a:rPr>
                <a:t>Clustering </a:t>
              </a:r>
            </a:p>
            <a:p>
              <a:pPr defTabSz="457200" fontAlgn="auto">
                <a:spcBef>
                  <a:spcPts val="0"/>
                </a:spcBef>
                <a:spcAft>
                  <a:spcPts val="0"/>
                </a:spcAft>
              </a:pPr>
              <a:r>
                <a:rPr sz="1800" b="0" kern="0">
                  <a:solidFill>
                    <a:sysClr val="windowText" lastClr="000000"/>
                  </a:solidFill>
                  <a:latin typeface="Arial"/>
                  <a:ea typeface="Arial"/>
                  <a:cs typeface="Arial"/>
                  <a:sym typeface="Arial"/>
                </a:rPr>
                <a:t>algorithm</a:t>
              </a:r>
            </a:p>
          </p:txBody>
        </p:sp>
      </p:grpSp>
      <p:grpSp>
        <p:nvGrpSpPr>
          <p:cNvPr id="1073" name="Group 1073"/>
          <p:cNvGrpSpPr/>
          <p:nvPr/>
        </p:nvGrpSpPr>
        <p:grpSpPr>
          <a:xfrm>
            <a:off x="4754738" y="3675960"/>
            <a:ext cx="1612901" cy="868886"/>
            <a:chOff x="0" y="0"/>
            <a:chExt cx="1612900" cy="868885"/>
          </a:xfrm>
        </p:grpSpPr>
        <p:sp>
          <p:nvSpPr>
            <p:cNvPr id="1071" name="Shape 1071"/>
            <p:cNvSpPr/>
            <p:nvPr/>
          </p:nvSpPr>
          <p:spPr>
            <a:xfrm>
              <a:off x="0" y="0"/>
              <a:ext cx="1612900" cy="868886"/>
            </a:xfrm>
            <a:prstGeom prst="roundRect">
              <a:avLst>
                <a:gd name="adj" fmla="val 16667"/>
              </a:avLst>
            </a:prstGeom>
            <a:noFill/>
            <a:ln w="9525" cap="flat">
              <a:solidFill>
                <a:srgbClr val="000000"/>
              </a:solidFill>
              <a:prstDash val="solid"/>
              <a:bevel/>
            </a:ln>
            <a:effectLst>
              <a:outerShdw blurRad="38100" dist="23000" dir="5400000" rotWithShape="0">
                <a:srgbClr val="000000">
                  <a:alpha val="35000"/>
                </a:srgbClr>
              </a:outerShdw>
            </a:effectLst>
          </p:spPr>
          <p:txBody>
            <a:bodyPr wrap="square" lIns="0" tIns="0" rIns="0" bIns="0" numCol="1" anchor="ctr">
              <a:noAutofit/>
            </a:bodyP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sp>
          <p:nvSpPr>
            <p:cNvPr id="1072" name="Shape 1072"/>
            <p:cNvSpPr/>
            <p:nvPr/>
          </p:nvSpPr>
          <p:spPr>
            <a:xfrm>
              <a:off x="182583" y="126617"/>
              <a:ext cx="1260312" cy="61736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t">
              <a:spAutoFit/>
            </a:bodyPr>
            <a:lstStyle/>
            <a:p>
              <a:pPr defTabSz="457200" fontAlgn="auto">
                <a:spcBef>
                  <a:spcPts val="0"/>
                </a:spcBef>
                <a:spcAft>
                  <a:spcPts val="0"/>
                </a:spcAft>
              </a:pPr>
              <a:r>
                <a:rPr sz="1800" b="0" kern="0">
                  <a:solidFill>
                    <a:sysClr val="windowText" lastClr="000000"/>
                  </a:solidFill>
                  <a:latin typeface="Arial"/>
                  <a:ea typeface="Arial"/>
                  <a:cs typeface="Arial"/>
                  <a:sym typeface="Arial"/>
                </a:rPr>
                <a:t>Clustering </a:t>
              </a:r>
            </a:p>
            <a:p>
              <a:pPr defTabSz="457200" fontAlgn="auto">
                <a:spcBef>
                  <a:spcPts val="0"/>
                </a:spcBef>
                <a:spcAft>
                  <a:spcPts val="0"/>
                </a:spcAft>
              </a:pPr>
              <a:r>
                <a:rPr sz="1800" b="0" kern="0">
                  <a:solidFill>
                    <a:sysClr val="windowText" lastClr="000000"/>
                  </a:solidFill>
                  <a:latin typeface="Arial"/>
                  <a:ea typeface="Arial"/>
                  <a:cs typeface="Arial"/>
                  <a:sym typeface="Arial"/>
                </a:rPr>
                <a:t>algorithm</a:t>
              </a:r>
            </a:p>
          </p:txBody>
        </p:sp>
      </p:grpSp>
      <p:sp>
        <p:nvSpPr>
          <p:cNvPr id="1074" name="Shape 1074"/>
          <p:cNvSpPr/>
          <p:nvPr/>
        </p:nvSpPr>
        <p:spPr>
          <a:xfrm>
            <a:off x="1464198" y="3114782"/>
            <a:ext cx="1774303" cy="22118"/>
          </a:xfrm>
          <a:prstGeom prst="line">
            <a:avLst/>
          </a:prstGeom>
          <a:ln w="38100">
            <a:solidFill>
              <a:srgbClr val="FF40FF"/>
            </a:solidFill>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075" name="Shape 1075"/>
          <p:cNvSpPr/>
          <p:nvPr/>
        </p:nvSpPr>
        <p:spPr>
          <a:xfrm>
            <a:off x="3238500" y="3124199"/>
            <a:ext cx="1" cy="551762"/>
          </a:xfrm>
          <a:prstGeom prst="line">
            <a:avLst/>
          </a:prstGeom>
          <a:ln w="38100">
            <a:solidFill>
              <a:srgbClr val="FF40FF"/>
            </a:solidFill>
            <a:tailEnd type="triangle"/>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076" name="Shape 1076"/>
          <p:cNvSpPr/>
          <p:nvPr/>
        </p:nvSpPr>
        <p:spPr>
          <a:xfrm>
            <a:off x="5530143" y="3149600"/>
            <a:ext cx="1922487" cy="0"/>
          </a:xfrm>
          <a:prstGeom prst="line">
            <a:avLst/>
          </a:prstGeom>
          <a:ln w="38100">
            <a:solidFill>
              <a:srgbClr val="FF40FF"/>
            </a:solidFill>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077" name="Shape 1077"/>
          <p:cNvSpPr/>
          <p:nvPr/>
        </p:nvSpPr>
        <p:spPr>
          <a:xfrm>
            <a:off x="5530143" y="3124199"/>
            <a:ext cx="1" cy="551762"/>
          </a:xfrm>
          <a:prstGeom prst="line">
            <a:avLst/>
          </a:prstGeom>
          <a:ln w="38100">
            <a:solidFill>
              <a:srgbClr val="FF40FF"/>
            </a:solidFill>
            <a:tailEnd type="triangle"/>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078" name="Shape 1078"/>
          <p:cNvSpPr/>
          <p:nvPr/>
        </p:nvSpPr>
        <p:spPr>
          <a:xfrm>
            <a:off x="3238500" y="4544845"/>
            <a:ext cx="1" cy="551762"/>
          </a:xfrm>
          <a:prstGeom prst="line">
            <a:avLst/>
          </a:prstGeom>
          <a:ln w="38100">
            <a:solidFill>
              <a:srgbClr val="FF40FF"/>
            </a:solidFill>
            <a:tailEnd type="triangle"/>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079" name="Shape 1079"/>
          <p:cNvSpPr/>
          <p:nvPr/>
        </p:nvSpPr>
        <p:spPr>
          <a:xfrm>
            <a:off x="5555543" y="4544845"/>
            <a:ext cx="1" cy="551762"/>
          </a:xfrm>
          <a:prstGeom prst="line">
            <a:avLst/>
          </a:prstGeom>
          <a:ln w="38100">
            <a:solidFill>
              <a:srgbClr val="FF40FF"/>
            </a:solidFill>
            <a:tailEnd type="triangle"/>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080" name="Shape 1080"/>
          <p:cNvSpPr>
            <a:spLocks noGrp="1"/>
          </p:cNvSpPr>
          <p:nvPr>
            <p:ph type="sldNum" sz="quarter" idx="4294967295"/>
          </p:nvPr>
        </p:nvSpPr>
        <p:spPr>
          <a:xfrm>
            <a:off x="8543277" y="6416230"/>
            <a:ext cx="561976" cy="245365"/>
          </a:xfrm>
          <a:prstGeom prst="rect">
            <a:avLst/>
          </a:prstGeom>
          <a:extLst>
            <a:ext uri="{C572A759-6A51-4108-AA02-DFA0A04FC94B}">
              <ma14:wrappingTextBoxFlag xmlns:ma14="http://schemas.microsoft.com/office/mac/drawingml/2011/main" val="1"/>
            </a:ext>
          </a:extLst>
        </p:spPr>
        <p:txBody>
          <a:bodyPr lIns="0" tIns="0" rIns="0" bIns="0"/>
          <a:lstStyle/>
          <a:p>
            <a:pPr>
              <a:defRPr sz="1800">
                <a:solidFill>
                  <a:srgbClr val="000000"/>
                </a:solidFill>
              </a:defRPr>
            </a:pPr>
            <a:fld id="{86CB4B4D-7CA3-9044-876B-883B54F8677D}" type="slidenum">
              <a:rPr sz="1800">
                <a:solidFill>
                  <a:srgbClr val="000000"/>
                </a:solidFill>
                <a:latin typeface="Calibri"/>
              </a:rPr>
              <a:pPr>
                <a:defRPr sz="1800">
                  <a:solidFill>
                    <a:srgbClr val="000000"/>
                  </a:solidFill>
                </a:defRPr>
              </a:pPr>
              <a:t>54</a:t>
            </a:fld>
            <a:endParaRPr sz="1800">
              <a:solidFill>
                <a:srgbClr val="000000"/>
              </a:solidFill>
              <a:latin typeface="Calibri"/>
            </a:endParaRPr>
          </a:p>
        </p:txBody>
      </p:sp>
      <p:sp>
        <p:nvSpPr>
          <p:cNvPr id="1081" name="Shape 1081"/>
          <p:cNvSpPr/>
          <p:nvPr/>
        </p:nvSpPr>
        <p:spPr>
          <a:xfrm>
            <a:off x="6228655" y="1981200"/>
            <a:ext cx="1133399" cy="350662"/>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defTabSz="457200">
              <a:defRPr>
                <a:solidFill>
                  <a:srgbClr val="7D4242"/>
                </a:solidFill>
              </a:defRPr>
            </a:lvl1pPr>
          </a:lstStyle>
          <a:p>
            <a:pPr fontAlgn="auto">
              <a:spcBef>
                <a:spcPts val="0"/>
              </a:spcBef>
              <a:spcAft>
                <a:spcPts val="0"/>
              </a:spcAft>
              <a:defRPr>
                <a:solidFill>
                  <a:srgbClr val="000000"/>
                </a:solidFill>
              </a:defRPr>
            </a:pPr>
            <a:r>
              <a:rPr sz="1800" b="0" kern="0" dirty="0">
                <a:solidFill>
                  <a:srgbClr val="000000"/>
                </a:solidFill>
                <a:latin typeface="Arial"/>
                <a:ea typeface="Arial"/>
                <a:cs typeface="Arial"/>
                <a:sym typeface="Arial"/>
              </a:rPr>
              <a:t>Species B</a:t>
            </a:r>
          </a:p>
        </p:txBody>
      </p:sp>
      <p:sp>
        <p:nvSpPr>
          <p:cNvPr id="2" name="TextBox 1"/>
          <p:cNvSpPr txBox="1"/>
          <p:nvPr/>
        </p:nvSpPr>
        <p:spPr>
          <a:xfrm>
            <a:off x="81138" y="5830600"/>
            <a:ext cx="2664474" cy="83099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fontAlgn="auto" latinLnBrk="1" hangingPunct="0">
              <a:spcBef>
                <a:spcPts val="0"/>
              </a:spcBef>
              <a:spcAft>
                <a:spcPts val="0"/>
              </a:spcAft>
            </a:pPr>
            <a:r>
              <a:rPr lang="en-US" b="0" dirty="0" err="1" smtClean="0">
                <a:solidFill>
                  <a:srgbClr val="000000"/>
                </a:solidFill>
                <a:latin typeface="Arial"/>
                <a:ea typeface="Arial"/>
                <a:cs typeface="Arial"/>
                <a:sym typeface="Arial"/>
              </a:rPr>
              <a:t>Eisen</a:t>
            </a:r>
            <a:r>
              <a:rPr lang="en-US" b="0" dirty="0" smtClean="0">
                <a:solidFill>
                  <a:srgbClr val="000000"/>
                </a:solidFill>
                <a:latin typeface="Arial"/>
                <a:ea typeface="Arial"/>
                <a:cs typeface="Arial"/>
                <a:sym typeface="Arial"/>
              </a:rPr>
              <a:t> MB et al. PNAS 1998</a:t>
            </a:r>
          </a:p>
          <a:p>
            <a:pPr fontAlgn="auto" latinLnBrk="1" hangingPunct="0">
              <a:spcBef>
                <a:spcPts val="0"/>
              </a:spcBef>
              <a:spcAft>
                <a:spcPts val="0"/>
              </a:spcAft>
            </a:pPr>
            <a:r>
              <a:rPr lang="en-US" b="0" dirty="0" err="1" smtClean="0">
                <a:solidFill>
                  <a:srgbClr val="000000"/>
                </a:solidFill>
                <a:latin typeface="Arial"/>
                <a:ea typeface="Arial"/>
                <a:cs typeface="Arial"/>
                <a:sym typeface="Arial"/>
              </a:rPr>
              <a:t>Langfelder</a:t>
            </a:r>
            <a:r>
              <a:rPr lang="en-US" b="0" dirty="0" smtClean="0">
                <a:solidFill>
                  <a:srgbClr val="000000"/>
                </a:solidFill>
                <a:latin typeface="Arial"/>
                <a:ea typeface="Arial"/>
                <a:cs typeface="Arial"/>
                <a:sym typeface="Arial"/>
              </a:rPr>
              <a:t> P et al. BMC </a:t>
            </a:r>
            <a:r>
              <a:rPr lang="en-US" b="0" dirty="0" err="1" smtClean="0">
                <a:solidFill>
                  <a:srgbClr val="000000"/>
                </a:solidFill>
                <a:latin typeface="Arial"/>
                <a:ea typeface="Arial"/>
                <a:cs typeface="Arial"/>
                <a:sym typeface="Arial"/>
              </a:rPr>
              <a:t>Bioinfo</a:t>
            </a:r>
            <a:r>
              <a:rPr lang="en-US" b="0" dirty="0" smtClean="0">
                <a:solidFill>
                  <a:srgbClr val="000000"/>
                </a:solidFill>
                <a:latin typeface="Arial"/>
                <a:ea typeface="Arial"/>
                <a:cs typeface="Arial"/>
                <a:sym typeface="Arial"/>
              </a:rPr>
              <a:t>. 2008</a:t>
            </a:r>
          </a:p>
          <a:p>
            <a:pPr fontAlgn="auto" latinLnBrk="1" hangingPunct="0">
              <a:spcBef>
                <a:spcPts val="0"/>
              </a:spcBef>
              <a:spcAft>
                <a:spcPts val="0"/>
              </a:spcAft>
            </a:pPr>
            <a:r>
              <a:rPr lang="en-US" b="0" dirty="0" smtClean="0">
                <a:solidFill>
                  <a:srgbClr val="000000"/>
                </a:solidFill>
                <a:latin typeface="Arial"/>
                <a:ea typeface="Arial"/>
                <a:cs typeface="Arial"/>
                <a:sym typeface="Arial"/>
              </a:rPr>
              <a:t>Tamayo P et al. PNAS 1999</a:t>
            </a:r>
          </a:p>
          <a:p>
            <a:pPr fontAlgn="auto" latinLnBrk="1" hangingPunct="0">
              <a:spcBef>
                <a:spcPts val="0"/>
              </a:spcBef>
              <a:spcAft>
                <a:spcPts val="0"/>
              </a:spcAft>
            </a:pPr>
            <a:r>
              <a:rPr lang="en-US" b="0" dirty="0" err="1" smtClean="0">
                <a:solidFill>
                  <a:srgbClr val="000000"/>
                </a:solidFill>
                <a:latin typeface="Arial"/>
                <a:ea typeface="Arial"/>
                <a:cs typeface="Arial"/>
                <a:sym typeface="Arial"/>
              </a:rPr>
              <a:t>Kluger</a:t>
            </a:r>
            <a:r>
              <a:rPr lang="en-US" b="0" dirty="0" smtClean="0">
                <a:solidFill>
                  <a:srgbClr val="000000"/>
                </a:solidFill>
                <a:latin typeface="Arial"/>
                <a:ea typeface="Arial"/>
                <a:cs typeface="Arial"/>
                <a:sym typeface="Arial"/>
              </a:rPr>
              <a:t> Y et al. Genome Res. 2003</a:t>
            </a:r>
          </a:p>
        </p:txBody>
      </p:sp>
    </p:spTree>
    <p:extLst>
      <p:ext uri="{BB962C8B-B14F-4D97-AF65-F5344CB8AC3E}">
        <p14:creationId xmlns:p14="http://schemas.microsoft.com/office/powerpoint/2010/main" val="20047194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 name="Shape 1085"/>
          <p:cNvSpPr>
            <a:spLocks noGrp="1"/>
          </p:cNvSpPr>
          <p:nvPr>
            <p:ph type="title"/>
          </p:nvPr>
        </p:nvSpPr>
        <p:spPr>
          <a:prstGeom prst="rect">
            <a:avLst/>
          </a:prstGeom>
        </p:spPr>
        <p:txBody>
          <a:bodyPr lIns="0" tIns="0" rIns="0" bIns="0"/>
          <a:lstStyle/>
          <a:p>
            <a:pPr lvl="0">
              <a:defRPr sz="1800">
                <a:solidFill>
                  <a:srgbClr val="000000"/>
                </a:solidFill>
                <a:effectLst/>
              </a:defRPr>
            </a:pPr>
            <a:r>
              <a:rPr sz="3600" spc="-100">
                <a:solidFill>
                  <a:srgbClr val="2F5897"/>
                </a:solidFill>
                <a:effectLst>
                  <a:outerShdw blurRad="63500" dist="38100" dir="5400000" rotWithShape="0">
                    <a:srgbClr val="000000">
                      <a:alpha val="25000"/>
                    </a:srgbClr>
                  </a:outerShdw>
                </a:effectLst>
              </a:rPr>
              <a:t>Expression clustering: </a:t>
            </a:r>
          </a:p>
          <a:p>
            <a:pPr lvl="0">
              <a:defRPr sz="1800">
                <a:solidFill>
                  <a:srgbClr val="000000"/>
                </a:solidFill>
                <a:effectLst/>
              </a:defRPr>
            </a:pPr>
            <a:r>
              <a:rPr sz="3600" spc="-100">
                <a:solidFill>
                  <a:srgbClr val="2F5897"/>
                </a:solidFill>
                <a:effectLst>
                  <a:outerShdw blurRad="63500" dist="38100" dir="5400000" rotWithShape="0">
                    <a:srgbClr val="000000">
                      <a:alpha val="25000"/>
                    </a:srgbClr>
                  </a:outerShdw>
                </a:effectLst>
              </a:rPr>
              <a:t>revisiting an ancient problem</a:t>
            </a:r>
          </a:p>
        </p:txBody>
      </p:sp>
      <p:sp>
        <p:nvSpPr>
          <p:cNvPr id="1086" name="Shape 1086"/>
          <p:cNvSpPr>
            <a:spLocks noGrp="1"/>
          </p:cNvSpPr>
          <p:nvPr>
            <p:ph type="sldNum" sz="quarter" idx="4294967295"/>
          </p:nvPr>
        </p:nvSpPr>
        <p:spPr>
          <a:xfrm>
            <a:off x="8543277" y="6416230"/>
            <a:ext cx="561976" cy="245365"/>
          </a:xfrm>
          <a:prstGeom prst="rect">
            <a:avLst/>
          </a:prstGeom>
          <a:extLst>
            <a:ext uri="{C572A759-6A51-4108-AA02-DFA0A04FC94B}">
              <ma14:wrappingTextBoxFlag xmlns:ma14="http://schemas.microsoft.com/office/mac/drawingml/2011/main" val="1"/>
            </a:ext>
          </a:extLst>
        </p:spPr>
        <p:txBody>
          <a:bodyPr lIns="0" tIns="0" rIns="0" bIns="0"/>
          <a:lstStyle/>
          <a:p>
            <a:pPr>
              <a:defRPr sz="1800">
                <a:solidFill>
                  <a:srgbClr val="000000"/>
                </a:solidFill>
              </a:defRPr>
            </a:pPr>
            <a:fld id="{86CB4B4D-7CA3-9044-876B-883B54F8677D}" type="slidenum">
              <a:rPr sz="1800">
                <a:solidFill>
                  <a:srgbClr val="000000"/>
                </a:solidFill>
                <a:latin typeface="Calibri"/>
              </a:rPr>
              <a:pPr>
                <a:defRPr sz="1800">
                  <a:solidFill>
                    <a:srgbClr val="000000"/>
                  </a:solidFill>
                </a:defRPr>
              </a:pPr>
              <a:t>55</a:t>
            </a:fld>
            <a:endParaRPr sz="1800">
              <a:solidFill>
                <a:srgbClr val="000000"/>
              </a:solidFill>
              <a:latin typeface="Calibri"/>
            </a:endParaRPr>
          </a:p>
        </p:txBody>
      </p:sp>
      <p:pic>
        <p:nvPicPr>
          <p:cNvPr id="1087" name="image82.png"/>
          <p:cNvPicPr/>
          <p:nvPr/>
        </p:nvPicPr>
        <p:blipFill>
          <a:blip r:embed="rId3">
            <a:extLst/>
          </a:blip>
          <a:stretch>
            <a:fillRect/>
          </a:stretch>
        </p:blipFill>
        <p:spPr>
          <a:xfrm>
            <a:off x="126647" y="1993937"/>
            <a:ext cx="1337552" cy="2546492"/>
          </a:xfrm>
          <a:prstGeom prst="rect">
            <a:avLst/>
          </a:prstGeom>
          <a:ln w="12700">
            <a:miter lim="400000"/>
          </a:ln>
        </p:spPr>
      </p:pic>
      <p:sp>
        <p:nvSpPr>
          <p:cNvPr id="1088" name="Shape 1088"/>
          <p:cNvSpPr/>
          <p:nvPr/>
        </p:nvSpPr>
        <p:spPr>
          <a:xfrm>
            <a:off x="4728933" y="8413670"/>
            <a:ext cx="2781300" cy="617362"/>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defTabSz="457200" fontAlgn="auto">
              <a:spcBef>
                <a:spcPts val="0"/>
              </a:spcBef>
              <a:spcAft>
                <a:spcPts val="0"/>
              </a:spcAft>
            </a:pPr>
            <a:r>
              <a:rPr sz="1800" b="0" kern="0">
                <a:solidFill>
                  <a:srgbClr val="292934"/>
                </a:solidFill>
                <a:latin typeface="Arial"/>
                <a:ea typeface="Arial"/>
                <a:cs typeface="Arial"/>
                <a:sym typeface="Arial"/>
              </a:rPr>
              <a:t>Cross species </a:t>
            </a:r>
          </a:p>
          <a:p>
            <a:pPr defTabSz="457200" fontAlgn="auto">
              <a:spcBef>
                <a:spcPts val="0"/>
              </a:spcBef>
              <a:spcAft>
                <a:spcPts val="0"/>
              </a:spcAft>
            </a:pPr>
            <a:r>
              <a:rPr sz="1800" b="0" kern="0">
                <a:solidFill>
                  <a:srgbClr val="292934"/>
                </a:solidFill>
                <a:latin typeface="Arial"/>
                <a:ea typeface="Arial"/>
                <a:cs typeface="Arial"/>
                <a:sym typeface="Arial"/>
              </a:rPr>
              <a:t>co-expression modules</a:t>
            </a:r>
          </a:p>
        </p:txBody>
      </p:sp>
      <p:sp>
        <p:nvSpPr>
          <p:cNvPr id="1090" name="Shape 1090"/>
          <p:cNvSpPr/>
          <p:nvPr/>
        </p:nvSpPr>
        <p:spPr>
          <a:xfrm>
            <a:off x="1550725" y="2006600"/>
            <a:ext cx="1120785" cy="350662"/>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defTabSz="457200">
              <a:defRPr>
                <a:solidFill>
                  <a:srgbClr val="3366FF"/>
                </a:solidFill>
              </a:defRPr>
            </a:lvl1pPr>
          </a:lstStyle>
          <a:p>
            <a:pPr fontAlgn="auto">
              <a:spcBef>
                <a:spcPts val="0"/>
              </a:spcBef>
              <a:spcAft>
                <a:spcPts val="0"/>
              </a:spcAft>
              <a:defRPr>
                <a:solidFill>
                  <a:srgbClr val="000000"/>
                </a:solidFill>
              </a:defRPr>
            </a:pPr>
            <a:r>
              <a:rPr sz="1800" b="0" kern="0">
                <a:solidFill>
                  <a:srgbClr val="000000"/>
                </a:solidFill>
                <a:latin typeface="Arial"/>
                <a:ea typeface="Arial"/>
                <a:cs typeface="Arial"/>
                <a:sym typeface="Arial"/>
              </a:rPr>
              <a:t>Species A</a:t>
            </a:r>
          </a:p>
        </p:txBody>
      </p:sp>
      <p:sp>
        <p:nvSpPr>
          <p:cNvPr id="1091" name="Shape 1091"/>
          <p:cNvSpPr/>
          <p:nvPr/>
        </p:nvSpPr>
        <p:spPr>
          <a:xfrm>
            <a:off x="6228655" y="1981200"/>
            <a:ext cx="1133399" cy="350662"/>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defTabSz="457200">
              <a:defRPr>
                <a:solidFill>
                  <a:srgbClr val="7D4242"/>
                </a:solidFill>
              </a:defRPr>
            </a:lvl1pPr>
          </a:lstStyle>
          <a:p>
            <a:pPr fontAlgn="auto">
              <a:spcBef>
                <a:spcPts val="0"/>
              </a:spcBef>
              <a:spcAft>
                <a:spcPts val="0"/>
              </a:spcAft>
              <a:defRPr>
                <a:solidFill>
                  <a:srgbClr val="000000"/>
                </a:solidFill>
              </a:defRPr>
            </a:pPr>
            <a:r>
              <a:rPr sz="1800" b="0" kern="0">
                <a:solidFill>
                  <a:srgbClr val="000000"/>
                </a:solidFill>
                <a:latin typeface="Arial"/>
                <a:ea typeface="Arial"/>
                <a:cs typeface="Arial"/>
                <a:sym typeface="Arial"/>
              </a:rPr>
              <a:t>Species B</a:t>
            </a:r>
          </a:p>
        </p:txBody>
      </p:sp>
      <p:sp>
        <p:nvSpPr>
          <p:cNvPr id="1092" name="Shape 1092"/>
          <p:cNvSpPr/>
          <p:nvPr/>
        </p:nvSpPr>
        <p:spPr>
          <a:xfrm>
            <a:off x="3633034" y="5695684"/>
            <a:ext cx="508001" cy="4826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a:solidFill>
              <a:srgbClr val="7D4242"/>
            </a:solidFill>
          </a:ln>
          <a:effectLst>
            <a:outerShdw blurRad="38100" dist="23000" dir="5400000" rotWithShape="0">
              <a:srgbClr val="000000">
                <a:alpha val="35000"/>
              </a:srgbClr>
            </a:outerShdw>
          </a:effectLst>
        </p:spPr>
        <p:txBody>
          <a:bodyPr lIns="0" tIns="0" rIns="0" bIns="0" anchor="ctr"/>
          <a:lstStyle/>
          <a:p>
            <a:pPr algn="ctr" defTabSz="457200" fontAlgn="auto">
              <a:spcBef>
                <a:spcPts val="0"/>
              </a:spcBef>
              <a:spcAft>
                <a:spcPts val="0"/>
              </a:spcAft>
              <a:defRPr>
                <a:solidFill>
                  <a:srgbClr val="008000"/>
                </a:solidFill>
              </a:defRPr>
            </a:pPr>
            <a:endParaRPr sz="1800" b="0" kern="0">
              <a:solidFill>
                <a:srgbClr val="008000"/>
              </a:solidFill>
              <a:latin typeface="Arial"/>
              <a:ea typeface="Arial"/>
              <a:cs typeface="Arial"/>
              <a:sym typeface="Arial"/>
            </a:endParaRPr>
          </a:p>
        </p:txBody>
      </p:sp>
      <p:sp>
        <p:nvSpPr>
          <p:cNvPr id="1093" name="Shape 1093"/>
          <p:cNvSpPr/>
          <p:nvPr/>
        </p:nvSpPr>
        <p:spPr>
          <a:xfrm>
            <a:off x="4864934" y="6241784"/>
            <a:ext cx="508001" cy="4826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a:solidFill>
              <a:srgbClr val="7D4242"/>
            </a:solidFill>
          </a:ln>
          <a:effectLst>
            <a:outerShdw blurRad="38100" dist="23000" dir="5400000" rotWithShape="0">
              <a:srgbClr val="000000">
                <a:alpha val="35000"/>
              </a:srgbClr>
            </a:outerShdw>
          </a:effectLst>
        </p:spPr>
        <p:txBody>
          <a:bodyPr lIns="0" tIns="0" rIns="0" bIns="0" anchor="ctr"/>
          <a:lstStyle/>
          <a:p>
            <a:pPr algn="ctr" defTabSz="457200" fontAlgn="auto">
              <a:spcBef>
                <a:spcPts val="0"/>
              </a:spcBef>
              <a:spcAft>
                <a:spcPts val="0"/>
              </a:spcAft>
              <a:defRPr>
                <a:solidFill>
                  <a:srgbClr val="008000"/>
                </a:solidFill>
              </a:defRPr>
            </a:pPr>
            <a:endParaRPr sz="1800" b="0" kern="0">
              <a:solidFill>
                <a:srgbClr val="008000"/>
              </a:solidFill>
              <a:latin typeface="Arial"/>
              <a:ea typeface="Arial"/>
              <a:cs typeface="Arial"/>
              <a:sym typeface="Arial"/>
            </a:endParaRPr>
          </a:p>
        </p:txBody>
      </p:sp>
      <p:sp>
        <p:nvSpPr>
          <p:cNvPr id="1094" name="Shape 1094"/>
          <p:cNvSpPr/>
          <p:nvPr/>
        </p:nvSpPr>
        <p:spPr>
          <a:xfrm>
            <a:off x="4585534" y="5682984"/>
            <a:ext cx="508001" cy="4826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a:solidFill>
              <a:srgbClr val="7D4242"/>
            </a:solidFill>
          </a:ln>
          <a:effectLst>
            <a:outerShdw blurRad="38100" dist="23000" dir="5400000" rotWithShape="0">
              <a:srgbClr val="000000">
                <a:alpha val="35000"/>
              </a:srgbClr>
            </a:outerShdw>
          </a:effectLst>
        </p:spPr>
        <p:txBody>
          <a:bodyPr lIns="0" tIns="0" rIns="0" bIns="0" anchor="ctr"/>
          <a:lstStyle/>
          <a:p>
            <a:pPr algn="ctr" defTabSz="457200" fontAlgn="auto">
              <a:spcBef>
                <a:spcPts val="0"/>
              </a:spcBef>
              <a:spcAft>
                <a:spcPts val="0"/>
              </a:spcAft>
              <a:defRPr>
                <a:solidFill>
                  <a:srgbClr val="008000"/>
                </a:solidFill>
              </a:defRPr>
            </a:pPr>
            <a:endParaRPr sz="1800" b="0" kern="0">
              <a:solidFill>
                <a:srgbClr val="008000"/>
              </a:solidFill>
              <a:latin typeface="Arial"/>
              <a:ea typeface="Arial"/>
              <a:cs typeface="Arial"/>
              <a:sym typeface="Arial"/>
            </a:endParaRPr>
          </a:p>
        </p:txBody>
      </p:sp>
      <p:sp>
        <p:nvSpPr>
          <p:cNvPr id="1095" name="Shape 1095"/>
          <p:cNvSpPr/>
          <p:nvPr/>
        </p:nvSpPr>
        <p:spPr>
          <a:xfrm>
            <a:off x="3947300" y="6241784"/>
            <a:ext cx="508001" cy="4826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a:solidFill>
              <a:srgbClr val="7D4242"/>
            </a:solidFill>
          </a:ln>
          <a:effectLst>
            <a:outerShdw blurRad="38100" dist="23000" dir="5400000" rotWithShape="0">
              <a:srgbClr val="000000">
                <a:alpha val="35000"/>
              </a:srgbClr>
            </a:outerShdw>
          </a:effectLst>
        </p:spPr>
        <p:txBody>
          <a:bodyPr lIns="0" tIns="0" rIns="0" bIns="0" anchor="ct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sp>
        <p:nvSpPr>
          <p:cNvPr id="1096" name="Shape 1096"/>
          <p:cNvSpPr/>
          <p:nvPr/>
        </p:nvSpPr>
        <p:spPr>
          <a:xfrm>
            <a:off x="4356934" y="5682984"/>
            <a:ext cx="508001" cy="4826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a:solidFill>
              <a:srgbClr val="2900FF"/>
            </a:solidFill>
          </a:ln>
          <a:effectLst>
            <a:outerShdw blurRad="38100" dist="23000" dir="5400000" rotWithShape="0">
              <a:srgbClr val="000000">
                <a:alpha val="35000"/>
              </a:srgbClr>
            </a:outerShdw>
          </a:effectLst>
        </p:spPr>
        <p:txBody>
          <a:bodyPr lIns="0" tIns="0" rIns="0" bIns="0" anchor="ct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sp>
        <p:nvSpPr>
          <p:cNvPr id="1097" name="Shape 1097"/>
          <p:cNvSpPr/>
          <p:nvPr/>
        </p:nvSpPr>
        <p:spPr>
          <a:xfrm>
            <a:off x="4767867" y="6241784"/>
            <a:ext cx="508001" cy="4826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a:solidFill>
              <a:srgbClr val="2900FF"/>
            </a:solidFill>
          </a:ln>
          <a:effectLst>
            <a:outerShdw blurRad="38100" dist="23000" dir="5400000" rotWithShape="0">
              <a:srgbClr val="000000">
                <a:alpha val="35000"/>
              </a:srgbClr>
            </a:outerShdw>
          </a:effectLst>
        </p:spPr>
        <p:txBody>
          <a:bodyPr lIns="0" tIns="0" rIns="0" bIns="0" anchor="ct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sp>
        <p:nvSpPr>
          <p:cNvPr id="1098" name="Shape 1098"/>
          <p:cNvSpPr/>
          <p:nvPr/>
        </p:nvSpPr>
        <p:spPr>
          <a:xfrm>
            <a:off x="3478600" y="5695684"/>
            <a:ext cx="508001" cy="4826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a:solidFill>
              <a:srgbClr val="2900FF"/>
            </a:solidFill>
          </a:ln>
          <a:effectLst>
            <a:outerShdw blurRad="38100" dist="23000" dir="5400000" rotWithShape="0">
              <a:srgbClr val="000000">
                <a:alpha val="35000"/>
              </a:srgbClr>
            </a:outerShdw>
          </a:effectLst>
        </p:spPr>
        <p:txBody>
          <a:bodyPr lIns="0" tIns="0" rIns="0" bIns="0" anchor="ct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sp>
        <p:nvSpPr>
          <p:cNvPr id="1099" name="Shape 1099"/>
          <p:cNvSpPr/>
          <p:nvPr/>
        </p:nvSpPr>
        <p:spPr>
          <a:xfrm>
            <a:off x="3872300" y="6241784"/>
            <a:ext cx="508001" cy="4826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a:solidFill>
              <a:srgbClr val="2900FF"/>
            </a:solidFill>
          </a:ln>
          <a:effectLst>
            <a:outerShdw blurRad="38100" dist="23000" dir="5400000" rotWithShape="0">
              <a:srgbClr val="000000">
                <a:alpha val="35000"/>
              </a:srgbClr>
            </a:outerShdw>
          </a:effectLst>
        </p:spPr>
        <p:txBody>
          <a:bodyPr lIns="0" tIns="0" rIns="0" bIns="0" anchor="ctr"/>
          <a:lstStyle/>
          <a:p>
            <a:pPr algn="ctr" defTabSz="457200" fontAlgn="auto">
              <a:spcBef>
                <a:spcPts val="0"/>
              </a:spcBef>
              <a:spcAft>
                <a:spcPts val="0"/>
              </a:spcAft>
              <a:defRPr>
                <a:solidFill>
                  <a:srgbClr val="008000"/>
                </a:solidFill>
              </a:defRPr>
            </a:pPr>
            <a:endParaRPr sz="1800" b="0" kern="0">
              <a:solidFill>
                <a:srgbClr val="008000"/>
              </a:solidFill>
              <a:latin typeface="Arial"/>
              <a:ea typeface="Arial"/>
              <a:cs typeface="Arial"/>
              <a:sym typeface="Arial"/>
            </a:endParaRPr>
          </a:p>
        </p:txBody>
      </p:sp>
      <p:sp>
        <p:nvSpPr>
          <p:cNvPr id="1100" name="Shape 1100"/>
          <p:cNvSpPr/>
          <p:nvPr/>
        </p:nvSpPr>
        <p:spPr>
          <a:xfrm>
            <a:off x="3200400" y="4134027"/>
            <a:ext cx="2476500" cy="774701"/>
          </a:xfrm>
          <a:prstGeom prst="roundRect">
            <a:avLst>
              <a:gd name="adj" fmla="val 16667"/>
            </a:avLst>
          </a:prstGeom>
          <a:solidFill>
            <a:srgbClr val="FFFFFF"/>
          </a:solidFill>
          <a:ln>
            <a:solidFill>
              <a:srgbClr val="292934"/>
            </a:solidFill>
          </a:ln>
          <a:effectLst>
            <a:outerShdw blurRad="38100" dist="23000" dir="5400000" rotWithShape="0">
              <a:srgbClr val="000000">
                <a:alpha val="35000"/>
              </a:srgbClr>
            </a:outerShdw>
          </a:effectLst>
        </p:spPr>
        <p:txBody>
          <a:bodyPr lIns="0" tIns="0" rIns="0" bIns="0" anchor="ct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grpSp>
        <p:nvGrpSpPr>
          <p:cNvPr id="1106" name="Group 1106"/>
          <p:cNvGrpSpPr/>
          <p:nvPr/>
        </p:nvGrpSpPr>
        <p:grpSpPr>
          <a:xfrm>
            <a:off x="2761313" y="1891093"/>
            <a:ext cx="3347389" cy="880518"/>
            <a:chOff x="0" y="-1"/>
            <a:chExt cx="3347387" cy="880517"/>
          </a:xfrm>
        </p:grpSpPr>
        <p:grpSp>
          <p:nvGrpSpPr>
            <p:cNvPr id="1103" name="Group 1103"/>
            <p:cNvGrpSpPr/>
            <p:nvPr/>
          </p:nvGrpSpPr>
          <p:grpSpPr>
            <a:xfrm>
              <a:off x="781986" y="-1"/>
              <a:ext cx="1915732" cy="880517"/>
              <a:chOff x="0" y="0"/>
              <a:chExt cx="1915730" cy="880515"/>
            </a:xfrm>
          </p:grpSpPr>
          <p:sp>
            <p:nvSpPr>
              <p:cNvPr id="1101" name="Shape 1101"/>
              <p:cNvSpPr/>
              <p:nvPr/>
            </p:nvSpPr>
            <p:spPr>
              <a:xfrm>
                <a:off x="94807" y="81586"/>
                <a:ext cx="1820923" cy="54199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t">
                <a:spAutoFit/>
              </a:bodyPr>
              <a:lstStyle/>
              <a:p>
                <a:pPr defTabSz="457200" fontAlgn="auto">
                  <a:spcBef>
                    <a:spcPts val="0"/>
                  </a:spcBef>
                  <a:spcAft>
                    <a:spcPts val="0"/>
                  </a:spcAft>
                </a:pPr>
                <a:r>
                  <a:rPr sz="1600" b="0" kern="0" dirty="0">
                    <a:solidFill>
                      <a:srgbClr val="292934"/>
                    </a:solidFill>
                    <a:latin typeface="Arial"/>
                    <a:ea typeface="Arial"/>
                    <a:cs typeface="Arial"/>
                    <a:sym typeface="Arial"/>
                  </a:rPr>
                  <a:t>Orthologous pairs </a:t>
                </a:r>
              </a:p>
              <a:p>
                <a:pPr defTabSz="457200" fontAlgn="auto">
                  <a:spcBef>
                    <a:spcPts val="0"/>
                  </a:spcBef>
                  <a:spcAft>
                    <a:spcPts val="0"/>
                  </a:spcAft>
                </a:pPr>
                <a:r>
                  <a:rPr sz="1600" b="0" kern="0" dirty="0">
                    <a:solidFill>
                      <a:srgbClr val="292934"/>
                    </a:solidFill>
                    <a:latin typeface="Arial"/>
                    <a:ea typeface="Arial"/>
                    <a:cs typeface="Arial"/>
                    <a:sym typeface="Arial"/>
                  </a:rPr>
                  <a:t>between species</a:t>
                </a:r>
              </a:p>
            </p:txBody>
          </p:sp>
          <p:sp>
            <p:nvSpPr>
              <p:cNvPr id="1102" name="Shape 1102"/>
              <p:cNvSpPr/>
              <p:nvPr/>
            </p:nvSpPr>
            <p:spPr>
              <a:xfrm>
                <a:off x="0" y="0"/>
                <a:ext cx="1812383" cy="880515"/>
              </a:xfrm>
              <a:custGeom>
                <a:avLst/>
                <a:gdLst/>
                <a:ahLst/>
                <a:cxnLst>
                  <a:cxn ang="0">
                    <a:pos x="wd2" y="hd2"/>
                  </a:cxn>
                  <a:cxn ang="5400000">
                    <a:pos x="wd2" y="hd2"/>
                  </a:cxn>
                  <a:cxn ang="10800000">
                    <a:pos x="wd2" y="hd2"/>
                  </a:cxn>
                  <a:cxn ang="16200000">
                    <a:pos x="wd2" y="hd2"/>
                  </a:cxn>
                </a:cxnLst>
                <a:rect l="0" t="0" r="r" b="b"/>
                <a:pathLst>
                  <a:path w="21600" h="19255" extrusionOk="0">
                    <a:moveTo>
                      <a:pt x="0" y="0"/>
                    </a:moveTo>
                    <a:lnTo>
                      <a:pt x="21600" y="0"/>
                    </a:lnTo>
                    <a:lnTo>
                      <a:pt x="21600" y="15641"/>
                    </a:lnTo>
                    <a:cubicBezTo>
                      <a:pt x="10800" y="15641"/>
                      <a:pt x="10800" y="21600"/>
                      <a:pt x="0" y="18214"/>
                    </a:cubicBezTo>
                    <a:close/>
                  </a:path>
                </a:pathLst>
              </a:custGeom>
              <a:noFill/>
              <a:ln w="9525" cap="flat">
                <a:solidFill>
                  <a:srgbClr val="8F9F95"/>
                </a:solidFill>
                <a:prstDash val="solid"/>
                <a:bevel/>
              </a:ln>
              <a:effectLst>
                <a:outerShdw blurRad="38100" dist="23000" dir="5400000" rotWithShape="0">
                  <a:srgbClr val="000000">
                    <a:alpha val="35000"/>
                  </a:srgbClr>
                </a:outerShdw>
              </a:effectLst>
            </p:spPr>
            <p:txBody>
              <a:bodyPr wrap="square" lIns="0" tIns="0" rIns="0" bIns="0" numCol="1" anchor="ctr">
                <a:noAutofit/>
              </a:bodyP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grpSp>
        <p:sp>
          <p:nvSpPr>
            <p:cNvPr id="1104" name="Shape 1104"/>
            <p:cNvSpPr/>
            <p:nvPr/>
          </p:nvSpPr>
          <p:spPr>
            <a:xfrm>
              <a:off x="2594368" y="318706"/>
              <a:ext cx="753019" cy="1"/>
            </a:xfrm>
            <a:prstGeom prst="line">
              <a:avLst/>
            </a:prstGeom>
            <a:noFill/>
            <a:ln w="25400" cap="flat">
              <a:solidFill>
                <a:srgbClr val="4C5A6A"/>
              </a:solidFill>
              <a:prstDash val="solid"/>
              <a:bevel/>
            </a:ln>
            <a:effectLst>
              <a:outerShdw blurRad="38100" dist="20000" dir="5400000" rotWithShape="0">
                <a:srgbClr val="000000">
                  <a:alpha val="38000"/>
                </a:srgbClr>
              </a:outerShdw>
            </a:effectLst>
          </p:spPr>
          <p:txBody>
            <a:bodyPr wrap="square" lIns="0" tIns="0" rIns="0" bIns="0" numCol="1" anchor="t">
              <a:noAutofit/>
            </a:bodyPr>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105" name="Shape 1105"/>
            <p:cNvSpPr/>
            <p:nvPr/>
          </p:nvSpPr>
          <p:spPr>
            <a:xfrm flipH="1" flipV="1">
              <a:off x="0" y="318706"/>
              <a:ext cx="789211" cy="1"/>
            </a:xfrm>
            <a:prstGeom prst="line">
              <a:avLst/>
            </a:prstGeom>
            <a:noFill/>
            <a:ln w="25400" cap="flat">
              <a:solidFill>
                <a:srgbClr val="4C5A6A"/>
              </a:solidFill>
              <a:prstDash val="solid"/>
              <a:bevel/>
            </a:ln>
            <a:effectLst>
              <a:outerShdw blurRad="38100" dist="20000" dir="5400000" rotWithShape="0">
                <a:srgbClr val="000000">
                  <a:alpha val="38000"/>
                </a:srgbClr>
              </a:outerShdw>
            </a:effectLst>
          </p:spPr>
          <p:txBody>
            <a:bodyPr wrap="square" lIns="0" tIns="0" rIns="0" bIns="0" numCol="1" anchor="t">
              <a:noAutofit/>
            </a:bodyPr>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grpSp>
      <p:sp>
        <p:nvSpPr>
          <p:cNvPr id="1107" name="Shape 1107"/>
          <p:cNvSpPr/>
          <p:nvPr/>
        </p:nvSpPr>
        <p:spPr>
          <a:xfrm>
            <a:off x="5562600" y="5739619"/>
            <a:ext cx="2416483" cy="350662"/>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defTabSz="457200">
              <a:defRPr>
                <a:solidFill>
                  <a:srgbClr val="292934"/>
                </a:solidFill>
              </a:defRPr>
            </a:lvl1pPr>
          </a:lstStyle>
          <a:p>
            <a:pPr fontAlgn="auto">
              <a:spcBef>
                <a:spcPts val="0"/>
              </a:spcBef>
              <a:spcAft>
                <a:spcPts val="0"/>
              </a:spcAft>
              <a:defRPr>
                <a:solidFill>
                  <a:srgbClr val="000000"/>
                </a:solidFill>
              </a:defRPr>
            </a:pPr>
            <a:r>
              <a:rPr sz="1800" b="0" kern="0">
                <a:solidFill>
                  <a:srgbClr val="000000"/>
                </a:solidFill>
                <a:latin typeface="Arial"/>
                <a:ea typeface="Arial"/>
                <a:cs typeface="Arial"/>
                <a:sym typeface="Arial"/>
              </a:rPr>
              <a:t>cross species modules</a:t>
            </a:r>
          </a:p>
        </p:txBody>
      </p:sp>
      <p:sp>
        <p:nvSpPr>
          <p:cNvPr id="1108" name="Shape 1108"/>
          <p:cNvSpPr/>
          <p:nvPr/>
        </p:nvSpPr>
        <p:spPr>
          <a:xfrm>
            <a:off x="3424750" y="4236997"/>
            <a:ext cx="1965969" cy="486207"/>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algn="ctr" defTabSz="457200" fontAlgn="auto">
              <a:spcBef>
                <a:spcPts val="0"/>
              </a:spcBef>
              <a:spcAft>
                <a:spcPts val="0"/>
              </a:spcAft>
            </a:pPr>
            <a:r>
              <a:rPr sz="1800" b="0" kern="0" dirty="0">
                <a:solidFill>
                  <a:srgbClr val="292934"/>
                </a:solidFill>
                <a:latin typeface="Arial"/>
                <a:ea typeface="Arial"/>
                <a:cs typeface="Arial"/>
                <a:sym typeface="Arial"/>
              </a:rPr>
              <a:t> </a:t>
            </a:r>
            <a:r>
              <a:rPr sz="2800" b="0" kern="0" dirty="0">
                <a:solidFill>
                  <a:srgbClr val="6A523A"/>
                </a:solidFill>
                <a:latin typeface="Arial"/>
                <a:ea typeface="Arial"/>
                <a:cs typeface="Arial"/>
                <a:sym typeface="Arial"/>
              </a:rPr>
              <a:t>OrthoClust</a:t>
            </a:r>
            <a:r>
              <a:rPr sz="2800" b="0" kern="0" dirty="0">
                <a:solidFill>
                  <a:srgbClr val="800000"/>
                </a:solidFill>
                <a:latin typeface="Arial"/>
                <a:ea typeface="Arial"/>
                <a:cs typeface="Arial"/>
                <a:sym typeface="Arial"/>
              </a:rPr>
              <a:t> </a:t>
            </a:r>
          </a:p>
        </p:txBody>
      </p:sp>
      <p:sp>
        <p:nvSpPr>
          <p:cNvPr id="1109" name="Shape 1109"/>
          <p:cNvSpPr/>
          <p:nvPr/>
        </p:nvSpPr>
        <p:spPr>
          <a:xfrm>
            <a:off x="1464197" y="3613327"/>
            <a:ext cx="1609204" cy="673101"/>
          </a:xfrm>
          <a:prstGeom prst="line">
            <a:avLst/>
          </a:prstGeom>
          <a:ln w="38100">
            <a:solidFill>
              <a:srgbClr val="E713FF"/>
            </a:solidFill>
            <a:tailEnd type="triangle"/>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110" name="Shape 1110"/>
          <p:cNvSpPr/>
          <p:nvPr/>
        </p:nvSpPr>
        <p:spPr>
          <a:xfrm flipH="1">
            <a:off x="5740400" y="3615012"/>
            <a:ext cx="1660995" cy="684117"/>
          </a:xfrm>
          <a:prstGeom prst="line">
            <a:avLst/>
          </a:prstGeom>
          <a:ln w="38100">
            <a:solidFill>
              <a:srgbClr val="E713FF"/>
            </a:solidFill>
            <a:tailEnd type="triangle"/>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111" name="Shape 1111"/>
          <p:cNvSpPr/>
          <p:nvPr/>
        </p:nvSpPr>
        <p:spPr>
          <a:xfrm>
            <a:off x="4408568" y="4946827"/>
            <a:ext cx="1" cy="704673"/>
          </a:xfrm>
          <a:prstGeom prst="line">
            <a:avLst/>
          </a:prstGeom>
          <a:ln w="38100">
            <a:solidFill>
              <a:srgbClr val="E713FF"/>
            </a:solidFill>
            <a:tailEnd type="triangle"/>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112" name="Shape 1112"/>
          <p:cNvSpPr/>
          <p:nvPr/>
        </p:nvSpPr>
        <p:spPr>
          <a:xfrm flipH="1">
            <a:off x="4395033" y="2770276"/>
            <a:ext cx="14370" cy="1351053"/>
          </a:xfrm>
          <a:prstGeom prst="line">
            <a:avLst/>
          </a:prstGeom>
          <a:ln w="38100">
            <a:solidFill>
              <a:srgbClr val="E713FF"/>
            </a:solidFill>
            <a:tailEnd type="triangle"/>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113" name="Shape 1113"/>
          <p:cNvSpPr/>
          <p:nvPr/>
        </p:nvSpPr>
        <p:spPr>
          <a:xfrm>
            <a:off x="2286000" y="3105835"/>
            <a:ext cx="4572000" cy="617362"/>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defTabSz="457200">
              <a:defRPr>
                <a:solidFill>
                  <a:srgbClr val="292934"/>
                </a:solidFill>
              </a:defRPr>
            </a:lvl1pPr>
          </a:lstStyle>
          <a:p>
            <a:pPr fontAlgn="auto">
              <a:spcBef>
                <a:spcPts val="0"/>
              </a:spcBef>
              <a:spcAft>
                <a:spcPts val="0"/>
              </a:spcAft>
              <a:defRPr>
                <a:solidFill>
                  <a:srgbClr val="000000"/>
                </a:solidFill>
              </a:defRPr>
            </a:pPr>
            <a:r>
              <a:rPr sz="1800" b="0" kern="0" dirty="0">
                <a:solidFill>
                  <a:srgbClr val="000000"/>
                </a:solidFill>
                <a:latin typeface="Arial"/>
                <a:ea typeface="Arial"/>
                <a:cs typeface="Arial"/>
                <a:sym typeface="Arial"/>
              </a:rPr>
              <a:t>A novel unified framework to integrate co-expression data across species</a:t>
            </a:r>
          </a:p>
        </p:txBody>
      </p:sp>
      <p:sp>
        <p:nvSpPr>
          <p:cNvPr id="31" name="TextBox 30"/>
          <p:cNvSpPr txBox="1"/>
          <p:nvPr/>
        </p:nvSpPr>
        <p:spPr>
          <a:xfrm>
            <a:off x="194699" y="6206471"/>
            <a:ext cx="2091301" cy="276997"/>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fontAlgn="auto" latinLnBrk="1" hangingPunct="0">
              <a:spcBef>
                <a:spcPts val="0"/>
              </a:spcBef>
              <a:spcAft>
                <a:spcPts val="0"/>
              </a:spcAft>
            </a:pPr>
            <a:r>
              <a:rPr lang="en-US" b="0" dirty="0" smtClean="0">
                <a:solidFill>
                  <a:srgbClr val="000000"/>
                </a:solidFill>
                <a:latin typeface="Arial"/>
                <a:ea typeface="Arial"/>
                <a:cs typeface="Arial"/>
                <a:sym typeface="Arial"/>
              </a:rPr>
              <a:t>Yan et al. Genome Biol. 2014</a:t>
            </a:r>
            <a:endParaRPr lang="en-US" b="0" dirty="0">
              <a:solidFill>
                <a:srgbClr val="000000"/>
              </a:solidFill>
              <a:latin typeface="Arial"/>
              <a:ea typeface="Arial"/>
              <a:cs typeface="Arial"/>
              <a:sym typeface="Arial"/>
            </a:endParaRPr>
          </a:p>
        </p:txBody>
      </p:sp>
      <p:pic>
        <p:nvPicPr>
          <p:cNvPr id="32" name="image82.png"/>
          <p:cNvPicPr/>
          <p:nvPr/>
        </p:nvPicPr>
        <p:blipFill>
          <a:blip r:embed="rId3">
            <a:extLst/>
          </a:blip>
          <a:stretch>
            <a:fillRect/>
          </a:stretch>
        </p:blipFill>
        <p:spPr>
          <a:xfrm rot="10800000">
            <a:off x="7542600" y="1992694"/>
            <a:ext cx="1337552" cy="2546492"/>
          </a:xfrm>
          <a:prstGeom prst="rect">
            <a:avLst/>
          </a:prstGeom>
          <a:ln w="12700">
            <a:miter lim="400000"/>
          </a:ln>
        </p:spPr>
      </p:pic>
    </p:spTree>
    <p:extLst>
      <p:ext uri="{BB962C8B-B14F-4D97-AF65-F5344CB8AC3E}">
        <p14:creationId xmlns:p14="http://schemas.microsoft.com/office/powerpoint/2010/main" val="10837472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160208" y="4708591"/>
            <a:ext cx="713934" cy="1118264"/>
          </a:xfrm>
          <a:prstGeom prst="rect">
            <a:avLst/>
          </a:prstGeom>
          <a:solidFill>
            <a:srgbClr val="FFFFFF"/>
          </a:solidFill>
          <a:ln w="28575" cap="flat">
            <a:solidFill>
              <a:srgbClr val="6076B4"/>
            </a:solidFill>
            <a:prstDash val="solid"/>
            <a:bevel/>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fontAlgn="auto" latinLnBrk="1" hangingPunct="0">
              <a:spcBef>
                <a:spcPts val="0"/>
              </a:spcBef>
              <a:spcAft>
                <a:spcPts val="0"/>
              </a:spcAft>
            </a:pPr>
            <a:endParaRPr lang="en-US" sz="1800" b="0">
              <a:solidFill>
                <a:srgbClr val="000000"/>
              </a:solidFill>
              <a:latin typeface="Arial"/>
              <a:ea typeface="Arial"/>
              <a:cs typeface="Arial"/>
              <a:sym typeface="Arial"/>
            </a:endParaRPr>
          </a:p>
        </p:txBody>
      </p:sp>
      <p:sp>
        <p:nvSpPr>
          <p:cNvPr id="1117" name="Shape 1117"/>
          <p:cNvSpPr>
            <a:spLocks noGrp="1"/>
          </p:cNvSpPr>
          <p:nvPr>
            <p:ph type="title"/>
          </p:nvPr>
        </p:nvSpPr>
        <p:spPr>
          <a:prstGeom prst="rect">
            <a:avLst/>
          </a:prstGeom>
        </p:spPr>
        <p:txBody>
          <a:bodyPr/>
          <a:lstStyle/>
          <a:p>
            <a:pPr lvl="0">
              <a:defRPr sz="1800">
                <a:solidFill>
                  <a:srgbClr val="000000"/>
                </a:solidFill>
                <a:effectLst/>
              </a:defRPr>
            </a:pPr>
            <a:r>
              <a:rPr sz="4000">
                <a:solidFill>
                  <a:srgbClr val="2F5897"/>
                </a:solidFill>
                <a:effectLst>
                  <a:outerShdw blurRad="63500" dist="38100" dir="5400000" rotWithShape="0">
                    <a:srgbClr val="000000">
                      <a:alpha val="25000"/>
                    </a:srgbClr>
                  </a:outerShdw>
                </a:effectLst>
              </a:rPr>
              <a:t>Network modularity</a:t>
            </a:r>
          </a:p>
        </p:txBody>
      </p:sp>
      <p:sp>
        <p:nvSpPr>
          <p:cNvPr id="1118" name="Shape 1118"/>
          <p:cNvSpPr>
            <a:spLocks noGrp="1"/>
          </p:cNvSpPr>
          <p:nvPr>
            <p:ph type="sldNum" sz="quarter" idx="4294967295"/>
          </p:nvPr>
        </p:nvSpPr>
        <p:spPr>
          <a:xfrm>
            <a:off x="8543277" y="6416230"/>
            <a:ext cx="561976" cy="245365"/>
          </a:xfrm>
          <a:prstGeom prst="rect">
            <a:avLst/>
          </a:prstGeom>
          <a:extLst>
            <a:ext uri="{C572A759-6A51-4108-AA02-DFA0A04FC94B}">
              <ma14:wrappingTextBoxFlag xmlns:ma14="http://schemas.microsoft.com/office/mac/drawingml/2011/main" val="1"/>
            </a:ext>
          </a:extLst>
        </p:spPr>
        <p:txBody>
          <a:bodyPr/>
          <a:lstStyle/>
          <a:p>
            <a:pPr>
              <a:defRPr sz="1800">
                <a:solidFill>
                  <a:srgbClr val="000000"/>
                </a:solidFill>
              </a:defRPr>
            </a:pPr>
            <a:fld id="{86CB4B4D-7CA3-9044-876B-883B54F8677D}" type="slidenum">
              <a:rPr sz="1800">
                <a:solidFill>
                  <a:srgbClr val="000000"/>
                </a:solidFill>
                <a:latin typeface="Calibri"/>
              </a:rPr>
              <a:pPr>
                <a:defRPr sz="1800">
                  <a:solidFill>
                    <a:srgbClr val="000000"/>
                  </a:solidFill>
                </a:defRPr>
              </a:pPr>
              <a:t>56</a:t>
            </a:fld>
            <a:endParaRPr sz="1800">
              <a:solidFill>
                <a:srgbClr val="000000"/>
              </a:solidFill>
              <a:latin typeface="Calibri"/>
            </a:endParaRPr>
          </a:p>
        </p:txBody>
      </p:sp>
      <p:pic>
        <p:nvPicPr>
          <p:cNvPr id="1119" name="pasted-image.png"/>
          <p:cNvPicPr/>
          <p:nvPr/>
        </p:nvPicPr>
        <p:blipFill>
          <a:blip r:embed="rId3">
            <a:extLst/>
          </a:blip>
          <a:stretch>
            <a:fillRect/>
          </a:stretch>
        </p:blipFill>
        <p:spPr>
          <a:xfrm>
            <a:off x="611786" y="1636887"/>
            <a:ext cx="3684043" cy="2263336"/>
          </a:xfrm>
          <a:prstGeom prst="rect">
            <a:avLst/>
          </a:prstGeom>
          <a:ln w="12700">
            <a:miter lim="400000"/>
          </a:ln>
        </p:spPr>
      </p:pic>
      <p:pic>
        <p:nvPicPr>
          <p:cNvPr id="1120" name="pasted-image.png"/>
          <p:cNvPicPr/>
          <p:nvPr/>
        </p:nvPicPr>
        <p:blipFill>
          <a:blip r:embed="rId4">
            <a:extLst/>
          </a:blip>
          <a:stretch>
            <a:fillRect/>
          </a:stretch>
        </p:blipFill>
        <p:spPr>
          <a:xfrm>
            <a:off x="4612806" y="1604588"/>
            <a:ext cx="4110490" cy="2353334"/>
          </a:xfrm>
          <a:prstGeom prst="rect">
            <a:avLst/>
          </a:prstGeom>
          <a:ln w="12700">
            <a:miter lim="400000"/>
          </a:ln>
        </p:spPr>
      </p:pic>
      <p:sp>
        <p:nvSpPr>
          <p:cNvPr id="1121" name="Shape 1121"/>
          <p:cNvSpPr/>
          <p:nvPr/>
        </p:nvSpPr>
        <p:spPr>
          <a:xfrm>
            <a:off x="6719281" y="3917664"/>
            <a:ext cx="2236043" cy="215444"/>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defRPr sz="1200"/>
            </a:lvl1pPr>
          </a:lstStyle>
          <a:p>
            <a:pPr defTabSz="457200" fontAlgn="auto">
              <a:spcBef>
                <a:spcPts val="0"/>
              </a:spcBef>
              <a:spcAft>
                <a:spcPts val="0"/>
              </a:spcAft>
              <a:defRPr sz="1800"/>
            </a:pPr>
            <a:r>
              <a:rPr sz="1400" b="0" kern="0" dirty="0">
                <a:solidFill>
                  <a:sysClr val="windowText" lastClr="000000"/>
                </a:solidFill>
                <a:latin typeface="Arial"/>
                <a:ea typeface="Arial"/>
                <a:cs typeface="Arial"/>
                <a:sym typeface="Arial"/>
              </a:rPr>
              <a:t>Newman Phy. Rev. E 2013</a:t>
            </a:r>
          </a:p>
        </p:txBody>
      </p:sp>
      <p:pic>
        <p:nvPicPr>
          <p:cNvPr id="1122" name="pasted-image.pdf"/>
          <p:cNvPicPr/>
          <p:nvPr/>
        </p:nvPicPr>
        <p:blipFill>
          <a:blip r:embed="rId5">
            <a:extLst/>
          </a:blip>
          <a:stretch>
            <a:fillRect/>
          </a:stretch>
        </p:blipFill>
        <p:spPr>
          <a:xfrm>
            <a:off x="1503738" y="4782269"/>
            <a:ext cx="5560790" cy="1118805"/>
          </a:xfrm>
          <a:prstGeom prst="rect">
            <a:avLst/>
          </a:prstGeom>
          <a:ln w="12700">
            <a:miter lim="400000"/>
          </a:ln>
        </p:spPr>
      </p:pic>
      <p:sp>
        <p:nvSpPr>
          <p:cNvPr id="1123" name="Shape 1123"/>
          <p:cNvSpPr/>
          <p:nvPr/>
        </p:nvSpPr>
        <p:spPr>
          <a:xfrm>
            <a:off x="1256062" y="6238957"/>
            <a:ext cx="1819757" cy="350663"/>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defTabSz="457200" fontAlgn="auto">
              <a:spcBef>
                <a:spcPts val="0"/>
              </a:spcBef>
              <a:spcAft>
                <a:spcPts val="0"/>
              </a:spcAft>
            </a:pPr>
            <a:r>
              <a:rPr sz="1800" b="0" kern="0">
                <a:solidFill>
                  <a:sysClr val="windowText" lastClr="000000"/>
                </a:solidFill>
                <a:latin typeface="Arial"/>
                <a:ea typeface="Arial"/>
                <a:cs typeface="Arial"/>
                <a:sym typeface="Arial"/>
              </a:rPr>
              <a:t>number of edges</a:t>
            </a:r>
          </a:p>
        </p:txBody>
      </p:sp>
      <p:sp>
        <p:nvSpPr>
          <p:cNvPr id="1124" name="Shape 1124"/>
          <p:cNvSpPr/>
          <p:nvPr/>
        </p:nvSpPr>
        <p:spPr>
          <a:xfrm flipV="1">
            <a:off x="2097783" y="5765800"/>
            <a:ext cx="551873" cy="551873"/>
          </a:xfrm>
          <a:prstGeom prst="line">
            <a:avLst/>
          </a:prstGeom>
          <a:ln w="28575">
            <a:solidFill/>
            <a:tailEnd type="triangle"/>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125" name="Shape 1125"/>
          <p:cNvSpPr/>
          <p:nvPr/>
        </p:nvSpPr>
        <p:spPr>
          <a:xfrm>
            <a:off x="4782017" y="4038323"/>
            <a:ext cx="1739380" cy="276999"/>
          </a:xfrm>
          <a:prstGeom prst="rect">
            <a:avLst/>
          </a:prstGeom>
          <a:ln w="12700">
            <a:miter lim="400000"/>
          </a:ln>
          <a:extLst>
            <a:ext uri="{C572A759-6A51-4108-AA02-DFA0A04FC94B}">
              <ma14:wrappingTextBoxFlag xmlns:ma14="http://schemas.microsoft.com/office/mac/drawingml/2011/main" val="1"/>
            </a:ext>
          </a:extLst>
        </p:spPr>
        <p:txBody>
          <a:bodyPr wrap="square" lIns="0" tIns="0" rIns="0" bIns="0">
            <a:spAutoFit/>
          </a:bodyPr>
          <a:lstStyle/>
          <a:p>
            <a:pPr defTabSz="457200" fontAlgn="auto">
              <a:spcBef>
                <a:spcPts val="0"/>
              </a:spcBef>
              <a:spcAft>
                <a:spcPts val="0"/>
              </a:spcAft>
            </a:pPr>
            <a:r>
              <a:rPr sz="1800" b="0" kern="0" dirty="0">
                <a:solidFill>
                  <a:sysClr val="windowText" lastClr="000000"/>
                </a:solidFill>
                <a:latin typeface="Arial"/>
                <a:ea typeface="Arial"/>
                <a:cs typeface="Arial"/>
                <a:sym typeface="Arial"/>
              </a:rPr>
              <a:t>degree of </a:t>
            </a:r>
            <a:r>
              <a:rPr lang="en-US" sz="1800" b="0" kern="0" dirty="0" smtClean="0">
                <a:solidFill>
                  <a:sysClr val="windowText" lastClr="000000"/>
                </a:solidFill>
                <a:latin typeface="Arial"/>
                <a:ea typeface="Arial"/>
                <a:cs typeface="Arial"/>
                <a:sym typeface="Arial"/>
              </a:rPr>
              <a:t>node i</a:t>
            </a:r>
            <a:endParaRPr sz="1800" b="0" kern="0" dirty="0">
              <a:solidFill>
                <a:sysClr val="windowText" lastClr="000000"/>
              </a:solidFill>
              <a:latin typeface="Arial"/>
              <a:ea typeface="Arial"/>
              <a:cs typeface="Arial"/>
              <a:sym typeface="Arial"/>
            </a:endParaRPr>
          </a:p>
        </p:txBody>
      </p:sp>
      <p:sp>
        <p:nvSpPr>
          <p:cNvPr id="1126" name="Shape 1126"/>
          <p:cNvSpPr/>
          <p:nvPr/>
        </p:nvSpPr>
        <p:spPr>
          <a:xfrm flipH="1">
            <a:off x="5349012" y="4310480"/>
            <a:ext cx="147834" cy="527017"/>
          </a:xfrm>
          <a:prstGeom prst="line">
            <a:avLst/>
          </a:prstGeom>
          <a:ln w="28575">
            <a:solidFill/>
            <a:tailEnd type="triangle"/>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127" name="Shape 1127"/>
          <p:cNvSpPr/>
          <p:nvPr/>
        </p:nvSpPr>
        <p:spPr>
          <a:xfrm>
            <a:off x="4691305" y="6251657"/>
            <a:ext cx="2328303" cy="617363"/>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defTabSz="457200" fontAlgn="auto">
              <a:spcBef>
                <a:spcPts val="0"/>
              </a:spcBef>
              <a:spcAft>
                <a:spcPts val="0"/>
              </a:spcAft>
            </a:pPr>
            <a:r>
              <a:rPr sz="1800" b="0" kern="0" dirty="0">
                <a:solidFill>
                  <a:sysClr val="windowText" lastClr="000000"/>
                </a:solidFill>
                <a:latin typeface="Arial"/>
                <a:ea typeface="Arial"/>
                <a:cs typeface="Arial"/>
                <a:sym typeface="Arial"/>
              </a:rPr>
              <a:t>expected number of </a:t>
            </a:r>
          </a:p>
          <a:p>
            <a:pPr defTabSz="457200" fontAlgn="auto">
              <a:spcBef>
                <a:spcPts val="0"/>
              </a:spcBef>
              <a:spcAft>
                <a:spcPts val="0"/>
              </a:spcAft>
            </a:pPr>
            <a:r>
              <a:rPr sz="1800" b="0" kern="0" dirty="0">
                <a:solidFill>
                  <a:sysClr val="windowText" lastClr="000000"/>
                </a:solidFill>
                <a:latin typeface="Arial"/>
                <a:ea typeface="Arial"/>
                <a:cs typeface="Arial"/>
                <a:sym typeface="Arial"/>
              </a:rPr>
              <a:t>edges between i and j</a:t>
            </a:r>
          </a:p>
        </p:txBody>
      </p:sp>
      <p:sp>
        <p:nvSpPr>
          <p:cNvPr id="1128" name="Shape 1128"/>
          <p:cNvSpPr/>
          <p:nvPr/>
        </p:nvSpPr>
        <p:spPr>
          <a:xfrm flipV="1">
            <a:off x="5536789" y="5879098"/>
            <a:ext cx="0" cy="412044"/>
          </a:xfrm>
          <a:prstGeom prst="line">
            <a:avLst/>
          </a:prstGeom>
          <a:ln w="28575">
            <a:solidFill/>
            <a:tailEnd type="triangle"/>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129" name="Shape 1129"/>
          <p:cNvSpPr/>
          <p:nvPr/>
        </p:nvSpPr>
        <p:spPr>
          <a:xfrm>
            <a:off x="7205623" y="5031669"/>
            <a:ext cx="1628996" cy="884062"/>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defTabSz="457200" fontAlgn="auto">
              <a:spcBef>
                <a:spcPts val="0"/>
              </a:spcBef>
              <a:spcAft>
                <a:spcPts val="0"/>
              </a:spcAft>
            </a:pPr>
            <a:r>
              <a:rPr sz="1800" b="0" kern="0" dirty="0">
                <a:solidFill>
                  <a:sysClr val="windowText" lastClr="000000"/>
                </a:solidFill>
                <a:latin typeface="Arial"/>
                <a:ea typeface="Arial"/>
                <a:cs typeface="Arial"/>
                <a:sym typeface="Arial"/>
              </a:rPr>
              <a:t>whether or not</a:t>
            </a:r>
          </a:p>
          <a:p>
            <a:pPr defTabSz="457200" fontAlgn="auto">
              <a:spcBef>
                <a:spcPts val="0"/>
              </a:spcBef>
              <a:spcAft>
                <a:spcPts val="0"/>
              </a:spcAft>
            </a:pPr>
            <a:r>
              <a:rPr sz="1800" b="0" kern="0" dirty="0">
                <a:solidFill>
                  <a:sysClr val="windowText" lastClr="000000"/>
                </a:solidFill>
                <a:latin typeface="Arial"/>
                <a:ea typeface="Arial"/>
                <a:cs typeface="Arial"/>
                <a:sym typeface="Arial"/>
              </a:rPr>
              <a:t>i, j are in the </a:t>
            </a:r>
          </a:p>
          <a:p>
            <a:pPr defTabSz="457200" fontAlgn="auto">
              <a:spcBef>
                <a:spcPts val="0"/>
              </a:spcBef>
              <a:spcAft>
                <a:spcPts val="0"/>
              </a:spcAft>
            </a:pPr>
            <a:r>
              <a:rPr sz="1800" b="0" kern="0" dirty="0">
                <a:solidFill>
                  <a:sysClr val="windowText" lastClr="000000"/>
                </a:solidFill>
                <a:latin typeface="Arial"/>
                <a:ea typeface="Arial"/>
                <a:cs typeface="Arial"/>
                <a:sym typeface="Arial"/>
              </a:rPr>
              <a:t>same module</a:t>
            </a:r>
          </a:p>
        </p:txBody>
      </p:sp>
      <p:sp>
        <p:nvSpPr>
          <p:cNvPr id="1130" name="Shape 1130"/>
          <p:cNvSpPr/>
          <p:nvPr/>
        </p:nvSpPr>
        <p:spPr>
          <a:xfrm>
            <a:off x="2561340" y="4288010"/>
            <a:ext cx="1819310" cy="350662"/>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ctr"/>
          </a:lstStyle>
          <a:p>
            <a:pPr defTabSz="457200" fontAlgn="auto">
              <a:spcBef>
                <a:spcPts val="0"/>
              </a:spcBef>
              <a:spcAft>
                <a:spcPts val="0"/>
              </a:spcAft>
            </a:pPr>
            <a:r>
              <a:rPr sz="1800" b="0" kern="0">
                <a:solidFill>
                  <a:sysClr val="windowText" lastClr="000000"/>
                </a:solidFill>
                <a:latin typeface="Arial"/>
                <a:ea typeface="Arial"/>
                <a:cs typeface="Arial"/>
                <a:sym typeface="Arial"/>
              </a:rPr>
              <a:t>adjacency matrix</a:t>
            </a:r>
          </a:p>
        </p:txBody>
      </p:sp>
      <p:sp>
        <p:nvSpPr>
          <p:cNvPr id="1131" name="Shape 1131"/>
          <p:cNvSpPr/>
          <p:nvPr/>
        </p:nvSpPr>
        <p:spPr>
          <a:xfrm>
            <a:off x="3954943" y="4637296"/>
            <a:ext cx="322313" cy="322312"/>
          </a:xfrm>
          <a:prstGeom prst="line">
            <a:avLst/>
          </a:prstGeom>
          <a:ln w="28575">
            <a:solidFill/>
            <a:tailEnd type="triangle"/>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Tree>
    <p:extLst>
      <p:ext uri="{BB962C8B-B14F-4D97-AF65-F5344CB8AC3E}">
        <p14:creationId xmlns:p14="http://schemas.microsoft.com/office/powerpoint/2010/main" val="19279820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160208" y="4708591"/>
            <a:ext cx="713934" cy="1118264"/>
          </a:xfrm>
          <a:prstGeom prst="rect">
            <a:avLst/>
          </a:prstGeom>
          <a:solidFill>
            <a:srgbClr val="FFFFFF"/>
          </a:solidFill>
          <a:ln w="28575" cap="flat">
            <a:solidFill>
              <a:srgbClr val="6076B4"/>
            </a:solidFill>
            <a:prstDash val="solid"/>
            <a:bevel/>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fontAlgn="auto" latinLnBrk="1" hangingPunct="0">
              <a:spcBef>
                <a:spcPts val="0"/>
              </a:spcBef>
              <a:spcAft>
                <a:spcPts val="0"/>
              </a:spcAft>
            </a:pPr>
            <a:endParaRPr lang="en-US" sz="1800" b="0">
              <a:solidFill>
                <a:srgbClr val="000000"/>
              </a:solidFill>
              <a:latin typeface="Arial"/>
              <a:ea typeface="Arial"/>
              <a:cs typeface="Arial"/>
              <a:sym typeface="Arial"/>
            </a:endParaRPr>
          </a:p>
        </p:txBody>
      </p:sp>
      <p:sp>
        <p:nvSpPr>
          <p:cNvPr id="1117" name="Shape 1117"/>
          <p:cNvSpPr>
            <a:spLocks noGrp="1"/>
          </p:cNvSpPr>
          <p:nvPr>
            <p:ph type="title"/>
          </p:nvPr>
        </p:nvSpPr>
        <p:spPr>
          <a:prstGeom prst="rect">
            <a:avLst/>
          </a:prstGeom>
        </p:spPr>
        <p:txBody>
          <a:bodyPr/>
          <a:lstStyle/>
          <a:p>
            <a:pPr lvl="0">
              <a:defRPr sz="1800">
                <a:solidFill>
                  <a:srgbClr val="000000"/>
                </a:solidFill>
                <a:effectLst/>
              </a:defRPr>
            </a:pPr>
            <a:r>
              <a:rPr sz="4000">
                <a:solidFill>
                  <a:srgbClr val="2F5897"/>
                </a:solidFill>
                <a:effectLst>
                  <a:outerShdw blurRad="63500" dist="38100" dir="5400000" rotWithShape="0">
                    <a:srgbClr val="000000">
                      <a:alpha val="25000"/>
                    </a:srgbClr>
                  </a:outerShdw>
                </a:effectLst>
              </a:rPr>
              <a:t>Network modularity</a:t>
            </a:r>
          </a:p>
        </p:txBody>
      </p:sp>
      <p:sp>
        <p:nvSpPr>
          <p:cNvPr id="1118" name="Shape 1118"/>
          <p:cNvSpPr>
            <a:spLocks noGrp="1"/>
          </p:cNvSpPr>
          <p:nvPr>
            <p:ph type="sldNum" sz="quarter" idx="4294967295"/>
          </p:nvPr>
        </p:nvSpPr>
        <p:spPr>
          <a:xfrm>
            <a:off x="8543277" y="6416230"/>
            <a:ext cx="561976" cy="245365"/>
          </a:xfrm>
          <a:prstGeom prst="rect">
            <a:avLst/>
          </a:prstGeom>
          <a:extLst>
            <a:ext uri="{C572A759-6A51-4108-AA02-DFA0A04FC94B}">
              <ma14:wrappingTextBoxFlag xmlns:ma14="http://schemas.microsoft.com/office/mac/drawingml/2011/main" val="1"/>
            </a:ext>
          </a:extLst>
        </p:spPr>
        <p:txBody>
          <a:bodyPr/>
          <a:lstStyle/>
          <a:p>
            <a:pPr>
              <a:defRPr sz="1800">
                <a:solidFill>
                  <a:srgbClr val="000000"/>
                </a:solidFill>
              </a:defRPr>
            </a:pPr>
            <a:fld id="{86CB4B4D-7CA3-9044-876B-883B54F8677D}" type="slidenum">
              <a:rPr sz="1800">
                <a:solidFill>
                  <a:srgbClr val="000000"/>
                </a:solidFill>
                <a:latin typeface="Calibri"/>
              </a:rPr>
              <a:pPr>
                <a:defRPr sz="1800">
                  <a:solidFill>
                    <a:srgbClr val="000000"/>
                  </a:solidFill>
                </a:defRPr>
              </a:pPr>
              <a:t>57</a:t>
            </a:fld>
            <a:endParaRPr sz="1800">
              <a:solidFill>
                <a:srgbClr val="000000"/>
              </a:solidFill>
              <a:latin typeface="Calibri"/>
            </a:endParaRPr>
          </a:p>
        </p:txBody>
      </p:sp>
      <p:pic>
        <p:nvPicPr>
          <p:cNvPr id="1122" name="pasted-image.pdf"/>
          <p:cNvPicPr/>
          <p:nvPr/>
        </p:nvPicPr>
        <p:blipFill>
          <a:blip r:embed="rId3">
            <a:extLst/>
          </a:blip>
          <a:stretch>
            <a:fillRect/>
          </a:stretch>
        </p:blipFill>
        <p:spPr>
          <a:xfrm>
            <a:off x="1503738" y="4782269"/>
            <a:ext cx="5560790" cy="1118805"/>
          </a:xfrm>
          <a:prstGeom prst="rect">
            <a:avLst/>
          </a:prstGeom>
          <a:ln w="12700">
            <a:miter lim="400000"/>
          </a:ln>
        </p:spPr>
      </p:pic>
      <p:sp>
        <p:nvSpPr>
          <p:cNvPr id="1123" name="Shape 1123"/>
          <p:cNvSpPr/>
          <p:nvPr/>
        </p:nvSpPr>
        <p:spPr>
          <a:xfrm>
            <a:off x="1256062" y="6238957"/>
            <a:ext cx="1819757" cy="350663"/>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defTabSz="457200" fontAlgn="auto">
              <a:spcBef>
                <a:spcPts val="0"/>
              </a:spcBef>
              <a:spcAft>
                <a:spcPts val="0"/>
              </a:spcAft>
            </a:pPr>
            <a:r>
              <a:rPr sz="1800" b="0" kern="0">
                <a:solidFill>
                  <a:sysClr val="windowText" lastClr="000000"/>
                </a:solidFill>
                <a:latin typeface="Arial"/>
                <a:ea typeface="Arial"/>
                <a:cs typeface="Arial"/>
                <a:sym typeface="Arial"/>
              </a:rPr>
              <a:t>number of edges</a:t>
            </a:r>
          </a:p>
        </p:txBody>
      </p:sp>
      <p:sp>
        <p:nvSpPr>
          <p:cNvPr id="1124" name="Shape 1124"/>
          <p:cNvSpPr/>
          <p:nvPr/>
        </p:nvSpPr>
        <p:spPr>
          <a:xfrm flipV="1">
            <a:off x="2097783" y="5765800"/>
            <a:ext cx="551873" cy="551873"/>
          </a:xfrm>
          <a:prstGeom prst="line">
            <a:avLst/>
          </a:prstGeom>
          <a:ln w="28575">
            <a:solidFill/>
            <a:tailEnd type="triangle"/>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127" name="Shape 1127"/>
          <p:cNvSpPr/>
          <p:nvPr/>
        </p:nvSpPr>
        <p:spPr>
          <a:xfrm>
            <a:off x="4691305" y="6251657"/>
            <a:ext cx="2328303" cy="617363"/>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defTabSz="457200" fontAlgn="auto">
              <a:spcBef>
                <a:spcPts val="0"/>
              </a:spcBef>
              <a:spcAft>
                <a:spcPts val="0"/>
              </a:spcAft>
            </a:pPr>
            <a:r>
              <a:rPr sz="1800" b="0" kern="0" dirty="0">
                <a:solidFill>
                  <a:sysClr val="windowText" lastClr="000000"/>
                </a:solidFill>
                <a:latin typeface="Arial"/>
                <a:ea typeface="Arial"/>
                <a:cs typeface="Arial"/>
                <a:sym typeface="Arial"/>
              </a:rPr>
              <a:t>expected number of </a:t>
            </a:r>
          </a:p>
          <a:p>
            <a:pPr defTabSz="457200" fontAlgn="auto">
              <a:spcBef>
                <a:spcPts val="0"/>
              </a:spcBef>
              <a:spcAft>
                <a:spcPts val="0"/>
              </a:spcAft>
            </a:pPr>
            <a:r>
              <a:rPr sz="1800" b="0" kern="0" dirty="0">
                <a:solidFill>
                  <a:sysClr val="windowText" lastClr="000000"/>
                </a:solidFill>
                <a:latin typeface="Arial"/>
                <a:ea typeface="Arial"/>
                <a:cs typeface="Arial"/>
                <a:sym typeface="Arial"/>
              </a:rPr>
              <a:t>edges between i and j</a:t>
            </a:r>
          </a:p>
        </p:txBody>
      </p:sp>
      <p:sp>
        <p:nvSpPr>
          <p:cNvPr id="1128" name="Shape 1128"/>
          <p:cNvSpPr/>
          <p:nvPr/>
        </p:nvSpPr>
        <p:spPr>
          <a:xfrm flipV="1">
            <a:off x="5536789" y="5879098"/>
            <a:ext cx="0" cy="412044"/>
          </a:xfrm>
          <a:prstGeom prst="line">
            <a:avLst/>
          </a:prstGeom>
          <a:ln w="28575">
            <a:solidFill/>
            <a:tailEnd type="triangle"/>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129" name="Shape 1129"/>
          <p:cNvSpPr/>
          <p:nvPr/>
        </p:nvSpPr>
        <p:spPr>
          <a:xfrm>
            <a:off x="7205623" y="5031669"/>
            <a:ext cx="1628996" cy="884062"/>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defTabSz="457200" fontAlgn="auto">
              <a:spcBef>
                <a:spcPts val="0"/>
              </a:spcBef>
              <a:spcAft>
                <a:spcPts val="0"/>
              </a:spcAft>
            </a:pPr>
            <a:r>
              <a:rPr sz="1800" b="0" kern="0" dirty="0">
                <a:solidFill>
                  <a:sysClr val="windowText" lastClr="000000"/>
                </a:solidFill>
                <a:latin typeface="Arial"/>
                <a:ea typeface="Arial"/>
                <a:cs typeface="Arial"/>
                <a:sym typeface="Arial"/>
              </a:rPr>
              <a:t>whether or not</a:t>
            </a:r>
          </a:p>
          <a:p>
            <a:pPr defTabSz="457200" fontAlgn="auto">
              <a:spcBef>
                <a:spcPts val="0"/>
              </a:spcBef>
              <a:spcAft>
                <a:spcPts val="0"/>
              </a:spcAft>
            </a:pPr>
            <a:r>
              <a:rPr sz="1800" b="0" kern="0" dirty="0">
                <a:solidFill>
                  <a:sysClr val="windowText" lastClr="000000"/>
                </a:solidFill>
                <a:latin typeface="Arial"/>
                <a:ea typeface="Arial"/>
                <a:cs typeface="Arial"/>
                <a:sym typeface="Arial"/>
              </a:rPr>
              <a:t>i, j are in the </a:t>
            </a:r>
          </a:p>
          <a:p>
            <a:pPr defTabSz="457200" fontAlgn="auto">
              <a:spcBef>
                <a:spcPts val="0"/>
              </a:spcBef>
              <a:spcAft>
                <a:spcPts val="0"/>
              </a:spcAft>
            </a:pPr>
            <a:r>
              <a:rPr sz="1800" b="0" kern="0" dirty="0">
                <a:solidFill>
                  <a:sysClr val="windowText" lastClr="000000"/>
                </a:solidFill>
                <a:latin typeface="Arial"/>
                <a:ea typeface="Arial"/>
                <a:cs typeface="Arial"/>
                <a:sym typeface="Arial"/>
              </a:rPr>
              <a:t>same module</a:t>
            </a:r>
          </a:p>
        </p:txBody>
      </p:sp>
      <p:sp>
        <p:nvSpPr>
          <p:cNvPr id="1130" name="Shape 1130"/>
          <p:cNvSpPr/>
          <p:nvPr/>
        </p:nvSpPr>
        <p:spPr>
          <a:xfrm>
            <a:off x="2561340" y="4288010"/>
            <a:ext cx="1819310" cy="350662"/>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ctr"/>
          </a:lstStyle>
          <a:p>
            <a:pPr defTabSz="457200" fontAlgn="auto">
              <a:spcBef>
                <a:spcPts val="0"/>
              </a:spcBef>
              <a:spcAft>
                <a:spcPts val="0"/>
              </a:spcAft>
            </a:pPr>
            <a:r>
              <a:rPr sz="1800" b="0" kern="0">
                <a:solidFill>
                  <a:sysClr val="windowText" lastClr="000000"/>
                </a:solidFill>
                <a:latin typeface="Arial"/>
                <a:ea typeface="Arial"/>
                <a:cs typeface="Arial"/>
                <a:sym typeface="Arial"/>
              </a:rPr>
              <a:t>adjacency matrix</a:t>
            </a:r>
          </a:p>
        </p:txBody>
      </p:sp>
      <p:sp>
        <p:nvSpPr>
          <p:cNvPr id="1131" name="Shape 1131"/>
          <p:cNvSpPr/>
          <p:nvPr/>
        </p:nvSpPr>
        <p:spPr>
          <a:xfrm>
            <a:off x="3954943" y="4637296"/>
            <a:ext cx="322313" cy="322312"/>
          </a:xfrm>
          <a:prstGeom prst="line">
            <a:avLst/>
          </a:prstGeom>
          <a:ln w="28575">
            <a:solidFill/>
            <a:tailEnd type="triangle"/>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8" name="Shape 1147"/>
          <p:cNvSpPr/>
          <p:nvPr/>
        </p:nvSpPr>
        <p:spPr>
          <a:xfrm flipV="1">
            <a:off x="2524469" y="2202698"/>
            <a:ext cx="774701" cy="137876"/>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9" name="Shape 1148"/>
          <p:cNvSpPr/>
          <p:nvPr/>
        </p:nvSpPr>
        <p:spPr>
          <a:xfrm>
            <a:off x="3582901" y="2307739"/>
            <a:ext cx="320847" cy="335974"/>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20" name="Shape 1149"/>
          <p:cNvSpPr/>
          <p:nvPr/>
        </p:nvSpPr>
        <p:spPr>
          <a:xfrm>
            <a:off x="2841112" y="1793463"/>
            <a:ext cx="552424" cy="267183"/>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21" name="Shape 1150"/>
          <p:cNvSpPr/>
          <p:nvPr/>
        </p:nvSpPr>
        <p:spPr>
          <a:xfrm flipH="1" flipV="1">
            <a:off x="2439219" y="2494463"/>
            <a:ext cx="192243" cy="409719"/>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22" name="Shape 1151"/>
          <p:cNvSpPr/>
          <p:nvPr/>
        </p:nvSpPr>
        <p:spPr>
          <a:xfrm flipH="1" flipV="1">
            <a:off x="2500811" y="2438616"/>
            <a:ext cx="1354256" cy="310139"/>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23" name="Shape 1152"/>
          <p:cNvSpPr/>
          <p:nvPr/>
        </p:nvSpPr>
        <p:spPr>
          <a:xfrm flipV="1">
            <a:off x="2448407" y="1800211"/>
            <a:ext cx="199266" cy="402489"/>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24" name="Shape 1153"/>
          <p:cNvSpPr/>
          <p:nvPr/>
        </p:nvSpPr>
        <p:spPr>
          <a:xfrm flipV="1">
            <a:off x="2866512" y="2323865"/>
            <a:ext cx="492075" cy="580316"/>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25" name="Shape 1154"/>
          <p:cNvSpPr/>
          <p:nvPr/>
        </p:nvSpPr>
        <p:spPr>
          <a:xfrm flipV="1">
            <a:off x="5088284" y="2202698"/>
            <a:ext cx="774701" cy="137876"/>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26" name="Shape 1155"/>
          <p:cNvSpPr/>
          <p:nvPr/>
        </p:nvSpPr>
        <p:spPr>
          <a:xfrm>
            <a:off x="6146716" y="2307739"/>
            <a:ext cx="320847" cy="335974"/>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27" name="Shape 1156"/>
          <p:cNvSpPr/>
          <p:nvPr/>
        </p:nvSpPr>
        <p:spPr>
          <a:xfrm flipH="1" flipV="1">
            <a:off x="5003034" y="2494463"/>
            <a:ext cx="192243" cy="409719"/>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28" name="Shape 1157"/>
          <p:cNvSpPr/>
          <p:nvPr/>
        </p:nvSpPr>
        <p:spPr>
          <a:xfrm flipH="1" flipV="1">
            <a:off x="5064626" y="2438616"/>
            <a:ext cx="1354256" cy="310139"/>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29" name="Shape 1158"/>
          <p:cNvSpPr/>
          <p:nvPr/>
        </p:nvSpPr>
        <p:spPr>
          <a:xfrm flipH="1">
            <a:off x="5481915" y="2853795"/>
            <a:ext cx="985648" cy="158932"/>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30" name="Shape 1159"/>
          <p:cNvSpPr/>
          <p:nvPr/>
        </p:nvSpPr>
        <p:spPr>
          <a:xfrm flipV="1">
            <a:off x="5430327" y="2323865"/>
            <a:ext cx="492075" cy="580316"/>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31" name="Shape 1160"/>
          <p:cNvSpPr/>
          <p:nvPr/>
        </p:nvSpPr>
        <p:spPr>
          <a:xfrm flipH="1">
            <a:off x="4187479" y="2450952"/>
            <a:ext cx="629774" cy="297803"/>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pic>
        <p:nvPicPr>
          <p:cNvPr id="32" name="pasted-image.pdf"/>
          <p:cNvPicPr/>
          <p:nvPr/>
        </p:nvPicPr>
        <p:blipFill>
          <a:blip r:embed="rId4">
            <a:extLst/>
          </a:blip>
          <a:stretch>
            <a:fillRect/>
          </a:stretch>
        </p:blipFill>
        <p:spPr>
          <a:xfrm>
            <a:off x="7215044" y="2386703"/>
            <a:ext cx="1168401" cy="419101"/>
          </a:xfrm>
          <a:prstGeom prst="rect">
            <a:avLst/>
          </a:prstGeom>
          <a:ln w="12700">
            <a:miter lim="400000"/>
          </a:ln>
        </p:spPr>
      </p:pic>
      <p:sp>
        <p:nvSpPr>
          <p:cNvPr id="33" name="Shape 1162"/>
          <p:cNvSpPr/>
          <p:nvPr/>
        </p:nvSpPr>
        <p:spPr>
          <a:xfrm>
            <a:off x="2243513" y="2206494"/>
            <a:ext cx="303840" cy="28776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433FF"/>
          </a:solidFill>
          <a:ln w="12700">
            <a:miter lim="400000"/>
          </a:ln>
          <a:effectLst>
            <a:outerShdw blurRad="38100" dist="23000" dir="5400000" rotWithShape="0">
              <a:srgbClr val="000000">
                <a:alpha val="35000"/>
              </a:srgbClr>
            </a:outerShdw>
          </a:effectLst>
        </p:spPr>
        <p:txBody>
          <a:bodyPr lIns="0" tIns="0" rIns="0" bIns="0" anchor="ctr"/>
          <a:lstStyle/>
          <a:p>
            <a:pPr defTabSz="457200"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34" name="Shape 1163"/>
          <p:cNvSpPr/>
          <p:nvPr/>
        </p:nvSpPr>
        <p:spPr>
          <a:xfrm>
            <a:off x="3319075" y="2029520"/>
            <a:ext cx="303840" cy="28776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433FF"/>
          </a:solidFill>
          <a:ln w="12700">
            <a:miter lim="400000"/>
          </a:ln>
          <a:effectLst>
            <a:outerShdw blurRad="38100" dist="23000" dir="5400000" rotWithShape="0">
              <a:srgbClr val="000000">
                <a:alpha val="35000"/>
              </a:srgbClr>
            </a:outerShdw>
          </a:effectLst>
        </p:spPr>
        <p:txBody>
          <a:bodyPr lIns="0" tIns="0" rIns="0" bIns="0" anchor="ctr"/>
          <a:lstStyle/>
          <a:p>
            <a:pPr defTabSz="457200"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35" name="Shape 1164"/>
          <p:cNvSpPr/>
          <p:nvPr/>
        </p:nvSpPr>
        <p:spPr>
          <a:xfrm>
            <a:off x="5151261" y="2863110"/>
            <a:ext cx="303840" cy="28776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433FF"/>
          </a:solidFill>
          <a:ln w="12700">
            <a:miter lim="400000"/>
          </a:ln>
          <a:effectLst>
            <a:outerShdw blurRad="38100" dist="23000" dir="5400000" rotWithShape="0">
              <a:srgbClr val="000000">
                <a:alpha val="35000"/>
              </a:srgbClr>
            </a:outerShdw>
          </a:effectLst>
        </p:spPr>
        <p:txBody>
          <a:bodyPr lIns="0" tIns="0" rIns="0" bIns="0" anchor="ctr"/>
          <a:lstStyle/>
          <a:p>
            <a:pPr defTabSz="457200"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36" name="Shape 1165"/>
          <p:cNvSpPr/>
          <p:nvPr/>
        </p:nvSpPr>
        <p:spPr>
          <a:xfrm>
            <a:off x="5868218" y="2064146"/>
            <a:ext cx="303840" cy="28776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433FF"/>
          </a:solidFill>
          <a:ln w="12700">
            <a:miter lim="400000"/>
          </a:ln>
          <a:effectLst>
            <a:outerShdw blurRad="38100" dist="23000" dir="5400000" rotWithShape="0">
              <a:srgbClr val="000000">
                <a:alpha val="35000"/>
              </a:srgbClr>
            </a:outerShdw>
          </a:effectLst>
        </p:spPr>
        <p:txBody>
          <a:bodyPr lIns="0" tIns="0" rIns="0" bIns="0" anchor="ctr"/>
          <a:lstStyle/>
          <a:p>
            <a:pPr defTabSz="457200"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37" name="Shape 1166"/>
          <p:cNvSpPr/>
          <p:nvPr/>
        </p:nvSpPr>
        <p:spPr>
          <a:xfrm>
            <a:off x="3871946" y="2601453"/>
            <a:ext cx="303840" cy="28776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433FF"/>
          </a:solidFill>
          <a:ln w="12700">
            <a:miter lim="400000"/>
          </a:ln>
          <a:effectLst>
            <a:outerShdw blurRad="38100" dist="23000" dir="5400000" rotWithShape="0">
              <a:srgbClr val="000000">
                <a:alpha val="35000"/>
              </a:srgbClr>
            </a:outerShdw>
          </a:effectLst>
        </p:spPr>
        <p:txBody>
          <a:bodyPr lIns="0" tIns="0" rIns="0" bIns="0" anchor="ctr"/>
          <a:lstStyle/>
          <a:p>
            <a:pPr defTabSz="457200"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38" name="Shape 1167"/>
          <p:cNvSpPr/>
          <p:nvPr/>
        </p:nvSpPr>
        <p:spPr>
          <a:xfrm>
            <a:off x="6340409" y="2602988"/>
            <a:ext cx="303840" cy="28776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2600"/>
          </a:solidFill>
          <a:ln w="12700">
            <a:miter lim="400000"/>
          </a:ln>
          <a:effectLst>
            <a:outerShdw blurRad="38100" dist="23000" dir="5400000" rotWithShape="0">
              <a:srgbClr val="000000">
                <a:alpha val="35000"/>
              </a:srgbClr>
            </a:outerShdw>
          </a:effectLst>
        </p:spPr>
        <p:txBody>
          <a:bodyPr lIns="0" tIns="0" rIns="0" bIns="0" anchor="ctr"/>
          <a:lstStyle/>
          <a:p>
            <a:pPr defTabSz="457200"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39" name="Shape 1168"/>
          <p:cNvSpPr/>
          <p:nvPr/>
        </p:nvSpPr>
        <p:spPr>
          <a:xfrm>
            <a:off x="4777082" y="2219194"/>
            <a:ext cx="303840" cy="28776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2600"/>
          </a:solidFill>
          <a:ln w="12700">
            <a:miter lim="400000"/>
          </a:ln>
          <a:effectLst>
            <a:outerShdw blurRad="38100" dist="23000" dir="5400000" rotWithShape="0">
              <a:srgbClr val="000000">
                <a:alpha val="35000"/>
              </a:srgbClr>
            </a:outerShdw>
          </a:effectLst>
        </p:spPr>
        <p:txBody>
          <a:bodyPr lIns="0" tIns="0" rIns="0" bIns="0" anchor="ctr"/>
          <a:lstStyle/>
          <a:p>
            <a:pPr defTabSz="457200"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40" name="Shape 1169"/>
          <p:cNvSpPr/>
          <p:nvPr/>
        </p:nvSpPr>
        <p:spPr>
          <a:xfrm>
            <a:off x="2577825" y="1570391"/>
            <a:ext cx="303840" cy="28776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2600"/>
          </a:solidFill>
          <a:ln w="12700">
            <a:miter lim="400000"/>
          </a:ln>
          <a:effectLst>
            <a:outerShdw blurRad="38100" dist="23000" dir="5400000" rotWithShape="0">
              <a:srgbClr val="000000">
                <a:alpha val="35000"/>
              </a:srgbClr>
            </a:outerShdw>
          </a:effectLst>
        </p:spPr>
        <p:txBody>
          <a:bodyPr lIns="0" tIns="0" rIns="0" bIns="0" anchor="ctr"/>
          <a:lstStyle/>
          <a:p>
            <a:pPr defTabSz="457200"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41" name="Shape 1170"/>
          <p:cNvSpPr/>
          <p:nvPr/>
        </p:nvSpPr>
        <p:spPr>
          <a:xfrm>
            <a:off x="2603225" y="2834294"/>
            <a:ext cx="303840" cy="28776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2600"/>
          </a:solidFill>
          <a:ln w="12700">
            <a:miter lim="400000"/>
          </a:ln>
          <a:effectLst>
            <a:outerShdw blurRad="38100" dist="23000" dir="5400000" rotWithShape="0">
              <a:srgbClr val="000000">
                <a:alpha val="35000"/>
              </a:srgbClr>
            </a:outerShdw>
          </a:effectLst>
        </p:spPr>
        <p:txBody>
          <a:bodyPr lIns="0" tIns="0" rIns="0" bIns="0" anchor="ctr"/>
          <a:lstStyle/>
          <a:p>
            <a:pPr defTabSz="457200"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42" name="Shape 1125"/>
          <p:cNvSpPr/>
          <p:nvPr/>
        </p:nvSpPr>
        <p:spPr>
          <a:xfrm>
            <a:off x="4782017" y="4038323"/>
            <a:ext cx="1739380" cy="276999"/>
          </a:xfrm>
          <a:prstGeom prst="rect">
            <a:avLst/>
          </a:prstGeom>
          <a:ln w="12700">
            <a:miter lim="400000"/>
          </a:ln>
          <a:extLst>
            <a:ext uri="{C572A759-6A51-4108-AA02-DFA0A04FC94B}">
              <ma14:wrappingTextBoxFlag xmlns:ma14="http://schemas.microsoft.com/office/mac/drawingml/2011/main" val="1"/>
            </a:ext>
          </a:extLst>
        </p:spPr>
        <p:txBody>
          <a:bodyPr wrap="square" lIns="0" tIns="0" rIns="0" bIns="0">
            <a:spAutoFit/>
          </a:bodyPr>
          <a:lstStyle/>
          <a:p>
            <a:pPr defTabSz="457200" fontAlgn="auto">
              <a:spcBef>
                <a:spcPts val="0"/>
              </a:spcBef>
              <a:spcAft>
                <a:spcPts val="0"/>
              </a:spcAft>
            </a:pPr>
            <a:r>
              <a:rPr sz="1800" b="0" kern="0" dirty="0">
                <a:solidFill>
                  <a:sysClr val="windowText" lastClr="000000"/>
                </a:solidFill>
                <a:latin typeface="Arial"/>
                <a:ea typeface="Arial"/>
                <a:cs typeface="Arial"/>
                <a:sym typeface="Arial"/>
              </a:rPr>
              <a:t>degree of </a:t>
            </a:r>
            <a:r>
              <a:rPr lang="en-US" sz="1800" b="0" kern="0" dirty="0" smtClean="0">
                <a:solidFill>
                  <a:sysClr val="windowText" lastClr="000000"/>
                </a:solidFill>
                <a:latin typeface="Arial"/>
                <a:ea typeface="Arial"/>
                <a:cs typeface="Arial"/>
                <a:sym typeface="Arial"/>
              </a:rPr>
              <a:t>node i</a:t>
            </a:r>
            <a:endParaRPr sz="1800" b="0" kern="0" dirty="0">
              <a:solidFill>
                <a:sysClr val="windowText" lastClr="000000"/>
              </a:solidFill>
              <a:latin typeface="Arial"/>
              <a:ea typeface="Arial"/>
              <a:cs typeface="Arial"/>
              <a:sym typeface="Arial"/>
            </a:endParaRPr>
          </a:p>
        </p:txBody>
      </p:sp>
      <p:sp>
        <p:nvSpPr>
          <p:cNvPr id="43" name="Shape 1126"/>
          <p:cNvSpPr/>
          <p:nvPr/>
        </p:nvSpPr>
        <p:spPr>
          <a:xfrm flipH="1">
            <a:off x="5349012" y="4310480"/>
            <a:ext cx="147834" cy="527017"/>
          </a:xfrm>
          <a:prstGeom prst="line">
            <a:avLst/>
          </a:prstGeom>
          <a:ln w="28575">
            <a:solidFill/>
            <a:tailEnd type="triangle"/>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Tree>
    <p:extLst>
      <p:ext uri="{BB962C8B-B14F-4D97-AF65-F5344CB8AC3E}">
        <p14:creationId xmlns:p14="http://schemas.microsoft.com/office/powerpoint/2010/main" val="7327622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160208" y="4708591"/>
            <a:ext cx="713934" cy="1118264"/>
          </a:xfrm>
          <a:prstGeom prst="rect">
            <a:avLst/>
          </a:prstGeom>
          <a:solidFill>
            <a:srgbClr val="FFFFFF"/>
          </a:solidFill>
          <a:ln w="28575" cap="flat">
            <a:solidFill>
              <a:srgbClr val="6076B4"/>
            </a:solidFill>
            <a:prstDash val="solid"/>
            <a:bevel/>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fontAlgn="auto" latinLnBrk="1" hangingPunct="0">
              <a:spcBef>
                <a:spcPts val="0"/>
              </a:spcBef>
              <a:spcAft>
                <a:spcPts val="0"/>
              </a:spcAft>
            </a:pPr>
            <a:endParaRPr lang="en-US" sz="1800" b="0">
              <a:solidFill>
                <a:srgbClr val="000000"/>
              </a:solidFill>
              <a:latin typeface="Arial"/>
              <a:ea typeface="Arial"/>
              <a:cs typeface="Arial"/>
              <a:sym typeface="Arial"/>
            </a:endParaRPr>
          </a:p>
        </p:txBody>
      </p:sp>
      <p:sp>
        <p:nvSpPr>
          <p:cNvPr id="1117" name="Shape 1117"/>
          <p:cNvSpPr>
            <a:spLocks noGrp="1"/>
          </p:cNvSpPr>
          <p:nvPr>
            <p:ph type="title"/>
          </p:nvPr>
        </p:nvSpPr>
        <p:spPr>
          <a:prstGeom prst="rect">
            <a:avLst/>
          </a:prstGeom>
        </p:spPr>
        <p:txBody>
          <a:bodyPr/>
          <a:lstStyle/>
          <a:p>
            <a:pPr lvl="0">
              <a:defRPr sz="1800">
                <a:solidFill>
                  <a:srgbClr val="000000"/>
                </a:solidFill>
                <a:effectLst/>
              </a:defRPr>
            </a:pPr>
            <a:r>
              <a:rPr sz="4000">
                <a:solidFill>
                  <a:srgbClr val="2F5897"/>
                </a:solidFill>
                <a:effectLst>
                  <a:outerShdw blurRad="63500" dist="38100" dir="5400000" rotWithShape="0">
                    <a:srgbClr val="000000">
                      <a:alpha val="25000"/>
                    </a:srgbClr>
                  </a:outerShdw>
                </a:effectLst>
              </a:rPr>
              <a:t>Network modularity</a:t>
            </a:r>
          </a:p>
        </p:txBody>
      </p:sp>
      <p:sp>
        <p:nvSpPr>
          <p:cNvPr id="1118" name="Shape 1118"/>
          <p:cNvSpPr>
            <a:spLocks noGrp="1"/>
          </p:cNvSpPr>
          <p:nvPr>
            <p:ph type="sldNum" sz="quarter" idx="4294967295"/>
          </p:nvPr>
        </p:nvSpPr>
        <p:spPr>
          <a:xfrm>
            <a:off x="8543277" y="6416230"/>
            <a:ext cx="561976" cy="245365"/>
          </a:xfrm>
          <a:prstGeom prst="rect">
            <a:avLst/>
          </a:prstGeom>
          <a:extLst>
            <a:ext uri="{C572A759-6A51-4108-AA02-DFA0A04FC94B}">
              <ma14:wrappingTextBoxFlag xmlns:ma14="http://schemas.microsoft.com/office/mac/drawingml/2011/main" val="1"/>
            </a:ext>
          </a:extLst>
        </p:spPr>
        <p:txBody>
          <a:bodyPr/>
          <a:lstStyle/>
          <a:p>
            <a:pPr>
              <a:defRPr sz="1800">
                <a:solidFill>
                  <a:srgbClr val="000000"/>
                </a:solidFill>
              </a:defRPr>
            </a:pPr>
            <a:fld id="{86CB4B4D-7CA3-9044-876B-883B54F8677D}" type="slidenum">
              <a:rPr sz="1800">
                <a:solidFill>
                  <a:srgbClr val="000000"/>
                </a:solidFill>
                <a:latin typeface="Calibri"/>
              </a:rPr>
              <a:pPr>
                <a:defRPr sz="1800">
                  <a:solidFill>
                    <a:srgbClr val="000000"/>
                  </a:solidFill>
                </a:defRPr>
              </a:pPr>
              <a:t>58</a:t>
            </a:fld>
            <a:endParaRPr sz="1800">
              <a:solidFill>
                <a:srgbClr val="000000"/>
              </a:solidFill>
              <a:latin typeface="Calibri"/>
            </a:endParaRPr>
          </a:p>
        </p:txBody>
      </p:sp>
      <p:pic>
        <p:nvPicPr>
          <p:cNvPr id="1122" name="pasted-image.pdf"/>
          <p:cNvPicPr/>
          <p:nvPr/>
        </p:nvPicPr>
        <p:blipFill>
          <a:blip r:embed="rId3">
            <a:extLst/>
          </a:blip>
          <a:stretch>
            <a:fillRect/>
          </a:stretch>
        </p:blipFill>
        <p:spPr>
          <a:xfrm>
            <a:off x="1503738" y="4782269"/>
            <a:ext cx="5560790" cy="1118805"/>
          </a:xfrm>
          <a:prstGeom prst="rect">
            <a:avLst/>
          </a:prstGeom>
          <a:ln w="12700">
            <a:miter lim="400000"/>
          </a:ln>
        </p:spPr>
      </p:pic>
      <p:sp>
        <p:nvSpPr>
          <p:cNvPr id="1123" name="Shape 1123"/>
          <p:cNvSpPr/>
          <p:nvPr/>
        </p:nvSpPr>
        <p:spPr>
          <a:xfrm>
            <a:off x="1256062" y="6238957"/>
            <a:ext cx="1819757" cy="350663"/>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defTabSz="457200" fontAlgn="auto">
              <a:spcBef>
                <a:spcPts val="0"/>
              </a:spcBef>
              <a:spcAft>
                <a:spcPts val="0"/>
              </a:spcAft>
            </a:pPr>
            <a:r>
              <a:rPr sz="1800" b="0" kern="0">
                <a:solidFill>
                  <a:sysClr val="windowText" lastClr="000000"/>
                </a:solidFill>
                <a:latin typeface="Arial"/>
                <a:ea typeface="Arial"/>
                <a:cs typeface="Arial"/>
                <a:sym typeface="Arial"/>
              </a:rPr>
              <a:t>number of edges</a:t>
            </a:r>
          </a:p>
        </p:txBody>
      </p:sp>
      <p:sp>
        <p:nvSpPr>
          <p:cNvPr id="1124" name="Shape 1124"/>
          <p:cNvSpPr/>
          <p:nvPr/>
        </p:nvSpPr>
        <p:spPr>
          <a:xfrm flipV="1">
            <a:off x="2097783" y="5765800"/>
            <a:ext cx="551873" cy="551873"/>
          </a:xfrm>
          <a:prstGeom prst="line">
            <a:avLst/>
          </a:prstGeom>
          <a:ln w="28575">
            <a:solidFill/>
            <a:tailEnd type="triangle"/>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127" name="Shape 1127"/>
          <p:cNvSpPr/>
          <p:nvPr/>
        </p:nvSpPr>
        <p:spPr>
          <a:xfrm>
            <a:off x="4691305" y="6251657"/>
            <a:ext cx="2328303" cy="617363"/>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defTabSz="457200" fontAlgn="auto">
              <a:spcBef>
                <a:spcPts val="0"/>
              </a:spcBef>
              <a:spcAft>
                <a:spcPts val="0"/>
              </a:spcAft>
            </a:pPr>
            <a:r>
              <a:rPr sz="1800" b="0" kern="0" dirty="0">
                <a:solidFill>
                  <a:sysClr val="windowText" lastClr="000000"/>
                </a:solidFill>
                <a:latin typeface="Arial"/>
                <a:ea typeface="Arial"/>
                <a:cs typeface="Arial"/>
                <a:sym typeface="Arial"/>
              </a:rPr>
              <a:t>expected number of </a:t>
            </a:r>
          </a:p>
          <a:p>
            <a:pPr defTabSz="457200" fontAlgn="auto">
              <a:spcBef>
                <a:spcPts val="0"/>
              </a:spcBef>
              <a:spcAft>
                <a:spcPts val="0"/>
              </a:spcAft>
            </a:pPr>
            <a:r>
              <a:rPr sz="1800" b="0" kern="0" dirty="0">
                <a:solidFill>
                  <a:sysClr val="windowText" lastClr="000000"/>
                </a:solidFill>
                <a:latin typeface="Arial"/>
                <a:ea typeface="Arial"/>
                <a:cs typeface="Arial"/>
                <a:sym typeface="Arial"/>
              </a:rPr>
              <a:t>edges between i and j</a:t>
            </a:r>
          </a:p>
        </p:txBody>
      </p:sp>
      <p:sp>
        <p:nvSpPr>
          <p:cNvPr id="1128" name="Shape 1128"/>
          <p:cNvSpPr/>
          <p:nvPr/>
        </p:nvSpPr>
        <p:spPr>
          <a:xfrm flipV="1">
            <a:off x="5536789" y="5879098"/>
            <a:ext cx="0" cy="412044"/>
          </a:xfrm>
          <a:prstGeom prst="line">
            <a:avLst/>
          </a:prstGeom>
          <a:ln w="28575">
            <a:solidFill/>
            <a:tailEnd type="triangle"/>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129" name="Shape 1129"/>
          <p:cNvSpPr/>
          <p:nvPr/>
        </p:nvSpPr>
        <p:spPr>
          <a:xfrm>
            <a:off x="7205623" y="5031669"/>
            <a:ext cx="1628996" cy="884062"/>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defTabSz="457200" fontAlgn="auto">
              <a:spcBef>
                <a:spcPts val="0"/>
              </a:spcBef>
              <a:spcAft>
                <a:spcPts val="0"/>
              </a:spcAft>
            </a:pPr>
            <a:r>
              <a:rPr sz="1800" b="0" kern="0" dirty="0">
                <a:solidFill>
                  <a:sysClr val="windowText" lastClr="000000"/>
                </a:solidFill>
                <a:latin typeface="Arial"/>
                <a:ea typeface="Arial"/>
                <a:cs typeface="Arial"/>
                <a:sym typeface="Arial"/>
              </a:rPr>
              <a:t>whether or not</a:t>
            </a:r>
          </a:p>
          <a:p>
            <a:pPr defTabSz="457200" fontAlgn="auto">
              <a:spcBef>
                <a:spcPts val="0"/>
              </a:spcBef>
              <a:spcAft>
                <a:spcPts val="0"/>
              </a:spcAft>
            </a:pPr>
            <a:r>
              <a:rPr sz="1800" b="0" kern="0" dirty="0">
                <a:solidFill>
                  <a:sysClr val="windowText" lastClr="000000"/>
                </a:solidFill>
                <a:latin typeface="Arial"/>
                <a:ea typeface="Arial"/>
                <a:cs typeface="Arial"/>
                <a:sym typeface="Arial"/>
              </a:rPr>
              <a:t>i, j are in the </a:t>
            </a:r>
          </a:p>
          <a:p>
            <a:pPr defTabSz="457200" fontAlgn="auto">
              <a:spcBef>
                <a:spcPts val="0"/>
              </a:spcBef>
              <a:spcAft>
                <a:spcPts val="0"/>
              </a:spcAft>
            </a:pPr>
            <a:r>
              <a:rPr sz="1800" b="0" kern="0" dirty="0">
                <a:solidFill>
                  <a:sysClr val="windowText" lastClr="000000"/>
                </a:solidFill>
                <a:latin typeface="Arial"/>
                <a:ea typeface="Arial"/>
                <a:cs typeface="Arial"/>
                <a:sym typeface="Arial"/>
              </a:rPr>
              <a:t>same module</a:t>
            </a:r>
          </a:p>
        </p:txBody>
      </p:sp>
      <p:sp>
        <p:nvSpPr>
          <p:cNvPr id="1130" name="Shape 1130"/>
          <p:cNvSpPr/>
          <p:nvPr/>
        </p:nvSpPr>
        <p:spPr>
          <a:xfrm>
            <a:off x="2561340" y="4288010"/>
            <a:ext cx="1819310" cy="350662"/>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ctr"/>
          </a:lstStyle>
          <a:p>
            <a:pPr defTabSz="457200" fontAlgn="auto">
              <a:spcBef>
                <a:spcPts val="0"/>
              </a:spcBef>
              <a:spcAft>
                <a:spcPts val="0"/>
              </a:spcAft>
            </a:pPr>
            <a:r>
              <a:rPr sz="1800" b="0" kern="0">
                <a:solidFill>
                  <a:sysClr val="windowText" lastClr="000000"/>
                </a:solidFill>
                <a:latin typeface="Arial"/>
                <a:ea typeface="Arial"/>
                <a:cs typeface="Arial"/>
                <a:sym typeface="Arial"/>
              </a:rPr>
              <a:t>adjacency matrix</a:t>
            </a:r>
          </a:p>
        </p:txBody>
      </p:sp>
      <p:sp>
        <p:nvSpPr>
          <p:cNvPr id="1131" name="Shape 1131"/>
          <p:cNvSpPr/>
          <p:nvPr/>
        </p:nvSpPr>
        <p:spPr>
          <a:xfrm>
            <a:off x="3954943" y="4637296"/>
            <a:ext cx="322313" cy="322312"/>
          </a:xfrm>
          <a:prstGeom prst="line">
            <a:avLst/>
          </a:prstGeom>
          <a:ln w="28575">
            <a:solidFill/>
            <a:tailEnd type="triangle"/>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42" name="Shape 1176"/>
          <p:cNvSpPr/>
          <p:nvPr/>
        </p:nvSpPr>
        <p:spPr>
          <a:xfrm flipV="1">
            <a:off x="2524469" y="2202698"/>
            <a:ext cx="774701" cy="137876"/>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43" name="Shape 1177"/>
          <p:cNvSpPr/>
          <p:nvPr/>
        </p:nvSpPr>
        <p:spPr>
          <a:xfrm>
            <a:off x="3582901" y="2307739"/>
            <a:ext cx="320847" cy="335974"/>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44" name="Shape 1178"/>
          <p:cNvSpPr/>
          <p:nvPr/>
        </p:nvSpPr>
        <p:spPr>
          <a:xfrm>
            <a:off x="2841112" y="1793463"/>
            <a:ext cx="552424" cy="267183"/>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45" name="Shape 1179"/>
          <p:cNvSpPr/>
          <p:nvPr/>
        </p:nvSpPr>
        <p:spPr>
          <a:xfrm flipH="1" flipV="1">
            <a:off x="2439219" y="2494463"/>
            <a:ext cx="192243" cy="409719"/>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46" name="Shape 1180"/>
          <p:cNvSpPr/>
          <p:nvPr/>
        </p:nvSpPr>
        <p:spPr>
          <a:xfrm flipH="1" flipV="1">
            <a:off x="2500811" y="2438616"/>
            <a:ext cx="1354256" cy="310139"/>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47" name="Shape 1181"/>
          <p:cNvSpPr/>
          <p:nvPr/>
        </p:nvSpPr>
        <p:spPr>
          <a:xfrm flipV="1">
            <a:off x="2448407" y="1800211"/>
            <a:ext cx="199266" cy="402489"/>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48" name="Shape 1182"/>
          <p:cNvSpPr/>
          <p:nvPr/>
        </p:nvSpPr>
        <p:spPr>
          <a:xfrm flipV="1">
            <a:off x="2866512" y="2323865"/>
            <a:ext cx="492075" cy="580316"/>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49" name="Shape 1183"/>
          <p:cNvSpPr/>
          <p:nvPr/>
        </p:nvSpPr>
        <p:spPr>
          <a:xfrm flipV="1">
            <a:off x="5088284" y="2202698"/>
            <a:ext cx="774701" cy="137876"/>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50" name="Shape 1184"/>
          <p:cNvSpPr/>
          <p:nvPr/>
        </p:nvSpPr>
        <p:spPr>
          <a:xfrm>
            <a:off x="6146716" y="2307739"/>
            <a:ext cx="320847" cy="335974"/>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51" name="Shape 1185"/>
          <p:cNvSpPr/>
          <p:nvPr/>
        </p:nvSpPr>
        <p:spPr>
          <a:xfrm flipH="1" flipV="1">
            <a:off x="5003034" y="2494463"/>
            <a:ext cx="192243" cy="409719"/>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52" name="Shape 1186"/>
          <p:cNvSpPr/>
          <p:nvPr/>
        </p:nvSpPr>
        <p:spPr>
          <a:xfrm flipH="1" flipV="1">
            <a:off x="5064626" y="2438616"/>
            <a:ext cx="1354256" cy="310139"/>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53" name="Shape 1187"/>
          <p:cNvSpPr/>
          <p:nvPr/>
        </p:nvSpPr>
        <p:spPr>
          <a:xfrm flipH="1">
            <a:off x="5481915" y="2853795"/>
            <a:ext cx="985648" cy="158932"/>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54" name="Shape 1188"/>
          <p:cNvSpPr/>
          <p:nvPr/>
        </p:nvSpPr>
        <p:spPr>
          <a:xfrm flipV="1">
            <a:off x="5430327" y="2323865"/>
            <a:ext cx="492075" cy="580316"/>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55" name="Shape 1189"/>
          <p:cNvSpPr/>
          <p:nvPr/>
        </p:nvSpPr>
        <p:spPr>
          <a:xfrm flipH="1">
            <a:off x="4187479" y="2450952"/>
            <a:ext cx="629774" cy="297803"/>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pic>
        <p:nvPicPr>
          <p:cNvPr id="56" name="pasted-image.pdf"/>
          <p:cNvPicPr/>
          <p:nvPr/>
        </p:nvPicPr>
        <p:blipFill>
          <a:blip r:embed="rId4">
            <a:extLst/>
          </a:blip>
          <a:stretch>
            <a:fillRect/>
          </a:stretch>
        </p:blipFill>
        <p:spPr>
          <a:xfrm>
            <a:off x="6988109" y="2408785"/>
            <a:ext cx="2019301" cy="419101"/>
          </a:xfrm>
          <a:prstGeom prst="rect">
            <a:avLst/>
          </a:prstGeom>
          <a:ln w="12700">
            <a:miter lim="400000"/>
          </a:ln>
        </p:spPr>
      </p:pic>
      <p:sp>
        <p:nvSpPr>
          <p:cNvPr id="57" name="Shape 1191"/>
          <p:cNvSpPr/>
          <p:nvPr/>
        </p:nvSpPr>
        <p:spPr>
          <a:xfrm>
            <a:off x="5748154" y="3403070"/>
            <a:ext cx="2264010" cy="350662"/>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defTabSz="457200" fontAlgn="auto">
              <a:spcBef>
                <a:spcPts val="0"/>
              </a:spcBef>
              <a:spcAft>
                <a:spcPts val="0"/>
              </a:spcAft>
            </a:pPr>
            <a:r>
              <a:rPr sz="1800" b="0" kern="0">
                <a:solidFill>
                  <a:sysClr val="windowText" lastClr="000000"/>
                </a:solidFill>
                <a:latin typeface="Arial"/>
                <a:ea typeface="Arial"/>
                <a:cs typeface="Arial"/>
                <a:sym typeface="Arial"/>
              </a:rPr>
              <a:t>Optimization problem</a:t>
            </a:r>
          </a:p>
        </p:txBody>
      </p:sp>
      <p:sp>
        <p:nvSpPr>
          <p:cNvPr id="58" name="Shape 1202"/>
          <p:cNvSpPr/>
          <p:nvPr/>
        </p:nvSpPr>
        <p:spPr>
          <a:xfrm>
            <a:off x="1887814" y="1296277"/>
            <a:ext cx="2559295" cy="21082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8575">
            <a:solidFill>
              <a:srgbClr val="6076B4"/>
            </a:solidFill>
          </a:ln>
          <a:effectLst>
            <a:outerShdw blurRad="38100" dist="23000" dir="5400000" rotWithShape="0">
              <a:srgbClr val="000000">
                <a:alpha val="35000"/>
              </a:srgbClr>
            </a:outerShdw>
          </a:effectLst>
        </p:spPr>
        <p:txBody>
          <a:bodyPr lIns="0" tIns="0" rIns="0" bIns="0" anchor="ctr"/>
          <a:lstStyle/>
          <a:p>
            <a:pPr defTabSz="457200"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59" name="Shape 1203"/>
          <p:cNvSpPr/>
          <p:nvPr/>
        </p:nvSpPr>
        <p:spPr>
          <a:xfrm>
            <a:off x="4579562" y="1797650"/>
            <a:ext cx="2329580" cy="1597207"/>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8575">
            <a:solidFill>
              <a:srgbClr val="FF2600"/>
            </a:solidFill>
          </a:ln>
          <a:effectLst>
            <a:outerShdw blurRad="38100" dist="23000" dir="5400000" rotWithShape="0">
              <a:srgbClr val="000000">
                <a:alpha val="35000"/>
              </a:srgbClr>
            </a:outerShdw>
          </a:effectLst>
        </p:spPr>
        <p:txBody>
          <a:bodyPr lIns="0" tIns="0" rIns="0" bIns="0" anchor="ctr"/>
          <a:lstStyle/>
          <a:p>
            <a:pPr defTabSz="457200"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60" name="Shape 1204"/>
          <p:cNvSpPr/>
          <p:nvPr/>
        </p:nvSpPr>
        <p:spPr>
          <a:xfrm>
            <a:off x="2243513" y="2206494"/>
            <a:ext cx="303840" cy="28776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433FF"/>
          </a:solidFill>
          <a:ln w="12700">
            <a:miter lim="400000"/>
          </a:ln>
          <a:effectLst>
            <a:outerShdw blurRad="38100" dist="23000" dir="5400000" rotWithShape="0">
              <a:srgbClr val="000000">
                <a:alpha val="35000"/>
              </a:srgbClr>
            </a:outerShdw>
          </a:effectLst>
        </p:spPr>
        <p:txBody>
          <a:bodyPr lIns="0" tIns="0" rIns="0" bIns="0" anchor="ctr"/>
          <a:lstStyle/>
          <a:p>
            <a:pPr defTabSz="457200"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61" name="Shape 1205"/>
          <p:cNvSpPr/>
          <p:nvPr/>
        </p:nvSpPr>
        <p:spPr>
          <a:xfrm>
            <a:off x="3319075" y="2029520"/>
            <a:ext cx="303840" cy="28776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433FF"/>
          </a:solidFill>
          <a:ln w="12700">
            <a:miter lim="400000"/>
          </a:ln>
          <a:effectLst>
            <a:outerShdw blurRad="38100" dist="23000" dir="5400000" rotWithShape="0">
              <a:srgbClr val="000000">
                <a:alpha val="35000"/>
              </a:srgbClr>
            </a:outerShdw>
          </a:effectLst>
        </p:spPr>
        <p:txBody>
          <a:bodyPr lIns="0" tIns="0" rIns="0" bIns="0" anchor="ctr"/>
          <a:lstStyle/>
          <a:p>
            <a:pPr defTabSz="457200"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62" name="Shape 1206"/>
          <p:cNvSpPr/>
          <p:nvPr/>
        </p:nvSpPr>
        <p:spPr>
          <a:xfrm>
            <a:off x="3871946" y="2601453"/>
            <a:ext cx="303840" cy="28776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433FF"/>
          </a:solidFill>
          <a:ln w="12700">
            <a:miter lim="400000"/>
          </a:ln>
          <a:effectLst>
            <a:outerShdw blurRad="38100" dist="23000" dir="5400000" rotWithShape="0">
              <a:srgbClr val="000000">
                <a:alpha val="35000"/>
              </a:srgbClr>
            </a:outerShdw>
          </a:effectLst>
        </p:spPr>
        <p:txBody>
          <a:bodyPr lIns="0" tIns="0" rIns="0" bIns="0" anchor="ctr"/>
          <a:lstStyle/>
          <a:p>
            <a:pPr defTabSz="457200"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63" name="Shape 1207"/>
          <p:cNvSpPr/>
          <p:nvPr/>
        </p:nvSpPr>
        <p:spPr>
          <a:xfrm>
            <a:off x="2577825" y="1570391"/>
            <a:ext cx="303840" cy="28776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433FF"/>
          </a:solidFill>
          <a:ln w="12700">
            <a:miter lim="400000"/>
          </a:ln>
          <a:effectLst>
            <a:outerShdw blurRad="38100" dist="23000" dir="5400000" rotWithShape="0">
              <a:srgbClr val="000000">
                <a:alpha val="35000"/>
              </a:srgbClr>
            </a:outerShdw>
          </a:effectLst>
        </p:spPr>
        <p:txBody>
          <a:bodyPr lIns="0" tIns="0" rIns="0" bIns="0" anchor="ctr"/>
          <a:lstStyle/>
          <a:p>
            <a:pPr defTabSz="457200"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64" name="Shape 1208"/>
          <p:cNvSpPr/>
          <p:nvPr/>
        </p:nvSpPr>
        <p:spPr>
          <a:xfrm>
            <a:off x="2603225" y="2834294"/>
            <a:ext cx="303840" cy="28776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433FF"/>
          </a:solidFill>
          <a:ln w="12700">
            <a:miter lim="400000"/>
          </a:ln>
          <a:effectLst>
            <a:outerShdw blurRad="38100" dist="23000" dir="5400000" rotWithShape="0">
              <a:srgbClr val="000000">
                <a:alpha val="35000"/>
              </a:srgbClr>
            </a:outerShdw>
          </a:effectLst>
        </p:spPr>
        <p:txBody>
          <a:bodyPr lIns="0" tIns="0" rIns="0" bIns="0" anchor="ctr"/>
          <a:lstStyle/>
          <a:p>
            <a:pPr defTabSz="457200"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65" name="Shape 1209"/>
          <p:cNvSpPr/>
          <p:nvPr/>
        </p:nvSpPr>
        <p:spPr>
          <a:xfrm>
            <a:off x="5151261" y="2863110"/>
            <a:ext cx="303840" cy="28776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2600"/>
          </a:solidFill>
          <a:ln w="12700">
            <a:miter lim="400000"/>
          </a:ln>
          <a:effectLst>
            <a:outerShdw blurRad="38100" dist="23000" dir="5400000" rotWithShape="0">
              <a:srgbClr val="000000">
                <a:alpha val="35000"/>
              </a:srgbClr>
            </a:outerShdw>
          </a:effectLst>
        </p:spPr>
        <p:txBody>
          <a:bodyPr lIns="0" tIns="0" rIns="0" bIns="0" anchor="ctr"/>
          <a:lstStyle/>
          <a:p>
            <a:pPr defTabSz="457200"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66" name="Shape 1210"/>
          <p:cNvSpPr/>
          <p:nvPr/>
        </p:nvSpPr>
        <p:spPr>
          <a:xfrm>
            <a:off x="4777082" y="2219194"/>
            <a:ext cx="303840" cy="28776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2600"/>
          </a:solidFill>
          <a:ln w="12700">
            <a:miter lim="400000"/>
          </a:ln>
          <a:effectLst>
            <a:outerShdw blurRad="38100" dist="23000" dir="5400000" rotWithShape="0">
              <a:srgbClr val="000000">
                <a:alpha val="35000"/>
              </a:srgbClr>
            </a:outerShdw>
          </a:effectLst>
        </p:spPr>
        <p:txBody>
          <a:bodyPr lIns="0" tIns="0" rIns="0" bIns="0" anchor="ctr"/>
          <a:lstStyle/>
          <a:p>
            <a:pPr defTabSz="457200"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67" name="Shape 1211"/>
          <p:cNvSpPr/>
          <p:nvPr/>
        </p:nvSpPr>
        <p:spPr>
          <a:xfrm>
            <a:off x="6340409" y="2602988"/>
            <a:ext cx="303840" cy="28776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2600"/>
          </a:solidFill>
          <a:ln w="12700">
            <a:miter lim="400000"/>
          </a:ln>
          <a:effectLst>
            <a:outerShdw blurRad="38100" dist="23000" dir="5400000" rotWithShape="0">
              <a:srgbClr val="000000">
                <a:alpha val="35000"/>
              </a:srgbClr>
            </a:outerShdw>
          </a:effectLst>
        </p:spPr>
        <p:txBody>
          <a:bodyPr lIns="0" tIns="0" rIns="0" bIns="0" anchor="ctr"/>
          <a:lstStyle/>
          <a:p>
            <a:pPr defTabSz="457200"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68" name="Shape 1212"/>
          <p:cNvSpPr/>
          <p:nvPr/>
        </p:nvSpPr>
        <p:spPr>
          <a:xfrm>
            <a:off x="5868218" y="2064146"/>
            <a:ext cx="303840" cy="28776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2600"/>
          </a:solidFill>
          <a:ln w="12700">
            <a:miter lim="400000"/>
          </a:ln>
          <a:effectLst>
            <a:outerShdw blurRad="38100" dist="23000" dir="5400000" rotWithShape="0">
              <a:srgbClr val="000000">
                <a:alpha val="35000"/>
              </a:srgbClr>
            </a:outerShdw>
          </a:effectLst>
        </p:spPr>
        <p:txBody>
          <a:bodyPr lIns="0" tIns="0" rIns="0" bIns="0" anchor="ctr"/>
          <a:lstStyle/>
          <a:p>
            <a:pPr defTabSz="457200"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69" name="Shape 1125"/>
          <p:cNvSpPr/>
          <p:nvPr/>
        </p:nvSpPr>
        <p:spPr>
          <a:xfrm>
            <a:off x="4782017" y="4038323"/>
            <a:ext cx="1739380" cy="276999"/>
          </a:xfrm>
          <a:prstGeom prst="rect">
            <a:avLst/>
          </a:prstGeom>
          <a:ln w="12700">
            <a:miter lim="400000"/>
          </a:ln>
          <a:extLst>
            <a:ext uri="{C572A759-6A51-4108-AA02-DFA0A04FC94B}">
              <ma14:wrappingTextBoxFlag xmlns:ma14="http://schemas.microsoft.com/office/mac/drawingml/2011/main" val="1"/>
            </a:ext>
          </a:extLst>
        </p:spPr>
        <p:txBody>
          <a:bodyPr wrap="square" lIns="0" tIns="0" rIns="0" bIns="0">
            <a:spAutoFit/>
          </a:bodyPr>
          <a:lstStyle/>
          <a:p>
            <a:pPr defTabSz="457200" fontAlgn="auto">
              <a:spcBef>
                <a:spcPts val="0"/>
              </a:spcBef>
              <a:spcAft>
                <a:spcPts val="0"/>
              </a:spcAft>
            </a:pPr>
            <a:r>
              <a:rPr sz="1800" b="0" kern="0" dirty="0">
                <a:solidFill>
                  <a:sysClr val="windowText" lastClr="000000"/>
                </a:solidFill>
                <a:latin typeface="Arial"/>
                <a:ea typeface="Arial"/>
                <a:cs typeface="Arial"/>
                <a:sym typeface="Arial"/>
              </a:rPr>
              <a:t>degree of </a:t>
            </a:r>
            <a:r>
              <a:rPr lang="en-US" sz="1800" b="0" kern="0" dirty="0" smtClean="0">
                <a:solidFill>
                  <a:sysClr val="windowText" lastClr="000000"/>
                </a:solidFill>
                <a:latin typeface="Arial"/>
                <a:ea typeface="Arial"/>
                <a:cs typeface="Arial"/>
                <a:sym typeface="Arial"/>
              </a:rPr>
              <a:t>node i</a:t>
            </a:r>
            <a:endParaRPr sz="1800" b="0" kern="0" dirty="0">
              <a:solidFill>
                <a:sysClr val="windowText" lastClr="000000"/>
              </a:solidFill>
              <a:latin typeface="Arial"/>
              <a:ea typeface="Arial"/>
              <a:cs typeface="Arial"/>
              <a:sym typeface="Arial"/>
            </a:endParaRPr>
          </a:p>
        </p:txBody>
      </p:sp>
      <p:sp>
        <p:nvSpPr>
          <p:cNvPr id="70" name="Shape 1126"/>
          <p:cNvSpPr/>
          <p:nvPr/>
        </p:nvSpPr>
        <p:spPr>
          <a:xfrm flipH="1">
            <a:off x="5349012" y="4310480"/>
            <a:ext cx="147834" cy="527017"/>
          </a:xfrm>
          <a:prstGeom prst="line">
            <a:avLst/>
          </a:prstGeom>
          <a:ln w="28575">
            <a:solidFill/>
            <a:tailEnd type="triangle"/>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Tree>
    <p:extLst>
      <p:ext uri="{BB962C8B-B14F-4D97-AF65-F5344CB8AC3E}">
        <p14:creationId xmlns:p14="http://schemas.microsoft.com/office/powerpoint/2010/main" val="2816936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toy example [</a:t>
            </a:r>
            <a:r>
              <a:rPr lang="en-US" dirty="0" err="1" smtClean="0"/>
              <a:t>orthoclust</a:t>
            </a:r>
            <a:r>
              <a:rPr lang="en-US" dirty="0" smtClean="0"/>
              <a:t>]</a:t>
            </a:r>
            <a:endParaRPr lang="en-US" dirty="0"/>
          </a:p>
        </p:txBody>
      </p:sp>
      <p:sp>
        <p:nvSpPr>
          <p:cNvPr id="310" name="TextBox 309"/>
          <p:cNvSpPr txBox="1"/>
          <p:nvPr/>
        </p:nvSpPr>
        <p:spPr>
          <a:xfrm>
            <a:off x="2237346" y="1550297"/>
            <a:ext cx="6819728" cy="338554"/>
          </a:xfrm>
          <a:prstGeom prst="rect">
            <a:avLst/>
          </a:prstGeom>
          <a:noFill/>
        </p:spPr>
        <p:txBody>
          <a:bodyPr wrap="none" rtlCol="0">
            <a:spAutoFit/>
          </a:bodyPr>
          <a:lstStyle/>
          <a:p>
            <a:pPr defTabSz="457200" fontAlgn="auto">
              <a:spcBef>
                <a:spcPts val="0"/>
              </a:spcBef>
              <a:spcAft>
                <a:spcPts val="0"/>
              </a:spcAft>
            </a:pPr>
            <a:r>
              <a:rPr lang="en-US" sz="1600" b="0" dirty="0" smtClean="0">
                <a:solidFill>
                  <a:prstClr val="black"/>
                </a:solidFill>
                <a:latin typeface="Calibri"/>
              </a:rPr>
              <a:t>Every node </a:t>
            </a:r>
            <a:r>
              <a:rPr lang="en-US" sz="1600" b="0" dirty="0" err="1" smtClean="0">
                <a:solidFill>
                  <a:prstClr val="black"/>
                </a:solidFill>
                <a:latin typeface="Calibri"/>
              </a:rPr>
              <a:t>i</a:t>
            </a:r>
            <a:r>
              <a:rPr lang="en-US" sz="1600" b="0" dirty="0" smtClean="0">
                <a:solidFill>
                  <a:prstClr val="black"/>
                </a:solidFill>
                <a:latin typeface="Calibri"/>
              </a:rPr>
              <a:t> is assigned with a spin value </a:t>
            </a:r>
            <a:r>
              <a:rPr lang="en-US" sz="1600" b="0" dirty="0" err="1" smtClean="0">
                <a:solidFill>
                  <a:prstClr val="black"/>
                </a:solidFill>
                <a:latin typeface="Calibri"/>
              </a:rPr>
              <a:t>σ</a:t>
            </a:r>
            <a:r>
              <a:rPr lang="en-US" sz="1600" b="0" baseline="-25000" dirty="0" err="1" smtClean="0">
                <a:solidFill>
                  <a:prstClr val="black"/>
                </a:solidFill>
                <a:latin typeface="Calibri"/>
              </a:rPr>
              <a:t>i</a:t>
            </a:r>
            <a:r>
              <a:rPr lang="en-US" sz="1600" b="0" dirty="0" smtClean="0">
                <a:solidFill>
                  <a:prstClr val="black"/>
                </a:solidFill>
                <a:latin typeface="Calibri"/>
              </a:rPr>
              <a:t> (labels of modules: 1,2,…q). </a:t>
            </a:r>
          </a:p>
        </p:txBody>
      </p:sp>
      <p:grpSp>
        <p:nvGrpSpPr>
          <p:cNvPr id="7" name="Group 6"/>
          <p:cNvGrpSpPr/>
          <p:nvPr/>
        </p:nvGrpSpPr>
        <p:grpSpPr>
          <a:xfrm>
            <a:off x="962557" y="2180472"/>
            <a:ext cx="332413" cy="307777"/>
            <a:chOff x="664163" y="1815126"/>
            <a:chExt cx="332413" cy="307777"/>
          </a:xfrm>
        </p:grpSpPr>
        <p:sp>
          <p:nvSpPr>
            <p:cNvPr id="5" name="Oval 4"/>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6" name="TextBox 5"/>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smtClean="0">
                  <a:solidFill>
                    <a:prstClr val="black"/>
                  </a:solidFill>
                  <a:latin typeface="Calibri"/>
                </a:rPr>
                <a:t>1</a:t>
              </a:r>
              <a:endParaRPr lang="en-US" sz="1400" b="0" dirty="0">
                <a:solidFill>
                  <a:prstClr val="black"/>
                </a:solidFill>
                <a:latin typeface="Calibri"/>
              </a:endParaRPr>
            </a:p>
          </p:txBody>
        </p:sp>
      </p:grpSp>
      <p:grpSp>
        <p:nvGrpSpPr>
          <p:cNvPr id="8" name="Group 7"/>
          <p:cNvGrpSpPr/>
          <p:nvPr/>
        </p:nvGrpSpPr>
        <p:grpSpPr>
          <a:xfrm>
            <a:off x="1315181" y="1522983"/>
            <a:ext cx="332413" cy="307777"/>
            <a:chOff x="664163" y="1815126"/>
            <a:chExt cx="332413" cy="307777"/>
          </a:xfrm>
        </p:grpSpPr>
        <p:sp>
          <p:nvSpPr>
            <p:cNvPr id="9" name="Oval 8"/>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10" name="TextBox 9"/>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a:solidFill>
                    <a:prstClr val="black"/>
                  </a:solidFill>
                  <a:latin typeface="Calibri"/>
                </a:rPr>
                <a:t>2</a:t>
              </a:r>
            </a:p>
          </p:txBody>
        </p:sp>
      </p:grpSp>
      <p:grpSp>
        <p:nvGrpSpPr>
          <p:cNvPr id="14" name="Group 13"/>
          <p:cNvGrpSpPr/>
          <p:nvPr/>
        </p:nvGrpSpPr>
        <p:grpSpPr>
          <a:xfrm>
            <a:off x="1340581" y="2843783"/>
            <a:ext cx="332413" cy="307777"/>
            <a:chOff x="664163" y="1815126"/>
            <a:chExt cx="332413" cy="307777"/>
          </a:xfrm>
        </p:grpSpPr>
        <p:sp>
          <p:nvSpPr>
            <p:cNvPr id="15" name="Oval 14"/>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16" name="TextBox 15"/>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smtClean="0">
                  <a:solidFill>
                    <a:prstClr val="black"/>
                  </a:solidFill>
                  <a:latin typeface="Calibri"/>
                </a:rPr>
                <a:t>3</a:t>
              </a:r>
              <a:endParaRPr lang="en-US" sz="1400" b="0" dirty="0">
                <a:solidFill>
                  <a:prstClr val="black"/>
                </a:solidFill>
                <a:latin typeface="Calibri"/>
              </a:endParaRPr>
            </a:p>
          </p:txBody>
        </p:sp>
      </p:grpSp>
      <p:grpSp>
        <p:nvGrpSpPr>
          <p:cNvPr id="17" name="Group 16"/>
          <p:cNvGrpSpPr/>
          <p:nvPr/>
        </p:nvGrpSpPr>
        <p:grpSpPr>
          <a:xfrm>
            <a:off x="2612867" y="2583315"/>
            <a:ext cx="332413" cy="307777"/>
            <a:chOff x="664163" y="1815126"/>
            <a:chExt cx="332413" cy="307777"/>
          </a:xfrm>
        </p:grpSpPr>
        <p:sp>
          <p:nvSpPr>
            <p:cNvPr id="18" name="Oval 17"/>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19" name="TextBox 18"/>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smtClean="0">
                  <a:solidFill>
                    <a:prstClr val="black"/>
                  </a:solidFill>
                  <a:latin typeface="Calibri"/>
                </a:rPr>
                <a:t>2</a:t>
              </a:r>
              <a:endParaRPr lang="en-US" sz="1400" b="0" dirty="0">
                <a:solidFill>
                  <a:prstClr val="black"/>
                </a:solidFill>
                <a:latin typeface="Calibri"/>
              </a:endParaRPr>
            </a:p>
          </p:txBody>
        </p:sp>
      </p:grpSp>
      <p:grpSp>
        <p:nvGrpSpPr>
          <p:cNvPr id="20" name="Group 19"/>
          <p:cNvGrpSpPr/>
          <p:nvPr/>
        </p:nvGrpSpPr>
        <p:grpSpPr>
          <a:xfrm>
            <a:off x="2056970" y="2037259"/>
            <a:ext cx="332413" cy="307777"/>
            <a:chOff x="664163" y="1815126"/>
            <a:chExt cx="332413" cy="307777"/>
          </a:xfrm>
        </p:grpSpPr>
        <p:sp>
          <p:nvSpPr>
            <p:cNvPr id="21" name="Oval 20"/>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22" name="TextBox 21"/>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smtClean="0">
                  <a:solidFill>
                    <a:prstClr val="black"/>
                  </a:solidFill>
                  <a:latin typeface="Calibri"/>
                </a:rPr>
                <a:t>4</a:t>
              </a:r>
              <a:endParaRPr lang="en-US" sz="1400" b="0" dirty="0">
                <a:solidFill>
                  <a:prstClr val="black"/>
                </a:solidFill>
                <a:latin typeface="Calibri"/>
              </a:endParaRPr>
            </a:p>
          </p:txBody>
        </p:sp>
      </p:grpSp>
      <p:cxnSp>
        <p:nvCxnSpPr>
          <p:cNvPr id="24" name="Straight Connector 23"/>
          <p:cNvCxnSpPr>
            <a:stCxn id="6" idx="3"/>
            <a:endCxn id="21" idx="2"/>
          </p:cNvCxnSpPr>
          <p:nvPr/>
        </p:nvCxnSpPr>
        <p:spPr>
          <a:xfrm flipV="1">
            <a:off x="1282270" y="2196486"/>
            <a:ext cx="774700" cy="137875"/>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25" name="Straight Connector 24"/>
          <p:cNvCxnSpPr>
            <a:stCxn id="21" idx="5"/>
            <a:endCxn id="18" idx="1"/>
          </p:cNvCxnSpPr>
          <p:nvPr/>
        </p:nvCxnSpPr>
        <p:spPr>
          <a:xfrm>
            <a:off x="2340702" y="2301527"/>
            <a:ext cx="320846" cy="335973"/>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27" name="Straight Connector 26"/>
          <p:cNvCxnSpPr>
            <a:stCxn id="9" idx="5"/>
          </p:cNvCxnSpPr>
          <p:nvPr/>
        </p:nvCxnSpPr>
        <p:spPr>
          <a:xfrm>
            <a:off x="1598913" y="1787251"/>
            <a:ext cx="552423" cy="267182"/>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34" name="Straight Connector 33"/>
          <p:cNvCxnSpPr>
            <a:stCxn id="15" idx="1"/>
          </p:cNvCxnSpPr>
          <p:nvPr/>
        </p:nvCxnSpPr>
        <p:spPr>
          <a:xfrm flipH="1" flipV="1">
            <a:off x="1197020" y="2488250"/>
            <a:ext cx="192242" cy="409718"/>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36" name="Straight Connector 35"/>
          <p:cNvCxnSpPr>
            <a:stCxn id="18" idx="2"/>
          </p:cNvCxnSpPr>
          <p:nvPr/>
        </p:nvCxnSpPr>
        <p:spPr>
          <a:xfrm flipH="1" flipV="1">
            <a:off x="1258612" y="2432404"/>
            <a:ext cx="1354255" cy="310138"/>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flipV="1">
            <a:off x="1206208" y="1793999"/>
            <a:ext cx="199265" cy="402488"/>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a:stCxn id="15" idx="7"/>
          </p:cNvCxnSpPr>
          <p:nvPr/>
        </p:nvCxnSpPr>
        <p:spPr>
          <a:xfrm flipV="1">
            <a:off x="1624313" y="2317653"/>
            <a:ext cx="492074" cy="580315"/>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grpSp>
        <p:nvGrpSpPr>
          <p:cNvPr id="43" name="Group 42"/>
          <p:cNvGrpSpPr/>
          <p:nvPr/>
        </p:nvGrpSpPr>
        <p:grpSpPr>
          <a:xfrm>
            <a:off x="3526372" y="2180472"/>
            <a:ext cx="332413" cy="307777"/>
            <a:chOff x="664163" y="1815126"/>
            <a:chExt cx="332413" cy="307777"/>
          </a:xfrm>
        </p:grpSpPr>
        <p:sp>
          <p:nvSpPr>
            <p:cNvPr id="44" name="Oval 43"/>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45" name="TextBox 44"/>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smtClean="0">
                  <a:solidFill>
                    <a:prstClr val="black"/>
                  </a:solidFill>
                  <a:latin typeface="Calibri"/>
                </a:rPr>
                <a:t>1</a:t>
              </a:r>
              <a:endParaRPr lang="en-US" sz="1400" b="0" dirty="0">
                <a:solidFill>
                  <a:prstClr val="black"/>
                </a:solidFill>
                <a:latin typeface="Calibri"/>
              </a:endParaRPr>
            </a:p>
          </p:txBody>
        </p:sp>
      </p:grpSp>
      <p:grpSp>
        <p:nvGrpSpPr>
          <p:cNvPr id="46" name="Group 45"/>
          <p:cNvGrpSpPr/>
          <p:nvPr/>
        </p:nvGrpSpPr>
        <p:grpSpPr>
          <a:xfrm>
            <a:off x="7394832" y="4261691"/>
            <a:ext cx="332413" cy="307777"/>
            <a:chOff x="664163" y="1815126"/>
            <a:chExt cx="332413" cy="307777"/>
          </a:xfrm>
        </p:grpSpPr>
        <p:sp>
          <p:nvSpPr>
            <p:cNvPr id="47" name="Oval 46"/>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48" name="TextBox 47"/>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a:solidFill>
                    <a:prstClr val="black"/>
                  </a:solidFill>
                  <a:latin typeface="Calibri"/>
                </a:rPr>
                <a:t>1</a:t>
              </a:r>
            </a:p>
          </p:txBody>
        </p:sp>
      </p:grpSp>
      <p:grpSp>
        <p:nvGrpSpPr>
          <p:cNvPr id="49" name="Group 48"/>
          <p:cNvGrpSpPr/>
          <p:nvPr/>
        </p:nvGrpSpPr>
        <p:grpSpPr>
          <a:xfrm>
            <a:off x="3904396" y="2843783"/>
            <a:ext cx="332413" cy="307777"/>
            <a:chOff x="664163" y="1815126"/>
            <a:chExt cx="332413" cy="307777"/>
          </a:xfrm>
        </p:grpSpPr>
        <p:sp>
          <p:nvSpPr>
            <p:cNvPr id="50" name="Oval 49"/>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51" name="TextBox 50"/>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smtClean="0">
                  <a:solidFill>
                    <a:prstClr val="black"/>
                  </a:solidFill>
                  <a:latin typeface="Calibri"/>
                </a:rPr>
                <a:t>3</a:t>
              </a:r>
              <a:endParaRPr lang="en-US" sz="1400" b="0" dirty="0">
                <a:solidFill>
                  <a:prstClr val="black"/>
                </a:solidFill>
                <a:latin typeface="Calibri"/>
              </a:endParaRPr>
            </a:p>
          </p:txBody>
        </p:sp>
      </p:grpSp>
      <p:grpSp>
        <p:nvGrpSpPr>
          <p:cNvPr id="52" name="Group 51"/>
          <p:cNvGrpSpPr/>
          <p:nvPr/>
        </p:nvGrpSpPr>
        <p:grpSpPr>
          <a:xfrm>
            <a:off x="5176682" y="2583315"/>
            <a:ext cx="332413" cy="307777"/>
            <a:chOff x="664163" y="1815126"/>
            <a:chExt cx="332413" cy="307777"/>
          </a:xfrm>
        </p:grpSpPr>
        <p:sp>
          <p:nvSpPr>
            <p:cNvPr id="53" name="Oval 52"/>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54" name="TextBox 53"/>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smtClean="0">
                  <a:solidFill>
                    <a:prstClr val="black"/>
                  </a:solidFill>
                  <a:latin typeface="Calibri"/>
                </a:rPr>
                <a:t>2</a:t>
              </a:r>
              <a:endParaRPr lang="en-US" sz="1400" b="0" dirty="0">
                <a:solidFill>
                  <a:prstClr val="black"/>
                </a:solidFill>
                <a:latin typeface="Calibri"/>
              </a:endParaRPr>
            </a:p>
          </p:txBody>
        </p:sp>
      </p:grpSp>
      <p:grpSp>
        <p:nvGrpSpPr>
          <p:cNvPr id="55" name="Group 54"/>
          <p:cNvGrpSpPr/>
          <p:nvPr/>
        </p:nvGrpSpPr>
        <p:grpSpPr>
          <a:xfrm>
            <a:off x="4620785" y="2037259"/>
            <a:ext cx="332413" cy="307777"/>
            <a:chOff x="664163" y="1815126"/>
            <a:chExt cx="332413" cy="307777"/>
          </a:xfrm>
        </p:grpSpPr>
        <p:sp>
          <p:nvSpPr>
            <p:cNvPr id="56" name="Oval 55"/>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57" name="TextBox 56"/>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a:solidFill>
                    <a:prstClr val="black"/>
                  </a:solidFill>
                  <a:latin typeface="Calibri"/>
                </a:rPr>
                <a:t>4</a:t>
              </a:r>
            </a:p>
          </p:txBody>
        </p:sp>
      </p:grpSp>
      <p:cxnSp>
        <p:nvCxnSpPr>
          <p:cNvPr id="58" name="Straight Connector 57"/>
          <p:cNvCxnSpPr>
            <a:stCxn id="45" idx="3"/>
            <a:endCxn id="56" idx="2"/>
          </p:cNvCxnSpPr>
          <p:nvPr/>
        </p:nvCxnSpPr>
        <p:spPr>
          <a:xfrm flipV="1">
            <a:off x="3846085" y="2196486"/>
            <a:ext cx="774700" cy="137875"/>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59" name="Straight Connector 58"/>
          <p:cNvCxnSpPr>
            <a:stCxn id="56" idx="5"/>
            <a:endCxn id="53" idx="1"/>
          </p:cNvCxnSpPr>
          <p:nvPr/>
        </p:nvCxnSpPr>
        <p:spPr>
          <a:xfrm>
            <a:off x="4904517" y="2301527"/>
            <a:ext cx="320846" cy="335973"/>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61" name="Straight Connector 60"/>
          <p:cNvCxnSpPr>
            <a:stCxn id="50" idx="1"/>
          </p:cNvCxnSpPr>
          <p:nvPr/>
        </p:nvCxnSpPr>
        <p:spPr>
          <a:xfrm flipH="1" flipV="1">
            <a:off x="3760835" y="2488250"/>
            <a:ext cx="192242" cy="409718"/>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62" name="Straight Connector 61"/>
          <p:cNvCxnSpPr>
            <a:stCxn id="53" idx="2"/>
          </p:cNvCxnSpPr>
          <p:nvPr/>
        </p:nvCxnSpPr>
        <p:spPr>
          <a:xfrm flipH="1" flipV="1">
            <a:off x="3822427" y="2432404"/>
            <a:ext cx="1354255" cy="310138"/>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63" name="Straight Connector 62"/>
          <p:cNvCxnSpPr>
            <a:stCxn id="53" idx="3"/>
          </p:cNvCxnSpPr>
          <p:nvPr/>
        </p:nvCxnSpPr>
        <p:spPr>
          <a:xfrm flipH="1">
            <a:off x="4239716" y="2847583"/>
            <a:ext cx="985647" cy="158931"/>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64" name="Straight Connector 63"/>
          <p:cNvCxnSpPr>
            <a:stCxn id="50" idx="7"/>
          </p:cNvCxnSpPr>
          <p:nvPr/>
        </p:nvCxnSpPr>
        <p:spPr>
          <a:xfrm flipV="1">
            <a:off x="4188128" y="2317653"/>
            <a:ext cx="492074" cy="580315"/>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grpSp>
        <p:nvGrpSpPr>
          <p:cNvPr id="65" name="Group 64"/>
          <p:cNvGrpSpPr/>
          <p:nvPr/>
        </p:nvGrpSpPr>
        <p:grpSpPr>
          <a:xfrm>
            <a:off x="3677187" y="3665837"/>
            <a:ext cx="332413" cy="307777"/>
            <a:chOff x="664163" y="1815126"/>
            <a:chExt cx="332413" cy="307777"/>
          </a:xfrm>
        </p:grpSpPr>
        <p:sp>
          <p:nvSpPr>
            <p:cNvPr id="66" name="Oval 65"/>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67" name="TextBox 66"/>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a:solidFill>
                    <a:prstClr val="black"/>
                  </a:solidFill>
                  <a:latin typeface="Calibri"/>
                </a:rPr>
                <a:t>4</a:t>
              </a:r>
            </a:p>
          </p:txBody>
        </p:sp>
      </p:grpSp>
      <p:grpSp>
        <p:nvGrpSpPr>
          <p:cNvPr id="71" name="Group 70"/>
          <p:cNvGrpSpPr/>
          <p:nvPr/>
        </p:nvGrpSpPr>
        <p:grpSpPr>
          <a:xfrm>
            <a:off x="4055211" y="4379948"/>
            <a:ext cx="332413" cy="307777"/>
            <a:chOff x="664163" y="1815126"/>
            <a:chExt cx="332413" cy="307777"/>
          </a:xfrm>
        </p:grpSpPr>
        <p:sp>
          <p:nvSpPr>
            <p:cNvPr id="72" name="Oval 71"/>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73" name="TextBox 72"/>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a:solidFill>
                    <a:prstClr val="black"/>
                  </a:solidFill>
                  <a:latin typeface="Calibri"/>
                </a:rPr>
                <a:t>1</a:t>
              </a:r>
            </a:p>
          </p:txBody>
        </p:sp>
      </p:grpSp>
      <p:grpSp>
        <p:nvGrpSpPr>
          <p:cNvPr id="74" name="Group 73"/>
          <p:cNvGrpSpPr/>
          <p:nvPr/>
        </p:nvGrpSpPr>
        <p:grpSpPr>
          <a:xfrm>
            <a:off x="5327497" y="4068680"/>
            <a:ext cx="332413" cy="307777"/>
            <a:chOff x="664163" y="1815126"/>
            <a:chExt cx="332413" cy="307777"/>
          </a:xfrm>
        </p:grpSpPr>
        <p:sp>
          <p:nvSpPr>
            <p:cNvPr id="75" name="Oval 74"/>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76" name="TextBox 75"/>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smtClean="0">
                  <a:solidFill>
                    <a:prstClr val="black"/>
                  </a:solidFill>
                  <a:latin typeface="Calibri"/>
                </a:rPr>
                <a:t>2</a:t>
              </a:r>
              <a:endParaRPr lang="en-US" sz="1400" b="0" dirty="0">
                <a:solidFill>
                  <a:prstClr val="black"/>
                </a:solidFill>
                <a:latin typeface="Calibri"/>
              </a:endParaRPr>
            </a:p>
          </p:txBody>
        </p:sp>
      </p:grpSp>
      <p:grpSp>
        <p:nvGrpSpPr>
          <p:cNvPr id="77" name="Group 76"/>
          <p:cNvGrpSpPr/>
          <p:nvPr/>
        </p:nvGrpSpPr>
        <p:grpSpPr>
          <a:xfrm>
            <a:off x="4771600" y="3522624"/>
            <a:ext cx="332413" cy="307777"/>
            <a:chOff x="664163" y="1815126"/>
            <a:chExt cx="332413" cy="307777"/>
          </a:xfrm>
        </p:grpSpPr>
        <p:sp>
          <p:nvSpPr>
            <p:cNvPr id="78" name="Oval 77"/>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79" name="TextBox 78"/>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smtClean="0">
                  <a:solidFill>
                    <a:prstClr val="black"/>
                  </a:solidFill>
                  <a:latin typeface="Calibri"/>
                </a:rPr>
                <a:t>4</a:t>
              </a:r>
              <a:endParaRPr lang="en-US" sz="1400" b="0" dirty="0">
                <a:solidFill>
                  <a:prstClr val="black"/>
                </a:solidFill>
                <a:latin typeface="Calibri"/>
              </a:endParaRPr>
            </a:p>
          </p:txBody>
        </p:sp>
      </p:grpSp>
      <p:cxnSp>
        <p:nvCxnSpPr>
          <p:cNvPr id="80" name="Straight Connector 79"/>
          <p:cNvCxnSpPr>
            <a:stCxn id="67" idx="3"/>
            <a:endCxn id="78" idx="2"/>
          </p:cNvCxnSpPr>
          <p:nvPr/>
        </p:nvCxnSpPr>
        <p:spPr>
          <a:xfrm flipV="1">
            <a:off x="3996900" y="3681851"/>
            <a:ext cx="774700" cy="137875"/>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81" name="Straight Connector 80"/>
          <p:cNvCxnSpPr>
            <a:stCxn id="78" idx="5"/>
            <a:endCxn id="75" idx="1"/>
          </p:cNvCxnSpPr>
          <p:nvPr/>
        </p:nvCxnSpPr>
        <p:spPr>
          <a:xfrm>
            <a:off x="5055332" y="3786892"/>
            <a:ext cx="320846" cy="335973"/>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83" name="Straight Connector 82"/>
          <p:cNvCxnSpPr/>
          <p:nvPr/>
        </p:nvCxnSpPr>
        <p:spPr>
          <a:xfrm flipH="1" flipV="1">
            <a:off x="3949750" y="3973615"/>
            <a:ext cx="192242" cy="409718"/>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84" name="Straight Connector 83"/>
          <p:cNvCxnSpPr>
            <a:stCxn id="75" idx="2"/>
          </p:cNvCxnSpPr>
          <p:nvPr/>
        </p:nvCxnSpPr>
        <p:spPr>
          <a:xfrm flipH="1" flipV="1">
            <a:off x="3973242" y="3917769"/>
            <a:ext cx="1354255" cy="310138"/>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86" name="Straight Connector 85"/>
          <p:cNvCxnSpPr/>
          <p:nvPr/>
        </p:nvCxnSpPr>
        <p:spPr>
          <a:xfrm flipV="1">
            <a:off x="4338943" y="3815718"/>
            <a:ext cx="492074" cy="580315"/>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grpSp>
        <p:nvGrpSpPr>
          <p:cNvPr id="87" name="Group 86"/>
          <p:cNvGrpSpPr/>
          <p:nvPr/>
        </p:nvGrpSpPr>
        <p:grpSpPr>
          <a:xfrm>
            <a:off x="6241002" y="3665837"/>
            <a:ext cx="332413" cy="307777"/>
            <a:chOff x="664163" y="1815126"/>
            <a:chExt cx="332413" cy="307777"/>
          </a:xfrm>
        </p:grpSpPr>
        <p:sp>
          <p:nvSpPr>
            <p:cNvPr id="88" name="Oval 87"/>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89" name="TextBox 88"/>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smtClean="0">
                  <a:solidFill>
                    <a:prstClr val="black"/>
                  </a:solidFill>
                  <a:latin typeface="Calibri"/>
                </a:rPr>
                <a:t>1</a:t>
              </a:r>
              <a:endParaRPr lang="en-US" sz="1400" b="0" dirty="0">
                <a:solidFill>
                  <a:prstClr val="black"/>
                </a:solidFill>
                <a:latin typeface="Calibri"/>
              </a:endParaRPr>
            </a:p>
          </p:txBody>
        </p:sp>
      </p:grpSp>
      <p:grpSp>
        <p:nvGrpSpPr>
          <p:cNvPr id="93" name="Group 92"/>
          <p:cNvGrpSpPr/>
          <p:nvPr/>
        </p:nvGrpSpPr>
        <p:grpSpPr>
          <a:xfrm>
            <a:off x="6619026" y="4379948"/>
            <a:ext cx="332413" cy="307777"/>
            <a:chOff x="664163" y="1815126"/>
            <a:chExt cx="332413" cy="307777"/>
          </a:xfrm>
        </p:grpSpPr>
        <p:sp>
          <p:nvSpPr>
            <p:cNvPr id="94" name="Oval 93"/>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95" name="TextBox 94"/>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smtClean="0">
                  <a:solidFill>
                    <a:prstClr val="black"/>
                  </a:solidFill>
                  <a:latin typeface="Calibri"/>
                </a:rPr>
                <a:t>3</a:t>
              </a:r>
              <a:endParaRPr lang="en-US" sz="1400" b="0" dirty="0">
                <a:solidFill>
                  <a:prstClr val="black"/>
                </a:solidFill>
                <a:latin typeface="Calibri"/>
              </a:endParaRPr>
            </a:p>
          </p:txBody>
        </p:sp>
      </p:grpSp>
      <p:grpSp>
        <p:nvGrpSpPr>
          <p:cNvPr id="99" name="Group 98"/>
          <p:cNvGrpSpPr/>
          <p:nvPr/>
        </p:nvGrpSpPr>
        <p:grpSpPr>
          <a:xfrm>
            <a:off x="7335415" y="3522624"/>
            <a:ext cx="332413" cy="307777"/>
            <a:chOff x="664163" y="1815126"/>
            <a:chExt cx="332413" cy="307777"/>
          </a:xfrm>
        </p:grpSpPr>
        <p:sp>
          <p:nvSpPr>
            <p:cNvPr id="100" name="Oval 99"/>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101" name="TextBox 100"/>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smtClean="0">
                  <a:solidFill>
                    <a:prstClr val="black"/>
                  </a:solidFill>
                  <a:latin typeface="Calibri"/>
                </a:rPr>
                <a:t>4</a:t>
              </a:r>
              <a:endParaRPr lang="en-US" sz="1400" b="0" dirty="0">
                <a:solidFill>
                  <a:prstClr val="black"/>
                </a:solidFill>
                <a:latin typeface="Calibri"/>
              </a:endParaRPr>
            </a:p>
          </p:txBody>
        </p:sp>
      </p:grpSp>
      <p:cxnSp>
        <p:nvCxnSpPr>
          <p:cNvPr id="102" name="Straight Connector 101"/>
          <p:cNvCxnSpPr>
            <a:stCxn id="89" idx="3"/>
            <a:endCxn id="100" idx="2"/>
          </p:cNvCxnSpPr>
          <p:nvPr/>
        </p:nvCxnSpPr>
        <p:spPr>
          <a:xfrm flipV="1">
            <a:off x="6560715" y="3681851"/>
            <a:ext cx="774700" cy="137875"/>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05" name="Straight Connector 104"/>
          <p:cNvCxnSpPr/>
          <p:nvPr/>
        </p:nvCxnSpPr>
        <p:spPr>
          <a:xfrm flipH="1" flipV="1">
            <a:off x="6488165" y="3986315"/>
            <a:ext cx="192242" cy="409718"/>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07" name="Straight Connector 106"/>
          <p:cNvCxnSpPr>
            <a:stCxn id="88" idx="5"/>
            <a:endCxn id="47" idx="2"/>
          </p:cNvCxnSpPr>
          <p:nvPr/>
        </p:nvCxnSpPr>
        <p:spPr>
          <a:xfrm>
            <a:off x="6524734" y="3930105"/>
            <a:ext cx="870098" cy="490813"/>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08" name="Straight Connector 107"/>
          <p:cNvCxnSpPr/>
          <p:nvPr/>
        </p:nvCxnSpPr>
        <p:spPr>
          <a:xfrm flipV="1">
            <a:off x="6890058" y="3815718"/>
            <a:ext cx="492074" cy="580315"/>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09" name="Straight Connector 108"/>
          <p:cNvCxnSpPr>
            <a:stCxn id="44" idx="3"/>
            <a:endCxn id="18" idx="6"/>
          </p:cNvCxnSpPr>
          <p:nvPr/>
        </p:nvCxnSpPr>
        <p:spPr>
          <a:xfrm flipH="1">
            <a:off x="2945280" y="2444740"/>
            <a:ext cx="629773" cy="297802"/>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14" name="Straight Connector 113"/>
          <p:cNvCxnSpPr>
            <a:stCxn id="88" idx="2"/>
          </p:cNvCxnSpPr>
          <p:nvPr/>
        </p:nvCxnSpPr>
        <p:spPr>
          <a:xfrm flipH="1" flipV="1">
            <a:off x="5104014" y="3665383"/>
            <a:ext cx="1136988" cy="159681"/>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18" name="Straight Connector 117"/>
          <p:cNvCxnSpPr>
            <a:stCxn id="100" idx="4"/>
          </p:cNvCxnSpPr>
          <p:nvPr/>
        </p:nvCxnSpPr>
        <p:spPr>
          <a:xfrm>
            <a:off x="7501622" y="3830401"/>
            <a:ext cx="46717" cy="441966"/>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23" name="Straight Connector 122"/>
          <p:cNvCxnSpPr>
            <a:stCxn id="53" idx="4"/>
            <a:endCxn id="75" idx="0"/>
          </p:cNvCxnSpPr>
          <p:nvPr/>
        </p:nvCxnSpPr>
        <p:spPr>
          <a:xfrm>
            <a:off x="5342889" y="2891092"/>
            <a:ext cx="150815" cy="1188264"/>
          </a:xfrm>
          <a:prstGeom prst="line">
            <a:avLst/>
          </a:prstGeom>
          <a:ln>
            <a:solidFill>
              <a:schemeClr val="accent4"/>
            </a:solidFill>
          </a:ln>
        </p:spPr>
        <p:style>
          <a:lnRef idx="2">
            <a:schemeClr val="accent1"/>
          </a:lnRef>
          <a:fillRef idx="0">
            <a:schemeClr val="accent1"/>
          </a:fillRef>
          <a:effectRef idx="1">
            <a:schemeClr val="accent1"/>
          </a:effectRef>
          <a:fontRef idx="minor">
            <a:schemeClr val="tx1"/>
          </a:fontRef>
        </p:style>
      </p:cxnSp>
      <p:cxnSp>
        <p:nvCxnSpPr>
          <p:cNvPr id="124" name="Straight Connector 123"/>
          <p:cNvCxnSpPr/>
          <p:nvPr/>
        </p:nvCxnSpPr>
        <p:spPr>
          <a:xfrm>
            <a:off x="4785150" y="2345036"/>
            <a:ext cx="119367" cy="1201778"/>
          </a:xfrm>
          <a:prstGeom prst="line">
            <a:avLst/>
          </a:prstGeom>
          <a:ln>
            <a:solidFill>
              <a:schemeClr val="accent4"/>
            </a:solidFill>
          </a:ln>
        </p:spPr>
        <p:style>
          <a:lnRef idx="2">
            <a:schemeClr val="accent1"/>
          </a:lnRef>
          <a:fillRef idx="0">
            <a:schemeClr val="accent1"/>
          </a:fillRef>
          <a:effectRef idx="1">
            <a:schemeClr val="accent1"/>
          </a:effectRef>
          <a:fontRef idx="minor">
            <a:schemeClr val="tx1"/>
          </a:fontRef>
        </p:style>
      </p:cxnSp>
      <p:cxnSp>
        <p:nvCxnSpPr>
          <p:cNvPr id="125" name="Straight Connector 124"/>
          <p:cNvCxnSpPr>
            <a:endCxn id="67" idx="0"/>
          </p:cNvCxnSpPr>
          <p:nvPr/>
        </p:nvCxnSpPr>
        <p:spPr>
          <a:xfrm>
            <a:off x="3707970" y="2488249"/>
            <a:ext cx="146673" cy="1177588"/>
          </a:xfrm>
          <a:prstGeom prst="line">
            <a:avLst/>
          </a:prstGeom>
          <a:ln>
            <a:solidFill>
              <a:schemeClr val="accent4"/>
            </a:solidFill>
          </a:ln>
        </p:spPr>
        <p:style>
          <a:lnRef idx="2">
            <a:schemeClr val="accent1"/>
          </a:lnRef>
          <a:fillRef idx="0">
            <a:schemeClr val="accent1"/>
          </a:fillRef>
          <a:effectRef idx="1">
            <a:schemeClr val="accent1"/>
          </a:effectRef>
          <a:fontRef idx="minor">
            <a:schemeClr val="tx1"/>
          </a:fontRef>
        </p:style>
      </p:cxnSp>
      <p:cxnSp>
        <p:nvCxnSpPr>
          <p:cNvPr id="306" name="Straight Connector 305"/>
          <p:cNvCxnSpPr/>
          <p:nvPr/>
        </p:nvCxnSpPr>
        <p:spPr>
          <a:xfrm flipV="1">
            <a:off x="420928" y="3281324"/>
            <a:ext cx="7975600" cy="24190"/>
          </a:xfrm>
          <a:prstGeom prst="line">
            <a:avLst/>
          </a:prstGeom>
          <a:ln>
            <a:solidFill>
              <a:srgbClr val="FF6600"/>
            </a:solidFill>
            <a:prstDash val="dash"/>
          </a:ln>
        </p:spPr>
        <p:style>
          <a:lnRef idx="2">
            <a:schemeClr val="accent1"/>
          </a:lnRef>
          <a:fillRef idx="0">
            <a:schemeClr val="accent1"/>
          </a:fillRef>
          <a:effectRef idx="1">
            <a:schemeClr val="accent1"/>
          </a:effectRef>
          <a:fontRef idx="minor">
            <a:schemeClr val="tx1"/>
          </a:fontRef>
        </p:style>
      </p:cxnSp>
      <p:sp>
        <p:nvSpPr>
          <p:cNvPr id="307" name="TextBox 306"/>
          <p:cNvSpPr txBox="1"/>
          <p:nvPr/>
        </p:nvSpPr>
        <p:spPr>
          <a:xfrm>
            <a:off x="0" y="2858428"/>
            <a:ext cx="1210588" cy="369332"/>
          </a:xfrm>
          <a:prstGeom prst="rect">
            <a:avLst/>
          </a:prstGeom>
          <a:noFill/>
        </p:spPr>
        <p:txBody>
          <a:bodyPr wrap="none" rtlCol="0">
            <a:spAutoFit/>
          </a:bodyPr>
          <a:lstStyle/>
          <a:p>
            <a:pPr defTabSz="457200" fontAlgn="auto">
              <a:spcBef>
                <a:spcPts val="0"/>
              </a:spcBef>
              <a:spcAft>
                <a:spcPts val="0"/>
              </a:spcAft>
            </a:pPr>
            <a:r>
              <a:rPr lang="en-US" sz="1800" b="0" dirty="0" smtClean="0">
                <a:solidFill>
                  <a:prstClr val="black"/>
                </a:solidFill>
                <a:latin typeface="Calibri"/>
              </a:rPr>
              <a:t>Species A</a:t>
            </a:r>
            <a:endParaRPr lang="en-US" sz="1800" b="0" dirty="0">
              <a:solidFill>
                <a:prstClr val="black"/>
              </a:solidFill>
              <a:latin typeface="Calibri"/>
            </a:endParaRPr>
          </a:p>
        </p:txBody>
      </p:sp>
      <p:sp>
        <p:nvSpPr>
          <p:cNvPr id="308" name="TextBox 307"/>
          <p:cNvSpPr txBox="1"/>
          <p:nvPr/>
        </p:nvSpPr>
        <p:spPr>
          <a:xfrm>
            <a:off x="12700" y="3366428"/>
            <a:ext cx="1223975" cy="369332"/>
          </a:xfrm>
          <a:prstGeom prst="rect">
            <a:avLst/>
          </a:prstGeom>
          <a:noFill/>
        </p:spPr>
        <p:txBody>
          <a:bodyPr wrap="none" rtlCol="0">
            <a:spAutoFit/>
          </a:bodyPr>
          <a:lstStyle/>
          <a:p>
            <a:pPr defTabSz="457200" fontAlgn="auto">
              <a:spcBef>
                <a:spcPts val="0"/>
              </a:spcBef>
              <a:spcAft>
                <a:spcPts val="0"/>
              </a:spcAft>
            </a:pPr>
            <a:r>
              <a:rPr lang="en-US" sz="1800" b="0" dirty="0" smtClean="0">
                <a:solidFill>
                  <a:prstClr val="black"/>
                </a:solidFill>
                <a:latin typeface="Calibri"/>
              </a:rPr>
              <a:t>Species B</a:t>
            </a:r>
            <a:endParaRPr lang="en-US" sz="1800" b="0" dirty="0">
              <a:solidFill>
                <a:prstClr val="black"/>
              </a:solidFill>
              <a:latin typeface="Calibri"/>
            </a:endParaRPr>
          </a:p>
        </p:txBody>
      </p:sp>
      <p:cxnSp>
        <p:nvCxnSpPr>
          <p:cNvPr id="90" name="Straight Connector 89"/>
          <p:cNvCxnSpPr/>
          <p:nvPr/>
        </p:nvCxnSpPr>
        <p:spPr>
          <a:xfrm>
            <a:off x="6890058" y="2344446"/>
            <a:ext cx="613804" cy="0"/>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92" name="Straight Connector 91"/>
          <p:cNvCxnSpPr/>
          <p:nvPr/>
        </p:nvCxnSpPr>
        <p:spPr>
          <a:xfrm>
            <a:off x="6888705" y="2704149"/>
            <a:ext cx="659634" cy="0"/>
          </a:xfrm>
          <a:prstGeom prst="line">
            <a:avLst/>
          </a:prstGeom>
          <a:ln>
            <a:solidFill>
              <a:schemeClr val="accent4"/>
            </a:solidFill>
          </a:ln>
        </p:spPr>
        <p:style>
          <a:lnRef idx="2">
            <a:schemeClr val="accent1"/>
          </a:lnRef>
          <a:fillRef idx="0">
            <a:schemeClr val="accent1"/>
          </a:fillRef>
          <a:effectRef idx="1">
            <a:schemeClr val="accent1"/>
          </a:effectRef>
          <a:fontRef idx="minor">
            <a:schemeClr val="tx1"/>
          </a:fontRef>
        </p:style>
      </p:cxnSp>
      <p:sp>
        <p:nvSpPr>
          <p:cNvPr id="26" name="TextBox 25"/>
          <p:cNvSpPr txBox="1"/>
          <p:nvPr/>
        </p:nvSpPr>
        <p:spPr>
          <a:xfrm>
            <a:off x="7578928" y="2134380"/>
            <a:ext cx="1570337" cy="369332"/>
          </a:xfrm>
          <a:prstGeom prst="rect">
            <a:avLst/>
          </a:prstGeom>
          <a:noFill/>
        </p:spPr>
        <p:txBody>
          <a:bodyPr wrap="none" rtlCol="0">
            <a:spAutoFit/>
          </a:bodyPr>
          <a:lstStyle/>
          <a:p>
            <a:pPr defTabSz="457200" fontAlgn="auto">
              <a:spcBef>
                <a:spcPts val="0"/>
              </a:spcBef>
              <a:spcAft>
                <a:spcPts val="0"/>
              </a:spcAft>
            </a:pPr>
            <a:r>
              <a:rPr lang="en-US" sz="1800" b="0" dirty="0">
                <a:solidFill>
                  <a:prstClr val="black"/>
                </a:solidFill>
                <a:latin typeface="Calibri"/>
              </a:rPr>
              <a:t>c</a:t>
            </a:r>
            <a:r>
              <a:rPr lang="en-US" sz="1800" b="0" dirty="0" smtClean="0">
                <a:solidFill>
                  <a:prstClr val="black"/>
                </a:solidFill>
                <a:latin typeface="Calibri"/>
              </a:rPr>
              <a:t>o-expressed</a:t>
            </a:r>
            <a:endParaRPr lang="en-US" sz="1800" b="0" dirty="0">
              <a:solidFill>
                <a:prstClr val="black"/>
              </a:solidFill>
              <a:latin typeface="Calibri"/>
            </a:endParaRPr>
          </a:p>
        </p:txBody>
      </p:sp>
      <p:sp>
        <p:nvSpPr>
          <p:cNvPr id="97" name="TextBox 96"/>
          <p:cNvSpPr txBox="1"/>
          <p:nvPr/>
        </p:nvSpPr>
        <p:spPr>
          <a:xfrm>
            <a:off x="7591628" y="2516412"/>
            <a:ext cx="1134257" cy="369332"/>
          </a:xfrm>
          <a:prstGeom prst="rect">
            <a:avLst/>
          </a:prstGeom>
          <a:noFill/>
        </p:spPr>
        <p:txBody>
          <a:bodyPr wrap="none" rtlCol="0">
            <a:spAutoFit/>
          </a:bodyPr>
          <a:lstStyle/>
          <a:p>
            <a:pPr defTabSz="457200" fontAlgn="auto">
              <a:spcBef>
                <a:spcPts val="0"/>
              </a:spcBef>
              <a:spcAft>
                <a:spcPts val="0"/>
              </a:spcAft>
            </a:pPr>
            <a:r>
              <a:rPr lang="en-US" sz="1800" b="0" dirty="0" smtClean="0">
                <a:solidFill>
                  <a:prstClr val="black"/>
                </a:solidFill>
                <a:latin typeface="Calibri"/>
              </a:rPr>
              <a:t>orthologs</a:t>
            </a:r>
            <a:endParaRPr lang="en-US" sz="1800" b="0" dirty="0">
              <a:solidFill>
                <a:prstClr val="black"/>
              </a:solidFill>
              <a:latin typeface="Calibri"/>
            </a:endParaRPr>
          </a:p>
        </p:txBody>
      </p:sp>
      <p:sp>
        <p:nvSpPr>
          <p:cNvPr id="91" name="Rectangle 90"/>
          <p:cNvSpPr/>
          <p:nvPr/>
        </p:nvSpPr>
        <p:spPr>
          <a:xfrm>
            <a:off x="7923209" y="3312505"/>
            <a:ext cx="1220792" cy="1323439"/>
          </a:xfrm>
          <a:prstGeom prst="rect">
            <a:avLst/>
          </a:prstGeom>
        </p:spPr>
        <p:txBody>
          <a:bodyPr wrap="square">
            <a:spAutoFit/>
          </a:bodyPr>
          <a:lstStyle/>
          <a:p>
            <a:pPr defTabSz="457200" fontAlgn="auto">
              <a:spcBef>
                <a:spcPts val="0"/>
              </a:spcBef>
              <a:spcAft>
                <a:spcPts val="0"/>
              </a:spcAft>
            </a:pPr>
            <a:r>
              <a:rPr lang="en-US" sz="1600" b="0" dirty="0" smtClean="0">
                <a:solidFill>
                  <a:srgbClr val="FF0000"/>
                </a:solidFill>
                <a:latin typeface="Calibri"/>
              </a:rPr>
              <a:t>reward an orthologous pair </a:t>
            </a:r>
          </a:p>
          <a:p>
            <a:pPr defTabSz="457200" fontAlgn="auto">
              <a:spcBef>
                <a:spcPts val="0"/>
              </a:spcBef>
              <a:spcAft>
                <a:spcPts val="0"/>
              </a:spcAft>
            </a:pPr>
            <a:r>
              <a:rPr lang="en-US" sz="1600" b="0" dirty="0" smtClean="0">
                <a:solidFill>
                  <a:srgbClr val="FF0000"/>
                </a:solidFill>
                <a:latin typeface="Calibri"/>
              </a:rPr>
              <a:t>with the same value</a:t>
            </a:r>
            <a:endParaRPr lang="en-US" sz="1600" b="0" dirty="0">
              <a:solidFill>
                <a:srgbClr val="FF0000"/>
              </a:solidFill>
              <a:latin typeface="Calibri"/>
            </a:endParaRPr>
          </a:p>
        </p:txBody>
      </p:sp>
      <p:graphicFrame>
        <p:nvGraphicFramePr>
          <p:cNvPr id="96" name="Content Placeholder 3"/>
          <p:cNvGraphicFramePr>
            <a:graphicFrameLocks noChangeAspect="1"/>
          </p:cNvGraphicFramePr>
          <p:nvPr>
            <p:extLst>
              <p:ext uri="{D42A27DB-BD31-4B8C-83A1-F6EECF244321}">
                <p14:modId xmlns:p14="http://schemas.microsoft.com/office/powerpoint/2010/main" val="2580915661"/>
              </p:ext>
            </p:extLst>
          </p:nvPr>
        </p:nvGraphicFramePr>
        <p:xfrm>
          <a:off x="316723" y="4904769"/>
          <a:ext cx="8242300" cy="839787"/>
        </p:xfrm>
        <a:graphic>
          <a:graphicData uri="http://schemas.openxmlformats.org/presentationml/2006/ole">
            <mc:AlternateContent xmlns:mc="http://schemas.openxmlformats.org/markup-compatibility/2006">
              <mc:Choice xmlns:v="urn:schemas-microsoft-com:vml" Requires="v">
                <p:oleObj spid="_x0000_s273532" name="Equation" r:id="rId4" imgW="3987800" imgH="406400" progId="Equation.3">
                  <p:embed/>
                </p:oleObj>
              </mc:Choice>
              <mc:Fallback>
                <p:oleObj name="Equation" r:id="rId4" imgW="3987800" imgH="406400" progId="Equation.3">
                  <p:embed/>
                  <p:pic>
                    <p:nvPicPr>
                      <p:cNvPr id="0" name=""/>
                      <p:cNvPicPr/>
                      <p:nvPr/>
                    </p:nvPicPr>
                    <p:blipFill>
                      <a:blip r:embed="rId5"/>
                      <a:stretch>
                        <a:fillRect/>
                      </a:stretch>
                    </p:blipFill>
                    <p:spPr>
                      <a:xfrm>
                        <a:off x="316723" y="4904769"/>
                        <a:ext cx="8242300" cy="839787"/>
                      </a:xfrm>
                      <a:prstGeom prst="rect">
                        <a:avLst/>
                      </a:prstGeom>
                    </p:spPr>
                  </p:pic>
                </p:oleObj>
              </mc:Fallback>
            </mc:AlternateContent>
          </a:graphicData>
        </a:graphic>
      </p:graphicFrame>
      <p:cxnSp>
        <p:nvCxnSpPr>
          <p:cNvPr id="98" name="Straight Arrow Connector 97"/>
          <p:cNvCxnSpPr/>
          <p:nvPr/>
        </p:nvCxnSpPr>
        <p:spPr>
          <a:xfrm flipH="1" flipV="1">
            <a:off x="1699435" y="5566756"/>
            <a:ext cx="446574" cy="389384"/>
          </a:xfrm>
          <a:prstGeom prst="straightConnector1">
            <a:avLst/>
          </a:prstGeom>
          <a:ln>
            <a:solidFill>
              <a:srgbClr val="E713FF"/>
            </a:solidFill>
            <a:tailEnd type="arrow"/>
          </a:ln>
        </p:spPr>
        <p:style>
          <a:lnRef idx="2">
            <a:schemeClr val="accent1"/>
          </a:lnRef>
          <a:fillRef idx="0">
            <a:schemeClr val="accent1"/>
          </a:fillRef>
          <a:effectRef idx="1">
            <a:schemeClr val="accent1"/>
          </a:effectRef>
          <a:fontRef idx="minor">
            <a:schemeClr val="tx1"/>
          </a:fontRef>
        </p:style>
      </p:cxnSp>
      <p:sp>
        <p:nvSpPr>
          <p:cNvPr id="103" name="Rectangle 102"/>
          <p:cNvSpPr/>
          <p:nvPr/>
        </p:nvSpPr>
        <p:spPr>
          <a:xfrm>
            <a:off x="2146009" y="5731856"/>
            <a:ext cx="4572000" cy="584776"/>
          </a:xfrm>
          <a:prstGeom prst="rect">
            <a:avLst/>
          </a:prstGeom>
        </p:spPr>
        <p:txBody>
          <a:bodyPr>
            <a:spAutoFit/>
          </a:bodyPr>
          <a:lstStyle/>
          <a:p>
            <a:pPr defTabSz="457200" fontAlgn="auto">
              <a:spcBef>
                <a:spcPts val="0"/>
              </a:spcBef>
              <a:spcAft>
                <a:spcPts val="0"/>
              </a:spcAft>
            </a:pPr>
            <a:r>
              <a:rPr lang="en-US" sz="1600" b="0" dirty="0" smtClean="0">
                <a:solidFill>
                  <a:srgbClr val="FF0000"/>
                </a:solidFill>
                <a:latin typeface="Calibri"/>
              </a:rPr>
              <a:t>reward </a:t>
            </a:r>
            <a:r>
              <a:rPr lang="en-US" sz="1600" b="0" dirty="0">
                <a:solidFill>
                  <a:srgbClr val="FF0000"/>
                </a:solidFill>
                <a:latin typeface="Calibri"/>
              </a:rPr>
              <a:t>a co-expressed </a:t>
            </a:r>
            <a:endParaRPr lang="en-US" sz="1600" b="0" dirty="0" smtClean="0">
              <a:solidFill>
                <a:srgbClr val="FF0000"/>
              </a:solidFill>
              <a:latin typeface="Calibri"/>
            </a:endParaRPr>
          </a:p>
          <a:p>
            <a:pPr defTabSz="457200" fontAlgn="auto">
              <a:spcBef>
                <a:spcPts val="0"/>
              </a:spcBef>
              <a:spcAft>
                <a:spcPts val="0"/>
              </a:spcAft>
            </a:pPr>
            <a:r>
              <a:rPr lang="en-US" sz="1600" b="0" dirty="0" smtClean="0">
                <a:solidFill>
                  <a:srgbClr val="FF0000"/>
                </a:solidFill>
                <a:latin typeface="Calibri"/>
              </a:rPr>
              <a:t>pair </a:t>
            </a:r>
            <a:r>
              <a:rPr lang="en-US" sz="1600" b="0" dirty="0">
                <a:solidFill>
                  <a:srgbClr val="FF0000"/>
                </a:solidFill>
                <a:latin typeface="Calibri"/>
              </a:rPr>
              <a:t>with the same </a:t>
            </a:r>
            <a:r>
              <a:rPr lang="en-US" sz="1600" b="0" dirty="0" smtClean="0">
                <a:solidFill>
                  <a:srgbClr val="FF0000"/>
                </a:solidFill>
                <a:latin typeface="Calibri"/>
              </a:rPr>
              <a:t>value</a:t>
            </a:r>
            <a:endParaRPr lang="en-US" sz="1600" b="0" dirty="0">
              <a:solidFill>
                <a:srgbClr val="FF0000"/>
              </a:solidFill>
              <a:latin typeface="Calibri"/>
            </a:endParaRPr>
          </a:p>
        </p:txBody>
      </p:sp>
      <p:sp>
        <p:nvSpPr>
          <p:cNvPr id="104" name="Rectangle 103"/>
          <p:cNvSpPr/>
          <p:nvPr/>
        </p:nvSpPr>
        <p:spPr>
          <a:xfrm>
            <a:off x="4718178" y="5731856"/>
            <a:ext cx="2754957" cy="584776"/>
          </a:xfrm>
          <a:prstGeom prst="rect">
            <a:avLst/>
          </a:prstGeom>
        </p:spPr>
        <p:txBody>
          <a:bodyPr wrap="square">
            <a:spAutoFit/>
          </a:bodyPr>
          <a:lstStyle/>
          <a:p>
            <a:pPr defTabSz="457200" fontAlgn="auto">
              <a:spcBef>
                <a:spcPts val="0"/>
              </a:spcBef>
              <a:spcAft>
                <a:spcPts val="0"/>
              </a:spcAft>
            </a:pPr>
            <a:r>
              <a:rPr lang="en-US" sz="1600" b="0" dirty="0">
                <a:solidFill>
                  <a:srgbClr val="FF0000"/>
                </a:solidFill>
                <a:latin typeface="Calibri"/>
              </a:rPr>
              <a:t>punish a non co-expressed </a:t>
            </a:r>
            <a:endParaRPr lang="en-US" sz="1600" b="0" dirty="0" smtClean="0">
              <a:solidFill>
                <a:srgbClr val="FF0000"/>
              </a:solidFill>
              <a:latin typeface="Calibri"/>
            </a:endParaRPr>
          </a:p>
          <a:p>
            <a:pPr defTabSz="457200" fontAlgn="auto">
              <a:spcBef>
                <a:spcPts val="0"/>
              </a:spcBef>
              <a:spcAft>
                <a:spcPts val="0"/>
              </a:spcAft>
            </a:pPr>
            <a:r>
              <a:rPr lang="en-US" sz="1600" b="0" dirty="0" smtClean="0">
                <a:solidFill>
                  <a:srgbClr val="FF0000"/>
                </a:solidFill>
                <a:latin typeface="Calibri"/>
              </a:rPr>
              <a:t>pair </a:t>
            </a:r>
            <a:r>
              <a:rPr lang="en-US" sz="1600" b="0" dirty="0">
                <a:solidFill>
                  <a:srgbClr val="FF0000"/>
                </a:solidFill>
                <a:latin typeface="Calibri"/>
              </a:rPr>
              <a:t>with the same value</a:t>
            </a:r>
          </a:p>
        </p:txBody>
      </p:sp>
      <p:cxnSp>
        <p:nvCxnSpPr>
          <p:cNvPr id="106" name="Straight Arrow Connector 105"/>
          <p:cNvCxnSpPr/>
          <p:nvPr/>
        </p:nvCxnSpPr>
        <p:spPr>
          <a:xfrm flipH="1" flipV="1">
            <a:off x="2737887" y="5477856"/>
            <a:ext cx="1980291" cy="389384"/>
          </a:xfrm>
          <a:prstGeom prst="straightConnector1">
            <a:avLst/>
          </a:prstGeom>
          <a:ln>
            <a:solidFill>
              <a:srgbClr val="E713FF"/>
            </a:solidFill>
            <a:tailEnd type="arrow"/>
          </a:ln>
        </p:spPr>
        <p:style>
          <a:lnRef idx="2">
            <a:schemeClr val="accent1"/>
          </a:lnRef>
          <a:fillRef idx="0">
            <a:schemeClr val="accent1"/>
          </a:fillRef>
          <a:effectRef idx="1">
            <a:schemeClr val="accent1"/>
          </a:effectRef>
          <a:fontRef idx="minor">
            <a:schemeClr val="tx1"/>
          </a:fontRef>
        </p:style>
      </p:cxnSp>
      <p:cxnSp>
        <p:nvCxnSpPr>
          <p:cNvPr id="110" name="Straight Arrow Connector 109"/>
          <p:cNvCxnSpPr>
            <a:stCxn id="91" idx="2"/>
          </p:cNvCxnSpPr>
          <p:nvPr/>
        </p:nvCxnSpPr>
        <p:spPr>
          <a:xfrm flipH="1">
            <a:off x="8260366" y="4635944"/>
            <a:ext cx="273239" cy="511068"/>
          </a:xfrm>
          <a:prstGeom prst="straightConnector1">
            <a:avLst/>
          </a:prstGeom>
          <a:ln>
            <a:solidFill>
              <a:srgbClr val="E713FF"/>
            </a:solidFill>
            <a:tailEnd type="arrow"/>
          </a:ln>
        </p:spPr>
        <p:style>
          <a:lnRef idx="2">
            <a:schemeClr val="accent1"/>
          </a:lnRef>
          <a:fillRef idx="0">
            <a:schemeClr val="accent1"/>
          </a:fillRef>
          <a:effectRef idx="1">
            <a:schemeClr val="accent1"/>
          </a:effectRef>
          <a:fontRef idx="minor">
            <a:schemeClr val="tx1"/>
          </a:fontRef>
        </p:style>
      </p:cxnSp>
      <p:sp>
        <p:nvSpPr>
          <p:cNvPr id="111" name="Rectangle 110"/>
          <p:cNvSpPr/>
          <p:nvPr/>
        </p:nvSpPr>
        <p:spPr>
          <a:xfrm>
            <a:off x="6957235" y="4880043"/>
            <a:ext cx="1823063" cy="839113"/>
          </a:xfrm>
          <a:prstGeom prst="rect">
            <a:avLst/>
          </a:prstGeom>
          <a:noFill/>
          <a:ln w="38100" cmpd="sng">
            <a:solidFill>
              <a:schemeClr val="accent4"/>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112" name="Rectangle 111"/>
          <p:cNvSpPr/>
          <p:nvPr/>
        </p:nvSpPr>
        <p:spPr>
          <a:xfrm>
            <a:off x="873934" y="4892743"/>
            <a:ext cx="5676901" cy="839113"/>
          </a:xfrm>
          <a:prstGeom prst="rect">
            <a:avLst/>
          </a:prstGeom>
          <a:noFill/>
          <a:ln w="38100" cmpd="sng">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3" name="TextBox 2"/>
          <p:cNvSpPr txBox="1"/>
          <p:nvPr/>
        </p:nvSpPr>
        <p:spPr>
          <a:xfrm rot="16200000">
            <a:off x="-2003937" y="571851"/>
            <a:ext cx="4284870" cy="276999"/>
          </a:xfrm>
          <a:prstGeom prst="rect">
            <a:avLst/>
          </a:prstGeom>
          <a:noFill/>
        </p:spPr>
        <p:txBody>
          <a:bodyPr wrap="square" rtlCol="0">
            <a:spAutoFit/>
          </a:bodyPr>
          <a:lstStyle/>
          <a:p>
            <a:r>
              <a:rPr lang="en-US" b="0" dirty="0" smtClean="0">
                <a:solidFill>
                  <a:schemeClr val="tx1">
                    <a:lumMod val="50000"/>
                    <a:lumOff val="50000"/>
                  </a:schemeClr>
                </a:solidFill>
              </a:rPr>
              <a:t>[Yan et al. </a:t>
            </a:r>
            <a:r>
              <a:rPr lang="en-US" b="0" i="1" dirty="0" err="1" smtClean="0">
                <a:solidFill>
                  <a:schemeClr val="tx1">
                    <a:lumMod val="50000"/>
                    <a:lumOff val="50000"/>
                  </a:schemeClr>
                </a:solidFill>
              </a:rPr>
              <a:t>GenomeBiol</a:t>
            </a:r>
            <a:r>
              <a:rPr lang="en-US" b="0" dirty="0" smtClean="0">
                <a:solidFill>
                  <a:schemeClr val="tx1">
                    <a:lumMod val="50000"/>
                    <a:lumOff val="50000"/>
                  </a:schemeClr>
                </a:solidFill>
              </a:rPr>
              <a:t> 15:R100 ('14)] </a:t>
            </a:r>
            <a:endParaRPr lang="en-US" b="0" dirty="0">
              <a:solidFill>
                <a:schemeClr val="tx1">
                  <a:lumMod val="50000"/>
                  <a:lumOff val="50000"/>
                </a:schemeClr>
              </a:solidFill>
            </a:endParaRPr>
          </a:p>
        </p:txBody>
      </p:sp>
      <p:sp>
        <p:nvSpPr>
          <p:cNvPr id="12" name="TextBox 11"/>
          <p:cNvSpPr txBox="1"/>
          <p:nvPr/>
        </p:nvSpPr>
        <p:spPr>
          <a:xfrm>
            <a:off x="134864" y="6367479"/>
            <a:ext cx="8889726" cy="307777"/>
          </a:xfrm>
          <a:prstGeom prst="rect">
            <a:avLst/>
          </a:prstGeom>
          <a:noFill/>
        </p:spPr>
        <p:txBody>
          <a:bodyPr wrap="square" rtlCol="0">
            <a:spAutoFit/>
          </a:bodyPr>
          <a:lstStyle/>
          <a:p>
            <a:r>
              <a:rPr lang="en-US" sz="1400" b="0" dirty="0" smtClean="0"/>
              <a:t>Favorableness =   "Modularity" in species A    +       "</a:t>
            </a:r>
            <a:r>
              <a:rPr lang="en-US" sz="1400" b="0" dirty="0"/>
              <a:t>Modularity" in species </a:t>
            </a:r>
            <a:r>
              <a:rPr lang="en-US" sz="1400" b="0" dirty="0" smtClean="0"/>
              <a:t>B            + consistency </a:t>
            </a:r>
            <a:r>
              <a:rPr lang="en-US" sz="1400" b="0" dirty="0" err="1" smtClean="0"/>
              <a:t>betw</a:t>
            </a:r>
            <a:r>
              <a:rPr lang="en-US" sz="1400" b="0" dirty="0" smtClean="0"/>
              <a:t>. A &amp; B</a:t>
            </a:r>
            <a:endParaRPr lang="en-US" sz="1400" b="0" dirty="0"/>
          </a:p>
        </p:txBody>
      </p:sp>
    </p:spTree>
    <p:extLst>
      <p:ext uri="{BB962C8B-B14F-4D97-AF65-F5344CB8AC3E}">
        <p14:creationId xmlns:p14="http://schemas.microsoft.com/office/powerpoint/2010/main" val="311048544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Discovering Transcriptionally Active Regions (novel RNA </a:t>
            </a:r>
            <a:r>
              <a:rPr lang="en-US" dirty="0" err="1" smtClean="0"/>
              <a:t>contigs</a:t>
            </a:r>
            <a:r>
              <a:rPr lang="en-US" dirty="0" smtClean="0"/>
              <a:t>)</a:t>
            </a:r>
            <a:endParaRPr lang="en-US" dirty="0"/>
          </a:p>
        </p:txBody>
      </p:sp>
      <p:sp>
        <p:nvSpPr>
          <p:cNvPr id="3" name="Content Placeholder 2"/>
          <p:cNvSpPr>
            <a:spLocks noGrp="1"/>
          </p:cNvSpPr>
          <p:nvPr>
            <p:ph idx="1"/>
          </p:nvPr>
        </p:nvSpPr>
        <p:spPr/>
        <p:txBody>
          <a:bodyPr>
            <a:normAutofit/>
          </a:bodyPr>
          <a:lstStyle/>
          <a:p>
            <a:r>
              <a:rPr lang="en-US" sz="2800" dirty="0" smtClean="0"/>
              <a:t>Cluster reads setting minimum-run and maximum gap parameters for newly identified transcribed regions (TARs)</a:t>
            </a:r>
          </a:p>
          <a:p>
            <a:r>
              <a:rPr lang="en-US" sz="2800" dirty="0" smtClean="0"/>
              <a:t>Assess exon discovery rates for known genes and noncoding RNAs</a:t>
            </a:r>
            <a:endParaRPr lang="en-US" sz="2800" dirty="0"/>
          </a:p>
        </p:txBody>
      </p:sp>
      <p:sp>
        <p:nvSpPr>
          <p:cNvPr id="7" name="Rounded Rectangle 6"/>
          <p:cNvSpPr/>
          <p:nvPr/>
        </p:nvSpPr>
        <p:spPr>
          <a:xfrm>
            <a:off x="3844031" y="5464589"/>
            <a:ext cx="2082800" cy="270933"/>
          </a:xfrm>
          <a:prstGeom prst="roundRect">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8" name="Rounded Rectangle 7"/>
          <p:cNvSpPr/>
          <p:nvPr/>
        </p:nvSpPr>
        <p:spPr>
          <a:xfrm>
            <a:off x="7532168" y="5464589"/>
            <a:ext cx="1419211" cy="270933"/>
          </a:xfrm>
          <a:prstGeom prst="roundRect">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9" name="TextBox 8"/>
          <p:cNvSpPr txBox="1"/>
          <p:nvPr/>
        </p:nvSpPr>
        <p:spPr>
          <a:xfrm>
            <a:off x="4220801" y="5383831"/>
            <a:ext cx="1343900" cy="369332"/>
          </a:xfrm>
          <a:prstGeom prst="rect">
            <a:avLst/>
          </a:prstGeom>
          <a:noFill/>
        </p:spPr>
        <p:txBody>
          <a:bodyPr wrap="none" rtlCol="0">
            <a:spAutoFit/>
          </a:bodyPr>
          <a:lstStyle/>
          <a:p>
            <a:pPr defTabSz="457200" fontAlgn="auto">
              <a:spcBef>
                <a:spcPts val="0"/>
              </a:spcBef>
              <a:spcAft>
                <a:spcPts val="0"/>
              </a:spcAft>
            </a:pPr>
            <a:r>
              <a:rPr lang="en-US" sz="1800" b="0" dirty="0" smtClean="0">
                <a:solidFill>
                  <a:prstClr val="black"/>
                </a:solidFill>
                <a:latin typeface="Calibri"/>
              </a:rPr>
              <a:t>Known exon</a:t>
            </a:r>
            <a:endParaRPr lang="en-US" sz="1800" b="0" dirty="0">
              <a:solidFill>
                <a:prstClr val="black"/>
              </a:solidFill>
              <a:latin typeface="Calibri"/>
            </a:endParaRPr>
          </a:p>
        </p:txBody>
      </p:sp>
      <p:sp>
        <p:nvSpPr>
          <p:cNvPr id="10" name="TextBox 9"/>
          <p:cNvSpPr txBox="1"/>
          <p:nvPr/>
        </p:nvSpPr>
        <p:spPr>
          <a:xfrm>
            <a:off x="7589839" y="5396175"/>
            <a:ext cx="1343900" cy="369332"/>
          </a:xfrm>
          <a:prstGeom prst="rect">
            <a:avLst/>
          </a:prstGeom>
          <a:noFill/>
        </p:spPr>
        <p:txBody>
          <a:bodyPr wrap="none" rtlCol="0">
            <a:spAutoFit/>
          </a:bodyPr>
          <a:lstStyle/>
          <a:p>
            <a:pPr defTabSz="457200" fontAlgn="auto">
              <a:spcBef>
                <a:spcPts val="0"/>
              </a:spcBef>
              <a:spcAft>
                <a:spcPts val="0"/>
              </a:spcAft>
            </a:pPr>
            <a:r>
              <a:rPr lang="en-US" sz="1800" b="0" dirty="0" smtClean="0">
                <a:solidFill>
                  <a:prstClr val="black"/>
                </a:solidFill>
                <a:latin typeface="Calibri"/>
              </a:rPr>
              <a:t>Known exon</a:t>
            </a:r>
            <a:endParaRPr lang="en-US" sz="1800" b="0" dirty="0">
              <a:solidFill>
                <a:prstClr val="black"/>
              </a:solidFill>
              <a:latin typeface="Calibri"/>
            </a:endParaRPr>
          </a:p>
        </p:txBody>
      </p:sp>
      <p:pic>
        <p:nvPicPr>
          <p:cNvPr id="14" name="Picture 13"/>
          <p:cNvPicPr>
            <a:picLocks noChangeAspect="1"/>
          </p:cNvPicPr>
          <p:nvPr/>
        </p:nvPicPr>
        <p:blipFill>
          <a:blip r:embed="rId2"/>
          <a:stretch>
            <a:fillRect/>
          </a:stretch>
        </p:blipFill>
        <p:spPr>
          <a:xfrm>
            <a:off x="127000" y="3905307"/>
            <a:ext cx="8877300" cy="1524000"/>
          </a:xfrm>
          <a:prstGeom prst="rect">
            <a:avLst/>
          </a:prstGeom>
        </p:spPr>
      </p:pic>
      <p:sp>
        <p:nvSpPr>
          <p:cNvPr id="17" name="Rounded Rectangle 16"/>
          <p:cNvSpPr/>
          <p:nvPr/>
        </p:nvSpPr>
        <p:spPr>
          <a:xfrm>
            <a:off x="1781622" y="5804065"/>
            <a:ext cx="1340620" cy="300918"/>
          </a:xfrm>
          <a:prstGeom prst="round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18" name="TextBox 17"/>
          <p:cNvSpPr txBox="1"/>
          <p:nvPr/>
        </p:nvSpPr>
        <p:spPr>
          <a:xfrm>
            <a:off x="2169688" y="5751141"/>
            <a:ext cx="556563" cy="369332"/>
          </a:xfrm>
          <a:prstGeom prst="rect">
            <a:avLst/>
          </a:prstGeom>
          <a:noFill/>
        </p:spPr>
        <p:txBody>
          <a:bodyPr wrap="none" rtlCol="0">
            <a:spAutoFit/>
          </a:bodyPr>
          <a:lstStyle/>
          <a:p>
            <a:pPr defTabSz="457200" fontAlgn="auto">
              <a:spcBef>
                <a:spcPts val="0"/>
              </a:spcBef>
              <a:spcAft>
                <a:spcPts val="0"/>
              </a:spcAft>
            </a:pPr>
            <a:r>
              <a:rPr lang="en-US" sz="1800" b="0" dirty="0" smtClean="0">
                <a:solidFill>
                  <a:prstClr val="black"/>
                </a:solidFill>
                <a:latin typeface="Calibri"/>
              </a:rPr>
              <a:t>TAR</a:t>
            </a:r>
            <a:endParaRPr lang="en-US" sz="1800" b="0" dirty="0">
              <a:solidFill>
                <a:prstClr val="black"/>
              </a:solidFill>
              <a:latin typeface="Calibri"/>
            </a:endParaRPr>
          </a:p>
        </p:txBody>
      </p:sp>
      <p:sp>
        <p:nvSpPr>
          <p:cNvPr id="19" name="TextBox 18"/>
          <p:cNvSpPr txBox="1"/>
          <p:nvPr/>
        </p:nvSpPr>
        <p:spPr>
          <a:xfrm>
            <a:off x="0" y="6496924"/>
            <a:ext cx="2342634" cy="369332"/>
          </a:xfrm>
          <a:prstGeom prst="rect">
            <a:avLst/>
          </a:prstGeom>
          <a:noFill/>
        </p:spPr>
        <p:txBody>
          <a:bodyPr wrap="none" rtlCol="0">
            <a:spAutoFit/>
          </a:bodyPr>
          <a:lstStyle/>
          <a:p>
            <a:pPr defTabSz="457200" fontAlgn="auto">
              <a:spcBef>
                <a:spcPts val="0"/>
              </a:spcBef>
              <a:spcAft>
                <a:spcPts val="0"/>
              </a:spcAft>
            </a:pPr>
            <a:r>
              <a:rPr lang="en-US" sz="1800" b="0" dirty="0" smtClean="0">
                <a:solidFill>
                  <a:prstClr val="black"/>
                </a:solidFill>
                <a:latin typeface="Calibri"/>
              </a:rPr>
              <a:t>ENCODE RNA-</a:t>
            </a:r>
            <a:r>
              <a:rPr lang="en-US" sz="1800" b="0" dirty="0" err="1" smtClean="0">
                <a:solidFill>
                  <a:prstClr val="black"/>
                </a:solidFill>
                <a:latin typeface="Calibri"/>
              </a:rPr>
              <a:t>Seq</a:t>
            </a:r>
            <a:r>
              <a:rPr lang="en-US" sz="1800" b="0" dirty="0" smtClean="0">
                <a:solidFill>
                  <a:prstClr val="black"/>
                </a:solidFill>
                <a:latin typeface="Calibri"/>
              </a:rPr>
              <a:t> Data</a:t>
            </a:r>
            <a:endParaRPr lang="en-US" sz="1800" b="0" dirty="0">
              <a:solidFill>
                <a:prstClr val="black"/>
              </a:solidFill>
              <a:latin typeface="Calibri"/>
            </a:endParaRPr>
          </a:p>
        </p:txBody>
      </p:sp>
      <p:sp>
        <p:nvSpPr>
          <p:cNvPr id="20" name="Rounded Rectangle 19"/>
          <p:cNvSpPr/>
          <p:nvPr/>
        </p:nvSpPr>
        <p:spPr>
          <a:xfrm>
            <a:off x="3844031" y="5821719"/>
            <a:ext cx="2082800" cy="278847"/>
          </a:xfrm>
          <a:prstGeom prst="round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21" name="TextBox 20"/>
          <p:cNvSpPr txBox="1"/>
          <p:nvPr/>
        </p:nvSpPr>
        <p:spPr>
          <a:xfrm>
            <a:off x="4549617" y="5768795"/>
            <a:ext cx="864682" cy="369332"/>
          </a:xfrm>
          <a:prstGeom prst="rect">
            <a:avLst/>
          </a:prstGeom>
          <a:noFill/>
        </p:spPr>
        <p:txBody>
          <a:bodyPr wrap="square" rtlCol="0">
            <a:spAutoFit/>
          </a:bodyPr>
          <a:lstStyle/>
          <a:p>
            <a:pPr defTabSz="457200" fontAlgn="auto">
              <a:spcBef>
                <a:spcPts val="0"/>
              </a:spcBef>
              <a:spcAft>
                <a:spcPts val="0"/>
              </a:spcAft>
            </a:pPr>
            <a:r>
              <a:rPr lang="en-US" sz="1800" b="0" dirty="0" smtClean="0">
                <a:solidFill>
                  <a:prstClr val="black"/>
                </a:solidFill>
                <a:latin typeface="Calibri"/>
              </a:rPr>
              <a:t>TAR</a:t>
            </a:r>
            <a:endParaRPr lang="en-US" sz="1800" b="0" dirty="0">
              <a:solidFill>
                <a:prstClr val="black"/>
              </a:solidFill>
              <a:latin typeface="Calibri"/>
            </a:endParaRPr>
          </a:p>
        </p:txBody>
      </p:sp>
      <p:sp>
        <p:nvSpPr>
          <p:cNvPr id="22" name="Rounded Rectangle 21"/>
          <p:cNvSpPr/>
          <p:nvPr/>
        </p:nvSpPr>
        <p:spPr>
          <a:xfrm>
            <a:off x="6985337" y="5829715"/>
            <a:ext cx="1987029" cy="278847"/>
          </a:xfrm>
          <a:prstGeom prst="round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23" name="TextBox 22"/>
          <p:cNvSpPr txBox="1"/>
          <p:nvPr/>
        </p:nvSpPr>
        <p:spPr>
          <a:xfrm>
            <a:off x="7665712" y="5776791"/>
            <a:ext cx="864682" cy="369332"/>
          </a:xfrm>
          <a:prstGeom prst="rect">
            <a:avLst/>
          </a:prstGeom>
          <a:noFill/>
        </p:spPr>
        <p:txBody>
          <a:bodyPr wrap="square" rtlCol="0">
            <a:spAutoFit/>
          </a:bodyPr>
          <a:lstStyle/>
          <a:p>
            <a:pPr defTabSz="457200" fontAlgn="auto">
              <a:spcBef>
                <a:spcPts val="0"/>
              </a:spcBef>
              <a:spcAft>
                <a:spcPts val="0"/>
              </a:spcAft>
            </a:pPr>
            <a:r>
              <a:rPr lang="en-US" sz="1800" b="0" dirty="0" smtClean="0">
                <a:solidFill>
                  <a:prstClr val="black"/>
                </a:solidFill>
                <a:latin typeface="Calibri"/>
              </a:rPr>
              <a:t>TAR</a:t>
            </a:r>
            <a:endParaRPr lang="en-US" sz="1800" b="0" dirty="0">
              <a:solidFill>
                <a:prstClr val="black"/>
              </a:solidFill>
              <a:latin typeface="Calibri"/>
            </a:endParaRPr>
          </a:p>
        </p:txBody>
      </p:sp>
      <p:sp>
        <p:nvSpPr>
          <p:cNvPr id="24" name="TextBox 23"/>
          <p:cNvSpPr txBox="1"/>
          <p:nvPr/>
        </p:nvSpPr>
        <p:spPr>
          <a:xfrm>
            <a:off x="3895514" y="6095588"/>
            <a:ext cx="2147869" cy="369332"/>
          </a:xfrm>
          <a:prstGeom prst="rect">
            <a:avLst/>
          </a:prstGeom>
          <a:noFill/>
        </p:spPr>
        <p:txBody>
          <a:bodyPr wrap="none" rtlCol="0">
            <a:spAutoFit/>
          </a:bodyPr>
          <a:lstStyle/>
          <a:p>
            <a:pPr defTabSz="457200" fontAlgn="auto">
              <a:spcBef>
                <a:spcPts val="0"/>
              </a:spcBef>
              <a:spcAft>
                <a:spcPts val="0"/>
              </a:spcAft>
            </a:pPr>
            <a:r>
              <a:rPr lang="en-US" sz="1800" b="0" dirty="0" smtClean="0">
                <a:solidFill>
                  <a:prstClr val="black"/>
                </a:solidFill>
                <a:latin typeface="Calibri"/>
              </a:rPr>
              <a:t>correct identification</a:t>
            </a:r>
            <a:endParaRPr lang="en-US" sz="1800" b="0" dirty="0">
              <a:solidFill>
                <a:prstClr val="black"/>
              </a:solidFill>
              <a:latin typeface="Calibri"/>
            </a:endParaRPr>
          </a:p>
        </p:txBody>
      </p:sp>
      <p:sp>
        <p:nvSpPr>
          <p:cNvPr id="25" name="TextBox 24"/>
          <p:cNvSpPr txBox="1"/>
          <p:nvPr/>
        </p:nvSpPr>
        <p:spPr>
          <a:xfrm>
            <a:off x="1893070" y="6113229"/>
            <a:ext cx="1123324" cy="369332"/>
          </a:xfrm>
          <a:prstGeom prst="rect">
            <a:avLst/>
          </a:prstGeom>
          <a:noFill/>
        </p:spPr>
        <p:txBody>
          <a:bodyPr wrap="none" rtlCol="0">
            <a:spAutoFit/>
          </a:bodyPr>
          <a:lstStyle/>
          <a:p>
            <a:pPr defTabSz="457200" fontAlgn="auto">
              <a:spcBef>
                <a:spcPts val="0"/>
              </a:spcBef>
              <a:spcAft>
                <a:spcPts val="0"/>
              </a:spcAft>
            </a:pPr>
            <a:r>
              <a:rPr lang="en-US" sz="1800" b="0" dirty="0" smtClean="0">
                <a:solidFill>
                  <a:prstClr val="black"/>
                </a:solidFill>
                <a:latin typeface="Calibri"/>
              </a:rPr>
              <a:t>novel TAR</a:t>
            </a:r>
            <a:endParaRPr lang="en-US" sz="1800" b="0" dirty="0">
              <a:solidFill>
                <a:prstClr val="black"/>
              </a:solidFill>
              <a:latin typeface="Calibri"/>
            </a:endParaRPr>
          </a:p>
        </p:txBody>
      </p:sp>
      <p:sp>
        <p:nvSpPr>
          <p:cNvPr id="26" name="TextBox 25"/>
          <p:cNvSpPr txBox="1"/>
          <p:nvPr/>
        </p:nvSpPr>
        <p:spPr>
          <a:xfrm>
            <a:off x="6761830" y="6074950"/>
            <a:ext cx="2427054" cy="369332"/>
          </a:xfrm>
          <a:prstGeom prst="rect">
            <a:avLst/>
          </a:prstGeom>
          <a:noFill/>
        </p:spPr>
        <p:txBody>
          <a:bodyPr wrap="none" rtlCol="0">
            <a:spAutoFit/>
          </a:bodyPr>
          <a:lstStyle/>
          <a:p>
            <a:pPr algn="ctr" defTabSz="457200" fontAlgn="auto">
              <a:spcBef>
                <a:spcPts val="0"/>
              </a:spcBef>
              <a:spcAft>
                <a:spcPts val="0"/>
              </a:spcAft>
            </a:pPr>
            <a:r>
              <a:rPr lang="en-US" sz="1800" b="0" dirty="0" smtClean="0">
                <a:solidFill>
                  <a:prstClr val="black"/>
                </a:solidFill>
                <a:latin typeface="Calibri"/>
              </a:rPr>
              <a:t>possible exon extension</a:t>
            </a:r>
            <a:endParaRPr lang="en-US" sz="1800" b="0" dirty="0">
              <a:solidFill>
                <a:prstClr val="black"/>
              </a:solidFill>
              <a:latin typeface="Calibri"/>
            </a:endParaRPr>
          </a:p>
        </p:txBody>
      </p:sp>
    </p:spTree>
    <p:extLst>
      <p:ext uri="{BB962C8B-B14F-4D97-AF65-F5344CB8AC3E}">
        <p14:creationId xmlns:p14="http://schemas.microsoft.com/office/powerpoint/2010/main" val="350400434"/>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toy example [</a:t>
            </a:r>
            <a:r>
              <a:rPr lang="en-US" dirty="0" err="1" smtClean="0"/>
              <a:t>orthoclust</a:t>
            </a:r>
            <a:r>
              <a:rPr lang="en-US" dirty="0" smtClean="0"/>
              <a:t>]</a:t>
            </a:r>
            <a:endParaRPr lang="en-US" dirty="0"/>
          </a:p>
        </p:txBody>
      </p:sp>
      <p:sp>
        <p:nvSpPr>
          <p:cNvPr id="4" name="Slide Number Placeholder 3"/>
          <p:cNvSpPr>
            <a:spLocks noGrp="1"/>
          </p:cNvSpPr>
          <p:nvPr>
            <p:ph type="sldNum" sz="quarter" idx="12"/>
          </p:nvPr>
        </p:nvSpPr>
        <p:spPr/>
        <p:txBody>
          <a:bodyPr/>
          <a:lstStyle/>
          <a:p>
            <a:fld id="{BA9B540C-44DA-4F69-89C9-7C84606640D3}" type="slidenum">
              <a:rPr lang="en-US" smtClean="0">
                <a:solidFill>
                  <a:prstClr val="black">
                    <a:tint val="75000"/>
                  </a:prstClr>
                </a:solidFill>
                <a:latin typeface="Calibri"/>
              </a:rPr>
              <a:pPr/>
              <a:t>60</a:t>
            </a:fld>
            <a:endParaRPr lang="en-US">
              <a:solidFill>
                <a:prstClr val="black">
                  <a:tint val="75000"/>
                </a:prstClr>
              </a:solidFill>
              <a:latin typeface="Calibri"/>
            </a:endParaRPr>
          </a:p>
        </p:txBody>
      </p:sp>
      <p:grpSp>
        <p:nvGrpSpPr>
          <p:cNvPr id="7" name="Group 6"/>
          <p:cNvGrpSpPr/>
          <p:nvPr/>
        </p:nvGrpSpPr>
        <p:grpSpPr>
          <a:xfrm>
            <a:off x="962557" y="2180472"/>
            <a:ext cx="332413" cy="307777"/>
            <a:chOff x="664163" y="1815126"/>
            <a:chExt cx="332413" cy="307777"/>
          </a:xfrm>
        </p:grpSpPr>
        <p:sp>
          <p:nvSpPr>
            <p:cNvPr id="5" name="Oval 4"/>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6" name="TextBox 5"/>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a:solidFill>
                    <a:prstClr val="black"/>
                  </a:solidFill>
                  <a:latin typeface="Calibri"/>
                </a:rPr>
                <a:t>2</a:t>
              </a:r>
            </a:p>
          </p:txBody>
        </p:sp>
      </p:grpSp>
      <p:grpSp>
        <p:nvGrpSpPr>
          <p:cNvPr id="8" name="Group 7"/>
          <p:cNvGrpSpPr/>
          <p:nvPr/>
        </p:nvGrpSpPr>
        <p:grpSpPr>
          <a:xfrm>
            <a:off x="1315181" y="1522983"/>
            <a:ext cx="332413" cy="307777"/>
            <a:chOff x="664163" y="1815126"/>
            <a:chExt cx="332413" cy="307777"/>
          </a:xfrm>
        </p:grpSpPr>
        <p:sp>
          <p:nvSpPr>
            <p:cNvPr id="9" name="Oval 8"/>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10" name="TextBox 9"/>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a:solidFill>
                    <a:prstClr val="black"/>
                  </a:solidFill>
                  <a:latin typeface="Calibri"/>
                </a:rPr>
                <a:t>2</a:t>
              </a:r>
            </a:p>
          </p:txBody>
        </p:sp>
      </p:grpSp>
      <p:grpSp>
        <p:nvGrpSpPr>
          <p:cNvPr id="14" name="Group 13"/>
          <p:cNvGrpSpPr/>
          <p:nvPr/>
        </p:nvGrpSpPr>
        <p:grpSpPr>
          <a:xfrm>
            <a:off x="1340581" y="2843783"/>
            <a:ext cx="332413" cy="307777"/>
            <a:chOff x="664163" y="1815126"/>
            <a:chExt cx="332413" cy="307777"/>
          </a:xfrm>
        </p:grpSpPr>
        <p:sp>
          <p:nvSpPr>
            <p:cNvPr id="15" name="Oval 14"/>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16" name="TextBox 15"/>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a:solidFill>
                    <a:prstClr val="black"/>
                  </a:solidFill>
                  <a:latin typeface="Calibri"/>
                </a:rPr>
                <a:t>2</a:t>
              </a:r>
            </a:p>
          </p:txBody>
        </p:sp>
      </p:grpSp>
      <p:grpSp>
        <p:nvGrpSpPr>
          <p:cNvPr id="17" name="Group 16"/>
          <p:cNvGrpSpPr/>
          <p:nvPr/>
        </p:nvGrpSpPr>
        <p:grpSpPr>
          <a:xfrm>
            <a:off x="2612867" y="2583315"/>
            <a:ext cx="332413" cy="307777"/>
            <a:chOff x="664163" y="1815126"/>
            <a:chExt cx="332413" cy="307777"/>
          </a:xfrm>
        </p:grpSpPr>
        <p:sp>
          <p:nvSpPr>
            <p:cNvPr id="18" name="Oval 17"/>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19" name="TextBox 18"/>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smtClean="0">
                  <a:solidFill>
                    <a:prstClr val="black"/>
                  </a:solidFill>
                  <a:latin typeface="Calibri"/>
                </a:rPr>
                <a:t>2</a:t>
              </a:r>
              <a:endParaRPr lang="en-US" sz="1400" b="0" dirty="0">
                <a:solidFill>
                  <a:prstClr val="black"/>
                </a:solidFill>
                <a:latin typeface="Calibri"/>
              </a:endParaRPr>
            </a:p>
          </p:txBody>
        </p:sp>
      </p:grpSp>
      <p:grpSp>
        <p:nvGrpSpPr>
          <p:cNvPr id="20" name="Group 19"/>
          <p:cNvGrpSpPr/>
          <p:nvPr/>
        </p:nvGrpSpPr>
        <p:grpSpPr>
          <a:xfrm>
            <a:off x="2056970" y="2037259"/>
            <a:ext cx="332413" cy="307777"/>
            <a:chOff x="664163" y="1815126"/>
            <a:chExt cx="332413" cy="307777"/>
          </a:xfrm>
        </p:grpSpPr>
        <p:sp>
          <p:nvSpPr>
            <p:cNvPr id="21" name="Oval 20"/>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22" name="TextBox 21"/>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smtClean="0">
                  <a:solidFill>
                    <a:prstClr val="black"/>
                  </a:solidFill>
                  <a:latin typeface="Calibri"/>
                </a:rPr>
                <a:t>2</a:t>
              </a:r>
              <a:endParaRPr lang="en-US" sz="1400" b="0" dirty="0">
                <a:solidFill>
                  <a:prstClr val="black"/>
                </a:solidFill>
                <a:latin typeface="Calibri"/>
              </a:endParaRPr>
            </a:p>
          </p:txBody>
        </p:sp>
      </p:grpSp>
      <p:cxnSp>
        <p:nvCxnSpPr>
          <p:cNvPr id="24" name="Straight Connector 23"/>
          <p:cNvCxnSpPr>
            <a:stCxn id="6" idx="3"/>
            <a:endCxn id="21" idx="2"/>
          </p:cNvCxnSpPr>
          <p:nvPr/>
        </p:nvCxnSpPr>
        <p:spPr>
          <a:xfrm flipV="1">
            <a:off x="1282270" y="2196486"/>
            <a:ext cx="774700" cy="137875"/>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25" name="Straight Connector 24"/>
          <p:cNvCxnSpPr>
            <a:stCxn id="21" idx="5"/>
            <a:endCxn id="18" idx="1"/>
          </p:cNvCxnSpPr>
          <p:nvPr/>
        </p:nvCxnSpPr>
        <p:spPr>
          <a:xfrm>
            <a:off x="2340702" y="2301527"/>
            <a:ext cx="320846" cy="335973"/>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27" name="Straight Connector 26"/>
          <p:cNvCxnSpPr>
            <a:stCxn id="9" idx="5"/>
          </p:cNvCxnSpPr>
          <p:nvPr/>
        </p:nvCxnSpPr>
        <p:spPr>
          <a:xfrm>
            <a:off x="1598913" y="1787251"/>
            <a:ext cx="552423" cy="267182"/>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34" name="Straight Connector 33"/>
          <p:cNvCxnSpPr>
            <a:stCxn id="15" idx="1"/>
          </p:cNvCxnSpPr>
          <p:nvPr/>
        </p:nvCxnSpPr>
        <p:spPr>
          <a:xfrm flipH="1" flipV="1">
            <a:off x="1197020" y="2488250"/>
            <a:ext cx="192242" cy="409718"/>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36" name="Straight Connector 35"/>
          <p:cNvCxnSpPr>
            <a:stCxn id="18" idx="2"/>
          </p:cNvCxnSpPr>
          <p:nvPr/>
        </p:nvCxnSpPr>
        <p:spPr>
          <a:xfrm flipH="1" flipV="1">
            <a:off x="1258612" y="2432404"/>
            <a:ext cx="1354255" cy="310138"/>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flipV="1">
            <a:off x="1206208" y="1793999"/>
            <a:ext cx="199265" cy="402488"/>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a:stCxn id="15" idx="7"/>
          </p:cNvCxnSpPr>
          <p:nvPr/>
        </p:nvCxnSpPr>
        <p:spPr>
          <a:xfrm flipV="1">
            <a:off x="1624313" y="2317653"/>
            <a:ext cx="492074" cy="580315"/>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grpSp>
        <p:nvGrpSpPr>
          <p:cNvPr id="43" name="Group 42"/>
          <p:cNvGrpSpPr/>
          <p:nvPr/>
        </p:nvGrpSpPr>
        <p:grpSpPr>
          <a:xfrm>
            <a:off x="3526372" y="2180472"/>
            <a:ext cx="332413" cy="307777"/>
            <a:chOff x="664163" y="1815126"/>
            <a:chExt cx="332413" cy="307777"/>
          </a:xfrm>
        </p:grpSpPr>
        <p:sp>
          <p:nvSpPr>
            <p:cNvPr id="44" name="Oval 43"/>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45" name="TextBox 44"/>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a:solidFill>
                    <a:prstClr val="black"/>
                  </a:solidFill>
                  <a:latin typeface="Calibri"/>
                </a:rPr>
                <a:t>4</a:t>
              </a:r>
            </a:p>
          </p:txBody>
        </p:sp>
      </p:grpSp>
      <p:grpSp>
        <p:nvGrpSpPr>
          <p:cNvPr id="46" name="Group 45"/>
          <p:cNvGrpSpPr/>
          <p:nvPr/>
        </p:nvGrpSpPr>
        <p:grpSpPr>
          <a:xfrm>
            <a:off x="7394832" y="4261691"/>
            <a:ext cx="332413" cy="307777"/>
            <a:chOff x="664163" y="1815126"/>
            <a:chExt cx="332413" cy="307777"/>
          </a:xfrm>
        </p:grpSpPr>
        <p:sp>
          <p:nvSpPr>
            <p:cNvPr id="47" name="Oval 46"/>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48" name="TextBox 47"/>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a:solidFill>
                    <a:prstClr val="black"/>
                  </a:solidFill>
                  <a:latin typeface="Calibri"/>
                </a:rPr>
                <a:t>1</a:t>
              </a:r>
            </a:p>
          </p:txBody>
        </p:sp>
      </p:grpSp>
      <p:grpSp>
        <p:nvGrpSpPr>
          <p:cNvPr id="49" name="Group 48"/>
          <p:cNvGrpSpPr/>
          <p:nvPr/>
        </p:nvGrpSpPr>
        <p:grpSpPr>
          <a:xfrm>
            <a:off x="3904396" y="2843783"/>
            <a:ext cx="332413" cy="307777"/>
            <a:chOff x="664163" y="1815126"/>
            <a:chExt cx="332413" cy="307777"/>
          </a:xfrm>
        </p:grpSpPr>
        <p:sp>
          <p:nvSpPr>
            <p:cNvPr id="50" name="Oval 49"/>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51" name="TextBox 50"/>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a:solidFill>
                    <a:prstClr val="black"/>
                  </a:solidFill>
                  <a:latin typeface="Calibri"/>
                </a:rPr>
                <a:t>4</a:t>
              </a:r>
            </a:p>
          </p:txBody>
        </p:sp>
      </p:grpSp>
      <p:grpSp>
        <p:nvGrpSpPr>
          <p:cNvPr id="52" name="Group 51"/>
          <p:cNvGrpSpPr/>
          <p:nvPr/>
        </p:nvGrpSpPr>
        <p:grpSpPr>
          <a:xfrm>
            <a:off x="5176682" y="2583315"/>
            <a:ext cx="332413" cy="307777"/>
            <a:chOff x="664163" y="1815126"/>
            <a:chExt cx="332413" cy="307777"/>
          </a:xfrm>
        </p:grpSpPr>
        <p:sp>
          <p:nvSpPr>
            <p:cNvPr id="53" name="Oval 52"/>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54" name="TextBox 53"/>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a:solidFill>
                    <a:prstClr val="black"/>
                  </a:solidFill>
                  <a:latin typeface="Calibri"/>
                </a:rPr>
                <a:t>4</a:t>
              </a:r>
            </a:p>
          </p:txBody>
        </p:sp>
      </p:grpSp>
      <p:grpSp>
        <p:nvGrpSpPr>
          <p:cNvPr id="55" name="Group 54"/>
          <p:cNvGrpSpPr/>
          <p:nvPr/>
        </p:nvGrpSpPr>
        <p:grpSpPr>
          <a:xfrm>
            <a:off x="4620785" y="2037259"/>
            <a:ext cx="332413" cy="307777"/>
            <a:chOff x="664163" y="1815126"/>
            <a:chExt cx="332413" cy="307777"/>
          </a:xfrm>
        </p:grpSpPr>
        <p:sp>
          <p:nvSpPr>
            <p:cNvPr id="56" name="Oval 55"/>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57" name="TextBox 56"/>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a:solidFill>
                    <a:prstClr val="black"/>
                  </a:solidFill>
                  <a:latin typeface="Calibri"/>
                </a:rPr>
                <a:t>4</a:t>
              </a:r>
            </a:p>
          </p:txBody>
        </p:sp>
      </p:grpSp>
      <p:cxnSp>
        <p:nvCxnSpPr>
          <p:cNvPr id="58" name="Straight Connector 57"/>
          <p:cNvCxnSpPr>
            <a:stCxn id="45" idx="3"/>
            <a:endCxn id="56" idx="2"/>
          </p:cNvCxnSpPr>
          <p:nvPr/>
        </p:nvCxnSpPr>
        <p:spPr>
          <a:xfrm flipV="1">
            <a:off x="3846085" y="2196486"/>
            <a:ext cx="774700" cy="137875"/>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59" name="Straight Connector 58"/>
          <p:cNvCxnSpPr>
            <a:stCxn id="56" idx="5"/>
            <a:endCxn id="53" idx="1"/>
          </p:cNvCxnSpPr>
          <p:nvPr/>
        </p:nvCxnSpPr>
        <p:spPr>
          <a:xfrm>
            <a:off x="4904517" y="2301527"/>
            <a:ext cx="320846" cy="335973"/>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61" name="Straight Connector 60"/>
          <p:cNvCxnSpPr>
            <a:stCxn id="50" idx="1"/>
          </p:cNvCxnSpPr>
          <p:nvPr/>
        </p:nvCxnSpPr>
        <p:spPr>
          <a:xfrm flipH="1" flipV="1">
            <a:off x="3760835" y="2488250"/>
            <a:ext cx="192242" cy="409718"/>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62" name="Straight Connector 61"/>
          <p:cNvCxnSpPr>
            <a:stCxn id="53" idx="2"/>
          </p:cNvCxnSpPr>
          <p:nvPr/>
        </p:nvCxnSpPr>
        <p:spPr>
          <a:xfrm flipH="1" flipV="1">
            <a:off x="3822427" y="2432404"/>
            <a:ext cx="1354255" cy="310138"/>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63" name="Straight Connector 62"/>
          <p:cNvCxnSpPr>
            <a:stCxn id="53" idx="3"/>
          </p:cNvCxnSpPr>
          <p:nvPr/>
        </p:nvCxnSpPr>
        <p:spPr>
          <a:xfrm flipH="1">
            <a:off x="4239716" y="2847583"/>
            <a:ext cx="985647" cy="158931"/>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64" name="Straight Connector 63"/>
          <p:cNvCxnSpPr>
            <a:stCxn id="50" idx="7"/>
          </p:cNvCxnSpPr>
          <p:nvPr/>
        </p:nvCxnSpPr>
        <p:spPr>
          <a:xfrm flipV="1">
            <a:off x="4188128" y="2317653"/>
            <a:ext cx="492074" cy="580315"/>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grpSp>
        <p:nvGrpSpPr>
          <p:cNvPr id="65" name="Group 64"/>
          <p:cNvGrpSpPr/>
          <p:nvPr/>
        </p:nvGrpSpPr>
        <p:grpSpPr>
          <a:xfrm>
            <a:off x="3677187" y="3665837"/>
            <a:ext cx="332413" cy="307777"/>
            <a:chOff x="664163" y="1815126"/>
            <a:chExt cx="332413" cy="307777"/>
          </a:xfrm>
        </p:grpSpPr>
        <p:sp>
          <p:nvSpPr>
            <p:cNvPr id="66" name="Oval 65"/>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67" name="TextBox 66"/>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a:solidFill>
                    <a:prstClr val="black"/>
                  </a:solidFill>
                  <a:latin typeface="Calibri"/>
                </a:rPr>
                <a:t>4</a:t>
              </a:r>
            </a:p>
          </p:txBody>
        </p:sp>
      </p:grpSp>
      <p:grpSp>
        <p:nvGrpSpPr>
          <p:cNvPr id="71" name="Group 70"/>
          <p:cNvGrpSpPr/>
          <p:nvPr/>
        </p:nvGrpSpPr>
        <p:grpSpPr>
          <a:xfrm>
            <a:off x="4055211" y="4379948"/>
            <a:ext cx="332413" cy="307777"/>
            <a:chOff x="664163" y="1815126"/>
            <a:chExt cx="332413" cy="307777"/>
          </a:xfrm>
        </p:grpSpPr>
        <p:sp>
          <p:nvSpPr>
            <p:cNvPr id="72" name="Oval 71"/>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73" name="TextBox 72"/>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a:solidFill>
                    <a:prstClr val="black"/>
                  </a:solidFill>
                  <a:latin typeface="Calibri"/>
                </a:rPr>
                <a:t>4</a:t>
              </a:r>
            </a:p>
          </p:txBody>
        </p:sp>
      </p:grpSp>
      <p:grpSp>
        <p:nvGrpSpPr>
          <p:cNvPr id="74" name="Group 73"/>
          <p:cNvGrpSpPr/>
          <p:nvPr/>
        </p:nvGrpSpPr>
        <p:grpSpPr>
          <a:xfrm>
            <a:off x="5327497" y="4068680"/>
            <a:ext cx="332413" cy="307777"/>
            <a:chOff x="664163" y="1815126"/>
            <a:chExt cx="332413" cy="307777"/>
          </a:xfrm>
        </p:grpSpPr>
        <p:sp>
          <p:nvSpPr>
            <p:cNvPr id="75" name="Oval 74"/>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76" name="TextBox 75"/>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a:solidFill>
                    <a:prstClr val="black"/>
                  </a:solidFill>
                  <a:latin typeface="Calibri"/>
                </a:rPr>
                <a:t>4</a:t>
              </a:r>
            </a:p>
          </p:txBody>
        </p:sp>
      </p:grpSp>
      <p:grpSp>
        <p:nvGrpSpPr>
          <p:cNvPr id="77" name="Group 76"/>
          <p:cNvGrpSpPr/>
          <p:nvPr/>
        </p:nvGrpSpPr>
        <p:grpSpPr>
          <a:xfrm>
            <a:off x="4771600" y="3522624"/>
            <a:ext cx="332413" cy="307777"/>
            <a:chOff x="664163" y="1815126"/>
            <a:chExt cx="332413" cy="307777"/>
          </a:xfrm>
        </p:grpSpPr>
        <p:sp>
          <p:nvSpPr>
            <p:cNvPr id="78" name="Oval 77"/>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79" name="TextBox 78"/>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smtClean="0">
                  <a:solidFill>
                    <a:prstClr val="black"/>
                  </a:solidFill>
                  <a:latin typeface="Calibri"/>
                </a:rPr>
                <a:t>4</a:t>
              </a:r>
              <a:endParaRPr lang="en-US" sz="1400" b="0" dirty="0">
                <a:solidFill>
                  <a:prstClr val="black"/>
                </a:solidFill>
                <a:latin typeface="Calibri"/>
              </a:endParaRPr>
            </a:p>
          </p:txBody>
        </p:sp>
      </p:grpSp>
      <p:cxnSp>
        <p:nvCxnSpPr>
          <p:cNvPr id="80" name="Straight Connector 79"/>
          <p:cNvCxnSpPr>
            <a:stCxn id="67" idx="3"/>
            <a:endCxn id="78" idx="2"/>
          </p:cNvCxnSpPr>
          <p:nvPr/>
        </p:nvCxnSpPr>
        <p:spPr>
          <a:xfrm flipV="1">
            <a:off x="3996900" y="3681851"/>
            <a:ext cx="774700" cy="137875"/>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81" name="Straight Connector 80"/>
          <p:cNvCxnSpPr>
            <a:stCxn id="78" idx="5"/>
            <a:endCxn id="75" idx="1"/>
          </p:cNvCxnSpPr>
          <p:nvPr/>
        </p:nvCxnSpPr>
        <p:spPr>
          <a:xfrm>
            <a:off x="5055332" y="3786892"/>
            <a:ext cx="320846" cy="335973"/>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83" name="Straight Connector 82"/>
          <p:cNvCxnSpPr/>
          <p:nvPr/>
        </p:nvCxnSpPr>
        <p:spPr>
          <a:xfrm flipH="1" flipV="1">
            <a:off x="3949750" y="3973615"/>
            <a:ext cx="192242" cy="409718"/>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84" name="Straight Connector 83"/>
          <p:cNvCxnSpPr>
            <a:stCxn id="75" idx="2"/>
          </p:cNvCxnSpPr>
          <p:nvPr/>
        </p:nvCxnSpPr>
        <p:spPr>
          <a:xfrm flipH="1" flipV="1">
            <a:off x="3973242" y="3917769"/>
            <a:ext cx="1354255" cy="310138"/>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86" name="Straight Connector 85"/>
          <p:cNvCxnSpPr/>
          <p:nvPr/>
        </p:nvCxnSpPr>
        <p:spPr>
          <a:xfrm flipV="1">
            <a:off x="4338943" y="3815718"/>
            <a:ext cx="492074" cy="580315"/>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grpSp>
        <p:nvGrpSpPr>
          <p:cNvPr id="87" name="Group 86"/>
          <p:cNvGrpSpPr/>
          <p:nvPr/>
        </p:nvGrpSpPr>
        <p:grpSpPr>
          <a:xfrm>
            <a:off x="6241002" y="3665837"/>
            <a:ext cx="332413" cy="307777"/>
            <a:chOff x="664163" y="1815126"/>
            <a:chExt cx="332413" cy="307777"/>
          </a:xfrm>
        </p:grpSpPr>
        <p:sp>
          <p:nvSpPr>
            <p:cNvPr id="88" name="Oval 87"/>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89" name="TextBox 88"/>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a:solidFill>
                    <a:prstClr val="black"/>
                  </a:solidFill>
                  <a:latin typeface="Calibri"/>
                </a:rPr>
                <a:t>1</a:t>
              </a:r>
            </a:p>
          </p:txBody>
        </p:sp>
      </p:grpSp>
      <p:grpSp>
        <p:nvGrpSpPr>
          <p:cNvPr id="93" name="Group 92"/>
          <p:cNvGrpSpPr/>
          <p:nvPr/>
        </p:nvGrpSpPr>
        <p:grpSpPr>
          <a:xfrm>
            <a:off x="6619026" y="4379948"/>
            <a:ext cx="332413" cy="307777"/>
            <a:chOff x="664163" y="1815126"/>
            <a:chExt cx="332413" cy="307777"/>
          </a:xfrm>
        </p:grpSpPr>
        <p:sp>
          <p:nvSpPr>
            <p:cNvPr id="94" name="Oval 93"/>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95" name="TextBox 94"/>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a:solidFill>
                    <a:prstClr val="black"/>
                  </a:solidFill>
                  <a:latin typeface="Calibri"/>
                </a:rPr>
                <a:t>1</a:t>
              </a:r>
            </a:p>
          </p:txBody>
        </p:sp>
      </p:grpSp>
      <p:grpSp>
        <p:nvGrpSpPr>
          <p:cNvPr id="99" name="Group 98"/>
          <p:cNvGrpSpPr/>
          <p:nvPr/>
        </p:nvGrpSpPr>
        <p:grpSpPr>
          <a:xfrm>
            <a:off x="7335415" y="3522624"/>
            <a:ext cx="332413" cy="307777"/>
            <a:chOff x="664163" y="1815126"/>
            <a:chExt cx="332413" cy="307777"/>
          </a:xfrm>
        </p:grpSpPr>
        <p:sp>
          <p:nvSpPr>
            <p:cNvPr id="100" name="Oval 99"/>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101" name="TextBox 100"/>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a:solidFill>
                    <a:prstClr val="black"/>
                  </a:solidFill>
                  <a:latin typeface="Calibri"/>
                </a:rPr>
                <a:t>1</a:t>
              </a:r>
            </a:p>
          </p:txBody>
        </p:sp>
      </p:grpSp>
      <p:cxnSp>
        <p:nvCxnSpPr>
          <p:cNvPr id="102" name="Straight Connector 101"/>
          <p:cNvCxnSpPr>
            <a:stCxn id="89" idx="3"/>
            <a:endCxn id="100" idx="2"/>
          </p:cNvCxnSpPr>
          <p:nvPr/>
        </p:nvCxnSpPr>
        <p:spPr>
          <a:xfrm flipV="1">
            <a:off x="6560715" y="3681851"/>
            <a:ext cx="774700" cy="137875"/>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05" name="Straight Connector 104"/>
          <p:cNvCxnSpPr/>
          <p:nvPr/>
        </p:nvCxnSpPr>
        <p:spPr>
          <a:xfrm flipH="1" flipV="1">
            <a:off x="6488165" y="3986315"/>
            <a:ext cx="192242" cy="409718"/>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07" name="Straight Connector 106"/>
          <p:cNvCxnSpPr>
            <a:stCxn id="88" idx="5"/>
            <a:endCxn id="47" idx="2"/>
          </p:cNvCxnSpPr>
          <p:nvPr/>
        </p:nvCxnSpPr>
        <p:spPr>
          <a:xfrm>
            <a:off x="6524734" y="3930105"/>
            <a:ext cx="870098" cy="490813"/>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08" name="Straight Connector 107"/>
          <p:cNvCxnSpPr/>
          <p:nvPr/>
        </p:nvCxnSpPr>
        <p:spPr>
          <a:xfrm flipV="1">
            <a:off x="6890058" y="3815718"/>
            <a:ext cx="492074" cy="580315"/>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09" name="Straight Connector 108"/>
          <p:cNvCxnSpPr>
            <a:stCxn id="44" idx="3"/>
            <a:endCxn id="18" idx="6"/>
          </p:cNvCxnSpPr>
          <p:nvPr/>
        </p:nvCxnSpPr>
        <p:spPr>
          <a:xfrm flipH="1">
            <a:off x="2945280" y="2444740"/>
            <a:ext cx="629773" cy="297802"/>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14" name="Straight Connector 113"/>
          <p:cNvCxnSpPr>
            <a:stCxn id="88" idx="2"/>
          </p:cNvCxnSpPr>
          <p:nvPr/>
        </p:nvCxnSpPr>
        <p:spPr>
          <a:xfrm flipH="1" flipV="1">
            <a:off x="5104014" y="3665383"/>
            <a:ext cx="1136988" cy="159681"/>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18" name="Straight Connector 117"/>
          <p:cNvCxnSpPr>
            <a:stCxn id="100" idx="4"/>
          </p:cNvCxnSpPr>
          <p:nvPr/>
        </p:nvCxnSpPr>
        <p:spPr>
          <a:xfrm>
            <a:off x="7501622" y="3830401"/>
            <a:ext cx="46717" cy="441966"/>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23" name="Straight Connector 122"/>
          <p:cNvCxnSpPr>
            <a:stCxn id="53" idx="4"/>
            <a:endCxn id="75" idx="0"/>
          </p:cNvCxnSpPr>
          <p:nvPr/>
        </p:nvCxnSpPr>
        <p:spPr>
          <a:xfrm>
            <a:off x="5342889" y="2891092"/>
            <a:ext cx="150815" cy="1188264"/>
          </a:xfrm>
          <a:prstGeom prst="line">
            <a:avLst/>
          </a:prstGeom>
          <a:ln>
            <a:solidFill>
              <a:schemeClr val="accent4"/>
            </a:solidFill>
          </a:ln>
        </p:spPr>
        <p:style>
          <a:lnRef idx="2">
            <a:schemeClr val="accent1"/>
          </a:lnRef>
          <a:fillRef idx="0">
            <a:schemeClr val="accent1"/>
          </a:fillRef>
          <a:effectRef idx="1">
            <a:schemeClr val="accent1"/>
          </a:effectRef>
          <a:fontRef idx="minor">
            <a:schemeClr val="tx1"/>
          </a:fontRef>
        </p:style>
      </p:cxnSp>
      <p:cxnSp>
        <p:nvCxnSpPr>
          <p:cNvPr id="124" name="Straight Connector 123"/>
          <p:cNvCxnSpPr/>
          <p:nvPr/>
        </p:nvCxnSpPr>
        <p:spPr>
          <a:xfrm>
            <a:off x="4785150" y="2345036"/>
            <a:ext cx="119367" cy="1201778"/>
          </a:xfrm>
          <a:prstGeom prst="line">
            <a:avLst/>
          </a:prstGeom>
          <a:ln>
            <a:solidFill>
              <a:schemeClr val="accent4"/>
            </a:solidFill>
          </a:ln>
        </p:spPr>
        <p:style>
          <a:lnRef idx="2">
            <a:schemeClr val="accent1"/>
          </a:lnRef>
          <a:fillRef idx="0">
            <a:schemeClr val="accent1"/>
          </a:fillRef>
          <a:effectRef idx="1">
            <a:schemeClr val="accent1"/>
          </a:effectRef>
          <a:fontRef idx="minor">
            <a:schemeClr val="tx1"/>
          </a:fontRef>
        </p:style>
      </p:cxnSp>
      <p:cxnSp>
        <p:nvCxnSpPr>
          <p:cNvPr id="125" name="Straight Connector 124"/>
          <p:cNvCxnSpPr>
            <a:endCxn id="67" idx="0"/>
          </p:cNvCxnSpPr>
          <p:nvPr/>
        </p:nvCxnSpPr>
        <p:spPr>
          <a:xfrm>
            <a:off x="3707970" y="2488249"/>
            <a:ext cx="146673" cy="1177588"/>
          </a:xfrm>
          <a:prstGeom prst="line">
            <a:avLst/>
          </a:prstGeom>
          <a:ln>
            <a:solidFill>
              <a:schemeClr val="accent4"/>
            </a:solidFill>
          </a:ln>
        </p:spPr>
        <p:style>
          <a:lnRef idx="2">
            <a:schemeClr val="accent1"/>
          </a:lnRef>
          <a:fillRef idx="0">
            <a:schemeClr val="accent1"/>
          </a:fillRef>
          <a:effectRef idx="1">
            <a:schemeClr val="accent1"/>
          </a:effectRef>
          <a:fontRef idx="minor">
            <a:schemeClr val="tx1"/>
          </a:fontRef>
        </p:style>
      </p:cxnSp>
      <p:cxnSp>
        <p:nvCxnSpPr>
          <p:cNvPr id="306" name="Straight Connector 305"/>
          <p:cNvCxnSpPr/>
          <p:nvPr/>
        </p:nvCxnSpPr>
        <p:spPr>
          <a:xfrm flipV="1">
            <a:off x="420928" y="3281324"/>
            <a:ext cx="7975600" cy="24190"/>
          </a:xfrm>
          <a:prstGeom prst="line">
            <a:avLst/>
          </a:prstGeom>
          <a:ln>
            <a:solidFill>
              <a:srgbClr val="FF6600"/>
            </a:solidFill>
            <a:prstDash val="dash"/>
          </a:ln>
        </p:spPr>
        <p:style>
          <a:lnRef idx="2">
            <a:schemeClr val="accent1"/>
          </a:lnRef>
          <a:fillRef idx="0">
            <a:schemeClr val="accent1"/>
          </a:fillRef>
          <a:effectRef idx="1">
            <a:schemeClr val="accent1"/>
          </a:effectRef>
          <a:fontRef idx="minor">
            <a:schemeClr val="tx1"/>
          </a:fontRef>
        </p:style>
      </p:cxnSp>
      <p:sp>
        <p:nvSpPr>
          <p:cNvPr id="307" name="TextBox 306"/>
          <p:cNvSpPr txBox="1"/>
          <p:nvPr/>
        </p:nvSpPr>
        <p:spPr>
          <a:xfrm>
            <a:off x="0" y="2858428"/>
            <a:ext cx="1210588" cy="369332"/>
          </a:xfrm>
          <a:prstGeom prst="rect">
            <a:avLst/>
          </a:prstGeom>
          <a:noFill/>
        </p:spPr>
        <p:txBody>
          <a:bodyPr wrap="none" rtlCol="0">
            <a:spAutoFit/>
          </a:bodyPr>
          <a:lstStyle/>
          <a:p>
            <a:pPr defTabSz="457200" fontAlgn="auto">
              <a:spcBef>
                <a:spcPts val="0"/>
              </a:spcBef>
              <a:spcAft>
                <a:spcPts val="0"/>
              </a:spcAft>
            </a:pPr>
            <a:r>
              <a:rPr lang="en-US" sz="1800" b="0" dirty="0" smtClean="0">
                <a:solidFill>
                  <a:prstClr val="black"/>
                </a:solidFill>
                <a:latin typeface="Calibri"/>
              </a:rPr>
              <a:t>Species A</a:t>
            </a:r>
            <a:endParaRPr lang="en-US" sz="1800" b="0" dirty="0">
              <a:solidFill>
                <a:prstClr val="black"/>
              </a:solidFill>
              <a:latin typeface="Calibri"/>
            </a:endParaRPr>
          </a:p>
        </p:txBody>
      </p:sp>
      <p:sp>
        <p:nvSpPr>
          <p:cNvPr id="308" name="TextBox 307"/>
          <p:cNvSpPr txBox="1"/>
          <p:nvPr/>
        </p:nvSpPr>
        <p:spPr>
          <a:xfrm>
            <a:off x="12700" y="3366428"/>
            <a:ext cx="1223975" cy="369332"/>
          </a:xfrm>
          <a:prstGeom prst="rect">
            <a:avLst/>
          </a:prstGeom>
          <a:noFill/>
        </p:spPr>
        <p:txBody>
          <a:bodyPr wrap="none" rtlCol="0">
            <a:spAutoFit/>
          </a:bodyPr>
          <a:lstStyle/>
          <a:p>
            <a:pPr defTabSz="457200" fontAlgn="auto">
              <a:spcBef>
                <a:spcPts val="0"/>
              </a:spcBef>
              <a:spcAft>
                <a:spcPts val="0"/>
              </a:spcAft>
            </a:pPr>
            <a:r>
              <a:rPr lang="en-US" sz="1800" b="0" dirty="0" smtClean="0">
                <a:solidFill>
                  <a:prstClr val="black"/>
                </a:solidFill>
                <a:latin typeface="Calibri"/>
              </a:rPr>
              <a:t>Species B</a:t>
            </a:r>
            <a:endParaRPr lang="en-US" sz="1800" b="0" dirty="0">
              <a:solidFill>
                <a:prstClr val="black"/>
              </a:solidFill>
              <a:latin typeface="Calibri"/>
            </a:endParaRPr>
          </a:p>
        </p:txBody>
      </p:sp>
      <p:cxnSp>
        <p:nvCxnSpPr>
          <p:cNvPr id="90" name="Straight Connector 89"/>
          <p:cNvCxnSpPr/>
          <p:nvPr/>
        </p:nvCxnSpPr>
        <p:spPr>
          <a:xfrm>
            <a:off x="6890058" y="2344446"/>
            <a:ext cx="613804" cy="0"/>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92" name="Straight Connector 91"/>
          <p:cNvCxnSpPr/>
          <p:nvPr/>
        </p:nvCxnSpPr>
        <p:spPr>
          <a:xfrm>
            <a:off x="6888705" y="2704149"/>
            <a:ext cx="659634" cy="0"/>
          </a:xfrm>
          <a:prstGeom prst="line">
            <a:avLst/>
          </a:prstGeom>
          <a:ln>
            <a:solidFill>
              <a:schemeClr val="accent4"/>
            </a:solidFill>
          </a:ln>
        </p:spPr>
        <p:style>
          <a:lnRef idx="2">
            <a:schemeClr val="accent1"/>
          </a:lnRef>
          <a:fillRef idx="0">
            <a:schemeClr val="accent1"/>
          </a:fillRef>
          <a:effectRef idx="1">
            <a:schemeClr val="accent1"/>
          </a:effectRef>
          <a:fontRef idx="minor">
            <a:schemeClr val="tx1"/>
          </a:fontRef>
        </p:style>
      </p:cxnSp>
      <p:sp>
        <p:nvSpPr>
          <p:cNvPr id="26" name="TextBox 25"/>
          <p:cNvSpPr txBox="1"/>
          <p:nvPr/>
        </p:nvSpPr>
        <p:spPr>
          <a:xfrm>
            <a:off x="7578928" y="2134380"/>
            <a:ext cx="1570337" cy="369332"/>
          </a:xfrm>
          <a:prstGeom prst="rect">
            <a:avLst/>
          </a:prstGeom>
          <a:noFill/>
        </p:spPr>
        <p:txBody>
          <a:bodyPr wrap="none" rtlCol="0">
            <a:spAutoFit/>
          </a:bodyPr>
          <a:lstStyle/>
          <a:p>
            <a:pPr defTabSz="457200" fontAlgn="auto">
              <a:spcBef>
                <a:spcPts val="0"/>
              </a:spcBef>
              <a:spcAft>
                <a:spcPts val="0"/>
              </a:spcAft>
            </a:pPr>
            <a:r>
              <a:rPr lang="en-US" sz="1800" b="0" dirty="0">
                <a:solidFill>
                  <a:prstClr val="black"/>
                </a:solidFill>
                <a:latin typeface="Calibri"/>
              </a:rPr>
              <a:t>c</a:t>
            </a:r>
            <a:r>
              <a:rPr lang="en-US" sz="1800" b="0" dirty="0" smtClean="0">
                <a:solidFill>
                  <a:prstClr val="black"/>
                </a:solidFill>
                <a:latin typeface="Calibri"/>
              </a:rPr>
              <a:t>o-expressed</a:t>
            </a:r>
            <a:endParaRPr lang="en-US" sz="1800" b="0" dirty="0">
              <a:solidFill>
                <a:prstClr val="black"/>
              </a:solidFill>
              <a:latin typeface="Calibri"/>
            </a:endParaRPr>
          </a:p>
        </p:txBody>
      </p:sp>
      <p:sp>
        <p:nvSpPr>
          <p:cNvPr id="97" name="TextBox 96"/>
          <p:cNvSpPr txBox="1"/>
          <p:nvPr/>
        </p:nvSpPr>
        <p:spPr>
          <a:xfrm>
            <a:off x="7591628" y="2516412"/>
            <a:ext cx="1134257" cy="369332"/>
          </a:xfrm>
          <a:prstGeom prst="rect">
            <a:avLst/>
          </a:prstGeom>
          <a:noFill/>
        </p:spPr>
        <p:txBody>
          <a:bodyPr wrap="none" rtlCol="0">
            <a:spAutoFit/>
          </a:bodyPr>
          <a:lstStyle/>
          <a:p>
            <a:pPr defTabSz="457200" fontAlgn="auto">
              <a:spcBef>
                <a:spcPts val="0"/>
              </a:spcBef>
              <a:spcAft>
                <a:spcPts val="0"/>
              </a:spcAft>
            </a:pPr>
            <a:r>
              <a:rPr lang="en-US" sz="1800" b="0" dirty="0" smtClean="0">
                <a:solidFill>
                  <a:prstClr val="black"/>
                </a:solidFill>
                <a:latin typeface="Calibri"/>
              </a:rPr>
              <a:t>orthologs</a:t>
            </a:r>
            <a:endParaRPr lang="en-US" sz="1800" b="0" dirty="0">
              <a:solidFill>
                <a:prstClr val="black"/>
              </a:solidFill>
              <a:latin typeface="Calibri"/>
            </a:endParaRPr>
          </a:p>
        </p:txBody>
      </p:sp>
      <p:sp>
        <p:nvSpPr>
          <p:cNvPr id="91" name="Rectangle 90"/>
          <p:cNvSpPr/>
          <p:nvPr/>
        </p:nvSpPr>
        <p:spPr>
          <a:xfrm>
            <a:off x="850900" y="1389507"/>
            <a:ext cx="2400300" cy="3832013"/>
          </a:xfrm>
          <a:prstGeom prst="rect">
            <a:avLst/>
          </a:prstGeom>
          <a:noFill/>
          <a:ln w="38100" cmpd="sng">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96" name="Rectangle 95"/>
          <p:cNvSpPr/>
          <p:nvPr/>
        </p:nvSpPr>
        <p:spPr>
          <a:xfrm>
            <a:off x="3379209" y="1389507"/>
            <a:ext cx="2400300" cy="3832013"/>
          </a:xfrm>
          <a:prstGeom prst="rect">
            <a:avLst/>
          </a:prstGeom>
          <a:noFill/>
          <a:ln w="38100" cmpd="sng">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98" name="Rectangle 97"/>
          <p:cNvSpPr/>
          <p:nvPr/>
        </p:nvSpPr>
        <p:spPr>
          <a:xfrm>
            <a:off x="5918407" y="1365317"/>
            <a:ext cx="2400300" cy="3832013"/>
          </a:xfrm>
          <a:prstGeom prst="rect">
            <a:avLst/>
          </a:prstGeom>
          <a:noFill/>
          <a:ln w="38100" cmpd="sng">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103" name="TextBox 102"/>
          <p:cNvSpPr txBox="1"/>
          <p:nvPr/>
        </p:nvSpPr>
        <p:spPr>
          <a:xfrm>
            <a:off x="1095272" y="5359916"/>
            <a:ext cx="1993792" cy="369332"/>
          </a:xfrm>
          <a:prstGeom prst="rect">
            <a:avLst/>
          </a:prstGeom>
          <a:noFill/>
        </p:spPr>
        <p:txBody>
          <a:bodyPr wrap="none" rtlCol="0">
            <a:spAutoFit/>
          </a:bodyPr>
          <a:lstStyle/>
          <a:p>
            <a:pPr defTabSz="457200" fontAlgn="auto">
              <a:spcBef>
                <a:spcPts val="0"/>
              </a:spcBef>
              <a:spcAft>
                <a:spcPts val="0"/>
              </a:spcAft>
            </a:pPr>
            <a:r>
              <a:rPr lang="en-US" sz="1800" b="0" dirty="0">
                <a:solidFill>
                  <a:prstClr val="black"/>
                </a:solidFill>
                <a:latin typeface="Calibri"/>
              </a:rPr>
              <a:t>s</a:t>
            </a:r>
            <a:r>
              <a:rPr lang="en-US" sz="1800" b="0" dirty="0" smtClean="0">
                <a:solidFill>
                  <a:prstClr val="black"/>
                </a:solidFill>
                <a:latin typeface="Calibri"/>
              </a:rPr>
              <a:t>pecies A specific</a:t>
            </a:r>
            <a:endParaRPr lang="en-US" sz="1800" b="0" dirty="0">
              <a:solidFill>
                <a:prstClr val="black"/>
              </a:solidFill>
              <a:latin typeface="Calibri"/>
            </a:endParaRPr>
          </a:p>
        </p:txBody>
      </p:sp>
      <p:sp>
        <p:nvSpPr>
          <p:cNvPr id="104" name="TextBox 103"/>
          <p:cNvSpPr txBox="1"/>
          <p:nvPr/>
        </p:nvSpPr>
        <p:spPr>
          <a:xfrm>
            <a:off x="3455322" y="5359916"/>
            <a:ext cx="2527300" cy="369332"/>
          </a:xfrm>
          <a:prstGeom prst="rect">
            <a:avLst/>
          </a:prstGeom>
          <a:noFill/>
        </p:spPr>
        <p:txBody>
          <a:bodyPr wrap="square" rtlCol="0">
            <a:spAutoFit/>
          </a:bodyPr>
          <a:lstStyle/>
          <a:p>
            <a:pPr defTabSz="457200" fontAlgn="auto">
              <a:spcBef>
                <a:spcPts val="0"/>
              </a:spcBef>
              <a:spcAft>
                <a:spcPts val="0"/>
              </a:spcAft>
            </a:pPr>
            <a:r>
              <a:rPr lang="en-US" sz="1800" b="0" dirty="0" smtClean="0">
                <a:solidFill>
                  <a:prstClr val="black"/>
                </a:solidFill>
                <a:latin typeface="Calibri"/>
              </a:rPr>
              <a:t>conserved modules</a:t>
            </a:r>
            <a:endParaRPr lang="en-US" sz="1800" b="0" dirty="0">
              <a:solidFill>
                <a:prstClr val="black"/>
              </a:solidFill>
              <a:latin typeface="Calibri"/>
            </a:endParaRPr>
          </a:p>
        </p:txBody>
      </p:sp>
      <p:sp>
        <p:nvSpPr>
          <p:cNvPr id="106" name="TextBox 105"/>
          <p:cNvSpPr txBox="1"/>
          <p:nvPr/>
        </p:nvSpPr>
        <p:spPr>
          <a:xfrm>
            <a:off x="6162974" y="5359916"/>
            <a:ext cx="2019265" cy="369332"/>
          </a:xfrm>
          <a:prstGeom prst="rect">
            <a:avLst/>
          </a:prstGeom>
          <a:noFill/>
        </p:spPr>
        <p:txBody>
          <a:bodyPr wrap="none" rtlCol="0">
            <a:spAutoFit/>
          </a:bodyPr>
          <a:lstStyle/>
          <a:p>
            <a:pPr defTabSz="457200" fontAlgn="auto">
              <a:spcBef>
                <a:spcPts val="0"/>
              </a:spcBef>
              <a:spcAft>
                <a:spcPts val="0"/>
              </a:spcAft>
            </a:pPr>
            <a:r>
              <a:rPr lang="en-US" sz="1800" b="0" dirty="0">
                <a:solidFill>
                  <a:prstClr val="black"/>
                </a:solidFill>
                <a:latin typeface="Calibri"/>
              </a:rPr>
              <a:t>s</a:t>
            </a:r>
            <a:r>
              <a:rPr lang="en-US" sz="1800" b="0" dirty="0" smtClean="0">
                <a:solidFill>
                  <a:prstClr val="black"/>
                </a:solidFill>
                <a:latin typeface="Calibri"/>
              </a:rPr>
              <a:t>pecies B specific</a:t>
            </a:r>
            <a:endParaRPr lang="en-US" sz="1800" b="0" dirty="0">
              <a:solidFill>
                <a:prstClr val="black"/>
              </a:solidFill>
              <a:latin typeface="Calibri"/>
            </a:endParaRPr>
          </a:p>
        </p:txBody>
      </p:sp>
      <p:sp>
        <p:nvSpPr>
          <p:cNvPr id="110" name="TextBox 109"/>
          <p:cNvSpPr txBox="1"/>
          <p:nvPr/>
        </p:nvSpPr>
        <p:spPr>
          <a:xfrm>
            <a:off x="921405" y="5842000"/>
            <a:ext cx="7321426" cy="830997"/>
          </a:xfrm>
          <a:prstGeom prst="rect">
            <a:avLst/>
          </a:prstGeom>
          <a:noFill/>
        </p:spPr>
        <p:txBody>
          <a:bodyPr wrap="square" rtlCol="0">
            <a:spAutoFit/>
          </a:bodyPr>
          <a:lstStyle/>
          <a:p>
            <a:pPr defTabSz="457200" fontAlgn="auto">
              <a:spcBef>
                <a:spcPts val="0"/>
              </a:spcBef>
              <a:spcAft>
                <a:spcPts val="0"/>
              </a:spcAft>
            </a:pPr>
            <a:r>
              <a:rPr lang="en-US" sz="1600" b="0" dirty="0">
                <a:solidFill>
                  <a:prstClr val="black"/>
                </a:solidFill>
                <a:latin typeface="Calibri"/>
              </a:rPr>
              <a:t>Use Potts model (generalized </a:t>
            </a:r>
            <a:r>
              <a:rPr lang="en-US" sz="1600" b="0" dirty="0" err="1">
                <a:solidFill>
                  <a:prstClr val="black"/>
                </a:solidFill>
                <a:latin typeface="Calibri"/>
              </a:rPr>
              <a:t>Ising</a:t>
            </a:r>
            <a:r>
              <a:rPr lang="en-US" sz="1600" b="0" dirty="0">
                <a:solidFill>
                  <a:prstClr val="black"/>
                </a:solidFill>
                <a:latin typeface="Calibri"/>
              </a:rPr>
              <a:t> model) to simultaneously cluster co-expressed genes within an organism as well as </a:t>
            </a:r>
            <a:r>
              <a:rPr lang="en-US" sz="1600" b="0" dirty="0" err="1">
                <a:solidFill>
                  <a:prstClr val="black"/>
                </a:solidFill>
                <a:latin typeface="Calibri"/>
              </a:rPr>
              <a:t>orthologs</a:t>
            </a:r>
            <a:r>
              <a:rPr lang="en-US" sz="1600" b="0" dirty="0">
                <a:solidFill>
                  <a:prstClr val="black"/>
                </a:solidFill>
                <a:latin typeface="Calibri"/>
              </a:rPr>
              <a:t> shared between </a:t>
            </a:r>
            <a:r>
              <a:rPr lang="en-US" sz="1600" b="0" dirty="0" smtClean="0">
                <a:solidFill>
                  <a:prstClr val="black"/>
                </a:solidFill>
                <a:latin typeface="Calibri"/>
              </a:rPr>
              <a:t>organisms. Here, the ground state configuration correspond to three modules: 1, 2, 4.</a:t>
            </a:r>
            <a:endParaRPr lang="en-US" sz="1600" b="0" dirty="0">
              <a:solidFill>
                <a:prstClr val="black"/>
              </a:solidFill>
              <a:latin typeface="Calibri"/>
            </a:endParaRPr>
          </a:p>
        </p:txBody>
      </p:sp>
      <p:sp>
        <p:nvSpPr>
          <p:cNvPr id="112" name="TextBox 111"/>
          <p:cNvSpPr txBox="1"/>
          <p:nvPr/>
        </p:nvSpPr>
        <p:spPr>
          <a:xfrm rot="16200000">
            <a:off x="-2003937" y="571851"/>
            <a:ext cx="4284870" cy="276999"/>
          </a:xfrm>
          <a:prstGeom prst="rect">
            <a:avLst/>
          </a:prstGeom>
          <a:noFill/>
        </p:spPr>
        <p:txBody>
          <a:bodyPr wrap="square" rtlCol="0">
            <a:spAutoFit/>
          </a:bodyPr>
          <a:lstStyle/>
          <a:p>
            <a:r>
              <a:rPr lang="en-US" b="0" dirty="0" smtClean="0">
                <a:solidFill>
                  <a:schemeClr val="tx1">
                    <a:lumMod val="50000"/>
                    <a:lumOff val="50000"/>
                  </a:schemeClr>
                </a:solidFill>
              </a:rPr>
              <a:t>[Yan et al. </a:t>
            </a:r>
            <a:r>
              <a:rPr lang="en-US" b="0" i="1" dirty="0" err="1" smtClean="0">
                <a:solidFill>
                  <a:schemeClr val="tx1">
                    <a:lumMod val="50000"/>
                    <a:lumOff val="50000"/>
                  </a:schemeClr>
                </a:solidFill>
              </a:rPr>
              <a:t>GenomeBiol</a:t>
            </a:r>
            <a:r>
              <a:rPr lang="en-US" b="0" dirty="0" smtClean="0">
                <a:solidFill>
                  <a:schemeClr val="tx1">
                    <a:lumMod val="50000"/>
                    <a:lumOff val="50000"/>
                  </a:schemeClr>
                </a:solidFill>
              </a:rPr>
              <a:t> 15:R100 ('14)] </a:t>
            </a:r>
            <a:endParaRPr lang="en-US" b="0" dirty="0">
              <a:solidFill>
                <a:schemeClr val="tx1">
                  <a:lumMod val="50000"/>
                  <a:lumOff val="50000"/>
                </a:schemeClr>
              </a:solidFill>
            </a:endParaRPr>
          </a:p>
        </p:txBody>
      </p:sp>
    </p:spTree>
    <p:extLst>
      <p:ext uri="{BB962C8B-B14F-4D97-AF65-F5344CB8AC3E}">
        <p14:creationId xmlns:p14="http://schemas.microsoft.com/office/powerpoint/2010/main" val="918748327"/>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8" name="image87.png"/>
          <p:cNvPicPr/>
          <p:nvPr/>
        </p:nvPicPr>
        <p:blipFill>
          <a:blip r:embed="rId3">
            <a:extLst/>
          </a:blip>
          <a:stretch>
            <a:fillRect/>
          </a:stretch>
        </p:blipFill>
        <p:spPr>
          <a:xfrm>
            <a:off x="421657" y="1690142"/>
            <a:ext cx="5124012" cy="4482331"/>
          </a:xfrm>
          <a:prstGeom prst="rect">
            <a:avLst/>
          </a:prstGeom>
          <a:ln w="12700">
            <a:miter lim="400000"/>
          </a:ln>
        </p:spPr>
      </p:pic>
      <p:sp>
        <p:nvSpPr>
          <p:cNvPr id="1509" name="Shape 1509"/>
          <p:cNvSpPr/>
          <p:nvPr/>
        </p:nvSpPr>
        <p:spPr>
          <a:xfrm flipV="1">
            <a:off x="634993" y="1690143"/>
            <a:ext cx="2628908" cy="8231"/>
          </a:xfrm>
          <a:prstGeom prst="line">
            <a:avLst/>
          </a:prstGeom>
          <a:ln w="25400">
            <a:solidFill>
              <a:srgbClr val="008000"/>
            </a:solidFill>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510" name="Shape 1510"/>
          <p:cNvSpPr/>
          <p:nvPr/>
        </p:nvSpPr>
        <p:spPr>
          <a:xfrm flipH="1">
            <a:off x="3263899" y="1677443"/>
            <a:ext cx="1718737" cy="12700"/>
          </a:xfrm>
          <a:prstGeom prst="line">
            <a:avLst/>
          </a:prstGeom>
          <a:ln w="25400">
            <a:solidFill>
              <a:srgbClr val="3366FF"/>
            </a:solidFill>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511" name="Shape 1511"/>
          <p:cNvSpPr/>
          <p:nvPr/>
        </p:nvSpPr>
        <p:spPr>
          <a:xfrm rot="16200000">
            <a:off x="-753397" y="2829491"/>
            <a:ext cx="1996453" cy="288825"/>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defTabSz="457200">
              <a:defRPr sz="1400">
                <a:solidFill>
                  <a:srgbClr val="008000"/>
                </a:solidFill>
              </a:defRPr>
            </a:lvl1pPr>
          </a:lstStyle>
          <a:p>
            <a:pPr fontAlgn="auto">
              <a:spcBef>
                <a:spcPts val="0"/>
              </a:spcBef>
              <a:spcAft>
                <a:spcPts val="0"/>
              </a:spcAft>
              <a:defRPr sz="1800">
                <a:solidFill>
                  <a:srgbClr val="000000"/>
                </a:solidFill>
              </a:defRPr>
            </a:pPr>
            <a:r>
              <a:rPr b="0" kern="0">
                <a:latin typeface="Arial"/>
                <a:ea typeface="Arial"/>
                <a:cs typeface="Arial"/>
                <a:sym typeface="Arial"/>
              </a:rPr>
              <a:t>Worm genes (20377)</a:t>
            </a:r>
          </a:p>
        </p:txBody>
      </p:sp>
      <p:sp>
        <p:nvSpPr>
          <p:cNvPr id="1512" name="Shape 1512"/>
          <p:cNvSpPr/>
          <p:nvPr/>
        </p:nvSpPr>
        <p:spPr>
          <a:xfrm rot="16200000">
            <a:off x="-519305" y="5059147"/>
            <a:ext cx="1537219" cy="288825"/>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defTabSz="457200">
              <a:defRPr sz="1400">
                <a:solidFill>
                  <a:srgbClr val="3366FF"/>
                </a:solidFill>
              </a:defRPr>
            </a:lvl1pPr>
          </a:lstStyle>
          <a:p>
            <a:pPr fontAlgn="auto">
              <a:spcBef>
                <a:spcPts val="0"/>
              </a:spcBef>
              <a:spcAft>
                <a:spcPts val="0"/>
              </a:spcAft>
              <a:defRPr sz="1800">
                <a:solidFill>
                  <a:srgbClr val="000000"/>
                </a:solidFill>
              </a:defRPr>
            </a:pPr>
            <a:r>
              <a:rPr b="0" kern="0">
                <a:latin typeface="Arial"/>
                <a:ea typeface="Arial"/>
                <a:cs typeface="Arial"/>
                <a:sym typeface="Arial"/>
              </a:rPr>
              <a:t>Fly genes (13623)</a:t>
            </a:r>
          </a:p>
        </p:txBody>
      </p:sp>
      <p:sp>
        <p:nvSpPr>
          <p:cNvPr id="1513" name="Shape 1513"/>
          <p:cNvSpPr/>
          <p:nvPr/>
        </p:nvSpPr>
        <p:spPr>
          <a:xfrm flipH="1">
            <a:off x="514789" y="1827487"/>
            <a:ext cx="2560" cy="2486281"/>
          </a:xfrm>
          <a:prstGeom prst="line">
            <a:avLst/>
          </a:prstGeom>
          <a:ln w="25400">
            <a:solidFill>
              <a:srgbClr val="008000"/>
            </a:solidFill>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514" name="Shape 1514"/>
          <p:cNvSpPr/>
          <p:nvPr/>
        </p:nvSpPr>
        <p:spPr>
          <a:xfrm>
            <a:off x="514789" y="4305306"/>
            <a:ext cx="2560" cy="1668628"/>
          </a:xfrm>
          <a:prstGeom prst="line">
            <a:avLst/>
          </a:prstGeom>
          <a:ln w="25400">
            <a:solidFill>
              <a:srgbClr val="3366FF"/>
            </a:solidFill>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515" name="Shape 1515"/>
          <p:cNvSpPr/>
          <p:nvPr/>
        </p:nvSpPr>
        <p:spPr>
          <a:xfrm>
            <a:off x="559526" y="1730348"/>
            <a:ext cx="392976" cy="420183"/>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8575">
            <a:solidFill>
              <a:srgbClr val="B17CB4"/>
            </a:solidFill>
          </a:ln>
          <a:effectLst>
            <a:outerShdw blurRad="38100" dist="23000" dir="5400000" rotWithShape="0">
              <a:srgbClr val="000000">
                <a:alpha val="35000"/>
              </a:srgbClr>
            </a:outerShdw>
          </a:effectLst>
        </p:spPr>
        <p:txBody>
          <a:bodyPr lIns="0" tIns="0" rIns="0" bIns="0" anchor="ct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sp>
        <p:nvSpPr>
          <p:cNvPr id="1516" name="Shape 1516"/>
          <p:cNvSpPr>
            <a:spLocks noGrp="1"/>
          </p:cNvSpPr>
          <p:nvPr>
            <p:ph type="title"/>
          </p:nvPr>
        </p:nvSpPr>
        <p:spPr>
          <a:prstGeom prst="rect">
            <a:avLst/>
          </a:prstGeom>
        </p:spPr>
        <p:txBody>
          <a:bodyPr lIns="0" tIns="0" rIns="0" bIns="0"/>
          <a:lstStyle/>
          <a:p>
            <a:pPr lvl="0">
              <a:defRPr sz="1800">
                <a:solidFill>
                  <a:srgbClr val="000000"/>
                </a:solidFill>
                <a:effectLst/>
              </a:defRPr>
            </a:pPr>
            <a:r>
              <a:rPr sz="3600" spc="-100">
                <a:solidFill>
                  <a:srgbClr val="2F5897"/>
                </a:solidFill>
                <a:effectLst>
                  <a:outerShdw blurRad="63500" dist="38100" dir="5400000" rotWithShape="0">
                    <a:srgbClr val="000000">
                      <a:alpha val="25000"/>
                    </a:srgbClr>
                  </a:outerShdw>
                </a:effectLst>
              </a:rPr>
              <a:t>Cross-species clusters for </a:t>
            </a:r>
            <a:br>
              <a:rPr sz="3600" spc="-100">
                <a:solidFill>
                  <a:srgbClr val="2F5897"/>
                </a:solidFill>
                <a:effectLst>
                  <a:outerShdw blurRad="63500" dist="38100" dir="5400000" rotWithShape="0">
                    <a:srgbClr val="000000">
                      <a:alpha val="25000"/>
                    </a:srgbClr>
                  </a:outerShdw>
                </a:effectLst>
              </a:rPr>
            </a:br>
            <a:r>
              <a:rPr sz="3600" spc="-100">
                <a:solidFill>
                  <a:srgbClr val="2F5897"/>
                </a:solidFill>
                <a:effectLst>
                  <a:outerShdw blurRad="63500" dist="38100" dir="5400000" rotWithShape="0">
                    <a:srgbClr val="000000">
                      <a:alpha val="25000"/>
                    </a:srgbClr>
                  </a:outerShdw>
                </a:effectLst>
              </a:rPr>
              <a:t>worm and fly</a:t>
            </a:r>
          </a:p>
        </p:txBody>
      </p:sp>
      <p:sp>
        <p:nvSpPr>
          <p:cNvPr id="1517" name="Shape 1517"/>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lIns="0" tIns="0" rIns="0" bIns="0"/>
          <a:lstStyle/>
          <a:p>
            <a:pPr>
              <a:defRPr sz="1800">
                <a:solidFill>
                  <a:srgbClr val="000000"/>
                </a:solidFill>
              </a:defRPr>
            </a:pPr>
            <a:fld id="{86CB4B4D-7CA3-9044-876B-883B54F8677D}" type="slidenum">
              <a:rPr/>
              <a:pPr>
                <a:defRPr sz="1800">
                  <a:solidFill>
                    <a:srgbClr val="000000"/>
                  </a:solidFill>
                </a:defRPr>
              </a:pPr>
              <a:t>61</a:t>
            </a:fld>
            <a:endParaRPr/>
          </a:p>
        </p:txBody>
      </p:sp>
      <p:sp>
        <p:nvSpPr>
          <p:cNvPr id="1518" name="Shape 1518"/>
          <p:cNvSpPr/>
          <p:nvPr/>
        </p:nvSpPr>
        <p:spPr>
          <a:xfrm>
            <a:off x="4432300" y="6094359"/>
            <a:ext cx="1494368" cy="492024"/>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defTabSz="457200" fontAlgn="auto">
              <a:spcBef>
                <a:spcPts val="0"/>
              </a:spcBef>
              <a:spcAft>
                <a:spcPts val="0"/>
              </a:spcAft>
            </a:pPr>
            <a:r>
              <a:rPr sz="1400" b="0" kern="0">
                <a:solidFill>
                  <a:srgbClr val="292934"/>
                </a:solidFill>
                <a:latin typeface="Arial"/>
                <a:ea typeface="Arial"/>
                <a:cs typeface="Arial"/>
                <a:sym typeface="Arial"/>
              </a:rPr>
              <a:t>co-association</a:t>
            </a:r>
          </a:p>
          <a:p>
            <a:pPr defTabSz="457200" fontAlgn="auto">
              <a:spcBef>
                <a:spcPts val="0"/>
              </a:spcBef>
              <a:spcAft>
                <a:spcPts val="0"/>
              </a:spcAft>
            </a:pPr>
            <a:r>
              <a:rPr sz="1400" b="0" kern="0">
                <a:solidFill>
                  <a:srgbClr val="292934"/>
                </a:solidFill>
                <a:latin typeface="Arial"/>
                <a:ea typeface="Arial"/>
                <a:cs typeface="Arial"/>
                <a:sym typeface="Arial"/>
              </a:rPr>
              <a:t>frequency </a:t>
            </a:r>
          </a:p>
        </p:txBody>
      </p:sp>
      <p:sp>
        <p:nvSpPr>
          <p:cNvPr id="1519" name="Shape 1519"/>
          <p:cNvSpPr/>
          <p:nvPr/>
        </p:nvSpPr>
        <p:spPr>
          <a:xfrm>
            <a:off x="3158064" y="4305306"/>
            <a:ext cx="325969" cy="261817"/>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8575">
            <a:solidFill>
              <a:srgbClr val="B17CB4"/>
            </a:solidFill>
          </a:ln>
          <a:effectLst>
            <a:outerShdw blurRad="38100" dist="23000" dir="5400000" rotWithShape="0">
              <a:srgbClr val="000000">
                <a:alpha val="35000"/>
              </a:srgbClr>
            </a:outerShdw>
          </a:effectLst>
        </p:spPr>
        <p:txBody>
          <a:bodyPr lIns="0" tIns="0" rIns="0" bIns="0" anchor="ct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sp>
        <p:nvSpPr>
          <p:cNvPr id="1520" name="Shape 1520"/>
          <p:cNvSpPr/>
          <p:nvPr/>
        </p:nvSpPr>
        <p:spPr>
          <a:xfrm>
            <a:off x="3158937" y="1789388"/>
            <a:ext cx="333565" cy="32304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8575">
            <a:solidFill>
              <a:srgbClr val="B17CB4"/>
            </a:solidFill>
          </a:ln>
          <a:effectLst>
            <a:outerShdw blurRad="38100" dist="23000" dir="5400000" rotWithShape="0">
              <a:srgbClr val="000000">
                <a:alpha val="35000"/>
              </a:srgbClr>
            </a:outerShdw>
          </a:effectLst>
        </p:spPr>
        <p:txBody>
          <a:bodyPr lIns="0" tIns="0" rIns="0" bIns="0" anchor="ct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sp>
        <p:nvSpPr>
          <p:cNvPr id="1521" name="Shape 1521"/>
          <p:cNvSpPr/>
          <p:nvPr/>
        </p:nvSpPr>
        <p:spPr>
          <a:xfrm>
            <a:off x="4542370" y="5608377"/>
            <a:ext cx="380999" cy="321734"/>
          </a:xfrm>
          <a:prstGeom prst="pentagon">
            <a:avLst/>
          </a:prstGeom>
          <a:ln w="28575">
            <a:solidFill>
              <a:srgbClr val="3366FF"/>
            </a:solidFill>
          </a:ln>
          <a:effectLst>
            <a:outerShdw blurRad="38100" dist="23000" dir="5400000" rotWithShape="0">
              <a:srgbClr val="000000">
                <a:alpha val="35000"/>
              </a:srgbClr>
            </a:outerShdw>
          </a:effectLst>
        </p:spPr>
        <p:txBody>
          <a:bodyPr lIns="0" tIns="0" rIns="0" bIns="0" anchor="ct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sp>
        <p:nvSpPr>
          <p:cNvPr id="1522" name="Shape 1522"/>
          <p:cNvSpPr/>
          <p:nvPr/>
        </p:nvSpPr>
        <p:spPr>
          <a:xfrm>
            <a:off x="2286000" y="3433933"/>
            <a:ext cx="270935" cy="254002"/>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5062" y="0"/>
                </a:lnTo>
                <a:lnTo>
                  <a:pt x="16538" y="0"/>
                </a:lnTo>
                <a:lnTo>
                  <a:pt x="21600" y="10800"/>
                </a:lnTo>
                <a:lnTo>
                  <a:pt x="16538" y="21600"/>
                </a:lnTo>
                <a:lnTo>
                  <a:pt x="5062" y="21600"/>
                </a:lnTo>
                <a:close/>
              </a:path>
            </a:pathLst>
          </a:custGeom>
          <a:ln w="28575">
            <a:solidFill>
              <a:srgbClr val="008000"/>
            </a:solidFill>
          </a:ln>
          <a:effectLst>
            <a:outerShdw blurRad="38100" dist="23000" dir="5400000" rotWithShape="0">
              <a:srgbClr val="000000">
                <a:alpha val="35000"/>
              </a:srgbClr>
            </a:outerShdw>
          </a:effectLst>
        </p:spPr>
        <p:txBody>
          <a:bodyPr lIns="0" tIns="0" rIns="0" bIns="0" anchor="ct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pic>
        <p:nvPicPr>
          <p:cNvPr id="1523" name="image88.png" descr="Screen shot 2013-03-06 at 11.47.52 PM.png"/>
          <p:cNvPicPr/>
          <p:nvPr/>
        </p:nvPicPr>
        <p:blipFill>
          <a:blip r:embed="rId4">
            <a:extLst/>
          </a:blip>
          <a:stretch>
            <a:fillRect/>
          </a:stretch>
        </p:blipFill>
        <p:spPr>
          <a:xfrm>
            <a:off x="5545668" y="1857347"/>
            <a:ext cx="3382432" cy="3131118"/>
          </a:xfrm>
          <a:prstGeom prst="rect">
            <a:avLst/>
          </a:prstGeom>
          <a:ln w="12700">
            <a:miter lim="400000"/>
          </a:ln>
        </p:spPr>
      </p:pic>
      <p:sp>
        <p:nvSpPr>
          <p:cNvPr id="1524" name="Shape 1524"/>
          <p:cNvSpPr/>
          <p:nvPr/>
        </p:nvSpPr>
        <p:spPr>
          <a:xfrm>
            <a:off x="5698066" y="1511300"/>
            <a:ext cx="3029110" cy="313394"/>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defTabSz="457200" fontAlgn="auto">
              <a:spcBef>
                <a:spcPts val="0"/>
              </a:spcBef>
              <a:spcAft>
                <a:spcPts val="0"/>
              </a:spcAft>
            </a:pPr>
            <a:r>
              <a:rPr sz="1600" b="0" kern="0" dirty="0">
                <a:solidFill>
                  <a:srgbClr val="292934"/>
                </a:solidFill>
                <a:latin typeface="Arial"/>
                <a:ea typeface="Arial"/>
                <a:cs typeface="Arial"/>
                <a:sym typeface="Arial"/>
              </a:rPr>
              <a:t>GO terms of </a:t>
            </a:r>
            <a:r>
              <a:rPr sz="1600" b="0" kern="0" dirty="0">
                <a:solidFill>
                  <a:srgbClr val="FF0000"/>
                </a:solidFill>
                <a:latin typeface="Arial"/>
                <a:ea typeface="Arial"/>
                <a:cs typeface="Arial"/>
                <a:sym typeface="Arial"/>
              </a:rPr>
              <a:t>conserved modules</a:t>
            </a:r>
          </a:p>
        </p:txBody>
      </p:sp>
      <p:sp>
        <p:nvSpPr>
          <p:cNvPr id="1525" name="Shape 1525"/>
          <p:cNvSpPr/>
          <p:nvPr/>
        </p:nvSpPr>
        <p:spPr>
          <a:xfrm>
            <a:off x="5778665" y="5146852"/>
            <a:ext cx="2825612" cy="313393"/>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defTabSz="457200">
              <a:defRPr sz="1600">
                <a:solidFill>
                  <a:srgbClr val="292934"/>
                </a:solidFill>
              </a:defRPr>
            </a:lvl1pPr>
          </a:lstStyle>
          <a:p>
            <a:pPr fontAlgn="auto">
              <a:spcBef>
                <a:spcPts val="0"/>
              </a:spcBef>
              <a:spcAft>
                <a:spcPts val="0"/>
              </a:spcAft>
              <a:defRPr sz="1800">
                <a:solidFill>
                  <a:srgbClr val="000000"/>
                </a:solidFill>
              </a:defRPr>
            </a:pPr>
            <a:r>
              <a:rPr b="0" kern="0">
                <a:latin typeface="Arial"/>
                <a:ea typeface="Arial"/>
                <a:cs typeface="Arial"/>
                <a:sym typeface="Arial"/>
              </a:rPr>
              <a:t>GO terms of  specific modules</a:t>
            </a:r>
          </a:p>
        </p:txBody>
      </p:sp>
      <p:graphicFrame>
        <p:nvGraphicFramePr>
          <p:cNvPr id="1526" name="Table 1526"/>
          <p:cNvGraphicFramePr/>
          <p:nvPr/>
        </p:nvGraphicFramePr>
        <p:xfrm>
          <a:off x="5710766" y="5595677"/>
          <a:ext cx="3344333" cy="695225"/>
        </p:xfrm>
        <a:graphic>
          <a:graphicData uri="http://schemas.openxmlformats.org/drawingml/2006/table">
            <a:tbl>
              <a:tblPr/>
              <a:tblGrid>
                <a:gridCol w="1274233"/>
                <a:gridCol w="2070100"/>
              </a:tblGrid>
              <a:tr h="360623">
                <a:tc>
                  <a:txBody>
                    <a:bodyPr/>
                    <a:lstStyle/>
                    <a:p>
                      <a:pPr lvl="0">
                        <a:defRPr sz="1800" b="0" i="0"/>
                      </a:pPr>
                      <a:r>
                        <a:rPr sz="1400">
                          <a:solidFill>
                            <a:srgbClr val="008000"/>
                          </a:solidFill>
                          <a:sym typeface="Arial"/>
                        </a:rPr>
                        <a:t>worm specific</a:t>
                      </a:r>
                    </a:p>
                  </a:txBody>
                  <a:tcPr marL="45720" marR="45720" horzOverflow="overflow">
                    <a:lnL w="12700">
                      <a:miter lim="400000"/>
                    </a:lnL>
                    <a:lnR w="12700">
                      <a:miter lim="400000"/>
                    </a:lnR>
                    <a:lnT w="12700">
                      <a:miter lim="400000"/>
                    </a:lnT>
                    <a:lnB w="12700">
                      <a:miter lim="400000"/>
                    </a:lnB>
                  </a:tcPr>
                </a:tc>
                <a:tc>
                  <a:txBody>
                    <a:bodyPr/>
                    <a:lstStyle/>
                    <a:p>
                      <a:pPr lvl="0">
                        <a:defRPr sz="1800" b="0" i="0"/>
                      </a:pPr>
                      <a:r>
                        <a:rPr sz="1400">
                          <a:solidFill>
                            <a:srgbClr val="292934"/>
                          </a:solidFill>
                          <a:sym typeface="Arial"/>
                        </a:rPr>
                        <a:t>dauer entry</a:t>
                      </a:r>
                    </a:p>
                  </a:txBody>
                  <a:tcPr marL="45720" marR="45720" horzOverflow="overflow">
                    <a:lnL w="12700">
                      <a:miter lim="400000"/>
                    </a:lnL>
                    <a:lnR w="12700">
                      <a:miter lim="400000"/>
                    </a:lnR>
                    <a:lnT w="12700">
                      <a:miter lim="400000"/>
                    </a:lnT>
                    <a:lnB w="12700">
                      <a:miter lim="400000"/>
                    </a:lnB>
                  </a:tcPr>
                </a:tc>
              </a:tr>
              <a:tr h="334602">
                <a:tc>
                  <a:txBody>
                    <a:bodyPr/>
                    <a:lstStyle/>
                    <a:p>
                      <a:pPr lvl="0">
                        <a:defRPr sz="1800" b="0" i="0"/>
                      </a:pPr>
                      <a:r>
                        <a:rPr sz="1400">
                          <a:solidFill>
                            <a:srgbClr val="3366FF"/>
                          </a:solidFill>
                          <a:sym typeface="Arial"/>
                        </a:rPr>
                        <a:t>fly specific</a:t>
                      </a:r>
                    </a:p>
                  </a:txBody>
                  <a:tcPr marL="45720" marR="45720" horzOverflow="overflow">
                    <a:lnL w="12700">
                      <a:miter lim="400000"/>
                    </a:lnL>
                    <a:lnR w="12700">
                      <a:miter lim="400000"/>
                    </a:lnR>
                    <a:lnT w="12700">
                      <a:miter lim="400000"/>
                    </a:lnT>
                    <a:lnB w="12700">
                      <a:miter lim="400000"/>
                    </a:lnB>
                  </a:tcPr>
                </a:tc>
                <a:tc>
                  <a:txBody>
                    <a:bodyPr/>
                    <a:lstStyle/>
                    <a:p>
                      <a:pPr lvl="0">
                        <a:defRPr sz="1800" b="0" i="0"/>
                      </a:pPr>
                      <a:r>
                        <a:rPr sz="1400" dirty="0">
                          <a:solidFill>
                            <a:srgbClr val="292934"/>
                          </a:solidFill>
                          <a:sym typeface="Arial"/>
                        </a:rPr>
                        <a:t>chitin activities</a:t>
                      </a:r>
                    </a:p>
                  </a:txBody>
                  <a:tcPr marL="45720" marR="45720" horzOverflow="overflow">
                    <a:lnL w="12700">
                      <a:miter lim="400000"/>
                    </a:lnL>
                    <a:lnR w="12700">
                      <a:miter lim="400000"/>
                    </a:lnR>
                    <a:lnT w="12700">
                      <a:miter lim="400000"/>
                    </a:lnT>
                    <a:lnB w="12700">
                      <a:miter lim="400000"/>
                    </a:lnB>
                  </a:tcPr>
                </a:tc>
              </a:tr>
            </a:tbl>
          </a:graphicData>
        </a:graphic>
      </p:graphicFrame>
      <p:sp>
        <p:nvSpPr>
          <p:cNvPr id="1527" name="Shape 1527"/>
          <p:cNvSpPr/>
          <p:nvPr/>
        </p:nvSpPr>
        <p:spPr>
          <a:xfrm>
            <a:off x="7620000" y="38468"/>
            <a:ext cx="1066800" cy="288824"/>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defTabSz="457200">
              <a:defRPr sz="1400" b="1">
                <a:solidFill>
                  <a:srgbClr val="FFFFFF"/>
                </a:solidFill>
              </a:defRPr>
            </a:lvl1pPr>
          </a:lstStyle>
          <a:p>
            <a:pPr fontAlgn="auto">
              <a:spcBef>
                <a:spcPts val="0"/>
              </a:spcBef>
              <a:spcAft>
                <a:spcPts val="0"/>
              </a:spcAft>
              <a:defRPr sz="1800" b="0">
                <a:solidFill>
                  <a:srgbClr val="000000"/>
                </a:solidFill>
              </a:defRPr>
            </a:pPr>
            <a:r>
              <a:rPr kern="0">
                <a:latin typeface="Arial"/>
                <a:ea typeface="Arial"/>
                <a:cs typeface="Arial"/>
                <a:sym typeface="Arial"/>
              </a:rPr>
              <a:t>9</a:t>
            </a:r>
          </a:p>
        </p:txBody>
      </p:sp>
      <p:sp>
        <p:nvSpPr>
          <p:cNvPr id="1528" name="Shape 1528"/>
          <p:cNvSpPr/>
          <p:nvPr/>
        </p:nvSpPr>
        <p:spPr>
          <a:xfrm>
            <a:off x="5437770" y="6549342"/>
            <a:ext cx="3158068" cy="215444"/>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defRPr sz="1200"/>
            </a:lvl1pPr>
          </a:lstStyle>
          <a:p>
            <a:pPr fontAlgn="auto">
              <a:spcBef>
                <a:spcPts val="0"/>
              </a:spcBef>
              <a:spcAft>
                <a:spcPts val="0"/>
              </a:spcAft>
              <a:defRPr sz="1800"/>
            </a:pPr>
            <a:r>
              <a:rPr sz="1400" b="0" kern="0" dirty="0">
                <a:solidFill>
                  <a:sysClr val="windowText" lastClr="000000"/>
                </a:solidFill>
                <a:latin typeface="Arial"/>
                <a:ea typeface="Arial"/>
                <a:cs typeface="Arial"/>
                <a:sym typeface="Arial"/>
              </a:rPr>
              <a:t>Yan KK et al. Genome Biology. 2014</a:t>
            </a:r>
          </a:p>
        </p:txBody>
      </p:sp>
      <p:sp>
        <p:nvSpPr>
          <p:cNvPr id="1529" name="Shape 1529"/>
          <p:cNvSpPr/>
          <p:nvPr/>
        </p:nvSpPr>
        <p:spPr>
          <a:xfrm flipV="1">
            <a:off x="3321047" y="2112372"/>
            <a:ext cx="1" cy="2190614"/>
          </a:xfrm>
          <a:prstGeom prst="line">
            <a:avLst/>
          </a:prstGeom>
          <a:ln w="28575">
            <a:solidFill>
              <a:srgbClr val="B17CB4"/>
            </a:solidFill>
            <a:headEnd type="triangle"/>
            <a:tailEnd type="arrow"/>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530" name="Shape 1530"/>
          <p:cNvSpPr/>
          <p:nvPr/>
        </p:nvSpPr>
        <p:spPr>
          <a:xfrm flipH="1" flipV="1">
            <a:off x="982823" y="1936403"/>
            <a:ext cx="2143410" cy="1"/>
          </a:xfrm>
          <a:prstGeom prst="line">
            <a:avLst/>
          </a:prstGeom>
          <a:ln w="28575">
            <a:solidFill>
              <a:srgbClr val="B17CB4"/>
            </a:solidFill>
            <a:headEnd type="triangle"/>
            <a:tailEnd type="arrow"/>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531" name="Shape 1531"/>
          <p:cNvSpPr/>
          <p:nvPr/>
        </p:nvSpPr>
        <p:spPr>
          <a:xfrm>
            <a:off x="5600640" y="1833664"/>
            <a:ext cx="3353857" cy="3228018"/>
          </a:xfrm>
          <a:prstGeom prst="rect">
            <a:avLst/>
          </a:prstGeom>
          <a:ln w="28575">
            <a:solidFill>
              <a:srgbClr val="B17CB4"/>
            </a:solidFill>
          </a:ln>
          <a:effectLst>
            <a:outerShdw blurRad="38100" dist="23000" dir="5400000" rotWithShape="0">
              <a:srgbClr val="000000">
                <a:alpha val="35000"/>
              </a:srgbClr>
            </a:outerShdw>
          </a:effectLst>
        </p:spPr>
        <p:txBody>
          <a:bodyPr lIns="0" tIns="0" rIns="0" bIns="0" anchor="ctr"/>
          <a:lstStyle/>
          <a:p>
            <a:pPr fontAlgn="auto">
              <a:spcBef>
                <a:spcPts val="0"/>
              </a:spcBef>
              <a:spcAft>
                <a:spcPts val="0"/>
              </a:spcAft>
            </a:pPr>
            <a:endParaRPr sz="1800" b="0" kern="0">
              <a:solidFill>
                <a:sysClr val="windowText" lastClr="000000"/>
              </a:solidFill>
              <a:latin typeface="Arial"/>
              <a:ea typeface="Arial"/>
              <a:cs typeface="Arial"/>
              <a:sym typeface="Arial"/>
            </a:endParaRPr>
          </a:p>
        </p:txBody>
      </p:sp>
    </p:spTree>
    <p:extLst>
      <p:ext uri="{BB962C8B-B14F-4D97-AF65-F5344CB8AC3E}">
        <p14:creationId xmlns:p14="http://schemas.microsoft.com/office/powerpoint/2010/main" val="2057722793"/>
      </p:ext>
    </p:extLst>
  </p:cSld>
  <p:clrMapOvr>
    <a:masterClrMapping/>
  </p:clrMapOvr>
  <p:transition spd="med"/>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5" name="Shape 1535"/>
          <p:cNvSpPr>
            <a:spLocks noGrp="1"/>
          </p:cNvSpPr>
          <p:nvPr>
            <p:ph type="title"/>
          </p:nvPr>
        </p:nvSpPr>
        <p:spPr>
          <a:prstGeom prst="rect">
            <a:avLst/>
          </a:prstGeom>
        </p:spPr>
        <p:txBody>
          <a:bodyPr/>
          <a:lstStyle/>
          <a:p>
            <a:pPr lvl="0">
              <a:defRPr sz="1800">
                <a:solidFill>
                  <a:srgbClr val="000000"/>
                </a:solidFill>
                <a:effectLst/>
              </a:defRPr>
            </a:pPr>
            <a:r>
              <a:rPr sz="4000">
                <a:solidFill>
                  <a:srgbClr val="2F5897"/>
                </a:solidFill>
                <a:effectLst>
                  <a:outerShdw blurRad="63500" dist="38100" dir="5400000" rotWithShape="0">
                    <a:srgbClr val="000000">
                      <a:alpha val="25000"/>
                    </a:srgbClr>
                  </a:outerShdw>
                </a:effectLst>
              </a:rPr>
              <a:t>More conserved modules</a:t>
            </a:r>
          </a:p>
        </p:txBody>
      </p:sp>
      <p:sp>
        <p:nvSpPr>
          <p:cNvPr id="1536" name="Shape 1536"/>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lIns="0" tIns="0" rIns="0" bIns="0"/>
          <a:lstStyle/>
          <a:p>
            <a:pPr>
              <a:defRPr sz="1800">
                <a:solidFill>
                  <a:srgbClr val="000000"/>
                </a:solidFill>
              </a:defRPr>
            </a:pPr>
            <a:fld id="{86CB4B4D-7CA3-9044-876B-883B54F8677D}" type="slidenum">
              <a:rPr/>
              <a:pPr>
                <a:defRPr sz="1800">
                  <a:solidFill>
                    <a:srgbClr val="000000"/>
                  </a:solidFill>
                </a:defRPr>
              </a:pPr>
              <a:t>62</a:t>
            </a:fld>
            <a:endParaRPr/>
          </a:p>
        </p:txBody>
      </p:sp>
      <p:pic>
        <p:nvPicPr>
          <p:cNvPr id="1537" name="pasted-image.png"/>
          <p:cNvPicPr/>
          <p:nvPr/>
        </p:nvPicPr>
        <p:blipFill>
          <a:blip r:embed="rId3">
            <a:extLst/>
          </a:blip>
          <a:stretch>
            <a:fillRect/>
          </a:stretch>
        </p:blipFill>
        <p:spPr>
          <a:xfrm>
            <a:off x="0" y="1277813"/>
            <a:ext cx="9144000" cy="5083016"/>
          </a:xfrm>
          <a:prstGeom prst="rect">
            <a:avLst/>
          </a:prstGeom>
          <a:ln w="12700">
            <a:miter lim="400000"/>
          </a:ln>
        </p:spPr>
      </p:pic>
      <p:sp>
        <p:nvSpPr>
          <p:cNvPr id="1538" name="Shape 1538"/>
          <p:cNvSpPr/>
          <p:nvPr/>
        </p:nvSpPr>
        <p:spPr>
          <a:xfrm>
            <a:off x="5500120" y="6549342"/>
            <a:ext cx="3158068" cy="215444"/>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defRPr sz="1200"/>
            </a:lvl1pPr>
          </a:lstStyle>
          <a:p>
            <a:pPr fontAlgn="auto">
              <a:spcBef>
                <a:spcPts val="0"/>
              </a:spcBef>
              <a:spcAft>
                <a:spcPts val="0"/>
              </a:spcAft>
              <a:defRPr sz="1800"/>
            </a:pPr>
            <a:r>
              <a:rPr sz="1400" b="0" kern="0" dirty="0">
                <a:solidFill>
                  <a:sysClr val="windowText" lastClr="000000"/>
                </a:solidFill>
                <a:latin typeface="Arial"/>
                <a:ea typeface="Arial"/>
                <a:cs typeface="Arial"/>
                <a:sym typeface="Arial"/>
              </a:rPr>
              <a:t>Yan KK et al. Genome Biology. 2014</a:t>
            </a:r>
          </a:p>
        </p:txBody>
      </p:sp>
    </p:spTree>
    <p:extLst>
      <p:ext uri="{BB962C8B-B14F-4D97-AF65-F5344CB8AC3E}">
        <p14:creationId xmlns:p14="http://schemas.microsoft.com/office/powerpoint/2010/main" val="4072191435"/>
      </p:ext>
    </p:extLst>
  </p:cSld>
  <p:clrMapOvr>
    <a:masterClrMapping/>
  </p:clrMapOvr>
  <p:transition spd="med"/>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43" name="image8.png"/>
          <p:cNvPicPr/>
          <p:nvPr/>
        </p:nvPicPr>
        <p:blipFill>
          <a:blip r:embed="rId3">
            <a:extLst/>
          </a:blip>
          <a:stretch>
            <a:fillRect/>
          </a:stretch>
        </p:blipFill>
        <p:spPr>
          <a:xfrm>
            <a:off x="1631900" y="1798596"/>
            <a:ext cx="5537201" cy="4552351"/>
          </a:xfrm>
          <a:prstGeom prst="rect">
            <a:avLst/>
          </a:prstGeom>
          <a:ln w="12700">
            <a:miter lim="400000"/>
          </a:ln>
        </p:spPr>
      </p:pic>
      <p:sp>
        <p:nvSpPr>
          <p:cNvPr id="1544" name="Shape 1544"/>
          <p:cNvSpPr>
            <a:spLocks noGrp="1"/>
          </p:cNvSpPr>
          <p:nvPr>
            <p:ph type="title"/>
          </p:nvPr>
        </p:nvSpPr>
        <p:spPr>
          <a:prstGeom prst="rect">
            <a:avLst/>
          </a:prstGeom>
        </p:spPr>
        <p:txBody>
          <a:bodyPr/>
          <a:lstStyle>
            <a:lvl1pPr>
              <a:defRPr sz="3600" spc="-100"/>
            </a:lvl1pPr>
          </a:lstStyle>
          <a:p>
            <a:pPr lvl="0">
              <a:defRPr sz="1800" spc="0">
                <a:solidFill>
                  <a:srgbClr val="000000"/>
                </a:solidFill>
                <a:effectLst/>
              </a:defRPr>
            </a:pPr>
            <a:r>
              <a:rPr sz="3600" spc="-100">
                <a:solidFill>
                  <a:srgbClr val="2F5897"/>
                </a:solidFill>
                <a:effectLst>
                  <a:outerShdw blurRad="63500" dist="38100" dir="5400000" rotWithShape="0">
                    <a:srgbClr val="000000">
                      <a:alpha val="25000"/>
                    </a:srgbClr>
                  </a:outerShdw>
                </a:effectLst>
              </a:rPr>
              <a:t>Separation of modules in terms of GO</a:t>
            </a:r>
          </a:p>
        </p:txBody>
      </p:sp>
      <p:sp>
        <p:nvSpPr>
          <p:cNvPr id="1545" name="Shape 1545"/>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lIns="0" tIns="0" rIns="0" bIns="0"/>
          <a:lstStyle/>
          <a:p>
            <a:pPr>
              <a:defRPr sz="1800">
                <a:solidFill>
                  <a:srgbClr val="000000"/>
                </a:solidFill>
              </a:defRPr>
            </a:pPr>
            <a:fld id="{86CB4B4D-7CA3-9044-876B-883B54F8677D}" type="slidenum">
              <a:rPr/>
              <a:pPr>
                <a:defRPr sz="1800">
                  <a:solidFill>
                    <a:srgbClr val="000000"/>
                  </a:solidFill>
                </a:defRPr>
              </a:pPr>
              <a:t>63</a:t>
            </a:fld>
            <a:endParaRPr/>
          </a:p>
        </p:txBody>
      </p:sp>
      <p:sp>
        <p:nvSpPr>
          <p:cNvPr id="1546" name="Shape 1546"/>
          <p:cNvSpPr/>
          <p:nvPr/>
        </p:nvSpPr>
        <p:spPr>
          <a:xfrm>
            <a:off x="5451740" y="6549342"/>
            <a:ext cx="3158068" cy="215444"/>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defRPr sz="1200"/>
            </a:lvl1pPr>
          </a:lstStyle>
          <a:p>
            <a:pPr fontAlgn="auto">
              <a:spcBef>
                <a:spcPts val="0"/>
              </a:spcBef>
              <a:spcAft>
                <a:spcPts val="0"/>
              </a:spcAft>
              <a:defRPr sz="1800"/>
            </a:pPr>
            <a:r>
              <a:rPr sz="1400" b="0" kern="0" dirty="0">
                <a:solidFill>
                  <a:sysClr val="windowText" lastClr="000000"/>
                </a:solidFill>
                <a:latin typeface="Arial"/>
                <a:ea typeface="Arial"/>
                <a:cs typeface="Arial"/>
                <a:sym typeface="Arial"/>
              </a:rPr>
              <a:t>Yan KK et al. Genome Biology. 2014</a:t>
            </a:r>
          </a:p>
        </p:txBody>
      </p:sp>
    </p:spTree>
    <p:extLst>
      <p:ext uri="{BB962C8B-B14F-4D97-AF65-F5344CB8AC3E}">
        <p14:creationId xmlns:p14="http://schemas.microsoft.com/office/powerpoint/2010/main" val="115100486"/>
      </p:ext>
    </p:extLst>
  </p:cSld>
  <p:clrMapOvr>
    <a:masterClrMapping/>
  </p:clrMapOvr>
  <p:transition spd="med"/>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8988" y="49256"/>
            <a:ext cx="8810926" cy="610707"/>
          </a:xfrm>
        </p:spPr>
        <p:txBody>
          <a:bodyPr/>
          <a:lstStyle/>
          <a:p>
            <a:r>
              <a:rPr lang="en-US" dirty="0"/>
              <a:t>Conserved modules exhibit </a:t>
            </a:r>
            <a:r>
              <a:rPr lang="en-US" dirty="0" smtClean="0"/>
              <a:t>canonical hourglass behavior</a:t>
            </a:r>
            <a:endParaRPr lang="en-US" dirty="0"/>
          </a:p>
        </p:txBody>
      </p:sp>
      <p:pic>
        <p:nvPicPr>
          <p:cNvPr id="1620" name="pasted-image.png"/>
          <p:cNvPicPr/>
          <p:nvPr/>
        </p:nvPicPr>
        <p:blipFill>
          <a:blip r:embed="rId4">
            <a:extLst/>
          </a:blip>
          <a:stretch>
            <a:fillRect/>
          </a:stretch>
        </p:blipFill>
        <p:spPr>
          <a:xfrm>
            <a:off x="94499" y="1054932"/>
            <a:ext cx="4103975" cy="2575946"/>
          </a:xfrm>
          <a:prstGeom prst="rect">
            <a:avLst/>
          </a:prstGeom>
          <a:ln w="12700">
            <a:miter lim="400000"/>
          </a:ln>
        </p:spPr>
      </p:pic>
      <p:sp>
        <p:nvSpPr>
          <p:cNvPr id="1621" name="Shape 1621"/>
          <p:cNvSpPr/>
          <p:nvPr/>
        </p:nvSpPr>
        <p:spPr>
          <a:xfrm>
            <a:off x="136237" y="3524672"/>
            <a:ext cx="1920761" cy="169277"/>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defRPr sz="800"/>
            </a:lvl1pPr>
          </a:lstStyle>
          <a:p>
            <a:pPr fontAlgn="auto">
              <a:spcBef>
                <a:spcPts val="0"/>
              </a:spcBef>
              <a:spcAft>
                <a:spcPts val="0"/>
              </a:spcAft>
              <a:defRPr sz="1800"/>
            </a:pPr>
            <a:r>
              <a:rPr sz="1100" b="0" kern="0" dirty="0">
                <a:solidFill>
                  <a:sysClr val="windowText" lastClr="000000"/>
                </a:solidFill>
                <a:latin typeface="Arial"/>
                <a:ea typeface="Arial"/>
                <a:cs typeface="Arial"/>
                <a:sym typeface="Arial"/>
              </a:rPr>
              <a:t>Illustrations courtesy Naoki Irie</a:t>
            </a:r>
          </a:p>
        </p:txBody>
      </p:sp>
      <p:sp>
        <p:nvSpPr>
          <p:cNvPr id="1622" name="Shape 1622"/>
          <p:cNvSpPr/>
          <p:nvPr/>
        </p:nvSpPr>
        <p:spPr>
          <a:xfrm>
            <a:off x="3447105" y="2210778"/>
            <a:ext cx="1213878" cy="264255"/>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defRPr sz="1200"/>
            </a:lvl1pPr>
          </a:lstStyle>
          <a:p>
            <a:pPr fontAlgn="auto">
              <a:spcBef>
                <a:spcPts val="0"/>
              </a:spcBef>
              <a:spcAft>
                <a:spcPts val="0"/>
              </a:spcAft>
              <a:defRPr sz="1800"/>
            </a:pPr>
            <a:r>
              <a:rPr b="0" kern="0" dirty="0">
                <a:solidFill>
                  <a:sysClr val="windowText" lastClr="000000"/>
                </a:solidFill>
                <a:latin typeface="Arial"/>
                <a:ea typeface="Arial"/>
                <a:cs typeface="Arial"/>
                <a:sym typeface="Arial"/>
              </a:rPr>
              <a:t>Phylotypic stage</a:t>
            </a:r>
          </a:p>
        </p:txBody>
      </p:sp>
      <p:pic>
        <p:nvPicPr>
          <p:cNvPr id="1623" name="pasted-image.pdf"/>
          <p:cNvPicPr/>
          <p:nvPr/>
        </p:nvPicPr>
        <p:blipFill>
          <a:blip r:embed="rId5">
            <a:extLst/>
          </a:blip>
          <a:stretch>
            <a:fillRect/>
          </a:stretch>
        </p:blipFill>
        <p:spPr>
          <a:xfrm>
            <a:off x="5186808" y="727204"/>
            <a:ext cx="2857885" cy="2411776"/>
          </a:xfrm>
          <a:prstGeom prst="rect">
            <a:avLst/>
          </a:prstGeom>
          <a:ln w="12700">
            <a:miter lim="400000"/>
          </a:ln>
        </p:spPr>
      </p:pic>
      <p:sp>
        <p:nvSpPr>
          <p:cNvPr id="1624" name="Shape 1624"/>
          <p:cNvSpPr/>
          <p:nvPr/>
        </p:nvSpPr>
        <p:spPr>
          <a:xfrm>
            <a:off x="5110004" y="3188861"/>
            <a:ext cx="3817653" cy="738664"/>
          </a:xfrm>
          <a:prstGeom prst="rect">
            <a:avLst/>
          </a:prstGeom>
          <a:ln w="12700">
            <a:miter lim="400000"/>
          </a:ln>
          <a:extLst>
            <a:ext uri="{C572A759-6A51-4108-AA02-DFA0A04FC94B}">
              <ma14:wrappingTextBoxFlag xmlns:ma14="http://schemas.microsoft.com/office/mac/drawingml/2011/main" val="1"/>
            </a:ext>
          </a:extLst>
        </p:spPr>
        <p:txBody>
          <a:bodyPr wrap="square" lIns="0" tIns="0" rIns="0" bIns="0">
            <a:spAutoFit/>
          </a:bodyPr>
          <a:lstStyle>
            <a:lvl1pPr>
              <a:defRPr sz="1000"/>
            </a:lvl1pPr>
          </a:lstStyle>
          <a:p>
            <a:pPr fontAlgn="auto">
              <a:spcBef>
                <a:spcPts val="0"/>
              </a:spcBef>
              <a:spcAft>
                <a:spcPts val="0"/>
              </a:spcAft>
              <a:defRPr sz="1800"/>
            </a:pPr>
            <a:r>
              <a:rPr sz="1600" b="0" kern="0" dirty="0">
                <a:solidFill>
                  <a:sysClr val="windowText" lastClr="000000"/>
                </a:solidFill>
                <a:latin typeface="Arial"/>
                <a:ea typeface="Arial"/>
                <a:cs typeface="Arial"/>
                <a:sym typeface="Arial"/>
              </a:rPr>
              <a:t>Expression divergence across species is minimized during phylotypic stage (Kalinka et al. Nature 2010)</a:t>
            </a:r>
          </a:p>
        </p:txBody>
      </p:sp>
      <p:pic>
        <p:nvPicPr>
          <p:cNvPr id="1625" name="pasted-image.png"/>
          <p:cNvPicPr/>
          <p:nvPr/>
        </p:nvPicPr>
        <p:blipFill>
          <a:blip r:embed="rId6">
            <a:extLst/>
          </a:blip>
          <a:stretch>
            <a:fillRect/>
          </a:stretch>
        </p:blipFill>
        <p:spPr>
          <a:xfrm>
            <a:off x="386833" y="3887200"/>
            <a:ext cx="3087107" cy="2845928"/>
          </a:xfrm>
          <a:prstGeom prst="rect">
            <a:avLst/>
          </a:prstGeom>
          <a:ln w="12700">
            <a:miter lim="400000"/>
          </a:ln>
        </p:spPr>
      </p:pic>
      <p:sp>
        <p:nvSpPr>
          <p:cNvPr id="12" name="Content Placeholder 2"/>
          <p:cNvSpPr txBox="1">
            <a:spLocks/>
          </p:cNvSpPr>
          <p:nvPr/>
        </p:nvSpPr>
        <p:spPr>
          <a:xfrm>
            <a:off x="3706846" y="4153014"/>
            <a:ext cx="5071393" cy="1500243"/>
          </a:xfrm>
          <a:prstGeom prst="rect">
            <a:avLst/>
          </a:prstGeom>
          <a:ln w="12700">
            <a:miter lim="400000"/>
          </a:ln>
          <a:extLst>
            <a:ext uri="{C572A759-6A51-4108-AA02-DFA0A04FC94B}">
              <ma14:wrappingTextBoxFlag xmlns:ma14="http://schemas.microsoft.com/office/mac/drawingml/2011/main" val="1"/>
            </a:ext>
          </a:extLst>
        </p:spPr>
        <p:txBody>
          <a:bodyPr lIns="45719" rIns="45719" rtlCol="0">
            <a:noAutofit/>
          </a:bodyPr>
          <a:lstStyle>
            <a:lvl1pPr marL="342900" indent="-342900">
              <a:spcBef>
                <a:spcPts val="500"/>
              </a:spcBef>
              <a:buSzPct val="100000"/>
              <a:buFont typeface="Arial"/>
              <a:buChar char="•"/>
              <a:defRPr sz="2400">
                <a:latin typeface="Arial"/>
                <a:ea typeface="Arial"/>
                <a:cs typeface="Arial"/>
                <a:sym typeface="Arial"/>
              </a:defRPr>
            </a:lvl1pPr>
            <a:lvl2pPr marL="885825" indent="-428625">
              <a:spcBef>
                <a:spcPts val="500"/>
              </a:spcBef>
              <a:buSzPct val="100000"/>
              <a:buFont typeface="Arial"/>
              <a:buChar char="o"/>
              <a:defRPr sz="2400">
                <a:latin typeface="Arial"/>
                <a:ea typeface="Arial"/>
                <a:cs typeface="Arial"/>
                <a:sym typeface="Arial"/>
              </a:defRPr>
            </a:lvl2pPr>
            <a:lvl3pPr marL="1257300" indent="-342900">
              <a:spcBef>
                <a:spcPts val="500"/>
              </a:spcBef>
              <a:buSzPct val="100000"/>
              <a:buFont typeface="Arial"/>
              <a:buChar char="•"/>
              <a:defRPr sz="2400">
                <a:latin typeface="Arial"/>
                <a:ea typeface="Arial"/>
                <a:cs typeface="Arial"/>
                <a:sym typeface="Arial"/>
              </a:defRPr>
            </a:lvl3pPr>
            <a:lvl4pPr marL="1714500" indent="-342900">
              <a:spcBef>
                <a:spcPts val="500"/>
              </a:spcBef>
              <a:buSzPct val="100000"/>
              <a:buFont typeface="Arial"/>
              <a:buChar char="o"/>
              <a:defRPr sz="2400">
                <a:latin typeface="Arial"/>
                <a:ea typeface="Arial"/>
                <a:cs typeface="Arial"/>
                <a:sym typeface="Arial"/>
              </a:defRPr>
            </a:lvl4pPr>
            <a:lvl5pPr marL="2171700" indent="-342900">
              <a:spcBef>
                <a:spcPts val="500"/>
              </a:spcBef>
              <a:buSzPct val="100000"/>
              <a:buFont typeface="Arial"/>
              <a:buChar char="•"/>
              <a:defRPr sz="2400">
                <a:latin typeface="Arial"/>
                <a:ea typeface="Arial"/>
                <a:cs typeface="Arial"/>
                <a:sym typeface="Arial"/>
              </a:defRPr>
            </a:lvl5pPr>
            <a:lvl6pPr marL="2628900" indent="-342900">
              <a:spcBef>
                <a:spcPts val="500"/>
              </a:spcBef>
              <a:buSzPct val="100000"/>
              <a:buFont typeface="Arial"/>
              <a:buChar char="o"/>
              <a:defRPr sz="2400">
                <a:latin typeface="Arial"/>
                <a:ea typeface="Arial"/>
                <a:cs typeface="Arial"/>
                <a:sym typeface="Arial"/>
              </a:defRPr>
            </a:lvl6pPr>
            <a:lvl7pPr marL="3086100" indent="-342900">
              <a:spcBef>
                <a:spcPts val="500"/>
              </a:spcBef>
              <a:buSzPct val="100000"/>
              <a:buFont typeface="Arial"/>
              <a:buChar char="•"/>
              <a:defRPr sz="2400">
                <a:latin typeface="Arial"/>
                <a:ea typeface="Arial"/>
                <a:cs typeface="Arial"/>
                <a:sym typeface="Arial"/>
              </a:defRPr>
            </a:lvl7pPr>
            <a:lvl8pPr marL="3543300" indent="-342900">
              <a:spcBef>
                <a:spcPts val="500"/>
              </a:spcBef>
              <a:buSzPct val="100000"/>
              <a:buFont typeface="Arial"/>
              <a:buChar char="o"/>
              <a:defRPr sz="2400">
                <a:latin typeface="Arial"/>
                <a:ea typeface="Arial"/>
                <a:cs typeface="Arial"/>
                <a:sym typeface="Arial"/>
              </a:defRPr>
            </a:lvl8pPr>
            <a:lvl9pPr marL="4000500" indent="-342900">
              <a:spcBef>
                <a:spcPts val="500"/>
              </a:spcBef>
              <a:buSzPct val="100000"/>
              <a:buFont typeface="Arial"/>
              <a:buChar char="•"/>
              <a:defRPr sz="2400">
                <a:latin typeface="Arial"/>
                <a:ea typeface="Arial"/>
                <a:cs typeface="Arial"/>
                <a:sym typeface="Arial"/>
              </a:defRPr>
            </a:lvl9pPr>
          </a:lstStyle>
          <a:p>
            <a:pPr marL="0" indent="0">
              <a:buFont typeface="Arial"/>
              <a:buNone/>
              <a:defRPr/>
            </a:pPr>
            <a:r>
              <a:rPr lang="en-US" sz="1800" b="0" u="sng" dirty="0" smtClean="0">
                <a:ea typeface="+mn-ea"/>
                <a:cs typeface="+mn-cs"/>
              </a:rPr>
              <a:t>Canonical Inter-organism Behavior</a:t>
            </a:r>
          </a:p>
          <a:p>
            <a:pPr>
              <a:defRPr/>
            </a:pPr>
            <a:r>
              <a:rPr lang="en-US" sz="1800" b="0" dirty="0" smtClean="0">
                <a:ea typeface="+mn-ea"/>
                <a:cs typeface="+mn-cs"/>
              </a:rPr>
              <a:t>“Hourglass hypothesis”: all organisms go through a particular stage in embryonic development ("</a:t>
            </a:r>
            <a:r>
              <a:rPr lang="en-US" sz="1800" b="0" dirty="0" err="1" smtClean="0">
                <a:ea typeface="+mn-ea"/>
                <a:cs typeface="+mn-cs"/>
              </a:rPr>
              <a:t>phylotypic</a:t>
            </a:r>
            <a:r>
              <a:rPr lang="en-US" sz="1800" b="0" dirty="0" smtClean="0">
                <a:ea typeface="+mn-ea"/>
                <a:cs typeface="+mn-cs"/>
              </a:rPr>
              <a:t>" stage) where </a:t>
            </a:r>
            <a:br>
              <a:rPr lang="en-US" sz="1800" b="0" dirty="0" smtClean="0">
                <a:ea typeface="+mn-ea"/>
                <a:cs typeface="+mn-cs"/>
              </a:rPr>
            </a:br>
            <a:r>
              <a:rPr lang="en-US" sz="1800" b="0" dirty="0" smtClean="0">
                <a:ea typeface="+mn-ea"/>
                <a:cs typeface="+mn-cs"/>
              </a:rPr>
              <a:t>inter-organism expression differences of orthologous genes are smallest.</a:t>
            </a:r>
          </a:p>
          <a:p>
            <a:pPr>
              <a:defRPr/>
            </a:pPr>
            <a:r>
              <a:rPr lang="en-US" sz="1800" dirty="0" smtClean="0">
                <a:solidFill>
                  <a:srgbClr val="FF0000"/>
                </a:solidFill>
                <a:ea typeface="+mn-ea"/>
                <a:cs typeface="+mn-cs"/>
              </a:rPr>
              <a:t>We identify modules (12 out of 16) which have this behavior at the </a:t>
            </a:r>
            <a:r>
              <a:rPr lang="en-US" sz="1800" dirty="0" err="1" smtClean="0">
                <a:solidFill>
                  <a:srgbClr val="FF0000"/>
                </a:solidFill>
                <a:ea typeface="+mn-ea"/>
                <a:cs typeface="+mn-cs"/>
              </a:rPr>
              <a:t>phylotypic</a:t>
            </a:r>
            <a:r>
              <a:rPr lang="en-US" sz="1800" dirty="0" smtClean="0">
                <a:solidFill>
                  <a:srgbClr val="FF0000"/>
                </a:solidFill>
                <a:ea typeface="+mn-ea"/>
                <a:cs typeface="+mn-cs"/>
              </a:rPr>
              <a:t> stage.</a:t>
            </a:r>
          </a:p>
          <a:p>
            <a:pPr marL="0" indent="0">
              <a:buFont typeface="Arial"/>
              <a:buNone/>
              <a:defRPr/>
            </a:pPr>
            <a:endParaRPr lang="en-US" sz="1800" b="0" dirty="0">
              <a:ea typeface="+mn-ea"/>
              <a:cs typeface="+mn-cs"/>
            </a:endParaRPr>
          </a:p>
        </p:txBody>
      </p:sp>
      <p:sp>
        <p:nvSpPr>
          <p:cNvPr id="13" name="TextBox 97"/>
          <p:cNvSpPr txBox="1">
            <a:spLocks noChangeArrowheads="1"/>
          </p:cNvSpPr>
          <p:nvPr/>
        </p:nvSpPr>
        <p:spPr bwMode="auto">
          <a:xfrm>
            <a:off x="94508" y="6375344"/>
            <a:ext cx="814445"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algn="ctr" eaLnBrk="1" fontAlgn="auto" hangingPunct="1">
              <a:spcBef>
                <a:spcPts val="0"/>
              </a:spcBef>
              <a:spcAft>
                <a:spcPts val="0"/>
              </a:spcAft>
            </a:pPr>
            <a:r>
              <a:rPr lang="en-US" sz="1000" b="0" dirty="0" err="1">
                <a:solidFill>
                  <a:srgbClr val="000000"/>
                </a:solidFill>
                <a:cs typeface="Arial" charset="0"/>
              </a:rPr>
              <a:t>phylotypic</a:t>
            </a:r>
            <a:r>
              <a:rPr lang="en-US" sz="1000" b="0" dirty="0">
                <a:solidFill>
                  <a:srgbClr val="000000"/>
                </a:solidFill>
                <a:cs typeface="Arial" charset="0"/>
              </a:rPr>
              <a:t> stage</a:t>
            </a:r>
          </a:p>
        </p:txBody>
      </p:sp>
      <p:sp>
        <p:nvSpPr>
          <p:cNvPr id="14" name="TextBox 4"/>
          <p:cNvSpPr txBox="1">
            <a:spLocks noChangeArrowheads="1"/>
          </p:cNvSpPr>
          <p:nvPr/>
        </p:nvSpPr>
        <p:spPr bwMode="auto">
          <a:xfrm>
            <a:off x="5839718" y="6596390"/>
            <a:ext cx="5830957"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b="0" dirty="0">
                <a:solidFill>
                  <a:schemeClr val="tx1">
                    <a:lumMod val="50000"/>
                    <a:lumOff val="50000"/>
                  </a:schemeClr>
                </a:solidFill>
                <a:latin typeface="Calibri" charset="0"/>
              </a:rPr>
              <a:t>[</a:t>
            </a:r>
            <a:r>
              <a:rPr lang="en-US" sz="1100" b="0" i="1" dirty="0" smtClean="0">
                <a:solidFill>
                  <a:schemeClr val="tx1">
                    <a:lumMod val="50000"/>
                    <a:lumOff val="50000"/>
                  </a:schemeClr>
                </a:solidFill>
                <a:latin typeface="Calibri" charset="0"/>
              </a:rPr>
              <a:t>Nature</a:t>
            </a:r>
            <a:r>
              <a:rPr lang="en-US" sz="1100" b="0" dirty="0" smtClean="0">
                <a:solidFill>
                  <a:schemeClr val="tx1">
                    <a:lumMod val="50000"/>
                    <a:lumOff val="50000"/>
                  </a:schemeClr>
                </a:solidFill>
                <a:latin typeface="Calibri" charset="0"/>
              </a:rPr>
              <a:t> 512:445 ('14);  </a:t>
            </a:r>
            <a:r>
              <a:rPr lang="en-US" sz="1100" b="0" dirty="0" err="1" smtClean="0">
                <a:solidFill>
                  <a:schemeClr val="tx1">
                    <a:lumMod val="50000"/>
                    <a:lumOff val="50000"/>
                  </a:schemeClr>
                </a:solidFill>
                <a:latin typeface="Calibri" charset="0"/>
              </a:rPr>
              <a:t>doi</a:t>
            </a:r>
            <a:r>
              <a:rPr lang="en-US" sz="1100" b="0" dirty="0" smtClean="0">
                <a:solidFill>
                  <a:schemeClr val="tx1">
                    <a:lumMod val="50000"/>
                    <a:lumOff val="50000"/>
                  </a:schemeClr>
                </a:solidFill>
                <a:latin typeface="Calibri" charset="0"/>
              </a:rPr>
              <a:t>: 10.1038/nature13424]</a:t>
            </a:r>
            <a:endParaRPr lang="en-US" sz="1100" b="0" dirty="0">
              <a:solidFill>
                <a:schemeClr val="tx1">
                  <a:lumMod val="50000"/>
                  <a:lumOff val="50000"/>
                </a:schemeClr>
              </a:solidFill>
              <a:latin typeface="Calibri" charset="0"/>
            </a:endParaRPr>
          </a:p>
        </p:txBody>
      </p:sp>
      <p:sp>
        <p:nvSpPr>
          <p:cNvPr id="15" name="矩形 100"/>
          <p:cNvSpPr/>
          <p:nvPr/>
        </p:nvSpPr>
        <p:spPr>
          <a:xfrm>
            <a:off x="363618" y="6234001"/>
            <a:ext cx="276225" cy="150813"/>
          </a:xfrm>
          <a:prstGeom prst="rect">
            <a:avLst/>
          </a:prstGeom>
          <a:solidFill>
            <a:srgbClr val="8000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zh-CN" altLang="en-US" sz="1800" b="0">
              <a:solidFill>
                <a:prstClr val="white"/>
              </a:solidFill>
              <a:latin typeface="Calibri"/>
              <a:ea typeface="宋体"/>
            </a:endParaRPr>
          </a:p>
        </p:txBody>
      </p:sp>
    </p:spTree>
    <p:extLst>
      <p:ext uri="{BB962C8B-B14F-4D97-AF65-F5344CB8AC3E}">
        <p14:creationId xmlns:p14="http://schemas.microsoft.com/office/powerpoint/2010/main" val="4096566278"/>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28592" y="3412559"/>
            <a:ext cx="3657600" cy="33147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384001" name="Picture 4" descr="ED_Figures_ALL.pdf"/>
          <p:cNvPicPr>
            <a:picLocks noChangeAspect="1"/>
          </p:cNvPicPr>
          <p:nvPr/>
        </p:nvPicPr>
        <p:blipFill>
          <a:blip r:embed="rId3">
            <a:extLst>
              <a:ext uri="{28A0092B-C50C-407E-A947-70E740481C1C}">
                <a14:useLocalDpi xmlns:a14="http://schemas.microsoft.com/office/drawing/2010/main" val="0"/>
              </a:ext>
            </a:extLst>
          </a:blip>
          <a:srcRect l="51610" t="22575" b="16914"/>
          <a:stretch>
            <a:fillRect/>
          </a:stretch>
        </p:blipFill>
        <p:spPr bwMode="auto">
          <a:xfrm>
            <a:off x="5635625" y="3776663"/>
            <a:ext cx="2967038" cy="2865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84002" name="Title 1"/>
          <p:cNvSpPr>
            <a:spLocks noGrp="1"/>
          </p:cNvSpPr>
          <p:nvPr>
            <p:ph type="title"/>
          </p:nvPr>
        </p:nvSpPr>
        <p:spPr>
          <a:xfrm>
            <a:off x="1246338" y="-136220"/>
            <a:ext cx="6289675" cy="774700"/>
          </a:xfrm>
        </p:spPr>
        <p:txBody>
          <a:bodyPr/>
          <a:lstStyle/>
          <a:p>
            <a:pPr eaLnBrk="1" hangingPunct="1"/>
            <a:r>
              <a:rPr lang="en-US" dirty="0">
                <a:latin typeface="Calibri" charset="0"/>
              </a:rPr>
              <a:t>Hourglass Behavior</a:t>
            </a:r>
          </a:p>
        </p:txBody>
      </p:sp>
      <p:sp>
        <p:nvSpPr>
          <p:cNvPr id="3" name="Content Placeholder 2"/>
          <p:cNvSpPr>
            <a:spLocks noGrp="1"/>
          </p:cNvSpPr>
          <p:nvPr>
            <p:ph idx="1"/>
          </p:nvPr>
        </p:nvSpPr>
        <p:spPr>
          <a:xfrm>
            <a:off x="24466" y="533207"/>
            <a:ext cx="5240337" cy="4578350"/>
          </a:xfrm>
        </p:spPr>
        <p:txBody>
          <a:bodyPr rtlCol="0">
            <a:normAutofit/>
          </a:bodyPr>
          <a:lstStyle/>
          <a:p>
            <a:pPr marL="0" indent="0" eaLnBrk="1" fontAlgn="auto" hangingPunct="1">
              <a:spcAft>
                <a:spcPts val="0"/>
              </a:spcAft>
              <a:buFont typeface="Arial"/>
              <a:buNone/>
              <a:defRPr/>
            </a:pPr>
            <a:r>
              <a:rPr lang="en-US" sz="2400" b="1" u="sng" dirty="0" smtClean="0">
                <a:ea typeface="+mn-ea"/>
                <a:cs typeface="+mn-cs"/>
              </a:rPr>
              <a:t>Intra</a:t>
            </a:r>
            <a:r>
              <a:rPr lang="en-US" sz="2400" b="1" u="sng" dirty="0">
                <a:ea typeface="+mn-ea"/>
                <a:cs typeface="+mn-cs"/>
              </a:rPr>
              <a:t>-organism</a:t>
            </a:r>
            <a:r>
              <a:rPr lang="en-US" sz="2400" b="1" u="sng" dirty="0" smtClean="0">
                <a:ea typeface="+mn-ea"/>
                <a:cs typeface="+mn-cs"/>
              </a:rPr>
              <a:t> Behavior also Present</a:t>
            </a:r>
            <a:endParaRPr lang="en-US" sz="2400" b="1" u="sng" dirty="0">
              <a:ea typeface="+mn-ea"/>
              <a:cs typeface="+mn-cs"/>
            </a:endParaRPr>
          </a:p>
          <a:p>
            <a:pPr eaLnBrk="1" fontAlgn="auto" hangingPunct="1">
              <a:spcAft>
                <a:spcPts val="0"/>
              </a:spcAft>
              <a:buFont typeface="Arial"/>
              <a:buChar char="•"/>
              <a:defRPr/>
            </a:pPr>
            <a:r>
              <a:rPr lang="en-US" sz="2400" dirty="0">
                <a:ea typeface="+mn-ea"/>
                <a:cs typeface="+mn-cs"/>
              </a:rPr>
              <a:t>We observe that the expression of genes across </a:t>
            </a:r>
            <a:r>
              <a:rPr lang="en-US" sz="2400" dirty="0" smtClean="0">
                <a:ea typeface="+mn-ea"/>
                <a:cs typeface="+mn-cs"/>
              </a:rPr>
              <a:t>12 modules </a:t>
            </a:r>
            <a:r>
              <a:rPr lang="en-US" sz="2400" dirty="0">
                <a:ea typeface="+mn-ea"/>
                <a:cs typeface="+mn-cs"/>
              </a:rPr>
              <a:t>are the most tightly coordinated at the phylotypic stage (fly). </a:t>
            </a:r>
          </a:p>
          <a:p>
            <a:pPr eaLnBrk="1" fontAlgn="auto" hangingPunct="1">
              <a:spcAft>
                <a:spcPts val="0"/>
              </a:spcAft>
              <a:buFont typeface="Arial"/>
              <a:buChar char="•"/>
              <a:defRPr/>
            </a:pPr>
            <a:r>
              <a:rPr lang="en-US" sz="2400" dirty="0">
                <a:ea typeface="+mn-ea"/>
                <a:cs typeface="+mn-cs"/>
              </a:rPr>
              <a:t>Strongly correlated correlation at phylotypic stage (worm). </a:t>
            </a:r>
          </a:p>
          <a:p>
            <a:pPr marL="0" indent="0" eaLnBrk="1" fontAlgn="auto" hangingPunct="1">
              <a:spcAft>
                <a:spcPts val="0"/>
              </a:spcAft>
              <a:buFont typeface="Arial"/>
              <a:buNone/>
              <a:defRPr/>
            </a:pPr>
            <a:endParaRPr lang="en-US" sz="2400" dirty="0">
              <a:ea typeface="+mn-ea"/>
              <a:cs typeface="+mn-cs"/>
            </a:endParaRPr>
          </a:p>
        </p:txBody>
      </p:sp>
      <p:sp>
        <p:nvSpPr>
          <p:cNvPr id="4" name="Slide Number Placeholder 3"/>
          <p:cNvSpPr>
            <a:spLocks noGrp="1"/>
          </p:cNvSpPr>
          <p:nvPr>
            <p:ph type="sldNum" sz="quarter" idx="12"/>
          </p:nvPr>
        </p:nvSpPr>
        <p:spPr/>
        <p:txBody>
          <a:bodyPr/>
          <a:lstStyle/>
          <a:p>
            <a:pPr>
              <a:defRPr/>
            </a:pPr>
            <a:fld id="{B09FD369-7EBF-764E-8BCF-BFCB8D76A85B}" type="slidenum">
              <a:rPr lang="en-US"/>
              <a:pPr>
                <a:defRPr/>
              </a:pPr>
              <a:t>65</a:t>
            </a:fld>
            <a:endParaRPr lang="en-US"/>
          </a:p>
        </p:txBody>
      </p:sp>
      <p:sp>
        <p:nvSpPr>
          <p:cNvPr id="97" name="矩形 100"/>
          <p:cNvSpPr/>
          <p:nvPr/>
        </p:nvSpPr>
        <p:spPr>
          <a:xfrm>
            <a:off x="6911975" y="377825"/>
            <a:ext cx="276225" cy="150813"/>
          </a:xfrm>
          <a:prstGeom prst="rect">
            <a:avLst/>
          </a:prstGeom>
          <a:solidFill>
            <a:srgbClr val="8000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zh-CN" altLang="en-US" sz="1800" b="0">
              <a:solidFill>
                <a:prstClr val="white"/>
              </a:solidFill>
              <a:latin typeface="Calibri"/>
              <a:ea typeface="宋体"/>
            </a:endParaRPr>
          </a:p>
        </p:txBody>
      </p:sp>
      <p:sp>
        <p:nvSpPr>
          <p:cNvPr id="384006" name="TextBox 97"/>
          <p:cNvSpPr txBox="1">
            <a:spLocks noChangeArrowheads="1"/>
          </p:cNvSpPr>
          <p:nvPr/>
        </p:nvSpPr>
        <p:spPr bwMode="auto">
          <a:xfrm>
            <a:off x="7188200" y="319088"/>
            <a:ext cx="1314450" cy="246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000">
                <a:solidFill>
                  <a:srgbClr val="000000"/>
                </a:solidFill>
                <a:cs typeface="Arial" charset="0"/>
              </a:rPr>
              <a:t>phylotypic stage</a:t>
            </a:r>
          </a:p>
        </p:txBody>
      </p:sp>
      <p:pic>
        <p:nvPicPr>
          <p:cNvPr id="384007" name="Picture 16" descr="modEncode-Fig3-v4.pdf"/>
          <p:cNvPicPr>
            <a:picLocks noChangeAspect="1"/>
          </p:cNvPicPr>
          <p:nvPr/>
        </p:nvPicPr>
        <p:blipFill>
          <a:blip r:embed="rId4">
            <a:extLst>
              <a:ext uri="{28A0092B-C50C-407E-A947-70E740481C1C}">
                <a14:useLocalDpi xmlns:a14="http://schemas.microsoft.com/office/drawing/2010/main" val="0"/>
              </a:ext>
            </a:extLst>
          </a:blip>
          <a:srcRect t="56790" r="64978"/>
          <a:stretch>
            <a:fillRect/>
          </a:stretch>
        </p:blipFill>
        <p:spPr bwMode="auto">
          <a:xfrm>
            <a:off x="5667375" y="812800"/>
            <a:ext cx="3108325" cy="2963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 name="TextBox 4"/>
          <p:cNvSpPr txBox="1">
            <a:spLocks noChangeArrowheads="1"/>
          </p:cNvSpPr>
          <p:nvPr/>
        </p:nvSpPr>
        <p:spPr bwMode="auto">
          <a:xfrm>
            <a:off x="0" y="6552218"/>
            <a:ext cx="5830957"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b="0" dirty="0">
                <a:solidFill>
                  <a:schemeClr val="tx1">
                    <a:lumMod val="50000"/>
                    <a:lumOff val="50000"/>
                  </a:schemeClr>
                </a:solidFill>
                <a:latin typeface="Calibri" charset="0"/>
              </a:rPr>
              <a:t>[</a:t>
            </a:r>
            <a:r>
              <a:rPr lang="en-US" sz="1100" b="0" i="1" dirty="0" smtClean="0">
                <a:solidFill>
                  <a:schemeClr val="tx1">
                    <a:lumMod val="50000"/>
                    <a:lumOff val="50000"/>
                  </a:schemeClr>
                </a:solidFill>
                <a:latin typeface="Calibri" charset="0"/>
              </a:rPr>
              <a:t>Nature</a:t>
            </a:r>
            <a:r>
              <a:rPr lang="en-US" sz="1100" b="0" dirty="0" smtClean="0">
                <a:solidFill>
                  <a:schemeClr val="tx1">
                    <a:lumMod val="50000"/>
                    <a:lumOff val="50000"/>
                  </a:schemeClr>
                </a:solidFill>
                <a:latin typeface="Calibri" charset="0"/>
              </a:rPr>
              <a:t> 512:445 ('14);  </a:t>
            </a:r>
            <a:r>
              <a:rPr lang="en-US" sz="1100" b="0" dirty="0" err="1" smtClean="0">
                <a:solidFill>
                  <a:schemeClr val="tx1">
                    <a:lumMod val="50000"/>
                    <a:lumOff val="50000"/>
                  </a:schemeClr>
                </a:solidFill>
                <a:latin typeface="Calibri" charset="0"/>
              </a:rPr>
              <a:t>doi</a:t>
            </a:r>
            <a:r>
              <a:rPr lang="en-US" sz="1100" b="0" dirty="0" smtClean="0">
                <a:solidFill>
                  <a:schemeClr val="tx1">
                    <a:lumMod val="50000"/>
                    <a:lumOff val="50000"/>
                  </a:schemeClr>
                </a:solidFill>
                <a:latin typeface="Calibri" charset="0"/>
              </a:rPr>
              <a:t>: 10.1038/nature13424]</a:t>
            </a:r>
            <a:endParaRPr lang="en-US" sz="1100" b="0" dirty="0">
              <a:solidFill>
                <a:schemeClr val="tx1">
                  <a:lumMod val="50000"/>
                  <a:lumOff val="50000"/>
                </a:schemeClr>
              </a:solidFill>
              <a:latin typeface="Calibri" charset="0"/>
            </a:endParaRPr>
          </a:p>
        </p:txBody>
      </p:sp>
    </p:spTree>
    <p:extLst>
      <p:ext uri="{BB962C8B-B14F-4D97-AF65-F5344CB8AC3E}">
        <p14:creationId xmlns:p14="http://schemas.microsoft.com/office/powerpoint/2010/main" val="1801533435"/>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5025" name="Picture 6" descr="stage_mapping.pdf"/>
          <p:cNvPicPr>
            <a:picLocks noChangeAspect="1"/>
          </p:cNvPicPr>
          <p:nvPr/>
        </p:nvPicPr>
        <p:blipFill>
          <a:blip r:embed="rId2">
            <a:extLst>
              <a:ext uri="{28A0092B-C50C-407E-A947-70E740481C1C}">
                <a14:useLocalDpi xmlns:a14="http://schemas.microsoft.com/office/drawing/2010/main" val="0"/>
              </a:ext>
            </a:extLst>
          </a:blip>
          <a:srcRect r="59630"/>
          <a:stretch>
            <a:fillRect/>
          </a:stretch>
        </p:blipFill>
        <p:spPr bwMode="auto">
          <a:xfrm>
            <a:off x="0" y="1236663"/>
            <a:ext cx="3690938" cy="5583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85026" name="Title 1"/>
          <p:cNvSpPr>
            <a:spLocks noGrp="1"/>
          </p:cNvSpPr>
          <p:nvPr>
            <p:ph type="title"/>
          </p:nvPr>
        </p:nvSpPr>
        <p:spPr>
          <a:xfrm>
            <a:off x="457200" y="93663"/>
            <a:ext cx="8229600" cy="1143000"/>
          </a:xfrm>
        </p:spPr>
        <p:txBody>
          <a:bodyPr/>
          <a:lstStyle/>
          <a:p>
            <a:pPr eaLnBrk="1" hangingPunct="1"/>
            <a:r>
              <a:rPr lang="en-US" sz="3600">
                <a:latin typeface="Calibri" charset="0"/>
              </a:rPr>
              <a:t>Alignment of Developmental Time-Course</a:t>
            </a:r>
          </a:p>
        </p:txBody>
      </p:sp>
      <p:sp>
        <p:nvSpPr>
          <p:cNvPr id="3" name="Content Placeholder 2"/>
          <p:cNvSpPr>
            <a:spLocks noGrp="1"/>
          </p:cNvSpPr>
          <p:nvPr>
            <p:ph idx="1"/>
          </p:nvPr>
        </p:nvSpPr>
        <p:spPr>
          <a:xfrm>
            <a:off x="457200" y="4440238"/>
            <a:ext cx="8229600" cy="1685925"/>
          </a:xfrm>
        </p:spPr>
        <p:txBody>
          <a:bodyPr rtlCol="0">
            <a:normAutofit fontScale="70000" lnSpcReduction="20000"/>
          </a:bodyPr>
          <a:lstStyle/>
          <a:p>
            <a:pPr eaLnBrk="1" fontAlgn="auto" hangingPunct="1">
              <a:spcAft>
                <a:spcPts val="0"/>
              </a:spcAft>
              <a:buFont typeface="Arial"/>
              <a:buChar char="•"/>
              <a:defRPr/>
            </a:pPr>
            <a:r>
              <a:rPr lang="en-US" dirty="0" smtClean="0">
                <a:ea typeface="+mn-ea"/>
                <a:cs typeface="+mn-cs"/>
              </a:rPr>
              <a:t>Align developmental stages using shared </a:t>
            </a:r>
            <a:r>
              <a:rPr lang="en-US" dirty="0" err="1" smtClean="0">
                <a:ea typeface="+mn-ea"/>
                <a:cs typeface="+mn-cs"/>
              </a:rPr>
              <a:t>orthologs</a:t>
            </a:r>
            <a:r>
              <a:rPr lang="en-US" dirty="0" smtClean="0">
                <a:ea typeface="+mn-ea"/>
                <a:cs typeface="+mn-cs"/>
              </a:rPr>
              <a:t> between worm and fly</a:t>
            </a:r>
          </a:p>
          <a:p>
            <a:pPr lvl="1" eaLnBrk="1" fontAlgn="auto" hangingPunct="1">
              <a:spcAft>
                <a:spcPts val="0"/>
              </a:spcAft>
              <a:buFont typeface="Arial"/>
              <a:buChar char="–"/>
              <a:defRPr/>
            </a:pPr>
            <a:r>
              <a:rPr lang="en-US" dirty="0">
                <a:ea typeface="+mn-ea"/>
              </a:rPr>
              <a:t>Reuse of genes </a:t>
            </a:r>
            <a:r>
              <a:rPr lang="en-US" dirty="0" smtClean="0">
                <a:ea typeface="+mn-ea"/>
              </a:rPr>
              <a:t>from LE </a:t>
            </a:r>
            <a:r>
              <a:rPr lang="en-US" dirty="0">
                <a:ea typeface="+mn-ea"/>
              </a:rPr>
              <a:t>in worm in fly </a:t>
            </a:r>
            <a:r>
              <a:rPr lang="en-US" dirty="0" smtClean="0">
                <a:ea typeface="+mn-ea"/>
              </a:rPr>
              <a:t>pupa</a:t>
            </a:r>
          </a:p>
          <a:p>
            <a:pPr eaLnBrk="1" fontAlgn="auto" hangingPunct="1">
              <a:spcAft>
                <a:spcPts val="0"/>
              </a:spcAft>
              <a:buFont typeface="Arial"/>
              <a:buChar char="•"/>
              <a:defRPr/>
            </a:pPr>
            <a:r>
              <a:rPr lang="en-US" dirty="0" smtClean="0">
                <a:ea typeface="+mn-ea"/>
                <a:cs typeface="+mn-cs"/>
              </a:rPr>
              <a:t>Using only </a:t>
            </a:r>
            <a:r>
              <a:rPr lang="en-US" dirty="0" err="1" smtClean="0">
                <a:ea typeface="+mn-ea"/>
                <a:cs typeface="+mn-cs"/>
              </a:rPr>
              <a:t>orthologs</a:t>
            </a:r>
            <a:r>
              <a:rPr lang="en-US" dirty="0" smtClean="0">
                <a:ea typeface="+mn-ea"/>
                <a:cs typeface="+mn-cs"/>
              </a:rPr>
              <a:t> in hourglass modules we find similar behavior except for absence of genes at the </a:t>
            </a:r>
            <a:r>
              <a:rPr lang="en-US" dirty="0" err="1" smtClean="0">
                <a:ea typeface="+mn-ea"/>
                <a:cs typeface="+mn-cs"/>
              </a:rPr>
              <a:t>phylotypic</a:t>
            </a:r>
            <a:r>
              <a:rPr lang="en-US" dirty="0" smtClean="0">
                <a:ea typeface="+mn-ea"/>
                <a:cs typeface="+mn-cs"/>
              </a:rPr>
              <a:t> stage</a:t>
            </a:r>
          </a:p>
          <a:p>
            <a:pPr eaLnBrk="1" fontAlgn="auto" hangingPunct="1">
              <a:spcAft>
                <a:spcPts val="0"/>
              </a:spcAft>
              <a:buFont typeface="Arial"/>
              <a:buChar char="•"/>
              <a:defRPr/>
            </a:pPr>
            <a:endParaRPr lang="en-US" dirty="0" smtClean="0">
              <a:ea typeface="+mn-ea"/>
              <a:cs typeface="+mn-cs"/>
            </a:endParaRPr>
          </a:p>
          <a:p>
            <a:pPr marL="457200" lvl="1" indent="0" eaLnBrk="1" fontAlgn="auto" hangingPunct="1">
              <a:spcAft>
                <a:spcPts val="0"/>
              </a:spcAft>
              <a:buFont typeface="Arial"/>
              <a:buNone/>
              <a:defRPr/>
            </a:pPr>
            <a:endParaRPr lang="en-US" dirty="0">
              <a:ea typeface="+mn-ea"/>
            </a:endParaRPr>
          </a:p>
        </p:txBody>
      </p:sp>
      <p:sp>
        <p:nvSpPr>
          <p:cNvPr id="4" name="Slide Number Placeholder 3"/>
          <p:cNvSpPr>
            <a:spLocks noGrp="1"/>
          </p:cNvSpPr>
          <p:nvPr>
            <p:ph type="sldNum" sz="quarter" idx="12"/>
          </p:nvPr>
        </p:nvSpPr>
        <p:spPr>
          <a:xfrm>
            <a:off x="6553200" y="6407150"/>
            <a:ext cx="2133600" cy="365125"/>
          </a:xfrm>
        </p:spPr>
        <p:txBody>
          <a:bodyPr/>
          <a:lstStyle/>
          <a:p>
            <a:pPr>
              <a:defRPr/>
            </a:pPr>
            <a:fld id="{104F3692-55B9-F341-8FF9-FAC1469DA62B}" type="slidenum">
              <a:rPr lang="en-US"/>
              <a:pPr>
                <a:defRPr/>
              </a:pPr>
              <a:t>66</a:t>
            </a:fld>
            <a:endParaRPr lang="en-US"/>
          </a:p>
        </p:txBody>
      </p:sp>
      <p:pic>
        <p:nvPicPr>
          <p:cNvPr id="385029" name="Picture 7" descr="ED_Figures_ALL.pdf"/>
          <p:cNvPicPr>
            <a:picLocks noChangeAspect="1"/>
          </p:cNvPicPr>
          <p:nvPr/>
        </p:nvPicPr>
        <p:blipFill>
          <a:blip r:embed="rId3">
            <a:extLst>
              <a:ext uri="{28A0092B-C50C-407E-A947-70E740481C1C}">
                <a14:useLocalDpi xmlns:a14="http://schemas.microsoft.com/office/drawing/2010/main" val="0"/>
              </a:ext>
            </a:extLst>
          </a:blip>
          <a:srcRect t="53117" b="16173"/>
          <a:stretch>
            <a:fillRect/>
          </a:stretch>
        </p:blipFill>
        <p:spPr bwMode="auto">
          <a:xfrm>
            <a:off x="158750" y="4400550"/>
            <a:ext cx="8875713" cy="2106613"/>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pic>
        <p:nvPicPr>
          <p:cNvPr id="385030" name="Picture 8" descr="stage_mapping.pdf"/>
          <p:cNvPicPr>
            <a:picLocks noChangeAspect="1"/>
          </p:cNvPicPr>
          <p:nvPr/>
        </p:nvPicPr>
        <p:blipFill>
          <a:blip r:embed="rId2">
            <a:extLst>
              <a:ext uri="{28A0092B-C50C-407E-A947-70E740481C1C}">
                <a14:useLocalDpi xmlns:a14="http://schemas.microsoft.com/office/drawing/2010/main" val="0"/>
              </a:ext>
            </a:extLst>
          </a:blip>
          <a:srcRect l="82130" r="5370" b="53903"/>
          <a:stretch>
            <a:fillRect/>
          </a:stretch>
        </p:blipFill>
        <p:spPr bwMode="auto">
          <a:xfrm>
            <a:off x="3538538" y="1397000"/>
            <a:ext cx="1143000" cy="2573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85031" name="TextBox 4"/>
          <p:cNvSpPr txBox="1">
            <a:spLocks noChangeArrowheads="1"/>
          </p:cNvSpPr>
          <p:nvPr/>
        </p:nvSpPr>
        <p:spPr bwMode="auto">
          <a:xfrm>
            <a:off x="4681538" y="1397000"/>
            <a:ext cx="4267200" cy="2308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800" b="0">
                <a:solidFill>
                  <a:srgbClr val="000000"/>
                </a:solidFill>
                <a:latin typeface="Calibri" charset="0"/>
              </a:rPr>
              <a:t>For worm &amp; fly find stage-specific genes</a:t>
            </a:r>
          </a:p>
          <a:p>
            <a:pPr eaLnBrk="1" hangingPunct="1"/>
            <a:endParaRPr lang="en-US" sz="1800" b="0">
              <a:solidFill>
                <a:srgbClr val="000000"/>
              </a:solidFill>
              <a:latin typeface="Calibri" charset="0"/>
            </a:endParaRPr>
          </a:p>
          <a:p>
            <a:pPr eaLnBrk="1" hangingPunct="1"/>
            <a:r>
              <a:rPr lang="en-US" sz="1800" b="0">
                <a:solidFill>
                  <a:srgbClr val="000000"/>
                </a:solidFill>
                <a:latin typeface="Calibri" charset="0"/>
              </a:rPr>
              <a:t>We can align developmental stages using fraction of shared orthologs between worm and fly amongst these</a:t>
            </a:r>
          </a:p>
          <a:p>
            <a:pPr eaLnBrk="1" hangingPunct="1"/>
            <a:endParaRPr lang="en-US" sz="1800" b="0">
              <a:solidFill>
                <a:srgbClr val="000000"/>
              </a:solidFill>
              <a:latin typeface="Calibri" charset="0"/>
            </a:endParaRPr>
          </a:p>
          <a:p>
            <a:pPr eaLnBrk="1" hangingPunct="1"/>
            <a:r>
              <a:rPr lang="en-US" sz="1800" b="0">
                <a:solidFill>
                  <a:srgbClr val="000000"/>
                </a:solidFill>
                <a:latin typeface="Calibri" charset="0"/>
              </a:rPr>
              <a:t>Reuse of genes from LE in worm in fly pupa</a:t>
            </a:r>
          </a:p>
          <a:p>
            <a:pPr eaLnBrk="1" hangingPunct="1"/>
            <a:endParaRPr lang="en-US" sz="1800" b="0">
              <a:solidFill>
                <a:srgbClr val="000000"/>
              </a:solidFill>
              <a:latin typeface="Calibri" charset="0"/>
            </a:endParaRPr>
          </a:p>
        </p:txBody>
      </p:sp>
      <p:sp>
        <p:nvSpPr>
          <p:cNvPr id="385032" name="TextBox 5"/>
          <p:cNvSpPr txBox="1">
            <a:spLocks noChangeArrowheads="1"/>
          </p:cNvSpPr>
          <p:nvPr/>
        </p:nvSpPr>
        <p:spPr bwMode="auto">
          <a:xfrm>
            <a:off x="355600" y="5046663"/>
            <a:ext cx="1916113"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800" b="0">
                <a:solidFill>
                  <a:srgbClr val="FFAA58"/>
                </a:solidFill>
                <a:latin typeface="Calibri" charset="0"/>
              </a:rPr>
              <a:t>primary alignment</a:t>
            </a:r>
          </a:p>
        </p:txBody>
      </p:sp>
      <p:sp>
        <p:nvSpPr>
          <p:cNvPr id="385033" name="TextBox 9"/>
          <p:cNvSpPr txBox="1">
            <a:spLocks noChangeArrowheads="1"/>
          </p:cNvSpPr>
          <p:nvPr/>
        </p:nvSpPr>
        <p:spPr bwMode="auto">
          <a:xfrm>
            <a:off x="6451600" y="5081588"/>
            <a:ext cx="2146300"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800" b="0">
                <a:solidFill>
                  <a:srgbClr val="C037FF"/>
                </a:solidFill>
                <a:latin typeface="Calibri" charset="0"/>
              </a:rPr>
              <a:t>secondary alignment</a:t>
            </a:r>
          </a:p>
        </p:txBody>
      </p:sp>
      <p:sp>
        <p:nvSpPr>
          <p:cNvPr id="385034" name="TextBox 12"/>
          <p:cNvSpPr txBox="1">
            <a:spLocks noChangeArrowheads="1"/>
          </p:cNvSpPr>
          <p:nvPr/>
        </p:nvSpPr>
        <p:spPr bwMode="auto">
          <a:xfrm>
            <a:off x="165100" y="4398963"/>
            <a:ext cx="447675"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800" b="0">
                <a:solidFill>
                  <a:srgbClr val="0000FF"/>
                </a:solidFill>
                <a:latin typeface="Calibri" charset="0"/>
              </a:rPr>
              <a:t>Fly</a:t>
            </a:r>
          </a:p>
        </p:txBody>
      </p:sp>
      <p:sp>
        <p:nvSpPr>
          <p:cNvPr id="385035" name="TextBox 13"/>
          <p:cNvSpPr txBox="1">
            <a:spLocks noChangeArrowheads="1"/>
          </p:cNvSpPr>
          <p:nvPr/>
        </p:nvSpPr>
        <p:spPr bwMode="auto">
          <a:xfrm>
            <a:off x="160338" y="6142038"/>
            <a:ext cx="777875"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800" b="0">
                <a:solidFill>
                  <a:srgbClr val="008000"/>
                </a:solidFill>
                <a:latin typeface="Calibri" charset="0"/>
              </a:rPr>
              <a:t>Worm</a:t>
            </a:r>
          </a:p>
        </p:txBody>
      </p:sp>
      <p:sp>
        <p:nvSpPr>
          <p:cNvPr id="16" name="Rectangle 15"/>
          <p:cNvSpPr/>
          <p:nvPr/>
        </p:nvSpPr>
        <p:spPr>
          <a:xfrm>
            <a:off x="355600" y="1160463"/>
            <a:ext cx="582613" cy="7620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b="0">
              <a:solidFill>
                <a:prstClr val="white"/>
              </a:solidFill>
              <a:latin typeface="Calibri"/>
            </a:endParaRPr>
          </a:p>
        </p:txBody>
      </p:sp>
      <p:sp>
        <p:nvSpPr>
          <p:cNvPr id="15" name="TextBox 4"/>
          <p:cNvSpPr txBox="1">
            <a:spLocks noChangeArrowheads="1"/>
          </p:cNvSpPr>
          <p:nvPr/>
        </p:nvSpPr>
        <p:spPr bwMode="auto">
          <a:xfrm>
            <a:off x="0" y="6552218"/>
            <a:ext cx="5830957"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b="0" dirty="0">
                <a:solidFill>
                  <a:schemeClr val="tx1">
                    <a:lumMod val="50000"/>
                    <a:lumOff val="50000"/>
                  </a:schemeClr>
                </a:solidFill>
                <a:latin typeface="Calibri" charset="0"/>
              </a:rPr>
              <a:t>[</a:t>
            </a:r>
            <a:r>
              <a:rPr lang="en-US" sz="1100" b="0" i="1" dirty="0" smtClean="0">
                <a:solidFill>
                  <a:schemeClr val="tx1">
                    <a:lumMod val="50000"/>
                    <a:lumOff val="50000"/>
                  </a:schemeClr>
                </a:solidFill>
                <a:latin typeface="Calibri" charset="0"/>
              </a:rPr>
              <a:t>Nature</a:t>
            </a:r>
            <a:r>
              <a:rPr lang="en-US" sz="1100" b="0" dirty="0" smtClean="0">
                <a:solidFill>
                  <a:schemeClr val="tx1">
                    <a:lumMod val="50000"/>
                    <a:lumOff val="50000"/>
                  </a:schemeClr>
                </a:solidFill>
                <a:latin typeface="Calibri" charset="0"/>
              </a:rPr>
              <a:t> 512:445 ('14);  </a:t>
            </a:r>
            <a:r>
              <a:rPr lang="en-US" sz="1100" b="0" dirty="0" err="1" smtClean="0">
                <a:solidFill>
                  <a:schemeClr val="tx1">
                    <a:lumMod val="50000"/>
                    <a:lumOff val="50000"/>
                  </a:schemeClr>
                </a:solidFill>
                <a:latin typeface="Calibri" charset="0"/>
              </a:rPr>
              <a:t>doi</a:t>
            </a:r>
            <a:r>
              <a:rPr lang="en-US" sz="1100" b="0" dirty="0" smtClean="0">
                <a:solidFill>
                  <a:schemeClr val="tx1">
                    <a:lumMod val="50000"/>
                    <a:lumOff val="50000"/>
                  </a:schemeClr>
                </a:solidFill>
                <a:latin typeface="Calibri" charset="0"/>
              </a:rPr>
              <a:t>: 10.1038/nature13424]</a:t>
            </a:r>
            <a:endParaRPr lang="en-US" sz="1100" b="0" dirty="0">
              <a:solidFill>
                <a:schemeClr val="tx1">
                  <a:lumMod val="50000"/>
                  <a:lumOff val="50000"/>
                </a:schemeClr>
              </a:solidFill>
              <a:latin typeface="Calibri" charset="0"/>
            </a:endParaRPr>
          </a:p>
        </p:txBody>
      </p:sp>
    </p:spTree>
    <p:extLst>
      <p:ext uri="{BB962C8B-B14F-4D97-AF65-F5344CB8AC3E}">
        <p14:creationId xmlns:p14="http://schemas.microsoft.com/office/powerpoint/2010/main" val="3491055608"/>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6049" name="Picture 6" descr="stage_mapping.pd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236663"/>
            <a:ext cx="9144000" cy="5583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86050" name="Title 1"/>
          <p:cNvSpPr>
            <a:spLocks noGrp="1"/>
          </p:cNvSpPr>
          <p:nvPr>
            <p:ph type="title"/>
          </p:nvPr>
        </p:nvSpPr>
        <p:spPr>
          <a:xfrm>
            <a:off x="457200" y="93663"/>
            <a:ext cx="8229600" cy="1143000"/>
          </a:xfrm>
        </p:spPr>
        <p:txBody>
          <a:bodyPr/>
          <a:lstStyle/>
          <a:p>
            <a:pPr eaLnBrk="1" hangingPunct="1"/>
            <a:r>
              <a:rPr lang="en-US" sz="3600">
                <a:latin typeface="Calibri" charset="0"/>
              </a:rPr>
              <a:t>Alignment of Developmental Time-Course</a:t>
            </a:r>
          </a:p>
        </p:txBody>
      </p:sp>
      <p:sp>
        <p:nvSpPr>
          <p:cNvPr id="3" name="Content Placeholder 2"/>
          <p:cNvSpPr>
            <a:spLocks noGrp="1"/>
          </p:cNvSpPr>
          <p:nvPr>
            <p:ph idx="1"/>
          </p:nvPr>
        </p:nvSpPr>
        <p:spPr>
          <a:xfrm>
            <a:off x="457200" y="4440238"/>
            <a:ext cx="8229600" cy="1685925"/>
          </a:xfrm>
        </p:spPr>
        <p:txBody>
          <a:bodyPr rtlCol="0">
            <a:normAutofit fontScale="77500" lnSpcReduction="20000"/>
          </a:bodyPr>
          <a:lstStyle/>
          <a:p>
            <a:pPr marL="0" indent="0" eaLnBrk="1" fontAlgn="auto" hangingPunct="1">
              <a:spcAft>
                <a:spcPts val="0"/>
              </a:spcAft>
              <a:buFont typeface="Arial"/>
              <a:buNone/>
              <a:defRPr/>
            </a:pPr>
            <a:r>
              <a:rPr lang="en-US" dirty="0" smtClean="0">
                <a:ea typeface="+mn-ea"/>
                <a:cs typeface="+mn-cs"/>
              </a:rPr>
              <a:t>Using only orthologs in 12 "hourglass" modules show stronger alignment except for absence of genes at the phylotypic stage</a:t>
            </a:r>
          </a:p>
          <a:p>
            <a:pPr lvl="1" eaLnBrk="1" fontAlgn="auto" hangingPunct="1">
              <a:spcAft>
                <a:spcPts val="0"/>
              </a:spcAft>
              <a:buFont typeface="Arial"/>
              <a:buChar char="–"/>
              <a:defRPr/>
            </a:pPr>
            <a:r>
              <a:rPr lang="en-US" dirty="0" smtClean="0">
                <a:ea typeface="+mn-ea"/>
              </a:rPr>
              <a:t>By definition genes in hourglass modules are not </a:t>
            </a:r>
            <a:r>
              <a:rPr lang="en-US" dirty="0" err="1" smtClean="0">
                <a:ea typeface="+mn-ea"/>
              </a:rPr>
              <a:t>phylotypic</a:t>
            </a:r>
            <a:r>
              <a:rPr lang="en-US" dirty="0" smtClean="0">
                <a:ea typeface="+mn-ea"/>
              </a:rPr>
              <a:t> stage specific, hence the gap</a:t>
            </a:r>
          </a:p>
          <a:p>
            <a:pPr eaLnBrk="1" fontAlgn="auto" hangingPunct="1">
              <a:spcAft>
                <a:spcPts val="0"/>
              </a:spcAft>
              <a:buFont typeface="Arial"/>
              <a:buChar char="•"/>
              <a:defRPr/>
            </a:pPr>
            <a:endParaRPr lang="en-US" dirty="0" smtClean="0">
              <a:ea typeface="+mn-ea"/>
              <a:cs typeface="+mn-cs"/>
            </a:endParaRPr>
          </a:p>
          <a:p>
            <a:pPr marL="457200" lvl="1" indent="0" eaLnBrk="1" fontAlgn="auto" hangingPunct="1">
              <a:spcAft>
                <a:spcPts val="0"/>
              </a:spcAft>
              <a:buFont typeface="Arial"/>
              <a:buNone/>
              <a:defRPr/>
            </a:pPr>
            <a:endParaRPr lang="en-US" dirty="0">
              <a:ea typeface="+mn-ea"/>
            </a:endParaRPr>
          </a:p>
        </p:txBody>
      </p:sp>
      <p:sp>
        <p:nvSpPr>
          <p:cNvPr id="4" name="Slide Number Placeholder 3"/>
          <p:cNvSpPr>
            <a:spLocks noGrp="1"/>
          </p:cNvSpPr>
          <p:nvPr>
            <p:ph type="sldNum" sz="quarter" idx="12"/>
          </p:nvPr>
        </p:nvSpPr>
        <p:spPr/>
        <p:txBody>
          <a:bodyPr/>
          <a:lstStyle/>
          <a:p>
            <a:pPr>
              <a:defRPr/>
            </a:pPr>
            <a:fld id="{6F2C979D-07D0-E449-B5AA-F59B9924F72C}" type="slidenum">
              <a:rPr lang="en-US"/>
              <a:pPr>
                <a:defRPr/>
              </a:pPr>
              <a:t>67</a:t>
            </a:fld>
            <a:endParaRPr lang="en-US"/>
          </a:p>
        </p:txBody>
      </p:sp>
      <p:sp>
        <p:nvSpPr>
          <p:cNvPr id="7" name="TextBox 4"/>
          <p:cNvSpPr txBox="1">
            <a:spLocks noChangeArrowheads="1"/>
          </p:cNvSpPr>
          <p:nvPr/>
        </p:nvSpPr>
        <p:spPr bwMode="auto">
          <a:xfrm>
            <a:off x="0" y="6552218"/>
            <a:ext cx="5830957"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b="0" dirty="0">
                <a:solidFill>
                  <a:schemeClr val="tx1">
                    <a:lumMod val="50000"/>
                    <a:lumOff val="50000"/>
                  </a:schemeClr>
                </a:solidFill>
                <a:latin typeface="Calibri" charset="0"/>
              </a:rPr>
              <a:t>[</a:t>
            </a:r>
            <a:r>
              <a:rPr lang="en-US" sz="1100" b="0" i="1" dirty="0" smtClean="0">
                <a:solidFill>
                  <a:schemeClr val="tx1">
                    <a:lumMod val="50000"/>
                    <a:lumOff val="50000"/>
                  </a:schemeClr>
                </a:solidFill>
                <a:latin typeface="Calibri" charset="0"/>
              </a:rPr>
              <a:t>Nature</a:t>
            </a:r>
            <a:r>
              <a:rPr lang="en-US" sz="1100" b="0" dirty="0" smtClean="0">
                <a:solidFill>
                  <a:schemeClr val="tx1">
                    <a:lumMod val="50000"/>
                    <a:lumOff val="50000"/>
                  </a:schemeClr>
                </a:solidFill>
                <a:latin typeface="Calibri" charset="0"/>
              </a:rPr>
              <a:t> 512:445 ('14);  </a:t>
            </a:r>
            <a:r>
              <a:rPr lang="en-US" sz="1100" b="0" dirty="0" err="1" smtClean="0">
                <a:solidFill>
                  <a:schemeClr val="tx1">
                    <a:lumMod val="50000"/>
                    <a:lumOff val="50000"/>
                  </a:schemeClr>
                </a:solidFill>
                <a:latin typeface="Calibri" charset="0"/>
              </a:rPr>
              <a:t>doi</a:t>
            </a:r>
            <a:r>
              <a:rPr lang="en-US" sz="1100" b="0" dirty="0" smtClean="0">
                <a:solidFill>
                  <a:schemeClr val="tx1">
                    <a:lumMod val="50000"/>
                    <a:lumOff val="50000"/>
                  </a:schemeClr>
                </a:solidFill>
                <a:latin typeface="Calibri" charset="0"/>
              </a:rPr>
              <a:t>: 10.1038/nature13424]</a:t>
            </a:r>
            <a:endParaRPr lang="en-US" sz="1100" b="0" dirty="0">
              <a:solidFill>
                <a:schemeClr val="tx1">
                  <a:lumMod val="50000"/>
                  <a:lumOff val="50000"/>
                </a:schemeClr>
              </a:solidFill>
              <a:latin typeface="Calibri" charset="0"/>
            </a:endParaRPr>
          </a:p>
        </p:txBody>
      </p:sp>
    </p:spTree>
    <p:extLst>
      <p:ext uri="{BB962C8B-B14F-4D97-AF65-F5344CB8AC3E}">
        <p14:creationId xmlns:p14="http://schemas.microsoft.com/office/powerpoint/2010/main" val="3486975312"/>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 name="Shape 1699"/>
          <p:cNvSpPr>
            <a:spLocks noGrp="1"/>
          </p:cNvSpPr>
          <p:nvPr>
            <p:ph type="title"/>
          </p:nvPr>
        </p:nvSpPr>
        <p:spPr>
          <a:prstGeom prst="rect">
            <a:avLst/>
          </a:prstGeom>
        </p:spPr>
        <p:txBody>
          <a:bodyPr lIns="0" tIns="0" rIns="0" bIns="0">
            <a:normAutofit/>
          </a:bodyPr>
          <a:lstStyle/>
          <a:p>
            <a:pPr lvl="0">
              <a:defRPr sz="1800">
                <a:solidFill>
                  <a:srgbClr val="000000"/>
                </a:solidFill>
                <a:effectLst/>
              </a:defRPr>
            </a:pPr>
            <a:r>
              <a:rPr sz="4000">
                <a:solidFill>
                  <a:srgbClr val="2F5897"/>
                </a:solidFill>
                <a:effectLst>
                  <a:outerShdw blurRad="63500" dist="38100" dir="5400000" rotWithShape="0">
                    <a:srgbClr val="000000">
                      <a:alpha val="25000"/>
                    </a:srgbClr>
                  </a:outerShdw>
                </a:effectLst>
              </a:rPr>
              <a:t>Other applications and generalizations</a:t>
            </a:r>
          </a:p>
        </p:txBody>
      </p:sp>
      <p:pic>
        <p:nvPicPr>
          <p:cNvPr id="1700" name="pasted-image.tif"/>
          <p:cNvPicPr/>
          <p:nvPr/>
        </p:nvPicPr>
        <p:blipFill>
          <a:blip r:embed="rId3">
            <a:extLst/>
          </a:blip>
          <a:stretch>
            <a:fillRect/>
          </a:stretch>
        </p:blipFill>
        <p:spPr>
          <a:xfrm>
            <a:off x="2432739" y="1463232"/>
            <a:ext cx="4283657" cy="5019048"/>
          </a:xfrm>
          <a:prstGeom prst="rect">
            <a:avLst/>
          </a:prstGeom>
          <a:ln w="12700">
            <a:miter lim="400000"/>
          </a:ln>
        </p:spPr>
      </p:pic>
      <p:sp>
        <p:nvSpPr>
          <p:cNvPr id="1701" name="Shape 1701"/>
          <p:cNvSpPr/>
          <p:nvPr/>
        </p:nvSpPr>
        <p:spPr>
          <a:xfrm>
            <a:off x="6825812" y="6625511"/>
            <a:ext cx="1589248" cy="202417"/>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fontAlgn="auto">
              <a:spcBef>
                <a:spcPts val="0"/>
              </a:spcBef>
              <a:spcAft>
                <a:spcPts val="0"/>
              </a:spcAft>
            </a:pPr>
            <a:r>
              <a:rPr sz="800" b="0" kern="0">
                <a:solidFill>
                  <a:sysClr val="windowText" lastClr="000000"/>
                </a:solidFill>
                <a:latin typeface="Arial"/>
                <a:ea typeface="Arial"/>
                <a:cs typeface="Arial"/>
                <a:sym typeface="Arial"/>
              </a:rPr>
              <a:t>image courtesy </a:t>
            </a:r>
            <a:r>
              <a:rPr sz="800" b="0" u="sng" kern="0">
                <a:solidFill>
                  <a:srgbClr val="3399FF"/>
                </a:solidFill>
                <a:uFill>
                  <a:solidFill>
                    <a:srgbClr val="3399FF"/>
                  </a:solidFill>
                </a:uFill>
                <a:latin typeface="Arial"/>
                <a:ea typeface="Arial"/>
                <a:cs typeface="Arial"/>
                <a:sym typeface="Arial"/>
                <a:hlinkClick r:id="rId4"/>
              </a:rPr>
              <a:t>http://muxviz.net/</a:t>
            </a:r>
          </a:p>
        </p:txBody>
      </p:sp>
      <p:sp>
        <p:nvSpPr>
          <p:cNvPr id="1702" name="Shape 1702"/>
          <p:cNvSpPr/>
          <p:nvPr/>
        </p:nvSpPr>
        <p:spPr>
          <a:xfrm>
            <a:off x="4286356" y="5941256"/>
            <a:ext cx="1143358" cy="541994"/>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algn="ctr" fontAlgn="auto">
              <a:spcBef>
                <a:spcPts val="0"/>
              </a:spcBef>
              <a:spcAft>
                <a:spcPts val="0"/>
              </a:spcAft>
            </a:pPr>
            <a:r>
              <a:rPr sz="1600" b="0" kern="0">
                <a:solidFill>
                  <a:sysClr val="windowText" lastClr="000000"/>
                </a:solidFill>
                <a:latin typeface="Arial"/>
                <a:ea typeface="Arial"/>
                <a:cs typeface="Arial"/>
                <a:sym typeface="Arial"/>
              </a:rPr>
              <a:t>orthology</a:t>
            </a:r>
          </a:p>
          <a:p>
            <a:pPr algn="ctr" fontAlgn="auto">
              <a:spcBef>
                <a:spcPts val="0"/>
              </a:spcBef>
              <a:spcAft>
                <a:spcPts val="0"/>
              </a:spcAft>
            </a:pPr>
            <a:r>
              <a:rPr sz="1600" b="0" kern="0">
                <a:solidFill>
                  <a:sysClr val="windowText" lastClr="000000"/>
                </a:solidFill>
                <a:latin typeface="Arial"/>
                <a:ea typeface="Arial"/>
                <a:cs typeface="Arial"/>
                <a:sym typeface="Arial"/>
              </a:rPr>
              <a:t>relationship</a:t>
            </a:r>
          </a:p>
        </p:txBody>
      </p:sp>
      <p:sp>
        <p:nvSpPr>
          <p:cNvPr id="1703" name="Shape 1703"/>
          <p:cNvSpPr/>
          <p:nvPr/>
        </p:nvSpPr>
        <p:spPr>
          <a:xfrm>
            <a:off x="458874" y="5644445"/>
            <a:ext cx="2286159" cy="541993"/>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fontAlgn="auto">
              <a:spcBef>
                <a:spcPts val="0"/>
              </a:spcBef>
              <a:spcAft>
                <a:spcPts val="0"/>
              </a:spcAft>
            </a:pPr>
            <a:r>
              <a:rPr sz="1600" b="0" kern="0">
                <a:solidFill>
                  <a:sysClr val="windowText" lastClr="000000"/>
                </a:solidFill>
                <a:latin typeface="Arial"/>
                <a:ea typeface="Arial"/>
                <a:cs typeface="Arial"/>
                <a:sym typeface="Arial"/>
              </a:rPr>
              <a:t>expression networks:</a:t>
            </a:r>
          </a:p>
          <a:p>
            <a:pPr marL="228599" indent="-228599" fontAlgn="auto">
              <a:spcBef>
                <a:spcPts val="0"/>
              </a:spcBef>
              <a:spcAft>
                <a:spcPts val="0"/>
              </a:spcAft>
              <a:buSzPct val="100000"/>
              <a:buFontTx/>
              <a:buChar char="•"/>
            </a:pPr>
            <a:r>
              <a:rPr sz="1600" b="0" kern="0">
                <a:solidFill>
                  <a:sysClr val="windowText" lastClr="000000"/>
                </a:solidFill>
                <a:latin typeface="Arial"/>
                <a:ea typeface="Arial"/>
                <a:cs typeface="Arial"/>
                <a:sym typeface="Arial"/>
              </a:rPr>
              <a:t>worm vs fly vs human</a:t>
            </a:r>
          </a:p>
        </p:txBody>
      </p:sp>
      <p:sp>
        <p:nvSpPr>
          <p:cNvPr id="1704" name="Shape 1704"/>
          <p:cNvSpPr/>
          <p:nvPr/>
        </p:nvSpPr>
        <p:spPr>
          <a:xfrm flipV="1">
            <a:off x="2539999" y="5176754"/>
            <a:ext cx="1022996" cy="467817"/>
          </a:xfrm>
          <a:prstGeom prst="line">
            <a:avLst/>
          </a:prstGeom>
          <a:ln w="28575">
            <a:solidFill>
              <a:srgbClr val="BAC0C2"/>
            </a:solidFill>
            <a:tailEnd type="triangle"/>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705" name="Shape 1705"/>
          <p:cNvSpPr/>
          <p:nvPr/>
        </p:nvSpPr>
        <p:spPr>
          <a:xfrm flipV="1">
            <a:off x="2372348" y="4406899"/>
            <a:ext cx="548652" cy="1168600"/>
          </a:xfrm>
          <a:prstGeom prst="line">
            <a:avLst/>
          </a:prstGeom>
          <a:ln w="28575">
            <a:solidFill>
              <a:srgbClr val="BAC0C2"/>
            </a:solidFill>
            <a:tailEnd type="triangle"/>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706" name="Shape 1706"/>
          <p:cNvSpPr/>
          <p:nvPr/>
        </p:nvSpPr>
        <p:spPr>
          <a:xfrm flipV="1">
            <a:off x="5023098" y="5473867"/>
            <a:ext cx="140098" cy="475632"/>
          </a:xfrm>
          <a:prstGeom prst="line">
            <a:avLst/>
          </a:prstGeom>
          <a:ln w="28575">
            <a:solidFill>
              <a:srgbClr val="BAC0C2"/>
            </a:solidFill>
            <a:tailEnd type="triangle"/>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707" name="Shape 1707"/>
          <p:cNvSpPr/>
          <p:nvPr/>
        </p:nvSpPr>
        <p:spPr>
          <a:xfrm>
            <a:off x="8543277" y="6416230"/>
            <a:ext cx="561976" cy="245365"/>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defRPr sz="1200">
                <a:solidFill>
                  <a:srgbClr val="595959"/>
                </a:solidFill>
                <a:latin typeface="Century Gothic"/>
                <a:ea typeface="Century Gothic"/>
                <a:cs typeface="Century Gothic"/>
                <a:sym typeface="Century Gothic"/>
              </a:defRPr>
            </a:lvl1pPr>
          </a:lstStyle>
          <a:p>
            <a:pPr fontAlgn="auto">
              <a:spcBef>
                <a:spcPts val="0"/>
              </a:spcBef>
              <a:spcAft>
                <a:spcPts val="0"/>
              </a:spcAft>
              <a:defRPr sz="1800">
                <a:solidFill>
                  <a:srgbClr val="000000"/>
                </a:solidFill>
              </a:defRPr>
            </a:pPr>
            <a:r>
              <a:rPr b="0" kern="0"/>
              <a:t>￼</a:t>
            </a:r>
          </a:p>
        </p:txBody>
      </p:sp>
    </p:spTree>
    <p:extLst>
      <p:ext uri="{BB962C8B-B14F-4D97-AF65-F5344CB8AC3E}">
        <p14:creationId xmlns:p14="http://schemas.microsoft.com/office/powerpoint/2010/main" val="2521871781"/>
      </p:ext>
    </p:extLst>
  </p:cSld>
  <p:clrMapOvr>
    <a:masterClrMapping/>
  </p:clrMapOvr>
  <p:transition spd="med"/>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1" name="Shape 1711"/>
          <p:cNvSpPr>
            <a:spLocks noGrp="1"/>
          </p:cNvSpPr>
          <p:nvPr>
            <p:ph type="title"/>
          </p:nvPr>
        </p:nvSpPr>
        <p:spPr>
          <a:prstGeom prst="rect">
            <a:avLst/>
          </a:prstGeom>
        </p:spPr>
        <p:txBody>
          <a:bodyPr lIns="0" tIns="0" rIns="0" bIns="0">
            <a:normAutofit/>
          </a:bodyPr>
          <a:lstStyle/>
          <a:p>
            <a:pPr lvl="0">
              <a:defRPr sz="1800">
                <a:solidFill>
                  <a:srgbClr val="000000"/>
                </a:solidFill>
                <a:effectLst/>
              </a:defRPr>
            </a:pPr>
            <a:r>
              <a:rPr sz="4000">
                <a:solidFill>
                  <a:srgbClr val="2F5897"/>
                </a:solidFill>
                <a:effectLst>
                  <a:outerShdw blurRad="63500" dist="38100" dir="5400000" rotWithShape="0">
                    <a:srgbClr val="000000">
                      <a:alpha val="25000"/>
                    </a:srgbClr>
                  </a:outerShdw>
                </a:effectLst>
              </a:rPr>
              <a:t>Other applications and generalizations</a:t>
            </a:r>
          </a:p>
        </p:txBody>
      </p:sp>
      <p:pic>
        <p:nvPicPr>
          <p:cNvPr id="1712" name="pasted-image.tif"/>
          <p:cNvPicPr/>
          <p:nvPr/>
        </p:nvPicPr>
        <p:blipFill>
          <a:blip r:embed="rId3">
            <a:extLst/>
          </a:blip>
          <a:stretch>
            <a:fillRect/>
          </a:stretch>
        </p:blipFill>
        <p:spPr>
          <a:xfrm>
            <a:off x="2432739" y="1463232"/>
            <a:ext cx="4283657" cy="5019048"/>
          </a:xfrm>
          <a:prstGeom prst="rect">
            <a:avLst/>
          </a:prstGeom>
          <a:ln w="12700">
            <a:miter lim="400000"/>
          </a:ln>
        </p:spPr>
      </p:pic>
      <p:sp>
        <p:nvSpPr>
          <p:cNvPr id="1713" name="Shape 1713"/>
          <p:cNvSpPr/>
          <p:nvPr/>
        </p:nvSpPr>
        <p:spPr>
          <a:xfrm>
            <a:off x="6825812" y="6625511"/>
            <a:ext cx="1589248" cy="202417"/>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fontAlgn="auto">
              <a:spcBef>
                <a:spcPts val="0"/>
              </a:spcBef>
              <a:spcAft>
                <a:spcPts val="0"/>
              </a:spcAft>
            </a:pPr>
            <a:r>
              <a:rPr sz="800" b="0" kern="0">
                <a:solidFill>
                  <a:sysClr val="windowText" lastClr="000000"/>
                </a:solidFill>
                <a:latin typeface="Arial"/>
                <a:ea typeface="Arial"/>
                <a:cs typeface="Arial"/>
                <a:sym typeface="Arial"/>
              </a:rPr>
              <a:t>image courtesy </a:t>
            </a:r>
            <a:r>
              <a:rPr sz="800" b="0" u="sng" kern="0">
                <a:solidFill>
                  <a:srgbClr val="3399FF"/>
                </a:solidFill>
                <a:uFill>
                  <a:solidFill>
                    <a:srgbClr val="3399FF"/>
                  </a:solidFill>
                </a:uFill>
                <a:latin typeface="Arial"/>
                <a:ea typeface="Arial"/>
                <a:cs typeface="Arial"/>
                <a:sym typeface="Arial"/>
                <a:hlinkClick r:id="rId4"/>
              </a:rPr>
              <a:t>http://muxviz.net/</a:t>
            </a:r>
          </a:p>
        </p:txBody>
      </p:sp>
      <p:sp>
        <p:nvSpPr>
          <p:cNvPr id="1714" name="Shape 1714"/>
          <p:cNvSpPr/>
          <p:nvPr/>
        </p:nvSpPr>
        <p:spPr>
          <a:xfrm>
            <a:off x="4286356" y="5941256"/>
            <a:ext cx="1143358" cy="541994"/>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algn="ctr" fontAlgn="auto">
              <a:spcBef>
                <a:spcPts val="0"/>
              </a:spcBef>
              <a:spcAft>
                <a:spcPts val="0"/>
              </a:spcAft>
            </a:pPr>
            <a:r>
              <a:rPr sz="1600" b="0" kern="0">
                <a:solidFill>
                  <a:sysClr val="windowText" lastClr="000000"/>
                </a:solidFill>
                <a:latin typeface="Arial"/>
                <a:ea typeface="Arial"/>
                <a:cs typeface="Arial"/>
                <a:sym typeface="Arial"/>
              </a:rPr>
              <a:t>orthology</a:t>
            </a:r>
          </a:p>
          <a:p>
            <a:pPr algn="ctr" fontAlgn="auto">
              <a:spcBef>
                <a:spcPts val="0"/>
              </a:spcBef>
              <a:spcAft>
                <a:spcPts val="0"/>
              </a:spcAft>
            </a:pPr>
            <a:r>
              <a:rPr sz="1600" b="0" kern="0">
                <a:solidFill>
                  <a:sysClr val="windowText" lastClr="000000"/>
                </a:solidFill>
                <a:latin typeface="Arial"/>
                <a:ea typeface="Arial"/>
                <a:cs typeface="Arial"/>
                <a:sym typeface="Arial"/>
              </a:rPr>
              <a:t>relationship</a:t>
            </a:r>
          </a:p>
        </p:txBody>
      </p:sp>
      <p:sp>
        <p:nvSpPr>
          <p:cNvPr id="1715" name="Shape 1715"/>
          <p:cNvSpPr/>
          <p:nvPr/>
        </p:nvSpPr>
        <p:spPr>
          <a:xfrm>
            <a:off x="458874" y="5644445"/>
            <a:ext cx="2286159" cy="541993"/>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fontAlgn="auto">
              <a:spcBef>
                <a:spcPts val="0"/>
              </a:spcBef>
              <a:spcAft>
                <a:spcPts val="0"/>
              </a:spcAft>
            </a:pPr>
            <a:r>
              <a:rPr sz="1600" b="0" kern="0">
                <a:solidFill>
                  <a:sysClr val="windowText" lastClr="000000"/>
                </a:solidFill>
                <a:latin typeface="Arial"/>
                <a:ea typeface="Arial"/>
                <a:cs typeface="Arial"/>
                <a:sym typeface="Arial"/>
              </a:rPr>
              <a:t>expression networks:</a:t>
            </a:r>
          </a:p>
          <a:p>
            <a:pPr marL="228599" indent="-228599" fontAlgn="auto">
              <a:spcBef>
                <a:spcPts val="0"/>
              </a:spcBef>
              <a:spcAft>
                <a:spcPts val="0"/>
              </a:spcAft>
              <a:buSzPct val="100000"/>
              <a:buFontTx/>
              <a:buChar char="•"/>
            </a:pPr>
            <a:r>
              <a:rPr sz="1600" b="0" kern="0">
                <a:solidFill>
                  <a:sysClr val="windowText" lastClr="000000"/>
                </a:solidFill>
                <a:latin typeface="Arial"/>
                <a:ea typeface="Arial"/>
                <a:cs typeface="Arial"/>
                <a:sym typeface="Arial"/>
              </a:rPr>
              <a:t>worm vs fly vs human</a:t>
            </a:r>
          </a:p>
        </p:txBody>
      </p:sp>
      <p:sp>
        <p:nvSpPr>
          <p:cNvPr id="1716" name="Shape 1716"/>
          <p:cNvSpPr/>
          <p:nvPr/>
        </p:nvSpPr>
        <p:spPr>
          <a:xfrm flipV="1">
            <a:off x="2539999" y="5176754"/>
            <a:ext cx="1022996" cy="467817"/>
          </a:xfrm>
          <a:prstGeom prst="line">
            <a:avLst/>
          </a:prstGeom>
          <a:ln w="28575">
            <a:solidFill>
              <a:srgbClr val="BAC0C2"/>
            </a:solidFill>
            <a:tailEnd type="triangle"/>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717" name="Shape 1717"/>
          <p:cNvSpPr/>
          <p:nvPr/>
        </p:nvSpPr>
        <p:spPr>
          <a:xfrm flipV="1">
            <a:off x="2372348" y="4406899"/>
            <a:ext cx="548652" cy="1168600"/>
          </a:xfrm>
          <a:prstGeom prst="line">
            <a:avLst/>
          </a:prstGeom>
          <a:ln w="28575">
            <a:solidFill>
              <a:srgbClr val="BAC0C2"/>
            </a:solidFill>
            <a:tailEnd type="triangle"/>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718" name="Shape 1718"/>
          <p:cNvSpPr/>
          <p:nvPr/>
        </p:nvSpPr>
        <p:spPr>
          <a:xfrm flipV="1">
            <a:off x="5023098" y="5473867"/>
            <a:ext cx="140098" cy="475632"/>
          </a:xfrm>
          <a:prstGeom prst="line">
            <a:avLst/>
          </a:prstGeom>
          <a:ln w="28575">
            <a:solidFill>
              <a:srgbClr val="BAC0C2"/>
            </a:solidFill>
            <a:tailEnd type="triangle"/>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719" name="Shape 1719"/>
          <p:cNvSpPr/>
          <p:nvPr/>
        </p:nvSpPr>
        <p:spPr>
          <a:xfrm>
            <a:off x="8543277" y="6416230"/>
            <a:ext cx="561976" cy="245365"/>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defRPr sz="1200">
                <a:solidFill>
                  <a:srgbClr val="595959"/>
                </a:solidFill>
                <a:latin typeface="Century Gothic"/>
                <a:ea typeface="Century Gothic"/>
                <a:cs typeface="Century Gothic"/>
                <a:sym typeface="Century Gothic"/>
              </a:defRPr>
            </a:lvl1pPr>
          </a:lstStyle>
          <a:p>
            <a:pPr fontAlgn="auto">
              <a:spcBef>
                <a:spcPts val="0"/>
              </a:spcBef>
              <a:spcAft>
                <a:spcPts val="0"/>
              </a:spcAft>
              <a:defRPr sz="1800">
                <a:solidFill>
                  <a:srgbClr val="000000"/>
                </a:solidFill>
              </a:defRPr>
            </a:pPr>
            <a:r>
              <a:rPr b="0" kern="0"/>
              <a:t>￼</a:t>
            </a:r>
          </a:p>
        </p:txBody>
      </p:sp>
      <p:sp>
        <p:nvSpPr>
          <p:cNvPr id="1726" name="Shape 1726"/>
          <p:cNvSpPr/>
          <p:nvPr/>
        </p:nvSpPr>
        <p:spPr>
          <a:xfrm>
            <a:off x="7207240" y="2884839"/>
            <a:ext cx="543932" cy="2182112"/>
          </a:xfrm>
          <a:custGeom>
            <a:avLst/>
            <a:gdLst/>
            <a:ahLst/>
            <a:cxnLst>
              <a:cxn ang="0">
                <a:pos x="wd2" y="hd2"/>
              </a:cxn>
              <a:cxn ang="5400000">
                <a:pos x="wd2" y="hd2"/>
              </a:cxn>
              <a:cxn ang="10800000">
                <a:pos x="wd2" y="hd2"/>
              </a:cxn>
              <a:cxn ang="16200000">
                <a:pos x="wd2" y="hd2"/>
              </a:cxn>
            </a:cxnLst>
            <a:rect l="0" t="0" r="r" b="b"/>
            <a:pathLst>
              <a:path w="16200" h="21600" extrusionOk="0">
                <a:moveTo>
                  <a:pt x="15896" y="21600"/>
                </a:moveTo>
                <a:cubicBezTo>
                  <a:pt x="-5400" y="14367"/>
                  <a:pt x="-5299" y="7167"/>
                  <a:pt x="16200" y="0"/>
                </a:cubicBezTo>
              </a:path>
            </a:pathLst>
          </a:custGeom>
          <a:ln w="28575">
            <a:solidFill>
              <a:srgbClr val="6076B4"/>
            </a:solidFill>
            <a:headEnd type="triangle"/>
          </a:ln>
        </p:spPr>
        <p:txBody>
          <a:bodyPr/>
          <a:lstStyle/>
          <a:p>
            <a:pPr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1727" name="Shape 1727"/>
          <p:cNvSpPr/>
          <p:nvPr/>
        </p:nvSpPr>
        <p:spPr>
          <a:xfrm>
            <a:off x="7909162" y="2884839"/>
            <a:ext cx="543933" cy="2182112"/>
          </a:xfrm>
          <a:custGeom>
            <a:avLst/>
            <a:gdLst/>
            <a:ahLst/>
            <a:cxnLst>
              <a:cxn ang="0">
                <a:pos x="wd2" y="hd2"/>
              </a:cxn>
              <a:cxn ang="5400000">
                <a:pos x="wd2" y="hd2"/>
              </a:cxn>
              <a:cxn ang="10800000">
                <a:pos x="wd2" y="hd2"/>
              </a:cxn>
              <a:cxn ang="16200000">
                <a:pos x="wd2" y="hd2"/>
              </a:cxn>
            </a:cxnLst>
            <a:rect l="0" t="0" r="r" b="b"/>
            <a:pathLst>
              <a:path w="16200" h="21600" extrusionOk="0">
                <a:moveTo>
                  <a:pt x="304" y="0"/>
                </a:moveTo>
                <a:cubicBezTo>
                  <a:pt x="21600" y="7233"/>
                  <a:pt x="21499" y="14433"/>
                  <a:pt x="0" y="21600"/>
                </a:cubicBezTo>
              </a:path>
            </a:pathLst>
          </a:custGeom>
          <a:ln w="28575">
            <a:solidFill>
              <a:srgbClr val="6076B4"/>
            </a:solidFill>
            <a:headEnd type="triangle"/>
          </a:ln>
        </p:spPr>
        <p:txBody>
          <a:bodyPr/>
          <a:lstStyle/>
          <a:p>
            <a:pPr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1722" name="Shape 1722"/>
          <p:cNvSpPr/>
          <p:nvPr/>
        </p:nvSpPr>
        <p:spPr>
          <a:xfrm>
            <a:off x="7140144" y="1975773"/>
            <a:ext cx="1380047" cy="869150"/>
          </a:xfrm>
          <a:prstGeom prst="roundRect">
            <a:avLst>
              <a:gd name="adj" fmla="val 21918"/>
            </a:avLst>
          </a:prstGeom>
          <a:solidFill>
            <a:srgbClr val="FFFFFF"/>
          </a:solidFill>
          <a:ln w="28575">
            <a:solidFill>
              <a:srgbClr val="6076B4"/>
            </a:solidFill>
          </a:ln>
          <a:extLst>
            <a:ext uri="{C572A759-6A51-4108-AA02-DFA0A04FC94B}">
              <ma14:wrappingTextBoxFlag xmlns:ma14="http://schemas.microsoft.com/office/mac/drawingml/2011/main" val="1"/>
            </a:ext>
          </a:extLst>
        </p:spPr>
        <p:txBody>
          <a:bodyPr lIns="0" tIns="0" rIns="0" bIns="0" anchor="ctr"/>
          <a:lstStyle/>
          <a:p>
            <a:pPr algn="ctr" fontAlgn="auto">
              <a:spcBef>
                <a:spcPts val="0"/>
              </a:spcBef>
              <a:spcAft>
                <a:spcPts val="0"/>
              </a:spcAft>
            </a:pPr>
            <a:r>
              <a:rPr sz="1800" b="0" kern="0">
                <a:solidFill>
                  <a:sysClr val="windowText" lastClr="000000"/>
                </a:solidFill>
                <a:latin typeface="Arial"/>
                <a:ea typeface="Arial"/>
                <a:cs typeface="Arial"/>
                <a:sym typeface="Arial"/>
              </a:rPr>
              <a:t>orthology</a:t>
            </a:r>
          </a:p>
          <a:p>
            <a:pPr algn="ctr" fontAlgn="auto">
              <a:spcBef>
                <a:spcPts val="0"/>
              </a:spcBef>
              <a:spcAft>
                <a:spcPts val="0"/>
              </a:spcAft>
            </a:pPr>
            <a:r>
              <a:rPr sz="1800" b="0" kern="0">
                <a:solidFill>
                  <a:sysClr val="windowText" lastClr="000000"/>
                </a:solidFill>
                <a:latin typeface="Arial"/>
                <a:ea typeface="Arial"/>
                <a:cs typeface="Arial"/>
                <a:sym typeface="Arial"/>
              </a:rPr>
              <a:t>relationship</a:t>
            </a:r>
          </a:p>
        </p:txBody>
      </p:sp>
      <p:sp>
        <p:nvSpPr>
          <p:cNvPr id="1723" name="Shape 1723"/>
          <p:cNvSpPr/>
          <p:nvPr/>
        </p:nvSpPr>
        <p:spPr>
          <a:xfrm>
            <a:off x="7140144" y="5100589"/>
            <a:ext cx="1380047" cy="869149"/>
          </a:xfrm>
          <a:prstGeom prst="roundRect">
            <a:avLst>
              <a:gd name="adj" fmla="val 21918"/>
            </a:avLst>
          </a:prstGeom>
          <a:solidFill>
            <a:srgbClr val="FFFFFF"/>
          </a:solidFill>
          <a:ln w="28575">
            <a:solidFill>
              <a:srgbClr val="6076B4"/>
            </a:solidFill>
          </a:ln>
          <a:extLst>
            <a:ext uri="{C572A759-6A51-4108-AA02-DFA0A04FC94B}">
              <ma14:wrappingTextBoxFlag xmlns:ma14="http://schemas.microsoft.com/office/mac/drawingml/2011/main" val="1"/>
            </a:ext>
          </a:extLst>
        </p:spPr>
        <p:txBody>
          <a:bodyPr lIns="0" tIns="0" rIns="0" bIns="0" anchor="ctr"/>
          <a:lstStyle>
            <a:lvl1pPr algn="ctr"/>
          </a:lstStyle>
          <a:p>
            <a:pPr fontAlgn="auto">
              <a:spcBef>
                <a:spcPts val="0"/>
              </a:spcBef>
              <a:spcAft>
                <a:spcPts val="0"/>
              </a:spcAft>
            </a:pPr>
            <a:r>
              <a:rPr sz="1800" b="0" kern="0">
                <a:solidFill>
                  <a:sysClr val="windowText" lastClr="000000"/>
                </a:solidFill>
                <a:latin typeface="Arial"/>
                <a:ea typeface="Arial"/>
                <a:cs typeface="Arial"/>
                <a:sym typeface="Arial"/>
              </a:rPr>
              <a:t>modules</a:t>
            </a:r>
          </a:p>
        </p:txBody>
      </p:sp>
      <p:sp>
        <p:nvSpPr>
          <p:cNvPr id="1724" name="Shape 1724"/>
          <p:cNvSpPr/>
          <p:nvPr/>
        </p:nvSpPr>
        <p:spPr>
          <a:xfrm>
            <a:off x="7371785" y="3220496"/>
            <a:ext cx="1902890" cy="492024"/>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fontAlgn="auto">
              <a:spcBef>
                <a:spcPts val="0"/>
              </a:spcBef>
              <a:spcAft>
                <a:spcPts val="0"/>
              </a:spcAft>
            </a:pPr>
            <a:r>
              <a:rPr sz="1400" b="0" kern="0">
                <a:solidFill>
                  <a:sysClr val="windowText" lastClr="000000"/>
                </a:solidFill>
                <a:latin typeface="Arial"/>
                <a:ea typeface="Arial"/>
                <a:cs typeface="Arial"/>
                <a:sym typeface="Arial"/>
              </a:rPr>
              <a:t>use modules to refine </a:t>
            </a:r>
          </a:p>
          <a:p>
            <a:pPr fontAlgn="auto">
              <a:spcBef>
                <a:spcPts val="0"/>
              </a:spcBef>
              <a:spcAft>
                <a:spcPts val="0"/>
              </a:spcAft>
            </a:pPr>
            <a:r>
              <a:rPr sz="1400" b="0" kern="0">
                <a:solidFill>
                  <a:sysClr val="windowText" lastClr="000000"/>
                </a:solidFill>
                <a:latin typeface="Arial"/>
                <a:ea typeface="Arial"/>
                <a:cs typeface="Arial"/>
                <a:sym typeface="Arial"/>
              </a:rPr>
              <a:t>orthology relationship</a:t>
            </a:r>
          </a:p>
        </p:txBody>
      </p:sp>
      <p:sp>
        <p:nvSpPr>
          <p:cNvPr id="1725" name="Shape 1725"/>
          <p:cNvSpPr/>
          <p:nvPr/>
        </p:nvSpPr>
        <p:spPr>
          <a:xfrm>
            <a:off x="6595106" y="4332832"/>
            <a:ext cx="1468114" cy="492025"/>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fontAlgn="auto">
              <a:spcBef>
                <a:spcPts val="0"/>
              </a:spcBef>
              <a:spcAft>
                <a:spcPts val="0"/>
              </a:spcAft>
            </a:pPr>
            <a:r>
              <a:rPr sz="1400" b="0" kern="0">
                <a:solidFill>
                  <a:sysClr val="windowText" lastClr="000000"/>
                </a:solidFill>
                <a:latin typeface="Arial"/>
                <a:ea typeface="Arial"/>
                <a:cs typeface="Arial"/>
                <a:sym typeface="Arial"/>
              </a:rPr>
              <a:t>use orthology to </a:t>
            </a:r>
          </a:p>
          <a:p>
            <a:pPr fontAlgn="auto">
              <a:spcBef>
                <a:spcPts val="0"/>
              </a:spcBef>
              <a:spcAft>
                <a:spcPts val="0"/>
              </a:spcAft>
            </a:pPr>
            <a:r>
              <a:rPr sz="1400" b="0" kern="0">
                <a:solidFill>
                  <a:sysClr val="windowText" lastClr="000000"/>
                </a:solidFill>
                <a:latin typeface="Arial"/>
                <a:ea typeface="Arial"/>
                <a:cs typeface="Arial"/>
                <a:sym typeface="Arial"/>
              </a:rPr>
              <a:t>define modules</a:t>
            </a:r>
          </a:p>
        </p:txBody>
      </p:sp>
    </p:spTree>
    <p:extLst>
      <p:ext uri="{BB962C8B-B14F-4D97-AF65-F5344CB8AC3E}">
        <p14:creationId xmlns:p14="http://schemas.microsoft.com/office/powerpoint/2010/main" val="2396174197"/>
      </p:ext>
    </p:extLst>
  </p:cSld>
  <p:clrMapOvr>
    <a:masterClrMapping/>
  </p:clrMapOvr>
  <p:transition spd="med"/>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Slide Number Placeholder 1"/>
          <p:cNvSpPr>
            <a:spLocks noGrp="1"/>
          </p:cNvSpPr>
          <p:nvPr>
            <p:ph type="sldNum" sz="quarter" idx="4294967295"/>
          </p:nvPr>
        </p:nvSpPr>
        <p:spPr bwMode="auto">
          <a:xfrm rot="16200000">
            <a:off x="6838950" y="4543426"/>
            <a:ext cx="4237037" cy="258762"/>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66" tIns="46033" rIns="92066" bIns="46033"/>
          <a:lstStyle>
            <a:lvl1pPr algn="ctr" defTabSz="912813" eaLnBrk="0" hangingPunct="0">
              <a:defRPr sz="1200" b="1">
                <a:solidFill>
                  <a:schemeClr val="tx1"/>
                </a:solidFill>
                <a:latin typeface="Arial" charset="0"/>
                <a:ea typeface="ＭＳ Ｐゴシック" charset="0"/>
                <a:cs typeface="ＭＳ Ｐゴシック" charset="0"/>
              </a:defRPr>
            </a:lvl1pPr>
            <a:lvl2pPr marL="37931725" indent="-37474525" algn="ctr" defTabSz="912813" eaLnBrk="0" hangingPunct="0">
              <a:defRPr sz="1200" b="1">
                <a:solidFill>
                  <a:schemeClr val="tx1"/>
                </a:solidFill>
                <a:latin typeface="Arial" charset="0"/>
                <a:ea typeface="ＭＳ Ｐゴシック" charset="0"/>
              </a:defRPr>
            </a:lvl2pPr>
            <a:lvl3pPr eaLnBrk="0" hangingPunct="0">
              <a:defRPr sz="1200" b="1">
                <a:solidFill>
                  <a:schemeClr val="tx1"/>
                </a:solidFill>
                <a:latin typeface="Arial" charset="0"/>
                <a:ea typeface="ＭＳ Ｐゴシック" charset="0"/>
              </a:defRPr>
            </a:lvl3pPr>
            <a:lvl4pPr eaLnBrk="0" hangingPunct="0">
              <a:defRPr sz="1200" b="1">
                <a:solidFill>
                  <a:schemeClr val="tx1"/>
                </a:solidFill>
                <a:latin typeface="Arial" charset="0"/>
                <a:ea typeface="ＭＳ Ｐゴシック" charset="0"/>
              </a:defRPr>
            </a:lvl4pPr>
            <a:lvl5pPr eaLnBrk="0" hangingPunct="0">
              <a:defRPr sz="1200" b="1">
                <a:solidFill>
                  <a:schemeClr val="tx1"/>
                </a:solidFill>
                <a:latin typeface="Arial" charset="0"/>
                <a:ea typeface="ＭＳ Ｐゴシック" charset="0"/>
              </a:defRPr>
            </a:lvl5pPr>
            <a:lvl6pPr marL="457200" eaLnBrk="0" fontAlgn="base" hangingPunct="0">
              <a:spcBef>
                <a:spcPct val="0"/>
              </a:spcBef>
              <a:spcAft>
                <a:spcPct val="0"/>
              </a:spcAft>
              <a:defRPr sz="1200" b="1">
                <a:solidFill>
                  <a:schemeClr val="tx1"/>
                </a:solidFill>
                <a:latin typeface="Arial" charset="0"/>
                <a:ea typeface="ＭＳ Ｐゴシック" charset="0"/>
              </a:defRPr>
            </a:lvl6pPr>
            <a:lvl7pPr marL="914400" eaLnBrk="0" fontAlgn="base" hangingPunct="0">
              <a:spcBef>
                <a:spcPct val="0"/>
              </a:spcBef>
              <a:spcAft>
                <a:spcPct val="0"/>
              </a:spcAft>
              <a:defRPr sz="1200" b="1">
                <a:solidFill>
                  <a:schemeClr val="tx1"/>
                </a:solidFill>
                <a:latin typeface="Arial" charset="0"/>
                <a:ea typeface="ＭＳ Ｐゴシック" charset="0"/>
              </a:defRPr>
            </a:lvl7pPr>
            <a:lvl8pPr marL="1371600" eaLnBrk="0" fontAlgn="base" hangingPunct="0">
              <a:spcBef>
                <a:spcPct val="0"/>
              </a:spcBef>
              <a:spcAft>
                <a:spcPct val="0"/>
              </a:spcAft>
              <a:defRPr sz="1200" b="1">
                <a:solidFill>
                  <a:schemeClr val="tx1"/>
                </a:solidFill>
                <a:latin typeface="Arial" charset="0"/>
                <a:ea typeface="ＭＳ Ｐゴシック" charset="0"/>
              </a:defRPr>
            </a:lvl8pPr>
            <a:lvl9pPr marL="1828800" eaLnBrk="0" fontAlgn="base" hangingPunct="0">
              <a:spcBef>
                <a:spcPct val="0"/>
              </a:spcBef>
              <a:spcAft>
                <a:spcPct val="0"/>
              </a:spcAft>
              <a:defRPr sz="1200" b="1">
                <a:solidFill>
                  <a:schemeClr val="tx1"/>
                </a:solidFill>
                <a:latin typeface="Arial" charset="0"/>
                <a:ea typeface="ＭＳ Ｐゴシック" charset="0"/>
              </a:defRPr>
            </a:lvl9pPr>
          </a:lstStyle>
          <a:p>
            <a:pPr algn="l"/>
            <a:fld id="{0F5F32EF-6798-8C4D-90D7-4DC0485C7D77}" type="slidenum">
              <a:rPr lang="en-US" smtClean="0">
                <a:solidFill>
                  <a:srgbClr val="FFFFFF"/>
                </a:solidFill>
              </a:rPr>
              <a:pPr algn="l"/>
              <a:t>7</a:t>
            </a:fld>
            <a:r>
              <a:rPr lang="en-US" smtClean="0">
                <a:solidFill>
                  <a:srgbClr val="FFFFFF"/>
                </a:solidFill>
              </a:rPr>
              <a:t>   (c) Mark Gerstein, 2002, Yale, bioinfo.mbb.yale.edu</a:t>
            </a:r>
          </a:p>
        </p:txBody>
      </p:sp>
      <p:sp>
        <p:nvSpPr>
          <p:cNvPr id="185347" name="Slide Number Placeholder 2"/>
          <p:cNvSpPr txBox="1">
            <a:spLocks noGrp="1"/>
          </p:cNvSpPr>
          <p:nvPr/>
        </p:nvSpPr>
        <p:spPr bwMode="auto">
          <a:xfrm rot="-5400000">
            <a:off x="6838950" y="4543426"/>
            <a:ext cx="4237037" cy="2587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66" tIns="46033" rIns="92066" bIns="46033"/>
          <a:lstStyle>
            <a:lvl1pPr algn="ctr" defTabSz="912813" eaLnBrk="0" hangingPunct="0">
              <a:defRPr sz="1200" b="1">
                <a:solidFill>
                  <a:schemeClr val="tx1"/>
                </a:solidFill>
                <a:latin typeface="Arial" charset="0"/>
                <a:ea typeface="ＭＳ Ｐゴシック" charset="0"/>
                <a:cs typeface="ＭＳ Ｐゴシック" charset="0"/>
              </a:defRPr>
            </a:lvl1pPr>
            <a:lvl2pPr marL="37931725" indent="-37474525" algn="ctr" defTabSz="912813" eaLnBrk="0" hangingPunct="0">
              <a:defRPr sz="1200" b="1">
                <a:solidFill>
                  <a:schemeClr val="tx1"/>
                </a:solidFill>
                <a:latin typeface="Arial" charset="0"/>
                <a:ea typeface="ＭＳ Ｐゴシック" charset="0"/>
              </a:defRPr>
            </a:lvl2pPr>
            <a:lvl3pPr eaLnBrk="0" hangingPunct="0">
              <a:defRPr sz="1200" b="1">
                <a:solidFill>
                  <a:schemeClr val="tx1"/>
                </a:solidFill>
                <a:latin typeface="Arial" charset="0"/>
                <a:ea typeface="ＭＳ Ｐゴシック" charset="0"/>
              </a:defRPr>
            </a:lvl3pPr>
            <a:lvl4pPr eaLnBrk="0" hangingPunct="0">
              <a:defRPr sz="1200" b="1">
                <a:solidFill>
                  <a:schemeClr val="tx1"/>
                </a:solidFill>
                <a:latin typeface="Arial" charset="0"/>
                <a:ea typeface="ＭＳ Ｐゴシック" charset="0"/>
              </a:defRPr>
            </a:lvl4pPr>
            <a:lvl5pPr eaLnBrk="0" hangingPunct="0">
              <a:defRPr sz="1200" b="1">
                <a:solidFill>
                  <a:schemeClr val="tx1"/>
                </a:solidFill>
                <a:latin typeface="Arial" charset="0"/>
                <a:ea typeface="ＭＳ Ｐゴシック" charset="0"/>
              </a:defRPr>
            </a:lvl5pPr>
            <a:lvl6pPr marL="457200" eaLnBrk="0" fontAlgn="base" hangingPunct="0">
              <a:spcBef>
                <a:spcPct val="0"/>
              </a:spcBef>
              <a:spcAft>
                <a:spcPct val="0"/>
              </a:spcAft>
              <a:defRPr sz="1200" b="1">
                <a:solidFill>
                  <a:schemeClr val="tx1"/>
                </a:solidFill>
                <a:latin typeface="Arial" charset="0"/>
                <a:ea typeface="ＭＳ Ｐゴシック" charset="0"/>
              </a:defRPr>
            </a:lvl6pPr>
            <a:lvl7pPr marL="914400" eaLnBrk="0" fontAlgn="base" hangingPunct="0">
              <a:spcBef>
                <a:spcPct val="0"/>
              </a:spcBef>
              <a:spcAft>
                <a:spcPct val="0"/>
              </a:spcAft>
              <a:defRPr sz="1200" b="1">
                <a:solidFill>
                  <a:schemeClr val="tx1"/>
                </a:solidFill>
                <a:latin typeface="Arial" charset="0"/>
                <a:ea typeface="ＭＳ Ｐゴシック" charset="0"/>
              </a:defRPr>
            </a:lvl7pPr>
            <a:lvl8pPr marL="1371600" eaLnBrk="0" fontAlgn="base" hangingPunct="0">
              <a:spcBef>
                <a:spcPct val="0"/>
              </a:spcBef>
              <a:spcAft>
                <a:spcPct val="0"/>
              </a:spcAft>
              <a:defRPr sz="1200" b="1">
                <a:solidFill>
                  <a:schemeClr val="tx1"/>
                </a:solidFill>
                <a:latin typeface="Arial" charset="0"/>
                <a:ea typeface="ＭＳ Ｐゴシック" charset="0"/>
              </a:defRPr>
            </a:lvl8pPr>
            <a:lvl9pPr marL="1828800" eaLnBrk="0" fontAlgn="base" hangingPunct="0">
              <a:spcBef>
                <a:spcPct val="0"/>
              </a:spcBef>
              <a:spcAft>
                <a:spcPct val="0"/>
              </a:spcAft>
              <a:defRPr sz="1200" b="1">
                <a:solidFill>
                  <a:schemeClr val="tx1"/>
                </a:solidFill>
                <a:latin typeface="Arial" charset="0"/>
                <a:ea typeface="ＭＳ Ｐゴシック" charset="0"/>
              </a:defRPr>
            </a:lvl9pPr>
          </a:lstStyle>
          <a:p>
            <a:pPr algn="l"/>
            <a:fld id="{0DFABFD9-BE0F-714B-8D5A-6B6925FD913E}" type="slidenum">
              <a:rPr lang="en-US" smtClean="0">
                <a:solidFill>
                  <a:srgbClr val="FFFFFF"/>
                </a:solidFill>
              </a:rPr>
              <a:pPr algn="l"/>
              <a:t>7</a:t>
            </a:fld>
            <a:r>
              <a:rPr lang="en-US" smtClean="0">
                <a:solidFill>
                  <a:srgbClr val="FFFFFF"/>
                </a:solidFill>
              </a:rPr>
              <a:t>   (c) Mark Gerstein, 2002, Yale, bioinfo.mbb.yale.edu</a:t>
            </a:r>
          </a:p>
        </p:txBody>
      </p:sp>
      <p:pic>
        <p:nvPicPr>
          <p:cNvPr id="185348" name="Picture 3" descr="TAR_figu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0900" y="1685925"/>
            <a:ext cx="7440613" cy="4568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5349" name="Text Box 4"/>
          <p:cNvSpPr txBox="1">
            <a:spLocks noChangeArrowheads="1"/>
          </p:cNvSpPr>
          <p:nvPr/>
        </p:nvSpPr>
        <p:spPr bwMode="auto">
          <a:xfrm>
            <a:off x="473075" y="6465888"/>
            <a:ext cx="2459038"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lIns="91430" tIns="45716" rIns="91430" bIns="45716">
            <a:spAutoFit/>
          </a:bodyPr>
          <a:lstStyle>
            <a:lvl1pPr algn="ctr" defTabSz="912813" eaLnBrk="0" hangingPunct="0">
              <a:defRPr sz="1200" b="1">
                <a:solidFill>
                  <a:schemeClr val="tx1"/>
                </a:solidFill>
                <a:latin typeface="Arial" charset="0"/>
                <a:ea typeface="ＭＳ Ｐゴシック" charset="0"/>
                <a:cs typeface="ＭＳ Ｐゴシック" charset="0"/>
              </a:defRPr>
            </a:lvl1pPr>
            <a:lvl2pPr marL="37931725" indent="-37474525" algn="ctr" defTabSz="912813" eaLnBrk="0" hangingPunct="0">
              <a:defRPr sz="1200" b="1">
                <a:solidFill>
                  <a:schemeClr val="tx1"/>
                </a:solidFill>
                <a:latin typeface="Arial" charset="0"/>
                <a:ea typeface="ＭＳ Ｐゴシック" charset="0"/>
              </a:defRPr>
            </a:lvl2pPr>
            <a:lvl3pPr eaLnBrk="0" hangingPunct="0">
              <a:defRPr sz="1200" b="1">
                <a:solidFill>
                  <a:schemeClr val="tx1"/>
                </a:solidFill>
                <a:latin typeface="Arial" charset="0"/>
                <a:ea typeface="ＭＳ Ｐゴシック" charset="0"/>
              </a:defRPr>
            </a:lvl3pPr>
            <a:lvl4pPr eaLnBrk="0" hangingPunct="0">
              <a:defRPr sz="1200" b="1">
                <a:solidFill>
                  <a:schemeClr val="tx1"/>
                </a:solidFill>
                <a:latin typeface="Arial" charset="0"/>
                <a:ea typeface="ＭＳ Ｐゴシック" charset="0"/>
              </a:defRPr>
            </a:lvl4pPr>
            <a:lvl5pPr eaLnBrk="0" hangingPunct="0">
              <a:defRPr sz="1200" b="1">
                <a:solidFill>
                  <a:schemeClr val="tx1"/>
                </a:solidFill>
                <a:latin typeface="Arial" charset="0"/>
                <a:ea typeface="ＭＳ Ｐゴシック" charset="0"/>
              </a:defRPr>
            </a:lvl5pPr>
            <a:lvl6pPr marL="457200" eaLnBrk="0" fontAlgn="base" hangingPunct="0">
              <a:spcBef>
                <a:spcPct val="0"/>
              </a:spcBef>
              <a:spcAft>
                <a:spcPct val="0"/>
              </a:spcAft>
              <a:defRPr sz="1200" b="1">
                <a:solidFill>
                  <a:schemeClr val="tx1"/>
                </a:solidFill>
                <a:latin typeface="Arial" charset="0"/>
                <a:ea typeface="ＭＳ Ｐゴシック" charset="0"/>
              </a:defRPr>
            </a:lvl6pPr>
            <a:lvl7pPr marL="914400" eaLnBrk="0" fontAlgn="base" hangingPunct="0">
              <a:spcBef>
                <a:spcPct val="0"/>
              </a:spcBef>
              <a:spcAft>
                <a:spcPct val="0"/>
              </a:spcAft>
              <a:defRPr sz="1200" b="1">
                <a:solidFill>
                  <a:schemeClr val="tx1"/>
                </a:solidFill>
                <a:latin typeface="Arial" charset="0"/>
                <a:ea typeface="ＭＳ Ｐゴシック" charset="0"/>
              </a:defRPr>
            </a:lvl7pPr>
            <a:lvl8pPr marL="1371600" eaLnBrk="0" fontAlgn="base" hangingPunct="0">
              <a:spcBef>
                <a:spcPct val="0"/>
              </a:spcBef>
              <a:spcAft>
                <a:spcPct val="0"/>
              </a:spcAft>
              <a:defRPr sz="1200" b="1">
                <a:solidFill>
                  <a:schemeClr val="tx1"/>
                </a:solidFill>
                <a:latin typeface="Arial" charset="0"/>
                <a:ea typeface="ＭＳ Ｐゴシック" charset="0"/>
              </a:defRPr>
            </a:lvl8pPr>
            <a:lvl9pPr marL="18288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b="0" smtClean="0">
                <a:solidFill>
                  <a:srgbClr val="000000"/>
                </a:solidFill>
              </a:rPr>
              <a:t>Rozowsky et al. Gen. Res. (2007)</a:t>
            </a:r>
          </a:p>
        </p:txBody>
      </p:sp>
      <p:sp>
        <p:nvSpPr>
          <p:cNvPr id="185350" name="Rectangle 5"/>
          <p:cNvSpPr>
            <a:spLocks noGrp="1" noChangeArrowheads="1"/>
          </p:cNvSpPr>
          <p:nvPr>
            <p:ph type="title" idx="4294967295"/>
          </p:nvPr>
        </p:nvSpPr>
        <p:spPr>
          <a:xfrm>
            <a:off x="693738" y="382588"/>
            <a:ext cx="7772400" cy="1143000"/>
          </a:xfrm>
        </p:spPr>
        <p:txBody>
          <a:bodyPr/>
          <a:lstStyle/>
          <a:p>
            <a:pPr eaLnBrk="1" hangingPunct="1"/>
            <a:r>
              <a:rPr lang="en-US" sz="2800">
                <a:latin typeface="Arial" charset="0"/>
                <a:ea typeface="ＭＳ Ｐゴシック" charset="0"/>
                <a:cs typeface="ＭＳ Ｐゴシック" charset="0"/>
              </a:rPr>
              <a:t>More Developed Annotation: Clustering and Classifying Blocks of Un-annotated Transcription into larger units</a:t>
            </a:r>
          </a:p>
        </p:txBody>
      </p:sp>
      <p:sp>
        <p:nvSpPr>
          <p:cNvPr id="185351" name="Text Box 6"/>
          <p:cNvSpPr txBox="1">
            <a:spLocks noChangeArrowheads="1"/>
          </p:cNvSpPr>
          <p:nvPr/>
        </p:nvSpPr>
        <p:spPr bwMode="auto">
          <a:xfrm rot="5400000" flipH="1" flipV="1">
            <a:off x="-508000" y="4311650"/>
            <a:ext cx="2251075" cy="581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lIns="91430" tIns="45716" rIns="91430" bIns="45716">
            <a:spAutoFit/>
          </a:bodyPr>
          <a:lstStyle>
            <a:lvl1pPr algn="ctr" defTabSz="912813" eaLnBrk="0" hangingPunct="0">
              <a:defRPr sz="1200" b="1">
                <a:solidFill>
                  <a:schemeClr val="tx1"/>
                </a:solidFill>
                <a:latin typeface="Arial" charset="0"/>
                <a:ea typeface="ＭＳ Ｐゴシック" charset="0"/>
                <a:cs typeface="ＭＳ Ｐゴシック" charset="0"/>
              </a:defRPr>
            </a:lvl1pPr>
            <a:lvl2pPr marL="37931725" indent="-37474525" algn="ctr" defTabSz="912813" eaLnBrk="0" hangingPunct="0">
              <a:defRPr sz="1200" b="1">
                <a:solidFill>
                  <a:schemeClr val="tx1"/>
                </a:solidFill>
                <a:latin typeface="Arial" charset="0"/>
                <a:ea typeface="ＭＳ Ｐゴシック" charset="0"/>
              </a:defRPr>
            </a:lvl2pPr>
            <a:lvl3pPr eaLnBrk="0" hangingPunct="0">
              <a:defRPr sz="1200" b="1">
                <a:solidFill>
                  <a:schemeClr val="tx1"/>
                </a:solidFill>
                <a:latin typeface="Arial" charset="0"/>
                <a:ea typeface="ＭＳ Ｐゴシック" charset="0"/>
              </a:defRPr>
            </a:lvl3pPr>
            <a:lvl4pPr eaLnBrk="0" hangingPunct="0">
              <a:defRPr sz="1200" b="1">
                <a:solidFill>
                  <a:schemeClr val="tx1"/>
                </a:solidFill>
                <a:latin typeface="Arial" charset="0"/>
                <a:ea typeface="ＭＳ Ｐゴシック" charset="0"/>
              </a:defRPr>
            </a:lvl4pPr>
            <a:lvl5pPr eaLnBrk="0" hangingPunct="0">
              <a:defRPr sz="1200" b="1">
                <a:solidFill>
                  <a:schemeClr val="tx1"/>
                </a:solidFill>
                <a:latin typeface="Arial" charset="0"/>
                <a:ea typeface="ＭＳ Ｐゴシック" charset="0"/>
              </a:defRPr>
            </a:lvl5pPr>
            <a:lvl6pPr marL="457200" eaLnBrk="0" fontAlgn="base" hangingPunct="0">
              <a:spcBef>
                <a:spcPct val="0"/>
              </a:spcBef>
              <a:spcAft>
                <a:spcPct val="0"/>
              </a:spcAft>
              <a:defRPr sz="1200" b="1">
                <a:solidFill>
                  <a:schemeClr val="tx1"/>
                </a:solidFill>
                <a:latin typeface="Arial" charset="0"/>
                <a:ea typeface="ＭＳ Ｐゴシック" charset="0"/>
              </a:defRPr>
            </a:lvl6pPr>
            <a:lvl7pPr marL="914400" eaLnBrk="0" fontAlgn="base" hangingPunct="0">
              <a:spcBef>
                <a:spcPct val="0"/>
              </a:spcBef>
              <a:spcAft>
                <a:spcPct val="0"/>
              </a:spcAft>
              <a:defRPr sz="1200" b="1">
                <a:solidFill>
                  <a:schemeClr val="tx1"/>
                </a:solidFill>
                <a:latin typeface="Arial" charset="0"/>
                <a:ea typeface="ＭＳ Ｐゴシック" charset="0"/>
              </a:defRPr>
            </a:lvl7pPr>
            <a:lvl8pPr marL="1371600" eaLnBrk="0" fontAlgn="base" hangingPunct="0">
              <a:spcBef>
                <a:spcPct val="0"/>
              </a:spcBef>
              <a:spcAft>
                <a:spcPct val="0"/>
              </a:spcAft>
              <a:defRPr sz="1200" b="1">
                <a:solidFill>
                  <a:schemeClr val="tx1"/>
                </a:solidFill>
                <a:latin typeface="Arial" charset="0"/>
                <a:ea typeface="ＭＳ Ｐゴシック" charset="0"/>
              </a:defRPr>
            </a:lvl8pPr>
            <a:lvl9pPr marL="18288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600" smtClean="0">
                <a:solidFill>
                  <a:srgbClr val="000000"/>
                </a:solidFill>
              </a:rPr>
              <a:t>Phylogenetic Profiles</a:t>
            </a:r>
          </a:p>
          <a:p>
            <a:pPr eaLnBrk="1" hangingPunct="1"/>
            <a:r>
              <a:rPr lang="en-US" sz="1600" smtClean="0">
                <a:solidFill>
                  <a:srgbClr val="000000"/>
                </a:solidFill>
              </a:rPr>
              <a:t>or</a:t>
            </a:r>
          </a:p>
        </p:txBody>
      </p:sp>
      <p:sp>
        <p:nvSpPr>
          <p:cNvPr id="185352" name="Rectangle 8"/>
          <p:cNvSpPr>
            <a:spLocks noChangeArrowheads="1"/>
          </p:cNvSpPr>
          <p:nvPr/>
        </p:nvSpPr>
        <p:spPr bwMode="auto">
          <a:xfrm>
            <a:off x="688975" y="0"/>
            <a:ext cx="1122363" cy="331788"/>
          </a:xfrm>
          <a:prstGeom prst="rect">
            <a:avLst/>
          </a:prstGeom>
          <a:noFill/>
          <a:ln w="57150">
            <a:solidFill>
              <a:srgbClr val="8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91430" tIns="45716" rIns="91430" bIns="45716">
            <a:spAutoFit/>
          </a:bodyPr>
          <a:lstStyle/>
          <a:p>
            <a:pPr algn="ctr" defTabSz="912813"/>
            <a:r>
              <a:rPr lang="en-US" u="sng" smtClean="0">
                <a:solidFill>
                  <a:srgbClr val="800000"/>
                </a:solidFill>
              </a:rPr>
              <a:t>Production</a:t>
            </a:r>
          </a:p>
        </p:txBody>
      </p:sp>
      <p:sp>
        <p:nvSpPr>
          <p:cNvPr id="185353" name="Rectangle 9"/>
          <p:cNvSpPr>
            <a:spLocks noChangeArrowheads="1"/>
          </p:cNvSpPr>
          <p:nvPr/>
        </p:nvSpPr>
        <p:spPr bwMode="auto">
          <a:xfrm>
            <a:off x="1862138" y="7938"/>
            <a:ext cx="1046162" cy="331787"/>
          </a:xfrm>
          <a:prstGeom prst="rect">
            <a:avLst/>
          </a:prstGeom>
          <a:noFill/>
          <a:ln w="57150">
            <a:solidFill>
              <a:srgbClr val="33CC33"/>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91430" tIns="45716" rIns="91430" bIns="45716">
            <a:spAutoFit/>
          </a:bodyPr>
          <a:lstStyle/>
          <a:p>
            <a:pPr algn="ctr" defTabSz="912813"/>
            <a:r>
              <a:rPr lang="en-US" u="sng" smtClean="0">
                <a:solidFill>
                  <a:srgbClr val="33CC33"/>
                </a:solidFill>
              </a:rPr>
              <a:t>Integrated</a:t>
            </a:r>
          </a:p>
        </p:txBody>
      </p:sp>
    </p:spTree>
    <p:extLst>
      <p:ext uri="{BB962C8B-B14F-4D97-AF65-F5344CB8AC3E}">
        <p14:creationId xmlns:p14="http://schemas.microsoft.com/office/powerpoint/2010/main" val="2330583100"/>
      </p:ext>
    </p:extLst>
  </p:cSld>
  <p:clrMapOvr>
    <a:masterClrMapping/>
  </p:clrMapOvr>
  <p:transition advTm="21578"/>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1" name="Shape 1731"/>
          <p:cNvSpPr>
            <a:spLocks noGrp="1"/>
          </p:cNvSpPr>
          <p:nvPr>
            <p:ph type="title"/>
          </p:nvPr>
        </p:nvSpPr>
        <p:spPr>
          <a:prstGeom prst="rect">
            <a:avLst/>
          </a:prstGeom>
        </p:spPr>
        <p:txBody>
          <a:bodyPr lIns="0" tIns="0" rIns="0" bIns="0">
            <a:normAutofit/>
          </a:bodyPr>
          <a:lstStyle/>
          <a:p>
            <a:pPr lvl="0">
              <a:defRPr sz="1800">
                <a:solidFill>
                  <a:srgbClr val="000000"/>
                </a:solidFill>
                <a:effectLst/>
              </a:defRPr>
            </a:pPr>
            <a:r>
              <a:rPr sz="4000">
                <a:solidFill>
                  <a:srgbClr val="2F5897"/>
                </a:solidFill>
                <a:effectLst>
                  <a:outerShdw blurRad="63500" dist="38100" dir="5400000" rotWithShape="0">
                    <a:srgbClr val="000000">
                      <a:alpha val="25000"/>
                    </a:srgbClr>
                  </a:outerShdw>
                </a:effectLst>
              </a:rPr>
              <a:t>Other applications and generalizations</a:t>
            </a:r>
          </a:p>
        </p:txBody>
      </p:sp>
      <p:pic>
        <p:nvPicPr>
          <p:cNvPr id="1732" name="pasted-image.tif"/>
          <p:cNvPicPr/>
          <p:nvPr/>
        </p:nvPicPr>
        <p:blipFill>
          <a:blip r:embed="rId3">
            <a:extLst/>
          </a:blip>
          <a:stretch>
            <a:fillRect/>
          </a:stretch>
        </p:blipFill>
        <p:spPr>
          <a:xfrm>
            <a:off x="2432739" y="1463232"/>
            <a:ext cx="4283657" cy="5019048"/>
          </a:xfrm>
          <a:prstGeom prst="rect">
            <a:avLst/>
          </a:prstGeom>
          <a:ln w="12700">
            <a:miter lim="400000"/>
          </a:ln>
        </p:spPr>
      </p:pic>
      <p:sp>
        <p:nvSpPr>
          <p:cNvPr id="1733" name="Shape 1733"/>
          <p:cNvSpPr/>
          <p:nvPr/>
        </p:nvSpPr>
        <p:spPr>
          <a:xfrm>
            <a:off x="4286356" y="5941256"/>
            <a:ext cx="1143358" cy="541994"/>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algn="ctr" fontAlgn="auto">
              <a:spcBef>
                <a:spcPts val="0"/>
              </a:spcBef>
              <a:spcAft>
                <a:spcPts val="0"/>
              </a:spcAft>
            </a:pPr>
            <a:r>
              <a:rPr sz="1600" b="0" kern="0">
                <a:solidFill>
                  <a:sysClr val="windowText" lastClr="000000"/>
                </a:solidFill>
                <a:latin typeface="Arial"/>
                <a:ea typeface="Arial"/>
                <a:cs typeface="Arial"/>
                <a:sym typeface="Arial"/>
              </a:rPr>
              <a:t>orthology</a:t>
            </a:r>
          </a:p>
          <a:p>
            <a:pPr algn="ctr" fontAlgn="auto">
              <a:spcBef>
                <a:spcPts val="0"/>
              </a:spcBef>
              <a:spcAft>
                <a:spcPts val="0"/>
              </a:spcAft>
            </a:pPr>
            <a:r>
              <a:rPr sz="1600" b="0" kern="0">
                <a:solidFill>
                  <a:sysClr val="windowText" lastClr="000000"/>
                </a:solidFill>
                <a:latin typeface="Arial"/>
                <a:ea typeface="Arial"/>
                <a:cs typeface="Arial"/>
                <a:sym typeface="Arial"/>
              </a:rPr>
              <a:t>relationship</a:t>
            </a:r>
          </a:p>
        </p:txBody>
      </p:sp>
      <p:sp>
        <p:nvSpPr>
          <p:cNvPr id="1734" name="Shape 1734"/>
          <p:cNvSpPr/>
          <p:nvPr/>
        </p:nvSpPr>
        <p:spPr>
          <a:xfrm>
            <a:off x="458874" y="5644445"/>
            <a:ext cx="3334405" cy="541993"/>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fontAlgn="auto">
              <a:spcBef>
                <a:spcPts val="0"/>
              </a:spcBef>
              <a:spcAft>
                <a:spcPts val="0"/>
              </a:spcAft>
            </a:pPr>
            <a:r>
              <a:rPr sz="1600" b="0" kern="0">
                <a:solidFill>
                  <a:sysClr val="windowText" lastClr="000000"/>
                </a:solidFill>
                <a:latin typeface="Arial"/>
                <a:ea typeface="Arial"/>
                <a:cs typeface="Arial"/>
                <a:sym typeface="Arial"/>
              </a:rPr>
              <a:t>protein-protein interaction networks</a:t>
            </a:r>
          </a:p>
          <a:p>
            <a:pPr marL="160421" indent="-160421" fontAlgn="auto">
              <a:spcBef>
                <a:spcPts val="0"/>
              </a:spcBef>
              <a:spcAft>
                <a:spcPts val="0"/>
              </a:spcAft>
              <a:buSzPct val="100000"/>
              <a:buFontTx/>
              <a:buChar char="•"/>
            </a:pPr>
            <a:r>
              <a:rPr sz="1600" b="0" kern="0">
                <a:solidFill>
                  <a:sysClr val="windowText" lastClr="000000"/>
                </a:solidFill>
                <a:latin typeface="Arial"/>
                <a:ea typeface="Arial"/>
                <a:cs typeface="Arial"/>
                <a:sym typeface="Arial"/>
              </a:rPr>
              <a:t>evolution of protein complexes</a:t>
            </a:r>
          </a:p>
        </p:txBody>
      </p:sp>
      <p:sp>
        <p:nvSpPr>
          <p:cNvPr id="1735" name="Shape 1735"/>
          <p:cNvSpPr/>
          <p:nvPr/>
        </p:nvSpPr>
        <p:spPr>
          <a:xfrm flipV="1">
            <a:off x="2539999" y="5176754"/>
            <a:ext cx="1022996" cy="467817"/>
          </a:xfrm>
          <a:prstGeom prst="line">
            <a:avLst/>
          </a:prstGeom>
          <a:ln w="28575">
            <a:solidFill>
              <a:srgbClr val="BAC0C2"/>
            </a:solidFill>
            <a:tailEnd type="triangle"/>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736" name="Shape 1736"/>
          <p:cNvSpPr/>
          <p:nvPr/>
        </p:nvSpPr>
        <p:spPr>
          <a:xfrm flipV="1">
            <a:off x="2372348" y="4406899"/>
            <a:ext cx="548652" cy="1168600"/>
          </a:xfrm>
          <a:prstGeom prst="line">
            <a:avLst/>
          </a:prstGeom>
          <a:ln w="28575">
            <a:solidFill>
              <a:srgbClr val="BAC0C2"/>
            </a:solidFill>
            <a:tailEnd type="triangle"/>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737" name="Shape 1737"/>
          <p:cNvSpPr/>
          <p:nvPr/>
        </p:nvSpPr>
        <p:spPr>
          <a:xfrm flipV="1">
            <a:off x="5023098" y="5473867"/>
            <a:ext cx="140098" cy="475632"/>
          </a:xfrm>
          <a:prstGeom prst="line">
            <a:avLst/>
          </a:prstGeom>
          <a:ln w="28575">
            <a:solidFill>
              <a:srgbClr val="BAC0C2"/>
            </a:solidFill>
            <a:tailEnd type="triangle"/>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738" name="Shape 1738"/>
          <p:cNvSpPr/>
          <p:nvPr/>
        </p:nvSpPr>
        <p:spPr>
          <a:xfrm>
            <a:off x="8543277" y="6416230"/>
            <a:ext cx="561976" cy="245365"/>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defRPr sz="1200">
                <a:solidFill>
                  <a:srgbClr val="595959"/>
                </a:solidFill>
                <a:latin typeface="Century Gothic"/>
                <a:ea typeface="Century Gothic"/>
                <a:cs typeface="Century Gothic"/>
                <a:sym typeface="Century Gothic"/>
              </a:defRPr>
            </a:lvl1pPr>
          </a:lstStyle>
          <a:p>
            <a:pPr fontAlgn="auto">
              <a:spcBef>
                <a:spcPts val="0"/>
              </a:spcBef>
              <a:spcAft>
                <a:spcPts val="0"/>
              </a:spcAft>
              <a:defRPr sz="1800">
                <a:solidFill>
                  <a:srgbClr val="000000"/>
                </a:solidFill>
              </a:defRPr>
            </a:pPr>
            <a:r>
              <a:rPr b="0" kern="0"/>
              <a:t>￼</a:t>
            </a:r>
          </a:p>
        </p:txBody>
      </p:sp>
      <p:sp>
        <p:nvSpPr>
          <p:cNvPr id="1739" name="Shape 1739"/>
          <p:cNvSpPr/>
          <p:nvPr/>
        </p:nvSpPr>
        <p:spPr>
          <a:xfrm>
            <a:off x="6825812" y="6625511"/>
            <a:ext cx="1589248" cy="202417"/>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fontAlgn="auto">
              <a:spcBef>
                <a:spcPts val="0"/>
              </a:spcBef>
              <a:spcAft>
                <a:spcPts val="0"/>
              </a:spcAft>
            </a:pPr>
            <a:r>
              <a:rPr sz="800" b="0" kern="0">
                <a:solidFill>
                  <a:sysClr val="windowText" lastClr="000000"/>
                </a:solidFill>
                <a:latin typeface="Arial"/>
                <a:ea typeface="Arial"/>
                <a:cs typeface="Arial"/>
                <a:sym typeface="Arial"/>
              </a:rPr>
              <a:t>image courtesy </a:t>
            </a:r>
            <a:r>
              <a:rPr sz="800" b="0" u="sng" kern="0">
                <a:solidFill>
                  <a:srgbClr val="3399FF"/>
                </a:solidFill>
                <a:uFill>
                  <a:solidFill>
                    <a:srgbClr val="3399FF"/>
                  </a:solidFill>
                </a:uFill>
                <a:latin typeface="Arial"/>
                <a:ea typeface="Arial"/>
                <a:cs typeface="Arial"/>
                <a:sym typeface="Arial"/>
                <a:hlinkClick r:id="rId4"/>
              </a:rPr>
              <a:t>http://muxviz.net/</a:t>
            </a:r>
          </a:p>
        </p:txBody>
      </p:sp>
    </p:spTree>
    <p:extLst>
      <p:ext uri="{BB962C8B-B14F-4D97-AF65-F5344CB8AC3E}">
        <p14:creationId xmlns:p14="http://schemas.microsoft.com/office/powerpoint/2010/main" val="3963966011"/>
      </p:ext>
    </p:extLst>
  </p:cSld>
  <p:clrMapOvr>
    <a:masterClrMapping/>
  </p:clrMapOvr>
  <p:transition spd="med"/>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3" name="Shape 1743"/>
          <p:cNvSpPr>
            <a:spLocks noGrp="1"/>
          </p:cNvSpPr>
          <p:nvPr>
            <p:ph type="title"/>
          </p:nvPr>
        </p:nvSpPr>
        <p:spPr>
          <a:prstGeom prst="rect">
            <a:avLst/>
          </a:prstGeom>
        </p:spPr>
        <p:txBody>
          <a:bodyPr lIns="0" tIns="0" rIns="0" bIns="0">
            <a:normAutofit/>
          </a:bodyPr>
          <a:lstStyle/>
          <a:p>
            <a:pPr lvl="0">
              <a:defRPr sz="1800">
                <a:solidFill>
                  <a:srgbClr val="000000"/>
                </a:solidFill>
                <a:effectLst/>
              </a:defRPr>
            </a:pPr>
            <a:r>
              <a:rPr sz="4000">
                <a:solidFill>
                  <a:srgbClr val="2F5897"/>
                </a:solidFill>
                <a:effectLst>
                  <a:outerShdw blurRad="63500" dist="38100" dir="5400000" rotWithShape="0">
                    <a:srgbClr val="000000">
                      <a:alpha val="25000"/>
                    </a:srgbClr>
                  </a:outerShdw>
                </a:effectLst>
              </a:rPr>
              <a:t>Other applications and generalizations</a:t>
            </a:r>
          </a:p>
        </p:txBody>
      </p:sp>
      <p:pic>
        <p:nvPicPr>
          <p:cNvPr id="1744" name="pasted-image.tif"/>
          <p:cNvPicPr/>
          <p:nvPr/>
        </p:nvPicPr>
        <p:blipFill>
          <a:blip r:embed="rId3">
            <a:extLst/>
          </a:blip>
          <a:stretch>
            <a:fillRect/>
          </a:stretch>
        </p:blipFill>
        <p:spPr>
          <a:xfrm>
            <a:off x="2432739" y="1463232"/>
            <a:ext cx="4283657" cy="5019048"/>
          </a:xfrm>
          <a:prstGeom prst="rect">
            <a:avLst/>
          </a:prstGeom>
          <a:ln w="12700">
            <a:miter lim="400000"/>
          </a:ln>
        </p:spPr>
      </p:pic>
      <p:sp>
        <p:nvSpPr>
          <p:cNvPr id="1745" name="Shape 1745"/>
          <p:cNvSpPr/>
          <p:nvPr/>
        </p:nvSpPr>
        <p:spPr>
          <a:xfrm>
            <a:off x="4382350" y="5941256"/>
            <a:ext cx="951370" cy="541994"/>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algn="ctr" fontAlgn="auto">
              <a:spcBef>
                <a:spcPts val="0"/>
              </a:spcBef>
              <a:spcAft>
                <a:spcPts val="0"/>
              </a:spcAft>
            </a:pPr>
            <a:r>
              <a:rPr sz="1600" b="0" kern="0">
                <a:solidFill>
                  <a:sysClr val="windowText" lastClr="000000"/>
                </a:solidFill>
                <a:latin typeface="Arial"/>
                <a:ea typeface="Arial"/>
                <a:cs typeface="Arial"/>
                <a:sym typeface="Arial"/>
              </a:rPr>
              <a:t>same</a:t>
            </a:r>
          </a:p>
          <a:p>
            <a:pPr algn="ctr" fontAlgn="auto">
              <a:spcBef>
                <a:spcPts val="0"/>
              </a:spcBef>
              <a:spcAft>
                <a:spcPts val="0"/>
              </a:spcAft>
            </a:pPr>
            <a:r>
              <a:rPr sz="1600" b="0" kern="0">
                <a:solidFill>
                  <a:sysClr val="windowText" lastClr="000000"/>
                </a:solidFill>
                <a:latin typeface="Arial"/>
                <a:ea typeface="Arial"/>
                <a:cs typeface="Arial"/>
                <a:sym typeface="Arial"/>
              </a:rPr>
              <a:t>individual</a:t>
            </a:r>
          </a:p>
        </p:txBody>
      </p:sp>
      <p:sp>
        <p:nvSpPr>
          <p:cNvPr id="1746" name="Shape 1746"/>
          <p:cNvSpPr/>
          <p:nvPr/>
        </p:nvSpPr>
        <p:spPr>
          <a:xfrm>
            <a:off x="1487574" y="5161845"/>
            <a:ext cx="996514" cy="313393"/>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defRPr sz="1600"/>
            </a:lvl1pPr>
          </a:lstStyle>
          <a:p>
            <a:pPr fontAlgn="auto">
              <a:spcBef>
                <a:spcPts val="0"/>
              </a:spcBef>
              <a:spcAft>
                <a:spcPts val="0"/>
              </a:spcAft>
              <a:defRPr sz="1800"/>
            </a:pPr>
            <a:r>
              <a:rPr b="0" kern="0">
                <a:solidFill>
                  <a:sysClr val="windowText" lastClr="000000"/>
                </a:solidFill>
                <a:latin typeface="Arial"/>
                <a:ea typeface="Arial"/>
                <a:cs typeface="Arial"/>
                <a:sym typeface="Arial"/>
              </a:rPr>
              <a:t>Facebook</a:t>
            </a:r>
          </a:p>
        </p:txBody>
      </p:sp>
      <p:sp>
        <p:nvSpPr>
          <p:cNvPr id="1747" name="Shape 1747"/>
          <p:cNvSpPr/>
          <p:nvPr/>
        </p:nvSpPr>
        <p:spPr>
          <a:xfrm flipV="1">
            <a:off x="2578099" y="5283925"/>
            <a:ext cx="1022996" cy="467818"/>
          </a:xfrm>
          <a:prstGeom prst="line">
            <a:avLst/>
          </a:prstGeom>
          <a:ln w="28575">
            <a:solidFill>
              <a:srgbClr val="BAC0C2"/>
            </a:solidFill>
            <a:tailEnd type="triangle"/>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748" name="Shape 1748"/>
          <p:cNvSpPr/>
          <p:nvPr/>
        </p:nvSpPr>
        <p:spPr>
          <a:xfrm flipV="1">
            <a:off x="2127189" y="4406899"/>
            <a:ext cx="793811" cy="793811"/>
          </a:xfrm>
          <a:prstGeom prst="line">
            <a:avLst/>
          </a:prstGeom>
          <a:ln w="28575">
            <a:solidFill>
              <a:srgbClr val="BAC0C2"/>
            </a:solidFill>
            <a:tailEnd type="triangle"/>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749" name="Shape 1749"/>
          <p:cNvSpPr/>
          <p:nvPr/>
        </p:nvSpPr>
        <p:spPr>
          <a:xfrm flipV="1">
            <a:off x="5023098" y="5473867"/>
            <a:ext cx="140098" cy="475632"/>
          </a:xfrm>
          <a:prstGeom prst="line">
            <a:avLst/>
          </a:prstGeom>
          <a:ln w="28575">
            <a:solidFill>
              <a:srgbClr val="BAC0C2"/>
            </a:solidFill>
            <a:tailEnd type="triangle"/>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750" name="Shape 1750"/>
          <p:cNvSpPr/>
          <p:nvPr/>
        </p:nvSpPr>
        <p:spPr>
          <a:xfrm>
            <a:off x="1960847" y="5769170"/>
            <a:ext cx="872392" cy="313393"/>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marR="457200" defTabSz="457200">
              <a:defRPr sz="1600"/>
            </a:lvl1pPr>
          </a:lstStyle>
          <a:p>
            <a:pPr fontAlgn="auto">
              <a:spcBef>
                <a:spcPts val="0"/>
              </a:spcBef>
              <a:spcAft>
                <a:spcPts val="0"/>
              </a:spcAft>
              <a:defRPr sz="1800"/>
            </a:pPr>
            <a:r>
              <a:rPr b="0" kern="0">
                <a:solidFill>
                  <a:sysClr val="windowText" lastClr="000000"/>
                </a:solidFill>
                <a:latin typeface="Arial"/>
                <a:ea typeface="Arial"/>
                <a:cs typeface="Arial"/>
                <a:sym typeface="Arial"/>
              </a:rPr>
              <a:t>LinkedIn</a:t>
            </a:r>
          </a:p>
        </p:txBody>
      </p:sp>
      <p:sp>
        <p:nvSpPr>
          <p:cNvPr id="1751" name="Shape 1751"/>
          <p:cNvSpPr/>
          <p:nvPr/>
        </p:nvSpPr>
        <p:spPr>
          <a:xfrm>
            <a:off x="3002247" y="6199653"/>
            <a:ext cx="702431" cy="313394"/>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marR="457200" defTabSz="457200">
              <a:defRPr sz="1600"/>
            </a:lvl1pPr>
          </a:lstStyle>
          <a:p>
            <a:pPr fontAlgn="auto">
              <a:spcBef>
                <a:spcPts val="0"/>
              </a:spcBef>
              <a:spcAft>
                <a:spcPts val="0"/>
              </a:spcAft>
              <a:defRPr sz="1800"/>
            </a:pPr>
            <a:r>
              <a:rPr b="0" kern="0">
                <a:solidFill>
                  <a:sysClr val="windowText" lastClr="000000"/>
                </a:solidFill>
                <a:latin typeface="Arial"/>
                <a:ea typeface="Arial"/>
                <a:cs typeface="Arial"/>
                <a:sym typeface="Arial"/>
              </a:rPr>
              <a:t>Family</a:t>
            </a:r>
          </a:p>
        </p:txBody>
      </p:sp>
      <p:sp>
        <p:nvSpPr>
          <p:cNvPr id="1752" name="Shape 1752"/>
          <p:cNvSpPr/>
          <p:nvPr/>
        </p:nvSpPr>
        <p:spPr>
          <a:xfrm flipV="1">
            <a:off x="3412789" y="5688050"/>
            <a:ext cx="1022996" cy="467818"/>
          </a:xfrm>
          <a:prstGeom prst="line">
            <a:avLst/>
          </a:prstGeom>
          <a:ln w="28575">
            <a:solidFill>
              <a:srgbClr val="BAC0C2"/>
            </a:solidFill>
            <a:tailEnd type="triangle"/>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753" name="Shape 1753"/>
          <p:cNvSpPr/>
          <p:nvPr/>
        </p:nvSpPr>
        <p:spPr>
          <a:xfrm>
            <a:off x="8543277" y="6416230"/>
            <a:ext cx="561976" cy="245365"/>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defRPr sz="1200">
                <a:solidFill>
                  <a:srgbClr val="595959"/>
                </a:solidFill>
                <a:latin typeface="Century Gothic"/>
                <a:ea typeface="Century Gothic"/>
                <a:cs typeface="Century Gothic"/>
                <a:sym typeface="Century Gothic"/>
              </a:defRPr>
            </a:lvl1pPr>
          </a:lstStyle>
          <a:p>
            <a:pPr fontAlgn="auto">
              <a:spcBef>
                <a:spcPts val="0"/>
              </a:spcBef>
              <a:spcAft>
                <a:spcPts val="0"/>
              </a:spcAft>
              <a:defRPr sz="1800">
                <a:solidFill>
                  <a:srgbClr val="000000"/>
                </a:solidFill>
              </a:defRPr>
            </a:pPr>
            <a:r>
              <a:rPr b="0" kern="0"/>
              <a:t>￼</a:t>
            </a:r>
          </a:p>
        </p:txBody>
      </p:sp>
      <p:sp>
        <p:nvSpPr>
          <p:cNvPr id="1754" name="Shape 1754"/>
          <p:cNvSpPr/>
          <p:nvPr/>
        </p:nvSpPr>
        <p:spPr>
          <a:xfrm>
            <a:off x="6825812" y="6625511"/>
            <a:ext cx="1589248" cy="202417"/>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fontAlgn="auto">
              <a:spcBef>
                <a:spcPts val="0"/>
              </a:spcBef>
              <a:spcAft>
                <a:spcPts val="0"/>
              </a:spcAft>
            </a:pPr>
            <a:r>
              <a:rPr sz="800" b="0" kern="0">
                <a:solidFill>
                  <a:sysClr val="windowText" lastClr="000000"/>
                </a:solidFill>
                <a:latin typeface="Arial"/>
                <a:ea typeface="Arial"/>
                <a:cs typeface="Arial"/>
                <a:sym typeface="Arial"/>
              </a:rPr>
              <a:t>image courtesy </a:t>
            </a:r>
            <a:r>
              <a:rPr sz="800" b="0" u="sng" kern="0">
                <a:solidFill>
                  <a:srgbClr val="3399FF"/>
                </a:solidFill>
                <a:uFill>
                  <a:solidFill>
                    <a:srgbClr val="3399FF"/>
                  </a:solidFill>
                </a:uFill>
                <a:latin typeface="Arial"/>
                <a:ea typeface="Arial"/>
                <a:cs typeface="Arial"/>
                <a:sym typeface="Arial"/>
                <a:hlinkClick r:id="rId4"/>
              </a:rPr>
              <a:t>http://muxviz.net/</a:t>
            </a:r>
          </a:p>
        </p:txBody>
      </p:sp>
    </p:spTree>
    <p:extLst>
      <p:ext uri="{BB962C8B-B14F-4D97-AF65-F5344CB8AC3E}">
        <p14:creationId xmlns:p14="http://schemas.microsoft.com/office/powerpoint/2010/main" val="1843484115"/>
      </p:ext>
    </p:extLst>
  </p:cSld>
  <p:clrMapOvr>
    <a:masterClrMapping/>
  </p:clrMapOvr>
  <p:transition spd="med"/>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8" name="Shape 1758"/>
          <p:cNvSpPr>
            <a:spLocks noGrp="1"/>
          </p:cNvSpPr>
          <p:nvPr>
            <p:ph type="title"/>
          </p:nvPr>
        </p:nvSpPr>
        <p:spPr>
          <a:prstGeom prst="rect">
            <a:avLst/>
          </a:prstGeom>
        </p:spPr>
        <p:txBody>
          <a:bodyPr lIns="0" tIns="0" rIns="0" bIns="0">
            <a:normAutofit/>
          </a:bodyPr>
          <a:lstStyle/>
          <a:p>
            <a:pPr lvl="0">
              <a:defRPr sz="1800">
                <a:solidFill>
                  <a:srgbClr val="000000"/>
                </a:solidFill>
                <a:effectLst/>
              </a:defRPr>
            </a:pPr>
            <a:r>
              <a:rPr sz="4000">
                <a:solidFill>
                  <a:srgbClr val="2F5897"/>
                </a:solidFill>
                <a:effectLst>
                  <a:outerShdw blurRad="63500" dist="38100" dir="5400000" rotWithShape="0">
                    <a:srgbClr val="000000">
                      <a:alpha val="25000"/>
                    </a:srgbClr>
                  </a:outerShdw>
                </a:effectLst>
              </a:rPr>
              <a:t>Other applications and generalizations</a:t>
            </a:r>
          </a:p>
        </p:txBody>
      </p:sp>
      <p:pic>
        <p:nvPicPr>
          <p:cNvPr id="1759" name="pasted-image.tif"/>
          <p:cNvPicPr/>
          <p:nvPr/>
        </p:nvPicPr>
        <p:blipFill>
          <a:blip r:embed="rId3">
            <a:extLst/>
          </a:blip>
          <a:stretch>
            <a:fillRect/>
          </a:stretch>
        </p:blipFill>
        <p:spPr>
          <a:xfrm>
            <a:off x="2432739" y="1463232"/>
            <a:ext cx="4283657" cy="5019048"/>
          </a:xfrm>
          <a:prstGeom prst="rect">
            <a:avLst/>
          </a:prstGeom>
          <a:ln w="12700">
            <a:miter lim="400000"/>
          </a:ln>
        </p:spPr>
      </p:pic>
      <p:sp>
        <p:nvSpPr>
          <p:cNvPr id="1760" name="Shape 1760"/>
          <p:cNvSpPr/>
          <p:nvPr/>
        </p:nvSpPr>
        <p:spPr>
          <a:xfrm>
            <a:off x="4365483" y="5941256"/>
            <a:ext cx="985104" cy="770594"/>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algn="ctr" fontAlgn="auto">
              <a:spcBef>
                <a:spcPts val="0"/>
              </a:spcBef>
              <a:spcAft>
                <a:spcPts val="0"/>
              </a:spcAft>
            </a:pPr>
            <a:r>
              <a:rPr sz="1600" b="0" kern="0">
                <a:solidFill>
                  <a:sysClr val="windowText" lastClr="000000"/>
                </a:solidFill>
                <a:latin typeface="Arial"/>
                <a:ea typeface="Arial"/>
                <a:cs typeface="Arial"/>
                <a:sym typeface="Arial"/>
              </a:rPr>
              <a:t>same</a:t>
            </a:r>
          </a:p>
          <a:p>
            <a:pPr algn="ctr" fontAlgn="auto">
              <a:spcBef>
                <a:spcPts val="0"/>
              </a:spcBef>
              <a:spcAft>
                <a:spcPts val="0"/>
              </a:spcAft>
            </a:pPr>
            <a:r>
              <a:rPr sz="1600" b="0" kern="0">
                <a:solidFill>
                  <a:sysClr val="windowText" lastClr="000000"/>
                </a:solidFill>
                <a:latin typeface="Arial"/>
                <a:ea typeface="Arial"/>
                <a:cs typeface="Arial"/>
                <a:sym typeface="Arial"/>
              </a:rPr>
              <a:t>bacterial </a:t>
            </a:r>
          </a:p>
          <a:p>
            <a:pPr algn="ctr" fontAlgn="auto">
              <a:spcBef>
                <a:spcPts val="0"/>
              </a:spcBef>
              <a:spcAft>
                <a:spcPts val="0"/>
              </a:spcAft>
            </a:pPr>
            <a:r>
              <a:rPr sz="1600" b="0" kern="0">
                <a:solidFill>
                  <a:sysClr val="windowText" lastClr="000000"/>
                </a:solidFill>
                <a:latin typeface="Arial"/>
                <a:ea typeface="Arial"/>
                <a:cs typeface="Arial"/>
                <a:sym typeface="Arial"/>
              </a:rPr>
              <a:t>species</a:t>
            </a:r>
          </a:p>
        </p:txBody>
      </p:sp>
      <p:sp>
        <p:nvSpPr>
          <p:cNvPr id="1761" name="Shape 1761"/>
          <p:cNvSpPr/>
          <p:nvPr/>
        </p:nvSpPr>
        <p:spPr>
          <a:xfrm>
            <a:off x="1487574" y="5161845"/>
            <a:ext cx="1018838" cy="313393"/>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defRPr sz="1600"/>
            </a:lvl1pPr>
          </a:lstStyle>
          <a:p>
            <a:pPr fontAlgn="auto">
              <a:spcBef>
                <a:spcPts val="0"/>
              </a:spcBef>
              <a:spcAft>
                <a:spcPts val="0"/>
              </a:spcAft>
              <a:defRPr sz="1800"/>
            </a:pPr>
            <a:r>
              <a:rPr b="0" kern="0">
                <a:solidFill>
                  <a:sysClr val="windowText" lastClr="000000"/>
                </a:solidFill>
                <a:latin typeface="Arial"/>
                <a:ea typeface="Arial"/>
                <a:cs typeface="Arial"/>
                <a:sym typeface="Arial"/>
              </a:rPr>
              <a:t>oral cavity</a:t>
            </a:r>
          </a:p>
        </p:txBody>
      </p:sp>
      <p:sp>
        <p:nvSpPr>
          <p:cNvPr id="1762" name="Shape 1762"/>
          <p:cNvSpPr/>
          <p:nvPr/>
        </p:nvSpPr>
        <p:spPr>
          <a:xfrm flipV="1">
            <a:off x="2578099" y="5283925"/>
            <a:ext cx="1022996" cy="467818"/>
          </a:xfrm>
          <a:prstGeom prst="line">
            <a:avLst/>
          </a:prstGeom>
          <a:ln w="28575">
            <a:solidFill>
              <a:srgbClr val="BAC0C2"/>
            </a:solidFill>
            <a:tailEnd type="triangle"/>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763" name="Shape 1763"/>
          <p:cNvSpPr/>
          <p:nvPr/>
        </p:nvSpPr>
        <p:spPr>
          <a:xfrm flipV="1">
            <a:off x="2127189" y="4406899"/>
            <a:ext cx="793811" cy="793811"/>
          </a:xfrm>
          <a:prstGeom prst="line">
            <a:avLst/>
          </a:prstGeom>
          <a:ln w="28575">
            <a:solidFill>
              <a:srgbClr val="BAC0C2"/>
            </a:solidFill>
            <a:tailEnd type="triangle"/>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764" name="Shape 1764"/>
          <p:cNvSpPr/>
          <p:nvPr/>
        </p:nvSpPr>
        <p:spPr>
          <a:xfrm flipV="1">
            <a:off x="5023098" y="5473867"/>
            <a:ext cx="140098" cy="475632"/>
          </a:xfrm>
          <a:prstGeom prst="line">
            <a:avLst/>
          </a:prstGeom>
          <a:ln w="28575">
            <a:solidFill>
              <a:srgbClr val="BAC0C2"/>
            </a:solidFill>
            <a:tailEnd type="triangle"/>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765" name="Shape 1765"/>
          <p:cNvSpPr/>
          <p:nvPr/>
        </p:nvSpPr>
        <p:spPr>
          <a:xfrm>
            <a:off x="1960847" y="5756470"/>
            <a:ext cx="872095" cy="313393"/>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marR="457200" defTabSz="457200">
              <a:defRPr sz="1600"/>
            </a:lvl1pPr>
          </a:lstStyle>
          <a:p>
            <a:pPr fontAlgn="auto">
              <a:spcBef>
                <a:spcPts val="0"/>
              </a:spcBef>
              <a:spcAft>
                <a:spcPts val="0"/>
              </a:spcAft>
              <a:defRPr sz="1800"/>
            </a:pPr>
            <a:r>
              <a:rPr b="0" kern="0">
                <a:solidFill>
                  <a:sysClr val="windowText" lastClr="000000"/>
                </a:solidFill>
                <a:latin typeface="Arial"/>
                <a:ea typeface="Arial"/>
                <a:cs typeface="Arial"/>
                <a:sym typeface="Arial"/>
              </a:rPr>
              <a:t>stomach</a:t>
            </a:r>
          </a:p>
        </p:txBody>
      </p:sp>
      <p:sp>
        <p:nvSpPr>
          <p:cNvPr id="1766" name="Shape 1766"/>
          <p:cNvSpPr/>
          <p:nvPr/>
        </p:nvSpPr>
        <p:spPr>
          <a:xfrm>
            <a:off x="3002247" y="6199653"/>
            <a:ext cx="589916" cy="313394"/>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marR="457200" defTabSz="457200">
              <a:defRPr sz="1600"/>
            </a:lvl1pPr>
          </a:lstStyle>
          <a:p>
            <a:pPr fontAlgn="auto">
              <a:spcBef>
                <a:spcPts val="0"/>
              </a:spcBef>
              <a:spcAft>
                <a:spcPts val="0"/>
              </a:spcAft>
              <a:defRPr sz="1800"/>
            </a:pPr>
            <a:r>
              <a:rPr b="0" kern="0">
                <a:solidFill>
                  <a:sysClr val="windowText" lastClr="000000"/>
                </a:solidFill>
                <a:latin typeface="Arial"/>
                <a:ea typeface="Arial"/>
                <a:cs typeface="Arial"/>
                <a:sym typeface="Arial"/>
              </a:rPr>
              <a:t>colon</a:t>
            </a:r>
          </a:p>
        </p:txBody>
      </p:sp>
      <p:sp>
        <p:nvSpPr>
          <p:cNvPr id="1767" name="Shape 1767"/>
          <p:cNvSpPr/>
          <p:nvPr/>
        </p:nvSpPr>
        <p:spPr>
          <a:xfrm flipV="1">
            <a:off x="3412789" y="5688050"/>
            <a:ext cx="1022996" cy="467818"/>
          </a:xfrm>
          <a:prstGeom prst="line">
            <a:avLst/>
          </a:prstGeom>
          <a:ln w="28575">
            <a:solidFill>
              <a:srgbClr val="BAC0C2"/>
            </a:solidFill>
            <a:tailEnd type="triangle"/>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768" name="Shape 1768"/>
          <p:cNvSpPr/>
          <p:nvPr/>
        </p:nvSpPr>
        <p:spPr>
          <a:xfrm>
            <a:off x="8543277" y="6416230"/>
            <a:ext cx="561976" cy="245365"/>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defRPr sz="1200">
                <a:solidFill>
                  <a:srgbClr val="595959"/>
                </a:solidFill>
                <a:latin typeface="Century Gothic"/>
                <a:ea typeface="Century Gothic"/>
                <a:cs typeface="Century Gothic"/>
                <a:sym typeface="Century Gothic"/>
              </a:defRPr>
            </a:lvl1pPr>
          </a:lstStyle>
          <a:p>
            <a:pPr fontAlgn="auto">
              <a:spcBef>
                <a:spcPts val="0"/>
              </a:spcBef>
              <a:spcAft>
                <a:spcPts val="0"/>
              </a:spcAft>
              <a:defRPr sz="1800">
                <a:solidFill>
                  <a:srgbClr val="000000"/>
                </a:solidFill>
              </a:defRPr>
            </a:pPr>
            <a:r>
              <a:rPr b="0" kern="0"/>
              <a:t>￼</a:t>
            </a:r>
          </a:p>
        </p:txBody>
      </p:sp>
      <p:sp>
        <p:nvSpPr>
          <p:cNvPr id="1769" name="Shape 1769"/>
          <p:cNvSpPr/>
          <p:nvPr/>
        </p:nvSpPr>
        <p:spPr>
          <a:xfrm>
            <a:off x="6825812" y="6625511"/>
            <a:ext cx="1589248" cy="202417"/>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fontAlgn="auto">
              <a:spcBef>
                <a:spcPts val="0"/>
              </a:spcBef>
              <a:spcAft>
                <a:spcPts val="0"/>
              </a:spcAft>
            </a:pPr>
            <a:r>
              <a:rPr sz="800" b="0" kern="0">
                <a:solidFill>
                  <a:sysClr val="windowText" lastClr="000000"/>
                </a:solidFill>
                <a:latin typeface="Arial"/>
                <a:ea typeface="Arial"/>
                <a:cs typeface="Arial"/>
                <a:sym typeface="Arial"/>
              </a:rPr>
              <a:t>image courtesy </a:t>
            </a:r>
            <a:r>
              <a:rPr sz="800" b="0" u="sng" kern="0">
                <a:solidFill>
                  <a:srgbClr val="3399FF"/>
                </a:solidFill>
                <a:uFill>
                  <a:solidFill>
                    <a:srgbClr val="3399FF"/>
                  </a:solidFill>
                </a:uFill>
                <a:latin typeface="Arial"/>
                <a:ea typeface="Arial"/>
                <a:cs typeface="Arial"/>
                <a:sym typeface="Arial"/>
                <a:hlinkClick r:id="rId4"/>
              </a:rPr>
              <a:t>http://muxviz.net/</a:t>
            </a:r>
          </a:p>
        </p:txBody>
      </p:sp>
    </p:spTree>
    <p:extLst>
      <p:ext uri="{BB962C8B-B14F-4D97-AF65-F5344CB8AC3E}">
        <p14:creationId xmlns:p14="http://schemas.microsoft.com/office/powerpoint/2010/main" val="768854534"/>
      </p:ext>
    </p:extLst>
  </p:cSld>
  <p:clrMapOvr>
    <a:masterClrMapping/>
  </p:clrMapOvr>
  <p:transition spd="med"/>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5800" y="159500"/>
            <a:ext cx="7772400" cy="612101"/>
          </a:xfrm>
        </p:spPr>
        <p:txBody>
          <a:bodyPr/>
          <a:lstStyle/>
          <a:p>
            <a:r>
              <a:rPr lang="en-US" sz="1800" dirty="0">
                <a:solidFill>
                  <a:srgbClr val="FF0000"/>
                </a:solidFill>
              </a:rPr>
              <a:t>Applications of Machine Learning</a:t>
            </a:r>
            <a:r>
              <a:rPr lang="en-US" sz="1800" dirty="0">
                <a:solidFill>
                  <a:srgbClr val="7F7F7F"/>
                </a:solidFill>
              </a:rPr>
              <a:t> for </a:t>
            </a:r>
            <a:r>
              <a:rPr lang="en-US" sz="1800" dirty="0" smtClean="0">
                <a:solidFill>
                  <a:srgbClr val="7F7F7F"/>
                </a:solidFill>
              </a:rPr>
              <a:t/>
            </a:r>
            <a:br>
              <a:rPr lang="en-US" sz="1800" dirty="0" smtClean="0">
                <a:solidFill>
                  <a:srgbClr val="7F7F7F"/>
                </a:solidFill>
              </a:rPr>
            </a:br>
            <a:r>
              <a:rPr lang="en-US" sz="1800" dirty="0" smtClean="0">
                <a:solidFill>
                  <a:srgbClr val="7F7F7F"/>
                </a:solidFill>
              </a:rPr>
              <a:t>Comparing </a:t>
            </a:r>
            <a:r>
              <a:rPr lang="en-US" sz="1800" dirty="0">
                <a:solidFill>
                  <a:srgbClr val="7F7F7F"/>
                </a:solidFill>
              </a:rPr>
              <a:t>Transcriptomes of Distant Organisms</a:t>
            </a:r>
          </a:p>
        </p:txBody>
      </p:sp>
      <p:sp>
        <p:nvSpPr>
          <p:cNvPr id="3" name="Content Placeholder 2"/>
          <p:cNvSpPr>
            <a:spLocks noGrp="1"/>
          </p:cNvSpPr>
          <p:nvPr>
            <p:ph sz="half" idx="1"/>
          </p:nvPr>
        </p:nvSpPr>
        <p:spPr>
          <a:xfrm>
            <a:off x="165268" y="936609"/>
            <a:ext cx="5040262" cy="5551947"/>
          </a:xfrm>
        </p:spPr>
        <p:txBody>
          <a:bodyPr/>
          <a:lstStyle/>
          <a:p>
            <a:r>
              <a:rPr lang="en-US" b="1" dirty="0" smtClean="0">
                <a:solidFill>
                  <a:srgbClr val="FFFF00"/>
                </a:solidFill>
              </a:rPr>
              <a:t>Intro to Comparative ENCODE</a:t>
            </a:r>
            <a:r>
              <a:rPr lang="en-US" sz="1600" dirty="0" smtClean="0">
                <a:solidFill>
                  <a:srgbClr val="FFFF00"/>
                </a:solidFill>
              </a:rPr>
              <a:t> </a:t>
            </a:r>
            <a:endParaRPr lang="en-US" sz="1600" dirty="0">
              <a:solidFill>
                <a:srgbClr val="FFFF00"/>
              </a:solidFill>
            </a:endParaRPr>
          </a:p>
          <a:p>
            <a:pPr lvl="1"/>
            <a:r>
              <a:rPr lang="en-US" sz="1600" dirty="0" smtClean="0">
                <a:solidFill>
                  <a:srgbClr val="7F7F7F"/>
                </a:solidFill>
              </a:rPr>
              <a:t>Lots </a:t>
            </a:r>
            <a:r>
              <a:rPr lang="en-US" sz="1600" dirty="0">
                <a:solidFill>
                  <a:srgbClr val="7F7F7F"/>
                </a:solidFill>
              </a:rPr>
              <a:t>of Matched Data for Comparative </a:t>
            </a:r>
            <a:r>
              <a:rPr lang="en-US" sz="1600" dirty="0" smtClean="0">
                <a:solidFill>
                  <a:srgbClr val="7F7F7F"/>
                </a:solidFill>
              </a:rPr>
              <a:t>Analysis</a:t>
            </a:r>
          </a:p>
          <a:p>
            <a:pPr eaLnBrk="1" fontAlgn="auto" hangingPunct="1">
              <a:spcAft>
                <a:spcPts val="0"/>
              </a:spcAft>
              <a:buFont typeface="Arial"/>
              <a:buChar char="•"/>
              <a:defRPr/>
            </a:pPr>
            <a:r>
              <a:rPr lang="en-US" b="1" dirty="0" smtClean="0">
                <a:solidFill>
                  <a:srgbClr val="FF0000"/>
                </a:solidFill>
              </a:rPr>
              <a:t>App. #1:</a:t>
            </a:r>
            <a:r>
              <a:rPr lang="en-US" b="1" dirty="0" smtClean="0">
                <a:solidFill>
                  <a:srgbClr val="FF6600"/>
                </a:solidFill>
              </a:rPr>
              <a:t> </a:t>
            </a:r>
            <a:r>
              <a:rPr lang="en-US" b="1" dirty="0" smtClean="0">
                <a:solidFill>
                  <a:srgbClr val="FFFF00"/>
                </a:solidFill>
              </a:rPr>
              <a:t>Characterizing ncRNAs &amp; TARs</a:t>
            </a:r>
            <a:endParaRPr lang="en-US" b="1" dirty="0">
              <a:solidFill>
                <a:srgbClr val="FFFF00"/>
              </a:solidFill>
            </a:endParaRPr>
          </a:p>
          <a:p>
            <a:pPr lvl="1" eaLnBrk="1" fontAlgn="auto" hangingPunct="1">
              <a:spcAft>
                <a:spcPts val="0"/>
              </a:spcAft>
              <a:buFont typeface="Arial"/>
              <a:buChar char="•"/>
              <a:defRPr/>
            </a:pPr>
            <a:r>
              <a:rPr lang="en-US" sz="1600" dirty="0" smtClean="0">
                <a:solidFill>
                  <a:srgbClr val="7F7F7F"/>
                </a:solidFill>
              </a:rPr>
              <a:t>Not much news in canonical gene models</a:t>
            </a:r>
          </a:p>
          <a:p>
            <a:pPr lvl="1" eaLnBrk="1" fontAlgn="auto" hangingPunct="1">
              <a:spcAft>
                <a:spcPts val="0"/>
              </a:spcAft>
              <a:buFont typeface="Arial"/>
              <a:buChar char="•"/>
              <a:defRPr/>
            </a:pPr>
            <a:r>
              <a:rPr lang="en-US" sz="1600" dirty="0" smtClean="0">
                <a:solidFill>
                  <a:srgbClr val="7F7F7F"/>
                </a:solidFill>
              </a:rPr>
              <a:t>Simple </a:t>
            </a:r>
            <a:r>
              <a:rPr lang="en-US" sz="1600" dirty="0" err="1" smtClean="0">
                <a:solidFill>
                  <a:srgbClr val="7F7F7F"/>
                </a:solidFill>
              </a:rPr>
              <a:t>contig</a:t>
            </a:r>
            <a:r>
              <a:rPr lang="en-US" sz="1600" dirty="0" smtClean="0">
                <a:solidFill>
                  <a:srgbClr val="7F7F7F"/>
                </a:solidFill>
              </a:rPr>
              <a:t> search </a:t>
            </a:r>
            <a:r>
              <a:rPr lang="en-US" sz="1600" dirty="0">
                <a:solidFill>
                  <a:srgbClr val="7F7F7F"/>
                </a:solidFill>
              </a:rPr>
              <a:t>(TARs) </a:t>
            </a:r>
            <a:r>
              <a:rPr lang="en-US" sz="1600" dirty="0" smtClean="0">
                <a:solidFill>
                  <a:srgbClr val="7F7F7F"/>
                </a:solidFill>
              </a:rPr>
              <a:t>finds uniform </a:t>
            </a:r>
            <a:r>
              <a:rPr lang="en-US" sz="1600" dirty="0">
                <a:solidFill>
                  <a:srgbClr val="7F7F7F"/>
                </a:solidFill>
              </a:rPr>
              <a:t>density of non-canonical </a:t>
            </a:r>
            <a:r>
              <a:rPr lang="en-US" sz="1600" dirty="0" smtClean="0">
                <a:solidFill>
                  <a:srgbClr val="7F7F7F"/>
                </a:solidFill>
              </a:rPr>
              <a:t>transcription</a:t>
            </a:r>
            <a:endParaRPr lang="en-US" sz="1600" dirty="0">
              <a:solidFill>
                <a:srgbClr val="7F7F7F"/>
              </a:solidFill>
            </a:endParaRPr>
          </a:p>
          <a:p>
            <a:pPr lvl="1" eaLnBrk="1" fontAlgn="auto" hangingPunct="1">
              <a:spcAft>
                <a:spcPts val="0"/>
              </a:spcAft>
              <a:buFont typeface="Arial"/>
              <a:buChar char="•"/>
              <a:defRPr/>
            </a:pPr>
            <a:r>
              <a:rPr lang="en-US" sz="1600" dirty="0" smtClean="0">
                <a:solidFill>
                  <a:srgbClr val="7F7F7F"/>
                </a:solidFill>
              </a:rPr>
              <a:t>ML model shows few TARs similar </a:t>
            </a:r>
            <a:r>
              <a:rPr lang="en-US" sz="1600" dirty="0">
                <a:solidFill>
                  <a:srgbClr val="7F7F7F"/>
                </a:solidFill>
              </a:rPr>
              <a:t>to existing </a:t>
            </a:r>
            <a:r>
              <a:rPr lang="en-US" sz="1600" dirty="0" smtClean="0">
                <a:solidFill>
                  <a:srgbClr val="7F7F7F"/>
                </a:solidFill>
              </a:rPr>
              <a:t>ones, but some enrichment for </a:t>
            </a:r>
            <a:r>
              <a:rPr lang="en-US" sz="1600" dirty="0" err="1" smtClean="0">
                <a:solidFill>
                  <a:srgbClr val="7F7F7F"/>
                </a:solidFill>
              </a:rPr>
              <a:t>eRNAs</a:t>
            </a:r>
            <a:r>
              <a:rPr lang="en-US" sz="1600" dirty="0" smtClean="0">
                <a:solidFill>
                  <a:srgbClr val="7F7F7F"/>
                </a:solidFill>
              </a:rPr>
              <a:t> </a:t>
            </a:r>
            <a:endParaRPr lang="en-US" sz="1600" dirty="0">
              <a:solidFill>
                <a:srgbClr val="7F7F7F"/>
              </a:solidFill>
            </a:endParaRPr>
          </a:p>
          <a:p>
            <a:pPr eaLnBrk="1" fontAlgn="auto" hangingPunct="1">
              <a:spcAft>
                <a:spcPts val="0"/>
              </a:spcAft>
              <a:buFont typeface="Arial"/>
              <a:buChar char="•"/>
              <a:defRPr/>
            </a:pPr>
            <a:r>
              <a:rPr lang="en-US" b="1" dirty="0" smtClean="0">
                <a:solidFill>
                  <a:srgbClr val="FF0000"/>
                </a:solidFill>
              </a:rPr>
              <a:t>App. #2:</a:t>
            </a:r>
            <a:r>
              <a:rPr lang="en-US" b="1" dirty="0" smtClean="0">
                <a:solidFill>
                  <a:srgbClr val="FF6600"/>
                </a:solidFill>
              </a:rPr>
              <a:t> </a:t>
            </a:r>
            <a:r>
              <a:rPr lang="en-US" b="1" dirty="0" smtClean="0">
                <a:solidFill>
                  <a:srgbClr val="FFFF00"/>
                </a:solidFill>
              </a:rPr>
              <a:t>Expression </a:t>
            </a:r>
            <a:r>
              <a:rPr lang="en-US" b="1" dirty="0">
                <a:solidFill>
                  <a:srgbClr val="FFFF00"/>
                </a:solidFill>
              </a:rPr>
              <a:t>Clustering, Cross-species </a:t>
            </a:r>
          </a:p>
          <a:p>
            <a:pPr lvl="1" eaLnBrk="1" fontAlgn="auto" hangingPunct="1">
              <a:spcAft>
                <a:spcPts val="0"/>
              </a:spcAft>
              <a:buFont typeface="Arial"/>
              <a:buChar char="•"/>
              <a:defRPr/>
            </a:pPr>
            <a:r>
              <a:rPr lang="en-US" sz="1600" dirty="0" smtClean="0">
                <a:solidFill>
                  <a:srgbClr val="7F7F7F"/>
                </a:solidFill>
              </a:rPr>
              <a:t>Potts-model </a:t>
            </a:r>
            <a:r>
              <a:rPr lang="en-US" sz="1600" dirty="0">
                <a:solidFill>
                  <a:srgbClr val="7F7F7F"/>
                </a:solidFill>
              </a:rPr>
              <a:t>o</a:t>
            </a:r>
            <a:r>
              <a:rPr lang="en-US" sz="1600" dirty="0" smtClean="0">
                <a:solidFill>
                  <a:srgbClr val="7F7F7F"/>
                </a:solidFill>
              </a:rPr>
              <a:t>ptimization gives 16 </a:t>
            </a:r>
            <a:r>
              <a:rPr lang="en-US" sz="1600" dirty="0">
                <a:solidFill>
                  <a:srgbClr val="7F7F7F"/>
                </a:solidFill>
              </a:rPr>
              <a:t>conserved co-expression </a:t>
            </a:r>
            <a:r>
              <a:rPr lang="en-US" sz="1600" dirty="0" smtClean="0">
                <a:solidFill>
                  <a:srgbClr val="7F7F7F"/>
                </a:solidFill>
              </a:rPr>
              <a:t>modules (which can potentially annotate ncRNAs/TARs)</a:t>
            </a:r>
            <a:endParaRPr lang="en-US" sz="1400" dirty="0">
              <a:solidFill>
                <a:srgbClr val="7F7F7F"/>
              </a:solidFill>
            </a:endParaRPr>
          </a:p>
          <a:p>
            <a:pPr lvl="1" eaLnBrk="1" fontAlgn="auto" hangingPunct="1">
              <a:spcAft>
                <a:spcPts val="0"/>
              </a:spcAft>
              <a:buFont typeface="Arial"/>
              <a:buChar char="•"/>
              <a:defRPr/>
            </a:pPr>
            <a:r>
              <a:rPr lang="en-US" sz="1600" dirty="0" smtClean="0">
                <a:solidFill>
                  <a:srgbClr val="7F7F7F"/>
                </a:solidFill>
              </a:rPr>
              <a:t>Developmental 'hourglass' </a:t>
            </a:r>
            <a:r>
              <a:rPr lang="en-US" sz="1600" dirty="0">
                <a:solidFill>
                  <a:srgbClr val="7F7F7F"/>
                </a:solidFill>
              </a:rPr>
              <a:t>genes in 12 of </a:t>
            </a:r>
            <a:r>
              <a:rPr lang="en-US" sz="1600" dirty="0" smtClean="0">
                <a:solidFill>
                  <a:srgbClr val="7F7F7F"/>
                </a:solidFill>
              </a:rPr>
              <a:t>these. They also exhibit intra</a:t>
            </a:r>
            <a:r>
              <a:rPr lang="en-US" sz="1600" dirty="0">
                <a:solidFill>
                  <a:srgbClr val="7F7F7F"/>
                </a:solidFill>
              </a:rPr>
              <a:t>-organism hourglass </a:t>
            </a:r>
            <a:r>
              <a:rPr lang="en-US" sz="1600" dirty="0" smtClean="0">
                <a:solidFill>
                  <a:srgbClr val="7F7F7F"/>
                </a:solidFill>
              </a:rPr>
              <a:t>behavior.</a:t>
            </a:r>
          </a:p>
          <a:p>
            <a:pPr lvl="1" eaLnBrk="1" fontAlgn="auto" hangingPunct="1">
              <a:spcAft>
                <a:spcPts val="0"/>
              </a:spcAft>
              <a:buFont typeface="Arial"/>
              <a:buChar char="•"/>
              <a:defRPr/>
            </a:pPr>
            <a:r>
              <a:rPr lang="en-US" sz="1600" dirty="0" smtClean="0">
                <a:solidFill>
                  <a:srgbClr val="7F7F7F"/>
                </a:solidFill>
              </a:rPr>
              <a:t>Stage </a:t>
            </a:r>
            <a:r>
              <a:rPr lang="en-US" sz="1600" dirty="0">
                <a:solidFill>
                  <a:srgbClr val="7F7F7F"/>
                </a:solidFill>
              </a:rPr>
              <a:t>alignment of worm &amp; fly development, strongest with hourglass genes</a:t>
            </a:r>
          </a:p>
          <a:p>
            <a:endParaRPr lang="en-US" sz="1600" dirty="0">
              <a:solidFill>
                <a:srgbClr val="7F7F7F"/>
              </a:solidFill>
            </a:endParaRPr>
          </a:p>
          <a:p>
            <a:endParaRPr lang="en-US" sz="1600" dirty="0">
              <a:solidFill>
                <a:srgbClr val="7F7F7F"/>
              </a:solidFill>
            </a:endParaRPr>
          </a:p>
          <a:p>
            <a:endParaRPr lang="en-US" sz="1600" dirty="0">
              <a:solidFill>
                <a:srgbClr val="7F7F7F"/>
              </a:solidFill>
            </a:endParaRPr>
          </a:p>
          <a:p>
            <a:endParaRPr lang="en-US" sz="1600" dirty="0">
              <a:solidFill>
                <a:srgbClr val="7F7F7F"/>
              </a:solidFill>
            </a:endParaRPr>
          </a:p>
          <a:p>
            <a:endParaRPr lang="en-US" sz="1600" dirty="0">
              <a:solidFill>
                <a:srgbClr val="7F7F7F"/>
              </a:solidFill>
            </a:endParaRPr>
          </a:p>
        </p:txBody>
      </p:sp>
      <p:sp>
        <p:nvSpPr>
          <p:cNvPr id="4" name="Content Placeholder 3"/>
          <p:cNvSpPr>
            <a:spLocks noGrp="1"/>
          </p:cNvSpPr>
          <p:nvPr>
            <p:ph sz="half" idx="2"/>
          </p:nvPr>
        </p:nvSpPr>
        <p:spPr>
          <a:xfrm>
            <a:off x="5239857" y="936609"/>
            <a:ext cx="3500858" cy="4955979"/>
          </a:xfrm>
        </p:spPr>
        <p:txBody>
          <a:bodyPr/>
          <a:lstStyle/>
          <a:p>
            <a:r>
              <a:rPr lang="en-US" b="1" dirty="0" smtClean="0">
                <a:solidFill>
                  <a:srgbClr val="FF0000"/>
                </a:solidFill>
              </a:rPr>
              <a:t>App. #3:</a:t>
            </a:r>
            <a:r>
              <a:rPr lang="en-US" b="1" dirty="0" smtClean="0">
                <a:solidFill>
                  <a:srgbClr val="FF6600"/>
                </a:solidFill>
              </a:rPr>
              <a:t> </a:t>
            </a:r>
            <a:r>
              <a:rPr lang="en-US" b="1" dirty="0">
                <a:solidFill>
                  <a:srgbClr val="FFFF00"/>
                </a:solidFill>
              </a:rPr>
              <a:t>HM </a:t>
            </a:r>
            <a:r>
              <a:rPr lang="en-US" b="1" dirty="0" smtClean="0">
                <a:solidFill>
                  <a:srgbClr val="FFFF00"/>
                </a:solidFill>
              </a:rPr>
              <a:t>Models Relating Gene </a:t>
            </a:r>
            <a:r>
              <a:rPr lang="en-US" b="1" dirty="0">
                <a:solidFill>
                  <a:srgbClr val="FFFF00"/>
                </a:solidFill>
              </a:rPr>
              <a:t>Expression </a:t>
            </a:r>
            <a:r>
              <a:rPr lang="en-US" b="1" dirty="0" smtClean="0">
                <a:solidFill>
                  <a:srgbClr val="FFFF00"/>
                </a:solidFill>
              </a:rPr>
              <a:t>to Promoter Activity</a:t>
            </a:r>
            <a:endParaRPr lang="en-US" b="1" dirty="0">
              <a:solidFill>
                <a:srgbClr val="FFFF00"/>
              </a:solidFill>
            </a:endParaRPr>
          </a:p>
          <a:p>
            <a:pPr lvl="1"/>
            <a:r>
              <a:rPr lang="en-US" dirty="0">
                <a:solidFill>
                  <a:srgbClr val="7F7F7F"/>
                </a:solidFill>
              </a:rPr>
              <a:t>Works for ncRNAs as well as genes</a:t>
            </a:r>
          </a:p>
          <a:p>
            <a:pPr lvl="1"/>
            <a:r>
              <a:rPr lang="en-US" dirty="0" smtClean="0">
                <a:solidFill>
                  <a:srgbClr val="7F7F7F"/>
                </a:solidFill>
              </a:rPr>
              <a:t>Universal </a:t>
            </a:r>
            <a:r>
              <a:rPr lang="en-US" dirty="0">
                <a:solidFill>
                  <a:srgbClr val="7F7F7F"/>
                </a:solidFill>
              </a:rPr>
              <a:t>cross-species </a:t>
            </a:r>
            <a:r>
              <a:rPr lang="en-US" dirty="0" smtClean="0">
                <a:solidFill>
                  <a:srgbClr val="7F7F7F"/>
                </a:solidFill>
              </a:rPr>
              <a:t>model uses same set of parameters across diverse phyla</a:t>
            </a:r>
            <a:endParaRPr lang="en-US" dirty="0">
              <a:solidFill>
                <a:srgbClr val="7F7F7F"/>
              </a:solidFill>
            </a:endParaRPr>
          </a:p>
          <a:p>
            <a:r>
              <a:rPr lang="en-US" b="1" dirty="0" smtClean="0">
                <a:solidFill>
                  <a:srgbClr val="FF0000"/>
                </a:solidFill>
              </a:rPr>
              <a:t>App. #4:</a:t>
            </a:r>
            <a:r>
              <a:rPr lang="en-US" b="1" dirty="0" smtClean="0">
                <a:solidFill>
                  <a:srgbClr val="FF6600"/>
                </a:solidFill>
              </a:rPr>
              <a:t> </a:t>
            </a:r>
            <a:r>
              <a:rPr lang="en-US" b="1" dirty="0" smtClean="0">
                <a:solidFill>
                  <a:srgbClr val="FFFF00"/>
                </a:solidFill>
              </a:rPr>
              <a:t>Similarly constructed TF Models</a:t>
            </a:r>
            <a:endParaRPr lang="en-US" b="1" dirty="0">
              <a:solidFill>
                <a:srgbClr val="FFFF00"/>
              </a:solidFill>
            </a:endParaRPr>
          </a:p>
          <a:p>
            <a:pPr lvl="1"/>
            <a:r>
              <a:rPr lang="en-US" dirty="0" smtClean="0">
                <a:solidFill>
                  <a:srgbClr val="7F7F7F"/>
                </a:solidFill>
              </a:rPr>
              <a:t>Variable </a:t>
            </a:r>
            <a:r>
              <a:rPr lang="en-US" dirty="0">
                <a:solidFill>
                  <a:srgbClr val="7F7F7F"/>
                </a:solidFill>
              </a:rPr>
              <a:t>importance of regions around genes for HMs &amp; TFs</a:t>
            </a:r>
          </a:p>
          <a:p>
            <a:pPr lvl="1"/>
            <a:r>
              <a:rPr lang="en-US" dirty="0">
                <a:solidFill>
                  <a:srgbClr val="7F7F7F"/>
                </a:solidFill>
              </a:rPr>
              <a:t>TF &amp; HM signals are redundant for ‘prediction'</a:t>
            </a:r>
          </a:p>
          <a:p>
            <a:pPr lvl="1"/>
            <a:r>
              <a:rPr lang="en-US" dirty="0">
                <a:solidFill>
                  <a:srgbClr val="7F7F7F"/>
                </a:solidFill>
              </a:rPr>
              <a:t>Surprisingly, a few TFs are quite predictive</a:t>
            </a:r>
          </a:p>
          <a:p>
            <a:endParaRPr lang="en-US" sz="1600" dirty="0">
              <a:solidFill>
                <a:srgbClr val="7F7F7F"/>
              </a:solidFill>
            </a:endParaRPr>
          </a:p>
        </p:txBody>
      </p:sp>
    </p:spTree>
    <p:extLst>
      <p:ext uri="{BB962C8B-B14F-4D97-AF65-F5344CB8AC3E}">
        <p14:creationId xmlns:p14="http://schemas.microsoft.com/office/powerpoint/2010/main" val="1973090621"/>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434835"/>
            <a:ext cx="7772400" cy="1143000"/>
          </a:xfrm>
        </p:spPr>
        <p:txBody>
          <a:bodyPr/>
          <a:lstStyle/>
          <a:p>
            <a:r>
              <a:rPr lang="en-US" dirty="0" smtClean="0"/>
              <a:t>Focus on Promoters</a:t>
            </a:r>
            <a:endParaRPr lang="en-US" dirty="0"/>
          </a:p>
        </p:txBody>
      </p:sp>
      <p:sp>
        <p:nvSpPr>
          <p:cNvPr id="3" name="Content Placeholder 2"/>
          <p:cNvSpPr>
            <a:spLocks noGrp="1"/>
          </p:cNvSpPr>
          <p:nvPr>
            <p:ph idx="1"/>
          </p:nvPr>
        </p:nvSpPr>
        <p:spPr>
          <a:xfrm>
            <a:off x="382845" y="2324441"/>
            <a:ext cx="8379548" cy="4533559"/>
          </a:xfrm>
        </p:spPr>
        <p:txBody>
          <a:bodyPr>
            <a:normAutofit lnSpcReduction="10000"/>
          </a:bodyPr>
          <a:lstStyle/>
          <a:p>
            <a:endParaRPr lang="en-US" dirty="0" smtClean="0"/>
          </a:p>
          <a:p>
            <a:endParaRPr lang="en-US" dirty="0"/>
          </a:p>
          <a:p>
            <a:endParaRPr lang="en-US" dirty="0" smtClean="0"/>
          </a:p>
          <a:p>
            <a:endParaRPr lang="en-US" dirty="0"/>
          </a:p>
          <a:p>
            <a:r>
              <a:rPr lang="en-US" dirty="0" smtClean="0"/>
              <a:t>Key Questions</a:t>
            </a:r>
          </a:p>
          <a:p>
            <a:pPr lvl="1"/>
            <a:r>
              <a:rPr lang="en-US" dirty="0" smtClean="0"/>
              <a:t>How do we define the active regions of promoter?</a:t>
            </a:r>
          </a:p>
          <a:p>
            <a:pPr lvl="1"/>
            <a:r>
              <a:rPr lang="en-US" dirty="0" smtClean="0"/>
              <a:t>For an active promoter, how do we relate it bound TFs, its epigenetic marks &amp; its chromatin state to the level of transcription?</a:t>
            </a:r>
          </a:p>
          <a:p>
            <a:pPr lvl="1"/>
            <a:r>
              <a:rPr lang="en-US" dirty="0" smtClean="0"/>
              <a:t>Are these definitions &amp; relationships conserved between very different species?</a:t>
            </a:r>
          </a:p>
        </p:txBody>
      </p:sp>
      <p:grpSp>
        <p:nvGrpSpPr>
          <p:cNvPr id="9" name="Group 8"/>
          <p:cNvGrpSpPr/>
          <p:nvPr/>
        </p:nvGrpSpPr>
        <p:grpSpPr>
          <a:xfrm>
            <a:off x="1980863" y="2586137"/>
            <a:ext cx="5057018" cy="1410118"/>
            <a:chOff x="1607994" y="3007011"/>
            <a:chExt cx="5511451" cy="1536834"/>
          </a:xfrm>
        </p:grpSpPr>
        <p:pic>
          <p:nvPicPr>
            <p:cNvPr id="4" name="Picture 3"/>
            <p:cNvPicPr>
              <a:picLocks noChangeAspect="1"/>
            </p:cNvPicPr>
            <p:nvPr/>
          </p:nvPicPr>
          <p:blipFill rotWithShape="1">
            <a:blip r:embed="rId2"/>
            <a:srcRect l="7091" t="62202" r="46379" b="20597"/>
            <a:stretch/>
          </p:blipFill>
          <p:spPr>
            <a:xfrm>
              <a:off x="1607994" y="3007011"/>
              <a:ext cx="5511451" cy="1536834"/>
            </a:xfrm>
            <a:prstGeom prst="rect">
              <a:avLst/>
            </a:prstGeom>
          </p:spPr>
        </p:pic>
        <p:sp>
          <p:nvSpPr>
            <p:cNvPr id="8" name="Rectangle 7"/>
            <p:cNvSpPr/>
            <p:nvPr/>
          </p:nvSpPr>
          <p:spPr bwMode="auto">
            <a:xfrm>
              <a:off x="1632219" y="3123376"/>
              <a:ext cx="314607" cy="361177"/>
            </a:xfrm>
            <a:prstGeom prst="rect">
              <a:avLst/>
            </a:prstGeom>
            <a:solidFill>
              <a:srgbClr val="FFFFFF"/>
            </a:solidFill>
            <a:ln w="12700" cap="flat" cmpd="sng" algn="ctr">
              <a:solidFill>
                <a:srgbClr val="FFFFFF"/>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ctr" defTabSz="912813"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chemeClr val="tx1"/>
                </a:solidFill>
                <a:effectLst/>
                <a:latin typeface="Arial" pitchFamily="-65" charset="0"/>
              </a:endParaRPr>
            </a:p>
          </p:txBody>
        </p:sp>
      </p:grpSp>
      <p:grpSp>
        <p:nvGrpSpPr>
          <p:cNvPr id="11" name="Group 10"/>
          <p:cNvGrpSpPr/>
          <p:nvPr/>
        </p:nvGrpSpPr>
        <p:grpSpPr>
          <a:xfrm>
            <a:off x="2178945" y="1351502"/>
            <a:ext cx="4124851" cy="1316550"/>
            <a:chOff x="1351645" y="1025278"/>
            <a:chExt cx="4617098" cy="1561218"/>
          </a:xfrm>
        </p:grpSpPr>
        <p:pic>
          <p:nvPicPr>
            <p:cNvPr id="5" name="Picture 4"/>
            <p:cNvPicPr>
              <a:picLocks noChangeAspect="1"/>
            </p:cNvPicPr>
            <p:nvPr/>
          </p:nvPicPr>
          <p:blipFill rotWithShape="1">
            <a:blip r:embed="rId2"/>
            <a:srcRect l="55731" t="4292" b="75863"/>
            <a:stretch/>
          </p:blipFill>
          <p:spPr>
            <a:xfrm>
              <a:off x="1351645" y="1025278"/>
              <a:ext cx="4617098" cy="1561218"/>
            </a:xfrm>
            <a:prstGeom prst="rect">
              <a:avLst/>
            </a:prstGeom>
          </p:spPr>
        </p:pic>
        <p:sp>
          <p:nvSpPr>
            <p:cNvPr id="10" name="Rectangle 9"/>
            <p:cNvSpPr/>
            <p:nvPr/>
          </p:nvSpPr>
          <p:spPr bwMode="auto">
            <a:xfrm>
              <a:off x="1434133" y="1200981"/>
              <a:ext cx="314607" cy="361177"/>
            </a:xfrm>
            <a:prstGeom prst="rect">
              <a:avLst/>
            </a:prstGeom>
            <a:solidFill>
              <a:srgbClr val="FFFFFF"/>
            </a:solidFill>
            <a:ln w="12700" cap="flat" cmpd="sng" algn="ctr">
              <a:solidFill>
                <a:srgbClr val="FFFFFF"/>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ctr" defTabSz="912813"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chemeClr val="tx1"/>
                </a:solidFill>
                <a:effectLst/>
                <a:latin typeface="Arial" pitchFamily="-65" charset="0"/>
              </a:endParaRPr>
            </a:p>
          </p:txBody>
        </p:sp>
      </p:grpSp>
      <p:sp>
        <p:nvSpPr>
          <p:cNvPr id="12" name="TextBox 11"/>
          <p:cNvSpPr txBox="1"/>
          <p:nvPr/>
        </p:nvSpPr>
        <p:spPr>
          <a:xfrm>
            <a:off x="454433" y="1607822"/>
            <a:ext cx="1386217" cy="276999"/>
          </a:xfrm>
          <a:prstGeom prst="rect">
            <a:avLst/>
          </a:prstGeom>
          <a:noFill/>
        </p:spPr>
        <p:txBody>
          <a:bodyPr wrap="none" rtlCol="0">
            <a:spAutoFit/>
          </a:bodyPr>
          <a:lstStyle/>
          <a:p>
            <a:r>
              <a:rPr lang="en-US" dirty="0" smtClean="0"/>
              <a:t>Active Promoter</a:t>
            </a:r>
            <a:endParaRPr lang="en-US" dirty="0"/>
          </a:p>
        </p:txBody>
      </p:sp>
      <p:sp>
        <p:nvSpPr>
          <p:cNvPr id="13" name="TextBox 12"/>
          <p:cNvSpPr txBox="1"/>
          <p:nvPr/>
        </p:nvSpPr>
        <p:spPr>
          <a:xfrm>
            <a:off x="467008" y="2843754"/>
            <a:ext cx="1698452" cy="276999"/>
          </a:xfrm>
          <a:prstGeom prst="rect">
            <a:avLst/>
          </a:prstGeom>
          <a:noFill/>
        </p:spPr>
        <p:txBody>
          <a:bodyPr wrap="none" rtlCol="0">
            <a:spAutoFit/>
          </a:bodyPr>
          <a:lstStyle/>
          <a:p>
            <a:r>
              <a:rPr lang="en-US" dirty="0" smtClean="0"/>
              <a:t>Repressed Promoter</a:t>
            </a:r>
            <a:endParaRPr lang="en-US" dirty="0"/>
          </a:p>
        </p:txBody>
      </p:sp>
      <p:sp>
        <p:nvSpPr>
          <p:cNvPr id="14" name="TextBox 13"/>
          <p:cNvSpPr txBox="1"/>
          <p:nvPr/>
        </p:nvSpPr>
        <p:spPr>
          <a:xfrm>
            <a:off x="6746577" y="2423383"/>
            <a:ext cx="1792077" cy="276999"/>
          </a:xfrm>
          <a:prstGeom prst="rect">
            <a:avLst/>
          </a:prstGeom>
          <a:noFill/>
        </p:spPr>
        <p:txBody>
          <a:bodyPr wrap="none" rtlCol="0">
            <a:spAutoFit/>
          </a:bodyPr>
          <a:lstStyle/>
          <a:p>
            <a:r>
              <a:rPr lang="en-US" dirty="0" smtClean="0"/>
              <a:t>Histone modifications</a:t>
            </a:r>
            <a:endParaRPr lang="en-US" dirty="0"/>
          </a:p>
        </p:txBody>
      </p:sp>
      <p:cxnSp>
        <p:nvCxnSpPr>
          <p:cNvPr id="16" name="Straight Arrow Connector 15"/>
          <p:cNvCxnSpPr>
            <a:stCxn id="14" idx="2"/>
          </p:cNvCxnSpPr>
          <p:nvPr/>
        </p:nvCxnSpPr>
        <p:spPr bwMode="auto">
          <a:xfrm flipH="1">
            <a:off x="6781533" y="2700382"/>
            <a:ext cx="861083" cy="340498"/>
          </a:xfrm>
          <a:prstGeom prst="straightConnector1">
            <a:avLst/>
          </a:prstGeom>
          <a:noFill/>
          <a:ln w="12700" cap="flat" cmpd="sng" algn="ctr">
            <a:solidFill>
              <a:schemeClr val="tx1"/>
            </a:solidFill>
            <a:prstDash val="solid"/>
            <a:round/>
            <a:headEnd type="none" w="sm" len="sm"/>
            <a:tailEnd type="arrow"/>
          </a:ln>
          <a:effectLst/>
        </p:spPr>
      </p:cxnSp>
      <p:cxnSp>
        <p:nvCxnSpPr>
          <p:cNvPr id="18" name="Straight Arrow Connector 17"/>
          <p:cNvCxnSpPr>
            <a:stCxn id="14" idx="0"/>
          </p:cNvCxnSpPr>
          <p:nvPr/>
        </p:nvCxnSpPr>
        <p:spPr bwMode="auto">
          <a:xfrm flipH="1" flipV="1">
            <a:off x="6012493" y="1957348"/>
            <a:ext cx="1630123" cy="466035"/>
          </a:xfrm>
          <a:prstGeom prst="straightConnector1">
            <a:avLst/>
          </a:prstGeom>
          <a:noFill/>
          <a:ln w="12700" cap="flat" cmpd="sng" algn="ctr">
            <a:solidFill>
              <a:schemeClr val="tx1"/>
            </a:solidFill>
            <a:prstDash val="solid"/>
            <a:round/>
            <a:headEnd type="none" w="sm" len="sm"/>
            <a:tailEnd type="arrow"/>
          </a:ln>
          <a:effectLst/>
        </p:spPr>
      </p:cxnSp>
      <p:sp>
        <p:nvSpPr>
          <p:cNvPr id="21" name="Rectangle 20"/>
          <p:cNvSpPr/>
          <p:nvPr/>
        </p:nvSpPr>
        <p:spPr bwMode="auto">
          <a:xfrm>
            <a:off x="2380811" y="1454005"/>
            <a:ext cx="281065" cy="304575"/>
          </a:xfrm>
          <a:prstGeom prst="rect">
            <a:avLst/>
          </a:prstGeom>
          <a:solidFill>
            <a:srgbClr val="FFFFFF"/>
          </a:solidFill>
          <a:ln w="12700" cap="flat" cmpd="sng" algn="ctr">
            <a:solidFill>
              <a:srgbClr val="FFFFFF"/>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ctr" defTabSz="912813"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chemeClr val="tx1"/>
              </a:solidFill>
              <a:effectLst/>
              <a:latin typeface="Arial" pitchFamily="-65" charset="0"/>
            </a:endParaRPr>
          </a:p>
        </p:txBody>
      </p:sp>
      <p:sp>
        <p:nvSpPr>
          <p:cNvPr id="22" name="TextBox 21"/>
          <p:cNvSpPr txBox="1"/>
          <p:nvPr/>
        </p:nvSpPr>
        <p:spPr>
          <a:xfrm>
            <a:off x="6424256" y="6581001"/>
            <a:ext cx="2638179" cy="276999"/>
          </a:xfrm>
          <a:prstGeom prst="rect">
            <a:avLst/>
          </a:prstGeom>
          <a:noFill/>
        </p:spPr>
        <p:txBody>
          <a:bodyPr wrap="none" rtlCol="0">
            <a:spAutoFit/>
          </a:bodyPr>
          <a:lstStyle/>
          <a:p>
            <a:r>
              <a:rPr lang="en-US" b="0" dirty="0" smtClean="0"/>
              <a:t>Zhou </a:t>
            </a:r>
            <a:r>
              <a:rPr lang="en-US" b="0" i="1" dirty="0" smtClean="0"/>
              <a:t>et al. Nat. Rev. Genetics </a:t>
            </a:r>
            <a:r>
              <a:rPr lang="en-US" b="0" dirty="0" smtClean="0"/>
              <a:t>2011</a:t>
            </a:r>
            <a:endParaRPr lang="en-US" b="0" i="1" dirty="0"/>
          </a:p>
        </p:txBody>
      </p:sp>
    </p:spTree>
    <p:extLst>
      <p:ext uri="{BB962C8B-B14F-4D97-AF65-F5344CB8AC3E}">
        <p14:creationId xmlns:p14="http://schemas.microsoft.com/office/powerpoint/2010/main" val="9132240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sz="3600" dirty="0" smtClean="0"/>
              <a:t>Relating Genomic Inputs to Outputs</a:t>
            </a:r>
            <a:endParaRPr lang="en-US" sz="3600" dirty="0"/>
          </a:p>
        </p:txBody>
      </p:sp>
      <p:pic>
        <p:nvPicPr>
          <p:cNvPr id="4" name="内容占位符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00683" y="571484"/>
            <a:ext cx="5733160" cy="2866580"/>
          </a:xfrm>
        </p:spPr>
      </p:pic>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18843" y="1371757"/>
            <a:ext cx="5715000" cy="2857500"/>
          </a:xfrm>
          <a:prstGeom prst="rect">
            <a:avLst/>
          </a:prstGeom>
        </p:spPr>
      </p:pic>
      <p:graphicFrame>
        <p:nvGraphicFramePr>
          <p:cNvPr id="8" name="图表 7"/>
          <p:cNvGraphicFramePr>
            <a:graphicFrameLocks/>
          </p:cNvGraphicFramePr>
          <p:nvPr>
            <p:extLst>
              <p:ext uri="{D42A27DB-BD31-4B8C-83A1-F6EECF244321}">
                <p14:modId xmlns:p14="http://schemas.microsoft.com/office/powerpoint/2010/main" val="1487136330"/>
              </p:ext>
            </p:extLst>
          </p:nvPr>
        </p:nvGraphicFramePr>
        <p:xfrm>
          <a:off x="1383913" y="2888564"/>
          <a:ext cx="5491325" cy="3880156"/>
        </p:xfrm>
        <a:graphic>
          <a:graphicData uri="http://schemas.openxmlformats.org/drawingml/2006/chart">
            <c:chart xmlns:c="http://schemas.openxmlformats.org/drawingml/2006/chart" xmlns:r="http://schemas.openxmlformats.org/officeDocument/2006/relationships" r:id="rId4"/>
          </a:graphicData>
        </a:graphic>
      </p:graphicFrame>
      <p:cxnSp>
        <p:nvCxnSpPr>
          <p:cNvPr id="10" name="直接箭头连接符 9"/>
          <p:cNvCxnSpPr/>
          <p:nvPr/>
        </p:nvCxnSpPr>
        <p:spPr>
          <a:xfrm flipH="1">
            <a:off x="3712143" y="2872284"/>
            <a:ext cx="130251" cy="2758631"/>
          </a:xfrm>
          <a:prstGeom prst="straightConnector1">
            <a:avLst/>
          </a:prstGeom>
          <a:ln>
            <a:solidFill>
              <a:srgbClr val="0024FF"/>
            </a:solidFill>
            <a:tailEnd type="triangle"/>
          </a:ln>
        </p:spPr>
        <p:style>
          <a:lnRef idx="3">
            <a:schemeClr val="dk1"/>
          </a:lnRef>
          <a:fillRef idx="0">
            <a:schemeClr val="dk1"/>
          </a:fillRef>
          <a:effectRef idx="2">
            <a:schemeClr val="dk1"/>
          </a:effectRef>
          <a:fontRef idx="minor">
            <a:schemeClr val="tx1"/>
          </a:fontRef>
        </p:style>
      </p:cxnSp>
      <p:cxnSp>
        <p:nvCxnSpPr>
          <p:cNvPr id="11" name="直接箭头连接符 10"/>
          <p:cNvCxnSpPr/>
          <p:nvPr/>
        </p:nvCxnSpPr>
        <p:spPr>
          <a:xfrm>
            <a:off x="5372838" y="2888564"/>
            <a:ext cx="468745" cy="597587"/>
          </a:xfrm>
          <a:prstGeom prst="straightConnector1">
            <a:avLst/>
          </a:prstGeom>
          <a:ln>
            <a:solidFill>
              <a:srgbClr val="0024FF"/>
            </a:solidFill>
            <a:tailEnd type="triangle"/>
          </a:ln>
        </p:spPr>
        <p:style>
          <a:lnRef idx="3">
            <a:schemeClr val="dk1"/>
          </a:lnRef>
          <a:fillRef idx="0">
            <a:schemeClr val="dk1"/>
          </a:fillRef>
          <a:effectRef idx="2">
            <a:schemeClr val="dk1"/>
          </a:effectRef>
          <a:fontRef idx="minor">
            <a:schemeClr val="tx1"/>
          </a:fontRef>
        </p:style>
      </p:cxnSp>
      <p:sp>
        <p:nvSpPr>
          <p:cNvPr id="22" name="文本框 21"/>
          <p:cNvSpPr txBox="1"/>
          <p:nvPr/>
        </p:nvSpPr>
        <p:spPr>
          <a:xfrm>
            <a:off x="620486" y="1820108"/>
            <a:ext cx="1203011" cy="369332"/>
          </a:xfrm>
          <a:prstGeom prst="rect">
            <a:avLst/>
          </a:prstGeom>
          <a:noFill/>
        </p:spPr>
        <p:txBody>
          <a:bodyPr wrap="none" rtlCol="0">
            <a:spAutoFit/>
          </a:bodyPr>
          <a:lstStyle/>
          <a:p>
            <a:pPr defTabSz="457200" fontAlgn="auto">
              <a:spcBef>
                <a:spcPts val="0"/>
              </a:spcBef>
              <a:spcAft>
                <a:spcPts val="0"/>
              </a:spcAft>
            </a:pPr>
            <a:r>
              <a:rPr lang="en-US" sz="1800" b="0" dirty="0" smtClean="0">
                <a:solidFill>
                  <a:prstClr val="black"/>
                </a:solidFill>
                <a:latin typeface="Calibri"/>
                <a:ea typeface="+mn-ea"/>
                <a:cs typeface="+mn-cs"/>
              </a:rPr>
              <a:t>Cell Type 1</a:t>
            </a:r>
            <a:endParaRPr lang="en-US" sz="1800" b="0" dirty="0">
              <a:solidFill>
                <a:prstClr val="black"/>
              </a:solidFill>
              <a:latin typeface="Calibri"/>
              <a:ea typeface="+mn-ea"/>
              <a:cs typeface="+mn-cs"/>
            </a:endParaRPr>
          </a:p>
        </p:txBody>
      </p:sp>
      <p:sp>
        <p:nvSpPr>
          <p:cNvPr id="23" name="文本框 22"/>
          <p:cNvSpPr txBox="1"/>
          <p:nvPr/>
        </p:nvSpPr>
        <p:spPr>
          <a:xfrm>
            <a:off x="607775" y="2519232"/>
            <a:ext cx="1203011" cy="369332"/>
          </a:xfrm>
          <a:prstGeom prst="rect">
            <a:avLst/>
          </a:prstGeom>
          <a:noFill/>
        </p:spPr>
        <p:txBody>
          <a:bodyPr wrap="none" rtlCol="0">
            <a:spAutoFit/>
          </a:bodyPr>
          <a:lstStyle/>
          <a:p>
            <a:pPr defTabSz="457200" fontAlgn="auto">
              <a:spcBef>
                <a:spcPts val="0"/>
              </a:spcBef>
              <a:spcAft>
                <a:spcPts val="0"/>
              </a:spcAft>
            </a:pPr>
            <a:r>
              <a:rPr lang="en-US" sz="1800" b="0" dirty="0" smtClean="0">
                <a:solidFill>
                  <a:prstClr val="black"/>
                </a:solidFill>
                <a:latin typeface="Calibri"/>
                <a:ea typeface="+mn-ea"/>
                <a:cs typeface="+mn-cs"/>
              </a:rPr>
              <a:t>Cell Type 2</a:t>
            </a:r>
            <a:endParaRPr lang="en-US" sz="1800" b="0" dirty="0">
              <a:solidFill>
                <a:prstClr val="black"/>
              </a:solidFill>
              <a:latin typeface="Calibri"/>
              <a:ea typeface="+mn-ea"/>
              <a:cs typeface="+mn-cs"/>
            </a:endParaRPr>
          </a:p>
        </p:txBody>
      </p:sp>
    </p:spTree>
    <p:extLst>
      <p:ext uri="{BB962C8B-B14F-4D97-AF65-F5344CB8AC3E}">
        <p14:creationId xmlns:p14="http://schemas.microsoft.com/office/powerpoint/2010/main" val="4098009803"/>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13561" r="5358"/>
          <a:stretch/>
        </p:blipFill>
        <p:spPr>
          <a:xfrm>
            <a:off x="-280205" y="109758"/>
            <a:ext cx="9812227" cy="3449581"/>
          </a:xfrm>
          <a:prstGeom prst="rect">
            <a:avLst/>
          </a:prstGeom>
        </p:spPr>
      </p:pic>
      <p:graphicFrame>
        <p:nvGraphicFramePr>
          <p:cNvPr id="8" name="Chart 7"/>
          <p:cNvGraphicFramePr/>
          <p:nvPr>
            <p:extLst>
              <p:ext uri="{D42A27DB-BD31-4B8C-83A1-F6EECF244321}">
                <p14:modId xmlns:p14="http://schemas.microsoft.com/office/powerpoint/2010/main" val="1311338207"/>
              </p:ext>
            </p:extLst>
          </p:nvPr>
        </p:nvGraphicFramePr>
        <p:xfrm>
          <a:off x="457911" y="2273587"/>
          <a:ext cx="3806407" cy="331285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Chart 8"/>
          <p:cNvGraphicFramePr/>
          <p:nvPr>
            <p:extLst>
              <p:ext uri="{D42A27DB-BD31-4B8C-83A1-F6EECF244321}">
                <p14:modId xmlns:p14="http://schemas.microsoft.com/office/powerpoint/2010/main" val="1147518631"/>
              </p:ext>
            </p:extLst>
          </p:nvPr>
        </p:nvGraphicFramePr>
        <p:xfrm>
          <a:off x="4264318" y="2273587"/>
          <a:ext cx="4107549" cy="3259933"/>
        </p:xfrm>
        <a:graphic>
          <a:graphicData uri="http://schemas.openxmlformats.org/drawingml/2006/chart">
            <c:chart xmlns:c="http://schemas.openxmlformats.org/drawingml/2006/chart" xmlns:r="http://schemas.openxmlformats.org/officeDocument/2006/relationships" r:id="rId4"/>
          </a:graphicData>
        </a:graphic>
      </p:graphicFrame>
      <p:sp>
        <p:nvSpPr>
          <p:cNvPr id="11" name="TextBox 10"/>
          <p:cNvSpPr txBox="1"/>
          <p:nvPr/>
        </p:nvSpPr>
        <p:spPr>
          <a:xfrm>
            <a:off x="221327" y="6201387"/>
            <a:ext cx="6177001" cy="523220"/>
          </a:xfrm>
          <a:prstGeom prst="rect">
            <a:avLst/>
          </a:prstGeom>
          <a:noFill/>
        </p:spPr>
        <p:txBody>
          <a:bodyPr wrap="square" rtlCol="0">
            <a:spAutoFit/>
          </a:bodyPr>
          <a:lstStyle/>
          <a:p>
            <a:pPr defTabSz="457200" fontAlgn="auto">
              <a:spcBef>
                <a:spcPts val="0"/>
              </a:spcBef>
              <a:spcAft>
                <a:spcPts val="0"/>
              </a:spcAft>
            </a:pPr>
            <a:r>
              <a:rPr lang="en-US" sz="2800" b="0" dirty="0" smtClean="0">
                <a:solidFill>
                  <a:srgbClr val="00B400"/>
                </a:solidFill>
                <a:latin typeface="Calibri"/>
                <a:ea typeface="+mn-ea"/>
                <a:cs typeface="+mn-cs"/>
              </a:rPr>
              <a:t>Y</a:t>
            </a:r>
            <a:r>
              <a:rPr lang="en-US" sz="2800" b="0" dirty="0" smtClean="0">
                <a:solidFill>
                  <a:prstClr val="black"/>
                </a:solidFill>
                <a:latin typeface="Calibri"/>
                <a:ea typeface="+mn-ea"/>
                <a:cs typeface="+mn-cs"/>
              </a:rPr>
              <a:t> = a</a:t>
            </a:r>
            <a:r>
              <a:rPr lang="en-US" sz="2800" b="0" dirty="0" smtClean="0">
                <a:solidFill>
                  <a:srgbClr val="FF0000"/>
                </a:solidFill>
                <a:latin typeface="Calibri"/>
                <a:ea typeface="+mn-ea"/>
                <a:cs typeface="+mn-cs"/>
              </a:rPr>
              <a:t>X</a:t>
            </a:r>
            <a:r>
              <a:rPr lang="en-US" sz="2800" b="0" baseline="-25000" dirty="0" smtClean="0">
                <a:solidFill>
                  <a:srgbClr val="FF0000"/>
                </a:solidFill>
                <a:latin typeface="Calibri"/>
                <a:ea typeface="+mn-ea"/>
                <a:cs typeface="+mn-cs"/>
              </a:rPr>
              <a:t>1</a:t>
            </a:r>
            <a:r>
              <a:rPr lang="en-US" sz="2800" b="0" dirty="0" smtClean="0">
                <a:solidFill>
                  <a:srgbClr val="FF0000"/>
                </a:solidFill>
                <a:latin typeface="Calibri"/>
                <a:ea typeface="+mn-ea"/>
                <a:cs typeface="+mn-cs"/>
              </a:rPr>
              <a:t> </a:t>
            </a:r>
            <a:r>
              <a:rPr lang="en-US" sz="2800" b="0" dirty="0" smtClean="0">
                <a:solidFill>
                  <a:prstClr val="black"/>
                </a:solidFill>
                <a:latin typeface="Calibri"/>
                <a:ea typeface="+mn-ea"/>
                <a:cs typeface="+mn-cs"/>
              </a:rPr>
              <a:t>+ b</a:t>
            </a:r>
            <a:r>
              <a:rPr lang="en-US" sz="2800" b="0" dirty="0" smtClean="0">
                <a:solidFill>
                  <a:srgbClr val="68360F"/>
                </a:solidFill>
                <a:latin typeface="Calibri"/>
                <a:ea typeface="+mn-ea"/>
                <a:cs typeface="+mn-cs"/>
              </a:rPr>
              <a:t>X</a:t>
            </a:r>
            <a:r>
              <a:rPr lang="en-US" sz="2800" b="0" baseline="-25000" dirty="0" smtClean="0">
                <a:solidFill>
                  <a:srgbClr val="68360F"/>
                </a:solidFill>
                <a:latin typeface="Calibri"/>
                <a:ea typeface="+mn-ea"/>
                <a:cs typeface="+mn-cs"/>
              </a:rPr>
              <a:t>2</a:t>
            </a:r>
            <a:r>
              <a:rPr lang="en-US" sz="2800" b="0" dirty="0" smtClean="0">
                <a:solidFill>
                  <a:prstClr val="black"/>
                </a:solidFill>
                <a:latin typeface="Calibri"/>
                <a:ea typeface="+mn-ea"/>
                <a:cs typeface="+mn-cs"/>
              </a:rPr>
              <a:t> + c </a:t>
            </a:r>
            <a:endParaRPr lang="en-US" sz="2800" b="0" dirty="0">
              <a:solidFill>
                <a:prstClr val="black"/>
              </a:solidFill>
              <a:latin typeface="Calibri"/>
              <a:ea typeface="+mn-ea"/>
              <a:cs typeface="+mn-cs"/>
            </a:endParaRPr>
          </a:p>
        </p:txBody>
      </p:sp>
    </p:spTree>
    <p:extLst>
      <p:ext uri="{BB962C8B-B14F-4D97-AF65-F5344CB8AC3E}">
        <p14:creationId xmlns:p14="http://schemas.microsoft.com/office/powerpoint/2010/main" val="498889746"/>
      </p:ext>
    </p:extLst>
  </p:cSld>
  <p:clrMapOvr>
    <a:masterClrMapping/>
  </p:clrMapOvr>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83716"/>
            <a:ext cx="7772400" cy="1143000"/>
          </a:xfrm>
        </p:spPr>
        <p:txBody>
          <a:bodyPr/>
          <a:lstStyle/>
          <a:p>
            <a:r>
              <a:rPr lang="en-US" dirty="0" smtClean="0"/>
              <a:t>Inputs v Outputs:</a:t>
            </a:r>
            <a:br>
              <a:rPr lang="en-US" dirty="0" smtClean="0"/>
            </a:br>
            <a:r>
              <a:rPr lang="en-US" dirty="0" smtClean="0"/>
              <a:t>Upstream Binding/Modification v Expression</a:t>
            </a:r>
            <a:endParaRPr lang="en-US" dirty="0"/>
          </a:p>
        </p:txBody>
      </p:sp>
      <p:pic>
        <p:nvPicPr>
          <p:cNvPr id="72710"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5980" y="1349338"/>
            <a:ext cx="6369483" cy="5398249"/>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8" name="TextBox 7"/>
          <p:cNvSpPr txBox="1"/>
          <p:nvPr/>
        </p:nvSpPr>
        <p:spPr>
          <a:xfrm>
            <a:off x="4744694" y="1842292"/>
            <a:ext cx="878566" cy="276999"/>
          </a:xfrm>
          <a:prstGeom prst="rect">
            <a:avLst/>
          </a:prstGeom>
          <a:noFill/>
        </p:spPr>
        <p:txBody>
          <a:bodyPr wrap="none" rtlCol="0">
            <a:spAutoFit/>
          </a:bodyPr>
          <a:lstStyle/>
          <a:p>
            <a:r>
              <a:rPr lang="en-US" dirty="0" smtClean="0"/>
              <a:t>for Worm</a:t>
            </a:r>
            <a:endParaRPr lang="en-US" dirty="0"/>
          </a:p>
        </p:txBody>
      </p:sp>
      <p:sp>
        <p:nvSpPr>
          <p:cNvPr id="3" name="TextBox 2"/>
          <p:cNvSpPr txBox="1"/>
          <p:nvPr/>
        </p:nvSpPr>
        <p:spPr>
          <a:xfrm>
            <a:off x="7810500" y="1524001"/>
            <a:ext cx="1003300" cy="1200329"/>
          </a:xfrm>
          <a:prstGeom prst="rect">
            <a:avLst/>
          </a:prstGeom>
          <a:noFill/>
        </p:spPr>
        <p:txBody>
          <a:bodyPr wrap="square" rtlCol="0">
            <a:spAutoFit/>
          </a:bodyPr>
          <a:lstStyle/>
          <a:p>
            <a:r>
              <a:rPr lang="en-US" b="0" dirty="0" smtClean="0"/>
              <a:t>PCC: </a:t>
            </a:r>
            <a:r>
              <a:rPr lang="en-US" b="0" dirty="0"/>
              <a:t>Pol II,</a:t>
            </a:r>
          </a:p>
          <a:p>
            <a:r>
              <a:rPr lang="en-US" sz="2400" dirty="0" smtClean="0"/>
              <a:t>0.33; </a:t>
            </a:r>
            <a:r>
              <a:rPr lang="en-US" b="0" dirty="0" smtClean="0"/>
              <a:t>H3K4me3, 0.28 </a:t>
            </a:r>
            <a:endParaRPr lang="en-US" b="0" dirty="0"/>
          </a:p>
          <a:p>
            <a:r>
              <a:rPr lang="en-US" b="0" dirty="0" smtClean="0"/>
              <a:t> </a:t>
            </a:r>
            <a:endParaRPr lang="en-US" b="0" dirty="0"/>
          </a:p>
        </p:txBody>
      </p:sp>
      <p:sp>
        <p:nvSpPr>
          <p:cNvPr id="7" name="TextBox 4"/>
          <p:cNvSpPr txBox="1">
            <a:spLocks noChangeArrowheads="1"/>
          </p:cNvSpPr>
          <p:nvPr/>
        </p:nvSpPr>
        <p:spPr bwMode="auto">
          <a:xfrm>
            <a:off x="5899705" y="6596390"/>
            <a:ext cx="5830957"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b="0" dirty="0">
                <a:solidFill>
                  <a:schemeClr val="tx1">
                    <a:lumMod val="50000"/>
                    <a:lumOff val="50000"/>
                  </a:schemeClr>
                </a:solidFill>
                <a:latin typeface="Calibri" charset="0"/>
              </a:rPr>
              <a:t>[</a:t>
            </a:r>
            <a:r>
              <a:rPr lang="en-US" sz="1100" b="0" i="1" dirty="0" smtClean="0">
                <a:solidFill>
                  <a:schemeClr val="tx1">
                    <a:lumMod val="50000"/>
                    <a:lumOff val="50000"/>
                  </a:schemeClr>
                </a:solidFill>
                <a:latin typeface="Calibri" charset="0"/>
              </a:rPr>
              <a:t>Nature</a:t>
            </a:r>
            <a:r>
              <a:rPr lang="en-US" sz="1100" b="0" dirty="0" smtClean="0">
                <a:solidFill>
                  <a:schemeClr val="tx1">
                    <a:lumMod val="50000"/>
                    <a:lumOff val="50000"/>
                  </a:schemeClr>
                </a:solidFill>
                <a:latin typeface="Calibri" charset="0"/>
              </a:rPr>
              <a:t> 512:445 ('14);  </a:t>
            </a:r>
            <a:r>
              <a:rPr lang="en-US" sz="1100" b="0" dirty="0" err="1" smtClean="0">
                <a:solidFill>
                  <a:schemeClr val="tx1">
                    <a:lumMod val="50000"/>
                    <a:lumOff val="50000"/>
                  </a:schemeClr>
                </a:solidFill>
                <a:latin typeface="Calibri" charset="0"/>
              </a:rPr>
              <a:t>doi</a:t>
            </a:r>
            <a:r>
              <a:rPr lang="en-US" sz="1100" b="0" dirty="0" smtClean="0">
                <a:solidFill>
                  <a:schemeClr val="tx1">
                    <a:lumMod val="50000"/>
                    <a:lumOff val="50000"/>
                  </a:schemeClr>
                </a:solidFill>
                <a:latin typeface="Calibri" charset="0"/>
              </a:rPr>
              <a:t>: 10.1038/nature13424]</a:t>
            </a:r>
            <a:endParaRPr lang="en-US" sz="1100" b="0" dirty="0">
              <a:solidFill>
                <a:schemeClr val="tx1">
                  <a:lumMod val="50000"/>
                  <a:lumOff val="50000"/>
                </a:schemeClr>
              </a:solidFill>
              <a:latin typeface="Calibri" charset="0"/>
            </a:endParaRPr>
          </a:p>
        </p:txBody>
      </p:sp>
    </p:spTree>
    <p:extLst>
      <p:ext uri="{BB962C8B-B14F-4D97-AF65-F5344CB8AC3E}">
        <p14:creationId xmlns:p14="http://schemas.microsoft.com/office/powerpoint/2010/main" val="2565896606"/>
      </p:ext>
    </p:extLst>
  </p:cSld>
  <p:clrMapOvr>
    <a:masterClrMapping/>
  </p:clrMapOvr>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329" name="Title 1"/>
          <p:cNvSpPr>
            <a:spLocks noGrp="1"/>
          </p:cNvSpPr>
          <p:nvPr>
            <p:ph type="title"/>
          </p:nvPr>
        </p:nvSpPr>
        <p:spPr>
          <a:xfrm>
            <a:off x="152400" y="76200"/>
            <a:ext cx="8839200" cy="838200"/>
          </a:xfrm>
        </p:spPr>
        <p:txBody>
          <a:bodyPr/>
          <a:lstStyle/>
          <a:p>
            <a:pPr eaLnBrk="1" hangingPunct="1"/>
            <a:r>
              <a:rPr lang="en-US" sz="2800" b="1">
                <a:solidFill>
                  <a:srgbClr val="000090"/>
                </a:solidFill>
                <a:latin typeface="Arial" charset="0"/>
              </a:rPr>
              <a:t>Histone Modification (HM) model </a:t>
            </a:r>
          </a:p>
        </p:txBody>
      </p:sp>
      <p:sp>
        <p:nvSpPr>
          <p:cNvPr id="355330" name="TextBox 64"/>
          <p:cNvSpPr txBox="1">
            <a:spLocks noChangeArrowheads="1"/>
          </p:cNvSpPr>
          <p:nvPr/>
        </p:nvSpPr>
        <p:spPr bwMode="auto">
          <a:xfrm>
            <a:off x="2565400" y="5281613"/>
            <a:ext cx="989013" cy="1239837"/>
          </a:xfrm>
          <a:prstGeom prst="rect">
            <a:avLst/>
          </a:prstGeom>
          <a:solidFill>
            <a:srgbClr val="3366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endParaRPr lang="en-US" sz="1800" b="0">
              <a:solidFill>
                <a:srgbClr val="000000"/>
              </a:solidFill>
              <a:latin typeface="Calibri" charset="0"/>
            </a:endParaRPr>
          </a:p>
        </p:txBody>
      </p:sp>
      <p:sp>
        <p:nvSpPr>
          <p:cNvPr id="67" name="TextBox 66"/>
          <p:cNvSpPr txBox="1"/>
          <p:nvPr/>
        </p:nvSpPr>
        <p:spPr>
          <a:xfrm>
            <a:off x="2196465" y="5019827"/>
            <a:ext cx="353943" cy="1454238"/>
          </a:xfrm>
          <a:prstGeom prst="rect">
            <a:avLst/>
          </a:prstGeom>
          <a:noFill/>
        </p:spPr>
        <p:txBody>
          <a:bodyPr vert="vert270">
            <a:spAutoFit/>
          </a:bodyPr>
          <a:lstStyle/>
          <a:p>
            <a:pPr defTabSz="457200" fontAlgn="auto">
              <a:spcBef>
                <a:spcPts val="0"/>
              </a:spcBef>
              <a:spcAft>
                <a:spcPts val="0"/>
              </a:spcAft>
              <a:defRPr/>
            </a:pPr>
            <a:r>
              <a:rPr lang="en-US" sz="1100" b="0" dirty="0">
                <a:solidFill>
                  <a:prstClr val="black"/>
                </a:solidFill>
                <a:latin typeface="Times New Roman" pitchFamily="-107" charset="0"/>
                <a:ea typeface="新細明體" pitchFamily="-107" charset="-120"/>
                <a:cs typeface="新細明體" pitchFamily="-107" charset="-120"/>
              </a:rPr>
              <a:t>~10000 </a:t>
            </a:r>
            <a:r>
              <a:rPr lang="en-US" sz="1100" b="0" dirty="0" err="1">
                <a:solidFill>
                  <a:prstClr val="black"/>
                </a:solidFill>
                <a:latin typeface="Times New Roman" pitchFamily="-107" charset="0"/>
                <a:ea typeface="新細明體" pitchFamily="-107" charset="-120"/>
                <a:cs typeface="新細明體" pitchFamily="-107" charset="-120"/>
              </a:rPr>
              <a:t>refseq</a:t>
            </a:r>
            <a:r>
              <a:rPr lang="en-US" sz="1100" b="0" dirty="0">
                <a:solidFill>
                  <a:prstClr val="black"/>
                </a:solidFill>
                <a:latin typeface="Times New Roman" pitchFamily="-107" charset="0"/>
                <a:ea typeface="新細明體" pitchFamily="-107" charset="-120"/>
                <a:cs typeface="新細明體" pitchFamily="-107" charset="-120"/>
              </a:rPr>
              <a:t> genes</a:t>
            </a:r>
          </a:p>
        </p:txBody>
      </p:sp>
      <p:sp>
        <p:nvSpPr>
          <p:cNvPr id="355332" name="TextBox 67"/>
          <p:cNvSpPr txBox="1">
            <a:spLocks noChangeArrowheads="1"/>
          </p:cNvSpPr>
          <p:nvPr/>
        </p:nvSpPr>
        <p:spPr bwMode="auto">
          <a:xfrm>
            <a:off x="2719388" y="5634038"/>
            <a:ext cx="785812" cy="830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800" b="0">
                <a:solidFill>
                  <a:srgbClr val="000000"/>
                </a:solidFill>
                <a:latin typeface="Calibri" charset="0"/>
              </a:rPr>
              <a:t>Bin 1</a:t>
            </a:r>
          </a:p>
        </p:txBody>
      </p:sp>
      <p:sp>
        <p:nvSpPr>
          <p:cNvPr id="355333" name="TextBox 68"/>
          <p:cNvSpPr txBox="1">
            <a:spLocks noChangeArrowheads="1"/>
          </p:cNvSpPr>
          <p:nvPr/>
        </p:nvSpPr>
        <p:spPr bwMode="auto">
          <a:xfrm>
            <a:off x="3910013" y="5297488"/>
            <a:ext cx="989012" cy="1238250"/>
          </a:xfrm>
          <a:prstGeom prst="rect">
            <a:avLst/>
          </a:prstGeom>
          <a:solidFill>
            <a:srgbClr val="3366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endParaRPr lang="en-US" sz="1800" b="0">
              <a:solidFill>
                <a:srgbClr val="000000"/>
              </a:solidFill>
              <a:latin typeface="Calibri" charset="0"/>
            </a:endParaRPr>
          </a:p>
        </p:txBody>
      </p:sp>
      <p:sp>
        <p:nvSpPr>
          <p:cNvPr id="355334" name="TextBox 69"/>
          <p:cNvSpPr txBox="1">
            <a:spLocks noChangeArrowheads="1"/>
          </p:cNvSpPr>
          <p:nvPr/>
        </p:nvSpPr>
        <p:spPr bwMode="auto">
          <a:xfrm>
            <a:off x="4062413" y="5634038"/>
            <a:ext cx="661987"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800" b="0">
                <a:solidFill>
                  <a:srgbClr val="000000"/>
                </a:solidFill>
                <a:latin typeface="Calibri" charset="0"/>
              </a:rPr>
              <a:t>Bin 2</a:t>
            </a:r>
          </a:p>
        </p:txBody>
      </p:sp>
      <p:sp>
        <p:nvSpPr>
          <p:cNvPr id="355335" name="TextBox 70"/>
          <p:cNvSpPr txBox="1">
            <a:spLocks noChangeArrowheads="1"/>
          </p:cNvSpPr>
          <p:nvPr/>
        </p:nvSpPr>
        <p:spPr bwMode="auto">
          <a:xfrm>
            <a:off x="5680075" y="5267325"/>
            <a:ext cx="989013" cy="1239838"/>
          </a:xfrm>
          <a:prstGeom prst="rect">
            <a:avLst/>
          </a:prstGeom>
          <a:solidFill>
            <a:srgbClr val="3366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endParaRPr lang="en-US" sz="1800" b="0">
              <a:solidFill>
                <a:srgbClr val="000000"/>
              </a:solidFill>
              <a:latin typeface="Calibri" charset="0"/>
            </a:endParaRPr>
          </a:p>
        </p:txBody>
      </p:sp>
      <p:sp>
        <p:nvSpPr>
          <p:cNvPr id="355336" name="TextBox 71"/>
          <p:cNvSpPr txBox="1">
            <a:spLocks noChangeArrowheads="1"/>
          </p:cNvSpPr>
          <p:nvPr/>
        </p:nvSpPr>
        <p:spPr bwMode="auto">
          <a:xfrm>
            <a:off x="5772150" y="5634038"/>
            <a:ext cx="1208088"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800" b="0">
                <a:solidFill>
                  <a:srgbClr val="000000"/>
                </a:solidFill>
                <a:latin typeface="Calibri" charset="0"/>
              </a:rPr>
              <a:t>Bin160</a:t>
            </a:r>
          </a:p>
        </p:txBody>
      </p:sp>
      <p:sp>
        <p:nvSpPr>
          <p:cNvPr id="75" name="Rectangle 74"/>
          <p:cNvSpPr/>
          <p:nvPr/>
        </p:nvSpPr>
        <p:spPr>
          <a:xfrm>
            <a:off x="2001838" y="4876800"/>
            <a:ext cx="4932362" cy="1847850"/>
          </a:xfrm>
          <a:prstGeom prst="rect">
            <a:avLst/>
          </a:prstGeom>
          <a:noFill/>
          <a:ln w="22225">
            <a:solidFill>
              <a:srgbClr val="FF0000"/>
            </a:solidFill>
            <a:prstDash val="dash"/>
          </a:ln>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b="0">
              <a:solidFill>
                <a:srgbClr val="FFFFFF"/>
              </a:solidFill>
              <a:latin typeface="Calibri"/>
            </a:endParaRPr>
          </a:p>
        </p:txBody>
      </p:sp>
      <p:grpSp>
        <p:nvGrpSpPr>
          <p:cNvPr id="355338" name="Group 79"/>
          <p:cNvGrpSpPr>
            <a:grpSpLocks/>
          </p:cNvGrpSpPr>
          <p:nvPr/>
        </p:nvGrpSpPr>
        <p:grpSpPr bwMode="auto">
          <a:xfrm>
            <a:off x="152400" y="1143000"/>
            <a:ext cx="8991600" cy="5364163"/>
            <a:chOff x="152352" y="1143000"/>
            <a:chExt cx="8991648" cy="5364163"/>
          </a:xfrm>
        </p:grpSpPr>
        <p:cxnSp>
          <p:nvCxnSpPr>
            <p:cNvPr id="6" name="Straight Connector 5"/>
            <p:cNvCxnSpPr/>
            <p:nvPr/>
          </p:nvCxnSpPr>
          <p:spPr>
            <a:xfrm flipV="1">
              <a:off x="761955" y="1687513"/>
              <a:ext cx="5818219" cy="17462"/>
            </a:xfrm>
            <a:prstGeom prst="line">
              <a:avLst/>
            </a:prstGeom>
            <a:ln w="28575">
              <a:solidFill>
                <a:schemeClr val="tx2"/>
              </a:solidFill>
            </a:ln>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rot="16200000" flipH="1">
              <a:off x="2108957" y="1716882"/>
              <a:ext cx="346075" cy="7937"/>
            </a:xfrm>
            <a:prstGeom prst="line">
              <a:avLst/>
            </a:prstGeom>
            <a:ln>
              <a:solidFill>
                <a:srgbClr val="008000"/>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rot="16200000" flipH="1">
              <a:off x="5004573" y="1683544"/>
              <a:ext cx="346075" cy="7937"/>
            </a:xfrm>
            <a:prstGeom prst="line">
              <a:avLst/>
            </a:prstGeom>
            <a:ln>
              <a:solidFill>
                <a:srgbClr val="FFFF00"/>
              </a:solidFill>
            </a:ln>
          </p:spPr>
          <p:style>
            <a:lnRef idx="2">
              <a:schemeClr val="accent1"/>
            </a:lnRef>
            <a:fillRef idx="0">
              <a:schemeClr val="accent1"/>
            </a:fillRef>
            <a:effectRef idx="1">
              <a:schemeClr val="accent1"/>
            </a:effectRef>
            <a:fontRef idx="minor">
              <a:schemeClr val="tx1"/>
            </a:fontRef>
          </p:style>
        </p:cxnSp>
        <p:sp>
          <p:nvSpPr>
            <p:cNvPr id="10" name="Rectangle 9"/>
            <p:cNvSpPr/>
            <p:nvPr/>
          </p:nvSpPr>
          <p:spPr>
            <a:xfrm>
              <a:off x="2152613" y="1673225"/>
              <a:ext cx="114301" cy="46038"/>
            </a:xfrm>
            <a:prstGeom prst="rect">
              <a:avLst/>
            </a:prstGeom>
            <a:solidFill>
              <a:srgbClr val="CCFFCC"/>
            </a:solidFill>
            <a:ln w="1905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b="0">
                <a:solidFill>
                  <a:srgbClr val="FFFFFF"/>
                </a:solidFill>
                <a:latin typeface="Calibri"/>
              </a:endParaRPr>
            </a:p>
          </p:txBody>
        </p:sp>
        <p:sp>
          <p:nvSpPr>
            <p:cNvPr id="11" name="Rectangle 10"/>
            <p:cNvSpPr/>
            <p:nvPr/>
          </p:nvSpPr>
          <p:spPr>
            <a:xfrm>
              <a:off x="2036725" y="1673225"/>
              <a:ext cx="115888" cy="46038"/>
            </a:xfrm>
            <a:prstGeom prst="rect">
              <a:avLst/>
            </a:prstGeom>
            <a:solidFill>
              <a:srgbClr val="CCFFCC"/>
            </a:solidFill>
            <a:ln w="1905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b="0">
                <a:solidFill>
                  <a:srgbClr val="FFFFFF"/>
                </a:solidFill>
                <a:latin typeface="Calibri"/>
              </a:endParaRPr>
            </a:p>
          </p:txBody>
        </p:sp>
        <p:sp>
          <p:nvSpPr>
            <p:cNvPr id="12" name="Rectangle 11"/>
            <p:cNvSpPr/>
            <p:nvPr/>
          </p:nvSpPr>
          <p:spPr>
            <a:xfrm>
              <a:off x="1920836" y="1673225"/>
              <a:ext cx="115889" cy="46038"/>
            </a:xfrm>
            <a:prstGeom prst="rect">
              <a:avLst/>
            </a:prstGeom>
            <a:solidFill>
              <a:srgbClr val="CCFFCC"/>
            </a:solidFill>
            <a:ln w="1905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b="0">
                <a:solidFill>
                  <a:srgbClr val="FFFFFF"/>
                </a:solidFill>
                <a:latin typeface="Calibri"/>
              </a:endParaRPr>
            </a:p>
          </p:txBody>
        </p:sp>
        <p:sp>
          <p:nvSpPr>
            <p:cNvPr id="13" name="Rectangle 12"/>
            <p:cNvSpPr/>
            <p:nvPr/>
          </p:nvSpPr>
          <p:spPr>
            <a:xfrm>
              <a:off x="1804949" y="1673225"/>
              <a:ext cx="115888" cy="46038"/>
            </a:xfrm>
            <a:prstGeom prst="rect">
              <a:avLst/>
            </a:prstGeom>
            <a:solidFill>
              <a:srgbClr val="CCFFCC"/>
            </a:solidFill>
            <a:ln w="1905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b="0">
                <a:solidFill>
                  <a:srgbClr val="FFFFFF"/>
                </a:solidFill>
                <a:latin typeface="Calibri"/>
              </a:endParaRPr>
            </a:p>
          </p:txBody>
        </p:sp>
        <p:sp>
          <p:nvSpPr>
            <p:cNvPr id="14" name="Rectangle 13"/>
            <p:cNvSpPr/>
            <p:nvPr/>
          </p:nvSpPr>
          <p:spPr>
            <a:xfrm>
              <a:off x="1103270" y="1673225"/>
              <a:ext cx="115888" cy="46038"/>
            </a:xfrm>
            <a:prstGeom prst="rect">
              <a:avLst/>
            </a:prstGeom>
            <a:solidFill>
              <a:srgbClr val="CCFFCC"/>
            </a:solidFill>
            <a:ln w="1905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b="0">
                <a:solidFill>
                  <a:srgbClr val="FFFFFF"/>
                </a:solidFill>
                <a:latin typeface="Calibri"/>
              </a:endParaRPr>
            </a:p>
          </p:txBody>
        </p:sp>
        <p:sp>
          <p:nvSpPr>
            <p:cNvPr id="15" name="Rectangle 14"/>
            <p:cNvSpPr/>
            <p:nvPr/>
          </p:nvSpPr>
          <p:spPr>
            <a:xfrm>
              <a:off x="2401852" y="1679575"/>
              <a:ext cx="115888" cy="46038"/>
            </a:xfrm>
            <a:prstGeom prst="rect">
              <a:avLst/>
            </a:prstGeom>
            <a:solidFill>
              <a:srgbClr val="CCFFCC"/>
            </a:solidFill>
            <a:ln w="19050">
              <a:solidFill>
                <a:srgbClr val="008000"/>
              </a:solidFill>
            </a:ln>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b="0">
                <a:solidFill>
                  <a:srgbClr val="FFFFFF"/>
                </a:solidFill>
                <a:latin typeface="Calibri"/>
              </a:endParaRPr>
            </a:p>
          </p:txBody>
        </p:sp>
        <p:sp>
          <p:nvSpPr>
            <p:cNvPr id="16" name="Rectangle 15"/>
            <p:cNvSpPr/>
            <p:nvPr/>
          </p:nvSpPr>
          <p:spPr>
            <a:xfrm>
              <a:off x="2285963" y="1679575"/>
              <a:ext cx="115889" cy="46038"/>
            </a:xfrm>
            <a:prstGeom prst="rect">
              <a:avLst/>
            </a:prstGeom>
            <a:solidFill>
              <a:srgbClr val="CCFFCC"/>
            </a:solidFill>
            <a:ln w="19050">
              <a:solidFill>
                <a:srgbClr val="008000"/>
              </a:solidFill>
            </a:ln>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b="0">
                <a:solidFill>
                  <a:srgbClr val="FFFFFF"/>
                </a:solidFill>
                <a:latin typeface="Calibri"/>
              </a:endParaRPr>
            </a:p>
          </p:txBody>
        </p:sp>
        <p:sp>
          <p:nvSpPr>
            <p:cNvPr id="18" name="Rectangle 17"/>
            <p:cNvSpPr/>
            <p:nvPr/>
          </p:nvSpPr>
          <p:spPr>
            <a:xfrm>
              <a:off x="2633628" y="1679575"/>
              <a:ext cx="114301" cy="46038"/>
            </a:xfrm>
            <a:prstGeom prst="rect">
              <a:avLst/>
            </a:prstGeom>
            <a:solidFill>
              <a:srgbClr val="CCFFCC"/>
            </a:solidFill>
            <a:ln w="19050">
              <a:solidFill>
                <a:srgbClr val="008000"/>
              </a:solidFill>
            </a:ln>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b="0">
                <a:solidFill>
                  <a:srgbClr val="FFFFFF"/>
                </a:solidFill>
                <a:latin typeface="Calibri"/>
              </a:endParaRPr>
            </a:p>
          </p:txBody>
        </p:sp>
        <p:sp>
          <p:nvSpPr>
            <p:cNvPr id="19" name="Rectangle 18"/>
            <p:cNvSpPr/>
            <p:nvPr/>
          </p:nvSpPr>
          <p:spPr>
            <a:xfrm>
              <a:off x="2517740" y="1679575"/>
              <a:ext cx="115889" cy="46038"/>
            </a:xfrm>
            <a:prstGeom prst="rect">
              <a:avLst/>
            </a:prstGeom>
            <a:solidFill>
              <a:srgbClr val="CCFFCC"/>
            </a:solidFill>
            <a:ln w="19050">
              <a:solidFill>
                <a:srgbClr val="008000"/>
              </a:solidFill>
            </a:ln>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b="0">
                <a:solidFill>
                  <a:srgbClr val="FFFFFF"/>
                </a:solidFill>
                <a:latin typeface="Calibri"/>
              </a:endParaRPr>
            </a:p>
          </p:txBody>
        </p:sp>
        <p:sp>
          <p:nvSpPr>
            <p:cNvPr id="20" name="Rectangle 19"/>
            <p:cNvSpPr/>
            <p:nvPr/>
          </p:nvSpPr>
          <p:spPr>
            <a:xfrm>
              <a:off x="3389282" y="1681163"/>
              <a:ext cx="115888" cy="46037"/>
            </a:xfrm>
            <a:prstGeom prst="rect">
              <a:avLst/>
            </a:prstGeom>
            <a:solidFill>
              <a:srgbClr val="CCFFCC"/>
            </a:solidFill>
            <a:ln w="19050">
              <a:solidFill>
                <a:srgbClr val="008000"/>
              </a:solidFill>
            </a:ln>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b="0">
                <a:solidFill>
                  <a:srgbClr val="FFFFFF"/>
                </a:solidFill>
                <a:latin typeface="Calibri"/>
              </a:endParaRPr>
            </a:p>
          </p:txBody>
        </p:sp>
        <p:sp>
          <p:nvSpPr>
            <p:cNvPr id="21" name="Rectangle 20"/>
            <p:cNvSpPr/>
            <p:nvPr/>
          </p:nvSpPr>
          <p:spPr>
            <a:xfrm>
              <a:off x="4835502" y="1673225"/>
              <a:ext cx="114301" cy="46038"/>
            </a:xfrm>
            <a:prstGeom prst="rect">
              <a:avLst/>
            </a:prstGeom>
            <a:solidFill>
              <a:srgbClr val="CCFFCC"/>
            </a:solidFill>
            <a:ln w="19050">
              <a:solidFill>
                <a:srgbClr val="0000FF"/>
              </a:solidFill>
            </a:ln>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b="0">
                <a:solidFill>
                  <a:srgbClr val="FFFFFF"/>
                </a:solidFill>
                <a:latin typeface="Calibri"/>
              </a:endParaRPr>
            </a:p>
          </p:txBody>
        </p:sp>
        <p:sp>
          <p:nvSpPr>
            <p:cNvPr id="22" name="Rectangle 21"/>
            <p:cNvSpPr/>
            <p:nvPr/>
          </p:nvSpPr>
          <p:spPr>
            <a:xfrm>
              <a:off x="4719614" y="1673225"/>
              <a:ext cx="115888" cy="46038"/>
            </a:xfrm>
            <a:prstGeom prst="rect">
              <a:avLst/>
            </a:prstGeom>
            <a:solidFill>
              <a:srgbClr val="CCFFCC"/>
            </a:solidFill>
            <a:ln w="19050">
              <a:solidFill>
                <a:srgbClr val="0000FF"/>
              </a:solidFill>
            </a:ln>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b="0">
                <a:solidFill>
                  <a:srgbClr val="FFFFFF"/>
                </a:solidFill>
                <a:latin typeface="Calibri"/>
              </a:endParaRPr>
            </a:p>
          </p:txBody>
        </p:sp>
        <p:sp>
          <p:nvSpPr>
            <p:cNvPr id="23" name="Rectangle 22"/>
            <p:cNvSpPr/>
            <p:nvPr/>
          </p:nvSpPr>
          <p:spPr>
            <a:xfrm>
              <a:off x="5065691" y="1673225"/>
              <a:ext cx="115888" cy="46038"/>
            </a:xfrm>
            <a:prstGeom prst="rect">
              <a:avLst/>
            </a:prstGeom>
            <a:solidFill>
              <a:srgbClr val="CCFFCC"/>
            </a:solidFill>
            <a:ln w="19050">
              <a:solidFill>
                <a:srgbClr val="0000FF"/>
              </a:solidFill>
            </a:ln>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b="0">
                <a:solidFill>
                  <a:srgbClr val="FFFFFF"/>
                </a:solidFill>
                <a:latin typeface="Calibri"/>
              </a:endParaRPr>
            </a:p>
          </p:txBody>
        </p:sp>
        <p:sp>
          <p:nvSpPr>
            <p:cNvPr id="24" name="Rectangle 23"/>
            <p:cNvSpPr/>
            <p:nvPr/>
          </p:nvSpPr>
          <p:spPr>
            <a:xfrm>
              <a:off x="4949803" y="1673225"/>
              <a:ext cx="115889" cy="46038"/>
            </a:xfrm>
            <a:prstGeom prst="rect">
              <a:avLst/>
            </a:prstGeom>
            <a:solidFill>
              <a:srgbClr val="CCFFCC"/>
            </a:solidFill>
            <a:ln w="19050">
              <a:solidFill>
                <a:srgbClr val="0000FF"/>
              </a:solidFill>
            </a:ln>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b="0">
                <a:solidFill>
                  <a:srgbClr val="FFFFFF"/>
                </a:solidFill>
                <a:latin typeface="Calibri"/>
              </a:endParaRPr>
            </a:p>
          </p:txBody>
        </p:sp>
        <p:sp>
          <p:nvSpPr>
            <p:cNvPr id="25" name="Rectangle 24"/>
            <p:cNvSpPr/>
            <p:nvPr/>
          </p:nvSpPr>
          <p:spPr>
            <a:xfrm>
              <a:off x="3998886" y="1673225"/>
              <a:ext cx="115888" cy="46038"/>
            </a:xfrm>
            <a:prstGeom prst="rect">
              <a:avLst/>
            </a:prstGeom>
            <a:solidFill>
              <a:srgbClr val="CCFFCC"/>
            </a:solidFill>
            <a:ln w="19050">
              <a:solidFill>
                <a:srgbClr val="0000FF"/>
              </a:solidFill>
            </a:ln>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b="0">
                <a:solidFill>
                  <a:srgbClr val="FFFFFF"/>
                </a:solidFill>
                <a:latin typeface="Calibri"/>
              </a:endParaRPr>
            </a:p>
          </p:txBody>
        </p:sp>
        <p:sp>
          <p:nvSpPr>
            <p:cNvPr id="26" name="Rectangle 25"/>
            <p:cNvSpPr/>
            <p:nvPr/>
          </p:nvSpPr>
          <p:spPr>
            <a:xfrm>
              <a:off x="5297467" y="1673225"/>
              <a:ext cx="114301" cy="46038"/>
            </a:xfrm>
            <a:prstGeom prst="rect">
              <a:avLst/>
            </a:prstGeom>
            <a:solidFill>
              <a:srgbClr val="CCFFCC"/>
            </a:solidFill>
            <a:ln w="19050">
              <a:solidFill>
                <a:srgbClr val="C81DFF"/>
              </a:solidFill>
            </a:ln>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b="0">
                <a:solidFill>
                  <a:srgbClr val="FFFFFF"/>
                </a:solidFill>
                <a:latin typeface="Calibri"/>
              </a:endParaRPr>
            </a:p>
          </p:txBody>
        </p:sp>
        <p:sp>
          <p:nvSpPr>
            <p:cNvPr id="27" name="Rectangle 26"/>
            <p:cNvSpPr/>
            <p:nvPr/>
          </p:nvSpPr>
          <p:spPr>
            <a:xfrm>
              <a:off x="5181579" y="1673225"/>
              <a:ext cx="115889" cy="46038"/>
            </a:xfrm>
            <a:prstGeom prst="rect">
              <a:avLst/>
            </a:prstGeom>
            <a:solidFill>
              <a:srgbClr val="CCFFCC"/>
            </a:solidFill>
            <a:ln w="19050">
              <a:solidFill>
                <a:srgbClr val="C81DFF"/>
              </a:solidFill>
            </a:ln>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b="0">
                <a:solidFill>
                  <a:srgbClr val="FFFFFF"/>
                </a:solidFill>
                <a:latin typeface="Calibri"/>
              </a:endParaRPr>
            </a:p>
          </p:txBody>
        </p:sp>
        <p:sp>
          <p:nvSpPr>
            <p:cNvPr id="28" name="Rectangle 27"/>
            <p:cNvSpPr/>
            <p:nvPr/>
          </p:nvSpPr>
          <p:spPr>
            <a:xfrm>
              <a:off x="5527656" y="1673225"/>
              <a:ext cx="115889" cy="46038"/>
            </a:xfrm>
            <a:prstGeom prst="rect">
              <a:avLst/>
            </a:prstGeom>
            <a:solidFill>
              <a:srgbClr val="CCFFCC"/>
            </a:solidFill>
            <a:ln w="19050">
              <a:solidFill>
                <a:srgbClr val="C81DFF"/>
              </a:solidFill>
            </a:ln>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b="0">
                <a:solidFill>
                  <a:srgbClr val="FFFFFF"/>
                </a:solidFill>
                <a:latin typeface="Calibri"/>
              </a:endParaRPr>
            </a:p>
          </p:txBody>
        </p:sp>
        <p:sp>
          <p:nvSpPr>
            <p:cNvPr id="29" name="Rectangle 28"/>
            <p:cNvSpPr/>
            <p:nvPr/>
          </p:nvSpPr>
          <p:spPr>
            <a:xfrm>
              <a:off x="5411768" y="1673225"/>
              <a:ext cx="115888" cy="46038"/>
            </a:xfrm>
            <a:prstGeom prst="rect">
              <a:avLst/>
            </a:prstGeom>
            <a:solidFill>
              <a:srgbClr val="CCFFCC"/>
            </a:solidFill>
            <a:ln w="19050">
              <a:solidFill>
                <a:srgbClr val="C81DFF"/>
              </a:solidFill>
            </a:ln>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b="0">
                <a:solidFill>
                  <a:srgbClr val="FFFFFF"/>
                </a:solidFill>
                <a:latin typeface="Calibri"/>
              </a:endParaRPr>
            </a:p>
          </p:txBody>
        </p:sp>
        <p:sp>
          <p:nvSpPr>
            <p:cNvPr id="30" name="Rectangle 29"/>
            <p:cNvSpPr/>
            <p:nvPr/>
          </p:nvSpPr>
          <p:spPr>
            <a:xfrm>
              <a:off x="6248385" y="1673225"/>
              <a:ext cx="115889" cy="46038"/>
            </a:xfrm>
            <a:prstGeom prst="rect">
              <a:avLst/>
            </a:prstGeom>
            <a:solidFill>
              <a:srgbClr val="CCFFCC"/>
            </a:solidFill>
            <a:ln w="19050">
              <a:solidFill>
                <a:srgbClr val="C81DFF"/>
              </a:solidFill>
            </a:ln>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b="0">
                <a:solidFill>
                  <a:srgbClr val="FFFFFF"/>
                </a:solidFill>
                <a:latin typeface="Calibri"/>
              </a:endParaRPr>
            </a:p>
          </p:txBody>
        </p:sp>
        <p:cxnSp>
          <p:nvCxnSpPr>
            <p:cNvPr id="44" name="Straight Connector 43"/>
            <p:cNvCxnSpPr/>
            <p:nvPr/>
          </p:nvCxnSpPr>
          <p:spPr>
            <a:xfrm rot="5400000">
              <a:off x="5600684" y="1897062"/>
              <a:ext cx="914400" cy="533403"/>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5" name="Straight Connector 44"/>
            <p:cNvCxnSpPr/>
            <p:nvPr/>
          </p:nvCxnSpPr>
          <p:spPr>
            <a:xfrm rot="16200000" flipH="1">
              <a:off x="5067281" y="1897062"/>
              <a:ext cx="914400" cy="533403"/>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sp>
          <p:nvSpPr>
            <p:cNvPr id="49" name="TextBox 48"/>
            <p:cNvSpPr txBox="1"/>
            <p:nvPr/>
          </p:nvSpPr>
          <p:spPr>
            <a:xfrm>
              <a:off x="3986185" y="2616200"/>
              <a:ext cx="1119193" cy="369888"/>
            </a:xfrm>
            <a:prstGeom prst="rect">
              <a:avLst/>
            </a:prstGeom>
            <a:solidFill>
              <a:schemeClr val="accent3">
                <a:lumMod val="40000"/>
                <a:lumOff val="60000"/>
              </a:schemeClr>
            </a:solidFill>
          </p:spPr>
          <p:txBody>
            <a:bodyPr lIns="0" tIns="0" rIns="0" bIns="0">
              <a:spAutoFit/>
            </a:bodyPr>
            <a:lstStyle/>
            <a:p>
              <a:pPr algn="ctr" defTabSz="457200" fontAlgn="auto">
                <a:spcBef>
                  <a:spcPts val="0"/>
                </a:spcBef>
                <a:spcAft>
                  <a:spcPts val="0"/>
                </a:spcAft>
                <a:defRPr/>
              </a:pPr>
              <a:r>
                <a:rPr lang="en-US" b="0" dirty="0">
                  <a:solidFill>
                    <a:prstClr val="black"/>
                  </a:solidFill>
                  <a:latin typeface="Calibri"/>
                </a:rPr>
                <a:t> Bin 120-81</a:t>
              </a:r>
            </a:p>
            <a:p>
              <a:pPr algn="ctr" defTabSz="457200" fontAlgn="auto">
                <a:spcBef>
                  <a:spcPts val="0"/>
                </a:spcBef>
                <a:spcAft>
                  <a:spcPts val="0"/>
                </a:spcAft>
                <a:defRPr/>
              </a:pPr>
              <a:r>
                <a:rPr lang="en-US" b="0" dirty="0">
                  <a:solidFill>
                    <a:prstClr val="black"/>
                  </a:solidFill>
                  <a:latin typeface="Calibri"/>
                </a:rPr>
                <a:t>(TTS-4kb to TTS)</a:t>
              </a:r>
            </a:p>
          </p:txBody>
        </p:sp>
        <p:sp>
          <p:nvSpPr>
            <p:cNvPr id="355367" name="TextBox 50"/>
            <p:cNvSpPr txBox="1">
              <a:spLocks noChangeArrowheads="1"/>
            </p:cNvSpPr>
            <p:nvPr/>
          </p:nvSpPr>
          <p:spPr bwMode="auto">
            <a:xfrm>
              <a:off x="1827174" y="1177925"/>
              <a:ext cx="915992"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algn="ctr" eaLnBrk="1" hangingPunct="1"/>
              <a:r>
                <a:rPr lang="en-US" sz="1800" b="0">
                  <a:solidFill>
                    <a:srgbClr val="FF0000"/>
                  </a:solidFill>
                  <a:latin typeface="Calibri" charset="0"/>
                </a:rPr>
                <a:t>TSS</a:t>
              </a:r>
            </a:p>
          </p:txBody>
        </p:sp>
        <p:sp>
          <p:nvSpPr>
            <p:cNvPr id="355368" name="TextBox 51"/>
            <p:cNvSpPr txBox="1">
              <a:spLocks noChangeArrowheads="1"/>
            </p:cNvSpPr>
            <p:nvPr/>
          </p:nvSpPr>
          <p:spPr bwMode="auto">
            <a:xfrm>
              <a:off x="4724376" y="1143000"/>
              <a:ext cx="96044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algn="ctr" eaLnBrk="1" hangingPunct="1"/>
              <a:r>
                <a:rPr lang="en-US" sz="1800" b="0">
                  <a:solidFill>
                    <a:srgbClr val="FF0000"/>
                  </a:solidFill>
                  <a:latin typeface="Calibri" charset="0"/>
                </a:rPr>
                <a:t>TTS</a:t>
              </a:r>
            </a:p>
          </p:txBody>
        </p:sp>
        <p:sp>
          <p:nvSpPr>
            <p:cNvPr id="355369" name="TextBox 52"/>
            <p:cNvSpPr txBox="1">
              <a:spLocks noChangeArrowheads="1"/>
            </p:cNvSpPr>
            <p:nvPr/>
          </p:nvSpPr>
          <p:spPr bwMode="auto">
            <a:xfrm>
              <a:off x="6629387" y="1403350"/>
              <a:ext cx="137637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800" b="0">
                  <a:solidFill>
                    <a:srgbClr val="000000"/>
                  </a:solidFill>
                  <a:latin typeface="Calibri" charset="0"/>
                </a:rPr>
                <a:t>Gene k</a:t>
              </a:r>
            </a:p>
          </p:txBody>
        </p:sp>
        <p:cxnSp>
          <p:nvCxnSpPr>
            <p:cNvPr id="55" name="Straight Connector 54"/>
            <p:cNvCxnSpPr/>
            <p:nvPr/>
          </p:nvCxnSpPr>
          <p:spPr>
            <a:xfrm>
              <a:off x="1676360" y="3611563"/>
              <a:ext cx="4114822" cy="158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7" name="Straight Connector 56"/>
            <p:cNvCxnSpPr/>
            <p:nvPr/>
          </p:nvCxnSpPr>
          <p:spPr>
            <a:xfrm rot="5400000" flipH="1" flipV="1">
              <a:off x="1485860" y="3421063"/>
              <a:ext cx="381000"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8" name="Straight Connector 57"/>
            <p:cNvCxnSpPr/>
            <p:nvPr/>
          </p:nvCxnSpPr>
          <p:spPr>
            <a:xfrm rot="5400000" flipH="1" flipV="1">
              <a:off x="2705067" y="3421063"/>
              <a:ext cx="381000"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9" name="Straight Connector 58"/>
            <p:cNvCxnSpPr/>
            <p:nvPr/>
          </p:nvCxnSpPr>
          <p:spPr>
            <a:xfrm rot="5400000" flipH="1" flipV="1">
              <a:off x="5600682" y="3421063"/>
              <a:ext cx="381000"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0" name="Straight Connector 59"/>
            <p:cNvCxnSpPr/>
            <p:nvPr/>
          </p:nvCxnSpPr>
          <p:spPr>
            <a:xfrm rot="5400000" flipH="1" flipV="1">
              <a:off x="4381476" y="3421063"/>
              <a:ext cx="381000"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63" name="Down Arrow 62"/>
            <p:cNvSpPr/>
            <p:nvPr/>
          </p:nvSpPr>
          <p:spPr>
            <a:xfrm>
              <a:off x="3657571" y="3733800"/>
              <a:ext cx="228601" cy="990600"/>
            </a:xfrm>
            <a:prstGeom prst="downArrow">
              <a:avLst/>
            </a:prstGeom>
            <a:ln>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b="0">
                <a:solidFill>
                  <a:srgbClr val="FFFFFF"/>
                </a:solidFill>
                <a:latin typeface="Calibri"/>
              </a:endParaRPr>
            </a:p>
          </p:txBody>
        </p:sp>
        <p:sp>
          <p:nvSpPr>
            <p:cNvPr id="355376" name="TextBox 63"/>
            <p:cNvSpPr txBox="1">
              <a:spLocks noChangeArrowheads="1"/>
            </p:cNvSpPr>
            <p:nvPr/>
          </p:nvSpPr>
          <p:spPr bwMode="auto">
            <a:xfrm>
              <a:off x="152352" y="3867150"/>
              <a:ext cx="1962160" cy="523875"/>
            </a:xfrm>
            <a:prstGeom prst="rect">
              <a:avLst/>
            </a:prstGeom>
            <a:solidFill>
              <a:srgbClr val="CCFFCC"/>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400" b="0">
                  <a:solidFill>
                    <a:srgbClr val="000000"/>
                  </a:solidFill>
                  <a:latin typeface="Calibri" charset="0"/>
                </a:rPr>
                <a:t>Chromatin features:</a:t>
              </a:r>
            </a:p>
            <a:p>
              <a:pPr eaLnBrk="1" hangingPunct="1"/>
              <a:r>
                <a:rPr lang="en-US" sz="1400" b="0">
                  <a:solidFill>
                    <a:srgbClr val="000000"/>
                  </a:solidFill>
                  <a:latin typeface="Calibri" charset="0"/>
                </a:rPr>
                <a:t>Histone modifications</a:t>
              </a:r>
            </a:p>
          </p:txBody>
        </p:sp>
        <p:sp>
          <p:nvSpPr>
            <p:cNvPr id="355377" name="TextBox 65"/>
            <p:cNvSpPr txBox="1">
              <a:spLocks noChangeArrowheads="1"/>
            </p:cNvSpPr>
            <p:nvPr/>
          </p:nvSpPr>
          <p:spPr bwMode="auto">
            <a:xfrm>
              <a:off x="2443127" y="5019675"/>
              <a:ext cx="1290644" cy="261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b="0">
                  <a:solidFill>
                    <a:srgbClr val="000000"/>
                  </a:solidFill>
                  <a:latin typeface="Calibri" charset="0"/>
                </a:rPr>
                <a:t>HM1, 2, 3, ……</a:t>
              </a:r>
            </a:p>
          </p:txBody>
        </p:sp>
        <p:sp>
          <p:nvSpPr>
            <p:cNvPr id="355378" name="TextBox 72"/>
            <p:cNvSpPr txBox="1">
              <a:spLocks noChangeArrowheads="1"/>
            </p:cNvSpPr>
            <p:nvPr/>
          </p:nvSpPr>
          <p:spPr bwMode="auto">
            <a:xfrm>
              <a:off x="4925990" y="5481638"/>
              <a:ext cx="717554" cy="5222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2800" b="0">
                  <a:solidFill>
                    <a:srgbClr val="000000"/>
                  </a:solidFill>
                  <a:latin typeface="Calibri" charset="0"/>
                </a:rPr>
                <a:t>……</a:t>
              </a:r>
            </a:p>
          </p:txBody>
        </p:sp>
        <p:sp>
          <p:nvSpPr>
            <p:cNvPr id="74" name="Right Arrow 73"/>
            <p:cNvSpPr/>
            <p:nvPr/>
          </p:nvSpPr>
          <p:spPr>
            <a:xfrm>
              <a:off x="2225638" y="4068763"/>
              <a:ext cx="1279532" cy="198437"/>
            </a:xfrm>
            <a:prstGeom prst="rightArrow">
              <a:avLst/>
            </a:prstGeom>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b="0">
                <a:solidFill>
                  <a:srgbClr val="FFFFFF"/>
                </a:solidFill>
                <a:latin typeface="Calibri"/>
              </a:endParaRPr>
            </a:p>
          </p:txBody>
        </p:sp>
        <p:sp>
          <p:nvSpPr>
            <p:cNvPr id="355380" name="TextBox 75"/>
            <p:cNvSpPr txBox="1">
              <a:spLocks noChangeArrowheads="1"/>
            </p:cNvSpPr>
            <p:nvPr/>
          </p:nvSpPr>
          <p:spPr bwMode="auto">
            <a:xfrm>
              <a:off x="3733771" y="4476750"/>
              <a:ext cx="1695459"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algn="ctr" eaLnBrk="1" hangingPunct="1"/>
              <a:r>
                <a:rPr lang="en-US" sz="2000" b="0">
                  <a:solidFill>
                    <a:srgbClr val="FF0000"/>
                  </a:solidFill>
                  <a:latin typeface="Calibri" charset="0"/>
                </a:rPr>
                <a:t>Predictors</a:t>
              </a:r>
            </a:p>
          </p:txBody>
        </p:sp>
        <p:sp>
          <p:nvSpPr>
            <p:cNvPr id="355381" name="TextBox 76"/>
            <p:cNvSpPr txBox="1">
              <a:spLocks noChangeArrowheads="1"/>
            </p:cNvSpPr>
            <p:nvPr/>
          </p:nvSpPr>
          <p:spPr bwMode="auto">
            <a:xfrm>
              <a:off x="7772393" y="5267325"/>
              <a:ext cx="369890" cy="1239838"/>
            </a:xfrm>
            <a:prstGeom prst="rect">
              <a:avLst/>
            </a:prstGeom>
            <a:solidFill>
              <a:srgbClr val="008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endParaRPr lang="en-US" sz="1800" b="0">
                <a:solidFill>
                  <a:srgbClr val="000000"/>
                </a:solidFill>
                <a:latin typeface="Calibri" charset="0"/>
              </a:endParaRPr>
            </a:p>
          </p:txBody>
        </p:sp>
        <p:sp>
          <p:nvSpPr>
            <p:cNvPr id="355382" name="TextBox 78"/>
            <p:cNvSpPr txBox="1">
              <a:spLocks noChangeArrowheads="1"/>
            </p:cNvSpPr>
            <p:nvPr/>
          </p:nvSpPr>
          <p:spPr bwMode="auto">
            <a:xfrm>
              <a:off x="7315190" y="2982913"/>
              <a:ext cx="1558933" cy="369887"/>
            </a:xfrm>
            <a:prstGeom prst="rect">
              <a:avLst/>
            </a:prstGeom>
            <a:solidFill>
              <a:srgbClr val="CCFFCC"/>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800" b="0">
                  <a:solidFill>
                    <a:srgbClr val="000000"/>
                  </a:solidFill>
                  <a:latin typeface="Calibri" charset="0"/>
                </a:rPr>
                <a:t>RNA-Seq data</a:t>
              </a:r>
            </a:p>
          </p:txBody>
        </p:sp>
        <p:sp>
          <p:nvSpPr>
            <p:cNvPr id="355383" name="TextBox 82"/>
            <p:cNvSpPr txBox="1">
              <a:spLocks noChangeArrowheads="1"/>
            </p:cNvSpPr>
            <p:nvPr/>
          </p:nvSpPr>
          <p:spPr bwMode="auto">
            <a:xfrm>
              <a:off x="6934188" y="4267200"/>
              <a:ext cx="2209812"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algn="ctr" eaLnBrk="1" hangingPunct="1"/>
              <a:r>
                <a:rPr lang="en-US" sz="1800" b="0">
                  <a:solidFill>
                    <a:srgbClr val="FF0000"/>
                  </a:solidFill>
                  <a:latin typeface="Calibri" charset="0"/>
                </a:rPr>
                <a:t>Prediction target:</a:t>
              </a:r>
            </a:p>
            <a:p>
              <a:pPr algn="ctr" eaLnBrk="1" hangingPunct="1"/>
              <a:r>
                <a:rPr lang="en-US" sz="1800" b="0">
                  <a:solidFill>
                    <a:srgbClr val="FF0000"/>
                  </a:solidFill>
                  <a:latin typeface="Calibri" charset="0"/>
                </a:rPr>
                <a:t>Gene expression level</a:t>
              </a:r>
            </a:p>
          </p:txBody>
        </p:sp>
        <p:sp>
          <p:nvSpPr>
            <p:cNvPr id="83" name="TextBox 82"/>
            <p:cNvSpPr txBox="1"/>
            <p:nvPr/>
          </p:nvSpPr>
          <p:spPr>
            <a:xfrm>
              <a:off x="5181579" y="2616200"/>
              <a:ext cx="1195394" cy="369888"/>
            </a:xfrm>
            <a:prstGeom prst="rect">
              <a:avLst/>
            </a:prstGeom>
            <a:solidFill>
              <a:schemeClr val="accent3">
                <a:lumMod val="40000"/>
                <a:lumOff val="60000"/>
              </a:schemeClr>
            </a:solidFill>
          </p:spPr>
          <p:txBody>
            <a:bodyPr lIns="0" tIns="0" rIns="0" bIns="0">
              <a:spAutoFit/>
            </a:bodyPr>
            <a:lstStyle/>
            <a:p>
              <a:pPr algn="ctr" defTabSz="457200" fontAlgn="auto">
                <a:spcBef>
                  <a:spcPts val="0"/>
                </a:spcBef>
                <a:spcAft>
                  <a:spcPts val="0"/>
                </a:spcAft>
                <a:defRPr/>
              </a:pPr>
              <a:r>
                <a:rPr lang="en-US" b="0">
                  <a:solidFill>
                    <a:prstClr val="black"/>
                  </a:solidFill>
                  <a:latin typeface="Calibri"/>
                </a:rPr>
                <a:t> Bin 121-160</a:t>
              </a:r>
            </a:p>
            <a:p>
              <a:pPr algn="ctr" defTabSz="457200" fontAlgn="auto">
                <a:spcBef>
                  <a:spcPts val="0"/>
                </a:spcBef>
                <a:spcAft>
                  <a:spcPts val="0"/>
                </a:spcAft>
                <a:defRPr/>
              </a:pPr>
              <a:r>
                <a:rPr lang="en-US" b="0">
                  <a:solidFill>
                    <a:prstClr val="black"/>
                  </a:solidFill>
                  <a:latin typeface="Calibri"/>
                </a:rPr>
                <a:t>(TTS to TTS+4kb)</a:t>
              </a:r>
            </a:p>
          </p:txBody>
        </p:sp>
        <p:sp>
          <p:nvSpPr>
            <p:cNvPr id="84" name="TextBox 83"/>
            <p:cNvSpPr txBox="1"/>
            <p:nvPr/>
          </p:nvSpPr>
          <p:spPr>
            <a:xfrm>
              <a:off x="2362164" y="2620963"/>
              <a:ext cx="1143006" cy="369887"/>
            </a:xfrm>
            <a:prstGeom prst="rect">
              <a:avLst/>
            </a:prstGeom>
            <a:solidFill>
              <a:schemeClr val="accent3">
                <a:lumMod val="40000"/>
                <a:lumOff val="60000"/>
              </a:schemeClr>
            </a:solidFill>
          </p:spPr>
          <p:txBody>
            <a:bodyPr lIns="0" tIns="0" rIns="0" bIns="0">
              <a:spAutoFit/>
            </a:bodyPr>
            <a:lstStyle/>
            <a:p>
              <a:pPr algn="ctr" defTabSz="457200" fontAlgn="auto">
                <a:spcBef>
                  <a:spcPts val="0"/>
                </a:spcBef>
                <a:spcAft>
                  <a:spcPts val="0"/>
                </a:spcAft>
                <a:defRPr/>
              </a:pPr>
              <a:r>
                <a:rPr lang="en-US" b="0">
                  <a:solidFill>
                    <a:prstClr val="black"/>
                  </a:solidFill>
                  <a:latin typeface="Calibri"/>
                </a:rPr>
                <a:t> Bin 41-80</a:t>
              </a:r>
            </a:p>
            <a:p>
              <a:pPr algn="ctr" defTabSz="457200" fontAlgn="auto">
                <a:spcBef>
                  <a:spcPts val="0"/>
                </a:spcBef>
                <a:spcAft>
                  <a:spcPts val="0"/>
                </a:spcAft>
                <a:defRPr/>
              </a:pPr>
              <a:r>
                <a:rPr lang="en-US" b="0">
                  <a:solidFill>
                    <a:prstClr val="black"/>
                  </a:solidFill>
                  <a:latin typeface="Calibri"/>
                </a:rPr>
                <a:t>(TSS to TSS+4kb)</a:t>
              </a:r>
            </a:p>
          </p:txBody>
        </p:sp>
        <p:sp>
          <p:nvSpPr>
            <p:cNvPr id="86" name="TextBox 85"/>
            <p:cNvSpPr txBox="1"/>
            <p:nvPr/>
          </p:nvSpPr>
          <p:spPr>
            <a:xfrm>
              <a:off x="1066757" y="2616200"/>
              <a:ext cx="1143006" cy="369888"/>
            </a:xfrm>
            <a:prstGeom prst="rect">
              <a:avLst/>
            </a:prstGeom>
            <a:solidFill>
              <a:schemeClr val="accent3">
                <a:lumMod val="40000"/>
                <a:lumOff val="60000"/>
              </a:schemeClr>
            </a:solidFill>
          </p:spPr>
          <p:txBody>
            <a:bodyPr lIns="0" tIns="0" rIns="0" bIns="0">
              <a:spAutoFit/>
            </a:bodyPr>
            <a:lstStyle/>
            <a:p>
              <a:pPr algn="ctr" defTabSz="457200" fontAlgn="auto">
                <a:spcBef>
                  <a:spcPts val="0"/>
                </a:spcBef>
                <a:spcAft>
                  <a:spcPts val="0"/>
                </a:spcAft>
                <a:defRPr/>
              </a:pPr>
              <a:r>
                <a:rPr lang="en-US" b="0">
                  <a:solidFill>
                    <a:prstClr val="black"/>
                  </a:solidFill>
                  <a:latin typeface="Calibri"/>
                </a:rPr>
                <a:t> Bin 40-1</a:t>
              </a:r>
            </a:p>
            <a:p>
              <a:pPr algn="ctr" defTabSz="457200" fontAlgn="auto">
                <a:spcBef>
                  <a:spcPts val="0"/>
                </a:spcBef>
                <a:spcAft>
                  <a:spcPts val="0"/>
                </a:spcAft>
                <a:defRPr/>
              </a:pPr>
              <a:r>
                <a:rPr lang="en-US" b="0">
                  <a:solidFill>
                    <a:prstClr val="black"/>
                  </a:solidFill>
                  <a:latin typeface="Calibri"/>
                </a:rPr>
                <a:t>(TSS-4kb to TSS)</a:t>
              </a:r>
            </a:p>
          </p:txBody>
        </p:sp>
        <p:cxnSp>
          <p:nvCxnSpPr>
            <p:cNvPr id="122" name="Straight Connector 121"/>
            <p:cNvCxnSpPr/>
            <p:nvPr/>
          </p:nvCxnSpPr>
          <p:spPr>
            <a:xfrm rot="5400000">
              <a:off x="4381477" y="1897062"/>
              <a:ext cx="914400" cy="533403"/>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3" name="Straight Connector 122"/>
            <p:cNvCxnSpPr/>
            <p:nvPr/>
          </p:nvCxnSpPr>
          <p:spPr>
            <a:xfrm rot="16200000" flipH="1">
              <a:off x="3848074" y="1897062"/>
              <a:ext cx="914400" cy="533403"/>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4" name="Straight Connector 123"/>
            <p:cNvCxnSpPr/>
            <p:nvPr/>
          </p:nvCxnSpPr>
          <p:spPr>
            <a:xfrm rot="5400000">
              <a:off x="2705068" y="1897062"/>
              <a:ext cx="914400" cy="533403"/>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5" name="Straight Connector 124"/>
            <p:cNvCxnSpPr/>
            <p:nvPr/>
          </p:nvCxnSpPr>
          <p:spPr>
            <a:xfrm rot="16200000" flipH="1">
              <a:off x="2171665" y="1897062"/>
              <a:ext cx="914400" cy="533403"/>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6" name="Straight Connector 125"/>
            <p:cNvCxnSpPr/>
            <p:nvPr/>
          </p:nvCxnSpPr>
          <p:spPr>
            <a:xfrm rot="5400000">
              <a:off x="1485862" y="1897062"/>
              <a:ext cx="914400" cy="533403"/>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7" name="Straight Connector 126"/>
            <p:cNvCxnSpPr/>
            <p:nvPr/>
          </p:nvCxnSpPr>
          <p:spPr>
            <a:xfrm rot="16200000" flipH="1">
              <a:off x="952459" y="1897062"/>
              <a:ext cx="914400" cy="533403"/>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sp>
          <p:nvSpPr>
            <p:cNvPr id="355393" name="TextBox 64"/>
            <p:cNvSpPr txBox="1">
              <a:spLocks noChangeArrowheads="1"/>
            </p:cNvSpPr>
            <p:nvPr/>
          </p:nvSpPr>
          <p:spPr bwMode="auto">
            <a:xfrm>
              <a:off x="998495" y="1676400"/>
              <a:ext cx="414339" cy="246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000" b="0">
                  <a:solidFill>
                    <a:srgbClr val="000000"/>
                  </a:solidFill>
                  <a:latin typeface="Calibri" charset="0"/>
                </a:rPr>
                <a:t>40</a:t>
              </a:r>
            </a:p>
          </p:txBody>
        </p:sp>
        <p:sp>
          <p:nvSpPr>
            <p:cNvPr id="355394" name="TextBox 65"/>
            <p:cNvSpPr txBox="1">
              <a:spLocks noChangeArrowheads="1"/>
            </p:cNvSpPr>
            <p:nvPr/>
          </p:nvSpPr>
          <p:spPr bwMode="auto">
            <a:xfrm>
              <a:off x="2090700" y="1676400"/>
              <a:ext cx="304802" cy="246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000" b="0">
                  <a:solidFill>
                    <a:srgbClr val="000000"/>
                  </a:solidFill>
                  <a:latin typeface="Calibri" charset="0"/>
                </a:rPr>
                <a:t>1</a:t>
              </a:r>
            </a:p>
          </p:txBody>
        </p:sp>
        <p:sp>
          <p:nvSpPr>
            <p:cNvPr id="355395" name="TextBox 67"/>
            <p:cNvSpPr txBox="1">
              <a:spLocks noChangeArrowheads="1"/>
            </p:cNvSpPr>
            <p:nvPr/>
          </p:nvSpPr>
          <p:spPr bwMode="auto">
            <a:xfrm>
              <a:off x="1752561" y="1682750"/>
              <a:ext cx="533403" cy="24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000" b="0">
                  <a:solidFill>
                    <a:srgbClr val="000000"/>
                  </a:solidFill>
                  <a:latin typeface="Calibri" charset="0"/>
                </a:rPr>
                <a:t>4 …</a:t>
              </a:r>
            </a:p>
          </p:txBody>
        </p:sp>
        <p:sp>
          <p:nvSpPr>
            <p:cNvPr id="355396" name="TextBox 68"/>
            <p:cNvSpPr txBox="1">
              <a:spLocks noChangeArrowheads="1"/>
            </p:cNvSpPr>
            <p:nvPr/>
          </p:nvSpPr>
          <p:spPr bwMode="auto">
            <a:xfrm>
              <a:off x="2209763" y="1682750"/>
              <a:ext cx="685804" cy="24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000" b="0">
                  <a:solidFill>
                    <a:srgbClr val="000000"/>
                  </a:solidFill>
                  <a:latin typeface="Calibri" charset="0"/>
                </a:rPr>
                <a:t>41  ….44</a:t>
              </a:r>
            </a:p>
          </p:txBody>
        </p:sp>
        <p:sp>
          <p:nvSpPr>
            <p:cNvPr id="355397" name="TextBox 69"/>
            <p:cNvSpPr txBox="1">
              <a:spLocks noChangeArrowheads="1"/>
            </p:cNvSpPr>
            <p:nvPr/>
          </p:nvSpPr>
          <p:spPr bwMode="auto">
            <a:xfrm>
              <a:off x="3276569" y="1674813"/>
              <a:ext cx="457202" cy="246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000" b="0">
                  <a:solidFill>
                    <a:srgbClr val="000000"/>
                  </a:solidFill>
                  <a:latin typeface="Calibri" charset="0"/>
                </a:rPr>
                <a:t>80</a:t>
              </a:r>
            </a:p>
          </p:txBody>
        </p:sp>
        <p:sp>
          <p:nvSpPr>
            <p:cNvPr id="355398" name="TextBox 70"/>
            <p:cNvSpPr txBox="1">
              <a:spLocks noChangeArrowheads="1"/>
            </p:cNvSpPr>
            <p:nvPr/>
          </p:nvSpPr>
          <p:spPr bwMode="auto">
            <a:xfrm>
              <a:off x="3886172" y="1676400"/>
              <a:ext cx="381002" cy="246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000" b="0">
                  <a:solidFill>
                    <a:srgbClr val="000000"/>
                  </a:solidFill>
                  <a:latin typeface="Calibri" charset="0"/>
                </a:rPr>
                <a:t>120</a:t>
              </a:r>
            </a:p>
          </p:txBody>
        </p:sp>
        <p:sp>
          <p:nvSpPr>
            <p:cNvPr id="355399" name="TextBox 71"/>
            <p:cNvSpPr txBox="1">
              <a:spLocks noChangeArrowheads="1"/>
            </p:cNvSpPr>
            <p:nvPr/>
          </p:nvSpPr>
          <p:spPr bwMode="auto">
            <a:xfrm>
              <a:off x="4952978" y="1676400"/>
              <a:ext cx="381002" cy="246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000" b="0">
                  <a:solidFill>
                    <a:srgbClr val="000000"/>
                  </a:solidFill>
                  <a:latin typeface="Calibri" charset="0"/>
                </a:rPr>
                <a:t>81</a:t>
              </a:r>
            </a:p>
          </p:txBody>
        </p:sp>
        <p:sp>
          <p:nvSpPr>
            <p:cNvPr id="355400" name="TextBox 72"/>
            <p:cNvSpPr txBox="1">
              <a:spLocks noChangeArrowheads="1"/>
            </p:cNvSpPr>
            <p:nvPr/>
          </p:nvSpPr>
          <p:spPr bwMode="auto">
            <a:xfrm>
              <a:off x="5105378" y="1676400"/>
              <a:ext cx="381002" cy="246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000" b="0">
                  <a:solidFill>
                    <a:srgbClr val="000000"/>
                  </a:solidFill>
                  <a:latin typeface="Calibri" charset="0"/>
                </a:rPr>
                <a:t>121</a:t>
              </a:r>
            </a:p>
          </p:txBody>
        </p:sp>
        <p:sp>
          <p:nvSpPr>
            <p:cNvPr id="355401" name="TextBox 75"/>
            <p:cNvSpPr txBox="1">
              <a:spLocks noChangeArrowheads="1"/>
            </p:cNvSpPr>
            <p:nvPr/>
          </p:nvSpPr>
          <p:spPr bwMode="auto">
            <a:xfrm>
              <a:off x="6111859" y="1676400"/>
              <a:ext cx="381002" cy="246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000" b="0">
                  <a:solidFill>
                    <a:srgbClr val="000000"/>
                  </a:solidFill>
                  <a:latin typeface="Calibri" charset="0"/>
                </a:rPr>
                <a:t>160</a:t>
              </a:r>
            </a:p>
          </p:txBody>
        </p:sp>
        <p:sp>
          <p:nvSpPr>
            <p:cNvPr id="79" name="Down Arrow 78"/>
            <p:cNvSpPr/>
            <p:nvPr/>
          </p:nvSpPr>
          <p:spPr>
            <a:xfrm>
              <a:off x="8005757" y="3611563"/>
              <a:ext cx="136526" cy="569912"/>
            </a:xfrm>
            <a:prstGeom prst="downArrow">
              <a:avLst/>
            </a:prstGeom>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b="0">
                <a:solidFill>
                  <a:prstClr val="white"/>
                </a:solidFill>
                <a:latin typeface="Calibri"/>
              </a:endParaRPr>
            </a:p>
          </p:txBody>
        </p:sp>
      </p:grpSp>
      <p:sp>
        <p:nvSpPr>
          <p:cNvPr id="355339" name="Slide Number Placeholder 75"/>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fld id="{7AC5C864-617B-5641-A1A4-6027F3EE9DF1}" type="slidenum">
              <a:rPr lang="en-US">
                <a:solidFill>
                  <a:srgbClr val="898989"/>
                </a:solidFill>
                <a:latin typeface="Calibri" charset="0"/>
              </a:rPr>
              <a:pPr eaLnBrk="1" hangingPunct="1"/>
              <a:t>78</a:t>
            </a:fld>
            <a:endParaRPr lang="en-US">
              <a:solidFill>
                <a:srgbClr val="898989"/>
              </a:solidFill>
              <a:latin typeface="Calibri" charset="0"/>
            </a:endParaRPr>
          </a:p>
        </p:txBody>
      </p:sp>
      <p:sp>
        <p:nvSpPr>
          <p:cNvPr id="355340" name="TextBox 75"/>
          <p:cNvSpPr txBox="1">
            <a:spLocks noChangeArrowheads="1"/>
          </p:cNvSpPr>
          <p:nvPr/>
        </p:nvSpPr>
        <p:spPr bwMode="auto">
          <a:xfrm rot="-5400000">
            <a:off x="-1416844" y="1680369"/>
            <a:ext cx="3141663"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90" tIns="45697" rIns="91390" bIns="45697">
            <a:spAutoFit/>
          </a:bodyPr>
          <a:lstStyle>
            <a:lvl1pPr defTabSz="455613" eaLnBrk="0" hangingPunct="0">
              <a:defRPr sz="1200" b="1">
                <a:solidFill>
                  <a:schemeClr val="tx1"/>
                </a:solidFill>
                <a:latin typeface="Arial" charset="0"/>
                <a:ea typeface="ＭＳ Ｐゴシック" charset="0"/>
                <a:cs typeface="ＭＳ Ｐゴシック" charset="0"/>
              </a:defRPr>
            </a:lvl1pPr>
            <a:lvl2pPr marL="742950" indent="-285750" defTabSz="455613" eaLnBrk="0" hangingPunct="0">
              <a:defRPr sz="1200" b="1">
                <a:solidFill>
                  <a:schemeClr val="tx1"/>
                </a:solidFill>
                <a:latin typeface="Arial" charset="0"/>
                <a:ea typeface="ＭＳ Ｐゴシック" charset="0"/>
              </a:defRPr>
            </a:lvl2pPr>
            <a:lvl3pPr marL="1143000" indent="-228600" defTabSz="455613" eaLnBrk="0" hangingPunct="0">
              <a:defRPr sz="1200" b="1">
                <a:solidFill>
                  <a:schemeClr val="tx1"/>
                </a:solidFill>
                <a:latin typeface="Arial" charset="0"/>
                <a:ea typeface="ＭＳ Ｐゴシック" charset="0"/>
              </a:defRPr>
            </a:lvl3pPr>
            <a:lvl4pPr marL="1600200" indent="-228600" defTabSz="455613" eaLnBrk="0" hangingPunct="0">
              <a:defRPr sz="1200" b="1">
                <a:solidFill>
                  <a:schemeClr val="tx1"/>
                </a:solidFill>
                <a:latin typeface="Arial" charset="0"/>
                <a:ea typeface="ＭＳ Ｐゴシック" charset="0"/>
              </a:defRPr>
            </a:lvl4pPr>
            <a:lvl5pPr marL="2057400" indent="-228600" defTabSz="455613" eaLnBrk="0" hangingPunct="0">
              <a:defRPr sz="1200" b="1">
                <a:solidFill>
                  <a:schemeClr val="tx1"/>
                </a:solidFill>
                <a:latin typeface="Arial" charset="0"/>
                <a:ea typeface="ＭＳ Ｐゴシック" charset="0"/>
              </a:defRPr>
            </a:lvl5pPr>
            <a:lvl6pPr marL="2514600" indent="-228600" defTabSz="455613"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455613"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455613"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455613"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400" b="0">
                <a:solidFill>
                  <a:srgbClr val="7F7F7F"/>
                </a:solidFill>
                <a:latin typeface="Calibri" charset="0"/>
              </a:rPr>
              <a:t>[Cheng et al. (</a:t>
            </a:r>
            <a:r>
              <a:rPr lang="fr-FR" sz="1400" b="0">
                <a:solidFill>
                  <a:srgbClr val="7F7F7F"/>
                </a:solidFill>
                <a:latin typeface="Calibri" charset="0"/>
              </a:rPr>
              <a:t>’</a:t>
            </a:r>
            <a:r>
              <a:rPr lang="en-US" altLang="ja-JP" sz="1400" b="0">
                <a:solidFill>
                  <a:srgbClr val="7F7F7F"/>
                </a:solidFill>
                <a:latin typeface="Calibri" charset="0"/>
              </a:rPr>
              <a:t>11)  </a:t>
            </a:r>
            <a:r>
              <a:rPr lang="en-US" altLang="ja-JP" sz="1400" b="0" i="1">
                <a:solidFill>
                  <a:srgbClr val="7F7F7F"/>
                </a:solidFill>
                <a:latin typeface="Calibri" charset="0"/>
              </a:rPr>
              <a:t>Genome Biol.</a:t>
            </a:r>
            <a:r>
              <a:rPr lang="en-US" altLang="ja-JP" sz="1400" b="0">
                <a:solidFill>
                  <a:srgbClr val="7F7F7F"/>
                </a:solidFill>
                <a:latin typeface="Calibri" charset="0"/>
              </a:rPr>
              <a:t> 12: R15]</a:t>
            </a:r>
            <a:endParaRPr lang="en-US" sz="1400" b="0">
              <a:solidFill>
                <a:srgbClr val="7F7F7F"/>
              </a:solidFill>
              <a:latin typeface="Calibri" charset="0"/>
            </a:endParaRPr>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7" name="Title 1"/>
          <p:cNvSpPr>
            <a:spLocks noGrp="1"/>
          </p:cNvSpPr>
          <p:nvPr>
            <p:ph type="title"/>
          </p:nvPr>
        </p:nvSpPr>
        <p:spPr>
          <a:xfrm>
            <a:off x="457200" y="0"/>
            <a:ext cx="8229600" cy="1143000"/>
          </a:xfrm>
        </p:spPr>
        <p:txBody>
          <a:bodyPr/>
          <a:lstStyle/>
          <a:p>
            <a:r>
              <a:rPr lang="en-US">
                <a:latin typeface="Arial" charset="0"/>
                <a:ea typeface="ＭＳ Ｐゴシック" charset="0"/>
                <a:cs typeface="ＭＳ Ｐゴシック" charset="0"/>
              </a:rPr>
              <a:t>His. mods around TSS &amp; TTS are clearly related to level of gene expression, in a position-dependent fashion</a:t>
            </a:r>
          </a:p>
        </p:txBody>
      </p:sp>
      <p:pic>
        <p:nvPicPr>
          <p:cNvPr id="357378"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995738" y="1835150"/>
            <a:ext cx="4986337" cy="4840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357379" name="Group 84"/>
          <p:cNvGrpSpPr>
            <a:grpSpLocks/>
          </p:cNvGrpSpPr>
          <p:nvPr/>
        </p:nvGrpSpPr>
        <p:grpSpPr bwMode="auto">
          <a:xfrm>
            <a:off x="4181475" y="992188"/>
            <a:ext cx="3705225" cy="957262"/>
            <a:chOff x="3403601" y="-118793"/>
            <a:chExt cx="5570610" cy="1414194"/>
          </a:xfrm>
        </p:grpSpPr>
        <p:cxnSp>
          <p:nvCxnSpPr>
            <p:cNvPr id="7" name="Straight Connector 6"/>
            <p:cNvCxnSpPr>
              <a:cxnSpLocks noChangeShapeType="1"/>
            </p:cNvCxnSpPr>
            <p:nvPr/>
          </p:nvCxnSpPr>
          <p:spPr bwMode="auto">
            <a:xfrm flipV="1">
              <a:off x="3403601" y="401856"/>
              <a:ext cx="5570610" cy="16416"/>
            </a:xfrm>
            <a:prstGeom prst="line">
              <a:avLst/>
            </a:prstGeom>
            <a:noFill/>
            <a:ln w="28575">
              <a:solidFill>
                <a:schemeClr val="tx2"/>
              </a:solidFill>
              <a:round/>
              <a:headEnd/>
              <a:tailEnd/>
            </a:ln>
            <a:effectLst>
              <a:outerShdw blurRad="38100" dist="26940" dir="5400000" algn="t" rotWithShape="0">
                <a:srgbClr val="000000">
                  <a:alpha val="50000"/>
                </a:srgbClr>
              </a:outerShdw>
            </a:effectLst>
          </p:spPr>
        </p:cxnSp>
        <p:cxnSp>
          <p:nvCxnSpPr>
            <p:cNvPr id="8" name="Straight Connector 7"/>
            <p:cNvCxnSpPr>
              <a:cxnSpLocks noChangeShapeType="1"/>
            </p:cNvCxnSpPr>
            <p:nvPr/>
          </p:nvCxnSpPr>
          <p:spPr bwMode="auto">
            <a:xfrm rot="16200000" flipH="1">
              <a:off x="4691795" y="431108"/>
              <a:ext cx="333028" cy="7161"/>
            </a:xfrm>
            <a:prstGeom prst="line">
              <a:avLst/>
            </a:prstGeom>
            <a:noFill/>
            <a:ln w="12700">
              <a:solidFill>
                <a:srgbClr val="008000"/>
              </a:solidFill>
              <a:round/>
              <a:headEnd/>
              <a:tailEnd/>
            </a:ln>
            <a:effectLst>
              <a:outerShdw blurRad="38100" dist="26940" dir="5400000" algn="t" rotWithShape="0">
                <a:srgbClr val="000000">
                  <a:alpha val="50000"/>
                </a:srgbClr>
              </a:outerShdw>
            </a:effectLst>
          </p:spPr>
        </p:cxnSp>
        <p:cxnSp>
          <p:nvCxnSpPr>
            <p:cNvPr id="9" name="Straight Connector 8"/>
            <p:cNvCxnSpPr>
              <a:cxnSpLocks noChangeShapeType="1"/>
            </p:cNvCxnSpPr>
            <p:nvPr/>
          </p:nvCxnSpPr>
          <p:spPr bwMode="auto">
            <a:xfrm rot="16200000" flipH="1">
              <a:off x="7463973" y="397082"/>
              <a:ext cx="333028" cy="9547"/>
            </a:xfrm>
            <a:prstGeom prst="line">
              <a:avLst/>
            </a:prstGeom>
            <a:noFill/>
            <a:ln w="12700">
              <a:solidFill>
                <a:srgbClr val="FFFF00"/>
              </a:solidFill>
              <a:round/>
              <a:headEnd/>
              <a:tailEnd/>
            </a:ln>
            <a:effectLst>
              <a:outerShdw blurRad="38100" dist="26940" dir="5400000" algn="t" rotWithShape="0">
                <a:srgbClr val="000000">
                  <a:alpha val="50000"/>
                </a:srgbClr>
              </a:outerShdw>
            </a:effectLst>
          </p:spPr>
        </p:cxnSp>
        <p:sp>
          <p:nvSpPr>
            <p:cNvPr id="10" name="Rectangle 9"/>
            <p:cNvSpPr>
              <a:spLocks noChangeArrowheads="1"/>
            </p:cNvSpPr>
            <p:nvPr/>
          </p:nvSpPr>
          <p:spPr bwMode="auto">
            <a:xfrm>
              <a:off x="4735392" y="387784"/>
              <a:ext cx="109789" cy="44559"/>
            </a:xfrm>
            <a:prstGeom prst="rect">
              <a:avLst/>
            </a:prstGeom>
            <a:solidFill>
              <a:srgbClr val="CCFFCC"/>
            </a:solidFill>
            <a:ln w="19050">
              <a:solidFill>
                <a:srgbClr val="FF0000"/>
              </a:solidFill>
              <a:miter lim="800000"/>
              <a:headEnd/>
              <a:tailEnd/>
            </a:ln>
            <a:effectLst>
              <a:outerShdw blurRad="38100" dist="26940" dir="5400000" algn="t" rotWithShape="0">
                <a:srgbClr val="000000">
                  <a:alpha val="50000"/>
                </a:srgbClr>
              </a:outerShdw>
            </a:effectLst>
          </p:spPr>
          <p:txBody>
            <a:bodyPr lIns="101595" tIns="50795" rIns="101595" bIns="50795" anchor="ctr"/>
            <a:lstStyle/>
            <a:p>
              <a:pPr algn="ctr">
                <a:defRPr/>
              </a:pPr>
              <a:endParaRPr lang="en-US">
                <a:solidFill>
                  <a:srgbClr val="FFFFFF"/>
                </a:solidFill>
                <a:ea typeface="ＭＳ Ｐゴシック" charset="-128"/>
                <a:cs typeface="ＭＳ Ｐゴシック" charset="-128"/>
              </a:endParaRPr>
            </a:p>
          </p:txBody>
        </p:sp>
        <p:sp>
          <p:nvSpPr>
            <p:cNvPr id="11" name="Rectangle 10"/>
            <p:cNvSpPr>
              <a:spLocks noChangeArrowheads="1"/>
            </p:cNvSpPr>
            <p:nvPr/>
          </p:nvSpPr>
          <p:spPr bwMode="auto">
            <a:xfrm>
              <a:off x="4625603" y="387784"/>
              <a:ext cx="109789" cy="44559"/>
            </a:xfrm>
            <a:prstGeom prst="rect">
              <a:avLst/>
            </a:prstGeom>
            <a:solidFill>
              <a:srgbClr val="CCFFCC"/>
            </a:solidFill>
            <a:ln w="19050">
              <a:solidFill>
                <a:srgbClr val="FF0000"/>
              </a:solidFill>
              <a:miter lim="800000"/>
              <a:headEnd/>
              <a:tailEnd/>
            </a:ln>
            <a:effectLst>
              <a:outerShdw blurRad="38100" dist="26940" dir="5400000" algn="t" rotWithShape="0">
                <a:srgbClr val="000000">
                  <a:alpha val="50000"/>
                </a:srgbClr>
              </a:outerShdw>
            </a:effectLst>
          </p:spPr>
          <p:txBody>
            <a:bodyPr lIns="101595" tIns="50795" rIns="101595" bIns="50795" anchor="ctr"/>
            <a:lstStyle/>
            <a:p>
              <a:pPr algn="ctr">
                <a:defRPr/>
              </a:pPr>
              <a:endParaRPr lang="en-US">
                <a:solidFill>
                  <a:srgbClr val="FFFFFF"/>
                </a:solidFill>
                <a:ea typeface="ＭＳ Ｐゴシック" charset="-128"/>
                <a:cs typeface="ＭＳ Ｐゴシック" charset="-128"/>
              </a:endParaRPr>
            </a:p>
          </p:txBody>
        </p:sp>
        <p:sp>
          <p:nvSpPr>
            <p:cNvPr id="12" name="Rectangle 11"/>
            <p:cNvSpPr>
              <a:spLocks noChangeArrowheads="1"/>
            </p:cNvSpPr>
            <p:nvPr/>
          </p:nvSpPr>
          <p:spPr bwMode="auto">
            <a:xfrm>
              <a:off x="4513428" y="387784"/>
              <a:ext cx="112175" cy="44559"/>
            </a:xfrm>
            <a:prstGeom prst="rect">
              <a:avLst/>
            </a:prstGeom>
            <a:solidFill>
              <a:srgbClr val="CCFFCC"/>
            </a:solidFill>
            <a:ln w="19050">
              <a:solidFill>
                <a:srgbClr val="FF0000"/>
              </a:solidFill>
              <a:miter lim="800000"/>
              <a:headEnd/>
              <a:tailEnd/>
            </a:ln>
            <a:effectLst>
              <a:outerShdw blurRad="38100" dist="26940" dir="5400000" algn="t" rotWithShape="0">
                <a:srgbClr val="000000">
                  <a:alpha val="50000"/>
                </a:srgbClr>
              </a:outerShdw>
            </a:effectLst>
          </p:spPr>
          <p:txBody>
            <a:bodyPr lIns="101595" tIns="50795" rIns="101595" bIns="50795" anchor="ctr"/>
            <a:lstStyle/>
            <a:p>
              <a:pPr algn="ctr">
                <a:defRPr/>
              </a:pPr>
              <a:endParaRPr lang="en-US">
                <a:solidFill>
                  <a:srgbClr val="FFFFFF"/>
                </a:solidFill>
                <a:ea typeface="ＭＳ Ｐゴシック" charset="-128"/>
                <a:cs typeface="ＭＳ Ｐゴシック" charset="-128"/>
              </a:endParaRPr>
            </a:p>
          </p:txBody>
        </p:sp>
        <p:sp>
          <p:nvSpPr>
            <p:cNvPr id="13" name="Rectangle 12"/>
            <p:cNvSpPr>
              <a:spLocks noChangeArrowheads="1"/>
            </p:cNvSpPr>
            <p:nvPr/>
          </p:nvSpPr>
          <p:spPr bwMode="auto">
            <a:xfrm>
              <a:off x="4401251" y="387784"/>
              <a:ext cx="112177" cy="44559"/>
            </a:xfrm>
            <a:prstGeom prst="rect">
              <a:avLst/>
            </a:prstGeom>
            <a:solidFill>
              <a:srgbClr val="CCFFCC"/>
            </a:solidFill>
            <a:ln w="19050">
              <a:solidFill>
                <a:srgbClr val="FF0000"/>
              </a:solidFill>
              <a:miter lim="800000"/>
              <a:headEnd/>
              <a:tailEnd/>
            </a:ln>
            <a:effectLst>
              <a:outerShdw blurRad="38100" dist="26940" dir="5400000" algn="t" rotWithShape="0">
                <a:srgbClr val="000000">
                  <a:alpha val="50000"/>
                </a:srgbClr>
              </a:outerShdw>
            </a:effectLst>
          </p:spPr>
          <p:txBody>
            <a:bodyPr lIns="101595" tIns="50795" rIns="101595" bIns="50795" anchor="ctr"/>
            <a:lstStyle/>
            <a:p>
              <a:pPr algn="ctr">
                <a:defRPr/>
              </a:pPr>
              <a:endParaRPr lang="en-US">
                <a:solidFill>
                  <a:srgbClr val="FFFFFF"/>
                </a:solidFill>
                <a:ea typeface="ＭＳ Ｐゴシック" charset="-128"/>
                <a:cs typeface="ＭＳ Ｐゴシック" charset="-128"/>
              </a:endParaRPr>
            </a:p>
          </p:txBody>
        </p:sp>
        <p:sp>
          <p:nvSpPr>
            <p:cNvPr id="14" name="Rectangle 13"/>
            <p:cNvSpPr>
              <a:spLocks noChangeArrowheads="1"/>
            </p:cNvSpPr>
            <p:nvPr/>
          </p:nvSpPr>
          <p:spPr bwMode="auto">
            <a:xfrm>
              <a:off x="3730583" y="387784"/>
              <a:ext cx="109789" cy="44559"/>
            </a:xfrm>
            <a:prstGeom prst="rect">
              <a:avLst/>
            </a:prstGeom>
            <a:solidFill>
              <a:srgbClr val="CCFFCC"/>
            </a:solidFill>
            <a:ln w="19050">
              <a:solidFill>
                <a:srgbClr val="FF0000"/>
              </a:solidFill>
              <a:miter lim="800000"/>
              <a:headEnd/>
              <a:tailEnd/>
            </a:ln>
            <a:effectLst>
              <a:outerShdw blurRad="38100" dist="26940" dir="5400000" algn="t" rotWithShape="0">
                <a:srgbClr val="000000">
                  <a:alpha val="50000"/>
                </a:srgbClr>
              </a:outerShdw>
            </a:effectLst>
          </p:spPr>
          <p:txBody>
            <a:bodyPr lIns="101595" tIns="50795" rIns="101595" bIns="50795" anchor="ctr"/>
            <a:lstStyle/>
            <a:p>
              <a:pPr algn="ctr">
                <a:defRPr/>
              </a:pPr>
              <a:endParaRPr lang="en-US">
                <a:solidFill>
                  <a:srgbClr val="FFFFFF"/>
                </a:solidFill>
                <a:ea typeface="ＭＳ Ｐゴシック" charset="-128"/>
                <a:cs typeface="ＭＳ Ｐゴシック" charset="-128"/>
              </a:endParaRPr>
            </a:p>
          </p:txBody>
        </p:sp>
        <p:sp>
          <p:nvSpPr>
            <p:cNvPr id="15" name="Rectangle 14"/>
            <p:cNvSpPr>
              <a:spLocks noChangeArrowheads="1"/>
            </p:cNvSpPr>
            <p:nvPr/>
          </p:nvSpPr>
          <p:spPr bwMode="auto">
            <a:xfrm>
              <a:off x="4974064" y="394819"/>
              <a:ext cx="109789" cy="44561"/>
            </a:xfrm>
            <a:prstGeom prst="rect">
              <a:avLst/>
            </a:prstGeom>
            <a:solidFill>
              <a:srgbClr val="CCFFCC"/>
            </a:solidFill>
            <a:ln w="19050">
              <a:solidFill>
                <a:srgbClr val="008000"/>
              </a:solidFill>
              <a:miter lim="800000"/>
              <a:headEnd/>
              <a:tailEnd/>
            </a:ln>
            <a:effectLst>
              <a:outerShdw blurRad="38100" dist="26940" dir="5400000" algn="t" rotWithShape="0">
                <a:srgbClr val="000000">
                  <a:alpha val="50000"/>
                </a:srgbClr>
              </a:outerShdw>
            </a:effectLst>
          </p:spPr>
          <p:txBody>
            <a:bodyPr lIns="101595" tIns="50795" rIns="101595" bIns="50795" anchor="ctr"/>
            <a:lstStyle/>
            <a:p>
              <a:pPr algn="ctr">
                <a:defRPr/>
              </a:pPr>
              <a:endParaRPr lang="en-US">
                <a:solidFill>
                  <a:srgbClr val="FFFFFF"/>
                </a:solidFill>
                <a:ea typeface="ＭＳ Ｐゴシック" charset="-128"/>
                <a:cs typeface="ＭＳ Ｐゴシック" charset="-128"/>
              </a:endParaRPr>
            </a:p>
          </p:txBody>
        </p:sp>
        <p:sp>
          <p:nvSpPr>
            <p:cNvPr id="16" name="Rectangle 15"/>
            <p:cNvSpPr>
              <a:spLocks noChangeArrowheads="1"/>
            </p:cNvSpPr>
            <p:nvPr/>
          </p:nvSpPr>
          <p:spPr bwMode="auto">
            <a:xfrm>
              <a:off x="4861889" y="394819"/>
              <a:ext cx="112175" cy="44561"/>
            </a:xfrm>
            <a:prstGeom prst="rect">
              <a:avLst/>
            </a:prstGeom>
            <a:solidFill>
              <a:srgbClr val="CCFFCC"/>
            </a:solidFill>
            <a:ln w="19050">
              <a:solidFill>
                <a:srgbClr val="008000"/>
              </a:solidFill>
              <a:miter lim="800000"/>
              <a:headEnd/>
              <a:tailEnd/>
            </a:ln>
            <a:effectLst>
              <a:outerShdw blurRad="38100" dist="26940" dir="5400000" algn="t" rotWithShape="0">
                <a:srgbClr val="000000">
                  <a:alpha val="50000"/>
                </a:srgbClr>
              </a:outerShdw>
            </a:effectLst>
          </p:spPr>
          <p:txBody>
            <a:bodyPr lIns="101595" tIns="50795" rIns="101595" bIns="50795" anchor="ctr"/>
            <a:lstStyle/>
            <a:p>
              <a:pPr algn="ctr">
                <a:defRPr/>
              </a:pPr>
              <a:endParaRPr lang="en-US">
                <a:solidFill>
                  <a:srgbClr val="FFFFFF"/>
                </a:solidFill>
                <a:ea typeface="ＭＳ Ｐゴシック" charset="-128"/>
                <a:cs typeface="ＭＳ Ｐゴシック" charset="-128"/>
              </a:endParaRPr>
            </a:p>
          </p:txBody>
        </p:sp>
        <p:sp>
          <p:nvSpPr>
            <p:cNvPr id="17" name="Rectangle 16"/>
            <p:cNvSpPr>
              <a:spLocks noChangeArrowheads="1"/>
            </p:cNvSpPr>
            <p:nvPr/>
          </p:nvSpPr>
          <p:spPr bwMode="auto">
            <a:xfrm>
              <a:off x="5196030" y="394819"/>
              <a:ext cx="109789" cy="44561"/>
            </a:xfrm>
            <a:prstGeom prst="rect">
              <a:avLst/>
            </a:prstGeom>
            <a:solidFill>
              <a:srgbClr val="CCFFCC"/>
            </a:solidFill>
            <a:ln w="19050">
              <a:solidFill>
                <a:srgbClr val="008000"/>
              </a:solidFill>
              <a:miter lim="800000"/>
              <a:headEnd/>
              <a:tailEnd/>
            </a:ln>
            <a:effectLst>
              <a:outerShdw blurRad="38100" dist="26940" dir="5400000" algn="t" rotWithShape="0">
                <a:srgbClr val="000000">
                  <a:alpha val="50000"/>
                </a:srgbClr>
              </a:outerShdw>
            </a:effectLst>
          </p:spPr>
          <p:txBody>
            <a:bodyPr lIns="101595" tIns="50795" rIns="101595" bIns="50795" anchor="ctr"/>
            <a:lstStyle/>
            <a:p>
              <a:pPr algn="ctr">
                <a:defRPr/>
              </a:pPr>
              <a:endParaRPr lang="en-US">
                <a:solidFill>
                  <a:srgbClr val="FFFFFF"/>
                </a:solidFill>
                <a:ea typeface="ＭＳ Ｐゴシック" charset="-128"/>
                <a:cs typeface="ＭＳ Ｐゴシック" charset="-128"/>
              </a:endParaRPr>
            </a:p>
          </p:txBody>
        </p:sp>
        <p:sp>
          <p:nvSpPr>
            <p:cNvPr id="18" name="Rectangle 17"/>
            <p:cNvSpPr>
              <a:spLocks noChangeArrowheads="1"/>
            </p:cNvSpPr>
            <p:nvPr/>
          </p:nvSpPr>
          <p:spPr bwMode="auto">
            <a:xfrm>
              <a:off x="5083854" y="394819"/>
              <a:ext cx="112177" cy="44561"/>
            </a:xfrm>
            <a:prstGeom prst="rect">
              <a:avLst/>
            </a:prstGeom>
            <a:solidFill>
              <a:srgbClr val="CCFFCC"/>
            </a:solidFill>
            <a:ln w="19050">
              <a:solidFill>
                <a:srgbClr val="008000"/>
              </a:solidFill>
              <a:miter lim="800000"/>
              <a:headEnd/>
              <a:tailEnd/>
            </a:ln>
            <a:effectLst>
              <a:outerShdw blurRad="38100" dist="26940" dir="5400000" algn="t" rotWithShape="0">
                <a:srgbClr val="000000">
                  <a:alpha val="50000"/>
                </a:srgbClr>
              </a:outerShdw>
            </a:effectLst>
          </p:spPr>
          <p:txBody>
            <a:bodyPr lIns="101595" tIns="50795" rIns="101595" bIns="50795" anchor="ctr"/>
            <a:lstStyle/>
            <a:p>
              <a:pPr algn="ctr">
                <a:defRPr/>
              </a:pPr>
              <a:endParaRPr lang="en-US">
                <a:solidFill>
                  <a:srgbClr val="FFFFFF"/>
                </a:solidFill>
                <a:ea typeface="ＭＳ Ｐゴシック" charset="-128"/>
                <a:cs typeface="ＭＳ Ｐゴシック" charset="-128"/>
              </a:endParaRPr>
            </a:p>
          </p:txBody>
        </p:sp>
        <p:sp>
          <p:nvSpPr>
            <p:cNvPr id="19" name="Rectangle 18"/>
            <p:cNvSpPr>
              <a:spLocks noChangeArrowheads="1"/>
            </p:cNvSpPr>
            <p:nvPr/>
          </p:nvSpPr>
          <p:spPr bwMode="auto">
            <a:xfrm>
              <a:off x="5919206" y="397165"/>
              <a:ext cx="109789" cy="42215"/>
            </a:xfrm>
            <a:prstGeom prst="rect">
              <a:avLst/>
            </a:prstGeom>
            <a:solidFill>
              <a:srgbClr val="CCFFCC"/>
            </a:solidFill>
            <a:ln w="19050">
              <a:solidFill>
                <a:srgbClr val="008000"/>
              </a:solidFill>
              <a:miter lim="800000"/>
              <a:headEnd/>
              <a:tailEnd/>
            </a:ln>
            <a:effectLst>
              <a:outerShdw blurRad="38100" dist="26940" dir="5400000" algn="t" rotWithShape="0">
                <a:srgbClr val="000000">
                  <a:alpha val="50000"/>
                </a:srgbClr>
              </a:outerShdw>
            </a:effectLst>
          </p:spPr>
          <p:txBody>
            <a:bodyPr lIns="101595" tIns="50795" rIns="101595" bIns="50795" anchor="ctr"/>
            <a:lstStyle/>
            <a:p>
              <a:pPr algn="ctr">
                <a:defRPr/>
              </a:pPr>
              <a:endParaRPr lang="en-US">
                <a:solidFill>
                  <a:srgbClr val="FFFFFF"/>
                </a:solidFill>
                <a:ea typeface="ＭＳ Ｐゴシック" charset="-128"/>
                <a:cs typeface="ＭＳ Ｐゴシック" charset="-128"/>
              </a:endParaRPr>
            </a:p>
          </p:txBody>
        </p:sp>
        <p:sp>
          <p:nvSpPr>
            <p:cNvPr id="20" name="Rectangle 19"/>
            <p:cNvSpPr>
              <a:spLocks noChangeArrowheads="1"/>
            </p:cNvSpPr>
            <p:nvPr/>
          </p:nvSpPr>
          <p:spPr bwMode="auto">
            <a:xfrm>
              <a:off x="7303505" y="387784"/>
              <a:ext cx="109789" cy="44559"/>
            </a:xfrm>
            <a:prstGeom prst="rect">
              <a:avLst/>
            </a:prstGeom>
            <a:solidFill>
              <a:srgbClr val="CCFFCC"/>
            </a:solidFill>
            <a:ln w="19050">
              <a:solidFill>
                <a:srgbClr val="0000FF"/>
              </a:solidFill>
              <a:miter lim="800000"/>
              <a:headEnd/>
              <a:tailEnd/>
            </a:ln>
            <a:effectLst>
              <a:outerShdw blurRad="38100" dist="26940" dir="5400000" algn="t" rotWithShape="0">
                <a:srgbClr val="000000">
                  <a:alpha val="50000"/>
                </a:srgbClr>
              </a:outerShdw>
            </a:effectLst>
          </p:spPr>
          <p:txBody>
            <a:bodyPr lIns="101595" tIns="50795" rIns="101595" bIns="50795" anchor="ctr"/>
            <a:lstStyle/>
            <a:p>
              <a:pPr algn="ctr">
                <a:defRPr/>
              </a:pPr>
              <a:endParaRPr lang="en-US">
                <a:solidFill>
                  <a:srgbClr val="FFFFFF"/>
                </a:solidFill>
                <a:ea typeface="ＭＳ Ｐゴシック" charset="-128"/>
                <a:cs typeface="ＭＳ Ｐゴシック" charset="-128"/>
              </a:endParaRPr>
            </a:p>
          </p:txBody>
        </p:sp>
        <p:sp>
          <p:nvSpPr>
            <p:cNvPr id="21" name="Rectangle 20"/>
            <p:cNvSpPr>
              <a:spLocks noChangeArrowheads="1"/>
            </p:cNvSpPr>
            <p:nvPr/>
          </p:nvSpPr>
          <p:spPr bwMode="auto">
            <a:xfrm>
              <a:off x="7191330" y="387784"/>
              <a:ext cx="112175" cy="44559"/>
            </a:xfrm>
            <a:prstGeom prst="rect">
              <a:avLst/>
            </a:prstGeom>
            <a:solidFill>
              <a:srgbClr val="CCFFCC"/>
            </a:solidFill>
            <a:ln w="19050">
              <a:solidFill>
                <a:srgbClr val="0000FF"/>
              </a:solidFill>
              <a:miter lim="800000"/>
              <a:headEnd/>
              <a:tailEnd/>
            </a:ln>
            <a:effectLst>
              <a:outerShdw blurRad="38100" dist="26940" dir="5400000" algn="t" rotWithShape="0">
                <a:srgbClr val="000000">
                  <a:alpha val="50000"/>
                </a:srgbClr>
              </a:outerShdw>
            </a:effectLst>
          </p:spPr>
          <p:txBody>
            <a:bodyPr lIns="101595" tIns="50795" rIns="101595" bIns="50795" anchor="ctr"/>
            <a:lstStyle/>
            <a:p>
              <a:pPr algn="ctr">
                <a:defRPr/>
              </a:pPr>
              <a:endParaRPr lang="en-US">
                <a:solidFill>
                  <a:srgbClr val="FFFFFF"/>
                </a:solidFill>
                <a:ea typeface="ＭＳ Ｐゴシック" charset="-128"/>
                <a:cs typeface="ＭＳ Ｐゴシック" charset="-128"/>
              </a:endParaRPr>
            </a:p>
          </p:txBody>
        </p:sp>
        <p:sp>
          <p:nvSpPr>
            <p:cNvPr id="22" name="Rectangle 21"/>
            <p:cNvSpPr>
              <a:spLocks noChangeArrowheads="1"/>
            </p:cNvSpPr>
            <p:nvPr/>
          </p:nvSpPr>
          <p:spPr bwMode="auto">
            <a:xfrm>
              <a:off x="7525471" y="387784"/>
              <a:ext cx="109789" cy="44559"/>
            </a:xfrm>
            <a:prstGeom prst="rect">
              <a:avLst/>
            </a:prstGeom>
            <a:solidFill>
              <a:srgbClr val="CCFFCC"/>
            </a:solidFill>
            <a:ln w="19050">
              <a:solidFill>
                <a:srgbClr val="0000FF"/>
              </a:solidFill>
              <a:miter lim="800000"/>
              <a:headEnd/>
              <a:tailEnd/>
            </a:ln>
            <a:effectLst>
              <a:outerShdw blurRad="38100" dist="26940" dir="5400000" algn="t" rotWithShape="0">
                <a:srgbClr val="000000">
                  <a:alpha val="50000"/>
                </a:srgbClr>
              </a:outerShdw>
            </a:effectLst>
          </p:spPr>
          <p:txBody>
            <a:bodyPr lIns="101595" tIns="50795" rIns="101595" bIns="50795" anchor="ctr"/>
            <a:lstStyle/>
            <a:p>
              <a:pPr algn="ctr">
                <a:defRPr/>
              </a:pPr>
              <a:endParaRPr lang="en-US">
                <a:solidFill>
                  <a:srgbClr val="FFFFFF"/>
                </a:solidFill>
                <a:ea typeface="ＭＳ Ｐゴシック" charset="-128"/>
                <a:cs typeface="ＭＳ Ｐゴシック" charset="-128"/>
              </a:endParaRPr>
            </a:p>
          </p:txBody>
        </p:sp>
        <p:sp>
          <p:nvSpPr>
            <p:cNvPr id="23" name="Rectangle 22"/>
            <p:cNvSpPr>
              <a:spLocks noChangeArrowheads="1"/>
            </p:cNvSpPr>
            <p:nvPr/>
          </p:nvSpPr>
          <p:spPr bwMode="auto">
            <a:xfrm>
              <a:off x="7413295" y="387784"/>
              <a:ext cx="112177" cy="44559"/>
            </a:xfrm>
            <a:prstGeom prst="rect">
              <a:avLst/>
            </a:prstGeom>
            <a:solidFill>
              <a:srgbClr val="CCFFCC"/>
            </a:solidFill>
            <a:ln w="19050">
              <a:solidFill>
                <a:srgbClr val="0000FF"/>
              </a:solidFill>
              <a:miter lim="800000"/>
              <a:headEnd/>
              <a:tailEnd/>
            </a:ln>
            <a:effectLst>
              <a:outerShdw blurRad="38100" dist="26940" dir="5400000" algn="t" rotWithShape="0">
                <a:srgbClr val="000000">
                  <a:alpha val="50000"/>
                </a:srgbClr>
              </a:outerShdw>
            </a:effectLst>
          </p:spPr>
          <p:txBody>
            <a:bodyPr lIns="101595" tIns="50795" rIns="101595" bIns="50795" anchor="ctr"/>
            <a:lstStyle/>
            <a:p>
              <a:pPr algn="ctr">
                <a:defRPr/>
              </a:pPr>
              <a:endParaRPr lang="en-US">
                <a:solidFill>
                  <a:srgbClr val="FFFFFF"/>
                </a:solidFill>
                <a:ea typeface="ＭＳ Ｐゴシック" charset="-128"/>
                <a:cs typeface="ＭＳ Ｐゴシック" charset="-128"/>
              </a:endParaRPr>
            </a:p>
          </p:txBody>
        </p:sp>
        <p:sp>
          <p:nvSpPr>
            <p:cNvPr id="24" name="Rectangle 23"/>
            <p:cNvSpPr>
              <a:spLocks noChangeArrowheads="1"/>
            </p:cNvSpPr>
            <p:nvPr/>
          </p:nvSpPr>
          <p:spPr bwMode="auto">
            <a:xfrm>
              <a:off x="6501567" y="387784"/>
              <a:ext cx="112177" cy="44559"/>
            </a:xfrm>
            <a:prstGeom prst="rect">
              <a:avLst/>
            </a:prstGeom>
            <a:solidFill>
              <a:srgbClr val="CCFFCC"/>
            </a:solidFill>
            <a:ln w="19050">
              <a:solidFill>
                <a:srgbClr val="0000FF"/>
              </a:solidFill>
              <a:miter lim="800000"/>
              <a:headEnd/>
              <a:tailEnd/>
            </a:ln>
            <a:effectLst>
              <a:outerShdw blurRad="38100" dist="26940" dir="5400000" algn="t" rotWithShape="0">
                <a:srgbClr val="000000">
                  <a:alpha val="50000"/>
                </a:srgbClr>
              </a:outerShdw>
            </a:effectLst>
          </p:spPr>
          <p:txBody>
            <a:bodyPr lIns="101595" tIns="50795" rIns="101595" bIns="50795" anchor="ctr"/>
            <a:lstStyle/>
            <a:p>
              <a:pPr algn="ctr">
                <a:defRPr/>
              </a:pPr>
              <a:endParaRPr lang="en-US">
                <a:solidFill>
                  <a:srgbClr val="FFFFFF"/>
                </a:solidFill>
                <a:ea typeface="ＭＳ Ｐゴシック" charset="-128"/>
                <a:cs typeface="ＭＳ Ｐゴシック" charset="-128"/>
              </a:endParaRPr>
            </a:p>
          </p:txBody>
        </p:sp>
        <p:sp>
          <p:nvSpPr>
            <p:cNvPr id="25" name="Rectangle 24"/>
            <p:cNvSpPr>
              <a:spLocks noChangeArrowheads="1"/>
            </p:cNvSpPr>
            <p:nvPr/>
          </p:nvSpPr>
          <p:spPr bwMode="auto">
            <a:xfrm>
              <a:off x="7745050" y="387784"/>
              <a:ext cx="109789" cy="44559"/>
            </a:xfrm>
            <a:prstGeom prst="rect">
              <a:avLst/>
            </a:prstGeom>
            <a:solidFill>
              <a:srgbClr val="CCFFCC"/>
            </a:solidFill>
            <a:ln w="19050">
              <a:solidFill>
                <a:srgbClr val="C81DFF"/>
              </a:solidFill>
              <a:miter lim="800000"/>
              <a:headEnd/>
              <a:tailEnd/>
            </a:ln>
            <a:effectLst>
              <a:outerShdw blurRad="38100" dist="26940" dir="5400000" algn="t" rotWithShape="0">
                <a:srgbClr val="000000">
                  <a:alpha val="50000"/>
                </a:srgbClr>
              </a:outerShdw>
            </a:effectLst>
          </p:spPr>
          <p:txBody>
            <a:bodyPr lIns="101595" tIns="50795" rIns="101595" bIns="50795" anchor="ctr"/>
            <a:lstStyle/>
            <a:p>
              <a:pPr algn="ctr">
                <a:defRPr/>
              </a:pPr>
              <a:endParaRPr lang="en-US">
                <a:solidFill>
                  <a:srgbClr val="FFFFFF"/>
                </a:solidFill>
                <a:ea typeface="ＭＳ Ｐゴシック" charset="-128"/>
                <a:cs typeface="ＭＳ Ｐゴシック" charset="-128"/>
              </a:endParaRPr>
            </a:p>
          </p:txBody>
        </p:sp>
        <p:sp>
          <p:nvSpPr>
            <p:cNvPr id="26" name="Rectangle 25"/>
            <p:cNvSpPr>
              <a:spLocks noChangeArrowheads="1"/>
            </p:cNvSpPr>
            <p:nvPr/>
          </p:nvSpPr>
          <p:spPr bwMode="auto">
            <a:xfrm>
              <a:off x="7635261" y="387784"/>
              <a:ext cx="109789" cy="44559"/>
            </a:xfrm>
            <a:prstGeom prst="rect">
              <a:avLst/>
            </a:prstGeom>
            <a:solidFill>
              <a:srgbClr val="CCFFCC"/>
            </a:solidFill>
            <a:ln w="19050">
              <a:solidFill>
                <a:srgbClr val="C81DFF"/>
              </a:solidFill>
              <a:miter lim="800000"/>
              <a:headEnd/>
              <a:tailEnd/>
            </a:ln>
            <a:effectLst>
              <a:outerShdw blurRad="38100" dist="26940" dir="5400000" algn="t" rotWithShape="0">
                <a:srgbClr val="000000">
                  <a:alpha val="50000"/>
                </a:srgbClr>
              </a:outerShdw>
            </a:effectLst>
          </p:spPr>
          <p:txBody>
            <a:bodyPr lIns="101595" tIns="50795" rIns="101595" bIns="50795" anchor="ctr"/>
            <a:lstStyle/>
            <a:p>
              <a:pPr algn="ctr">
                <a:defRPr/>
              </a:pPr>
              <a:endParaRPr lang="en-US">
                <a:solidFill>
                  <a:srgbClr val="FFFFFF"/>
                </a:solidFill>
                <a:ea typeface="ＭＳ Ｐゴシック" charset="-128"/>
                <a:cs typeface="ＭＳ Ｐゴシック" charset="-128"/>
              </a:endParaRPr>
            </a:p>
          </p:txBody>
        </p:sp>
        <p:sp>
          <p:nvSpPr>
            <p:cNvPr id="27" name="Rectangle 26"/>
            <p:cNvSpPr>
              <a:spLocks noChangeArrowheads="1"/>
            </p:cNvSpPr>
            <p:nvPr/>
          </p:nvSpPr>
          <p:spPr bwMode="auto">
            <a:xfrm>
              <a:off x="7967014" y="387784"/>
              <a:ext cx="109789" cy="44559"/>
            </a:xfrm>
            <a:prstGeom prst="rect">
              <a:avLst/>
            </a:prstGeom>
            <a:solidFill>
              <a:srgbClr val="CCFFCC"/>
            </a:solidFill>
            <a:ln w="19050">
              <a:solidFill>
                <a:srgbClr val="C81DFF"/>
              </a:solidFill>
              <a:miter lim="800000"/>
              <a:headEnd/>
              <a:tailEnd/>
            </a:ln>
            <a:effectLst>
              <a:outerShdw blurRad="38100" dist="26940" dir="5400000" algn="t" rotWithShape="0">
                <a:srgbClr val="000000">
                  <a:alpha val="50000"/>
                </a:srgbClr>
              </a:outerShdw>
            </a:effectLst>
          </p:spPr>
          <p:txBody>
            <a:bodyPr lIns="101595" tIns="50795" rIns="101595" bIns="50795" anchor="ctr"/>
            <a:lstStyle/>
            <a:p>
              <a:pPr algn="ctr">
                <a:defRPr/>
              </a:pPr>
              <a:endParaRPr lang="en-US">
                <a:solidFill>
                  <a:srgbClr val="FFFFFF"/>
                </a:solidFill>
                <a:ea typeface="ＭＳ Ｐゴシック" charset="-128"/>
                <a:cs typeface="ＭＳ Ｐゴシック" charset="-128"/>
              </a:endParaRPr>
            </a:p>
          </p:txBody>
        </p:sp>
        <p:sp>
          <p:nvSpPr>
            <p:cNvPr id="28" name="Rectangle 27"/>
            <p:cNvSpPr>
              <a:spLocks noChangeArrowheads="1"/>
            </p:cNvSpPr>
            <p:nvPr/>
          </p:nvSpPr>
          <p:spPr bwMode="auto">
            <a:xfrm>
              <a:off x="7854839" y="387784"/>
              <a:ext cx="112175" cy="44559"/>
            </a:xfrm>
            <a:prstGeom prst="rect">
              <a:avLst/>
            </a:prstGeom>
            <a:solidFill>
              <a:srgbClr val="CCFFCC"/>
            </a:solidFill>
            <a:ln w="19050">
              <a:solidFill>
                <a:srgbClr val="C81DFF"/>
              </a:solidFill>
              <a:miter lim="800000"/>
              <a:headEnd/>
              <a:tailEnd/>
            </a:ln>
            <a:effectLst>
              <a:outerShdw blurRad="38100" dist="26940" dir="5400000" algn="t" rotWithShape="0">
                <a:srgbClr val="000000">
                  <a:alpha val="50000"/>
                </a:srgbClr>
              </a:outerShdw>
            </a:effectLst>
          </p:spPr>
          <p:txBody>
            <a:bodyPr lIns="101595" tIns="50795" rIns="101595" bIns="50795" anchor="ctr"/>
            <a:lstStyle/>
            <a:p>
              <a:pPr algn="ctr">
                <a:defRPr/>
              </a:pPr>
              <a:endParaRPr lang="en-US">
                <a:solidFill>
                  <a:srgbClr val="FFFFFF"/>
                </a:solidFill>
                <a:ea typeface="ＭＳ Ｐゴシック" charset="-128"/>
                <a:cs typeface="ＭＳ Ｐゴシック" charset="-128"/>
              </a:endParaRPr>
            </a:p>
          </p:txBody>
        </p:sp>
        <p:sp>
          <p:nvSpPr>
            <p:cNvPr id="29" name="Rectangle 28"/>
            <p:cNvSpPr>
              <a:spLocks noChangeArrowheads="1"/>
            </p:cNvSpPr>
            <p:nvPr/>
          </p:nvSpPr>
          <p:spPr bwMode="auto">
            <a:xfrm>
              <a:off x="8656778" y="387784"/>
              <a:ext cx="109789" cy="44559"/>
            </a:xfrm>
            <a:prstGeom prst="rect">
              <a:avLst/>
            </a:prstGeom>
            <a:solidFill>
              <a:srgbClr val="CCFFCC"/>
            </a:solidFill>
            <a:ln w="19050">
              <a:solidFill>
                <a:srgbClr val="C81DFF"/>
              </a:solidFill>
              <a:miter lim="800000"/>
              <a:headEnd/>
              <a:tailEnd/>
            </a:ln>
            <a:effectLst>
              <a:outerShdw blurRad="38100" dist="26940" dir="5400000" algn="t" rotWithShape="0">
                <a:srgbClr val="000000">
                  <a:alpha val="50000"/>
                </a:srgbClr>
              </a:outerShdw>
            </a:effectLst>
          </p:spPr>
          <p:txBody>
            <a:bodyPr lIns="101595" tIns="50795" rIns="101595" bIns="50795" anchor="ctr"/>
            <a:lstStyle/>
            <a:p>
              <a:pPr algn="ctr">
                <a:defRPr/>
              </a:pPr>
              <a:endParaRPr lang="en-US">
                <a:solidFill>
                  <a:srgbClr val="FFFFFF"/>
                </a:solidFill>
                <a:ea typeface="ＭＳ Ｐゴシック" charset="-128"/>
                <a:cs typeface="ＭＳ Ｐゴシック" charset="-128"/>
              </a:endParaRPr>
            </a:p>
          </p:txBody>
        </p:sp>
        <p:cxnSp>
          <p:nvCxnSpPr>
            <p:cNvPr id="30" name="Straight Connector 29"/>
            <p:cNvCxnSpPr>
              <a:cxnSpLocks noChangeShapeType="1"/>
            </p:cNvCxnSpPr>
            <p:nvPr/>
          </p:nvCxnSpPr>
          <p:spPr bwMode="auto">
            <a:xfrm rot="5400000">
              <a:off x="8035609" y="602630"/>
              <a:ext cx="874783" cy="510759"/>
            </a:xfrm>
            <a:prstGeom prst="line">
              <a:avLst/>
            </a:prstGeom>
            <a:noFill/>
            <a:ln w="12700">
              <a:solidFill>
                <a:schemeClr val="tx1"/>
              </a:solidFill>
              <a:round/>
              <a:headEnd/>
              <a:tailEnd/>
            </a:ln>
            <a:effectLst>
              <a:outerShdw blurRad="38100" dist="26940" dir="5400000" algn="t" rotWithShape="0">
                <a:srgbClr val="000000">
                  <a:alpha val="50000"/>
                </a:srgbClr>
              </a:outerShdw>
            </a:effectLst>
          </p:spPr>
        </p:cxnSp>
        <p:cxnSp>
          <p:nvCxnSpPr>
            <p:cNvPr id="31" name="Straight Connector 30"/>
            <p:cNvCxnSpPr>
              <a:cxnSpLocks noChangeShapeType="1"/>
            </p:cNvCxnSpPr>
            <p:nvPr/>
          </p:nvCxnSpPr>
          <p:spPr bwMode="auto">
            <a:xfrm rot="16200000" flipH="1">
              <a:off x="7524850" y="602630"/>
              <a:ext cx="874783" cy="510759"/>
            </a:xfrm>
            <a:prstGeom prst="line">
              <a:avLst/>
            </a:prstGeom>
            <a:noFill/>
            <a:ln w="12700">
              <a:solidFill>
                <a:schemeClr val="tx1"/>
              </a:solidFill>
              <a:round/>
              <a:headEnd/>
              <a:tailEnd/>
            </a:ln>
            <a:effectLst>
              <a:outerShdw blurRad="38100" dist="26940" dir="5400000" algn="t" rotWithShape="0">
                <a:srgbClr val="000000">
                  <a:alpha val="50000"/>
                </a:srgbClr>
              </a:outerShdw>
            </a:effectLst>
          </p:spPr>
        </p:cxnSp>
        <p:sp>
          <p:nvSpPr>
            <p:cNvPr id="357408" name="TextBox 50"/>
            <p:cNvSpPr txBox="1">
              <a:spLocks noChangeArrowheads="1"/>
            </p:cNvSpPr>
            <p:nvPr/>
          </p:nvSpPr>
          <p:spPr bwMode="auto">
            <a:xfrm>
              <a:off x="4076657" y="-85967"/>
              <a:ext cx="1560644" cy="4243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01595" tIns="50795" rIns="101595" bIns="50795">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algn="ctr" eaLnBrk="1" hangingPunct="1"/>
              <a:r>
                <a:rPr lang="en-US">
                  <a:solidFill>
                    <a:srgbClr val="000000"/>
                  </a:solidFill>
                  <a:latin typeface="Calibri" charset="0"/>
                </a:rPr>
                <a:t>START</a:t>
              </a:r>
            </a:p>
          </p:txBody>
        </p:sp>
        <p:sp>
          <p:nvSpPr>
            <p:cNvPr id="357409" name="TextBox 51"/>
            <p:cNvSpPr txBox="1">
              <a:spLocks noChangeArrowheads="1"/>
            </p:cNvSpPr>
            <p:nvPr/>
          </p:nvSpPr>
          <p:spPr bwMode="auto">
            <a:xfrm>
              <a:off x="7197578" y="-118793"/>
              <a:ext cx="1020041" cy="4243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01595" tIns="50795" rIns="101595" bIns="50795">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algn="ctr" eaLnBrk="1" hangingPunct="1"/>
              <a:r>
                <a:rPr lang="en-US">
                  <a:solidFill>
                    <a:srgbClr val="000000"/>
                  </a:solidFill>
                  <a:latin typeface="Calibri" charset="0"/>
                </a:rPr>
                <a:t>STOP</a:t>
              </a:r>
            </a:p>
          </p:txBody>
        </p:sp>
        <p:cxnSp>
          <p:nvCxnSpPr>
            <p:cNvPr id="34" name="Straight Connector 33"/>
            <p:cNvCxnSpPr>
              <a:cxnSpLocks noChangeShapeType="1"/>
            </p:cNvCxnSpPr>
            <p:nvPr/>
          </p:nvCxnSpPr>
          <p:spPr bwMode="auto">
            <a:xfrm rot="5400000">
              <a:off x="6868501" y="602630"/>
              <a:ext cx="874783" cy="510759"/>
            </a:xfrm>
            <a:prstGeom prst="line">
              <a:avLst/>
            </a:prstGeom>
            <a:noFill/>
            <a:ln w="12700">
              <a:solidFill>
                <a:schemeClr val="tx1"/>
              </a:solidFill>
              <a:round/>
              <a:headEnd/>
              <a:tailEnd/>
            </a:ln>
            <a:effectLst>
              <a:outerShdw blurRad="38100" dist="26940" dir="5400000" algn="t" rotWithShape="0">
                <a:srgbClr val="000000">
                  <a:alpha val="50000"/>
                </a:srgbClr>
              </a:outerShdw>
            </a:effectLst>
          </p:spPr>
        </p:cxnSp>
        <p:cxnSp>
          <p:nvCxnSpPr>
            <p:cNvPr id="35" name="Straight Connector 34"/>
            <p:cNvCxnSpPr>
              <a:cxnSpLocks noChangeShapeType="1"/>
            </p:cNvCxnSpPr>
            <p:nvPr/>
          </p:nvCxnSpPr>
          <p:spPr bwMode="auto">
            <a:xfrm rot="16200000" flipH="1">
              <a:off x="6357742" y="602630"/>
              <a:ext cx="874783" cy="510759"/>
            </a:xfrm>
            <a:prstGeom prst="line">
              <a:avLst/>
            </a:prstGeom>
            <a:noFill/>
            <a:ln w="12700">
              <a:solidFill>
                <a:schemeClr val="tx1"/>
              </a:solidFill>
              <a:round/>
              <a:headEnd/>
              <a:tailEnd/>
            </a:ln>
            <a:effectLst>
              <a:outerShdw blurRad="38100" dist="26940" dir="5400000" algn="t" rotWithShape="0">
                <a:srgbClr val="000000">
                  <a:alpha val="50000"/>
                </a:srgbClr>
              </a:outerShdw>
            </a:effectLst>
          </p:spPr>
        </p:cxnSp>
        <p:cxnSp>
          <p:nvCxnSpPr>
            <p:cNvPr id="36" name="Straight Connector 35"/>
            <p:cNvCxnSpPr>
              <a:cxnSpLocks noChangeShapeType="1"/>
            </p:cNvCxnSpPr>
            <p:nvPr/>
          </p:nvCxnSpPr>
          <p:spPr bwMode="auto">
            <a:xfrm rot="5400000">
              <a:off x="5264623" y="602630"/>
              <a:ext cx="874783" cy="510759"/>
            </a:xfrm>
            <a:prstGeom prst="line">
              <a:avLst/>
            </a:prstGeom>
            <a:noFill/>
            <a:ln w="12700">
              <a:solidFill>
                <a:schemeClr val="tx1"/>
              </a:solidFill>
              <a:round/>
              <a:headEnd/>
              <a:tailEnd/>
            </a:ln>
            <a:effectLst>
              <a:outerShdw blurRad="38100" dist="26940" dir="5400000" algn="t" rotWithShape="0">
                <a:srgbClr val="000000">
                  <a:alpha val="50000"/>
                </a:srgbClr>
              </a:outerShdw>
            </a:effectLst>
          </p:spPr>
        </p:cxnSp>
        <p:cxnSp>
          <p:nvCxnSpPr>
            <p:cNvPr id="37" name="Straight Connector 36"/>
            <p:cNvCxnSpPr>
              <a:cxnSpLocks noChangeShapeType="1"/>
            </p:cNvCxnSpPr>
            <p:nvPr/>
          </p:nvCxnSpPr>
          <p:spPr bwMode="auto">
            <a:xfrm rot="16200000" flipH="1">
              <a:off x="4753865" y="602630"/>
              <a:ext cx="874783" cy="510759"/>
            </a:xfrm>
            <a:prstGeom prst="line">
              <a:avLst/>
            </a:prstGeom>
            <a:noFill/>
            <a:ln w="12700">
              <a:solidFill>
                <a:schemeClr val="tx1"/>
              </a:solidFill>
              <a:round/>
              <a:headEnd/>
              <a:tailEnd/>
            </a:ln>
            <a:effectLst>
              <a:outerShdw blurRad="38100" dist="26940" dir="5400000" algn="t" rotWithShape="0">
                <a:srgbClr val="000000">
                  <a:alpha val="50000"/>
                </a:srgbClr>
              </a:outerShdw>
            </a:effectLst>
          </p:spPr>
        </p:cxnSp>
        <p:cxnSp>
          <p:nvCxnSpPr>
            <p:cNvPr id="38" name="Straight Connector 37"/>
            <p:cNvCxnSpPr>
              <a:cxnSpLocks noChangeShapeType="1"/>
            </p:cNvCxnSpPr>
            <p:nvPr/>
          </p:nvCxnSpPr>
          <p:spPr bwMode="auto">
            <a:xfrm rot="5400000">
              <a:off x="4097517" y="602630"/>
              <a:ext cx="874783" cy="510759"/>
            </a:xfrm>
            <a:prstGeom prst="line">
              <a:avLst/>
            </a:prstGeom>
            <a:noFill/>
            <a:ln w="12700">
              <a:solidFill>
                <a:schemeClr val="tx1"/>
              </a:solidFill>
              <a:round/>
              <a:headEnd/>
              <a:tailEnd/>
            </a:ln>
            <a:effectLst>
              <a:outerShdw blurRad="38100" dist="26940" dir="5400000" algn="t" rotWithShape="0">
                <a:srgbClr val="000000">
                  <a:alpha val="50000"/>
                </a:srgbClr>
              </a:outerShdw>
            </a:effectLst>
          </p:spPr>
        </p:cxnSp>
        <p:cxnSp>
          <p:nvCxnSpPr>
            <p:cNvPr id="39" name="Straight Connector 38"/>
            <p:cNvCxnSpPr>
              <a:cxnSpLocks noChangeShapeType="1"/>
            </p:cNvCxnSpPr>
            <p:nvPr/>
          </p:nvCxnSpPr>
          <p:spPr bwMode="auto">
            <a:xfrm rot="16200000" flipH="1">
              <a:off x="3586758" y="602630"/>
              <a:ext cx="874783" cy="510759"/>
            </a:xfrm>
            <a:prstGeom prst="line">
              <a:avLst/>
            </a:prstGeom>
            <a:noFill/>
            <a:ln w="12700">
              <a:solidFill>
                <a:schemeClr val="tx1"/>
              </a:solidFill>
              <a:round/>
              <a:headEnd/>
              <a:tailEnd/>
            </a:ln>
            <a:effectLst>
              <a:outerShdw blurRad="38100" dist="26940" dir="5400000" algn="t" rotWithShape="0">
                <a:srgbClr val="000000">
                  <a:alpha val="50000"/>
                </a:srgbClr>
              </a:outerShdw>
            </a:effectLst>
          </p:spPr>
        </p:cxnSp>
      </p:grpSp>
      <p:sp>
        <p:nvSpPr>
          <p:cNvPr id="357382" name="TextBox 1"/>
          <p:cNvSpPr txBox="1">
            <a:spLocks noChangeArrowheads="1"/>
          </p:cNvSpPr>
          <p:nvPr/>
        </p:nvSpPr>
        <p:spPr bwMode="auto">
          <a:xfrm>
            <a:off x="364624" y="1868904"/>
            <a:ext cx="2522954" cy="34162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380" tIns="45692" rIns="91380" bIns="45692">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800" b="0" dirty="0" smtClean="0"/>
              <a:t>Early work in '09/'10 </a:t>
            </a:r>
          </a:p>
          <a:p>
            <a:pPr eaLnBrk="1" hangingPunct="1"/>
            <a:endParaRPr lang="en-US" sz="1800" b="0" dirty="0" smtClean="0"/>
          </a:p>
          <a:p>
            <a:pPr eaLnBrk="1" hangingPunct="1"/>
            <a:r>
              <a:rPr lang="en-US" sz="1800" b="0" i="1" dirty="0" smtClean="0"/>
              <a:t>Science</a:t>
            </a:r>
            <a:r>
              <a:rPr lang="en-US" sz="1800" b="0" dirty="0" smtClean="0"/>
              <a:t> </a:t>
            </a:r>
            <a:r>
              <a:rPr lang="en-US" sz="1800" b="0" dirty="0"/>
              <a:t>330:</a:t>
            </a:r>
            <a:r>
              <a:rPr lang="en-US" sz="1800" b="0" dirty="0" smtClean="0"/>
              <a:t>6012 [here]</a:t>
            </a:r>
            <a:endParaRPr lang="en-US" sz="1800" b="0" dirty="0"/>
          </a:p>
          <a:p>
            <a:pPr eaLnBrk="1" hangingPunct="1"/>
            <a:endParaRPr lang="en-US" sz="1800" b="0" dirty="0"/>
          </a:p>
          <a:p>
            <a:pPr eaLnBrk="1" hangingPunct="1"/>
            <a:r>
              <a:rPr lang="en-US" sz="1800" b="0" dirty="0" smtClean="0"/>
              <a:t>Also:</a:t>
            </a:r>
          </a:p>
          <a:p>
            <a:pPr eaLnBrk="1" hangingPunct="1"/>
            <a:endParaRPr lang="en-US" sz="1800" b="0" dirty="0" smtClean="0"/>
          </a:p>
          <a:p>
            <a:pPr eaLnBrk="1" hangingPunct="1"/>
            <a:r>
              <a:rPr lang="en-US" sz="1800" b="0" dirty="0" err="1" smtClean="0"/>
              <a:t>Ouyang</a:t>
            </a:r>
            <a:r>
              <a:rPr lang="en-US" sz="1800" b="0" dirty="0" smtClean="0"/>
              <a:t>, Zhou, </a:t>
            </a:r>
            <a:r>
              <a:rPr lang="en-US" sz="1800" b="0" u="sng" dirty="0" smtClean="0"/>
              <a:t>Wong</a:t>
            </a:r>
            <a:r>
              <a:rPr lang="en-US" sz="1800" b="0" dirty="0" smtClean="0"/>
              <a:t> (</a:t>
            </a:r>
            <a:r>
              <a:rPr lang="fr-FR" sz="1800" b="0" dirty="0" smtClean="0"/>
              <a:t>’</a:t>
            </a:r>
            <a:r>
              <a:rPr lang="en-US" sz="1800" b="0" dirty="0" smtClean="0"/>
              <a:t>09) </a:t>
            </a:r>
            <a:r>
              <a:rPr lang="en-US" sz="1800" b="0" i="1" dirty="0" smtClean="0"/>
              <a:t>PNAS</a:t>
            </a:r>
            <a:r>
              <a:rPr lang="en-US" sz="1800" b="0" dirty="0"/>
              <a:t>; </a:t>
            </a:r>
            <a:endParaRPr lang="en-US" sz="1800" b="0" dirty="0" smtClean="0"/>
          </a:p>
          <a:p>
            <a:pPr eaLnBrk="1" hangingPunct="1"/>
            <a:endParaRPr lang="en-US" sz="1800" b="0" dirty="0"/>
          </a:p>
          <a:p>
            <a:pPr eaLnBrk="1" hangingPunct="1"/>
            <a:r>
              <a:rPr lang="en-US" sz="1800" b="0" dirty="0" err="1" smtClean="0"/>
              <a:t>Karlic</a:t>
            </a:r>
            <a:r>
              <a:rPr lang="en-US" sz="1800" b="0" dirty="0" smtClean="0"/>
              <a:t> </a:t>
            </a:r>
            <a:r>
              <a:rPr lang="en-US" sz="1800" b="0" dirty="0"/>
              <a:t>et al. </a:t>
            </a:r>
            <a:r>
              <a:rPr lang="en-US" sz="1800" b="0" dirty="0" smtClean="0"/>
              <a:t>&amp; </a:t>
            </a:r>
            <a:r>
              <a:rPr lang="en-US" sz="1800" b="0" u="sng" dirty="0" err="1" smtClean="0"/>
              <a:t>Vingron</a:t>
            </a:r>
            <a:r>
              <a:rPr lang="en-US" sz="1800" b="0" dirty="0" smtClean="0"/>
              <a:t> (</a:t>
            </a:r>
            <a:r>
              <a:rPr lang="en-US" sz="1800" b="0" dirty="0"/>
              <a:t>‘10) </a:t>
            </a:r>
            <a:r>
              <a:rPr lang="en-US" sz="1800" b="0" i="1" dirty="0" smtClean="0"/>
              <a:t>PNAS</a:t>
            </a:r>
          </a:p>
        </p:txBody>
      </p:sp>
    </p:spTree>
  </p:cSld>
  <p:clrMapOvr>
    <a:masterClrMapping/>
  </p:clrMapOvr>
  <p:transition advTm="82274"/>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1550" name="Shape 1550"/>
          <p:cNvSpPr>
            <a:spLocks noGrp="1"/>
          </p:cNvSpPr>
          <p:nvPr>
            <p:ph type="title"/>
          </p:nvPr>
        </p:nvSpPr>
        <p:spPr>
          <a:prstGeom prst="rect">
            <a:avLst/>
          </a:prstGeom>
        </p:spPr>
        <p:txBody>
          <a:bodyPr/>
          <a:lstStyle/>
          <a:p>
            <a:pPr lvl="0">
              <a:defRPr sz="1800">
                <a:solidFill>
                  <a:srgbClr val="000000"/>
                </a:solidFill>
                <a:effectLst/>
              </a:defRPr>
            </a:pPr>
            <a:r>
              <a:rPr sz="4000">
                <a:solidFill>
                  <a:srgbClr val="2F5897"/>
                </a:solidFill>
                <a:effectLst>
                  <a:outerShdw blurRad="63500" dist="38100" dir="5400000" rotWithShape="0">
                    <a:srgbClr val="000000">
                      <a:alpha val="25000"/>
                    </a:srgbClr>
                  </a:outerShdw>
                </a:effectLst>
              </a:rPr>
              <a:t>Application for more than 2 species</a:t>
            </a:r>
          </a:p>
        </p:txBody>
      </p:sp>
      <p:sp>
        <p:nvSpPr>
          <p:cNvPr id="1551" name="Shape 1551"/>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defRPr sz="1800">
                <a:solidFill>
                  <a:srgbClr val="000000"/>
                </a:solidFill>
              </a:defRPr>
            </a:pPr>
            <a:fld id="{86CB4B4D-7CA3-9044-876B-883B54F8677D}" type="slidenum">
              <a:rPr/>
              <a:pPr>
                <a:defRPr sz="1800">
                  <a:solidFill>
                    <a:srgbClr val="000000"/>
                  </a:solidFill>
                </a:defRPr>
              </a:pPr>
              <a:t>8</a:t>
            </a:fld>
            <a:endParaRPr/>
          </a:p>
        </p:txBody>
      </p:sp>
      <p:pic>
        <p:nvPicPr>
          <p:cNvPr id="1553" name="pasted-image.png"/>
          <p:cNvPicPr/>
          <p:nvPr/>
        </p:nvPicPr>
        <p:blipFill>
          <a:blip r:embed="rId3">
            <a:extLst/>
          </a:blip>
          <a:stretch>
            <a:fillRect/>
          </a:stretch>
        </p:blipFill>
        <p:spPr>
          <a:xfrm>
            <a:off x="400425" y="1258094"/>
            <a:ext cx="7480693" cy="4920722"/>
          </a:xfrm>
          <a:prstGeom prst="rect">
            <a:avLst/>
          </a:prstGeom>
          <a:ln w="12700">
            <a:miter lim="400000"/>
          </a:ln>
        </p:spPr>
      </p:pic>
      <p:sp>
        <p:nvSpPr>
          <p:cNvPr id="1554" name="Shape 1554"/>
          <p:cNvSpPr/>
          <p:nvPr/>
        </p:nvSpPr>
        <p:spPr>
          <a:xfrm>
            <a:off x="560422" y="2748333"/>
            <a:ext cx="533401" cy="2650111"/>
          </a:xfrm>
          <a:prstGeom prst="rect">
            <a:avLst/>
          </a:prstGeom>
          <a:solidFill>
            <a:srgbClr val="FFFFFF"/>
          </a:solidFill>
          <a:ln w="12700">
            <a:miter lim="400000"/>
          </a:ln>
        </p:spPr>
        <p:txBody>
          <a:bodyPr lIns="0" tIns="0" rIns="0" bIns="0" anchor="ctr"/>
          <a:lstStyle/>
          <a:p>
            <a:pPr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1555" name="Shape 1555"/>
          <p:cNvSpPr/>
          <p:nvPr/>
        </p:nvSpPr>
        <p:spPr>
          <a:xfrm>
            <a:off x="497184" y="1420437"/>
            <a:ext cx="421133" cy="384017"/>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FFFF"/>
          </a:solidFill>
          <a:ln w="12700">
            <a:miter lim="400000"/>
          </a:ln>
        </p:spPr>
        <p:txBody>
          <a:bodyPr lIns="0" tIns="0" rIns="0" bIns="0" anchor="ctr"/>
          <a:lstStyle/>
          <a:p>
            <a:pPr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1556" name="Shape 1556"/>
          <p:cNvSpPr/>
          <p:nvPr/>
        </p:nvSpPr>
        <p:spPr>
          <a:xfrm flipV="1">
            <a:off x="2701658" y="2531472"/>
            <a:ext cx="1" cy="1150421"/>
          </a:xfrm>
          <a:prstGeom prst="line">
            <a:avLst/>
          </a:prstGeom>
          <a:ln w="28575">
            <a:solidFill>
              <a:srgbClr val="B17CB4"/>
            </a:solidFill>
            <a:headEnd type="triangle"/>
            <a:tailEnd type="arrow"/>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557" name="Shape 1557"/>
          <p:cNvSpPr/>
          <p:nvPr/>
        </p:nvSpPr>
        <p:spPr>
          <a:xfrm flipV="1">
            <a:off x="2701658" y="4108245"/>
            <a:ext cx="1" cy="750695"/>
          </a:xfrm>
          <a:prstGeom prst="line">
            <a:avLst/>
          </a:prstGeom>
          <a:ln w="28575">
            <a:solidFill>
              <a:srgbClr val="B17CB4"/>
            </a:solidFill>
            <a:headEnd type="triangle"/>
            <a:tailEnd type="arrow"/>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558" name="Shape 1558"/>
          <p:cNvSpPr/>
          <p:nvPr/>
        </p:nvSpPr>
        <p:spPr>
          <a:xfrm>
            <a:off x="2882658" y="5058802"/>
            <a:ext cx="1168202" cy="1"/>
          </a:xfrm>
          <a:prstGeom prst="line">
            <a:avLst/>
          </a:prstGeom>
          <a:ln w="28575">
            <a:solidFill>
              <a:srgbClr val="B17CB4"/>
            </a:solidFill>
            <a:headEnd type="triangle"/>
            <a:tailEnd type="arrow"/>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559" name="Shape 1559"/>
          <p:cNvSpPr/>
          <p:nvPr/>
        </p:nvSpPr>
        <p:spPr>
          <a:xfrm>
            <a:off x="2882658" y="3943802"/>
            <a:ext cx="1168202" cy="1"/>
          </a:xfrm>
          <a:prstGeom prst="line">
            <a:avLst/>
          </a:prstGeom>
          <a:ln w="28575">
            <a:solidFill>
              <a:srgbClr val="B17CB4"/>
            </a:solidFill>
            <a:headEnd type="triangle"/>
            <a:tailEnd type="arrow"/>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560" name="Shape 1560"/>
          <p:cNvSpPr/>
          <p:nvPr/>
        </p:nvSpPr>
        <p:spPr>
          <a:xfrm>
            <a:off x="4529889" y="5058802"/>
            <a:ext cx="659779" cy="1"/>
          </a:xfrm>
          <a:prstGeom prst="line">
            <a:avLst/>
          </a:prstGeom>
          <a:ln w="28575">
            <a:solidFill>
              <a:srgbClr val="B17CB4"/>
            </a:solidFill>
            <a:headEnd type="triangle"/>
            <a:tailEnd type="arrow"/>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561" name="Shape 1561"/>
          <p:cNvSpPr/>
          <p:nvPr/>
        </p:nvSpPr>
        <p:spPr>
          <a:xfrm flipV="1">
            <a:off x="4306689" y="4138192"/>
            <a:ext cx="1" cy="690801"/>
          </a:xfrm>
          <a:prstGeom prst="line">
            <a:avLst/>
          </a:prstGeom>
          <a:ln w="28575">
            <a:solidFill>
              <a:srgbClr val="B17CB4"/>
            </a:solidFill>
            <a:headEnd type="triangle"/>
            <a:tailEnd type="arrow"/>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562" name="Shape 1562"/>
          <p:cNvSpPr/>
          <p:nvPr/>
        </p:nvSpPr>
        <p:spPr>
          <a:xfrm flipV="1">
            <a:off x="3746658" y="3616972"/>
            <a:ext cx="1" cy="1602582"/>
          </a:xfrm>
          <a:prstGeom prst="line">
            <a:avLst/>
          </a:prstGeom>
          <a:ln w="28575">
            <a:solidFill>
              <a:srgbClr val="00FDFF"/>
            </a:solidFill>
            <a:headEnd type="triangle"/>
            <a:tailEnd type="arrow"/>
          </a:ln>
        </p:spPr>
        <p:txBody>
          <a:bodyPr lIns="0" tIns="0" rIns="0" bIns="0"/>
          <a:lstStyle/>
          <a:p>
            <a:pPr defTabSz="457200" fontAlgn="auto">
              <a:spcBef>
                <a:spcPts val="0"/>
              </a:spcBef>
              <a:spcAft>
                <a:spcPts val="0"/>
              </a:spcAft>
              <a:defRPr sz="1200">
                <a:solidFill>
                  <a:srgbClr val="00FDFF"/>
                </a:solidFill>
                <a:latin typeface="+mj-lt"/>
                <a:ea typeface="+mj-ea"/>
                <a:cs typeface="+mj-cs"/>
                <a:sym typeface="Helvetica"/>
              </a:defRPr>
            </a:pPr>
            <a:endParaRPr b="0" kern="0">
              <a:solidFill>
                <a:srgbClr val="00FDFF"/>
              </a:solidFill>
              <a:latin typeface="Helvetica"/>
              <a:ea typeface="Helvetica"/>
              <a:cs typeface="Helvetica"/>
              <a:sym typeface="Helvetica"/>
            </a:endParaRPr>
          </a:p>
        </p:txBody>
      </p:sp>
      <p:sp>
        <p:nvSpPr>
          <p:cNvPr id="1563" name="Shape 1563"/>
          <p:cNvSpPr/>
          <p:nvPr/>
        </p:nvSpPr>
        <p:spPr>
          <a:xfrm>
            <a:off x="4008658" y="5441053"/>
            <a:ext cx="1500262" cy="1"/>
          </a:xfrm>
          <a:prstGeom prst="line">
            <a:avLst/>
          </a:prstGeom>
          <a:ln w="28575">
            <a:solidFill>
              <a:srgbClr val="00FDFF"/>
            </a:solidFill>
            <a:headEnd type="triangle"/>
            <a:tailEnd type="arrow"/>
          </a:ln>
        </p:spPr>
        <p:txBody>
          <a:bodyPr lIns="0" tIns="0" rIns="0" bIns="0"/>
          <a:lstStyle/>
          <a:p>
            <a:pPr defTabSz="457200" fontAlgn="auto">
              <a:spcBef>
                <a:spcPts val="0"/>
              </a:spcBef>
              <a:spcAft>
                <a:spcPts val="0"/>
              </a:spcAft>
              <a:defRPr sz="1200">
                <a:solidFill>
                  <a:srgbClr val="00FDFF"/>
                </a:solidFill>
                <a:latin typeface="+mj-lt"/>
                <a:ea typeface="+mj-ea"/>
                <a:cs typeface="+mj-cs"/>
                <a:sym typeface="Helvetica"/>
              </a:defRPr>
            </a:pPr>
            <a:endParaRPr b="0" kern="0">
              <a:solidFill>
                <a:srgbClr val="00FDFF"/>
              </a:solidFill>
              <a:latin typeface="Helvetica"/>
              <a:ea typeface="Helvetica"/>
              <a:cs typeface="Helvetica"/>
              <a:sym typeface="Helvetica"/>
            </a:endParaRPr>
          </a:p>
        </p:txBody>
      </p:sp>
      <p:sp>
        <p:nvSpPr>
          <p:cNvPr id="1564" name="Shape 1564"/>
          <p:cNvSpPr/>
          <p:nvPr/>
        </p:nvSpPr>
        <p:spPr>
          <a:xfrm>
            <a:off x="2038858" y="5879815"/>
            <a:ext cx="4199607" cy="264255"/>
          </a:xfrm>
          <a:prstGeom prst="rect">
            <a:avLst/>
          </a:prstGeom>
          <a:solidFill>
            <a:srgbClr val="FFFFFF"/>
          </a:solidFill>
          <a:ln w="12700">
            <a:miter lim="400000"/>
          </a:ln>
        </p:spPr>
        <p:txBody>
          <a:bodyPr lIns="0" tIns="0" rIns="0" bIns="0" anchor="ctr"/>
          <a:lstStyle/>
          <a:p>
            <a:pPr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1565" name="Shape 1565"/>
          <p:cNvSpPr/>
          <p:nvPr/>
        </p:nvSpPr>
        <p:spPr>
          <a:xfrm>
            <a:off x="2155558" y="5921903"/>
            <a:ext cx="1396188" cy="84773"/>
          </a:xfrm>
          <a:prstGeom prst="rect">
            <a:avLst/>
          </a:prstGeom>
          <a:solidFill>
            <a:srgbClr val="FF2600"/>
          </a:solidFill>
          <a:ln w="12700">
            <a:miter lim="400000"/>
          </a:ln>
          <a:effectLst>
            <a:outerShdw blurRad="38100" dist="23000" dir="5400000" rotWithShape="0">
              <a:srgbClr val="000000">
                <a:alpha val="35000"/>
              </a:srgbClr>
            </a:outerShdw>
          </a:effectLst>
        </p:spPr>
        <p:txBody>
          <a:bodyPr lIns="0" tIns="0" rIns="0" bIns="0" anchor="ctr"/>
          <a:lstStyle/>
          <a:p>
            <a:pPr fontAlgn="auto">
              <a:spcBef>
                <a:spcPts val="0"/>
              </a:spcBef>
              <a:spcAft>
                <a:spcPts val="0"/>
              </a:spcAft>
              <a:defRPr>
                <a:solidFill>
                  <a:srgbClr val="FF2600"/>
                </a:solidFill>
              </a:defRPr>
            </a:pPr>
            <a:endParaRPr sz="1800" b="0" kern="0">
              <a:solidFill>
                <a:srgbClr val="FF2600"/>
              </a:solidFill>
              <a:latin typeface="Arial"/>
              <a:ea typeface="Arial"/>
              <a:cs typeface="Arial"/>
              <a:sym typeface="Arial"/>
            </a:endParaRPr>
          </a:p>
        </p:txBody>
      </p:sp>
      <p:sp>
        <p:nvSpPr>
          <p:cNvPr id="1566" name="Shape 1566"/>
          <p:cNvSpPr/>
          <p:nvPr/>
        </p:nvSpPr>
        <p:spPr>
          <a:xfrm>
            <a:off x="3567568" y="5921903"/>
            <a:ext cx="1396187" cy="84773"/>
          </a:xfrm>
          <a:prstGeom prst="rect">
            <a:avLst/>
          </a:prstGeom>
          <a:solidFill>
            <a:srgbClr val="008E00"/>
          </a:solidFill>
          <a:ln w="12700">
            <a:miter lim="400000"/>
          </a:ln>
          <a:effectLst>
            <a:outerShdw blurRad="38100" dist="23000" dir="5400000" rotWithShape="0">
              <a:srgbClr val="000000">
                <a:alpha val="35000"/>
              </a:srgbClr>
            </a:outerShdw>
          </a:effectLst>
        </p:spPr>
        <p:txBody>
          <a:bodyPr lIns="0" tIns="0" rIns="0" bIns="0" anchor="ctr"/>
          <a:lstStyle/>
          <a:p>
            <a:pPr fontAlgn="auto">
              <a:spcBef>
                <a:spcPts val="0"/>
              </a:spcBef>
              <a:spcAft>
                <a:spcPts val="0"/>
              </a:spcAft>
              <a:defRPr>
                <a:solidFill>
                  <a:srgbClr val="FF2600"/>
                </a:solidFill>
              </a:defRPr>
            </a:pPr>
            <a:endParaRPr sz="1800" b="0" kern="0">
              <a:solidFill>
                <a:srgbClr val="FF2600"/>
              </a:solidFill>
              <a:latin typeface="Arial"/>
              <a:ea typeface="Arial"/>
              <a:cs typeface="Arial"/>
              <a:sym typeface="Arial"/>
            </a:endParaRPr>
          </a:p>
        </p:txBody>
      </p:sp>
      <p:sp>
        <p:nvSpPr>
          <p:cNvPr id="1567" name="Shape 1567"/>
          <p:cNvSpPr/>
          <p:nvPr/>
        </p:nvSpPr>
        <p:spPr>
          <a:xfrm>
            <a:off x="4980886" y="5921903"/>
            <a:ext cx="1165821" cy="84773"/>
          </a:xfrm>
          <a:prstGeom prst="rect">
            <a:avLst/>
          </a:prstGeom>
          <a:solidFill>
            <a:srgbClr val="4D5E90"/>
          </a:solidFill>
          <a:ln w="12700">
            <a:miter lim="400000"/>
          </a:ln>
          <a:effectLst>
            <a:outerShdw blurRad="38100" dist="23000" dir="5400000" rotWithShape="0">
              <a:srgbClr val="000000">
                <a:alpha val="35000"/>
              </a:srgbClr>
            </a:outerShdw>
          </a:effectLst>
        </p:spPr>
        <p:txBody>
          <a:bodyPr lIns="0" tIns="0" rIns="0" bIns="0" anchor="ctr"/>
          <a:lstStyle/>
          <a:p>
            <a:pPr fontAlgn="auto">
              <a:spcBef>
                <a:spcPts val="0"/>
              </a:spcBef>
              <a:spcAft>
                <a:spcPts val="0"/>
              </a:spcAft>
              <a:defRPr>
                <a:solidFill>
                  <a:srgbClr val="FF2600"/>
                </a:solidFill>
              </a:defRPr>
            </a:pPr>
            <a:endParaRPr sz="1800" b="0" kern="0">
              <a:solidFill>
                <a:srgbClr val="FF2600"/>
              </a:solidFill>
              <a:latin typeface="Arial"/>
              <a:ea typeface="Arial"/>
              <a:cs typeface="Arial"/>
              <a:sym typeface="Arial"/>
            </a:endParaRPr>
          </a:p>
        </p:txBody>
      </p:sp>
      <p:sp>
        <p:nvSpPr>
          <p:cNvPr id="1568" name="Shape 1568"/>
          <p:cNvSpPr/>
          <p:nvPr/>
        </p:nvSpPr>
        <p:spPr>
          <a:xfrm>
            <a:off x="3603521" y="6132573"/>
            <a:ext cx="1074501" cy="264255"/>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1200"/>
            </a:lvl1pPr>
          </a:lstStyle>
          <a:p>
            <a:pPr fontAlgn="auto">
              <a:spcBef>
                <a:spcPts val="0"/>
              </a:spcBef>
              <a:spcAft>
                <a:spcPts val="0"/>
              </a:spcAft>
              <a:defRPr sz="1800"/>
            </a:pPr>
            <a:r>
              <a:rPr b="0" kern="0">
                <a:solidFill>
                  <a:sysClr val="windowText" lastClr="000000"/>
                </a:solidFill>
                <a:latin typeface="Arial"/>
                <a:ea typeface="Arial"/>
                <a:cs typeface="Arial"/>
                <a:sym typeface="Arial"/>
              </a:rPr>
              <a:t>~55000 genes</a:t>
            </a:r>
          </a:p>
        </p:txBody>
      </p:sp>
      <p:sp>
        <p:nvSpPr>
          <p:cNvPr id="1569" name="Shape 1569"/>
          <p:cNvSpPr/>
          <p:nvPr/>
        </p:nvSpPr>
        <p:spPr>
          <a:xfrm>
            <a:off x="2150190" y="6114074"/>
            <a:ext cx="3976943" cy="1"/>
          </a:xfrm>
          <a:prstGeom prst="line">
            <a:avLst/>
          </a:prstGeom>
          <a:ln w="25400">
            <a:solidFill/>
            <a:miter lim="400000"/>
            <a:headEnd type="triangle"/>
            <a:tailEnd type="triangle"/>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570" name="Shape 1570"/>
          <p:cNvSpPr/>
          <p:nvPr/>
        </p:nvSpPr>
        <p:spPr>
          <a:xfrm flipV="1">
            <a:off x="7775346" y="1552659"/>
            <a:ext cx="1" cy="4306191"/>
          </a:xfrm>
          <a:prstGeom prst="line">
            <a:avLst/>
          </a:prstGeom>
          <a:ln w="28575">
            <a:solidFill>
              <a:srgbClr val="B17CB4"/>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571" name="Shape 1571"/>
          <p:cNvSpPr/>
          <p:nvPr/>
        </p:nvSpPr>
        <p:spPr>
          <a:xfrm>
            <a:off x="3311475" y="1561645"/>
            <a:ext cx="4460445" cy="1"/>
          </a:xfrm>
          <a:prstGeom prst="line">
            <a:avLst/>
          </a:prstGeom>
          <a:ln w="28575">
            <a:solidFill>
              <a:srgbClr val="B17CB4"/>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572" name="Shape 1572"/>
          <p:cNvSpPr/>
          <p:nvPr/>
        </p:nvSpPr>
        <p:spPr>
          <a:xfrm>
            <a:off x="3309503" y="1551759"/>
            <a:ext cx="1" cy="961020"/>
          </a:xfrm>
          <a:prstGeom prst="line">
            <a:avLst/>
          </a:prstGeom>
          <a:ln w="28575">
            <a:solidFill>
              <a:srgbClr val="B17CB4"/>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573" name="Shape 1573"/>
          <p:cNvSpPr/>
          <p:nvPr/>
        </p:nvSpPr>
        <p:spPr>
          <a:xfrm>
            <a:off x="3300230" y="2524580"/>
            <a:ext cx="1497881" cy="1"/>
          </a:xfrm>
          <a:prstGeom prst="line">
            <a:avLst/>
          </a:prstGeom>
          <a:ln w="28575">
            <a:solidFill>
              <a:srgbClr val="B17CB4"/>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574" name="Shape 1574"/>
          <p:cNvSpPr/>
          <p:nvPr/>
        </p:nvSpPr>
        <p:spPr>
          <a:xfrm>
            <a:off x="4807787" y="2519302"/>
            <a:ext cx="1" cy="1600201"/>
          </a:xfrm>
          <a:prstGeom prst="line">
            <a:avLst/>
          </a:prstGeom>
          <a:ln w="28575">
            <a:solidFill>
              <a:srgbClr val="B17CB4"/>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575" name="Shape 1575"/>
          <p:cNvSpPr/>
          <p:nvPr/>
        </p:nvSpPr>
        <p:spPr>
          <a:xfrm>
            <a:off x="4792757" y="4117914"/>
            <a:ext cx="1497881" cy="1"/>
          </a:xfrm>
          <a:prstGeom prst="line">
            <a:avLst/>
          </a:prstGeom>
          <a:ln w="28575">
            <a:solidFill>
              <a:srgbClr val="B17CB4"/>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576" name="Shape 1576"/>
          <p:cNvSpPr/>
          <p:nvPr/>
        </p:nvSpPr>
        <p:spPr>
          <a:xfrm>
            <a:off x="6306071" y="4106377"/>
            <a:ext cx="1" cy="1648492"/>
          </a:xfrm>
          <a:prstGeom prst="line">
            <a:avLst/>
          </a:prstGeom>
          <a:ln w="28575">
            <a:solidFill>
              <a:srgbClr val="B17CB4"/>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577" name="Shape 1577"/>
          <p:cNvSpPr/>
          <p:nvPr/>
        </p:nvSpPr>
        <p:spPr>
          <a:xfrm>
            <a:off x="6299342" y="5765980"/>
            <a:ext cx="1497881" cy="1"/>
          </a:xfrm>
          <a:prstGeom prst="line">
            <a:avLst/>
          </a:prstGeom>
          <a:ln w="28575">
            <a:solidFill>
              <a:srgbClr val="B17CB4"/>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578" name="Shape 1578"/>
          <p:cNvSpPr/>
          <p:nvPr/>
        </p:nvSpPr>
        <p:spPr>
          <a:xfrm>
            <a:off x="7563148" y="5779153"/>
            <a:ext cx="421133" cy="384017"/>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FFFF"/>
          </a:solidFill>
          <a:ln w="12700">
            <a:miter lim="400000"/>
          </a:ln>
        </p:spPr>
        <p:txBody>
          <a:bodyPr lIns="0" tIns="0" rIns="0" bIns="0" anchor="ctr"/>
          <a:lstStyle/>
          <a:p>
            <a:pPr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31" name="TextBox 4"/>
          <p:cNvSpPr txBox="1">
            <a:spLocks noChangeArrowheads="1"/>
          </p:cNvSpPr>
          <p:nvPr/>
        </p:nvSpPr>
        <p:spPr bwMode="auto">
          <a:xfrm>
            <a:off x="0" y="6552218"/>
            <a:ext cx="5830957"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b="0" dirty="0">
                <a:solidFill>
                  <a:schemeClr val="tx1">
                    <a:lumMod val="50000"/>
                    <a:lumOff val="50000"/>
                  </a:schemeClr>
                </a:solidFill>
                <a:latin typeface="Calibri" charset="0"/>
              </a:rPr>
              <a:t>[</a:t>
            </a:r>
            <a:r>
              <a:rPr lang="en-US" sz="1100" b="0" i="1" dirty="0" smtClean="0">
                <a:solidFill>
                  <a:schemeClr val="tx1">
                    <a:lumMod val="50000"/>
                    <a:lumOff val="50000"/>
                  </a:schemeClr>
                </a:solidFill>
                <a:latin typeface="Calibri" charset="0"/>
              </a:rPr>
              <a:t>Nature</a:t>
            </a:r>
            <a:r>
              <a:rPr lang="en-US" sz="1100" b="0" dirty="0" smtClean="0">
                <a:solidFill>
                  <a:schemeClr val="tx1">
                    <a:lumMod val="50000"/>
                    <a:lumOff val="50000"/>
                  </a:schemeClr>
                </a:solidFill>
                <a:latin typeface="Calibri" charset="0"/>
              </a:rPr>
              <a:t> 512:445 ('14);  </a:t>
            </a:r>
            <a:r>
              <a:rPr lang="en-US" sz="1100" b="0" dirty="0" err="1" smtClean="0">
                <a:solidFill>
                  <a:schemeClr val="tx1">
                    <a:lumMod val="50000"/>
                    <a:lumOff val="50000"/>
                  </a:schemeClr>
                </a:solidFill>
                <a:latin typeface="Calibri" charset="0"/>
              </a:rPr>
              <a:t>doi</a:t>
            </a:r>
            <a:r>
              <a:rPr lang="en-US" sz="1100" b="0" dirty="0" smtClean="0">
                <a:solidFill>
                  <a:schemeClr val="tx1">
                    <a:lumMod val="50000"/>
                    <a:lumOff val="50000"/>
                  </a:schemeClr>
                </a:solidFill>
                <a:latin typeface="Calibri" charset="0"/>
              </a:rPr>
              <a:t>: 10.1038/nature13424]</a:t>
            </a:r>
            <a:endParaRPr lang="en-US" sz="1100" b="0" dirty="0">
              <a:solidFill>
                <a:schemeClr val="tx1">
                  <a:lumMod val="50000"/>
                  <a:lumOff val="50000"/>
                </a:schemeClr>
              </a:solidFill>
              <a:latin typeface="Calibri" charset="0"/>
            </a:endParaRPr>
          </a:p>
        </p:txBody>
      </p:sp>
    </p:spTree>
    <p:extLst>
      <p:ext uri="{BB962C8B-B14F-4D97-AF65-F5344CB8AC3E}">
        <p14:creationId xmlns:p14="http://schemas.microsoft.com/office/powerpoint/2010/main" val="2373887759"/>
      </p:ext>
    </p:extLst>
  </p:cSld>
  <p:clrMapOvr>
    <a:masterClrMapping/>
  </p:clrMapOvr>
  <p:transition spd="med"/>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9425" name="Content Placeholder 3" descr="Figure4.pdf"/>
          <p:cNvPicPr>
            <a:picLocks noChangeAspect="1"/>
          </p:cNvPicPr>
          <p:nvPr/>
        </p:nvPicPr>
        <p:blipFill>
          <a:blip r:embed="rId3">
            <a:extLst>
              <a:ext uri="{28A0092B-C50C-407E-A947-70E740481C1C}">
                <a14:useLocalDpi xmlns:a14="http://schemas.microsoft.com/office/drawing/2010/main" val="0"/>
              </a:ext>
            </a:extLst>
          </a:blip>
          <a:srcRect l="-620" t="53185" r="49072"/>
          <a:stretch>
            <a:fillRect/>
          </a:stretch>
        </p:blipFill>
        <p:spPr bwMode="auto">
          <a:xfrm>
            <a:off x="1309688" y="4152900"/>
            <a:ext cx="4373562" cy="2232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59426" name="TextBox 1"/>
          <p:cNvSpPr txBox="1">
            <a:spLocks noChangeArrowheads="1"/>
          </p:cNvSpPr>
          <p:nvPr/>
        </p:nvSpPr>
        <p:spPr bwMode="auto">
          <a:xfrm>
            <a:off x="130175" y="4676775"/>
            <a:ext cx="1198563" cy="1169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algn="r" eaLnBrk="1" hangingPunct="1"/>
            <a:r>
              <a:rPr lang="en-US" sz="1400" b="0">
                <a:solidFill>
                  <a:srgbClr val="000090"/>
                </a:solidFill>
                <a:latin typeface="Calibri" charset="0"/>
              </a:rPr>
              <a:t>Magnitude of Prediction from a “bin” around the TSS</a:t>
            </a:r>
          </a:p>
        </p:txBody>
      </p:sp>
      <p:grpSp>
        <p:nvGrpSpPr>
          <p:cNvPr id="359427" name="Group 12"/>
          <p:cNvGrpSpPr>
            <a:grpSpLocks/>
          </p:cNvGrpSpPr>
          <p:nvPr/>
        </p:nvGrpSpPr>
        <p:grpSpPr bwMode="auto">
          <a:xfrm>
            <a:off x="858838" y="1292225"/>
            <a:ext cx="4373562" cy="2833688"/>
            <a:chOff x="888022" y="1174430"/>
            <a:chExt cx="4373269" cy="2835010"/>
          </a:xfrm>
        </p:grpSpPr>
        <p:pic>
          <p:nvPicPr>
            <p:cNvPr id="359440"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347849" y="1455830"/>
              <a:ext cx="3913442" cy="2553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 name="Rectangle 11"/>
            <p:cNvSpPr/>
            <p:nvPr/>
          </p:nvSpPr>
          <p:spPr>
            <a:xfrm>
              <a:off x="888022" y="1174430"/>
              <a:ext cx="734963" cy="563826"/>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b="0">
                <a:solidFill>
                  <a:prstClr val="white"/>
                </a:solidFill>
                <a:latin typeface="Calibri"/>
              </a:endParaRPr>
            </a:p>
          </p:txBody>
        </p:sp>
      </p:grpSp>
      <p:sp>
        <p:nvSpPr>
          <p:cNvPr id="359428" name="TextBox 14"/>
          <p:cNvSpPr txBox="1">
            <a:spLocks noChangeArrowheads="1"/>
          </p:cNvSpPr>
          <p:nvPr/>
        </p:nvSpPr>
        <p:spPr bwMode="auto">
          <a:xfrm>
            <a:off x="2052638" y="1331913"/>
            <a:ext cx="2606675"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800">
                <a:solidFill>
                  <a:srgbClr val="000090"/>
                </a:solidFill>
                <a:latin typeface="Calibri" charset="0"/>
              </a:rPr>
              <a:t>Classify H/L genes (SVM)</a:t>
            </a:r>
          </a:p>
        </p:txBody>
      </p:sp>
      <p:sp>
        <p:nvSpPr>
          <p:cNvPr id="359429" name="TextBox 16"/>
          <p:cNvSpPr txBox="1">
            <a:spLocks noChangeArrowheads="1"/>
          </p:cNvSpPr>
          <p:nvPr/>
        </p:nvSpPr>
        <p:spPr bwMode="auto">
          <a:xfrm>
            <a:off x="5672138" y="3446463"/>
            <a:ext cx="839787"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800">
                <a:solidFill>
                  <a:srgbClr val="008000"/>
                </a:solidFill>
                <a:latin typeface="Calibri" charset="0"/>
              </a:rPr>
              <a:t>#Bin1</a:t>
            </a:r>
          </a:p>
        </p:txBody>
      </p:sp>
      <p:pic>
        <p:nvPicPr>
          <p:cNvPr id="359430" name="Picture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232400" y="-628650"/>
            <a:ext cx="3709988" cy="4697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59431" name="Picture 5"/>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322888" y="4152900"/>
            <a:ext cx="3736975" cy="2794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59432" name="Slide Number Placeholder 13"/>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fld id="{7702B127-4A37-BB48-AF3E-B1AF2CF1BEB9}" type="slidenum">
              <a:rPr lang="en-US">
                <a:solidFill>
                  <a:srgbClr val="898989"/>
                </a:solidFill>
                <a:latin typeface="Calibri" charset="0"/>
              </a:rPr>
              <a:pPr eaLnBrk="1" hangingPunct="1"/>
              <a:t>80</a:t>
            </a:fld>
            <a:endParaRPr lang="en-US">
              <a:solidFill>
                <a:srgbClr val="898989"/>
              </a:solidFill>
              <a:latin typeface="Calibri" charset="0"/>
            </a:endParaRPr>
          </a:p>
        </p:txBody>
      </p:sp>
      <p:sp>
        <p:nvSpPr>
          <p:cNvPr id="16" name="Rectangle 15"/>
          <p:cNvSpPr/>
          <p:nvPr/>
        </p:nvSpPr>
        <p:spPr>
          <a:xfrm>
            <a:off x="5322888" y="-628650"/>
            <a:ext cx="3736975" cy="2201863"/>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b="0">
              <a:solidFill>
                <a:prstClr val="white"/>
              </a:solidFill>
              <a:latin typeface="Calibri"/>
            </a:endParaRPr>
          </a:p>
        </p:txBody>
      </p:sp>
      <p:sp>
        <p:nvSpPr>
          <p:cNvPr id="359434" name="Title 4"/>
          <p:cNvSpPr>
            <a:spLocks noGrp="1"/>
          </p:cNvSpPr>
          <p:nvPr>
            <p:ph type="title"/>
          </p:nvPr>
        </p:nvSpPr>
        <p:spPr>
          <a:xfrm>
            <a:off x="471488" y="538163"/>
            <a:ext cx="7866062" cy="614362"/>
          </a:xfrm>
        </p:spPr>
        <p:txBody>
          <a:bodyPr/>
          <a:lstStyle/>
          <a:p>
            <a:pPr eaLnBrk="1" hangingPunct="1"/>
            <a:r>
              <a:rPr lang="en-US" sz="2800" b="1">
                <a:solidFill>
                  <a:srgbClr val="000090"/>
                </a:solidFill>
                <a:latin typeface="Arial" charset="0"/>
              </a:rPr>
              <a:t>Integrate all histone modifications to predict gene expression levels </a:t>
            </a:r>
            <a:br>
              <a:rPr lang="en-US" sz="2800" b="1">
                <a:solidFill>
                  <a:srgbClr val="000090"/>
                </a:solidFill>
                <a:latin typeface="Arial" charset="0"/>
              </a:rPr>
            </a:br>
            <a:endParaRPr lang="en-US" sz="2800" b="1">
              <a:solidFill>
                <a:srgbClr val="000090"/>
              </a:solidFill>
              <a:latin typeface="Arial" charset="0"/>
            </a:endParaRPr>
          </a:p>
        </p:txBody>
      </p:sp>
      <p:sp>
        <p:nvSpPr>
          <p:cNvPr id="359435" name="TextBox 17"/>
          <p:cNvSpPr txBox="1">
            <a:spLocks noChangeArrowheads="1"/>
          </p:cNvSpPr>
          <p:nvPr/>
        </p:nvSpPr>
        <p:spPr bwMode="auto">
          <a:xfrm>
            <a:off x="6524625" y="3876675"/>
            <a:ext cx="544513" cy="249238"/>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endParaRPr lang="en-US" sz="1800" b="0">
              <a:solidFill>
                <a:srgbClr val="000000"/>
              </a:solidFill>
              <a:latin typeface="Calibri" charset="0"/>
            </a:endParaRPr>
          </a:p>
        </p:txBody>
      </p:sp>
      <p:cxnSp>
        <p:nvCxnSpPr>
          <p:cNvPr id="22" name="Straight Arrow Connector 21"/>
          <p:cNvCxnSpPr/>
          <p:nvPr/>
        </p:nvCxnSpPr>
        <p:spPr>
          <a:xfrm rot="5400000">
            <a:off x="3001963" y="3155950"/>
            <a:ext cx="2076450" cy="965200"/>
          </a:xfrm>
          <a:prstGeom prst="straightConnector1">
            <a:avLst/>
          </a:prstGeom>
          <a:ln>
            <a:solidFill>
              <a:schemeClr val="tx1"/>
            </a:solidFill>
            <a:prstDash val="dash"/>
            <a:tailEnd type="arrow"/>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p:nvPr/>
        </p:nvCxnSpPr>
        <p:spPr>
          <a:xfrm rot="10800000" flipV="1">
            <a:off x="1905000" y="3270250"/>
            <a:ext cx="2052638" cy="2001838"/>
          </a:xfrm>
          <a:prstGeom prst="straightConnector1">
            <a:avLst/>
          </a:prstGeom>
          <a:ln>
            <a:solidFill>
              <a:schemeClr val="tx1"/>
            </a:solidFill>
            <a:prstDash val="dash"/>
            <a:tailEnd type="arrow"/>
          </a:ln>
        </p:spPr>
        <p:style>
          <a:lnRef idx="2">
            <a:schemeClr val="accent1"/>
          </a:lnRef>
          <a:fillRef idx="0">
            <a:schemeClr val="accent1"/>
          </a:fillRef>
          <a:effectRef idx="1">
            <a:schemeClr val="accent1"/>
          </a:effectRef>
          <a:fontRef idx="minor">
            <a:schemeClr val="tx1"/>
          </a:fontRef>
        </p:style>
      </p:cxnSp>
      <p:sp>
        <p:nvSpPr>
          <p:cNvPr id="359438" name="TextBox 20"/>
          <p:cNvSpPr txBox="1">
            <a:spLocks noChangeArrowheads="1"/>
          </p:cNvSpPr>
          <p:nvPr/>
        </p:nvSpPr>
        <p:spPr bwMode="auto">
          <a:xfrm>
            <a:off x="5915025" y="1331913"/>
            <a:ext cx="2771775"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800">
                <a:solidFill>
                  <a:srgbClr val="000090"/>
                </a:solidFill>
                <a:latin typeface="Calibri" charset="0"/>
              </a:rPr>
              <a:t>Predict expression values</a:t>
            </a:r>
          </a:p>
        </p:txBody>
      </p:sp>
      <p:sp>
        <p:nvSpPr>
          <p:cNvPr id="359439" name="TextBox 18"/>
          <p:cNvSpPr txBox="1">
            <a:spLocks noChangeArrowheads="1"/>
          </p:cNvSpPr>
          <p:nvPr/>
        </p:nvSpPr>
        <p:spPr bwMode="auto">
          <a:xfrm rot="-5400000">
            <a:off x="-1416844" y="1680369"/>
            <a:ext cx="3141663"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90" tIns="45697" rIns="91390" bIns="45697">
            <a:spAutoFit/>
          </a:bodyPr>
          <a:lstStyle>
            <a:lvl1pPr defTabSz="455613" eaLnBrk="0" hangingPunct="0">
              <a:defRPr sz="1200" b="1">
                <a:solidFill>
                  <a:schemeClr val="tx1"/>
                </a:solidFill>
                <a:latin typeface="Arial" charset="0"/>
                <a:ea typeface="ＭＳ Ｐゴシック" charset="0"/>
                <a:cs typeface="ＭＳ Ｐゴシック" charset="0"/>
              </a:defRPr>
            </a:lvl1pPr>
            <a:lvl2pPr marL="742950" indent="-285750" defTabSz="455613" eaLnBrk="0" hangingPunct="0">
              <a:defRPr sz="1200" b="1">
                <a:solidFill>
                  <a:schemeClr val="tx1"/>
                </a:solidFill>
                <a:latin typeface="Arial" charset="0"/>
                <a:ea typeface="ＭＳ Ｐゴシック" charset="0"/>
              </a:defRPr>
            </a:lvl2pPr>
            <a:lvl3pPr marL="1143000" indent="-228600" defTabSz="455613" eaLnBrk="0" hangingPunct="0">
              <a:defRPr sz="1200" b="1">
                <a:solidFill>
                  <a:schemeClr val="tx1"/>
                </a:solidFill>
                <a:latin typeface="Arial" charset="0"/>
                <a:ea typeface="ＭＳ Ｐゴシック" charset="0"/>
              </a:defRPr>
            </a:lvl3pPr>
            <a:lvl4pPr marL="1600200" indent="-228600" defTabSz="455613" eaLnBrk="0" hangingPunct="0">
              <a:defRPr sz="1200" b="1">
                <a:solidFill>
                  <a:schemeClr val="tx1"/>
                </a:solidFill>
                <a:latin typeface="Arial" charset="0"/>
                <a:ea typeface="ＭＳ Ｐゴシック" charset="0"/>
              </a:defRPr>
            </a:lvl4pPr>
            <a:lvl5pPr marL="2057400" indent="-228600" defTabSz="455613" eaLnBrk="0" hangingPunct="0">
              <a:defRPr sz="1200" b="1">
                <a:solidFill>
                  <a:schemeClr val="tx1"/>
                </a:solidFill>
                <a:latin typeface="Arial" charset="0"/>
                <a:ea typeface="ＭＳ Ｐゴシック" charset="0"/>
              </a:defRPr>
            </a:lvl5pPr>
            <a:lvl6pPr marL="2514600" indent="-228600" defTabSz="455613"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455613"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455613"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455613"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400" b="0">
                <a:solidFill>
                  <a:srgbClr val="7F7F7F"/>
                </a:solidFill>
                <a:latin typeface="Calibri" charset="0"/>
              </a:rPr>
              <a:t>[Cheng et al. (</a:t>
            </a:r>
            <a:r>
              <a:rPr lang="fr-FR" sz="1400" b="0">
                <a:solidFill>
                  <a:srgbClr val="7F7F7F"/>
                </a:solidFill>
                <a:latin typeface="Calibri" charset="0"/>
              </a:rPr>
              <a:t>’</a:t>
            </a:r>
            <a:r>
              <a:rPr lang="en-US" altLang="ja-JP" sz="1400" b="0">
                <a:solidFill>
                  <a:srgbClr val="7F7F7F"/>
                </a:solidFill>
                <a:latin typeface="Calibri" charset="0"/>
              </a:rPr>
              <a:t>11)  </a:t>
            </a:r>
            <a:r>
              <a:rPr lang="en-US" altLang="ja-JP" sz="1400" b="0" i="1">
                <a:solidFill>
                  <a:srgbClr val="7F7F7F"/>
                </a:solidFill>
                <a:latin typeface="Calibri" charset="0"/>
              </a:rPr>
              <a:t>Genome Biol.</a:t>
            </a:r>
            <a:r>
              <a:rPr lang="en-US" altLang="ja-JP" sz="1400" b="0">
                <a:solidFill>
                  <a:srgbClr val="7F7F7F"/>
                </a:solidFill>
                <a:latin typeface="Calibri" charset="0"/>
              </a:rPr>
              <a:t> 12: R15]</a:t>
            </a:r>
            <a:endParaRPr lang="en-US" sz="1400" b="0">
              <a:solidFill>
                <a:srgbClr val="7F7F7F"/>
              </a:solidFill>
              <a:latin typeface="Calibri" charset="0"/>
            </a:endParaRPr>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1" name="TextBox 39"/>
          <p:cNvSpPr txBox="1">
            <a:spLocks noChangeArrowheads="1"/>
          </p:cNvSpPr>
          <p:nvPr/>
        </p:nvSpPr>
        <p:spPr bwMode="auto">
          <a:xfrm rot="-5400000">
            <a:off x="7748519" y="1556979"/>
            <a:ext cx="2514735" cy="2769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80" tIns="45692" rIns="91380" bIns="45692">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b="0" dirty="0">
                <a:solidFill>
                  <a:srgbClr val="A6A6A6"/>
                </a:solidFill>
              </a:rPr>
              <a:t>[Encode </a:t>
            </a:r>
            <a:r>
              <a:rPr lang="en-US" b="0" dirty="0" smtClean="0">
                <a:solidFill>
                  <a:srgbClr val="A6A6A6"/>
                </a:solidFill>
              </a:rPr>
              <a:t>Consortium, </a:t>
            </a:r>
            <a:r>
              <a:rPr lang="en-US" b="0" i="1" dirty="0">
                <a:solidFill>
                  <a:srgbClr val="A6A6A6"/>
                </a:solidFill>
              </a:rPr>
              <a:t>Nature</a:t>
            </a:r>
            <a:r>
              <a:rPr lang="en-US" b="0" dirty="0">
                <a:solidFill>
                  <a:srgbClr val="A6A6A6"/>
                </a:solidFill>
              </a:rPr>
              <a:t> </a:t>
            </a:r>
            <a:r>
              <a:rPr lang="en-US" b="0" dirty="0" smtClean="0">
                <a:solidFill>
                  <a:srgbClr val="A6A6A6"/>
                </a:solidFill>
              </a:rPr>
              <a:t>('</a:t>
            </a:r>
            <a:r>
              <a:rPr lang="en-US" b="0" dirty="0">
                <a:solidFill>
                  <a:srgbClr val="A6A6A6"/>
                </a:solidFill>
              </a:rPr>
              <a:t>12)]</a:t>
            </a:r>
          </a:p>
        </p:txBody>
      </p:sp>
      <p:pic>
        <p:nvPicPr>
          <p:cNvPr id="358402" name="Picture 4"/>
          <p:cNvPicPr>
            <a:picLocks noChangeAspect="1"/>
          </p:cNvPicPr>
          <p:nvPr/>
        </p:nvPicPr>
        <p:blipFill>
          <a:blip r:embed="rId2">
            <a:extLst>
              <a:ext uri="{28A0092B-C50C-407E-A947-70E740481C1C}">
                <a14:useLocalDpi xmlns:a14="http://schemas.microsoft.com/office/drawing/2010/main" val="0"/>
              </a:ext>
            </a:extLst>
          </a:blip>
          <a:srcRect l="51878" t="46597"/>
          <a:stretch>
            <a:fillRect/>
          </a:stretch>
        </p:blipFill>
        <p:spPr bwMode="auto">
          <a:xfrm>
            <a:off x="0" y="3740150"/>
            <a:ext cx="6224588" cy="3117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58403" name="Picture 4"/>
          <p:cNvPicPr>
            <a:picLocks noChangeAspect="1"/>
          </p:cNvPicPr>
          <p:nvPr/>
        </p:nvPicPr>
        <p:blipFill>
          <a:blip r:embed="rId2">
            <a:extLst>
              <a:ext uri="{28A0092B-C50C-407E-A947-70E740481C1C}">
                <a14:useLocalDpi xmlns:a14="http://schemas.microsoft.com/office/drawing/2010/main" val="0"/>
              </a:ext>
            </a:extLst>
          </a:blip>
          <a:srcRect r="51357"/>
          <a:stretch>
            <a:fillRect/>
          </a:stretch>
        </p:blipFill>
        <p:spPr bwMode="auto">
          <a:xfrm>
            <a:off x="2859088" y="-46038"/>
            <a:ext cx="5781675" cy="5364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58404" name="Title 2"/>
          <p:cNvSpPr>
            <a:spLocks noGrp="1"/>
          </p:cNvSpPr>
          <p:nvPr>
            <p:ph type="ctrTitle"/>
          </p:nvPr>
        </p:nvSpPr>
        <p:spPr>
          <a:xfrm>
            <a:off x="358774" y="239713"/>
            <a:ext cx="2635751" cy="2268537"/>
          </a:xfrm>
        </p:spPr>
        <p:txBody>
          <a:bodyPr/>
          <a:lstStyle/>
          <a:p>
            <a:r>
              <a:rPr lang="en-US" dirty="0" smtClean="0">
                <a:latin typeface="Arial" charset="0"/>
                <a:ea typeface="ＭＳ Ｐゴシック" charset="0"/>
                <a:cs typeface="ＭＳ Ｐゴシック" charset="0"/>
              </a:rPr>
              <a:t>Human</a:t>
            </a:r>
            <a:br>
              <a:rPr lang="en-US" dirty="0" smtClean="0">
                <a:latin typeface="Arial" charset="0"/>
                <a:ea typeface="ＭＳ Ｐゴシック" charset="0"/>
                <a:cs typeface="ＭＳ Ｐゴシック" charset="0"/>
              </a:rPr>
            </a:br>
            <a:r>
              <a:rPr lang="en-US" dirty="0" smtClean="0">
                <a:latin typeface="Arial" charset="0"/>
                <a:ea typeface="ＭＳ Ｐゴシック" charset="0"/>
                <a:cs typeface="ＭＳ Ｐゴシック" charset="0"/>
              </a:rPr>
              <a:t>ENCODE</a:t>
            </a:r>
            <a:r>
              <a:rPr lang="en-US" dirty="0">
                <a:latin typeface="Arial" charset="0"/>
                <a:ea typeface="ＭＳ Ｐゴシック" charset="0"/>
                <a:cs typeface="ＭＳ Ｐゴシック" charset="0"/>
              </a:rPr>
              <a:t/>
            </a:r>
            <a:br>
              <a:rPr lang="en-US" dirty="0">
                <a:latin typeface="Arial" charset="0"/>
                <a:ea typeface="ＭＳ Ｐゴシック" charset="0"/>
                <a:cs typeface="ＭＳ Ｐゴシック" charset="0"/>
              </a:rPr>
            </a:br>
            <a:r>
              <a:rPr lang="en-US" dirty="0">
                <a:latin typeface="Arial" charset="0"/>
                <a:ea typeface="ＭＳ Ｐゴシック" charset="0"/>
                <a:cs typeface="ＭＳ Ｐゴシック" charset="0"/>
              </a:rPr>
              <a:t>Results</a:t>
            </a:r>
          </a:p>
        </p:txBody>
      </p:sp>
    </p:spTree>
  </p:cSld>
  <p:clrMapOvr>
    <a:masterClrMapping/>
  </p:clrMapOvr>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61" name="Slide Number Placeholder 3"/>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fld id="{712E5B66-DAAD-E24A-A52A-DDD5552C86C5}" type="slidenum">
              <a:rPr lang="en-US">
                <a:solidFill>
                  <a:srgbClr val="898989"/>
                </a:solidFill>
                <a:latin typeface="Calibri" charset="0"/>
              </a:rPr>
              <a:pPr eaLnBrk="1" hangingPunct="1"/>
              <a:t>82</a:t>
            </a:fld>
            <a:endParaRPr lang="en-US">
              <a:solidFill>
                <a:srgbClr val="898989"/>
              </a:solidFill>
              <a:latin typeface="Calibri" charset="0"/>
            </a:endParaRPr>
          </a:p>
        </p:txBody>
      </p:sp>
      <p:grpSp>
        <p:nvGrpSpPr>
          <p:cNvPr id="604162" name="Group 10"/>
          <p:cNvGrpSpPr>
            <a:grpSpLocks/>
          </p:cNvGrpSpPr>
          <p:nvPr/>
        </p:nvGrpSpPr>
        <p:grpSpPr bwMode="auto">
          <a:xfrm>
            <a:off x="134938" y="1240088"/>
            <a:ext cx="8551862" cy="4884737"/>
            <a:chOff x="135467" y="829734"/>
            <a:chExt cx="8551333" cy="4885265"/>
          </a:xfrm>
        </p:grpSpPr>
        <p:pic>
          <p:nvPicPr>
            <p:cNvPr id="604169" name="Picture 4" descr="interleaved_v11.pdf"/>
            <p:cNvPicPr>
              <a:picLocks noChangeAspect="1"/>
            </p:cNvPicPr>
            <p:nvPr/>
          </p:nvPicPr>
          <p:blipFill>
            <a:blip r:embed="rId2">
              <a:extLst>
                <a:ext uri="{28A0092B-C50C-407E-A947-70E740481C1C}">
                  <a14:useLocalDpi xmlns:a14="http://schemas.microsoft.com/office/drawing/2010/main" val="0"/>
                </a:ext>
              </a:extLst>
            </a:blip>
            <a:srcRect b="44411"/>
            <a:stretch>
              <a:fillRect/>
            </a:stretch>
          </p:blipFill>
          <p:spPr bwMode="auto">
            <a:xfrm>
              <a:off x="197792" y="931333"/>
              <a:ext cx="8489008" cy="44619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5"/>
            <p:cNvSpPr/>
            <p:nvPr/>
          </p:nvSpPr>
          <p:spPr>
            <a:xfrm>
              <a:off x="5215153" y="4800500"/>
              <a:ext cx="1973140" cy="871632"/>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b="0">
                <a:solidFill>
                  <a:prstClr val="white"/>
                </a:solidFill>
                <a:latin typeface="Calibri"/>
              </a:endParaRPr>
            </a:p>
          </p:txBody>
        </p:sp>
        <p:sp>
          <p:nvSpPr>
            <p:cNvPr id="7" name="Rectangle 6"/>
            <p:cNvSpPr/>
            <p:nvPr/>
          </p:nvSpPr>
          <p:spPr>
            <a:xfrm>
              <a:off x="135467" y="829734"/>
              <a:ext cx="474633" cy="330236"/>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b="0">
                <a:solidFill>
                  <a:prstClr val="white"/>
                </a:solidFill>
                <a:latin typeface="Calibri"/>
              </a:endParaRPr>
            </a:p>
          </p:txBody>
        </p:sp>
        <p:sp>
          <p:nvSpPr>
            <p:cNvPr id="8" name="Rectangle 7"/>
            <p:cNvSpPr/>
            <p:nvPr/>
          </p:nvSpPr>
          <p:spPr>
            <a:xfrm>
              <a:off x="3927769" y="847198"/>
              <a:ext cx="474634" cy="330236"/>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b="0">
                <a:solidFill>
                  <a:prstClr val="white"/>
                </a:solidFill>
                <a:latin typeface="Calibri"/>
              </a:endParaRPr>
            </a:p>
          </p:txBody>
        </p:sp>
        <p:sp>
          <p:nvSpPr>
            <p:cNvPr id="9" name="Rectangle 8"/>
            <p:cNvSpPr/>
            <p:nvPr/>
          </p:nvSpPr>
          <p:spPr>
            <a:xfrm>
              <a:off x="7797855" y="5384763"/>
              <a:ext cx="474634" cy="330236"/>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b="0">
                <a:solidFill>
                  <a:prstClr val="white"/>
                </a:solidFill>
                <a:latin typeface="Calibri"/>
              </a:endParaRPr>
            </a:p>
          </p:txBody>
        </p:sp>
      </p:grpSp>
      <p:sp>
        <p:nvSpPr>
          <p:cNvPr id="10" name="Title 1"/>
          <p:cNvSpPr>
            <a:spLocks noGrp="1"/>
          </p:cNvSpPr>
          <p:nvPr>
            <p:ph type="title"/>
          </p:nvPr>
        </p:nvSpPr>
        <p:spPr>
          <a:xfrm>
            <a:off x="457200" y="274638"/>
            <a:ext cx="8229600" cy="690562"/>
          </a:xfrm>
        </p:spPr>
        <p:txBody>
          <a:bodyPr rtlCol="0">
            <a:normAutofit fontScale="90000"/>
          </a:bodyPr>
          <a:lstStyle/>
          <a:p>
            <a:pPr fontAlgn="auto">
              <a:spcAft>
                <a:spcPts val="0"/>
              </a:spcAft>
              <a:defRPr/>
            </a:pPr>
            <a:r>
              <a:rPr lang="en-US" sz="3600" dirty="0" smtClean="0">
                <a:ea typeface="+mj-ea"/>
                <a:cs typeface="+mj-cs"/>
              </a:rPr>
              <a:t>Comparison of Models for Gene Expression, Building a Universal Model</a:t>
            </a:r>
            <a:endParaRPr lang="en-US" sz="3600" dirty="0">
              <a:ea typeface="+mj-ea"/>
              <a:cs typeface="+mj-cs"/>
            </a:endParaRPr>
          </a:p>
        </p:txBody>
      </p:sp>
      <p:sp>
        <p:nvSpPr>
          <p:cNvPr id="13" name="Rectangle 12"/>
          <p:cNvSpPr/>
          <p:nvPr/>
        </p:nvSpPr>
        <p:spPr>
          <a:xfrm>
            <a:off x="7729538" y="6015805"/>
            <a:ext cx="644525" cy="287338"/>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b="0">
              <a:solidFill>
                <a:prstClr val="white"/>
              </a:solidFill>
              <a:latin typeface="Calibri"/>
            </a:endParaRPr>
          </a:p>
        </p:txBody>
      </p:sp>
      <p:sp>
        <p:nvSpPr>
          <p:cNvPr id="2" name="TextBox 1"/>
          <p:cNvSpPr txBox="1"/>
          <p:nvPr/>
        </p:nvSpPr>
        <p:spPr>
          <a:xfrm>
            <a:off x="2506663" y="5949130"/>
            <a:ext cx="508000" cy="369888"/>
          </a:xfrm>
          <a:prstGeom prst="rect">
            <a:avLst/>
          </a:prstGeom>
          <a:noFill/>
        </p:spPr>
        <p:txBody>
          <a:bodyPr wrap="none">
            <a:spAutoFit/>
          </a:bodyPr>
          <a:lstStyle/>
          <a:p>
            <a:pPr defTabSz="457200" fontAlgn="auto">
              <a:spcBef>
                <a:spcPts val="0"/>
              </a:spcBef>
              <a:spcAft>
                <a:spcPts val="0"/>
              </a:spcAft>
              <a:defRPr/>
            </a:pPr>
            <a:r>
              <a:rPr lang="en-US" sz="1800" b="0" dirty="0">
                <a:solidFill>
                  <a:prstClr val="black"/>
                </a:solidFill>
                <a:latin typeface="Calibri"/>
                <a:ea typeface="+mn-ea"/>
                <a:cs typeface="+mn-cs"/>
              </a:rPr>
              <a:t>TSS</a:t>
            </a:r>
          </a:p>
        </p:txBody>
      </p:sp>
      <p:sp>
        <p:nvSpPr>
          <p:cNvPr id="14" name="TextBox 13"/>
          <p:cNvSpPr txBox="1"/>
          <p:nvPr/>
        </p:nvSpPr>
        <p:spPr>
          <a:xfrm>
            <a:off x="3513138" y="5949130"/>
            <a:ext cx="658812" cy="369888"/>
          </a:xfrm>
          <a:prstGeom prst="rect">
            <a:avLst/>
          </a:prstGeom>
          <a:noFill/>
        </p:spPr>
        <p:txBody>
          <a:bodyPr wrap="none">
            <a:spAutoFit/>
          </a:bodyPr>
          <a:lstStyle/>
          <a:p>
            <a:pPr defTabSz="457200" fontAlgn="auto">
              <a:spcBef>
                <a:spcPts val="0"/>
              </a:spcBef>
              <a:spcAft>
                <a:spcPts val="0"/>
              </a:spcAft>
              <a:defRPr/>
            </a:pPr>
            <a:r>
              <a:rPr lang="en-US" sz="1800" b="0" dirty="0">
                <a:solidFill>
                  <a:prstClr val="black"/>
                </a:solidFill>
                <a:latin typeface="Calibri"/>
                <a:ea typeface="+mn-ea"/>
                <a:cs typeface="+mn-cs"/>
              </a:rPr>
              <a:t>+2Kb</a:t>
            </a:r>
          </a:p>
        </p:txBody>
      </p:sp>
      <p:sp>
        <p:nvSpPr>
          <p:cNvPr id="15" name="TextBox 14"/>
          <p:cNvSpPr txBox="1"/>
          <p:nvPr/>
        </p:nvSpPr>
        <p:spPr>
          <a:xfrm>
            <a:off x="1338263" y="5949130"/>
            <a:ext cx="612775" cy="369888"/>
          </a:xfrm>
          <a:prstGeom prst="rect">
            <a:avLst/>
          </a:prstGeom>
          <a:noFill/>
        </p:spPr>
        <p:txBody>
          <a:bodyPr wrap="none">
            <a:spAutoFit/>
          </a:bodyPr>
          <a:lstStyle/>
          <a:p>
            <a:pPr defTabSz="457200" fontAlgn="auto">
              <a:spcBef>
                <a:spcPts val="0"/>
              </a:spcBef>
              <a:spcAft>
                <a:spcPts val="0"/>
              </a:spcAft>
              <a:defRPr/>
            </a:pPr>
            <a:r>
              <a:rPr lang="en-US" sz="1800" b="0" dirty="0">
                <a:solidFill>
                  <a:prstClr val="black"/>
                </a:solidFill>
                <a:latin typeface="Calibri"/>
                <a:ea typeface="+mn-ea"/>
                <a:cs typeface="+mn-cs"/>
              </a:rPr>
              <a:t>-2Kb</a:t>
            </a:r>
          </a:p>
        </p:txBody>
      </p:sp>
      <p:sp>
        <p:nvSpPr>
          <p:cNvPr id="16" name="Rectangle 15"/>
          <p:cNvSpPr/>
          <p:nvPr/>
        </p:nvSpPr>
        <p:spPr>
          <a:xfrm>
            <a:off x="6463325" y="1236183"/>
            <a:ext cx="2198038" cy="338554"/>
          </a:xfrm>
          <a:prstGeom prst="rect">
            <a:avLst/>
          </a:prstGeom>
        </p:spPr>
        <p:txBody>
          <a:bodyPr wrap="none">
            <a:spAutoFit/>
          </a:bodyPr>
          <a:lstStyle/>
          <a:p>
            <a:r>
              <a:rPr lang="en-US" sz="1600" dirty="0">
                <a:solidFill>
                  <a:srgbClr val="FF0000"/>
                </a:solidFill>
              </a:rPr>
              <a:t> Human</a:t>
            </a:r>
            <a:r>
              <a:rPr lang="en-US" sz="1600" dirty="0"/>
              <a:t>, </a:t>
            </a:r>
            <a:r>
              <a:rPr lang="en-US" sz="1600" dirty="0">
                <a:solidFill>
                  <a:srgbClr val="008000"/>
                </a:solidFill>
              </a:rPr>
              <a:t>Worm</a:t>
            </a:r>
            <a:r>
              <a:rPr lang="en-US" sz="1600" dirty="0"/>
              <a:t> &amp; </a:t>
            </a:r>
            <a:r>
              <a:rPr lang="en-US" sz="1600" dirty="0">
                <a:solidFill>
                  <a:srgbClr val="0000FF"/>
                </a:solidFill>
              </a:rPr>
              <a:t>Fly</a:t>
            </a:r>
            <a:endParaRPr lang="en-US" sz="3200" dirty="0"/>
          </a:p>
        </p:txBody>
      </p:sp>
      <p:sp>
        <p:nvSpPr>
          <p:cNvPr id="3" name="TextBox 2"/>
          <p:cNvSpPr txBox="1"/>
          <p:nvPr/>
        </p:nvSpPr>
        <p:spPr>
          <a:xfrm>
            <a:off x="4593769" y="5455818"/>
            <a:ext cx="2828676" cy="1323439"/>
          </a:xfrm>
          <a:prstGeom prst="rect">
            <a:avLst/>
          </a:prstGeom>
          <a:noFill/>
          <a:ln>
            <a:solidFill>
              <a:schemeClr val="tx1"/>
            </a:solidFill>
          </a:ln>
        </p:spPr>
        <p:txBody>
          <a:bodyPr wrap="square" rtlCol="0">
            <a:spAutoFit/>
          </a:bodyPr>
          <a:lstStyle/>
          <a:p>
            <a:r>
              <a:rPr lang="en-US" sz="1600" b="0" dirty="0" smtClean="0"/>
              <a:t>Universal Model is Built Simultaneously on Data from all 3 Organisms &amp; Predicts on all 3 with a Single Set of Parameters</a:t>
            </a:r>
            <a:endParaRPr lang="en-US" sz="1600" b="0" dirty="0"/>
          </a:p>
        </p:txBody>
      </p:sp>
      <p:sp>
        <p:nvSpPr>
          <p:cNvPr id="18" name="TextBox 4"/>
          <p:cNvSpPr txBox="1">
            <a:spLocks noChangeArrowheads="1"/>
          </p:cNvSpPr>
          <p:nvPr/>
        </p:nvSpPr>
        <p:spPr bwMode="auto">
          <a:xfrm>
            <a:off x="0" y="6596390"/>
            <a:ext cx="5830957"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b="0" dirty="0">
                <a:solidFill>
                  <a:schemeClr val="tx1">
                    <a:lumMod val="50000"/>
                    <a:lumOff val="50000"/>
                  </a:schemeClr>
                </a:solidFill>
                <a:latin typeface="Calibri" charset="0"/>
              </a:rPr>
              <a:t>[</a:t>
            </a:r>
            <a:r>
              <a:rPr lang="en-US" sz="1100" b="0" i="1" dirty="0" smtClean="0">
                <a:solidFill>
                  <a:schemeClr val="tx1">
                    <a:lumMod val="50000"/>
                    <a:lumOff val="50000"/>
                  </a:schemeClr>
                </a:solidFill>
                <a:latin typeface="Calibri" charset="0"/>
              </a:rPr>
              <a:t>Nature</a:t>
            </a:r>
            <a:r>
              <a:rPr lang="en-US" sz="1100" b="0" dirty="0" smtClean="0">
                <a:solidFill>
                  <a:schemeClr val="tx1">
                    <a:lumMod val="50000"/>
                    <a:lumOff val="50000"/>
                  </a:schemeClr>
                </a:solidFill>
                <a:latin typeface="Calibri" charset="0"/>
              </a:rPr>
              <a:t> 512:445 ('14);  </a:t>
            </a:r>
            <a:r>
              <a:rPr lang="en-US" sz="1100" b="0" dirty="0" err="1" smtClean="0">
                <a:solidFill>
                  <a:schemeClr val="tx1">
                    <a:lumMod val="50000"/>
                    <a:lumOff val="50000"/>
                  </a:schemeClr>
                </a:solidFill>
                <a:latin typeface="Calibri" charset="0"/>
              </a:rPr>
              <a:t>doi</a:t>
            </a:r>
            <a:r>
              <a:rPr lang="en-US" sz="1100" b="0" dirty="0" smtClean="0">
                <a:solidFill>
                  <a:schemeClr val="tx1">
                    <a:lumMod val="50000"/>
                    <a:lumOff val="50000"/>
                  </a:schemeClr>
                </a:solidFill>
                <a:latin typeface="Calibri" charset="0"/>
              </a:rPr>
              <a:t>: 10.1038/nature13424]</a:t>
            </a:r>
            <a:endParaRPr lang="en-US" sz="1100" b="0" dirty="0">
              <a:solidFill>
                <a:schemeClr val="tx1">
                  <a:lumMod val="50000"/>
                  <a:lumOff val="50000"/>
                </a:schemeClr>
              </a:solidFill>
              <a:latin typeface="Calibri" charset="0"/>
            </a:endParaRPr>
          </a:p>
        </p:txBody>
      </p:sp>
    </p:spTree>
    <p:extLst>
      <p:ext uri="{BB962C8B-B14F-4D97-AF65-F5344CB8AC3E}">
        <p14:creationId xmlns:p14="http://schemas.microsoft.com/office/powerpoint/2010/main" val="2449898887"/>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3218" name="Title 1"/>
          <p:cNvSpPr>
            <a:spLocks noGrp="1"/>
          </p:cNvSpPr>
          <p:nvPr>
            <p:ph type="title"/>
          </p:nvPr>
        </p:nvSpPr>
        <p:spPr>
          <a:xfrm>
            <a:off x="499533" y="500416"/>
            <a:ext cx="3804356" cy="2759251"/>
          </a:xfrm>
        </p:spPr>
        <p:txBody>
          <a:bodyPr/>
          <a:lstStyle/>
          <a:p>
            <a:pPr eaLnBrk="1" hangingPunct="1"/>
            <a:r>
              <a:rPr lang="en-US" dirty="0" smtClean="0">
                <a:latin typeface="Calibri" charset="0"/>
              </a:rPr>
              <a:t>Performance of Universal</a:t>
            </a:r>
            <a:r>
              <a:rPr lang="en-US" dirty="0">
                <a:latin typeface="Calibri" charset="0"/>
              </a:rPr>
              <a:t>, cross-organism Model</a:t>
            </a:r>
          </a:p>
        </p:txBody>
      </p:sp>
      <p:sp>
        <p:nvSpPr>
          <p:cNvPr id="3" name="Content Placeholder 2"/>
          <p:cNvSpPr>
            <a:spLocks noGrp="1"/>
          </p:cNvSpPr>
          <p:nvPr>
            <p:ph idx="1"/>
          </p:nvPr>
        </p:nvSpPr>
        <p:spPr>
          <a:xfrm>
            <a:off x="528418" y="3527778"/>
            <a:ext cx="3982010" cy="1540791"/>
          </a:xfrm>
        </p:spPr>
        <p:txBody>
          <a:bodyPr rtlCol="0">
            <a:normAutofit fontScale="62500" lnSpcReduction="20000"/>
          </a:bodyPr>
          <a:lstStyle/>
          <a:p>
            <a:pPr marL="0" indent="0" eaLnBrk="1" fontAlgn="auto" hangingPunct="1">
              <a:spcAft>
                <a:spcPts val="0"/>
              </a:spcAft>
              <a:buNone/>
              <a:defRPr/>
            </a:pPr>
            <a:endParaRPr lang="en-US" dirty="0" smtClean="0">
              <a:ea typeface="+mn-ea"/>
              <a:cs typeface="+mn-cs"/>
            </a:endParaRPr>
          </a:p>
          <a:p>
            <a:pPr eaLnBrk="1" fontAlgn="auto" hangingPunct="1">
              <a:spcAft>
                <a:spcPts val="0"/>
              </a:spcAft>
              <a:buFont typeface="Arial"/>
              <a:buChar char="•"/>
              <a:defRPr/>
            </a:pPr>
            <a:r>
              <a:rPr lang="en-US" dirty="0" smtClean="0">
                <a:ea typeface="+mn-ea"/>
                <a:cs typeface="+mn-cs"/>
              </a:rPr>
              <a:t>works almost as well as species specific models</a:t>
            </a:r>
          </a:p>
          <a:p>
            <a:pPr eaLnBrk="1" fontAlgn="auto" hangingPunct="1">
              <a:spcAft>
                <a:spcPts val="0"/>
              </a:spcAft>
              <a:buFont typeface="Arial"/>
              <a:buChar char="•"/>
              <a:defRPr/>
            </a:pPr>
            <a:r>
              <a:rPr lang="en-US" dirty="0">
                <a:ea typeface="+mn-ea"/>
                <a:cs typeface="+mn-cs"/>
              </a:rPr>
              <a:t>w</a:t>
            </a:r>
            <a:r>
              <a:rPr lang="en-US" dirty="0" smtClean="0">
                <a:ea typeface="+mn-ea"/>
                <a:cs typeface="+mn-cs"/>
              </a:rPr>
              <a:t>orks for both mRNAs and </a:t>
            </a:r>
            <a:r>
              <a:rPr lang="en-US" dirty="0" err="1" smtClean="0">
                <a:ea typeface="+mn-ea"/>
                <a:cs typeface="+mn-cs"/>
              </a:rPr>
              <a:t>ncRNAs</a:t>
            </a:r>
            <a:endParaRPr lang="en-US" dirty="0" smtClean="0">
              <a:ea typeface="+mn-ea"/>
              <a:cs typeface="+mn-cs"/>
            </a:endParaRPr>
          </a:p>
          <a:p>
            <a:pPr marL="0" indent="0" eaLnBrk="1" fontAlgn="auto" hangingPunct="1">
              <a:spcAft>
                <a:spcPts val="0"/>
              </a:spcAft>
              <a:buFont typeface="Arial"/>
              <a:buNone/>
              <a:defRPr/>
            </a:pPr>
            <a:endParaRPr lang="en-US" dirty="0">
              <a:ea typeface="+mn-ea"/>
              <a:cs typeface="+mn-cs"/>
            </a:endParaRPr>
          </a:p>
        </p:txBody>
      </p:sp>
      <p:sp>
        <p:nvSpPr>
          <p:cNvPr id="4" name="Slide Number Placeholder 3"/>
          <p:cNvSpPr>
            <a:spLocks noGrp="1"/>
          </p:cNvSpPr>
          <p:nvPr>
            <p:ph type="sldNum" sz="quarter" idx="12"/>
          </p:nvPr>
        </p:nvSpPr>
        <p:spPr/>
        <p:txBody>
          <a:bodyPr/>
          <a:lstStyle/>
          <a:p>
            <a:pPr>
              <a:defRPr/>
            </a:pPr>
            <a:fld id="{992BA0D0-E113-F94E-A463-5A7AC35F294C}" type="slidenum">
              <a:rPr lang="en-US"/>
              <a:pPr>
                <a:defRPr/>
              </a:pPr>
              <a:t>83</a:t>
            </a:fld>
            <a:endParaRPr lang="en-US" dirty="0"/>
          </a:p>
        </p:txBody>
      </p:sp>
      <p:grpSp>
        <p:nvGrpSpPr>
          <p:cNvPr id="393221" name="Group 18"/>
          <p:cNvGrpSpPr>
            <a:grpSpLocks/>
          </p:cNvGrpSpPr>
          <p:nvPr/>
        </p:nvGrpSpPr>
        <p:grpSpPr bwMode="auto">
          <a:xfrm>
            <a:off x="4713111" y="484539"/>
            <a:ext cx="3313289" cy="5772701"/>
            <a:chOff x="457200" y="1554163"/>
            <a:chExt cx="2624495" cy="4572000"/>
          </a:xfrm>
        </p:grpSpPr>
        <p:pic>
          <p:nvPicPr>
            <p:cNvPr id="393225" name="Picture 8" descr="cmptxn_ex6_panelF_RA.pd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554163"/>
              <a:ext cx="2624495" cy="457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 name="Rectangle 10"/>
            <p:cNvSpPr/>
            <p:nvPr/>
          </p:nvSpPr>
          <p:spPr>
            <a:xfrm>
              <a:off x="931927" y="1995488"/>
              <a:ext cx="2149768" cy="163512"/>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b="0">
                <a:solidFill>
                  <a:prstClr val="white"/>
                </a:solidFill>
                <a:latin typeface="Calibri"/>
              </a:endParaRPr>
            </a:p>
          </p:txBody>
        </p:sp>
        <p:sp>
          <p:nvSpPr>
            <p:cNvPr id="393227" name="TextBox 4"/>
            <p:cNvSpPr txBox="1">
              <a:spLocks noChangeArrowheads="1"/>
            </p:cNvSpPr>
            <p:nvPr/>
          </p:nvSpPr>
          <p:spPr bwMode="auto">
            <a:xfrm>
              <a:off x="1058334" y="1892108"/>
              <a:ext cx="601040"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b="0">
                  <a:solidFill>
                    <a:srgbClr val="FF0000"/>
                  </a:solidFill>
                  <a:latin typeface="Calibri" charset="0"/>
                </a:rPr>
                <a:t>Human</a:t>
              </a:r>
            </a:p>
          </p:txBody>
        </p:sp>
        <p:sp>
          <p:nvSpPr>
            <p:cNvPr id="393228" name="TextBox 11"/>
            <p:cNvSpPr txBox="1">
              <a:spLocks noChangeArrowheads="1"/>
            </p:cNvSpPr>
            <p:nvPr/>
          </p:nvSpPr>
          <p:spPr bwMode="auto">
            <a:xfrm>
              <a:off x="1760978" y="1892108"/>
              <a:ext cx="546419"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b="0">
                  <a:solidFill>
                    <a:srgbClr val="008000"/>
                  </a:solidFill>
                  <a:latin typeface="Calibri" charset="0"/>
                </a:rPr>
                <a:t>Worm</a:t>
              </a:r>
            </a:p>
          </p:txBody>
        </p:sp>
        <p:sp>
          <p:nvSpPr>
            <p:cNvPr id="393229" name="TextBox 12"/>
            <p:cNvSpPr txBox="1">
              <a:spLocks noChangeArrowheads="1"/>
            </p:cNvSpPr>
            <p:nvPr/>
          </p:nvSpPr>
          <p:spPr bwMode="auto">
            <a:xfrm>
              <a:off x="2506043" y="1897392"/>
              <a:ext cx="351378"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b="0">
                  <a:solidFill>
                    <a:srgbClr val="0000FF"/>
                  </a:solidFill>
                  <a:latin typeface="Calibri" charset="0"/>
                </a:rPr>
                <a:t>Fly</a:t>
              </a:r>
            </a:p>
          </p:txBody>
        </p:sp>
        <p:grpSp>
          <p:nvGrpSpPr>
            <p:cNvPr id="393230" name="Group 17"/>
            <p:cNvGrpSpPr>
              <a:grpSpLocks/>
            </p:cNvGrpSpPr>
            <p:nvPr/>
          </p:nvGrpSpPr>
          <p:grpSpPr bwMode="auto">
            <a:xfrm rot="-5400000">
              <a:off x="-218026" y="3026552"/>
              <a:ext cx="2150362" cy="266898"/>
              <a:chOff x="1083733" y="2044508"/>
              <a:chExt cx="2150362" cy="266898"/>
            </a:xfrm>
          </p:grpSpPr>
          <p:sp>
            <p:nvSpPr>
              <p:cNvPr id="14" name="Rectangle 13"/>
              <p:cNvSpPr/>
              <p:nvPr/>
            </p:nvSpPr>
            <p:spPr>
              <a:xfrm>
                <a:off x="1083466" y="2147940"/>
                <a:ext cx="2151062" cy="163535"/>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b="0">
                  <a:solidFill>
                    <a:prstClr val="white"/>
                  </a:solidFill>
                  <a:latin typeface="Calibri"/>
                </a:endParaRPr>
              </a:p>
            </p:txBody>
          </p:sp>
          <p:sp>
            <p:nvSpPr>
              <p:cNvPr id="393232" name="TextBox 14"/>
              <p:cNvSpPr txBox="1">
                <a:spLocks noChangeArrowheads="1"/>
              </p:cNvSpPr>
              <p:nvPr/>
            </p:nvSpPr>
            <p:spPr bwMode="auto">
              <a:xfrm>
                <a:off x="1335566" y="2044509"/>
                <a:ext cx="351378"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b="0">
                    <a:solidFill>
                      <a:srgbClr val="0000FF"/>
                    </a:solidFill>
                    <a:latin typeface="Calibri" charset="0"/>
                  </a:rPr>
                  <a:t>Fly</a:t>
                </a:r>
              </a:p>
            </p:txBody>
          </p:sp>
          <p:sp>
            <p:nvSpPr>
              <p:cNvPr id="393233" name="TextBox 15"/>
              <p:cNvSpPr txBox="1">
                <a:spLocks noChangeArrowheads="1"/>
              </p:cNvSpPr>
              <p:nvPr/>
            </p:nvSpPr>
            <p:spPr bwMode="auto">
              <a:xfrm>
                <a:off x="1913378" y="2044508"/>
                <a:ext cx="546419"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b="0">
                    <a:solidFill>
                      <a:srgbClr val="008000"/>
                    </a:solidFill>
                    <a:latin typeface="Calibri" charset="0"/>
                  </a:rPr>
                  <a:t>Worm</a:t>
                </a:r>
              </a:p>
            </p:txBody>
          </p:sp>
          <p:sp>
            <p:nvSpPr>
              <p:cNvPr id="393234" name="TextBox 16"/>
              <p:cNvSpPr txBox="1">
                <a:spLocks noChangeArrowheads="1"/>
              </p:cNvSpPr>
              <p:nvPr/>
            </p:nvSpPr>
            <p:spPr bwMode="auto">
              <a:xfrm>
                <a:off x="2533615" y="2049796"/>
                <a:ext cx="601040"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b="0">
                    <a:solidFill>
                      <a:srgbClr val="FF0000"/>
                    </a:solidFill>
                    <a:latin typeface="Calibri" charset="0"/>
                  </a:rPr>
                  <a:t>Human</a:t>
                </a:r>
              </a:p>
            </p:txBody>
          </p:sp>
        </p:grpSp>
      </p:grpSp>
      <p:sp>
        <p:nvSpPr>
          <p:cNvPr id="18" name="TextBox 4"/>
          <p:cNvSpPr txBox="1">
            <a:spLocks noChangeArrowheads="1"/>
          </p:cNvSpPr>
          <p:nvPr/>
        </p:nvSpPr>
        <p:spPr bwMode="auto">
          <a:xfrm>
            <a:off x="159305" y="6596390"/>
            <a:ext cx="5830957"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b="0" dirty="0">
                <a:solidFill>
                  <a:schemeClr val="tx1">
                    <a:lumMod val="50000"/>
                    <a:lumOff val="50000"/>
                  </a:schemeClr>
                </a:solidFill>
                <a:latin typeface="Calibri" charset="0"/>
              </a:rPr>
              <a:t>[</a:t>
            </a:r>
            <a:r>
              <a:rPr lang="en-US" sz="1100" b="0" i="1" dirty="0" smtClean="0">
                <a:solidFill>
                  <a:schemeClr val="tx1">
                    <a:lumMod val="50000"/>
                    <a:lumOff val="50000"/>
                  </a:schemeClr>
                </a:solidFill>
                <a:latin typeface="Calibri" charset="0"/>
              </a:rPr>
              <a:t>Nature</a:t>
            </a:r>
            <a:r>
              <a:rPr lang="en-US" sz="1100" b="0" dirty="0" smtClean="0">
                <a:solidFill>
                  <a:schemeClr val="tx1">
                    <a:lumMod val="50000"/>
                    <a:lumOff val="50000"/>
                  </a:schemeClr>
                </a:solidFill>
                <a:latin typeface="Calibri" charset="0"/>
              </a:rPr>
              <a:t> 512:445 ('14);  </a:t>
            </a:r>
            <a:r>
              <a:rPr lang="en-US" sz="1100" b="0" dirty="0" err="1" smtClean="0">
                <a:solidFill>
                  <a:schemeClr val="tx1">
                    <a:lumMod val="50000"/>
                    <a:lumOff val="50000"/>
                  </a:schemeClr>
                </a:solidFill>
                <a:latin typeface="Calibri" charset="0"/>
              </a:rPr>
              <a:t>doi</a:t>
            </a:r>
            <a:r>
              <a:rPr lang="en-US" sz="1100" b="0" dirty="0" smtClean="0">
                <a:solidFill>
                  <a:schemeClr val="tx1">
                    <a:lumMod val="50000"/>
                    <a:lumOff val="50000"/>
                  </a:schemeClr>
                </a:solidFill>
                <a:latin typeface="Calibri" charset="0"/>
              </a:rPr>
              <a:t>: 10.1038/nature13424]</a:t>
            </a:r>
            <a:endParaRPr lang="en-US" sz="1100" b="0" dirty="0">
              <a:solidFill>
                <a:schemeClr val="tx1">
                  <a:lumMod val="50000"/>
                  <a:lumOff val="50000"/>
                </a:schemeClr>
              </a:solidFill>
              <a:latin typeface="Calibri" charset="0"/>
            </a:endParaRPr>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5800" y="159500"/>
            <a:ext cx="7772400" cy="612101"/>
          </a:xfrm>
        </p:spPr>
        <p:txBody>
          <a:bodyPr/>
          <a:lstStyle/>
          <a:p>
            <a:r>
              <a:rPr lang="en-US" sz="1800" dirty="0">
                <a:solidFill>
                  <a:srgbClr val="FF0000"/>
                </a:solidFill>
              </a:rPr>
              <a:t>Applications of Machine Learning</a:t>
            </a:r>
            <a:r>
              <a:rPr lang="en-US" sz="1800" dirty="0">
                <a:solidFill>
                  <a:srgbClr val="7F7F7F"/>
                </a:solidFill>
              </a:rPr>
              <a:t> for </a:t>
            </a:r>
            <a:r>
              <a:rPr lang="en-US" sz="1800" dirty="0" smtClean="0">
                <a:solidFill>
                  <a:srgbClr val="7F7F7F"/>
                </a:solidFill>
              </a:rPr>
              <a:t/>
            </a:r>
            <a:br>
              <a:rPr lang="en-US" sz="1800" dirty="0" smtClean="0">
                <a:solidFill>
                  <a:srgbClr val="7F7F7F"/>
                </a:solidFill>
              </a:rPr>
            </a:br>
            <a:r>
              <a:rPr lang="en-US" sz="1800" dirty="0" smtClean="0">
                <a:solidFill>
                  <a:srgbClr val="7F7F7F"/>
                </a:solidFill>
              </a:rPr>
              <a:t>Comparing </a:t>
            </a:r>
            <a:r>
              <a:rPr lang="en-US" sz="1800" dirty="0">
                <a:solidFill>
                  <a:srgbClr val="7F7F7F"/>
                </a:solidFill>
              </a:rPr>
              <a:t>Transcriptomes of Distant Organisms</a:t>
            </a:r>
          </a:p>
        </p:txBody>
      </p:sp>
      <p:sp>
        <p:nvSpPr>
          <p:cNvPr id="3" name="Content Placeholder 2"/>
          <p:cNvSpPr>
            <a:spLocks noGrp="1"/>
          </p:cNvSpPr>
          <p:nvPr>
            <p:ph sz="half" idx="1"/>
          </p:nvPr>
        </p:nvSpPr>
        <p:spPr>
          <a:xfrm>
            <a:off x="165268" y="936609"/>
            <a:ext cx="5040262" cy="5551947"/>
          </a:xfrm>
        </p:spPr>
        <p:txBody>
          <a:bodyPr/>
          <a:lstStyle/>
          <a:p>
            <a:r>
              <a:rPr lang="en-US" b="1" dirty="0" smtClean="0">
                <a:solidFill>
                  <a:srgbClr val="FFFF00"/>
                </a:solidFill>
              </a:rPr>
              <a:t>Intro to Comparative ENCODE</a:t>
            </a:r>
            <a:r>
              <a:rPr lang="en-US" sz="1600" dirty="0" smtClean="0">
                <a:solidFill>
                  <a:srgbClr val="FFFF00"/>
                </a:solidFill>
              </a:rPr>
              <a:t> </a:t>
            </a:r>
            <a:endParaRPr lang="en-US" sz="1600" dirty="0">
              <a:solidFill>
                <a:srgbClr val="FFFF00"/>
              </a:solidFill>
            </a:endParaRPr>
          </a:p>
          <a:p>
            <a:pPr lvl="1"/>
            <a:r>
              <a:rPr lang="en-US" sz="1600" dirty="0" smtClean="0">
                <a:solidFill>
                  <a:srgbClr val="7F7F7F"/>
                </a:solidFill>
              </a:rPr>
              <a:t>Lots </a:t>
            </a:r>
            <a:r>
              <a:rPr lang="en-US" sz="1600" dirty="0">
                <a:solidFill>
                  <a:srgbClr val="7F7F7F"/>
                </a:solidFill>
              </a:rPr>
              <a:t>of Matched Data for Comparative </a:t>
            </a:r>
            <a:r>
              <a:rPr lang="en-US" sz="1600" dirty="0" smtClean="0">
                <a:solidFill>
                  <a:srgbClr val="7F7F7F"/>
                </a:solidFill>
              </a:rPr>
              <a:t>Analysis</a:t>
            </a:r>
          </a:p>
          <a:p>
            <a:pPr eaLnBrk="1" fontAlgn="auto" hangingPunct="1">
              <a:spcAft>
                <a:spcPts val="0"/>
              </a:spcAft>
              <a:buFont typeface="Arial"/>
              <a:buChar char="•"/>
              <a:defRPr/>
            </a:pPr>
            <a:r>
              <a:rPr lang="en-US" b="1" dirty="0" smtClean="0">
                <a:solidFill>
                  <a:srgbClr val="FF0000"/>
                </a:solidFill>
              </a:rPr>
              <a:t>App. #1:</a:t>
            </a:r>
            <a:r>
              <a:rPr lang="en-US" b="1" dirty="0" smtClean="0">
                <a:solidFill>
                  <a:srgbClr val="FF6600"/>
                </a:solidFill>
              </a:rPr>
              <a:t> </a:t>
            </a:r>
            <a:r>
              <a:rPr lang="en-US" b="1" dirty="0" smtClean="0">
                <a:solidFill>
                  <a:srgbClr val="FFFF00"/>
                </a:solidFill>
              </a:rPr>
              <a:t>Characterizing ncRNAs &amp; TARs</a:t>
            </a:r>
            <a:endParaRPr lang="en-US" b="1" dirty="0">
              <a:solidFill>
                <a:srgbClr val="FFFF00"/>
              </a:solidFill>
            </a:endParaRPr>
          </a:p>
          <a:p>
            <a:pPr lvl="1" eaLnBrk="1" fontAlgn="auto" hangingPunct="1">
              <a:spcAft>
                <a:spcPts val="0"/>
              </a:spcAft>
              <a:buFont typeface="Arial"/>
              <a:buChar char="•"/>
              <a:defRPr/>
            </a:pPr>
            <a:r>
              <a:rPr lang="en-US" sz="1600" dirty="0" smtClean="0">
                <a:solidFill>
                  <a:srgbClr val="7F7F7F"/>
                </a:solidFill>
              </a:rPr>
              <a:t>Not much news in canonical gene models</a:t>
            </a:r>
          </a:p>
          <a:p>
            <a:pPr lvl="1" eaLnBrk="1" fontAlgn="auto" hangingPunct="1">
              <a:spcAft>
                <a:spcPts val="0"/>
              </a:spcAft>
              <a:buFont typeface="Arial"/>
              <a:buChar char="•"/>
              <a:defRPr/>
            </a:pPr>
            <a:r>
              <a:rPr lang="en-US" sz="1600" dirty="0" smtClean="0">
                <a:solidFill>
                  <a:srgbClr val="7F7F7F"/>
                </a:solidFill>
              </a:rPr>
              <a:t>Simple </a:t>
            </a:r>
            <a:r>
              <a:rPr lang="en-US" sz="1600" dirty="0" err="1" smtClean="0">
                <a:solidFill>
                  <a:srgbClr val="7F7F7F"/>
                </a:solidFill>
              </a:rPr>
              <a:t>contig</a:t>
            </a:r>
            <a:r>
              <a:rPr lang="en-US" sz="1600" dirty="0" smtClean="0">
                <a:solidFill>
                  <a:srgbClr val="7F7F7F"/>
                </a:solidFill>
              </a:rPr>
              <a:t> search </a:t>
            </a:r>
            <a:r>
              <a:rPr lang="en-US" sz="1600" dirty="0">
                <a:solidFill>
                  <a:srgbClr val="7F7F7F"/>
                </a:solidFill>
              </a:rPr>
              <a:t>(TARs) </a:t>
            </a:r>
            <a:r>
              <a:rPr lang="en-US" sz="1600" dirty="0" smtClean="0">
                <a:solidFill>
                  <a:srgbClr val="7F7F7F"/>
                </a:solidFill>
              </a:rPr>
              <a:t>finds uniform </a:t>
            </a:r>
            <a:r>
              <a:rPr lang="en-US" sz="1600" dirty="0">
                <a:solidFill>
                  <a:srgbClr val="7F7F7F"/>
                </a:solidFill>
              </a:rPr>
              <a:t>density of non-canonical </a:t>
            </a:r>
            <a:r>
              <a:rPr lang="en-US" sz="1600" dirty="0" smtClean="0">
                <a:solidFill>
                  <a:srgbClr val="7F7F7F"/>
                </a:solidFill>
              </a:rPr>
              <a:t>transcription</a:t>
            </a:r>
            <a:endParaRPr lang="en-US" sz="1600" dirty="0">
              <a:solidFill>
                <a:srgbClr val="7F7F7F"/>
              </a:solidFill>
            </a:endParaRPr>
          </a:p>
          <a:p>
            <a:pPr lvl="1" eaLnBrk="1" fontAlgn="auto" hangingPunct="1">
              <a:spcAft>
                <a:spcPts val="0"/>
              </a:spcAft>
              <a:buFont typeface="Arial"/>
              <a:buChar char="•"/>
              <a:defRPr/>
            </a:pPr>
            <a:r>
              <a:rPr lang="en-US" sz="1600" dirty="0" smtClean="0">
                <a:solidFill>
                  <a:srgbClr val="7F7F7F"/>
                </a:solidFill>
              </a:rPr>
              <a:t>ML model shows few TARs similar </a:t>
            </a:r>
            <a:r>
              <a:rPr lang="en-US" sz="1600" dirty="0">
                <a:solidFill>
                  <a:srgbClr val="7F7F7F"/>
                </a:solidFill>
              </a:rPr>
              <a:t>to existing </a:t>
            </a:r>
            <a:r>
              <a:rPr lang="en-US" sz="1600" dirty="0" smtClean="0">
                <a:solidFill>
                  <a:srgbClr val="7F7F7F"/>
                </a:solidFill>
              </a:rPr>
              <a:t>ones, but some enrichment for </a:t>
            </a:r>
            <a:r>
              <a:rPr lang="en-US" sz="1600" dirty="0" err="1" smtClean="0">
                <a:solidFill>
                  <a:srgbClr val="7F7F7F"/>
                </a:solidFill>
              </a:rPr>
              <a:t>eRNAs</a:t>
            </a:r>
            <a:r>
              <a:rPr lang="en-US" sz="1600" dirty="0" smtClean="0">
                <a:solidFill>
                  <a:srgbClr val="7F7F7F"/>
                </a:solidFill>
              </a:rPr>
              <a:t> </a:t>
            </a:r>
            <a:endParaRPr lang="en-US" sz="1600" dirty="0">
              <a:solidFill>
                <a:srgbClr val="7F7F7F"/>
              </a:solidFill>
            </a:endParaRPr>
          </a:p>
          <a:p>
            <a:pPr eaLnBrk="1" fontAlgn="auto" hangingPunct="1">
              <a:spcAft>
                <a:spcPts val="0"/>
              </a:spcAft>
              <a:buFont typeface="Arial"/>
              <a:buChar char="•"/>
              <a:defRPr/>
            </a:pPr>
            <a:r>
              <a:rPr lang="en-US" b="1" dirty="0" smtClean="0">
                <a:solidFill>
                  <a:srgbClr val="FF0000"/>
                </a:solidFill>
              </a:rPr>
              <a:t>App. #2:</a:t>
            </a:r>
            <a:r>
              <a:rPr lang="en-US" b="1" dirty="0" smtClean="0">
                <a:solidFill>
                  <a:srgbClr val="FF6600"/>
                </a:solidFill>
              </a:rPr>
              <a:t> </a:t>
            </a:r>
            <a:r>
              <a:rPr lang="en-US" b="1" dirty="0" smtClean="0">
                <a:solidFill>
                  <a:srgbClr val="FFFF00"/>
                </a:solidFill>
              </a:rPr>
              <a:t>Expression </a:t>
            </a:r>
            <a:r>
              <a:rPr lang="en-US" b="1" dirty="0">
                <a:solidFill>
                  <a:srgbClr val="FFFF00"/>
                </a:solidFill>
              </a:rPr>
              <a:t>Clustering, Cross-species </a:t>
            </a:r>
          </a:p>
          <a:p>
            <a:pPr lvl="1" eaLnBrk="1" fontAlgn="auto" hangingPunct="1">
              <a:spcAft>
                <a:spcPts val="0"/>
              </a:spcAft>
              <a:buFont typeface="Arial"/>
              <a:buChar char="•"/>
              <a:defRPr/>
            </a:pPr>
            <a:r>
              <a:rPr lang="en-US" sz="1600" dirty="0" smtClean="0">
                <a:solidFill>
                  <a:srgbClr val="7F7F7F"/>
                </a:solidFill>
              </a:rPr>
              <a:t>Potts-model </a:t>
            </a:r>
            <a:r>
              <a:rPr lang="en-US" sz="1600" dirty="0">
                <a:solidFill>
                  <a:srgbClr val="7F7F7F"/>
                </a:solidFill>
              </a:rPr>
              <a:t>o</a:t>
            </a:r>
            <a:r>
              <a:rPr lang="en-US" sz="1600" dirty="0" smtClean="0">
                <a:solidFill>
                  <a:srgbClr val="7F7F7F"/>
                </a:solidFill>
              </a:rPr>
              <a:t>ptimization gives 16 </a:t>
            </a:r>
            <a:r>
              <a:rPr lang="en-US" sz="1600" dirty="0">
                <a:solidFill>
                  <a:srgbClr val="7F7F7F"/>
                </a:solidFill>
              </a:rPr>
              <a:t>conserved co-expression </a:t>
            </a:r>
            <a:r>
              <a:rPr lang="en-US" sz="1600" dirty="0" smtClean="0">
                <a:solidFill>
                  <a:srgbClr val="7F7F7F"/>
                </a:solidFill>
              </a:rPr>
              <a:t>modules (which can potentially annotate ncRNAs/TARs)</a:t>
            </a:r>
            <a:endParaRPr lang="en-US" sz="1400" dirty="0">
              <a:solidFill>
                <a:srgbClr val="7F7F7F"/>
              </a:solidFill>
            </a:endParaRPr>
          </a:p>
          <a:p>
            <a:pPr lvl="1" eaLnBrk="1" fontAlgn="auto" hangingPunct="1">
              <a:spcAft>
                <a:spcPts val="0"/>
              </a:spcAft>
              <a:buFont typeface="Arial"/>
              <a:buChar char="•"/>
              <a:defRPr/>
            </a:pPr>
            <a:r>
              <a:rPr lang="en-US" sz="1600" dirty="0" smtClean="0">
                <a:solidFill>
                  <a:srgbClr val="7F7F7F"/>
                </a:solidFill>
              </a:rPr>
              <a:t>Developmental 'hourglass' </a:t>
            </a:r>
            <a:r>
              <a:rPr lang="en-US" sz="1600" dirty="0">
                <a:solidFill>
                  <a:srgbClr val="7F7F7F"/>
                </a:solidFill>
              </a:rPr>
              <a:t>genes in 12 of </a:t>
            </a:r>
            <a:r>
              <a:rPr lang="en-US" sz="1600" dirty="0" smtClean="0">
                <a:solidFill>
                  <a:srgbClr val="7F7F7F"/>
                </a:solidFill>
              </a:rPr>
              <a:t>these. They also exhibit intra</a:t>
            </a:r>
            <a:r>
              <a:rPr lang="en-US" sz="1600" dirty="0">
                <a:solidFill>
                  <a:srgbClr val="7F7F7F"/>
                </a:solidFill>
              </a:rPr>
              <a:t>-organism hourglass </a:t>
            </a:r>
            <a:r>
              <a:rPr lang="en-US" sz="1600" dirty="0" smtClean="0">
                <a:solidFill>
                  <a:srgbClr val="7F7F7F"/>
                </a:solidFill>
              </a:rPr>
              <a:t>behavior.</a:t>
            </a:r>
          </a:p>
          <a:p>
            <a:pPr lvl="1" eaLnBrk="1" fontAlgn="auto" hangingPunct="1">
              <a:spcAft>
                <a:spcPts val="0"/>
              </a:spcAft>
              <a:buFont typeface="Arial"/>
              <a:buChar char="•"/>
              <a:defRPr/>
            </a:pPr>
            <a:r>
              <a:rPr lang="en-US" sz="1600" dirty="0" smtClean="0">
                <a:solidFill>
                  <a:srgbClr val="7F7F7F"/>
                </a:solidFill>
              </a:rPr>
              <a:t>Stage </a:t>
            </a:r>
            <a:r>
              <a:rPr lang="en-US" sz="1600" dirty="0">
                <a:solidFill>
                  <a:srgbClr val="7F7F7F"/>
                </a:solidFill>
              </a:rPr>
              <a:t>alignment of worm &amp; fly development, strongest with hourglass genes</a:t>
            </a:r>
          </a:p>
          <a:p>
            <a:endParaRPr lang="en-US" sz="1600" dirty="0">
              <a:solidFill>
                <a:srgbClr val="7F7F7F"/>
              </a:solidFill>
            </a:endParaRPr>
          </a:p>
          <a:p>
            <a:endParaRPr lang="en-US" sz="1600" dirty="0">
              <a:solidFill>
                <a:srgbClr val="7F7F7F"/>
              </a:solidFill>
            </a:endParaRPr>
          </a:p>
          <a:p>
            <a:endParaRPr lang="en-US" sz="1600" dirty="0">
              <a:solidFill>
                <a:srgbClr val="7F7F7F"/>
              </a:solidFill>
            </a:endParaRPr>
          </a:p>
          <a:p>
            <a:endParaRPr lang="en-US" sz="1600" dirty="0">
              <a:solidFill>
                <a:srgbClr val="7F7F7F"/>
              </a:solidFill>
            </a:endParaRPr>
          </a:p>
          <a:p>
            <a:endParaRPr lang="en-US" sz="1600" dirty="0">
              <a:solidFill>
                <a:srgbClr val="7F7F7F"/>
              </a:solidFill>
            </a:endParaRPr>
          </a:p>
        </p:txBody>
      </p:sp>
      <p:sp>
        <p:nvSpPr>
          <p:cNvPr id="4" name="Content Placeholder 3"/>
          <p:cNvSpPr>
            <a:spLocks noGrp="1"/>
          </p:cNvSpPr>
          <p:nvPr>
            <p:ph sz="half" idx="2"/>
          </p:nvPr>
        </p:nvSpPr>
        <p:spPr>
          <a:xfrm>
            <a:off x="5239857" y="936609"/>
            <a:ext cx="3500858" cy="4955979"/>
          </a:xfrm>
        </p:spPr>
        <p:txBody>
          <a:bodyPr/>
          <a:lstStyle/>
          <a:p>
            <a:r>
              <a:rPr lang="en-US" b="1" dirty="0" smtClean="0">
                <a:solidFill>
                  <a:srgbClr val="FF0000"/>
                </a:solidFill>
              </a:rPr>
              <a:t>App. #3:</a:t>
            </a:r>
            <a:r>
              <a:rPr lang="en-US" b="1" dirty="0" smtClean="0">
                <a:solidFill>
                  <a:srgbClr val="FF6600"/>
                </a:solidFill>
              </a:rPr>
              <a:t> </a:t>
            </a:r>
            <a:r>
              <a:rPr lang="en-US" b="1" dirty="0">
                <a:solidFill>
                  <a:srgbClr val="FFFF00"/>
                </a:solidFill>
              </a:rPr>
              <a:t>HM </a:t>
            </a:r>
            <a:r>
              <a:rPr lang="en-US" b="1" dirty="0" smtClean="0">
                <a:solidFill>
                  <a:srgbClr val="FFFF00"/>
                </a:solidFill>
              </a:rPr>
              <a:t>Models Relating Gene </a:t>
            </a:r>
            <a:r>
              <a:rPr lang="en-US" b="1" dirty="0">
                <a:solidFill>
                  <a:srgbClr val="FFFF00"/>
                </a:solidFill>
              </a:rPr>
              <a:t>Expression </a:t>
            </a:r>
            <a:r>
              <a:rPr lang="en-US" b="1" dirty="0" smtClean="0">
                <a:solidFill>
                  <a:srgbClr val="FFFF00"/>
                </a:solidFill>
              </a:rPr>
              <a:t>to Promoter Activity</a:t>
            </a:r>
            <a:endParaRPr lang="en-US" b="1" dirty="0">
              <a:solidFill>
                <a:srgbClr val="FFFF00"/>
              </a:solidFill>
            </a:endParaRPr>
          </a:p>
          <a:p>
            <a:pPr lvl="1"/>
            <a:r>
              <a:rPr lang="en-US" dirty="0">
                <a:solidFill>
                  <a:srgbClr val="7F7F7F"/>
                </a:solidFill>
              </a:rPr>
              <a:t>Works for ncRNAs as well as genes</a:t>
            </a:r>
          </a:p>
          <a:p>
            <a:pPr lvl="1"/>
            <a:r>
              <a:rPr lang="en-US" dirty="0" smtClean="0">
                <a:solidFill>
                  <a:srgbClr val="7F7F7F"/>
                </a:solidFill>
              </a:rPr>
              <a:t>Universal </a:t>
            </a:r>
            <a:r>
              <a:rPr lang="en-US" dirty="0">
                <a:solidFill>
                  <a:srgbClr val="7F7F7F"/>
                </a:solidFill>
              </a:rPr>
              <a:t>cross-species </a:t>
            </a:r>
            <a:r>
              <a:rPr lang="en-US" dirty="0" smtClean="0">
                <a:solidFill>
                  <a:srgbClr val="7F7F7F"/>
                </a:solidFill>
              </a:rPr>
              <a:t>model uses same set of parameters across diverse phyla</a:t>
            </a:r>
            <a:endParaRPr lang="en-US" dirty="0">
              <a:solidFill>
                <a:srgbClr val="7F7F7F"/>
              </a:solidFill>
            </a:endParaRPr>
          </a:p>
          <a:p>
            <a:r>
              <a:rPr lang="en-US" b="1" dirty="0" smtClean="0">
                <a:solidFill>
                  <a:srgbClr val="FF0000"/>
                </a:solidFill>
              </a:rPr>
              <a:t>App. #4:</a:t>
            </a:r>
            <a:r>
              <a:rPr lang="en-US" b="1" dirty="0" smtClean="0">
                <a:solidFill>
                  <a:srgbClr val="FF6600"/>
                </a:solidFill>
              </a:rPr>
              <a:t> </a:t>
            </a:r>
            <a:r>
              <a:rPr lang="en-US" b="1" dirty="0" smtClean="0">
                <a:solidFill>
                  <a:srgbClr val="FFFF00"/>
                </a:solidFill>
              </a:rPr>
              <a:t>Similarly constructed TF Models</a:t>
            </a:r>
            <a:endParaRPr lang="en-US" b="1" dirty="0">
              <a:solidFill>
                <a:srgbClr val="FFFF00"/>
              </a:solidFill>
            </a:endParaRPr>
          </a:p>
          <a:p>
            <a:pPr lvl="1"/>
            <a:r>
              <a:rPr lang="en-US" dirty="0" smtClean="0">
                <a:solidFill>
                  <a:srgbClr val="7F7F7F"/>
                </a:solidFill>
              </a:rPr>
              <a:t>Variable </a:t>
            </a:r>
            <a:r>
              <a:rPr lang="en-US" dirty="0">
                <a:solidFill>
                  <a:srgbClr val="7F7F7F"/>
                </a:solidFill>
              </a:rPr>
              <a:t>importance of regions around genes for HMs &amp; TFs</a:t>
            </a:r>
          </a:p>
          <a:p>
            <a:pPr lvl="1"/>
            <a:r>
              <a:rPr lang="en-US" dirty="0">
                <a:solidFill>
                  <a:srgbClr val="7F7F7F"/>
                </a:solidFill>
              </a:rPr>
              <a:t>TF &amp; HM signals are redundant for ‘prediction'</a:t>
            </a:r>
          </a:p>
          <a:p>
            <a:pPr lvl="1"/>
            <a:r>
              <a:rPr lang="en-US" dirty="0">
                <a:solidFill>
                  <a:srgbClr val="7F7F7F"/>
                </a:solidFill>
              </a:rPr>
              <a:t>Surprisingly, a few TFs are quite predictive</a:t>
            </a:r>
          </a:p>
          <a:p>
            <a:endParaRPr lang="en-US" sz="1600" dirty="0">
              <a:solidFill>
                <a:srgbClr val="7F7F7F"/>
              </a:solidFill>
            </a:endParaRPr>
          </a:p>
        </p:txBody>
      </p:sp>
    </p:spTree>
    <p:extLst>
      <p:ext uri="{BB962C8B-B14F-4D97-AF65-F5344CB8AC3E}">
        <p14:creationId xmlns:p14="http://schemas.microsoft.com/office/powerpoint/2010/main" val="2861498858"/>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47700"/>
          </a:xfrm>
        </p:spPr>
        <p:txBody>
          <a:bodyPr rtlCol="0">
            <a:normAutofit fontScale="90000"/>
          </a:bodyPr>
          <a:lstStyle/>
          <a:p>
            <a:pPr eaLnBrk="1" fontAlgn="auto" hangingPunct="1">
              <a:spcAft>
                <a:spcPts val="0"/>
              </a:spcAft>
              <a:defRPr/>
            </a:pPr>
            <a:r>
              <a:rPr lang="en-US" dirty="0" smtClean="0">
                <a:ea typeface="+mj-ea"/>
                <a:cs typeface="+mj-cs"/>
              </a:rPr>
              <a:t>Acknowledgements</a:t>
            </a:r>
            <a:endParaRPr lang="en-US" dirty="0">
              <a:ea typeface="+mj-ea"/>
              <a:cs typeface="+mj-cs"/>
            </a:endParaRPr>
          </a:p>
        </p:txBody>
      </p:sp>
      <p:sp>
        <p:nvSpPr>
          <p:cNvPr id="3" name="Content Placeholder 2"/>
          <p:cNvSpPr>
            <a:spLocks noGrp="1"/>
          </p:cNvSpPr>
          <p:nvPr>
            <p:ph idx="1"/>
          </p:nvPr>
        </p:nvSpPr>
        <p:spPr>
          <a:xfrm>
            <a:off x="204030" y="1337397"/>
            <a:ext cx="6229262" cy="5018087"/>
          </a:xfrm>
        </p:spPr>
        <p:txBody>
          <a:bodyPr rtlCol="0">
            <a:noAutofit/>
          </a:bodyPr>
          <a:lstStyle/>
          <a:p>
            <a:pPr marL="0" indent="0" algn="ctr" eaLnBrk="1" fontAlgn="auto" hangingPunct="1">
              <a:lnSpc>
                <a:spcPct val="120000"/>
              </a:lnSpc>
              <a:spcAft>
                <a:spcPts val="0"/>
              </a:spcAft>
              <a:buFont typeface="Arial"/>
              <a:buNone/>
              <a:defRPr/>
            </a:pPr>
            <a:r>
              <a:rPr lang="en-US" sz="1200" b="1" u="sng" dirty="0" smtClean="0">
                <a:latin typeface="Helvetica"/>
                <a:ea typeface="+mn-ea"/>
                <a:cs typeface="Helvetica"/>
              </a:rPr>
              <a:t>modENCODE/ENCODE Transcriptome subgroup</a:t>
            </a:r>
          </a:p>
          <a:p>
            <a:pPr marL="0" indent="0" eaLnBrk="1" fontAlgn="auto" hangingPunct="1">
              <a:lnSpc>
                <a:spcPct val="120000"/>
              </a:lnSpc>
              <a:spcAft>
                <a:spcPts val="0"/>
              </a:spcAft>
              <a:buFont typeface="Arial"/>
              <a:buNone/>
              <a:defRPr/>
            </a:pPr>
            <a:r>
              <a:rPr lang="en-US" sz="2000" b="1" dirty="0" smtClean="0">
                <a:solidFill>
                  <a:srgbClr val="FF0000"/>
                </a:solidFill>
                <a:latin typeface="Helvetica"/>
                <a:ea typeface="+mn-ea"/>
                <a:cs typeface="Helvetica"/>
              </a:rPr>
              <a:t>Joel Rozowsky, Koon-</a:t>
            </a:r>
            <a:r>
              <a:rPr lang="en-US" sz="2000" b="1" dirty="0" err="1" smtClean="0">
                <a:solidFill>
                  <a:srgbClr val="FF0000"/>
                </a:solidFill>
                <a:latin typeface="Helvetica"/>
                <a:ea typeface="+mn-ea"/>
                <a:cs typeface="Helvetica"/>
              </a:rPr>
              <a:t>Kiu</a:t>
            </a:r>
            <a:r>
              <a:rPr lang="en-US" sz="2000" b="1" dirty="0" smtClean="0">
                <a:solidFill>
                  <a:srgbClr val="FF0000"/>
                </a:solidFill>
                <a:latin typeface="Helvetica"/>
                <a:ea typeface="+mn-ea"/>
                <a:cs typeface="Helvetica"/>
              </a:rPr>
              <a:t> Yan, </a:t>
            </a:r>
            <a:r>
              <a:rPr lang="en-US" sz="2000" b="1" dirty="0" err="1" smtClean="0">
                <a:solidFill>
                  <a:srgbClr val="FF0000"/>
                </a:solidFill>
                <a:latin typeface="Helvetica"/>
                <a:ea typeface="+mn-ea"/>
                <a:cs typeface="Helvetica"/>
              </a:rPr>
              <a:t>Daifeng</a:t>
            </a:r>
            <a:r>
              <a:rPr lang="en-US" sz="2000" b="1" dirty="0" smtClean="0">
                <a:solidFill>
                  <a:srgbClr val="FF0000"/>
                </a:solidFill>
                <a:latin typeface="Helvetica"/>
                <a:ea typeface="+mn-ea"/>
                <a:cs typeface="Helvetica"/>
              </a:rPr>
              <a:t> Wang, </a:t>
            </a:r>
            <a:r>
              <a:rPr lang="en-US" sz="1600" b="1" dirty="0">
                <a:solidFill>
                  <a:srgbClr val="FF0000"/>
                </a:solidFill>
                <a:latin typeface="Helvetica"/>
                <a:ea typeface="+mn-ea"/>
                <a:cs typeface="Helvetica"/>
              </a:rPr>
              <a:t/>
            </a:r>
            <a:br>
              <a:rPr lang="en-US" sz="1600" b="1" dirty="0">
                <a:solidFill>
                  <a:srgbClr val="FF0000"/>
                </a:solidFill>
                <a:latin typeface="Helvetica"/>
                <a:ea typeface="+mn-ea"/>
                <a:cs typeface="Helvetica"/>
              </a:rPr>
            </a:br>
            <a:r>
              <a:rPr lang="en-US" sz="2000" b="1" dirty="0" smtClean="0">
                <a:solidFill>
                  <a:srgbClr val="FF0000"/>
                </a:solidFill>
                <a:latin typeface="Helvetica"/>
                <a:ea typeface="+mn-ea"/>
                <a:cs typeface="Helvetica"/>
              </a:rPr>
              <a:t>Chao Cheng,</a:t>
            </a:r>
            <a:r>
              <a:rPr lang="en-US" sz="1400" b="1" dirty="0" smtClean="0">
                <a:solidFill>
                  <a:srgbClr val="0000FF"/>
                </a:solidFill>
                <a:latin typeface="Helvetica"/>
                <a:ea typeface="+mn-ea"/>
                <a:cs typeface="Helvetica"/>
              </a:rPr>
              <a:t> </a:t>
            </a:r>
            <a:r>
              <a:rPr lang="en-US" sz="1050" b="1" dirty="0" smtClean="0">
                <a:latin typeface="Helvetica"/>
                <a:ea typeface="+mn-ea"/>
                <a:cs typeface="Helvetica"/>
              </a:rPr>
              <a:t>James B. Brown, Carrie A. Davis, </a:t>
            </a:r>
            <a:r>
              <a:rPr lang="en-US" sz="1050" b="1" dirty="0" err="1" smtClean="0">
                <a:latin typeface="Helvetica"/>
                <a:ea typeface="+mn-ea"/>
                <a:cs typeface="Helvetica"/>
              </a:rPr>
              <a:t>LaDeana</a:t>
            </a:r>
            <a:r>
              <a:rPr lang="en-US" sz="1050" b="1" dirty="0" smtClean="0">
                <a:latin typeface="Helvetica"/>
                <a:ea typeface="+mn-ea"/>
                <a:cs typeface="Helvetica"/>
              </a:rPr>
              <a:t> Hillier, Cristina </a:t>
            </a:r>
            <a:r>
              <a:rPr lang="en-US" sz="1050" b="1" dirty="0" err="1" smtClean="0">
                <a:latin typeface="Helvetica"/>
                <a:ea typeface="+mn-ea"/>
                <a:cs typeface="Helvetica"/>
              </a:rPr>
              <a:t>Sisu</a:t>
            </a:r>
            <a:r>
              <a:rPr lang="en-US" sz="1600" b="1" dirty="0">
                <a:solidFill>
                  <a:srgbClr val="FF0000"/>
                </a:solidFill>
                <a:latin typeface="Helvetica"/>
                <a:ea typeface="+mn-ea"/>
                <a:cs typeface="Helvetica"/>
              </a:rPr>
              <a:t>, </a:t>
            </a:r>
            <a:r>
              <a:rPr lang="en-US" sz="1600" b="1" dirty="0" err="1">
                <a:solidFill>
                  <a:srgbClr val="FF0000"/>
                </a:solidFill>
                <a:latin typeface="Helvetica"/>
                <a:ea typeface="+mn-ea"/>
                <a:cs typeface="Helvetica"/>
              </a:rPr>
              <a:t>Jingyi</a:t>
            </a:r>
            <a:r>
              <a:rPr lang="en-US" sz="1600" b="1" dirty="0">
                <a:solidFill>
                  <a:srgbClr val="FF0000"/>
                </a:solidFill>
                <a:latin typeface="Helvetica"/>
                <a:ea typeface="+mn-ea"/>
                <a:cs typeface="Helvetica"/>
              </a:rPr>
              <a:t> Jessica Li,</a:t>
            </a:r>
            <a:r>
              <a:rPr lang="en-US" sz="1050" b="1" dirty="0" smtClean="0">
                <a:latin typeface="Helvetica"/>
                <a:ea typeface="+mn-ea"/>
                <a:cs typeface="Helvetica"/>
              </a:rPr>
              <a:t> </a:t>
            </a:r>
            <a:r>
              <a:rPr lang="en-US" sz="1050" b="1" dirty="0" err="1" smtClean="0">
                <a:latin typeface="Helvetica"/>
                <a:ea typeface="+mn-ea"/>
                <a:cs typeface="Helvetica"/>
              </a:rPr>
              <a:t>Baikang</a:t>
            </a:r>
            <a:r>
              <a:rPr lang="en-US" sz="1050" b="1" dirty="0" smtClean="0">
                <a:latin typeface="Helvetica"/>
                <a:ea typeface="+mn-ea"/>
                <a:cs typeface="Helvetica"/>
              </a:rPr>
              <a:t> Pei, </a:t>
            </a:r>
            <a:r>
              <a:rPr lang="en-US" sz="1050" b="1" dirty="0" err="1" smtClean="0">
                <a:latin typeface="Helvetica"/>
                <a:ea typeface="+mn-ea"/>
                <a:cs typeface="Helvetica"/>
              </a:rPr>
              <a:t>Arif</a:t>
            </a:r>
            <a:r>
              <a:rPr lang="en-US" sz="1050" b="1" dirty="0" smtClean="0">
                <a:latin typeface="Helvetica"/>
                <a:ea typeface="+mn-ea"/>
                <a:cs typeface="Helvetica"/>
              </a:rPr>
              <a:t> O. </a:t>
            </a:r>
            <a:r>
              <a:rPr lang="en-US" sz="1050" b="1" dirty="0" err="1" smtClean="0">
                <a:latin typeface="Helvetica"/>
                <a:ea typeface="+mn-ea"/>
                <a:cs typeface="Helvetica"/>
              </a:rPr>
              <a:t>Harmanci</a:t>
            </a:r>
            <a:r>
              <a:rPr lang="en-US" sz="1050" b="1" dirty="0" smtClean="0">
                <a:latin typeface="Helvetica"/>
                <a:ea typeface="+mn-ea"/>
                <a:cs typeface="Helvetica"/>
              </a:rPr>
              <a:t>, Michael O. Duff, Sarah </a:t>
            </a:r>
            <a:r>
              <a:rPr lang="en-US" sz="1050" b="1" dirty="0" err="1" smtClean="0">
                <a:latin typeface="Helvetica"/>
                <a:ea typeface="+mn-ea"/>
                <a:cs typeface="Helvetica"/>
              </a:rPr>
              <a:t>Djebali</a:t>
            </a:r>
            <a:r>
              <a:rPr lang="en-US" sz="1050" b="1" dirty="0" smtClean="0">
                <a:latin typeface="Helvetica"/>
                <a:ea typeface="+mn-ea"/>
                <a:cs typeface="Helvetica"/>
              </a:rPr>
              <a:t>, Roger P. Alexander, </a:t>
            </a:r>
            <a:r>
              <a:rPr lang="en-US" sz="1050" b="1" dirty="0" err="1" smtClean="0">
                <a:latin typeface="Helvetica"/>
                <a:ea typeface="+mn-ea"/>
                <a:cs typeface="Helvetica"/>
              </a:rPr>
              <a:t>Burak</a:t>
            </a:r>
            <a:r>
              <a:rPr lang="en-US" sz="1050" b="1" dirty="0" smtClean="0">
                <a:latin typeface="Helvetica"/>
                <a:ea typeface="+mn-ea"/>
                <a:cs typeface="Helvetica"/>
              </a:rPr>
              <a:t> H. </a:t>
            </a:r>
            <a:r>
              <a:rPr lang="en-US" sz="1050" b="1" dirty="0" err="1" smtClean="0">
                <a:latin typeface="Helvetica"/>
                <a:ea typeface="+mn-ea"/>
                <a:cs typeface="Helvetica"/>
              </a:rPr>
              <a:t>Alver</a:t>
            </a:r>
            <a:r>
              <a:rPr lang="en-US" sz="1050" b="1" dirty="0" smtClean="0">
                <a:latin typeface="Helvetica"/>
                <a:ea typeface="+mn-ea"/>
                <a:cs typeface="Helvetica"/>
              </a:rPr>
              <a:t>, Raymond K. </a:t>
            </a:r>
            <a:r>
              <a:rPr lang="en-US" sz="1050" b="1" dirty="0" err="1" smtClean="0">
                <a:latin typeface="Helvetica"/>
                <a:ea typeface="+mn-ea"/>
                <a:cs typeface="Helvetica"/>
              </a:rPr>
              <a:t>Auerbach</a:t>
            </a:r>
            <a:r>
              <a:rPr lang="en-US" sz="1050" b="1" dirty="0" smtClean="0">
                <a:latin typeface="Helvetica"/>
                <a:ea typeface="+mn-ea"/>
                <a:cs typeface="Helvetica"/>
              </a:rPr>
              <a:t>, Kimberly Bell, Peter J. Bickel, Max E. </a:t>
            </a:r>
            <a:r>
              <a:rPr lang="en-US" sz="1050" b="1" dirty="0" err="1" smtClean="0">
                <a:latin typeface="Helvetica"/>
                <a:ea typeface="+mn-ea"/>
                <a:cs typeface="Helvetica"/>
              </a:rPr>
              <a:t>Boeck</a:t>
            </a:r>
            <a:r>
              <a:rPr lang="en-US" sz="1050" b="1" dirty="0" smtClean="0">
                <a:latin typeface="Helvetica"/>
                <a:ea typeface="+mn-ea"/>
                <a:cs typeface="Helvetica"/>
              </a:rPr>
              <a:t>, Nathan P. </a:t>
            </a:r>
            <a:r>
              <a:rPr lang="en-US" sz="1050" b="1" dirty="0" err="1" smtClean="0">
                <a:latin typeface="Helvetica"/>
                <a:ea typeface="+mn-ea"/>
                <a:cs typeface="Helvetica"/>
              </a:rPr>
              <a:t>Boley</a:t>
            </a:r>
            <a:r>
              <a:rPr lang="en-US" sz="1050" b="1" dirty="0" smtClean="0">
                <a:latin typeface="Helvetica"/>
                <a:ea typeface="+mn-ea"/>
                <a:cs typeface="Helvetica"/>
              </a:rPr>
              <a:t>, Benjamin W. Booth, Lucy </a:t>
            </a:r>
            <a:r>
              <a:rPr lang="en-US" sz="1050" b="1" dirty="0" err="1" smtClean="0">
                <a:latin typeface="Helvetica"/>
                <a:ea typeface="+mn-ea"/>
                <a:cs typeface="Helvetica"/>
              </a:rPr>
              <a:t>Cherbas</a:t>
            </a:r>
            <a:r>
              <a:rPr lang="en-US" sz="1050" b="1" dirty="0" smtClean="0">
                <a:latin typeface="Helvetica"/>
                <a:ea typeface="+mn-ea"/>
                <a:cs typeface="Helvetica"/>
              </a:rPr>
              <a:t>, Peter </a:t>
            </a:r>
            <a:r>
              <a:rPr lang="en-US" sz="1050" b="1" dirty="0" err="1" smtClean="0">
                <a:latin typeface="Helvetica"/>
                <a:ea typeface="+mn-ea"/>
                <a:cs typeface="Helvetica"/>
              </a:rPr>
              <a:t>Cherbas</a:t>
            </a:r>
            <a:r>
              <a:rPr lang="en-US" sz="1050" b="1" dirty="0" smtClean="0">
                <a:latin typeface="Helvetica"/>
                <a:ea typeface="+mn-ea"/>
                <a:cs typeface="Helvetica"/>
              </a:rPr>
              <a:t>, Chao Di, Alex </a:t>
            </a:r>
            <a:r>
              <a:rPr lang="en-US" sz="1050" b="1" dirty="0" err="1" smtClean="0">
                <a:latin typeface="Helvetica"/>
                <a:ea typeface="+mn-ea"/>
                <a:cs typeface="Helvetica"/>
              </a:rPr>
              <a:t>Dobin</a:t>
            </a:r>
            <a:r>
              <a:rPr lang="en-US" sz="1050" b="1" dirty="0" smtClean="0">
                <a:latin typeface="Helvetica"/>
                <a:ea typeface="+mn-ea"/>
                <a:cs typeface="Helvetica"/>
              </a:rPr>
              <a:t>, </a:t>
            </a:r>
            <a:r>
              <a:rPr lang="en-US" sz="1050" b="1" dirty="0" err="1" smtClean="0">
                <a:latin typeface="Helvetica"/>
                <a:ea typeface="+mn-ea"/>
                <a:cs typeface="Helvetica"/>
              </a:rPr>
              <a:t>Jorg</a:t>
            </a:r>
            <a:r>
              <a:rPr lang="en-US" sz="1050" b="1" dirty="0" smtClean="0">
                <a:latin typeface="Helvetica"/>
                <a:ea typeface="+mn-ea"/>
                <a:cs typeface="Helvetica"/>
              </a:rPr>
              <a:t>  </a:t>
            </a:r>
            <a:r>
              <a:rPr lang="en-US" sz="1050" b="1" dirty="0" err="1" smtClean="0">
                <a:latin typeface="Helvetica"/>
                <a:ea typeface="+mn-ea"/>
                <a:cs typeface="Helvetica"/>
              </a:rPr>
              <a:t>Drenkow</a:t>
            </a:r>
            <a:r>
              <a:rPr lang="en-US" sz="1050" b="1" dirty="0" smtClean="0">
                <a:latin typeface="Helvetica"/>
                <a:ea typeface="+mn-ea"/>
                <a:cs typeface="Helvetica"/>
              </a:rPr>
              <a:t>, Brent Ewing, Gang Fang, Megan </a:t>
            </a:r>
            <a:r>
              <a:rPr lang="en-US" sz="1050" b="1" dirty="0" err="1" smtClean="0">
                <a:latin typeface="Helvetica"/>
                <a:ea typeface="+mn-ea"/>
                <a:cs typeface="Helvetica"/>
              </a:rPr>
              <a:t>Fastuca</a:t>
            </a:r>
            <a:r>
              <a:rPr lang="en-US" sz="1050" b="1" dirty="0" smtClean="0">
                <a:latin typeface="Helvetica"/>
                <a:ea typeface="+mn-ea"/>
                <a:cs typeface="Helvetica"/>
              </a:rPr>
              <a:t>, Elise A. Feingold, Adam Frankish, </a:t>
            </a:r>
            <a:r>
              <a:rPr lang="en-US" sz="1050" b="1" dirty="0" err="1" smtClean="0">
                <a:latin typeface="Helvetica"/>
                <a:ea typeface="+mn-ea"/>
                <a:cs typeface="Helvetica"/>
              </a:rPr>
              <a:t>Guanjun</a:t>
            </a:r>
            <a:r>
              <a:rPr lang="en-US" sz="1050" b="1" dirty="0" smtClean="0">
                <a:latin typeface="Helvetica"/>
                <a:ea typeface="+mn-ea"/>
                <a:cs typeface="Helvetica"/>
              </a:rPr>
              <a:t> </a:t>
            </a:r>
            <a:r>
              <a:rPr lang="en-US" sz="1050" b="1" dirty="0" err="1" smtClean="0">
                <a:latin typeface="Helvetica"/>
                <a:ea typeface="+mn-ea"/>
                <a:cs typeface="Helvetica"/>
              </a:rPr>
              <a:t>Gao</a:t>
            </a:r>
            <a:r>
              <a:rPr lang="en-US" sz="1050" b="1" dirty="0" smtClean="0">
                <a:latin typeface="Helvetica"/>
                <a:ea typeface="+mn-ea"/>
                <a:cs typeface="Helvetica"/>
              </a:rPr>
              <a:t>, Peter J. Good, Phil Green, </a:t>
            </a:r>
            <a:r>
              <a:rPr lang="en-US" sz="1050" b="1" dirty="0" err="1" smtClean="0">
                <a:latin typeface="Helvetica"/>
                <a:ea typeface="+mn-ea"/>
                <a:cs typeface="Helvetica"/>
              </a:rPr>
              <a:t>Roderic</a:t>
            </a:r>
            <a:r>
              <a:rPr lang="en-US" sz="1050" b="1" dirty="0" smtClean="0">
                <a:latin typeface="Helvetica"/>
                <a:ea typeface="+mn-ea"/>
                <a:cs typeface="Helvetica"/>
              </a:rPr>
              <a:t> </a:t>
            </a:r>
            <a:r>
              <a:rPr lang="en-US" sz="1050" b="1" dirty="0" err="1" smtClean="0">
                <a:latin typeface="Helvetica"/>
                <a:ea typeface="+mn-ea"/>
                <a:cs typeface="Helvetica"/>
              </a:rPr>
              <a:t>Guigó</a:t>
            </a:r>
            <a:r>
              <a:rPr lang="en-US" sz="1050" b="1" dirty="0" smtClean="0">
                <a:latin typeface="Helvetica"/>
                <a:ea typeface="+mn-ea"/>
                <a:cs typeface="Helvetica"/>
              </a:rPr>
              <a:t>, Ann Hammonds, Jen Harrow, Roger A. Hoskins, </a:t>
            </a:r>
            <a:r>
              <a:rPr lang="en-US" sz="1050" b="1" dirty="0" err="1" smtClean="0">
                <a:latin typeface="Helvetica"/>
                <a:ea typeface="+mn-ea"/>
                <a:cs typeface="Helvetica"/>
              </a:rPr>
              <a:t>Cédric</a:t>
            </a:r>
            <a:r>
              <a:rPr lang="en-US" sz="1050" b="1" dirty="0" smtClean="0">
                <a:latin typeface="Helvetica"/>
                <a:ea typeface="+mn-ea"/>
                <a:cs typeface="Helvetica"/>
              </a:rPr>
              <a:t> </a:t>
            </a:r>
            <a:r>
              <a:rPr lang="en-US" sz="1050" b="1" dirty="0" err="1" smtClean="0">
                <a:latin typeface="Helvetica"/>
                <a:ea typeface="+mn-ea"/>
                <a:cs typeface="Helvetica"/>
              </a:rPr>
              <a:t>Howald</a:t>
            </a:r>
            <a:r>
              <a:rPr lang="en-US" sz="1050" b="1" dirty="0" smtClean="0">
                <a:latin typeface="Helvetica"/>
                <a:ea typeface="+mn-ea"/>
                <a:cs typeface="Helvetica"/>
              </a:rPr>
              <a:t>, Long Hu, </a:t>
            </a:r>
            <a:r>
              <a:rPr lang="en-US" sz="1050" b="1" dirty="0" err="1" smtClean="0">
                <a:latin typeface="Helvetica"/>
                <a:ea typeface="+mn-ea"/>
                <a:cs typeface="Helvetica"/>
              </a:rPr>
              <a:t>Haiyan</a:t>
            </a:r>
            <a:r>
              <a:rPr lang="en-US" sz="1050" b="1" dirty="0" smtClean="0">
                <a:latin typeface="Helvetica"/>
                <a:ea typeface="+mn-ea"/>
                <a:cs typeface="Helvetica"/>
              </a:rPr>
              <a:t> Huang, Tim J. P. Hubbard, </a:t>
            </a:r>
            <a:r>
              <a:rPr lang="en-US" sz="1050" b="1" dirty="0" err="1" smtClean="0">
                <a:latin typeface="Helvetica"/>
                <a:ea typeface="+mn-ea"/>
                <a:cs typeface="Helvetica"/>
              </a:rPr>
              <a:t>Chau</a:t>
            </a:r>
            <a:r>
              <a:rPr lang="en-US" sz="1050" b="1" dirty="0" smtClean="0">
                <a:latin typeface="Helvetica"/>
                <a:ea typeface="+mn-ea"/>
                <a:cs typeface="Helvetica"/>
              </a:rPr>
              <a:t> Huynh, </a:t>
            </a:r>
            <a:r>
              <a:rPr lang="en-US" sz="1050" b="1" dirty="0" err="1" smtClean="0">
                <a:latin typeface="Helvetica"/>
                <a:ea typeface="+mn-ea"/>
                <a:cs typeface="Helvetica"/>
              </a:rPr>
              <a:t>Sonali</a:t>
            </a:r>
            <a:r>
              <a:rPr lang="en-US" sz="1050" b="1" dirty="0" smtClean="0">
                <a:latin typeface="Helvetica"/>
                <a:ea typeface="+mn-ea"/>
                <a:cs typeface="Helvetica"/>
              </a:rPr>
              <a:t> </a:t>
            </a:r>
            <a:r>
              <a:rPr lang="en-US" sz="1050" b="1" dirty="0" err="1" smtClean="0">
                <a:latin typeface="Helvetica"/>
                <a:ea typeface="+mn-ea"/>
                <a:cs typeface="Helvetica"/>
              </a:rPr>
              <a:t>Jha</a:t>
            </a:r>
            <a:r>
              <a:rPr lang="en-US" sz="1050" b="1" dirty="0" smtClean="0">
                <a:latin typeface="Helvetica"/>
                <a:ea typeface="+mn-ea"/>
                <a:cs typeface="Helvetica"/>
              </a:rPr>
              <a:t>, </a:t>
            </a:r>
            <a:r>
              <a:rPr lang="en-US" sz="1050" b="1" dirty="0" err="1" smtClean="0">
                <a:latin typeface="Helvetica"/>
                <a:ea typeface="+mn-ea"/>
                <a:cs typeface="Helvetica"/>
              </a:rPr>
              <a:t>Dionna</a:t>
            </a:r>
            <a:r>
              <a:rPr lang="en-US" sz="1050" b="1" dirty="0" smtClean="0">
                <a:latin typeface="Helvetica"/>
                <a:ea typeface="+mn-ea"/>
                <a:cs typeface="Helvetica"/>
              </a:rPr>
              <a:t> Kasper, </a:t>
            </a:r>
            <a:r>
              <a:rPr lang="en-US" sz="1050" b="1" dirty="0" err="1" smtClean="0">
                <a:latin typeface="Helvetica"/>
                <a:ea typeface="+mn-ea"/>
                <a:cs typeface="Helvetica"/>
              </a:rPr>
              <a:t>Masaomi</a:t>
            </a:r>
            <a:r>
              <a:rPr lang="en-US" sz="1050" b="1" dirty="0" smtClean="0">
                <a:latin typeface="Helvetica"/>
                <a:ea typeface="+mn-ea"/>
                <a:cs typeface="Helvetica"/>
              </a:rPr>
              <a:t> Kato, Thomas C. Kaufman, Rob Kitchen, Erik </a:t>
            </a:r>
            <a:r>
              <a:rPr lang="en-US" sz="1050" b="1" dirty="0" err="1" smtClean="0">
                <a:latin typeface="Helvetica"/>
                <a:ea typeface="+mn-ea"/>
                <a:cs typeface="Helvetica"/>
              </a:rPr>
              <a:t>Ladewig</a:t>
            </a:r>
            <a:r>
              <a:rPr lang="en-US" sz="1050" b="1" dirty="0" smtClean="0">
                <a:latin typeface="Helvetica"/>
                <a:ea typeface="+mn-ea"/>
                <a:cs typeface="Helvetica"/>
              </a:rPr>
              <a:t>, </a:t>
            </a:r>
            <a:r>
              <a:rPr lang="en-US" sz="1050" b="1" dirty="0" err="1" smtClean="0">
                <a:latin typeface="Helvetica"/>
                <a:ea typeface="+mn-ea"/>
                <a:cs typeface="Helvetica"/>
              </a:rPr>
              <a:t>Julien</a:t>
            </a:r>
            <a:r>
              <a:rPr lang="en-US" sz="1050" b="1" dirty="0" smtClean="0">
                <a:latin typeface="Helvetica"/>
                <a:ea typeface="+mn-ea"/>
                <a:cs typeface="Helvetica"/>
              </a:rPr>
              <a:t> </a:t>
            </a:r>
            <a:r>
              <a:rPr lang="en-US" sz="1050" b="1" dirty="0" err="1" smtClean="0">
                <a:latin typeface="Helvetica"/>
                <a:ea typeface="+mn-ea"/>
                <a:cs typeface="Helvetica"/>
              </a:rPr>
              <a:t>Lagarde</a:t>
            </a:r>
            <a:r>
              <a:rPr lang="en-US" sz="1050" b="1" dirty="0" smtClean="0">
                <a:latin typeface="Helvetica"/>
                <a:ea typeface="+mn-ea"/>
                <a:cs typeface="Helvetica"/>
              </a:rPr>
              <a:t>, Eric Lai, Jing </a:t>
            </a:r>
            <a:r>
              <a:rPr lang="en-US" sz="1050" b="1" dirty="0" err="1" smtClean="0">
                <a:latin typeface="Helvetica"/>
                <a:ea typeface="+mn-ea"/>
                <a:cs typeface="Helvetica"/>
              </a:rPr>
              <a:t>Leng</a:t>
            </a:r>
            <a:r>
              <a:rPr lang="en-US" sz="1050" b="1" dirty="0" smtClean="0">
                <a:latin typeface="Helvetica"/>
                <a:ea typeface="+mn-ea"/>
                <a:cs typeface="Helvetica"/>
              </a:rPr>
              <a:t>, </a:t>
            </a:r>
            <a:r>
              <a:rPr lang="en-US" sz="1600" b="1" dirty="0" err="1">
                <a:solidFill>
                  <a:srgbClr val="FF0000"/>
                </a:solidFill>
                <a:latin typeface="Helvetica"/>
                <a:ea typeface="+mn-ea"/>
                <a:cs typeface="Helvetica"/>
              </a:rPr>
              <a:t>Zhi</a:t>
            </a:r>
            <a:r>
              <a:rPr lang="en-US" sz="1600" b="1" dirty="0">
                <a:solidFill>
                  <a:srgbClr val="FF0000"/>
                </a:solidFill>
                <a:latin typeface="Helvetica"/>
                <a:ea typeface="+mn-ea"/>
                <a:cs typeface="Helvetica"/>
              </a:rPr>
              <a:t> Lu, </a:t>
            </a:r>
            <a:r>
              <a:rPr lang="en-US" sz="1050" b="1" dirty="0" smtClean="0">
                <a:latin typeface="Helvetica"/>
                <a:ea typeface="+mn-ea"/>
                <a:cs typeface="Helvetica"/>
              </a:rPr>
              <a:t>Michael </a:t>
            </a:r>
            <a:r>
              <a:rPr lang="en-US" sz="1050" b="1" dirty="0" err="1" smtClean="0">
                <a:latin typeface="Helvetica"/>
                <a:ea typeface="+mn-ea"/>
                <a:cs typeface="Helvetica"/>
              </a:rPr>
              <a:t>MacCoss</a:t>
            </a:r>
            <a:r>
              <a:rPr lang="en-US" sz="1050" b="1" dirty="0" smtClean="0">
                <a:latin typeface="Helvetica"/>
                <a:ea typeface="+mn-ea"/>
                <a:cs typeface="Helvetica"/>
              </a:rPr>
              <a:t>, Gemma May, Rebecca </a:t>
            </a:r>
            <a:r>
              <a:rPr lang="en-US" sz="1050" b="1" dirty="0" err="1" smtClean="0">
                <a:latin typeface="Helvetica"/>
                <a:ea typeface="+mn-ea"/>
                <a:cs typeface="Helvetica"/>
              </a:rPr>
              <a:t>McWhirter</a:t>
            </a:r>
            <a:r>
              <a:rPr lang="en-US" sz="1050" b="1" dirty="0" smtClean="0">
                <a:latin typeface="Helvetica"/>
                <a:ea typeface="+mn-ea"/>
                <a:cs typeface="Helvetica"/>
              </a:rPr>
              <a:t>, </a:t>
            </a:r>
            <a:r>
              <a:rPr lang="en-US" sz="1050" b="1" dirty="0" err="1" smtClean="0">
                <a:latin typeface="Helvetica"/>
                <a:ea typeface="+mn-ea"/>
                <a:cs typeface="Helvetica"/>
              </a:rPr>
              <a:t>Gennifer</a:t>
            </a:r>
            <a:r>
              <a:rPr lang="en-US" sz="1050" b="1" dirty="0" smtClean="0">
                <a:latin typeface="Helvetica"/>
                <a:ea typeface="+mn-ea"/>
                <a:cs typeface="Helvetica"/>
              </a:rPr>
              <a:t> </a:t>
            </a:r>
            <a:r>
              <a:rPr lang="en-US" sz="1050" b="1" dirty="0" err="1" smtClean="0">
                <a:latin typeface="Helvetica"/>
                <a:ea typeface="+mn-ea"/>
                <a:cs typeface="Helvetica"/>
              </a:rPr>
              <a:t>Merrihew</a:t>
            </a:r>
            <a:r>
              <a:rPr lang="en-US" sz="1050" b="1" dirty="0" smtClean="0">
                <a:latin typeface="Helvetica"/>
                <a:ea typeface="+mn-ea"/>
                <a:cs typeface="Helvetica"/>
              </a:rPr>
              <a:t>, David M. Miller, Ali </a:t>
            </a:r>
            <a:r>
              <a:rPr lang="en-US" sz="1050" b="1" dirty="0" err="1" smtClean="0">
                <a:latin typeface="Helvetica"/>
                <a:ea typeface="+mn-ea"/>
                <a:cs typeface="Helvetica"/>
              </a:rPr>
              <a:t>Mortazavi</a:t>
            </a:r>
            <a:r>
              <a:rPr lang="en-US" sz="1050" b="1" dirty="0" smtClean="0">
                <a:latin typeface="Helvetica"/>
                <a:ea typeface="+mn-ea"/>
                <a:cs typeface="Helvetica"/>
              </a:rPr>
              <a:t>, Rabi </a:t>
            </a:r>
            <a:r>
              <a:rPr lang="en-US" sz="1050" b="1" dirty="0" err="1" smtClean="0">
                <a:latin typeface="Helvetica"/>
                <a:ea typeface="+mn-ea"/>
                <a:cs typeface="Helvetica"/>
              </a:rPr>
              <a:t>Murad</a:t>
            </a:r>
            <a:r>
              <a:rPr lang="en-US" sz="1050" b="1" dirty="0" smtClean="0">
                <a:latin typeface="Helvetica"/>
                <a:ea typeface="+mn-ea"/>
                <a:cs typeface="Helvetica"/>
              </a:rPr>
              <a:t>, Brian Oliver, Sara Olson, Peter Park, Michael J. </a:t>
            </a:r>
            <a:r>
              <a:rPr lang="en-US" sz="1050" b="1" dirty="0" err="1" smtClean="0">
                <a:latin typeface="Helvetica"/>
                <a:ea typeface="+mn-ea"/>
                <a:cs typeface="Helvetica"/>
              </a:rPr>
              <a:t>Pazin</a:t>
            </a:r>
            <a:r>
              <a:rPr lang="en-US" sz="1050" b="1" dirty="0" smtClean="0">
                <a:latin typeface="Helvetica"/>
                <a:ea typeface="+mn-ea"/>
                <a:cs typeface="Helvetica"/>
              </a:rPr>
              <a:t>, Norbert </a:t>
            </a:r>
            <a:r>
              <a:rPr lang="en-US" sz="1050" b="1" dirty="0" err="1" smtClean="0">
                <a:latin typeface="Helvetica"/>
                <a:ea typeface="+mn-ea"/>
                <a:cs typeface="Helvetica"/>
              </a:rPr>
              <a:t>Perrimon</a:t>
            </a:r>
            <a:r>
              <a:rPr lang="en-US" sz="1050" b="1" dirty="0" smtClean="0">
                <a:latin typeface="Helvetica"/>
                <a:ea typeface="+mn-ea"/>
                <a:cs typeface="Helvetica"/>
              </a:rPr>
              <a:t>, Dmitri  </a:t>
            </a:r>
            <a:r>
              <a:rPr lang="en-US" sz="1050" b="1" dirty="0" err="1" smtClean="0">
                <a:latin typeface="Helvetica"/>
                <a:ea typeface="+mn-ea"/>
                <a:cs typeface="Helvetica"/>
              </a:rPr>
              <a:t>Pervouchine</a:t>
            </a:r>
            <a:r>
              <a:rPr lang="en-US" sz="1050" b="1" dirty="0" smtClean="0">
                <a:latin typeface="Helvetica"/>
                <a:ea typeface="+mn-ea"/>
                <a:cs typeface="Helvetica"/>
              </a:rPr>
              <a:t>, Valerie </a:t>
            </a:r>
            <a:r>
              <a:rPr lang="en-US" sz="1050" b="1" dirty="0" err="1" smtClean="0">
                <a:latin typeface="Helvetica"/>
                <a:ea typeface="+mn-ea"/>
                <a:cs typeface="Helvetica"/>
              </a:rPr>
              <a:t>Reinke</a:t>
            </a:r>
            <a:r>
              <a:rPr lang="en-US" sz="1050" b="1" dirty="0" smtClean="0">
                <a:latin typeface="Helvetica"/>
                <a:ea typeface="+mn-ea"/>
                <a:cs typeface="Helvetica"/>
              </a:rPr>
              <a:t>, </a:t>
            </a:r>
            <a:r>
              <a:rPr lang="en-US" sz="1050" b="1" dirty="0" err="1" smtClean="0">
                <a:latin typeface="Helvetica"/>
                <a:ea typeface="+mn-ea"/>
                <a:cs typeface="Helvetica"/>
              </a:rPr>
              <a:t>Alexandre</a:t>
            </a:r>
            <a:r>
              <a:rPr lang="en-US" sz="1050" b="1" dirty="0" smtClean="0">
                <a:latin typeface="Helvetica"/>
                <a:ea typeface="+mn-ea"/>
                <a:cs typeface="Helvetica"/>
              </a:rPr>
              <a:t> </a:t>
            </a:r>
            <a:r>
              <a:rPr lang="en-US" sz="1050" b="1" dirty="0" err="1" smtClean="0">
                <a:latin typeface="Helvetica"/>
                <a:ea typeface="+mn-ea"/>
                <a:cs typeface="Helvetica"/>
              </a:rPr>
              <a:t>Reymond</a:t>
            </a:r>
            <a:r>
              <a:rPr lang="en-US" sz="1050" b="1" dirty="0" smtClean="0">
                <a:latin typeface="Helvetica"/>
                <a:ea typeface="+mn-ea"/>
                <a:cs typeface="Helvetica"/>
              </a:rPr>
              <a:t>, Garrett Robinson, Anastasia </a:t>
            </a:r>
            <a:r>
              <a:rPr lang="en-US" sz="1050" b="1" dirty="0" err="1" smtClean="0">
                <a:latin typeface="Helvetica"/>
                <a:ea typeface="+mn-ea"/>
                <a:cs typeface="Helvetica"/>
              </a:rPr>
              <a:t>Samsonova</a:t>
            </a:r>
            <a:r>
              <a:rPr lang="en-US" sz="1050" b="1" dirty="0" smtClean="0">
                <a:latin typeface="Helvetica"/>
                <a:ea typeface="+mn-ea"/>
                <a:cs typeface="Helvetica"/>
              </a:rPr>
              <a:t>, Gary I. Saunders, Felix Schlesinger, </a:t>
            </a:r>
            <a:r>
              <a:rPr lang="en-US" sz="1050" b="1" dirty="0" err="1" smtClean="0">
                <a:latin typeface="Helvetica"/>
                <a:ea typeface="+mn-ea"/>
                <a:cs typeface="Helvetica"/>
              </a:rPr>
              <a:t>Anurag</a:t>
            </a:r>
            <a:r>
              <a:rPr lang="en-US" sz="1050" b="1" dirty="0" smtClean="0">
                <a:latin typeface="Helvetica"/>
                <a:ea typeface="+mn-ea"/>
                <a:cs typeface="Helvetica"/>
              </a:rPr>
              <a:t> </a:t>
            </a:r>
            <a:r>
              <a:rPr lang="en-US" sz="1050" b="1" dirty="0" err="1" smtClean="0">
                <a:latin typeface="Helvetica"/>
                <a:ea typeface="+mn-ea"/>
                <a:cs typeface="Helvetica"/>
              </a:rPr>
              <a:t>Sethi</a:t>
            </a:r>
            <a:r>
              <a:rPr lang="en-US" sz="1050" b="1" dirty="0" smtClean="0">
                <a:latin typeface="Helvetica"/>
                <a:ea typeface="+mn-ea"/>
                <a:cs typeface="Helvetica"/>
              </a:rPr>
              <a:t>, Frank J. Slack, William C. Spencer, Marcus H. </a:t>
            </a:r>
            <a:r>
              <a:rPr lang="en-US" sz="1050" b="1" dirty="0" err="1" smtClean="0">
                <a:latin typeface="Helvetica"/>
                <a:ea typeface="+mn-ea"/>
                <a:cs typeface="Helvetica"/>
              </a:rPr>
              <a:t>Stoiber</a:t>
            </a:r>
            <a:r>
              <a:rPr lang="en-US" sz="1050" b="1" dirty="0" smtClean="0">
                <a:latin typeface="Helvetica"/>
                <a:ea typeface="+mn-ea"/>
                <a:cs typeface="Helvetica"/>
              </a:rPr>
              <a:t>, </a:t>
            </a:r>
            <a:r>
              <a:rPr lang="en-US" sz="1050" b="1" dirty="0" err="1" smtClean="0">
                <a:latin typeface="Helvetica"/>
                <a:ea typeface="+mn-ea"/>
                <a:cs typeface="Helvetica"/>
              </a:rPr>
              <a:t>Pnina</a:t>
            </a:r>
            <a:r>
              <a:rPr lang="en-US" sz="1050" b="1" dirty="0" smtClean="0">
                <a:latin typeface="Helvetica"/>
                <a:ea typeface="+mn-ea"/>
                <a:cs typeface="Helvetica"/>
              </a:rPr>
              <a:t> </a:t>
            </a:r>
            <a:r>
              <a:rPr lang="en-US" sz="1050" b="1" dirty="0" err="1" smtClean="0">
                <a:latin typeface="Helvetica"/>
                <a:ea typeface="+mn-ea"/>
                <a:cs typeface="Helvetica"/>
              </a:rPr>
              <a:t>Strasbourger</a:t>
            </a:r>
            <a:r>
              <a:rPr lang="en-US" sz="1050" b="1" dirty="0" smtClean="0">
                <a:latin typeface="Helvetica"/>
                <a:ea typeface="+mn-ea"/>
                <a:cs typeface="Helvetica"/>
              </a:rPr>
              <a:t>, Andrea </a:t>
            </a:r>
            <a:r>
              <a:rPr lang="en-US" sz="1050" b="1" dirty="0" err="1" smtClean="0">
                <a:latin typeface="Helvetica"/>
                <a:ea typeface="+mn-ea"/>
                <a:cs typeface="Helvetica"/>
              </a:rPr>
              <a:t>Tanzer</a:t>
            </a:r>
            <a:r>
              <a:rPr lang="en-US" sz="1050" b="1" dirty="0" smtClean="0">
                <a:latin typeface="Helvetica"/>
                <a:ea typeface="+mn-ea"/>
                <a:cs typeface="Helvetica"/>
              </a:rPr>
              <a:t>, Owen A. Thompson, Kenneth H. Wan, Guilin Wang, </a:t>
            </a:r>
            <a:r>
              <a:rPr lang="en-US" sz="1050" b="1" dirty="0" err="1" smtClean="0">
                <a:latin typeface="Helvetica"/>
                <a:ea typeface="+mn-ea"/>
                <a:cs typeface="Helvetica"/>
              </a:rPr>
              <a:t>Huaien</a:t>
            </a:r>
            <a:r>
              <a:rPr lang="en-US" sz="1050" b="1" dirty="0" smtClean="0">
                <a:latin typeface="Helvetica"/>
                <a:ea typeface="+mn-ea"/>
                <a:cs typeface="Helvetica"/>
              </a:rPr>
              <a:t> Wang, Kathie L. Watkins, </a:t>
            </a:r>
            <a:r>
              <a:rPr lang="en-US" sz="1050" b="1" dirty="0" err="1" smtClean="0">
                <a:latin typeface="Helvetica"/>
                <a:ea typeface="+mn-ea"/>
                <a:cs typeface="Helvetica"/>
              </a:rPr>
              <a:t>Jiayu</a:t>
            </a:r>
            <a:r>
              <a:rPr lang="en-US" sz="1050" b="1" dirty="0" smtClean="0">
                <a:latin typeface="Helvetica"/>
                <a:ea typeface="+mn-ea"/>
                <a:cs typeface="Helvetica"/>
              </a:rPr>
              <a:t> Wen, </a:t>
            </a:r>
            <a:r>
              <a:rPr lang="en-US" sz="1050" b="1" dirty="0" err="1" smtClean="0">
                <a:latin typeface="Helvetica"/>
                <a:ea typeface="+mn-ea"/>
                <a:cs typeface="Helvetica"/>
              </a:rPr>
              <a:t>Kejia</a:t>
            </a:r>
            <a:r>
              <a:rPr lang="en-US" sz="1050" b="1" dirty="0" smtClean="0">
                <a:latin typeface="Helvetica"/>
                <a:ea typeface="+mn-ea"/>
                <a:cs typeface="Helvetica"/>
              </a:rPr>
              <a:t> Wen, </a:t>
            </a:r>
            <a:r>
              <a:rPr lang="en-US" sz="1050" b="1" dirty="0" err="1" smtClean="0">
                <a:latin typeface="Helvetica"/>
                <a:ea typeface="+mn-ea"/>
                <a:cs typeface="Helvetica"/>
              </a:rPr>
              <a:t>Chenghai</a:t>
            </a:r>
            <a:r>
              <a:rPr lang="en-US" sz="1050" b="1" dirty="0" smtClean="0">
                <a:latin typeface="Helvetica"/>
                <a:ea typeface="+mn-ea"/>
                <a:cs typeface="Helvetica"/>
              </a:rPr>
              <a:t> </a:t>
            </a:r>
            <a:r>
              <a:rPr lang="en-US" sz="1050" b="1" dirty="0" err="1" smtClean="0">
                <a:latin typeface="Helvetica"/>
                <a:ea typeface="+mn-ea"/>
                <a:cs typeface="Helvetica"/>
              </a:rPr>
              <a:t>Xue</a:t>
            </a:r>
            <a:r>
              <a:rPr lang="en-US" sz="1050" b="1" dirty="0" smtClean="0">
                <a:latin typeface="Helvetica"/>
                <a:ea typeface="+mn-ea"/>
                <a:cs typeface="Helvetica"/>
              </a:rPr>
              <a:t>, Li Yang, Kevin Yip, Chris </a:t>
            </a:r>
            <a:r>
              <a:rPr lang="en-US" sz="1050" b="1" dirty="0" err="1" smtClean="0">
                <a:latin typeface="Helvetica"/>
                <a:ea typeface="+mn-ea"/>
                <a:cs typeface="Helvetica"/>
              </a:rPr>
              <a:t>Zaleski</a:t>
            </a:r>
            <a:r>
              <a:rPr lang="en-US" sz="1050" b="1" dirty="0" smtClean="0">
                <a:latin typeface="Helvetica"/>
                <a:ea typeface="+mn-ea"/>
                <a:cs typeface="Helvetica"/>
              </a:rPr>
              <a:t>, Yan Zhang, Henry </a:t>
            </a:r>
            <a:r>
              <a:rPr lang="en-US" sz="1050" b="1" dirty="0" err="1" smtClean="0">
                <a:latin typeface="Helvetica"/>
                <a:ea typeface="+mn-ea"/>
                <a:cs typeface="Helvetica"/>
              </a:rPr>
              <a:t>Zheng</a:t>
            </a:r>
            <a:r>
              <a:rPr lang="en-US" sz="1050" b="1" dirty="0" smtClean="0">
                <a:latin typeface="Helvetica"/>
                <a:ea typeface="+mn-ea"/>
                <a:cs typeface="Helvetica"/>
              </a:rPr>
              <a:t>, </a:t>
            </a:r>
            <a:r>
              <a:rPr lang="en-US" sz="1400" b="1" dirty="0">
                <a:solidFill>
                  <a:srgbClr val="008000"/>
                </a:solidFill>
                <a:latin typeface="Helvetica"/>
                <a:ea typeface="+mn-ea"/>
                <a:cs typeface="Helvetica"/>
              </a:rPr>
              <a:t>Steven E. Brenner, </a:t>
            </a:r>
            <a:r>
              <a:rPr lang="en-US" sz="1400" b="1" dirty="0" err="1">
                <a:solidFill>
                  <a:srgbClr val="008000"/>
                </a:solidFill>
                <a:latin typeface="Helvetica"/>
                <a:ea typeface="+mn-ea"/>
                <a:cs typeface="Helvetica"/>
              </a:rPr>
              <a:t>Brenton</a:t>
            </a:r>
            <a:r>
              <a:rPr lang="en-US" sz="1400" b="1" dirty="0">
                <a:solidFill>
                  <a:srgbClr val="008000"/>
                </a:solidFill>
                <a:latin typeface="Helvetica"/>
                <a:ea typeface="+mn-ea"/>
                <a:cs typeface="Helvetica"/>
              </a:rPr>
              <a:t> R. </a:t>
            </a:r>
            <a:r>
              <a:rPr lang="en-US" sz="1400" b="1" dirty="0" err="1">
                <a:solidFill>
                  <a:srgbClr val="008000"/>
                </a:solidFill>
                <a:latin typeface="Helvetica"/>
                <a:ea typeface="+mn-ea"/>
                <a:cs typeface="Helvetica"/>
              </a:rPr>
              <a:t>Graveley</a:t>
            </a:r>
            <a:r>
              <a:rPr lang="en-US" sz="1400" b="1" dirty="0">
                <a:solidFill>
                  <a:srgbClr val="008000"/>
                </a:solidFill>
                <a:latin typeface="Helvetica"/>
                <a:ea typeface="+mn-ea"/>
                <a:cs typeface="Helvetica"/>
              </a:rPr>
              <a:t>, </a:t>
            </a:r>
            <a:r>
              <a:rPr lang="en-US" sz="2000" b="1" dirty="0" smtClean="0">
                <a:solidFill>
                  <a:srgbClr val="0000FF"/>
                </a:solidFill>
                <a:latin typeface="Helvetica"/>
                <a:ea typeface="+mn-ea"/>
                <a:cs typeface="Helvetica"/>
              </a:rPr>
              <a:t>Susan E. </a:t>
            </a:r>
            <a:r>
              <a:rPr lang="en-US" sz="2000" b="1" dirty="0" err="1" smtClean="0">
                <a:solidFill>
                  <a:srgbClr val="0000FF"/>
                </a:solidFill>
                <a:latin typeface="Helvetica"/>
                <a:ea typeface="+mn-ea"/>
                <a:cs typeface="Helvetica"/>
              </a:rPr>
              <a:t>Celniker</a:t>
            </a:r>
            <a:r>
              <a:rPr lang="en-US" sz="2000" b="1" dirty="0" smtClean="0">
                <a:solidFill>
                  <a:srgbClr val="0000FF"/>
                </a:solidFill>
                <a:latin typeface="Helvetica"/>
                <a:ea typeface="+mn-ea"/>
                <a:cs typeface="Helvetica"/>
              </a:rPr>
              <a:t>, Thomas R </a:t>
            </a:r>
            <a:r>
              <a:rPr lang="en-US" sz="2000" b="1" dirty="0" err="1" smtClean="0">
                <a:solidFill>
                  <a:srgbClr val="0000FF"/>
                </a:solidFill>
                <a:latin typeface="Helvetica"/>
                <a:ea typeface="+mn-ea"/>
                <a:cs typeface="Helvetica"/>
              </a:rPr>
              <a:t>Gingeras</a:t>
            </a:r>
            <a:r>
              <a:rPr lang="en-US" sz="2000" b="1" dirty="0" smtClean="0">
                <a:solidFill>
                  <a:srgbClr val="0000FF"/>
                </a:solidFill>
                <a:latin typeface="Helvetica"/>
                <a:ea typeface="+mn-ea"/>
                <a:cs typeface="Helvetica"/>
              </a:rPr>
              <a:t>, Robert Waterston</a:t>
            </a:r>
            <a:endParaRPr lang="en-US" sz="1400" b="1" dirty="0" smtClean="0">
              <a:solidFill>
                <a:srgbClr val="0000FF"/>
              </a:solidFill>
              <a:latin typeface="Helvetica"/>
              <a:ea typeface="+mn-ea"/>
              <a:cs typeface="Helvetica"/>
            </a:endParaRPr>
          </a:p>
        </p:txBody>
      </p:sp>
      <p:pic>
        <p:nvPicPr>
          <p:cNvPr id="395267"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7200" y="325438"/>
            <a:ext cx="1203325" cy="731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95268" name="Picture 4" descr="modENCODE_med_logo.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93025" y="325438"/>
            <a:ext cx="993775"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Picture 7"/>
          <p:cNvPicPr>
            <a:picLocks noChangeAspect="1"/>
          </p:cNvPicPr>
          <p:nvPr/>
        </p:nvPicPr>
        <p:blipFill>
          <a:blip r:embed="rId4"/>
          <a:stretch>
            <a:fillRect/>
          </a:stretch>
        </p:blipFill>
        <p:spPr>
          <a:xfrm>
            <a:off x="6924020" y="2219126"/>
            <a:ext cx="2094385" cy="3419404"/>
          </a:xfrm>
          <a:prstGeom prst="rect">
            <a:avLst/>
          </a:prstGeom>
          <a:ln>
            <a:solidFill>
              <a:schemeClr val="tx1"/>
            </a:solidFill>
          </a:ln>
        </p:spPr>
      </p:pic>
      <p:sp>
        <p:nvSpPr>
          <p:cNvPr id="7" name="TextBox 6"/>
          <p:cNvSpPr txBox="1"/>
          <p:nvPr/>
        </p:nvSpPr>
        <p:spPr>
          <a:xfrm>
            <a:off x="5662334" y="6490719"/>
            <a:ext cx="3331411" cy="276999"/>
          </a:xfrm>
          <a:prstGeom prst="rect">
            <a:avLst/>
          </a:prstGeom>
          <a:solidFill>
            <a:schemeClr val="tx1">
              <a:lumMod val="75000"/>
              <a:lumOff val="25000"/>
            </a:schemeClr>
          </a:solidFill>
          <a:ln>
            <a:solidFill>
              <a:schemeClr val="tx1"/>
            </a:solidFill>
          </a:ln>
        </p:spPr>
        <p:txBody>
          <a:bodyPr wrap="none" rtlCol="0">
            <a:spAutoFit/>
          </a:bodyPr>
          <a:lstStyle/>
          <a:p>
            <a:r>
              <a:rPr lang="en-US" dirty="0" smtClean="0">
                <a:solidFill>
                  <a:schemeClr val="bg1"/>
                </a:solidFill>
              </a:rPr>
              <a:t>Hiring Postdocs. See </a:t>
            </a:r>
            <a:r>
              <a:rPr lang="en-US" dirty="0" err="1" smtClean="0">
                <a:solidFill>
                  <a:schemeClr val="bg1"/>
                </a:solidFill>
              </a:rPr>
              <a:t>gersteinlab.org</a:t>
            </a:r>
            <a:r>
              <a:rPr lang="en-US" dirty="0" smtClean="0">
                <a:solidFill>
                  <a:schemeClr val="bg1"/>
                </a:solidFill>
              </a:rPr>
              <a:t>/jobs !</a:t>
            </a:r>
            <a:endParaRPr lang="en-US" dirty="0">
              <a:solidFill>
                <a:schemeClr val="bg1"/>
              </a:solidFill>
            </a:endParaRPr>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558081" name="Title 1"/>
          <p:cNvSpPr txBox="1">
            <a:spLocks/>
          </p:cNvSpPr>
          <p:nvPr/>
        </p:nvSpPr>
        <p:spPr bwMode="auto">
          <a:xfrm>
            <a:off x="4564156" y="5151661"/>
            <a:ext cx="4378325" cy="833438"/>
          </a:xfrm>
          <a:prstGeom prst="rect">
            <a:avLst/>
          </a:prstGeom>
          <a:noFill/>
          <a:ln w="9525">
            <a:noFill/>
            <a:miter lim="800000"/>
            <a:headEnd/>
            <a:tailEnd/>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Lst>
        </p:spPr>
        <p:txBody>
          <a:bodyPr lIns="92066" tIns="46033" rIns="92066" bIns="46033" anchor="ctr"/>
          <a:lstStyle>
            <a:lvl1pPr defTabSz="912813" eaLnBrk="0" hangingPunct="0">
              <a:defRPr sz="1200" b="1">
                <a:solidFill>
                  <a:schemeClr val="tx1"/>
                </a:solidFill>
                <a:latin typeface="Arial" charset="0"/>
                <a:ea typeface="ＭＳ Ｐゴシック" charset="0"/>
                <a:cs typeface="ＭＳ Ｐゴシック" charset="0"/>
              </a:defRPr>
            </a:lvl1pPr>
            <a:lvl2pPr marL="742950" indent="-285750" defTabSz="912813" eaLnBrk="0" hangingPunct="0">
              <a:defRPr sz="1200" b="1">
                <a:solidFill>
                  <a:schemeClr val="tx1"/>
                </a:solidFill>
                <a:latin typeface="Arial" charset="0"/>
                <a:ea typeface="ＭＳ Ｐゴシック" charset="0"/>
              </a:defRPr>
            </a:lvl2pPr>
            <a:lvl3pPr marL="1143000" indent="-228600" defTabSz="912813" eaLnBrk="0" hangingPunct="0">
              <a:defRPr sz="1200" b="1">
                <a:solidFill>
                  <a:schemeClr val="tx1"/>
                </a:solidFill>
                <a:latin typeface="Arial" charset="0"/>
                <a:ea typeface="ＭＳ Ｐゴシック" charset="0"/>
              </a:defRPr>
            </a:lvl3pPr>
            <a:lvl4pPr marL="1600200" indent="-228600" defTabSz="912813" eaLnBrk="0" hangingPunct="0">
              <a:defRPr sz="1200" b="1">
                <a:solidFill>
                  <a:schemeClr val="tx1"/>
                </a:solidFill>
                <a:latin typeface="Arial" charset="0"/>
                <a:ea typeface="ＭＳ Ｐゴシック" charset="0"/>
              </a:defRPr>
            </a:lvl4pPr>
            <a:lvl5pPr marL="2057400" indent="-228600" defTabSz="912813" eaLnBrk="0" hangingPunct="0">
              <a:defRPr sz="1200" b="1">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sz="1200" b="1">
                <a:solidFill>
                  <a:schemeClr val="tx1"/>
                </a:solidFill>
                <a:latin typeface="Arial" charset="0"/>
                <a:ea typeface="ＭＳ Ｐゴシック" charset="0"/>
              </a:defRPr>
            </a:lvl9pPr>
          </a:lstStyle>
          <a:p>
            <a:pPr algn="ctr"/>
            <a:r>
              <a:rPr lang="en-US" sz="2400" dirty="0"/>
              <a:t>Models </a:t>
            </a:r>
            <a:endParaRPr lang="en-US" sz="2400" dirty="0" smtClean="0"/>
          </a:p>
          <a:p>
            <a:pPr algn="ctr"/>
            <a:r>
              <a:rPr lang="en-US" sz="2400" dirty="0" smtClean="0"/>
              <a:t>Acknowledgements</a:t>
            </a:r>
            <a:endParaRPr lang="en-US" sz="2400" dirty="0"/>
          </a:p>
        </p:txBody>
      </p:sp>
      <p:sp>
        <p:nvSpPr>
          <p:cNvPr id="558082" name="Content Placeholder 2"/>
          <p:cNvSpPr txBox="1">
            <a:spLocks/>
          </p:cNvSpPr>
          <p:nvPr/>
        </p:nvSpPr>
        <p:spPr bwMode="auto">
          <a:xfrm>
            <a:off x="191572" y="95404"/>
            <a:ext cx="4090144" cy="5369028"/>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66" tIns="46033" rIns="92066" bIns="46033"/>
          <a:lstStyle>
            <a:lvl1pPr defTabSz="912813" eaLnBrk="0" hangingPunct="0">
              <a:defRPr sz="1200" b="1">
                <a:solidFill>
                  <a:schemeClr val="tx1"/>
                </a:solidFill>
                <a:latin typeface="Arial" charset="0"/>
                <a:ea typeface="ＭＳ Ｐゴシック" charset="0"/>
                <a:cs typeface="ＭＳ Ｐゴシック" charset="0"/>
              </a:defRPr>
            </a:lvl1pPr>
            <a:lvl2pPr marL="742950" indent="-285750" defTabSz="912813" eaLnBrk="0" hangingPunct="0">
              <a:defRPr sz="1200" b="1">
                <a:solidFill>
                  <a:schemeClr val="tx1"/>
                </a:solidFill>
                <a:latin typeface="Arial" charset="0"/>
                <a:ea typeface="ＭＳ Ｐゴシック" charset="0"/>
              </a:defRPr>
            </a:lvl2pPr>
            <a:lvl3pPr marL="1143000" indent="-228600" defTabSz="912813" eaLnBrk="0" hangingPunct="0">
              <a:defRPr sz="1200" b="1">
                <a:solidFill>
                  <a:schemeClr val="tx1"/>
                </a:solidFill>
                <a:latin typeface="Arial" charset="0"/>
                <a:ea typeface="ＭＳ Ｐゴシック" charset="0"/>
              </a:defRPr>
            </a:lvl3pPr>
            <a:lvl4pPr marL="1600200" indent="-228600" defTabSz="912813" eaLnBrk="0" hangingPunct="0">
              <a:defRPr sz="1200" b="1">
                <a:solidFill>
                  <a:schemeClr val="tx1"/>
                </a:solidFill>
                <a:latin typeface="Arial" charset="0"/>
                <a:ea typeface="ＭＳ Ｐゴシック" charset="0"/>
              </a:defRPr>
            </a:lvl4pPr>
            <a:lvl5pPr marL="2057400" indent="-228600" defTabSz="912813" eaLnBrk="0" hangingPunct="0">
              <a:defRPr sz="1200" b="1">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sz="1200" b="1">
                <a:solidFill>
                  <a:schemeClr val="tx1"/>
                </a:solidFill>
                <a:latin typeface="Arial" charset="0"/>
                <a:ea typeface="ＭＳ Ｐゴシック" charset="0"/>
              </a:defRPr>
            </a:lvl9pPr>
          </a:lstStyle>
          <a:p>
            <a:pPr>
              <a:spcBef>
                <a:spcPct val="20000"/>
              </a:spcBef>
            </a:pPr>
            <a:r>
              <a:rPr lang="en-US" sz="1600" b="0" dirty="0" smtClean="0"/>
              <a:t>TF</a:t>
            </a:r>
            <a:r>
              <a:rPr lang="en-US" sz="1600" b="0" dirty="0"/>
              <a:t>-v-</a:t>
            </a:r>
            <a:r>
              <a:rPr lang="en-US" sz="1600" b="0" dirty="0" err="1"/>
              <a:t>expr</a:t>
            </a:r>
            <a:r>
              <a:rPr lang="en-US" sz="1600" b="0" dirty="0"/>
              <a:t>: </a:t>
            </a:r>
            <a:br>
              <a:rPr lang="en-US" sz="1600" b="0" dirty="0"/>
            </a:br>
            <a:r>
              <a:rPr lang="en-US" sz="2800" b="0" dirty="0"/>
              <a:t>Cheng C, </a:t>
            </a:r>
            <a:r>
              <a:rPr lang="en-US" sz="2000" b="0" dirty="0"/>
              <a:t>Yan KK</a:t>
            </a:r>
            <a:r>
              <a:rPr lang="en-US" sz="1600" b="0" dirty="0"/>
              <a:t>, Hwang W, </a:t>
            </a:r>
            <a:r>
              <a:rPr lang="en-US" sz="1600" b="0" dirty="0" err="1"/>
              <a:t>Qian</a:t>
            </a:r>
            <a:r>
              <a:rPr lang="en-US" sz="1600" b="0" dirty="0"/>
              <a:t> J, </a:t>
            </a:r>
            <a:r>
              <a:rPr lang="en-US" sz="1600" b="0" dirty="0" err="1"/>
              <a:t>Bhardwaj</a:t>
            </a:r>
            <a:r>
              <a:rPr lang="en-US" sz="1600" b="0" dirty="0"/>
              <a:t> N, </a:t>
            </a:r>
            <a:r>
              <a:rPr lang="en-US" sz="1600" b="0" dirty="0" err="1"/>
              <a:t>Rozowsky</a:t>
            </a:r>
            <a:r>
              <a:rPr lang="en-US" sz="1600" b="0" dirty="0"/>
              <a:t> J, Lu ZJ, </a:t>
            </a:r>
            <a:r>
              <a:rPr lang="en-US" sz="1600" b="0" dirty="0" err="1"/>
              <a:t>Niu</a:t>
            </a:r>
            <a:r>
              <a:rPr lang="en-US" sz="1600" b="0" dirty="0"/>
              <a:t> W, </a:t>
            </a:r>
            <a:r>
              <a:rPr lang="en-US" sz="1600" b="0" dirty="0" err="1"/>
              <a:t>Alves</a:t>
            </a:r>
            <a:r>
              <a:rPr lang="en-US" sz="1600" b="0" dirty="0"/>
              <a:t> P, Kato M, Snyder M</a:t>
            </a:r>
          </a:p>
          <a:p>
            <a:pPr>
              <a:spcBef>
                <a:spcPct val="20000"/>
              </a:spcBef>
            </a:pPr>
            <a:endParaRPr lang="en-US" sz="1600" b="0" dirty="0"/>
          </a:p>
          <a:p>
            <a:pPr>
              <a:spcBef>
                <a:spcPct val="20000"/>
              </a:spcBef>
            </a:pPr>
            <a:r>
              <a:rPr lang="en-US" sz="1600" b="0" dirty="0" smtClean="0"/>
              <a:t>worm</a:t>
            </a:r>
            <a:r>
              <a:rPr lang="en-US" sz="1600" b="0" dirty="0"/>
              <a:t>-HM: </a:t>
            </a:r>
            <a:br>
              <a:rPr lang="en-US" sz="1600" b="0" dirty="0"/>
            </a:br>
            <a:r>
              <a:rPr lang="en-US" sz="2800" b="0" dirty="0"/>
              <a:t>Cheng C</a:t>
            </a:r>
            <a:r>
              <a:rPr lang="en-US" sz="1600" b="0" dirty="0"/>
              <a:t>, </a:t>
            </a:r>
            <a:r>
              <a:rPr lang="en-US" sz="2000" b="0" dirty="0"/>
              <a:t>Yan KK</a:t>
            </a:r>
            <a:r>
              <a:rPr lang="en-US" sz="1600" b="0" dirty="0"/>
              <a:t>, Yip KY, </a:t>
            </a:r>
            <a:r>
              <a:rPr lang="en-US" sz="1600" b="0" dirty="0" err="1"/>
              <a:t>Rozowsky</a:t>
            </a:r>
            <a:r>
              <a:rPr lang="en-US" sz="1600" b="0" dirty="0"/>
              <a:t> J, Alexander R, </a:t>
            </a:r>
            <a:r>
              <a:rPr lang="en-US" sz="1600" b="0" dirty="0" err="1"/>
              <a:t>Shou</a:t>
            </a:r>
            <a:r>
              <a:rPr lang="en-US" sz="1600" b="0" dirty="0"/>
              <a:t> C</a:t>
            </a:r>
          </a:p>
          <a:p>
            <a:pPr>
              <a:spcBef>
                <a:spcPct val="20000"/>
              </a:spcBef>
            </a:pPr>
            <a:endParaRPr lang="en-US" sz="1600" b="0" dirty="0"/>
          </a:p>
          <a:p>
            <a:pPr>
              <a:spcBef>
                <a:spcPct val="20000"/>
              </a:spcBef>
            </a:pPr>
            <a:r>
              <a:rPr lang="en-US" sz="1600" b="0" dirty="0" smtClean="0"/>
              <a:t>ENCODE</a:t>
            </a:r>
            <a:r>
              <a:rPr lang="en-US" sz="1600" b="0" dirty="0"/>
              <a:t>: </a:t>
            </a:r>
            <a:br>
              <a:rPr lang="en-US" sz="1600" b="0" dirty="0"/>
            </a:br>
            <a:r>
              <a:rPr lang="en-US" sz="2800" b="0" dirty="0"/>
              <a:t>Chao Cheng</a:t>
            </a:r>
            <a:r>
              <a:rPr lang="en-US" sz="1600" b="0" dirty="0"/>
              <a:t>, Roger Alexander, </a:t>
            </a:r>
            <a:r>
              <a:rPr lang="en-US" sz="1600" dirty="0" err="1"/>
              <a:t>Renqiang</a:t>
            </a:r>
            <a:r>
              <a:rPr lang="en-US" sz="1600" dirty="0"/>
              <a:t> Min</a:t>
            </a:r>
            <a:r>
              <a:rPr lang="en-US" sz="1600" b="0" dirty="0"/>
              <a:t>, Kevin Y. Yip, Jing </a:t>
            </a:r>
            <a:r>
              <a:rPr lang="en-US" sz="1600" b="0" dirty="0" err="1"/>
              <a:t>Leng</a:t>
            </a:r>
            <a:r>
              <a:rPr lang="en-US" sz="1600" b="0" dirty="0"/>
              <a:t>, Joel </a:t>
            </a:r>
            <a:r>
              <a:rPr lang="en-US" sz="1600" b="0" dirty="0" err="1"/>
              <a:t>Rozowsky</a:t>
            </a:r>
            <a:r>
              <a:rPr lang="en-US" sz="1600" b="0" dirty="0"/>
              <a:t>, Koon-</a:t>
            </a:r>
            <a:r>
              <a:rPr lang="en-US" sz="1600" b="0" dirty="0" err="1"/>
              <a:t>kiu</a:t>
            </a:r>
            <a:r>
              <a:rPr lang="en-US" sz="1600" b="0" dirty="0"/>
              <a:t> Yan, </a:t>
            </a:r>
            <a:r>
              <a:rPr lang="en-US" sz="1600" b="0" dirty="0" err="1"/>
              <a:t>Xianjun</a:t>
            </a:r>
            <a:r>
              <a:rPr lang="en-US" sz="1600" b="0" dirty="0"/>
              <a:t> Dong, Sarah </a:t>
            </a:r>
            <a:r>
              <a:rPr lang="en-US" sz="1600" b="0" dirty="0" err="1"/>
              <a:t>Djebali</a:t>
            </a:r>
            <a:r>
              <a:rPr lang="en-US" sz="1600" b="0" dirty="0"/>
              <a:t>, </a:t>
            </a:r>
            <a:r>
              <a:rPr lang="en-US" sz="1600" b="0" dirty="0" err="1"/>
              <a:t>Yijun</a:t>
            </a:r>
            <a:r>
              <a:rPr lang="en-US" sz="1600" b="0" dirty="0"/>
              <a:t> </a:t>
            </a:r>
            <a:r>
              <a:rPr lang="en-US" sz="1600" b="0" dirty="0" err="1"/>
              <a:t>Ruan</a:t>
            </a:r>
            <a:r>
              <a:rPr lang="en-US" sz="1600" b="0" dirty="0"/>
              <a:t>, Carrie A Davis, </a:t>
            </a:r>
            <a:r>
              <a:rPr lang="en-US" sz="1600" b="0" dirty="0" err="1"/>
              <a:t>Piero</a:t>
            </a:r>
            <a:r>
              <a:rPr lang="en-US" sz="1600" b="0" dirty="0"/>
              <a:t> </a:t>
            </a:r>
            <a:r>
              <a:rPr lang="en-US" sz="1600" b="0" dirty="0" err="1"/>
              <a:t>Carninci</a:t>
            </a:r>
            <a:r>
              <a:rPr lang="en-US" sz="1600" b="0" dirty="0"/>
              <a:t>, </a:t>
            </a:r>
            <a:r>
              <a:rPr lang="en-US" sz="1600" b="0" dirty="0" err="1"/>
              <a:t>Timo</a:t>
            </a:r>
            <a:r>
              <a:rPr lang="en-US" sz="1600" b="0" dirty="0"/>
              <a:t> </a:t>
            </a:r>
            <a:r>
              <a:rPr lang="en-US" sz="1600" b="0" dirty="0" err="1"/>
              <a:t>Lassman</a:t>
            </a:r>
            <a:r>
              <a:rPr lang="en-US" sz="1600" b="0" dirty="0"/>
              <a:t>, Thomas R. </a:t>
            </a:r>
            <a:r>
              <a:rPr lang="en-US" sz="1600" b="0" dirty="0" err="1"/>
              <a:t>Gingeras</a:t>
            </a:r>
            <a:r>
              <a:rPr lang="en-US" sz="1600" b="0" dirty="0"/>
              <a:t>, </a:t>
            </a:r>
            <a:r>
              <a:rPr lang="en-US" sz="1600" b="0" dirty="0" err="1"/>
              <a:t>Roderic</a:t>
            </a:r>
            <a:r>
              <a:rPr lang="en-US" sz="1600" b="0" dirty="0"/>
              <a:t> </a:t>
            </a:r>
            <a:r>
              <a:rPr lang="en-US" sz="1600" b="0" dirty="0" err="1"/>
              <a:t>Guigó</a:t>
            </a:r>
            <a:r>
              <a:rPr lang="en-US" sz="1600" b="0" dirty="0"/>
              <a:t> Serra, </a:t>
            </a:r>
            <a:r>
              <a:rPr lang="en-US" sz="2000" b="0" dirty="0"/>
              <a:t>Ewan Birney, </a:t>
            </a:r>
            <a:r>
              <a:rPr lang="en-US" sz="2000" b="0" dirty="0" err="1"/>
              <a:t>Zhiping</a:t>
            </a:r>
            <a:r>
              <a:rPr lang="en-US" sz="2000" b="0" dirty="0"/>
              <a:t> </a:t>
            </a:r>
            <a:r>
              <a:rPr lang="en-US" sz="2000" b="0" dirty="0" err="1"/>
              <a:t>Weng</a:t>
            </a:r>
            <a:r>
              <a:rPr lang="en-US" sz="1600" b="0" dirty="0"/>
              <a:t>, Michael </a:t>
            </a:r>
            <a:r>
              <a:rPr lang="en-US" sz="1600" b="0" dirty="0" smtClean="0"/>
              <a:t>Snyder</a:t>
            </a:r>
          </a:p>
          <a:p>
            <a:pPr>
              <a:spcBef>
                <a:spcPct val="20000"/>
              </a:spcBef>
            </a:pPr>
            <a:endParaRPr lang="en-US" sz="1600" b="0" dirty="0" smtClean="0"/>
          </a:p>
          <a:p>
            <a:pPr>
              <a:spcBef>
                <a:spcPct val="20000"/>
              </a:spcBef>
            </a:pPr>
            <a:r>
              <a:rPr lang="en-US" sz="1600" b="0" dirty="0" err="1" smtClean="0"/>
              <a:t>Orthoclust</a:t>
            </a:r>
            <a:r>
              <a:rPr lang="en-US" sz="1600" b="0" dirty="0" smtClean="0"/>
              <a:t> </a:t>
            </a:r>
            <a:r>
              <a:rPr lang="en-US" sz="1600" b="0" dirty="0"/>
              <a:t>:</a:t>
            </a:r>
            <a:br>
              <a:rPr lang="en-US" sz="1600" b="0" dirty="0"/>
            </a:br>
            <a:r>
              <a:rPr lang="en-US" sz="2800" b="0" dirty="0"/>
              <a:t>KK Yan, D Wang</a:t>
            </a:r>
            <a:r>
              <a:rPr lang="en-US" sz="1600" b="0" dirty="0"/>
              <a:t>, J </a:t>
            </a:r>
            <a:r>
              <a:rPr lang="en-US" sz="1600" b="0" dirty="0" err="1"/>
              <a:t>Rozowsky</a:t>
            </a:r>
            <a:r>
              <a:rPr lang="en-US" sz="1600" b="0" dirty="0"/>
              <a:t>, H </a:t>
            </a:r>
            <a:r>
              <a:rPr lang="en-US" sz="1600" b="0" dirty="0" err="1"/>
              <a:t>Zheng</a:t>
            </a:r>
            <a:r>
              <a:rPr lang="en-US" sz="1600" b="0" dirty="0"/>
              <a:t>, C Cheng</a:t>
            </a:r>
          </a:p>
        </p:txBody>
      </p:sp>
      <p:sp>
        <p:nvSpPr>
          <p:cNvPr id="8" name="TextBox 7"/>
          <p:cNvSpPr txBox="1"/>
          <p:nvPr/>
        </p:nvSpPr>
        <p:spPr>
          <a:xfrm>
            <a:off x="5087613" y="6226954"/>
            <a:ext cx="3331411" cy="276999"/>
          </a:xfrm>
          <a:prstGeom prst="rect">
            <a:avLst/>
          </a:prstGeom>
          <a:solidFill>
            <a:schemeClr val="tx1">
              <a:lumMod val="75000"/>
              <a:lumOff val="25000"/>
            </a:schemeClr>
          </a:solidFill>
          <a:ln>
            <a:solidFill>
              <a:schemeClr val="tx1"/>
            </a:solidFill>
          </a:ln>
        </p:spPr>
        <p:txBody>
          <a:bodyPr wrap="none" rtlCol="0">
            <a:spAutoFit/>
          </a:bodyPr>
          <a:lstStyle/>
          <a:p>
            <a:r>
              <a:rPr lang="en-US" dirty="0" smtClean="0">
                <a:solidFill>
                  <a:schemeClr val="bg1"/>
                </a:solidFill>
              </a:rPr>
              <a:t>Hiring Postdocs. See </a:t>
            </a:r>
            <a:r>
              <a:rPr lang="en-US" dirty="0" err="1" smtClean="0">
                <a:solidFill>
                  <a:schemeClr val="bg1"/>
                </a:solidFill>
              </a:rPr>
              <a:t>gersteinlab.org</a:t>
            </a:r>
            <a:r>
              <a:rPr lang="en-US" dirty="0" smtClean="0">
                <a:solidFill>
                  <a:schemeClr val="bg1"/>
                </a:solidFill>
              </a:rPr>
              <a:t>/jobs !</a:t>
            </a:r>
            <a:endParaRPr lang="en-US" dirty="0">
              <a:solidFill>
                <a:schemeClr val="bg1"/>
              </a:solidFill>
            </a:endParaRPr>
          </a:p>
        </p:txBody>
      </p:sp>
      <p:pic>
        <p:nvPicPr>
          <p:cNvPr id="2" name="Picture 1"/>
          <p:cNvPicPr>
            <a:picLocks noChangeAspect="1"/>
          </p:cNvPicPr>
          <p:nvPr/>
        </p:nvPicPr>
        <p:blipFill>
          <a:blip r:embed="rId2"/>
          <a:stretch>
            <a:fillRect/>
          </a:stretch>
        </p:blipFill>
        <p:spPr>
          <a:xfrm>
            <a:off x="5023220" y="270113"/>
            <a:ext cx="3460196" cy="4613594"/>
          </a:xfrm>
          <a:prstGeom prst="rect">
            <a:avLst/>
          </a:prstGeom>
        </p:spPr>
      </p:pic>
    </p:spTree>
    <p:extLst>
      <p:ext uri="{BB962C8B-B14F-4D97-AF65-F5344CB8AC3E}">
        <p14:creationId xmlns:p14="http://schemas.microsoft.com/office/powerpoint/2010/main" val="2085095230"/>
      </p:ext>
    </p:extLst>
  </p:cSld>
  <p:clrMapOvr>
    <a:masterClrMapping/>
  </p:clrMapOvr>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9169" name="Rectangle 2"/>
          <p:cNvSpPr>
            <a:spLocks noGrp="1" noChangeArrowheads="1"/>
          </p:cNvSpPr>
          <p:nvPr>
            <p:ph type="title"/>
            <p:custDataLst>
              <p:tags r:id="rId2"/>
            </p:custDataLst>
          </p:nvPr>
        </p:nvSpPr>
        <p:spPr/>
        <p:txBody>
          <a:bodyPr/>
          <a:lstStyle/>
          <a:p>
            <a:pPr eaLnBrk="1" hangingPunct="1"/>
            <a:r>
              <a:rPr lang="en-US">
                <a:latin typeface="Arial" charset="0"/>
                <a:ea typeface="ＭＳ Ｐゴシック" charset="0"/>
                <a:cs typeface="ＭＳ Ｐゴシック" charset="0"/>
              </a:rPr>
              <a:t>Default Theme</a:t>
            </a:r>
          </a:p>
        </p:txBody>
      </p:sp>
      <p:sp>
        <p:nvSpPr>
          <p:cNvPr id="519170" name="Rectangle 6"/>
          <p:cNvSpPr>
            <a:spLocks noGrp="1" noChangeArrowheads="1"/>
          </p:cNvSpPr>
          <p:nvPr>
            <p:ph idx="1"/>
            <p:custDataLst>
              <p:tags r:id="rId3"/>
            </p:custDataLst>
          </p:nvPr>
        </p:nvSpPr>
        <p:spPr/>
        <p:txBody>
          <a:bodyPr/>
          <a:lstStyle/>
          <a:p>
            <a:pPr eaLnBrk="1" hangingPunct="1"/>
            <a:r>
              <a:rPr lang="en-US" sz="2000">
                <a:latin typeface="Arial" charset="0"/>
                <a:ea typeface="ＭＳ Ｐゴシック" charset="0"/>
                <a:cs typeface="ＭＳ Ｐゴシック" charset="0"/>
              </a:rPr>
              <a:t>Default Outline Level 1</a:t>
            </a:r>
          </a:p>
          <a:p>
            <a:pPr lvl="1" eaLnBrk="1" hangingPunct="1"/>
            <a:r>
              <a:rPr lang="en-US" sz="1600">
                <a:latin typeface="Arial" charset="0"/>
                <a:ea typeface="ＭＳ Ｐゴシック" charset="0"/>
              </a:rPr>
              <a:t>Level 2</a:t>
            </a:r>
          </a:p>
        </p:txBody>
      </p:sp>
      <p:sp>
        <p:nvSpPr>
          <p:cNvPr id="519171" name="Text Box 5"/>
          <p:cNvSpPr txBox="1">
            <a:spLocks noChangeArrowheads="1"/>
          </p:cNvSpPr>
          <p:nvPr>
            <p:custDataLst>
              <p:tags r:id="rId4"/>
            </p:custDataLst>
          </p:nvPr>
        </p:nvSpPr>
        <p:spPr bwMode="auto">
          <a:xfrm>
            <a:off x="1524000" y="1905000"/>
            <a:ext cx="65532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pPr>
            <a:endParaRPr lang="en-US" sz="2400" b="0" smtClean="0">
              <a:solidFill>
                <a:srgbClr val="000000"/>
              </a:solidFill>
            </a:endParaRPr>
          </a:p>
        </p:txBody>
      </p:sp>
      <p:sp>
        <p:nvSpPr>
          <p:cNvPr id="519172" name="Isosceles Triangle 4"/>
          <p:cNvSpPr>
            <a:spLocks noChangeArrowheads="1"/>
          </p:cNvSpPr>
          <p:nvPr>
            <p:custDataLst>
              <p:tags r:id="rId5"/>
            </p:custDataLst>
          </p:nvPr>
        </p:nvSpPr>
        <p:spPr bwMode="auto">
          <a:xfrm>
            <a:off x="3111500" y="3225800"/>
            <a:ext cx="3302000" cy="2806700"/>
          </a:xfrm>
          <a:prstGeom prst="triangle">
            <a:avLst>
              <a:gd name="adj" fmla="val 50000"/>
            </a:avLst>
          </a:prstGeom>
          <a:solidFill>
            <a:srgbClr val="FFFF00"/>
          </a:solidFill>
          <a:ln w="12700">
            <a:solidFill>
              <a:schemeClr val="tx1"/>
            </a:solidFill>
            <a:round/>
            <a:headEnd type="none" w="sm" len="sm"/>
            <a:tailEnd type="none" w="sm" len="sm"/>
          </a:ln>
        </p:spPr>
        <p:txBody>
          <a:bodyPr wrap="none" anchor="ctr"/>
          <a:lstStyle/>
          <a:p>
            <a:pPr algn="ctr" defTabSz="912813"/>
            <a:endParaRPr lang="en-US" smtClean="0">
              <a:solidFill>
                <a:srgbClr val="000000"/>
              </a:solidFill>
            </a:endParaRPr>
          </a:p>
        </p:txBody>
      </p:sp>
    </p:spTree>
    <p:custDataLst>
      <p:tags r:id="rId1"/>
    </p:custDataLst>
    <p:extLst>
      <p:ext uri="{BB962C8B-B14F-4D97-AF65-F5344CB8AC3E}">
        <p14:creationId xmlns:p14="http://schemas.microsoft.com/office/powerpoint/2010/main" val="3810847804"/>
      </p:ext>
    </p:extLst>
  </p:cSld>
  <p:clrMapOvr>
    <a:masterClrMapping/>
  </p:clrMapOvr>
  <p:transition advTm="54576"/>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1217" name="Title 1"/>
          <p:cNvSpPr>
            <a:spLocks noGrp="1"/>
          </p:cNvSpPr>
          <p:nvPr>
            <p:ph type="title"/>
            <p:custDataLst>
              <p:tags r:id="rId2"/>
            </p:custDataLst>
          </p:nvPr>
        </p:nvSpPr>
        <p:spPr/>
        <p:txBody>
          <a:bodyPr/>
          <a:lstStyle/>
          <a:p>
            <a:r>
              <a:rPr lang="en-US">
                <a:latin typeface="Arial" charset="0"/>
                <a:ea typeface="ＭＳ Ｐゴシック" charset="0"/>
                <a:cs typeface="ＭＳ Ｐゴシック" charset="0"/>
              </a:rPr>
              <a:t>Info about content in this slide pack</a:t>
            </a:r>
          </a:p>
        </p:txBody>
      </p:sp>
      <p:sp>
        <p:nvSpPr>
          <p:cNvPr id="521218" name="Content Placeholder 2"/>
          <p:cNvSpPr>
            <a:spLocks noGrp="1"/>
          </p:cNvSpPr>
          <p:nvPr>
            <p:ph idx="1"/>
            <p:custDataLst>
              <p:tags r:id="rId3"/>
            </p:custDataLst>
          </p:nvPr>
        </p:nvSpPr>
        <p:spPr/>
        <p:txBody>
          <a:bodyPr/>
          <a:lstStyle/>
          <a:p>
            <a:r>
              <a:rPr lang="en-US" dirty="0">
                <a:latin typeface="Arial" charset="0"/>
                <a:ea typeface="ＭＳ Ｐゴシック" charset="0"/>
                <a:cs typeface="ＭＳ Ｐゴシック" charset="0"/>
              </a:rPr>
              <a:t>PERMISSIONS: This Presentation is copyright Mark Gerstein, Yale University, 2012 (and beyond). Please read statement at </a:t>
            </a:r>
            <a:br>
              <a:rPr lang="en-US" dirty="0">
                <a:latin typeface="Arial" charset="0"/>
                <a:ea typeface="ＭＳ Ｐゴシック" charset="0"/>
                <a:cs typeface="ＭＳ Ｐゴシック" charset="0"/>
              </a:rPr>
            </a:br>
            <a:r>
              <a:rPr lang="en-US" dirty="0">
                <a:latin typeface="Arial" charset="0"/>
                <a:ea typeface="ＭＳ Ｐゴシック" charset="0"/>
                <a:cs typeface="ＭＳ Ｐゴシック" charset="0"/>
              </a:rPr>
              <a:t>http://</a:t>
            </a:r>
            <a:r>
              <a:rPr lang="en-US" dirty="0" err="1">
                <a:latin typeface="Arial" charset="0"/>
                <a:ea typeface="ＭＳ Ｐゴシック" charset="0"/>
                <a:cs typeface="ＭＳ Ｐゴシック" charset="0"/>
              </a:rPr>
              <a:t>www.gersteinlab.org</a:t>
            </a:r>
            <a:r>
              <a:rPr lang="en-US" dirty="0">
                <a:latin typeface="Arial" charset="0"/>
                <a:ea typeface="ＭＳ Ｐゴシック" charset="0"/>
                <a:cs typeface="ＭＳ Ｐゴシック" charset="0"/>
              </a:rPr>
              <a:t>/</a:t>
            </a:r>
            <a:r>
              <a:rPr lang="en-US" dirty="0" err="1">
                <a:latin typeface="Arial" charset="0"/>
                <a:ea typeface="ＭＳ Ｐゴシック" charset="0"/>
                <a:cs typeface="ＭＳ Ｐゴシック" charset="0"/>
              </a:rPr>
              <a:t>misc</a:t>
            </a:r>
            <a:r>
              <a:rPr lang="en-US" dirty="0">
                <a:latin typeface="Arial" charset="0"/>
                <a:ea typeface="ＭＳ Ｐゴシック" charset="0"/>
                <a:cs typeface="ＭＳ Ｐゴシック" charset="0"/>
              </a:rPr>
              <a:t>/</a:t>
            </a:r>
            <a:r>
              <a:rPr lang="en-US" dirty="0" err="1">
                <a:latin typeface="Arial" charset="0"/>
                <a:ea typeface="ＭＳ Ｐゴシック" charset="0"/>
                <a:cs typeface="ＭＳ Ｐゴシック" charset="0"/>
              </a:rPr>
              <a:t>permissions.html</a:t>
            </a:r>
            <a:r>
              <a:rPr lang="en-US" dirty="0">
                <a:latin typeface="Arial" charset="0"/>
                <a:ea typeface="ＭＳ Ｐゴシック" charset="0"/>
                <a:cs typeface="ＭＳ Ｐゴシック" charset="0"/>
              </a:rPr>
              <a:t> . </a:t>
            </a:r>
            <a:r>
              <a:rPr lang="en-US" sz="1600" dirty="0">
                <a:latin typeface="Arial" charset="0"/>
                <a:ea typeface="ＭＳ Ｐゴシック" charset="0"/>
                <a:cs typeface="ＭＳ Ｐゴシック" charset="0"/>
              </a:rPr>
              <a:t>Feel free to use images in the talk with PROPER acknowledgement (via citation to relevant papers or link to </a:t>
            </a:r>
            <a:r>
              <a:rPr lang="en-US" sz="1600" dirty="0" smtClean="0">
                <a:latin typeface="Arial" charset="0"/>
                <a:ea typeface="ＭＳ Ｐゴシック" charset="0"/>
                <a:cs typeface="ＭＳ Ｐゴシック" charset="0"/>
              </a:rPr>
              <a:t>appropriate place on </a:t>
            </a:r>
            <a:r>
              <a:rPr lang="en-US" sz="1600" dirty="0" err="1" smtClean="0">
                <a:latin typeface="Arial" charset="0"/>
                <a:ea typeface="ＭＳ Ｐゴシック" charset="0"/>
                <a:cs typeface="ＭＳ Ｐゴシック" charset="0"/>
              </a:rPr>
              <a:t>gersteinlab.org</a:t>
            </a:r>
            <a:r>
              <a:rPr lang="en-US" sz="1600" dirty="0">
                <a:latin typeface="Arial" charset="0"/>
                <a:ea typeface="ＭＳ Ｐゴシック" charset="0"/>
                <a:cs typeface="ＭＳ Ｐゴシック" charset="0"/>
              </a:rPr>
              <a:t>)</a:t>
            </a:r>
            <a:r>
              <a:rPr lang="en-US" dirty="0">
                <a:latin typeface="Arial" charset="0"/>
                <a:ea typeface="ＭＳ Ｐゴシック" charset="0"/>
                <a:cs typeface="ＭＳ Ｐゴシック" charset="0"/>
              </a:rPr>
              <a:t>. </a:t>
            </a:r>
          </a:p>
          <a:p>
            <a:r>
              <a:rPr lang="en-US" sz="1300" dirty="0">
                <a:latin typeface="Arial" charset="0"/>
                <a:ea typeface="ＭＳ Ｐゴシック" charset="0"/>
                <a:cs typeface="ＭＳ Ｐゴシック" charset="0"/>
              </a:rPr>
              <a:t>Paper references in the talk were mostly from </a:t>
            </a:r>
            <a:r>
              <a:rPr lang="en-US" sz="1300" dirty="0" err="1">
                <a:latin typeface="Arial" charset="0"/>
                <a:ea typeface="ＭＳ Ｐゴシック" charset="0"/>
                <a:cs typeface="ＭＳ Ｐゴシック" charset="0"/>
              </a:rPr>
              <a:t>Papers.GersteinLab.org</a:t>
            </a:r>
            <a:r>
              <a:rPr lang="en-US" sz="1300" dirty="0">
                <a:latin typeface="Arial" charset="0"/>
                <a:ea typeface="ＭＳ Ｐゴシック" charset="0"/>
                <a:cs typeface="ＭＳ Ｐゴシック" charset="0"/>
              </a:rPr>
              <a:t>.  </a:t>
            </a:r>
          </a:p>
          <a:p>
            <a:r>
              <a:rPr lang="en-US" sz="1300" dirty="0">
                <a:latin typeface="Arial" charset="0"/>
                <a:ea typeface="ＭＳ Ｐゴシック" charset="0"/>
                <a:cs typeface="ＭＳ Ｐゴシック" charset="0"/>
              </a:rPr>
              <a:t>PHOTOS &amp; IMAGES. For thoughts on the source and permissions of many of the photos and clipped images in this presentation see http://</a:t>
            </a:r>
            <a:r>
              <a:rPr lang="en-US" sz="1300" dirty="0" err="1">
                <a:latin typeface="Arial" charset="0"/>
                <a:ea typeface="ＭＳ Ｐゴシック" charset="0"/>
                <a:cs typeface="ＭＳ Ｐゴシック" charset="0"/>
              </a:rPr>
              <a:t>streams.gerstein.info</a:t>
            </a:r>
            <a:r>
              <a:rPr lang="en-US" sz="1300" dirty="0">
                <a:latin typeface="Arial" charset="0"/>
                <a:ea typeface="ＭＳ Ｐゴシック" charset="0"/>
                <a:cs typeface="ＭＳ Ｐゴシック" charset="0"/>
              </a:rPr>
              <a:t> . In particular, many of the images have particular EXIF tags, such as  </a:t>
            </a:r>
            <a:r>
              <a:rPr lang="en-US" sz="1300" dirty="0" err="1">
                <a:latin typeface="Arial" charset="0"/>
                <a:ea typeface="ＭＳ Ｐゴシック" charset="0"/>
                <a:cs typeface="ＭＳ Ｐゴシック" charset="0"/>
              </a:rPr>
              <a:t>kwpotppt</a:t>
            </a:r>
            <a:r>
              <a:rPr lang="en-US" sz="1300" dirty="0">
                <a:latin typeface="Arial" charset="0"/>
                <a:ea typeface="ＭＳ Ｐゴシック" charset="0"/>
                <a:cs typeface="ＭＳ Ｐゴシック" charset="0"/>
              </a:rPr>
              <a:t> , that can be easily queried from </a:t>
            </a:r>
            <a:r>
              <a:rPr lang="en-US" sz="1300" dirty="0" err="1">
                <a:latin typeface="Arial" charset="0"/>
                <a:ea typeface="ＭＳ Ｐゴシック" charset="0"/>
                <a:cs typeface="ＭＳ Ｐゴシック" charset="0"/>
              </a:rPr>
              <a:t>flickr</a:t>
            </a:r>
            <a:r>
              <a:rPr lang="en-US" sz="1300" dirty="0">
                <a:latin typeface="Arial" charset="0"/>
                <a:ea typeface="ＭＳ Ｐゴシック" charset="0"/>
                <a:cs typeface="ＭＳ Ｐゴシック" charset="0"/>
              </a:rPr>
              <a:t>, </a:t>
            </a:r>
            <a:r>
              <a:rPr lang="en-US" sz="1300" dirty="0" err="1">
                <a:latin typeface="Arial" charset="0"/>
                <a:ea typeface="ＭＳ Ｐゴシック" charset="0"/>
                <a:cs typeface="ＭＳ Ｐゴシック" charset="0"/>
              </a:rPr>
              <a:t>viz</a:t>
            </a:r>
            <a:r>
              <a:rPr lang="en-US" sz="1300" dirty="0">
                <a:latin typeface="Arial" charset="0"/>
                <a:ea typeface="ＭＳ Ｐゴシック" charset="0"/>
                <a:cs typeface="ＭＳ Ｐゴシック" charset="0"/>
              </a:rPr>
              <a:t>: http://</a:t>
            </a:r>
            <a:r>
              <a:rPr lang="en-US" sz="1300" dirty="0" err="1">
                <a:latin typeface="Arial" charset="0"/>
                <a:ea typeface="ＭＳ Ｐゴシック" charset="0"/>
                <a:cs typeface="ＭＳ Ｐゴシック" charset="0"/>
              </a:rPr>
              <a:t>www.flickr.com</a:t>
            </a:r>
            <a:r>
              <a:rPr lang="en-US" sz="1300" dirty="0">
                <a:latin typeface="Arial" charset="0"/>
                <a:ea typeface="ＭＳ Ｐゴシック" charset="0"/>
                <a:cs typeface="ＭＳ Ｐゴシック" charset="0"/>
              </a:rPr>
              <a:t>/photos/</a:t>
            </a:r>
            <a:r>
              <a:rPr lang="en-US" sz="1300" dirty="0" err="1">
                <a:latin typeface="Arial" charset="0"/>
                <a:ea typeface="ＭＳ Ｐゴシック" charset="0"/>
                <a:cs typeface="ＭＳ Ｐゴシック" charset="0"/>
              </a:rPr>
              <a:t>mbgmbg</a:t>
            </a:r>
            <a:r>
              <a:rPr lang="en-US" sz="1300" dirty="0">
                <a:latin typeface="Arial" charset="0"/>
                <a:ea typeface="ＭＳ Ｐゴシック" charset="0"/>
                <a:cs typeface="ＭＳ Ｐゴシック" charset="0"/>
              </a:rPr>
              <a:t>/tags/</a:t>
            </a:r>
            <a:r>
              <a:rPr lang="en-US" sz="1300" dirty="0" err="1">
                <a:latin typeface="Arial" charset="0"/>
                <a:ea typeface="ＭＳ Ｐゴシック" charset="0"/>
                <a:cs typeface="ＭＳ Ｐゴシック" charset="0"/>
              </a:rPr>
              <a:t>kwpotppt</a:t>
            </a:r>
            <a:r>
              <a:rPr lang="en-US" sz="1300" dirty="0">
                <a:latin typeface="Arial" charset="0"/>
                <a:ea typeface="ＭＳ Ｐゴシック" charset="0"/>
                <a:cs typeface="ＭＳ Ｐゴシック" charset="0"/>
              </a:rPr>
              <a:t> </a:t>
            </a:r>
          </a:p>
        </p:txBody>
      </p:sp>
    </p:spTree>
    <p:custDataLst>
      <p:tags r:id="rId1"/>
    </p:custDataLst>
    <p:extLst>
      <p:ext uri="{BB962C8B-B14F-4D97-AF65-F5344CB8AC3E}">
        <p14:creationId xmlns:p14="http://schemas.microsoft.com/office/powerpoint/2010/main" val="1594045025"/>
      </p:ext>
    </p:extLst>
  </p:cSld>
  <p:clrMapOvr>
    <a:masterClrMapping/>
  </p:clrMapOvr>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56024" y="3900192"/>
            <a:ext cx="1393323" cy="93566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cxnSp>
        <p:nvCxnSpPr>
          <p:cNvPr id="5" name="Straight Connector 4"/>
          <p:cNvCxnSpPr/>
          <p:nvPr/>
        </p:nvCxnSpPr>
        <p:spPr>
          <a:xfrm>
            <a:off x="4267201" y="1059872"/>
            <a:ext cx="1" cy="464128"/>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3581400" y="1524000"/>
            <a:ext cx="420843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3581400" y="1524000"/>
            <a:ext cx="0" cy="914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7789836" y="1511877"/>
            <a:ext cx="0" cy="1624445"/>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1447223" y="2462645"/>
            <a:ext cx="273657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flipV="1">
            <a:off x="1447222" y="2462645"/>
            <a:ext cx="6927" cy="1347355"/>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V="1">
            <a:off x="2725319" y="2462645"/>
            <a:ext cx="0" cy="1359478"/>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4149607" y="2462645"/>
            <a:ext cx="0" cy="630382"/>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V="1">
            <a:off x="3856024" y="3145415"/>
            <a:ext cx="845562" cy="3030"/>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V="1">
            <a:off x="3856024" y="3136322"/>
            <a:ext cx="0" cy="661556"/>
          </a:xfrm>
          <a:prstGeom prst="line">
            <a:avLst/>
          </a:prstGeom>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V="1">
            <a:off x="4701586" y="3136323"/>
            <a:ext cx="0" cy="661555"/>
          </a:xfrm>
          <a:prstGeom prst="line">
            <a:avLst/>
          </a:prstGeom>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6858000" y="3145416"/>
            <a:ext cx="1085398" cy="3029"/>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flipV="1">
            <a:off x="6858000" y="3136322"/>
            <a:ext cx="0" cy="661555"/>
          </a:xfrm>
          <a:prstGeom prst="line">
            <a:avLst/>
          </a:prstGeom>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flipV="1">
            <a:off x="7943398" y="3136322"/>
            <a:ext cx="0" cy="725832"/>
          </a:xfrm>
          <a:prstGeom prst="line">
            <a:avLst/>
          </a:prstGeom>
        </p:spPr>
        <p:style>
          <a:lnRef idx="1">
            <a:schemeClr val="accent1"/>
          </a:lnRef>
          <a:fillRef idx="0">
            <a:schemeClr val="accent1"/>
          </a:fillRef>
          <a:effectRef idx="0">
            <a:schemeClr val="accent1"/>
          </a:effectRef>
          <a:fontRef idx="minor">
            <a:schemeClr val="tx1"/>
          </a:fontRef>
        </p:style>
      </p:cxnSp>
      <p:sp>
        <p:nvSpPr>
          <p:cNvPr id="50" name="AutoShape 2" descr="data:image/jpeg;base64,/9j/4AAQSkZJRgABAQAAAQABAAD/2wCEAAkGBxQQERITEhMUFhUVGBgVGRgYExYYGBgWFhQYGRUXGhgZHDQhGxwlGxUXJDIhJSotLjAwGCAzODUsNygtMCwBCgoKDg0OGxAQGy4kHyQsLCw3Nyw0Nyw0Ly4sLCwsLiwsLCwsLCwsLCwtLCssLCwsLC0sLCwsLCwsLCwsLCwsLP/AABEIAMkA+wMBIgACEQEDEQH/xAAcAAEAAQUBAQAAAAAAAAAAAAAABQEDBAYHAgj/xAA/EAACAQIEAwYDBgMIAQUAAAABAgADEQQSITEFBkETIlFhcYEHMpEUI0JSobFicoIVU5KywdHh8PElM0Oi0v/EABkBAQADAQEAAAAAAAAAAAAAAAABAgMEBf/EACoRAQEAAgEDAgUDBQAAAAAAAAABAhEDEiExBEETUWGh8CJxgQUyUpHR/9oADAMBAAIRAxEAPwDuMREBERAREQKEyiuDsQfQyMw9Elc9gamobNrc37wv0/aClOprlAbbVQbEbg9RM+tXaViQeIoMuoJUeIJy/wCJSCPeVpYyonzG48W7y/41Fx6lT6xM/mdSbiYdHHqbBu7fY3BU+jjT2Nj5TMmm1iIiAiIgIiICIiAiIgIiICIiAiIgIiICIiAiIgIiICIiBiOuRyfwtv5N/sf3HnMbFgI4bo9gfJh8p9xp7LJMi+hmGwAORtQdr9R1HtM88eyti2jkbRTVb3ACk7/lPqvj5z1/Zya5Rl81JX9BofeYnYsNnNxpZgGF/oD+sz1cVe8K+B/ElkJ3U60qg8Dp18d/WXKDgHKrNTb+7fb+m+hH8ptLYxDr8yG3ineHuu/tYzy2ID6U3UH8rLcH1U6j2iZQ2y6PFlz9nV+7fbU91r7ZW218Drv4GSM0t+IL2ow9awc6KQ6vbN+E33B8HUXt1MvvWrYGxYAUfzLmaiP5k+egPNSyDW4EvOT5rTJtsSH4RzDTrkIwNKqbkIxBDgfjpOO7US2txqL6hTpJiaS78LEREkIiICIiAiIgIiICIiAiIgIiICIiAiIgIiIFGYDc22HuTYD6mYOLTtAQSRrcEbgjYj/vlIHnzlrFY2iwwuOqUGurBLJ2ZZCGXvBO0XvKpvmI8jNW5X+IL069Ph/E0aliVDUzWfRKziplplTbZhfvbEjTe0a2it/ONNG3akBdBn2W50F/y389POX8VtmXfw8Z5zK66EMrDyIII/UEH9ZGiouFcBwOwbQEjSi35SelM9CdFOl7EAZZYa/ZRljFppd1F/EgfvPdSjTqjKwRh67HoQRqD6TLNIHYCeXVB8wT3AlJiaRFHgQoh1pANTclmp1O9mLG5Ic969/G+wtaZdAvTACnMPyVTrbwFQb/ANV/WXarUVF7Afy3X/LMf7ZTYWFYEeDgH2uLW/WTrXg8IrF8NUsVoqtJz3jQqf8As1De+ZCvyNf8SepBmbwfHuCadzmUa0Kp+9XzSoT318Cb38RtPVcZlKlVqINbE5gLflcd4HztIrFqxKgEMLg00xFUo6t40MSoJv8Awte/iBE15hG34PGJWUlDscrA6MrDdWB1B/3B6zInOavEKuGrrUqE0qrDsw9ay062vdpVzTumf8tVdr2yi+U7twniq18ykFKqWz02Iut9iCNGU2NmGhsdiCBpjnteXaQiIl0kREBERAREQEREBERAREQEREBERAREQEheZeVcLxFCmJpB9LA3IZd7FSDoRc/UyaiBxc4TiPL9UdmDjsHlCN3bVaaqe5fLckKL2axFiQcthJI/Ef7UezwOGepUtZu0IVEPUOVuPKwN/K2s2X4mcVfDYSoaBArZSQ2lqa3ALkHc3YADx11AM13legaaBaNFmJ1LvdAxOpcu+rknUkXJvOP1XqvhTWE3l8mHJnZ2nlHpwzitmYY+nRU6ijTpHsk0GiktmA0221OkiMJzvVTELhsQGqVL2zU++CPG1gR6C833FcCxFe4aqtIHQimpY2PXOSB7Wkdw/wCE9BawrtiK+cbEFB9bL5TLj5eXObuOrr7s8Znb3ZXDOYKdcWVrkbqdGXyZTqp9RM16QbUKbeQB/S95i8V+G6VO8teqlQfLUAQspve9woa2movY9ZqHN2J4xwZBUY0MRh9F7VEZSCdjUW/dv4i4vp1E6MOu9sl5jl7tnxOLp0GAWr2beD3S/kM1r+15jNzdQBNN87MBqqoagt43UWt62nB+Ncz4nFszVarWb8IJC/TrOzfD/lbNgcPro9MVLZO8Gdbsc19rG21/ORzZzjx3VeXK8c3p54pz12Y+7WrUpbNTehnAHiD1A6qT6HpNbx3PNOnXoVMDZHUNfslfsipscrUNcguNSt7+FwCNz4nyoUUlCwP8P+qm4P0mjcIwTHDkUqakmrWAqrb5RUbQ9RsLWvt0nPx+omWFyvaxhj6q6ts8OrcnfE7DY40qNW9DEuD92wbIxAvdKhFiCNQDY9PXebz5xp8LqkdlVpB6Z00FretpO8KfF4NUWliKqgWyE/eUjb8NSmdFuNLrlv0INhNuP1mGXZfH1s8WO5ROZ4b4pJSqhcXSemdM7U+/TsdFqAfOuosRY77m2u+8H4xRxaGpQqLUUMVOVgbMOh6g2IOvQidUyl8OvHkxy8VnxKA32/7aVllyIiAiIgIiICIiAiIgIiICCZYGIBNl71tz0+s81aZIux0HTpI2jb02JGy9702+so4YjVsv8u/1MxvtIAuFOXxtf9tZYxPEAVOTvG3Q6D1PSZ3OI2gcVgaAqF6qi/8AfOzVHQLchLuSQlyTpoLnTrL1LidJGyDMxGxVGZW9HAyn6yBxlB6zZWqVCT+FGCD2y97/AO0yMItTCJ2XYk0B/wDGykKvmjAdw+nXXecuWMzYXu23C4s9Bb1klQYNfSaLS4kEF6VQkfkqaOvlmHdf3sfG8kRzIKSBqqlFP4vw/wCIaD6yMOvC/OLYZa8tsKEfL9OkxcdQR6bpWVWpuCrKw7tm0IPkbyAo80I/yVVPlcGXOIcYLIe8LeA6xfVYY3xU3lkfPPxO5IbhOJstzh6t2ove+nWmx/Mtx6gg+IGxfDP4p/Y1o4XEIDTW6irnNwpPdUrlOg2vcDb1m185AY+gtKpZlRswF/lNiPUGxnLeM8jVUBfD/eoNSoN3Ht19tZrcuPm1v27z6VaWZR2vnLnXDtgalWm/eGiZSjEudVHdYgzD+HPBWGDo1XQqzBme4tmLMTdgdz4HefPvCsR2VZGPQ9RsfGfUHJfNC4iglypIABAnD6nXFdct7Ze+vs5+Xixt/VfLIfBDW1xfoQCP11+hmJj+FBrFSVI91YHcEfsdx6XB2DGY6mBco1upVc1v6R3j7AyJxFKk6llNgdcyNlJt5rv7zz+XPixynTlv6uTk9Pqblcm5wwNuIYVCD31caXBGWxBBGo6zaeCYStQHa0Cr1VdBa2U1FNw1KsV3BDXDZe7o1jY3s4fFUcVxlnLLkwuHykk93tKreJ0HdH6zcqOAyVldAvRTfS6E3NiOo3F9Nxpe89P03Llc5L8vz7aTx9UuP7NGw3xD4pUbNh6OGftCEFMiremTdkaoxYXsoyk2FypBsQCbvBPjDiKFc0eK0EpgNkZqasrUje12Qsc636qdtRmnP14n2PGqqrU7Oj9oqBiPyh2Lb+Za3rJD4j814bFO1Fqfaqijsq6m1VD+Q3HfTbT6T0JllvVepx5f5TzH0tTcMAykEEAgg3BB2IPUT1OefBXjZr8Lw1Mgs1IMhIemcqiowp3UtmAy2A0/DOhzZYiIgIiICIiAiIgJjcQvk0uR+ID5ivUC3X/mZMQMDDY+myjsSGHQJYge+wlzsc2r7fl6e/jMDiHA7sXotkYkkoSwpsSbk2U3Vj4jxJIJkbVoMp+8w76dQz1B7dndvqBMcrlPZS2xs5I2mNWwtNjmZBe1sw0P1E1VeOYRagR6qJUOyPUqK59Fexkt21Mjr9a/+hlevZ1MLjHAqVRlIrVKNhbTKQx8SXB/cSBxvDsQKdPs8fTIY2y1abaEeOWpt7SV4jhqL7EnyNasP3E1vH8LpG/3VJv6mY/5CZnv6M7fou4F8Qlw9PC1Bcd7tch9g40Gn5pTj9YoezIWk2QOQtVSrK1xvmF/+RIHHVaGHtmp01OwAo1GJ8gMq39peHF2ZR90+2hZadP9HcsP8MtqaV7aRjlAe8U92p//AKl9MbSA+Zv6Q5/yiXTjMSdvs6j+M9qfoqoJH4/C1HHfGDbz+xEEHxBFTQyvRPmSRWjiwXbLUYA63qYeqQf6gF/UzOpVQHVqdWhUYsq/c1gWzMQADSPTx1ml1a1egGWljGUX2BFhrqASbj6zy/EmORqmMqF0N1JrBrGxFwCLbE/WZ544yN+Pu2vnfkuniA1WnTOHxW5TTs6x/ZWPjt4+M5rhOK4rA1CFd6bp3Sp6W6EGTGM52xaHIMT2y/xKpt5XEi8WPtVVnq4mlcgd6zAXsNLW0AOl5fjxymOuTVx/39tNMsZW6cv/ABArVSq1Khz9OgMl+O/EJqVNqKAVa1QZVUXbKzaAm258B1nKk4RUNJ64y9krFM5awZ1AOVRuSQwO08cJ4m+FqirTy512JF7E9R5zmz/pXDc+vGfx47/8cuXBLdu8fDfgo4ZhDUxBtXrnPUub5fyr66knzPlJfivM9HD4HE4ikVy0UyIFFlLt3aaqQLEAkXy3tYzlXAuPVOI1BTNg4BZqlV+6ttyF6n6TA52419yMIMSMR952jsosoyjKiDx3JPtKel48sebKcl3le/b2/PZljMss/wBUTHJ9LCYXBVsdiKa4jEfMe0BZKZc2prl6u518hfwkfztxz7VSWnicCuFraPTZVsCttj4X/SSOCwI/9JwR1LD+0cRpuz93Dqf5UUC38Zmd8XzTNGkDbPc28cttf1tPRt09Ph9P8THe/wAiO+CvMNPCVKgxByU7hlq51XI50KksQMrBeunctuRPpKjVDC4BHqpB+hny5yjyi2LwaVndBSeu+GVSmoY0g5qBwb37tgDfVfCd2+E+Pq1uGURXuatFqmHYm+pouVGp37oAv4gzaZbtjBuEREskiIgIiICIiAiIgJ5drSpM0HnfhfFa9YDAYladF6ZFQVRTKh76BPuy+o3ubbwipnmHiiFShVWHgygj6Gc/xjWPcJpDXRHamPPRSBLFf4W8Uq5jU4nqQQApqWIDXS5uPE66kWA1lzD/AANRge3xlZze4AAHW5JzXuSST/V13LspZtA1Oa6dMMVxVeoQQCFrVSN9Tnc5B9dZj4ji3EMWCMNQxbp+dsRVUajxUqDv0Yzo3DfhVhsOFyBLqbh2ph3v43Y6e0mqXJ42aqxHgBaR0xGnz/V5Ox4vVqhgzG2UYhDUA8yWOnveZlP4a8RqJnUW0uS2IVvpkuTO7vyfR/iPqZGnA1sC1179Pwk9MTuuE1uBvh7hqlQuP4mWx8tbyBx+Kr3s1WqR51GP7md05upYfFJ2ijLV6i2857j+XGYE5Db0ltRXq1XPIk/iuXyNpgDBGm4z/Ie6T4Zri/tvK2ajSZSo+Jcq0SpII2JHuDYy3Cy9TzMjAHur3yCwAvcLcKTqdRtrD4ZgqvY5W65Ta9yLXIsflO3+hlmXBXbLkzNlJvlzHLcbG219TAvJhDlLXF9gvU/98Jjpa4vtfX06zJweIymxB100NjJbF8JD3GU02WwOZSCWYiwIOvW9/Mbyeym9eWz8E5mpHGYrFPoCERB4KigWH0EgOY+J1OI4nKo30A6Ko/7czCo8ErqWXs2PW62y+pY7D9ZsXKnKhXEU/tBNnsGRSR8yu+RmGu1MXA/MNZz/AAst2z+HbfU4Y8Mwx8+7aeS+X67cKZcOCXNariKfQVPs70FUrfTUPWF+tgOgnWOQqlVsKe2otRYVG7jKVOtmYgHWxdnkxwtE7OnkVFVVyqFAAVdO6ANhoNPITMmkw77+mnIRES6SIiAiIgIiICUJlZQiB4zRllCtpTNCHrLFpTNKZ4Hu0WnnPGeBWW6qAixF5Vnls1IERU5dol82UenSXMVwlGQqAADpJEvPDVZKuo5zx7lQC5Amgcd5d7RGXY6ketja/led4xaBxaanx7guUZ1G2/pJlUs14cM4Rw0toVNmXMLg/MpyVVB62a2m/eEu4rl7ym68L4TfjYw9ME0npHEZc1gruoDuAdL6aj/YCdDqclg9JELL5j52qcCIhODHwncOJclWGizW6/L+Q66SyLa59/Y2ZSCPQ+EyeUg9TMXYt3Uy5iTZQ1QAC+wBU6Tc8bwW1Cq6sBkRmJtewVST72H/AJmu8h0i4awOUKq3tpmBZiL9DZ7+58JW+Ymf21tGCpbScweEUsrW1BLepKZbn2mHhqNpN8OpZmUeJllY3Xl3FhkC21Em5rHDaXZ1wo8bTZ5Rtj4IiIWIiICIiAiIgIiICUKysQLZpTwaHnL8QaY3YGU7EzKiEaYZotKfZzM2INML7KZUYOZkQaY64URWwiupUjQi0yIg04RhL4XmrDrUJRQvZAkgBg9Krk9i9lt4id2tOP8AO1BjzNw5aaozVFpNYtqFpVKrVCRb+7D28SJ2GCPFSkGGokPjuXada99POTcQWSuR82cBr0KNemhGWqjU8xuQFcWbb+Emav8ACfC02o4ihlK4qmxLgm+dAQAQP4CbG35wfxTv+Kw61VKOLg6ThPOnDn4FxKhj6dzTNRVq23KbMPDVAw10uFO8nanTrs2Crg2B1UyW4Fg2d1sp8/SbngTh8VTWrRZKiMLhlIIP0/aZtGgqfKAI2TBD08BUWsrgXB38pOxEheTRERCSIiAiIgIiICIiAiIgIiICIiAiIgIiICeajhQSSAALknYAbkz1IrmXGV6OHqPh6BrOFYhFdVe9tCoYENbe3loCdIHPOUw+M5lx2Izs1PDURSGamaZHaWKIEbUKLVDc7nXrOsTnPwW4FVw2GatWOZsYtPEl7m5L5yQ1/wAVipv1zHwnRoRCIiEkg+cOX1x+Fq0SQCylQ1r2JG9pORA4ByxzZX5cxRwGLR6mFZiaYGXOgZzZl07wJ3W43uPA96wuIWqiuhurC40IPoQdQfI7TXeeuTaPFaPZ1AFf8NUAZ1srZbG2ozEXHheYPwv4Tj8Hhuwxr02SmzpSADGpkVrKS+a2UgEhbXsRc9ARG6xEQkiIgIiICIiAiIgIiICIiAiIgIiICIiAiIgIiIFFUAAAWA0AHQSsRAREQEREBERAREQEREBERAREQEREBERAREQEREBERAREQEREBERAREQEREBERAREQEREBERAREQEREBERAREQEREBERAREQEREBERAREQEREBERAREQEREBERAREQEREBERA/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sz="1800" b="0">
              <a:solidFill>
                <a:prstClr val="black"/>
              </a:solidFill>
              <a:latin typeface="Calibri"/>
            </a:endParaRPr>
          </a:p>
        </p:txBody>
      </p:sp>
      <p:pic>
        <p:nvPicPr>
          <p:cNvPr id="1032" name="Picture 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46372" y="4007592"/>
            <a:ext cx="1236012" cy="81832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57" name="TextBox 56"/>
          <p:cNvSpPr txBox="1"/>
          <p:nvPr/>
        </p:nvSpPr>
        <p:spPr>
          <a:xfrm>
            <a:off x="3647209" y="690540"/>
            <a:ext cx="2502317" cy="369332"/>
          </a:xfrm>
          <a:prstGeom prst="rect">
            <a:avLst/>
          </a:prstGeom>
          <a:noFill/>
        </p:spPr>
        <p:txBody>
          <a:bodyPr wrap="square" rtlCol="0">
            <a:spAutoFit/>
          </a:bodyPr>
          <a:lstStyle/>
          <a:p>
            <a:pPr fontAlgn="auto">
              <a:spcBef>
                <a:spcPts val="0"/>
              </a:spcBef>
              <a:spcAft>
                <a:spcPts val="0"/>
              </a:spcAft>
            </a:pPr>
            <a:r>
              <a:rPr lang="en-US" sz="1800" b="0" dirty="0" smtClean="0">
                <a:solidFill>
                  <a:prstClr val="black"/>
                </a:solidFill>
                <a:latin typeface="Calibri"/>
              </a:rPr>
              <a:t>EUKARYOTES</a:t>
            </a:r>
            <a:endParaRPr lang="en-US" sz="1800" b="0" dirty="0">
              <a:solidFill>
                <a:prstClr val="black"/>
              </a:solidFill>
              <a:latin typeface="Calibri"/>
            </a:endParaRPr>
          </a:p>
        </p:txBody>
      </p:sp>
      <p:sp>
        <p:nvSpPr>
          <p:cNvPr id="58" name="TextBox 57"/>
          <p:cNvSpPr txBox="1"/>
          <p:nvPr/>
        </p:nvSpPr>
        <p:spPr>
          <a:xfrm>
            <a:off x="3022960" y="1796534"/>
            <a:ext cx="1373187" cy="369332"/>
          </a:xfrm>
          <a:prstGeom prst="rect">
            <a:avLst/>
          </a:prstGeom>
          <a:solidFill>
            <a:schemeClr val="bg1"/>
          </a:solidFill>
        </p:spPr>
        <p:txBody>
          <a:bodyPr wrap="square" rtlCol="0">
            <a:spAutoFit/>
          </a:bodyPr>
          <a:lstStyle/>
          <a:p>
            <a:pPr fontAlgn="auto">
              <a:spcBef>
                <a:spcPts val="0"/>
              </a:spcBef>
              <a:spcAft>
                <a:spcPts val="0"/>
              </a:spcAft>
            </a:pPr>
            <a:r>
              <a:rPr lang="en-US" sz="1800" b="0" dirty="0" smtClean="0">
                <a:solidFill>
                  <a:prstClr val="black"/>
                </a:solidFill>
                <a:latin typeface="Calibri"/>
              </a:rPr>
              <a:t>ANIMALS</a:t>
            </a:r>
            <a:endParaRPr lang="en-US" sz="1800" b="0" dirty="0">
              <a:solidFill>
                <a:prstClr val="black"/>
              </a:solidFill>
              <a:latin typeface="Calibri"/>
            </a:endParaRPr>
          </a:p>
        </p:txBody>
      </p:sp>
      <p:sp>
        <p:nvSpPr>
          <p:cNvPr id="66" name="TextBox 65"/>
          <p:cNvSpPr txBox="1"/>
          <p:nvPr/>
        </p:nvSpPr>
        <p:spPr>
          <a:xfrm>
            <a:off x="7480660" y="2596634"/>
            <a:ext cx="1373187" cy="369332"/>
          </a:xfrm>
          <a:prstGeom prst="rect">
            <a:avLst/>
          </a:prstGeom>
          <a:solidFill>
            <a:schemeClr val="bg1"/>
          </a:solidFill>
        </p:spPr>
        <p:txBody>
          <a:bodyPr wrap="square" rtlCol="0">
            <a:spAutoFit/>
          </a:bodyPr>
          <a:lstStyle/>
          <a:p>
            <a:pPr fontAlgn="auto">
              <a:spcBef>
                <a:spcPts val="0"/>
              </a:spcBef>
              <a:spcAft>
                <a:spcPts val="0"/>
              </a:spcAft>
            </a:pPr>
            <a:r>
              <a:rPr lang="en-US" sz="1800" b="0" dirty="0" smtClean="0">
                <a:solidFill>
                  <a:prstClr val="black"/>
                </a:solidFill>
                <a:latin typeface="Calibri"/>
              </a:rPr>
              <a:t>YEAST</a:t>
            </a:r>
            <a:endParaRPr lang="en-US" sz="1800" b="0" dirty="0">
              <a:solidFill>
                <a:prstClr val="black"/>
              </a:solidFill>
              <a:latin typeface="Calibri"/>
            </a:endParaRPr>
          </a:p>
        </p:txBody>
      </p:sp>
      <p:sp>
        <p:nvSpPr>
          <p:cNvPr id="67" name="TextBox 66"/>
          <p:cNvSpPr txBox="1"/>
          <p:nvPr/>
        </p:nvSpPr>
        <p:spPr>
          <a:xfrm>
            <a:off x="3505200" y="2602468"/>
            <a:ext cx="1373187" cy="369332"/>
          </a:xfrm>
          <a:prstGeom prst="rect">
            <a:avLst/>
          </a:prstGeom>
          <a:solidFill>
            <a:schemeClr val="bg1"/>
          </a:solidFill>
        </p:spPr>
        <p:txBody>
          <a:bodyPr wrap="square" rtlCol="0">
            <a:spAutoFit/>
          </a:bodyPr>
          <a:lstStyle/>
          <a:p>
            <a:pPr fontAlgn="auto">
              <a:spcBef>
                <a:spcPts val="0"/>
              </a:spcBef>
              <a:spcAft>
                <a:spcPts val="0"/>
              </a:spcAft>
            </a:pPr>
            <a:r>
              <a:rPr lang="en-US" sz="1800" b="0" dirty="0" smtClean="0">
                <a:solidFill>
                  <a:prstClr val="black"/>
                </a:solidFill>
                <a:latin typeface="Calibri"/>
              </a:rPr>
              <a:t>MAMMALS</a:t>
            </a:r>
            <a:endParaRPr lang="en-US" sz="1800" b="0" dirty="0">
              <a:solidFill>
                <a:prstClr val="black"/>
              </a:solidFill>
              <a:latin typeface="Calibri"/>
            </a:endParaRPr>
          </a:p>
        </p:txBody>
      </p:sp>
      <p:sp>
        <p:nvSpPr>
          <p:cNvPr id="59" name="TextBox 58"/>
          <p:cNvSpPr txBox="1"/>
          <p:nvPr/>
        </p:nvSpPr>
        <p:spPr>
          <a:xfrm>
            <a:off x="1260593" y="4885058"/>
            <a:ext cx="1031928" cy="369332"/>
          </a:xfrm>
          <a:prstGeom prst="rect">
            <a:avLst/>
          </a:prstGeom>
          <a:noFill/>
        </p:spPr>
        <p:txBody>
          <a:bodyPr wrap="square" rtlCol="0">
            <a:spAutoFit/>
          </a:bodyPr>
          <a:lstStyle/>
          <a:p>
            <a:pPr fontAlgn="auto">
              <a:spcBef>
                <a:spcPts val="0"/>
              </a:spcBef>
              <a:spcAft>
                <a:spcPts val="0"/>
              </a:spcAft>
            </a:pPr>
            <a:r>
              <a:rPr lang="en-US" sz="1800" b="0" dirty="0" smtClean="0">
                <a:solidFill>
                  <a:prstClr val="black"/>
                </a:solidFill>
                <a:latin typeface="Calibri"/>
              </a:rPr>
              <a:t>Fly</a:t>
            </a:r>
            <a:endParaRPr lang="en-US" sz="1800" b="0" dirty="0">
              <a:solidFill>
                <a:prstClr val="black"/>
              </a:solidFill>
              <a:latin typeface="Calibri"/>
            </a:endParaRPr>
          </a:p>
        </p:txBody>
      </p:sp>
      <p:sp>
        <p:nvSpPr>
          <p:cNvPr id="69" name="TextBox 68"/>
          <p:cNvSpPr txBox="1"/>
          <p:nvPr/>
        </p:nvSpPr>
        <p:spPr>
          <a:xfrm>
            <a:off x="2025668" y="4908373"/>
            <a:ext cx="1031928" cy="369332"/>
          </a:xfrm>
          <a:prstGeom prst="rect">
            <a:avLst/>
          </a:prstGeom>
          <a:noFill/>
        </p:spPr>
        <p:txBody>
          <a:bodyPr wrap="square" rtlCol="0">
            <a:spAutoFit/>
          </a:bodyPr>
          <a:lstStyle/>
          <a:p>
            <a:pPr fontAlgn="auto">
              <a:spcBef>
                <a:spcPts val="0"/>
              </a:spcBef>
              <a:spcAft>
                <a:spcPts val="0"/>
              </a:spcAft>
            </a:pPr>
            <a:r>
              <a:rPr lang="en-US" sz="1800" b="0" dirty="0" smtClean="0">
                <a:solidFill>
                  <a:prstClr val="black"/>
                </a:solidFill>
                <a:latin typeface="Calibri"/>
              </a:rPr>
              <a:t>Worm</a:t>
            </a:r>
            <a:endParaRPr lang="en-US" sz="1800" b="0" dirty="0">
              <a:solidFill>
                <a:prstClr val="black"/>
              </a:solidFill>
              <a:latin typeface="Calibri"/>
            </a:endParaRPr>
          </a:p>
        </p:txBody>
      </p:sp>
      <p:sp>
        <p:nvSpPr>
          <p:cNvPr id="70" name="TextBox 69"/>
          <p:cNvSpPr txBox="1"/>
          <p:nvPr/>
        </p:nvSpPr>
        <p:spPr>
          <a:xfrm>
            <a:off x="3380890" y="4880664"/>
            <a:ext cx="1031928" cy="369332"/>
          </a:xfrm>
          <a:prstGeom prst="rect">
            <a:avLst/>
          </a:prstGeom>
          <a:noFill/>
        </p:spPr>
        <p:txBody>
          <a:bodyPr wrap="square" rtlCol="0">
            <a:spAutoFit/>
          </a:bodyPr>
          <a:lstStyle/>
          <a:p>
            <a:pPr fontAlgn="auto">
              <a:spcBef>
                <a:spcPts val="0"/>
              </a:spcBef>
              <a:spcAft>
                <a:spcPts val="0"/>
              </a:spcAft>
            </a:pPr>
            <a:r>
              <a:rPr lang="en-US" sz="1800" b="0" dirty="0" smtClean="0">
                <a:solidFill>
                  <a:prstClr val="black"/>
                </a:solidFill>
                <a:latin typeface="Calibri"/>
              </a:rPr>
              <a:t>Human</a:t>
            </a:r>
            <a:endParaRPr lang="en-US" sz="1800" b="0" dirty="0">
              <a:solidFill>
                <a:prstClr val="black"/>
              </a:solidFill>
              <a:latin typeface="Calibri"/>
            </a:endParaRPr>
          </a:p>
        </p:txBody>
      </p:sp>
      <p:sp>
        <p:nvSpPr>
          <p:cNvPr id="71" name="TextBox 70"/>
          <p:cNvSpPr txBox="1"/>
          <p:nvPr/>
        </p:nvSpPr>
        <p:spPr>
          <a:xfrm>
            <a:off x="4480861" y="4880664"/>
            <a:ext cx="1031928" cy="369332"/>
          </a:xfrm>
          <a:prstGeom prst="rect">
            <a:avLst/>
          </a:prstGeom>
          <a:noFill/>
        </p:spPr>
        <p:txBody>
          <a:bodyPr wrap="square" rtlCol="0">
            <a:spAutoFit/>
          </a:bodyPr>
          <a:lstStyle/>
          <a:p>
            <a:pPr fontAlgn="auto">
              <a:spcBef>
                <a:spcPts val="0"/>
              </a:spcBef>
              <a:spcAft>
                <a:spcPts val="0"/>
              </a:spcAft>
            </a:pPr>
            <a:r>
              <a:rPr lang="en-US" sz="1800" b="0" dirty="0" smtClean="0">
                <a:solidFill>
                  <a:prstClr val="black"/>
                </a:solidFill>
                <a:latin typeface="Calibri"/>
              </a:rPr>
              <a:t>Mouse</a:t>
            </a:r>
            <a:endParaRPr lang="en-US" sz="1800" b="0" dirty="0">
              <a:solidFill>
                <a:prstClr val="black"/>
              </a:solidFill>
              <a:latin typeface="Calibri"/>
            </a:endParaRPr>
          </a:p>
        </p:txBody>
      </p:sp>
      <p:sp>
        <p:nvSpPr>
          <p:cNvPr id="60" name="TextBox 59"/>
          <p:cNvSpPr txBox="1"/>
          <p:nvPr/>
        </p:nvSpPr>
        <p:spPr>
          <a:xfrm>
            <a:off x="7290954" y="4875067"/>
            <a:ext cx="1752600" cy="369332"/>
          </a:xfrm>
          <a:prstGeom prst="rect">
            <a:avLst/>
          </a:prstGeom>
          <a:noFill/>
        </p:spPr>
        <p:txBody>
          <a:bodyPr wrap="square" rtlCol="0">
            <a:spAutoFit/>
          </a:bodyPr>
          <a:lstStyle/>
          <a:p>
            <a:pPr fontAlgn="auto">
              <a:spcBef>
                <a:spcPts val="0"/>
              </a:spcBef>
              <a:spcAft>
                <a:spcPts val="0"/>
              </a:spcAft>
            </a:pPr>
            <a:r>
              <a:rPr lang="en-US" sz="1800" b="0" dirty="0" smtClean="0">
                <a:solidFill>
                  <a:prstClr val="black"/>
                </a:solidFill>
                <a:latin typeface="Calibri"/>
              </a:rPr>
              <a:t>Budding Yeast</a:t>
            </a:r>
            <a:endParaRPr lang="en-US" sz="1800" b="0" dirty="0">
              <a:solidFill>
                <a:prstClr val="black"/>
              </a:solidFill>
              <a:latin typeface="Calibri"/>
            </a:endParaRPr>
          </a:p>
        </p:txBody>
      </p:sp>
      <p:sp>
        <p:nvSpPr>
          <p:cNvPr id="62" name="TextBox 61"/>
          <p:cNvSpPr txBox="1"/>
          <p:nvPr/>
        </p:nvSpPr>
        <p:spPr>
          <a:xfrm>
            <a:off x="5704609" y="4852955"/>
            <a:ext cx="1676400" cy="369332"/>
          </a:xfrm>
          <a:prstGeom prst="rect">
            <a:avLst/>
          </a:prstGeom>
          <a:noFill/>
        </p:spPr>
        <p:txBody>
          <a:bodyPr wrap="square" rtlCol="0">
            <a:spAutoFit/>
          </a:bodyPr>
          <a:lstStyle/>
          <a:p>
            <a:pPr fontAlgn="auto">
              <a:spcBef>
                <a:spcPts val="0"/>
              </a:spcBef>
              <a:spcAft>
                <a:spcPts val="0"/>
              </a:spcAft>
            </a:pPr>
            <a:r>
              <a:rPr lang="en-US" sz="1800" b="0" dirty="0" smtClean="0">
                <a:solidFill>
                  <a:prstClr val="black"/>
                </a:solidFill>
                <a:latin typeface="Calibri"/>
              </a:rPr>
              <a:t>Fission Yeast</a:t>
            </a:r>
            <a:endParaRPr lang="en-US" sz="1800" b="0" dirty="0">
              <a:solidFill>
                <a:prstClr val="black"/>
              </a:solidFill>
              <a:latin typeface="Calibri"/>
            </a:endParaRPr>
          </a:p>
        </p:txBody>
      </p:sp>
      <p:sp>
        <p:nvSpPr>
          <p:cNvPr id="3" name="TextBox 2"/>
          <p:cNvSpPr txBox="1"/>
          <p:nvPr/>
        </p:nvSpPr>
        <p:spPr>
          <a:xfrm>
            <a:off x="2875603" y="90468"/>
            <a:ext cx="3771900" cy="523220"/>
          </a:xfrm>
          <a:prstGeom prst="rect">
            <a:avLst/>
          </a:prstGeom>
          <a:noFill/>
        </p:spPr>
        <p:txBody>
          <a:bodyPr wrap="square" rtlCol="0">
            <a:spAutoFit/>
          </a:bodyPr>
          <a:lstStyle/>
          <a:p>
            <a:pPr fontAlgn="auto">
              <a:spcBef>
                <a:spcPts val="0"/>
              </a:spcBef>
              <a:spcAft>
                <a:spcPts val="0"/>
              </a:spcAft>
            </a:pPr>
            <a:r>
              <a:rPr lang="en-US" sz="2800" b="0" dirty="0" smtClean="0">
                <a:solidFill>
                  <a:srgbClr val="00B050"/>
                </a:solidFill>
                <a:latin typeface="Calibri"/>
              </a:rPr>
              <a:t>Comparative ENCODE</a:t>
            </a:r>
            <a:endParaRPr lang="en-US" sz="2800" b="0" dirty="0">
              <a:solidFill>
                <a:srgbClr val="00B050"/>
              </a:solidFill>
              <a:latin typeface="Calibri"/>
            </a:endParaRPr>
          </a:p>
        </p:txBody>
      </p:sp>
      <p:sp>
        <p:nvSpPr>
          <p:cNvPr id="108" name="TextBox 107"/>
          <p:cNvSpPr txBox="1"/>
          <p:nvPr/>
        </p:nvSpPr>
        <p:spPr>
          <a:xfrm>
            <a:off x="104071" y="600670"/>
            <a:ext cx="3344971" cy="1477328"/>
          </a:xfrm>
          <a:prstGeom prst="rect">
            <a:avLst/>
          </a:prstGeom>
          <a:noFill/>
        </p:spPr>
        <p:txBody>
          <a:bodyPr wrap="square" rtlCol="0">
            <a:spAutoFit/>
          </a:bodyPr>
          <a:lstStyle/>
          <a:p>
            <a:pPr fontAlgn="auto">
              <a:spcBef>
                <a:spcPts val="0"/>
              </a:spcBef>
              <a:spcAft>
                <a:spcPts val="0"/>
              </a:spcAft>
            </a:pPr>
            <a:r>
              <a:rPr lang="en-US" sz="1800" b="0" dirty="0" smtClean="0">
                <a:solidFill>
                  <a:srgbClr val="8064A2"/>
                </a:solidFill>
                <a:latin typeface="Calibri"/>
              </a:rPr>
              <a:t>Previous studies have compared RNA transcription between closely related organism</a:t>
            </a:r>
            <a:r>
              <a:rPr lang="en-US" sz="1800" b="0" dirty="0">
                <a:solidFill>
                  <a:srgbClr val="8064A2"/>
                </a:solidFill>
                <a:latin typeface="Calibri"/>
              </a:rPr>
              <a:t>s (e.g. RNA-seq within mammals, </a:t>
            </a:r>
            <a:r>
              <a:rPr lang="en-US" sz="1800" b="0" dirty="0" err="1">
                <a:solidFill>
                  <a:srgbClr val="8064A2"/>
                </a:solidFill>
                <a:latin typeface="Calibri"/>
              </a:rPr>
              <a:t>Brawand</a:t>
            </a:r>
            <a:r>
              <a:rPr lang="en-US" sz="1800" b="0" dirty="0">
                <a:solidFill>
                  <a:srgbClr val="8064A2"/>
                </a:solidFill>
                <a:latin typeface="Calibri"/>
              </a:rPr>
              <a:t> et al. '11) …</a:t>
            </a:r>
          </a:p>
        </p:txBody>
      </p:sp>
      <p:sp>
        <p:nvSpPr>
          <p:cNvPr id="109" name="TextBox 108"/>
          <p:cNvSpPr txBox="1"/>
          <p:nvPr/>
        </p:nvSpPr>
        <p:spPr>
          <a:xfrm>
            <a:off x="460375" y="5290683"/>
            <a:ext cx="609600" cy="369332"/>
          </a:xfrm>
          <a:prstGeom prst="rect">
            <a:avLst/>
          </a:prstGeom>
          <a:noFill/>
        </p:spPr>
        <p:txBody>
          <a:bodyPr wrap="square" rtlCol="0">
            <a:spAutoFit/>
          </a:bodyPr>
          <a:lstStyle/>
          <a:p>
            <a:pPr fontAlgn="auto">
              <a:spcBef>
                <a:spcPts val="0"/>
              </a:spcBef>
              <a:spcAft>
                <a:spcPts val="0"/>
              </a:spcAft>
            </a:pPr>
            <a:r>
              <a:rPr lang="en-US" sz="1800" b="0" dirty="0" smtClean="0">
                <a:solidFill>
                  <a:prstClr val="black"/>
                </a:solidFill>
                <a:latin typeface="Calibri"/>
              </a:rPr>
              <a:t>RNA</a:t>
            </a:r>
            <a:endParaRPr lang="en-US" sz="1800" b="0" dirty="0">
              <a:solidFill>
                <a:prstClr val="black"/>
              </a:solidFill>
              <a:latin typeface="Calibri"/>
            </a:endParaRPr>
          </a:p>
        </p:txBody>
      </p:sp>
      <p:sp>
        <p:nvSpPr>
          <p:cNvPr id="110" name="Rectangle 109"/>
          <p:cNvSpPr/>
          <p:nvPr/>
        </p:nvSpPr>
        <p:spPr>
          <a:xfrm>
            <a:off x="3581401" y="5261913"/>
            <a:ext cx="1662834" cy="284554"/>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11" name="Rectangle 110"/>
          <p:cNvSpPr/>
          <p:nvPr/>
        </p:nvSpPr>
        <p:spPr>
          <a:xfrm>
            <a:off x="6080568" y="5249996"/>
            <a:ext cx="2174534" cy="225353"/>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pic>
        <p:nvPicPr>
          <p:cNvPr id="52" name="Picture 51"/>
          <p:cNvPicPr>
            <a:picLocks noChangeAspect="1"/>
          </p:cNvPicPr>
          <p:nvPr/>
        </p:nvPicPr>
        <p:blipFill rotWithShape="1">
          <a:blip r:embed="rId4">
            <a:alphaModFix amt="50000"/>
            <a:extLst/>
          </a:blip>
          <a:srcRect l="8052" t="3889" r="48139" b="25000"/>
          <a:stretch/>
        </p:blipFill>
        <p:spPr>
          <a:xfrm>
            <a:off x="3612308" y="3810000"/>
            <a:ext cx="666074" cy="1119355"/>
          </a:xfrm>
          <a:prstGeom prst="rect">
            <a:avLst/>
          </a:prstGeom>
        </p:spPr>
      </p:pic>
      <p:pic>
        <p:nvPicPr>
          <p:cNvPr id="1026" name="Picture 2" descr="N2 on white larg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a:off x="2240832" y="4255542"/>
            <a:ext cx="874328" cy="384705"/>
          </a:xfrm>
          <a:prstGeom prst="rect">
            <a:avLst/>
          </a:prstGeom>
          <a:noFill/>
          <a:extLst>
            <a:ext uri="{909E8E84-426E-40dd-AFC4-6F175D3DCCD1}">
              <a14:hiddenFill xmlns:a14="http://schemas.microsoft.com/office/drawing/2010/main" xmlns="">
                <a:solidFill>
                  <a:srgbClr val="FFFFFF"/>
                </a:solidFill>
              </a14:hiddenFill>
            </a:ext>
          </a:extLst>
        </p:spPr>
      </p:pic>
      <p:pic>
        <p:nvPicPr>
          <p:cNvPr id="29" name="Picture 4" descr="http://www.umassmed.edu/faculty/graphics/213/Figure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305004" y="4007592"/>
            <a:ext cx="684998" cy="821463"/>
          </a:xfrm>
          <a:prstGeom prst="rect">
            <a:avLst/>
          </a:prstGeom>
          <a:noFill/>
          <a:extLst>
            <a:ext uri="{909E8E84-426E-40dd-AFC4-6F175D3DCCD1}">
              <a14:hiddenFill xmlns:a14="http://schemas.microsoft.com/office/drawing/2010/main" xmlns="">
                <a:solidFill>
                  <a:srgbClr val="FFFFFF"/>
                </a:solidFill>
              </a14:hiddenFill>
            </a:ext>
          </a:extLst>
        </p:spPr>
      </p:pic>
      <p:sp>
        <p:nvSpPr>
          <p:cNvPr id="31" name="AutoShape 10" descr="data:image/jpeg;base64,/9j/4AAQSkZJRgABAQAAAQABAAD/2wCEAAkGBxQQEBUUEhQUFBUUFxUUFRQUFBUUFRQWFRQYFxUUFRQYHCggGB0lHxQVITEhJSkrLi4uFx8zODMtNygtLisBCgoKDg0OGhAQGywlICQsLCwsLyw0LCwsLCwsLCwsLywsLSwsLywsLCwsLCwsLCwsLCwsLCw0LCwsLywsLCwsLP/AABEIALcBEwMBIgACEQEDEQH/xAAcAAEAAQUBAQAAAAAAAAAAAAAAAQIDBAUGBwj/xAA8EAACAgEDAgMGBAQFAgcAAAABAgMRAAQSIQUxEyJBBjJRYXGBByNCkRQzUqEVYnKx4ZLxF0NEU3PR8P/EABoBAQEBAQEBAQAAAAAAAAAAAAABAgMEBgX/xAAsEQACAgEDAgMIAwEAAAAAAAAAAQIRAxIhMQRBE1FhIoGRobHR4fBSccEy/9oADAMBAAIRAxEAPwD3DGMZgDGMZoDGMnKCMZORgDGMZAMYxkAxjGVAYxjAGMYwBjGMgGMYwBjGMgGRk4yAjGMZCjGMYBOMjJykGMjJwCMYxiwTjGM2BjGMAYxjKBjGMgGMYwBjGMgGMYygYxjAGMYwBjGMAYxjIBjIxmSk4xjBCMZOMAjGMEZCjJyMnKQYxkYBOMYygYxjNAYxg4sDGMYsDGME4Axmr1XtFpYiVfURBhXkDqXJPYBAbJPwzNk1SpEZJSI1VSzFiKUDnzHtmdSfDLTL+QzAd/rnmvVPxAl1DbNCuxKBErRl3a2I8qe6g4BtjdWazmddFNKWM87PYVSZJQqkf1eGoIr4LXJsnnOE+oSdI7Q6eUlZ7HL1nTq21p4gx9DIoPeu1/HC9XhN7ZFeu/h/mEfZLzxFun0SiqgRh5gvYJXutUNC/gTeYqnw03q7RAN5UQvGp7DlOLOZXUM6PpvU+hVawD8eeQQf2PbJzxbpHthLC5/iTNqEHmtZ5Y5FFXQRGVT6Dmu3fOrh/EfQonigz7Tx52Lc1dbXckH/AHzqs0TjLDKL3O+xnnifixA5Kx6fUEggW4jjHJ78tfz7Zeg/FLSkkOkoa+yL4l/fgZfERnQzvcZxH/idpSDtjnJHddiBu/opYFj8hZza9K9q9NON51MSXwImdUZDf691Hd8hwOe/fKppk0S8josZjw66J/ckRv8AS6nv27HL941J8MlNDJGQcYBORjF5WyE5GMjJZScYxgE5GTkZSDJxjAGMXjAGMYzQGMYwBjNP1jqUsLeWPelWxF2oAsliaWuK4JPPbOf677dNBUaRVMQHImDoI0bsxFeZvTZYJ/eo3W5qMW3SN5132hGkQs0Z97Ym90QSNdBUA3Mf+mq5zzHr3UJ9TIG18gSFmKrBA0jVt+QSmv8Aqaqv07ZS2v1GoZ3MhllbYA48qoLa41XkKLHNd65JrKkjQFTIxAtg2pnYBBt8p8CMmtxNgGvQkk8X4cudydLg9+LAoK+5otD0eOeTUbEEaRbgm+UgLddxyTxzZ+NZf0PWp54P4RpXeKKTliybWS08JRQ9xTuY8/0j5ZW+i08ekvxgS7SMyrKGSQ7yUEjDuVSqW+TZo1lPs8ycsQByCF272NEN5VHf5f7ZJTaTN6LSZvdLplcClD0tLGiM10dsdliEoUTZq+SOO+6j6ZsDcEUlBmaKPc5FCgi2CBQvsPgcsJwEJaRj6WSN7Ed2VRxXwPAywdasYCbIy6kPUrs+1iOWMhVufh/bPLGRtpsw9fCibPFZFG3aPz5Cd/NqvYk9ufe5zAhWgCu4svABOoCVXcll5Pfk3mbqOooLZSpDkhQgoAn3iZI1JB+Zr0zX66agF8MFywjhJaRiZGFlrYAEKLYmyeM0kwzTdWljLOm8FyFLeZSxJNbAoq6+PfjnOl6S8B00UZVi9l2Jjetxva2+tt0B65b6f0PYlRJQQe821S5HJZm72T3v9sok683gSLsT8mig8Uj4AgsVtq5PA9c6N2qRFs7ZV1TSCVTGLo9zwxF9/eBAPzzjROVPhws5pmCtuWiLoMFC2woc9h88vS9W1MqM+8pEhG5kQKvxADNZP378cZvPZrpcephoyPHMvnVwV5Q3TKxF0LKmuLzrjg8a9o5ZsinVfE16IXq5gALvdAFbgUQr2VP0LDNgmliXuscx5PiSO8Z7+UeVCPh/zmfoOj7C0c6rIqnaJBy18mwwNg9+x9MvDoCBN8FMSeGDNE3e73rwfup9ecPIuCeG0rMbp+ig7GKNjYPkMcpFm+wfff2y7Mnh8xyywelNPqIP2V/L+xyjUwOrVIUo8VqYkIIIsbZkoH6E38sytJoJIo9shmYKp/MR1kDDmrik+w4u6zMm+4W5mx6nXRi49ZI1AcOEmHIsc1f98v6b2s6lFy6wzKOD5TG33IPHb4ev2zSeFCzCpdMrf0yxNp3P3Urz6dszJ4RG1fmDsd8GpSQcd/y5vqPjhSl2+35I4x7/AHOkg/EArfjaSQVVmJ1kHpZ2ttY/YHNz0/210UxCiYRseyTAxMfpvq/+M86l1nfbMrH+l9PJG/Pe2QlD+2Zen8YmzEssZFHa0cjDggUDtsc9iLzSzSXJiWKL4PWIZVcWpDA9ipBBsfEZcGeSDwYWLgajTG/eiWRCLIs7QCjencEcZkaT28khu9Vp9Qo/RMrQSgXXvgUe3qv752hlTOEsbR6njOV6R7faSetzeCSaHiFdjH/LKpKn7kHOpVgRY5B7EeudVJMw00TjJyMpBjGMAYxjKQnGRk5bAyiWQKCzGgOScrzD6lqAifzAh+qbiP8ALvNX9b+mAa/X9cVQ3kU7aIWSSNWLfoAQngk1QbabzyHW9XkWVnlD+IvmcSRmLbM3mYMCbYhSgA7UeBQ59O6WD4wkUM0ccc+1LYBnVowGVDSjs6ghV7t37nzfWdE1GtaXUSxsoJaWUuCoFkERgGiSFKKAPhZ+GcssbR3wumYun1ZgiV5GLTS/mpEDtVRzUs1e93NJ2/uRguTITI5LN/Ue/wBB8B8hxlzqbB9VIR2vYvyEY2gf2P75j6l+CF4NUPr9M8T5Pp+kwqENb3ZRO3hncvPFEEAqwI5VgeCMv9N1R0zeUMYpEVo2ICkAGmSySG2k1fy54zC3HYN3fKNExMRJ3UkqqpB8q+Krb1INjnw1N13HzzpFXFpnk66KUozWzfJ2Oh6nsJYMSlExqOf0+aueaPp6ZkQapQqssIlLi5NrBBfyjkYGz9s47p/i7LjYllZg8LqAFPYeG9VyvPPGbLRacyrvqWJlO1tnibeKNUN3x77c4vEl3PG8i8jpW0sb8oWiYfokB239Qf72frnNTdTMEsbSR7TH4gRSG2sX8u8SNYPbjtmZH05yeZpCDzXhTvwew7L8c1en1EcUjwO4lFqL2mKR7APuyhlq/wDTXfnNQV3e5iU1sjZdT9pTqYxGzSRfDwnCbrHAb1P0zXaD2cTww2raVQfdTxG3tfpRNKD3+P0yv+ISFnjqRAGaiilqIobARRc8kWT6ZajjXwZXkMu5fMN/uyDcAe9mwWFr8++aSaVR2DcXyZwgbYI4jIYLJQSKksQKmrBKEtyPl275E+r1CMikoXjUlJAsUXH6kkJkI2HjsvoDxWYbaaSUJayN22xghK44AjZyQPv+2WpdDGhqeJ4/8zrIFvt74BX+xyqNb/4YuLVHYdP6wNTduisl7o7RgLv9QNFT3BHb7ZcLhLC7HRhSldqgWR5SWcizuPf45y+j0PikFJHVl9yRBp5aHAHmj2PXI4Izfzl4It+pEOoVQNzBfBc8gABGtSfmGH0zEtL2XJYOWPlbFjX6qUtCsCAidjHsbYDYYgmQKvC0BzZBzJi6IPDuF3SmJCqTt23ttlJAI4LelAjnNYOmwzASpPLD6gSKVjUEkEB1FHsRZObvTBnu5g4I4eJo5FIHfyA3RHHOavTsZacraLOlnkSg8SSrV74QGFG+8ZJv17HMnSyQyHyRqO4LQuIXFi/MoIIP1GYej17tIyoYmhobZB7rkVwqA32B9PT7Zm6rTGcK7xLJzxJDJ4cnI4rix6cGvmMzKKXoSNvtf1MjV6SkDeOqiPm9Qqtt54AZNv8Ae7zWL1JZELNppihsCaJG2Ecci/NVV6ZY1MbAo06yTQISzBgFdWoU7RhalrzE16Hsc6uPUhgOQQQCAOzD0IHw4zMnpW+5uC/iarpmvSYFYtXtfikl96/UbG5rkDv8ctaqHUKxYxRSEVzG2xiB67XsH6HM3V9NgnUq8aFu43D155DDlTmrHR5IwQkp8tlY5rlj2+o3cSKa+DevbMJxfHz/AAVpmNJqIefGh2EjkvDtP3NFSPoftm00KTQfm9P1FxnzGBz4kBF81/7f2Pp9sohkoVMkkANgsGaWHg/qPvJf+YffH+DQj8xN8ZN/m6eVtpH0BKkfbOiyOL3+5zcFJHa+zftUmrPhuphnHJic+8O+6Nv1rX3HqM6DPKNR0+VgBYmI2lH3eFMKHDJIBW8d+w7eudh7GdblmDQ6hWEsQBDkAeJGfdc0SAfpwaOevHlUjyThR0+Mi8Z2swTjIxkBVjIxmiE5gS9MBLNubxCGAkNEpu7bBVCvT+95n5GCnI6rp3UNKd2keGdAAPBlXw22qPKokB55LGzXf1vNJ7Re2rjTPDq9JLp5JVYLTBlJBoFWoWb2ni/tnpOa/r+iM+mljUIXZGCeIoZA9eUkEH1zKilwbUt9z591r7ZdxsCUeKoPenJJH2Nj7ZT4o+OZWs6RKS8Uxp4z5UWy0RNnb4RJO0im4I+map9DIoNmOhyWeREAB/1kH7Z5pRTfJ+70/W6YUyjqGpscZ2Psl0H83TQyIHLs2pnjO4FE8No057Ei729/ertmi6doBCS7BZZQN0dsv8OCBuNuSN5AHYdj/bufYDrUWn8Z5+XnkDCb3ifISsZ/ooWABwbruTlhJJ0eTq8zyWzSzdDEE0sYsSRblF9pV96IsT38pHP1zZ9KkjeMMSKIu+OL9CflVZ0/t30Izx/xMBBkjSyOaljA3UCObHJB+fzzzSKVkY7CAkvLAlgqk35kIFjuL49RnLPidmcOTUvqbrWy7dxVaUcKwJNge8W//eua91VlkLor73SNQygqBDRarB4LTKPnWa6MF3pj4U+6ON3YMyFtoG9wOGSTzebiiq/arQ+KgaIo1pKignhRvlRib7lfyTTAHg5nQoq0Hk1clrU9OQEM/jL59oO/cFFG6ZroAiue1jLUnT6LHxpbPCruV91FTySRt5APHwzdfxA1M/guVUgXsU8MboHcO9bW4OYelmA1LRSAWBYNcbfh9jX74U5d/I1pgYPUTqaVvE1CEBFdhLIUrgb9p9P/AKvM9ugTlC3+IblI4Adqbj5cVyc7LT6dCgJ5+XoftlnWez0MoJEabiO+wA36GwLyLN2RlxV2zzrp3T05bxjd7QYqQhkq9q9pAdwBogg13vJn6xOxEBbx1sbUkG432C88k88/POu1vs/JYLrFqSKpnuKRRtAOxlBA81t2/vmP0/pqxgpMsUkSk3vA3wEn9YP8wHgCQc8fXOqyLl7/AL++RzceyKdH1+bTArJCyNtFhKG1RwNoBalsn4d8s9W6rptSBteOKWxbTQ7dw5G0yLyPXt8Ky91vXBBsvuw2qdkiMo4UC+wuvneafT9FcyePOtx3TKCGY3/SleYfELzwavMQ0/8AT2Nzi+EbboHTPJ5dSWPceHICPLfYN/2zYGaaLUeEGNsCwLwWm67oOpHPvdh6ZqdfodItuqLQAYAMo3BgaePbZo88GqrjNBpurTIrMsrqoIAAcklibC7Wuq7k/TLG5218ySUY1aPSo31LgWsLEEHdvZfh/lPpfHpmAzTac02mYxqdyNp3WQr8V7BvXgV8sz+jdG1Gq08eo02qDK69pEBIYHay2NvYhv3/AHyj0fqafogcAmtjsjdhXvWO4x4WRdkzDywvlo12l6npphQjkcgfphYyLZsqSo4IHpl7/EYV5YybaoAwT3Z4APlpv+MsdS0mqLgydPkZgDU0ZUOpI7K6G9t/7ZVotdrF8s+jnkUAU3h+bdVAPXBr4ivTJLDJ9hDIk+S5DqJNxEYlcMR30zKDySwJJA+HyyptFMCzaeIwsSLUtGsUnay0QJ5PxFH55kaOWdtvh6GYA8tvYqVqgO/Bvk98zZ9L1FwPCgjjPHmkkUkfE8X/ALZI48vFfQkpwu7NSTqLuWBoADZaNBMFF+8G38Gr/SazrPYNE8B2G5nMjK7yFi77eULBvd8rDigO+avT+xuonA/jdSxUH+XEavkHzNQF/QfTOw6d0+PTxiOJQqL2A7k+pJ7kn4nPTjxuBwyZFLZGVgZSMnOyOROMYykJyMZGATjIvGATkHGU5Cnmf4j9GrUici45ABu4UJIoCsrPdgOigCv6W+Izi9ZoUkl3ymR0jt3W3faNwAjpm4Jvtfp9M9n9r9YkOjlaRA67a2kAqSeFBtl9a9RzVc55v0boM2okSNWjVlYTSOLeNQreX8vcCWLqQLPAhzhlT1Knuz1Y5+xuuCn2c6Ouo1KrqtyWvk2AMEZWB8HcARG1EEn51Y4zJ6506XRuA6GSLzbTvi4F3vO8++PtfrnbdC9lF0zhmfxWA4JXYEN2diKdoB7mwTYu+wG91WmWVGRxasKZSTyPhxmljThpkZeWpWjzr2a9p/4dFWR/F0+541oW8YPmRCvptBKEfDaR2rNZ1TpMQYrGQ0TqXhZSCGhfnb9Yy3b+llzd9a9j5IKk0zWFJbZ7gUV3dnlAYDjj5Zw2p1PhL4oYxFJAxN+JExNg1HZoUWBo+vftXGSnWl+5nWGm9UfeidP0qXaokVnRj/D+KSQm5GOzefQirA9dyn41VBEzx8FVkj3JGQ24AorMYG4/luDuSzxdfDO19k4k10WqVBUUghZXssBOu4q6jta7Y/n5RecX1tDFvaim5tmoUFQw2tSiEEiyjWbJA2shrLWy9Sa936E9J6cZo5tRCG8TTGKQjkExt4gk8vxUxsa+bDNfNKWlikBRW3IqOL2FGNeYWTXLDvnpvsL7MSQ6fUNO35msJJ27SY0KsF8wtSx3s3HAuue+ar2s9gpWLyaXYw/LcQHyFmAqTZIKKG1VquiSe3r1eJGFm3djQsUJjdSrIaZT3Bvv8x8DmYvVIh5d67hxV21962jknn0zji2pV1XUQaySRCwpjI5bd2UEKBt4NfGvXMjSzyA+GmnYMt8FHQ+buHQIigd6Jas8UsLi262O6yKXc3p6y7D8uFhz/wCYSpK7qUiNQX5PA449fhmuM0k86qWSJ9sqLIiuULKf5fnChtpBNgkmm4Ay5ptBqZBR8PTxqaoEMdpvgRxkpxf693ftmP1zpCaQiRHYwGg+/wA5SRdzxsvoNzE/IHtQOWMVT8w2Ymi9n2GoZpwknkqRCSd49HjJrgngpwO3PObSWolCBzQCyRK+7fGfWPxBYIA4o2R8x2y4UOoQhmUTxggnYVWnHG5L5VviD3BrkZwnWtYqxp43vrIweIIAxILbtsnIAvbz3I59c1G8gclFWUdV1rakyuziOOL4053kErHGBV3/AM5odbqjIQxUIoUKijsFHFX687jfxxr5jM97QlDasYFBV+Z7m+eTk6TTbl8SQEQqwDEUCx5IVAe5+JHYZ7YRUEeWcnJnqH4K9RkVXhPMbPvRD3Cm1Z4yT6FeVPcWR2IProz549gvaIaXX+KyMUaN08JNpK+YMuwOR257c8ms9w6R7S6bVfypV3Vfhv5JB9UbnK5VyYcXyjcVjAOTlOYrIycYAwcYwCMkYwBlQJxkYy2Qg5a1UpRGZVLlQSEWtzV6C/XLuMyaONT2n1amn0Tkm7Kq4A71flPqAOL7g/Wt/bVh/wCknqgeQV7/ACK/5o+1+/8AEUetJyczRq13Rwcn4kqF3HSzBeByybrK7gCvcX6X37jMeH8RZpSNmjCgkbWk1CbTfZfICdxF0K/cZ6ERlptMh5Kr6/pX1AB9PUCvpjT6lteR5P1vqEk6pI2nd9m6YFJJ5/OrhFbzqECgt2U8ntwDnoHsp0f+HjZnULLKSZKN0FZvDW/kp/ck5tp9Ir7LukYOFHAJUeUMK7A0QPiBl/Cik7DlaoZSRk5GaIDmLqdBFKbkjRyAVDMoLAHuA3cfbMnIwC3DCsahEUKqilVQAAPQADPPvxBgGnnSWuNT5TSqx8aNOK3dtyKbPxjXPRazz78T5gzQR8kofEerBjUhl3Bv6jyK4oBzfbMTScWmbhyZfsJ1xfNpHamj/lliF3LuoopLeajVV6MudmM5j2L9nxFpxJN55J0BdXUbVVyXEYjqlrfR/wCBnUjLFNJJkk7ewGYnUOmxzipEBrs3Kuv+l1oj7HMzJrKyHJ6j2akT+VIHH9Mlq1f/ACKCD/0j65ruoaOXw3SWGQKwI3KBKFP6XHhkng0bI9M7sjJrOD6eF2tv6Oniyo8Z6TrjG6uxNqWSX9RcCg71XID0bFGt3BzO9s+irqoQ20B4yWH6SwIG5Qw7EhRyQe2bT2304i1obYGGqj8xobi0NKUB7Hcjn4Hjg5sfZro8U+mADTRyR/lyESWSV912Rty+Zdrdh3zmoNT9lnRzWlWeFTLGruoRwAauRuV/SdwUD1y3KrNy7AgcDt2+SjsM9k6/+Fn8S5kWdVc15vCbzUP1gPtN/Gs0XTPwqd5As8hRex8Mbip4tD5AORyH7EfPg+yPB52zX/hP0Ez6kzOCY9skKMQSom2bwfh5QOx9SM9P6h+Hujm7B4+bpG8oJqyFcGrods3PQ+iR6RSkQpNwZV77TsCHk8m6PPzzaAZWzFnG6b2C8Mkx63VpYqkkCqO/m2gVfOdX0/TtFEiNI8pUAGR9u969W2gC/tmRisVQcm+RjFYrFEJxjIykGMYGQoxjGCFOQRknF5DRGMHIwUYwDjAAxWMjAIOQcknMfVzFEZgrMVUkKotmoe6APU5Cl68i847/ABnqkgBj0KR3RHjSix3u6PrQ+ljvlI6J1LUfz9YkKnb5dOpDDsSN3HqD65m35GqRuese1Gm0x2u4Z+/hp5nqibNcKODyaGcb7MdLk1+oM8ynYztJIzxlPEtB4UaX2Cq9WO/Px56TpPsPp4fe3TAM7bZdvh7noFjEAAzd+TZ8xzp4owooChyePieSf3OWr5F1wVHFYxmiE5OAMmsEIxWTWAMgOf8AbPoravTjwxckTrIg3bbo067vQlSQL9azgfZvqL6HWHxopojIv5kKlnYpHfhytGdwNpQ8hviuKIz16sxOpdMi1KFJUDA+vZl5u1Ycr29MjjZpSotdK6zBqluGRHqrAI3LfYOvdT8jmxvOE1/sI6tu00l0y7EkJRogBX5c6jcK+YPB+WazT+0fUdANmqgaRBf5jlnNByKMqLtPG3lqPrzmbkuV8Bpi+H8T08NlecRo/wAR9KaEwkhYnad6khf9RHu88cgG/TOi0vtBpZR5NRC1+gkW+fkTlU0ZcGja4y1FIGFqQR8QbH7jLgObUrMUVYxkZogwcjJzJRjGMoGMYwQoxkYyGxWMVjAGLxkYBJORjGARWRWV5SchSisVlQGRgoGScgLlVVlIRknFZIGAAMnJxWCDFYyRgEYxk4AAyHQEEEWD3B7EfDKsDBDA1PQ9PIAHhjYKKFqOAOwvv6D9sw5/Y/RP72mj4AAqxQHwo8ds3mMpLMPpnS4tKnhwRrGl3Sjiz3OZlZOMULGMYzRCMZOMlFGMYwiEYycZKKWcYvJyGhgYrGATlNZIxWALxk4rAIORWVZGAQRkVlVYyFAGKxeSMpCDjJIwBgDJxjBAMkZGTgCsZOBlIRk4xWATkYyctAZGTjLRBjGRkBOMYwBjGMoIOMnGSkCzgZOMwdBWMnGCAYrGMoGSMjGCAnIxjIUYxjJ3ArJArGM0Rk1jGMAYGMYAyQcjGATi8YwQnGMZQTjGM0QYxjAGMYwwMYxkAxjGUDGMZAf/2Q=="/>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sz="1800" b="0">
              <a:solidFill>
                <a:prstClr val="black"/>
              </a:solidFill>
              <a:latin typeface="Calibri"/>
            </a:endParaRPr>
          </a:p>
        </p:txBody>
      </p:sp>
      <p:pic>
        <p:nvPicPr>
          <p:cNvPr id="1035" name="Picture 1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67095" y="3893896"/>
            <a:ext cx="1266505" cy="84280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cxnSp>
        <p:nvCxnSpPr>
          <p:cNvPr id="34" name="Straight Arrow Connector 33"/>
          <p:cNvCxnSpPr/>
          <p:nvPr/>
        </p:nvCxnSpPr>
        <p:spPr>
          <a:xfrm>
            <a:off x="3938983" y="3581400"/>
            <a:ext cx="709217" cy="152400"/>
          </a:xfrm>
          <a:prstGeom prst="straightConnector1">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42" name="TextBox 41"/>
          <p:cNvSpPr txBox="1"/>
          <p:nvPr/>
        </p:nvSpPr>
        <p:spPr>
          <a:xfrm>
            <a:off x="3896853" y="3276600"/>
            <a:ext cx="981533" cy="307777"/>
          </a:xfrm>
          <a:prstGeom prst="rect">
            <a:avLst/>
          </a:prstGeom>
          <a:noFill/>
        </p:spPr>
        <p:txBody>
          <a:bodyPr wrap="square" rtlCol="0">
            <a:spAutoFit/>
          </a:bodyPr>
          <a:lstStyle/>
          <a:p>
            <a:pPr fontAlgn="auto">
              <a:spcBef>
                <a:spcPts val="0"/>
              </a:spcBef>
              <a:spcAft>
                <a:spcPts val="0"/>
              </a:spcAft>
            </a:pPr>
            <a:r>
              <a:rPr lang="en-US" sz="1400" b="0" dirty="0" smtClean="0">
                <a:solidFill>
                  <a:prstClr val="black"/>
                </a:solidFill>
                <a:latin typeface="Calibri"/>
              </a:rPr>
              <a:t>75 MYO</a:t>
            </a:r>
            <a:endParaRPr lang="en-US" sz="1400" b="0" dirty="0">
              <a:solidFill>
                <a:prstClr val="black"/>
              </a:solidFill>
              <a:latin typeface="Calibri"/>
            </a:endParaRPr>
          </a:p>
        </p:txBody>
      </p:sp>
      <p:cxnSp>
        <p:nvCxnSpPr>
          <p:cNvPr id="45" name="Straight Arrow Connector 44"/>
          <p:cNvCxnSpPr/>
          <p:nvPr/>
        </p:nvCxnSpPr>
        <p:spPr>
          <a:xfrm flipH="1">
            <a:off x="2815509" y="2996530"/>
            <a:ext cx="1233480" cy="280070"/>
          </a:xfrm>
          <a:prstGeom prst="straightConnector1">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82" name="TextBox 81"/>
          <p:cNvSpPr txBox="1"/>
          <p:nvPr/>
        </p:nvSpPr>
        <p:spPr>
          <a:xfrm>
            <a:off x="2809474" y="2842642"/>
            <a:ext cx="981533" cy="307777"/>
          </a:xfrm>
          <a:prstGeom prst="rect">
            <a:avLst/>
          </a:prstGeom>
          <a:noFill/>
        </p:spPr>
        <p:txBody>
          <a:bodyPr wrap="square" rtlCol="0">
            <a:spAutoFit/>
          </a:bodyPr>
          <a:lstStyle/>
          <a:p>
            <a:pPr fontAlgn="auto">
              <a:spcBef>
                <a:spcPts val="0"/>
              </a:spcBef>
              <a:spcAft>
                <a:spcPts val="0"/>
              </a:spcAft>
            </a:pPr>
            <a:r>
              <a:rPr lang="en-US" sz="1400" b="0" dirty="0" smtClean="0">
                <a:solidFill>
                  <a:prstClr val="black"/>
                </a:solidFill>
                <a:latin typeface="Calibri"/>
              </a:rPr>
              <a:t>500 MYO</a:t>
            </a:r>
            <a:endParaRPr lang="en-US" sz="1400" b="0" dirty="0">
              <a:solidFill>
                <a:prstClr val="black"/>
              </a:solidFill>
              <a:latin typeface="Calibri"/>
            </a:endParaRPr>
          </a:p>
        </p:txBody>
      </p:sp>
    </p:spTree>
    <p:extLst>
      <p:ext uri="{BB962C8B-B14F-4D97-AF65-F5344CB8AC3E}">
        <p14:creationId xmlns:p14="http://schemas.microsoft.com/office/powerpoint/2010/main" val="395296309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3137" name="Title 1"/>
          <p:cNvSpPr>
            <a:spLocks noGrp="1"/>
          </p:cNvSpPr>
          <p:nvPr>
            <p:ph type="title"/>
          </p:nvPr>
        </p:nvSpPr>
        <p:spPr>
          <a:xfrm>
            <a:off x="457200" y="147638"/>
            <a:ext cx="8229600" cy="800100"/>
          </a:xfrm>
        </p:spPr>
        <p:txBody>
          <a:bodyPr/>
          <a:lstStyle/>
          <a:p>
            <a:r>
              <a:rPr lang="en-US" dirty="0" smtClean="0">
                <a:latin typeface="Calibri" charset="0"/>
              </a:rPr>
              <a:t>ncRNAs associated with modules</a:t>
            </a:r>
            <a:endParaRPr lang="en-US" dirty="0">
              <a:latin typeface="Calibri" charset="0"/>
            </a:endParaRPr>
          </a:p>
        </p:txBody>
      </p:sp>
      <p:sp>
        <p:nvSpPr>
          <p:cNvPr id="603138" name="Slide Number Placeholder 3"/>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fld id="{3EA2300A-698E-7742-B7F6-7CCB570ACA77}" type="slidenum">
              <a:rPr lang="en-US">
                <a:solidFill>
                  <a:srgbClr val="898989"/>
                </a:solidFill>
                <a:latin typeface="Calibri" charset="0"/>
              </a:rPr>
              <a:pPr eaLnBrk="1" hangingPunct="1"/>
              <a:t>9</a:t>
            </a:fld>
            <a:endParaRPr lang="en-US">
              <a:solidFill>
                <a:srgbClr val="898989"/>
              </a:solidFill>
              <a:latin typeface="Calibri" charset="0"/>
            </a:endParaRPr>
          </a:p>
        </p:txBody>
      </p:sp>
      <p:pic>
        <p:nvPicPr>
          <p:cNvPr id="603139" name="Picture 7" descr="ED_Figures_ALL.pdf"/>
          <p:cNvPicPr>
            <a:picLocks noChangeAspect="1"/>
          </p:cNvPicPr>
          <p:nvPr/>
        </p:nvPicPr>
        <p:blipFill>
          <a:blip r:embed="rId2">
            <a:extLst>
              <a:ext uri="{28A0092B-C50C-407E-A947-70E740481C1C}">
                <a14:useLocalDpi xmlns:a14="http://schemas.microsoft.com/office/drawing/2010/main" val="0"/>
              </a:ext>
            </a:extLst>
          </a:blip>
          <a:srcRect l="9122" t="6302" r="9383" b="48907"/>
          <a:stretch>
            <a:fillRect/>
          </a:stretch>
        </p:blipFill>
        <p:spPr bwMode="auto">
          <a:xfrm>
            <a:off x="236313" y="2972785"/>
            <a:ext cx="8653355" cy="36758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extBox 5"/>
          <p:cNvSpPr txBox="1"/>
          <p:nvPr/>
        </p:nvSpPr>
        <p:spPr>
          <a:xfrm>
            <a:off x="236537" y="1071563"/>
            <a:ext cx="8415549" cy="2862323"/>
          </a:xfrm>
          <a:prstGeom prst="rect">
            <a:avLst/>
          </a:prstGeom>
          <a:noFill/>
        </p:spPr>
        <p:txBody>
          <a:bodyPr wrap="square">
            <a:spAutoFit/>
          </a:bodyPr>
          <a:lstStyle/>
          <a:p>
            <a:pPr defTabSz="457200" fontAlgn="auto">
              <a:spcBef>
                <a:spcPts val="0"/>
              </a:spcBef>
              <a:spcAft>
                <a:spcPts val="0"/>
              </a:spcAft>
              <a:defRPr/>
            </a:pPr>
            <a:r>
              <a:rPr lang="en-US" sz="1800" b="0" dirty="0" smtClean="0">
                <a:solidFill>
                  <a:prstClr val="black"/>
                </a:solidFill>
                <a:latin typeface="Calibri"/>
              </a:rPr>
              <a:t>Non-canonical transcription (TARs):</a:t>
            </a:r>
          </a:p>
          <a:p>
            <a:pPr defTabSz="457200" fontAlgn="auto">
              <a:spcBef>
                <a:spcPts val="0"/>
              </a:spcBef>
              <a:spcAft>
                <a:spcPts val="0"/>
              </a:spcAft>
              <a:defRPr/>
            </a:pPr>
            <a:endParaRPr lang="en-US" sz="1800" b="0" dirty="0">
              <a:solidFill>
                <a:prstClr val="black"/>
              </a:solidFill>
              <a:latin typeface="Calibri"/>
            </a:endParaRPr>
          </a:p>
          <a:p>
            <a:pPr marL="285750" indent="-285750" defTabSz="457200" fontAlgn="auto">
              <a:spcBef>
                <a:spcPts val="0"/>
              </a:spcBef>
              <a:spcAft>
                <a:spcPts val="0"/>
              </a:spcAft>
              <a:buFont typeface="Arial"/>
              <a:buChar char="•"/>
              <a:defRPr/>
            </a:pPr>
            <a:endParaRPr lang="en-US" sz="1800" b="0" dirty="0">
              <a:solidFill>
                <a:prstClr val="black"/>
              </a:solidFill>
              <a:latin typeface="Calibri"/>
            </a:endParaRPr>
          </a:p>
          <a:p>
            <a:pPr marL="285750" indent="-285750" defTabSz="457200" fontAlgn="auto">
              <a:spcBef>
                <a:spcPts val="0"/>
              </a:spcBef>
              <a:spcAft>
                <a:spcPts val="0"/>
              </a:spcAft>
              <a:buFont typeface="Arial"/>
              <a:buChar char="•"/>
              <a:defRPr/>
            </a:pPr>
            <a:r>
              <a:rPr lang="en-US" sz="1800" b="0" dirty="0">
                <a:solidFill>
                  <a:prstClr val="black"/>
                </a:solidFill>
                <a:latin typeface="Calibri"/>
              </a:rPr>
              <a:t>Identify TARs that are significantly correlated and anti-correlated with genes in the 16 modules.</a:t>
            </a:r>
          </a:p>
          <a:p>
            <a:pPr marL="285750" indent="-285750" defTabSz="457200" fontAlgn="auto">
              <a:spcBef>
                <a:spcPts val="0"/>
              </a:spcBef>
              <a:spcAft>
                <a:spcPts val="0"/>
              </a:spcAft>
              <a:buFont typeface="Arial"/>
              <a:buChar char="•"/>
              <a:defRPr/>
            </a:pPr>
            <a:endParaRPr lang="en-US" sz="1800" b="0" dirty="0">
              <a:solidFill>
                <a:prstClr val="black"/>
              </a:solidFill>
              <a:latin typeface="Calibri"/>
            </a:endParaRPr>
          </a:p>
          <a:p>
            <a:pPr defTabSz="457200" fontAlgn="auto">
              <a:spcBef>
                <a:spcPts val="0"/>
              </a:spcBef>
              <a:spcAft>
                <a:spcPts val="0"/>
              </a:spcAft>
              <a:defRPr/>
            </a:pPr>
            <a:endParaRPr lang="en-US" sz="1800" b="0" dirty="0">
              <a:solidFill>
                <a:prstClr val="black"/>
              </a:solidFill>
              <a:latin typeface="Calibri"/>
            </a:endParaRPr>
          </a:p>
          <a:p>
            <a:pPr marL="285750" indent="-285750" defTabSz="457200" fontAlgn="auto">
              <a:spcBef>
                <a:spcPts val="0"/>
              </a:spcBef>
              <a:spcAft>
                <a:spcPts val="0"/>
              </a:spcAft>
              <a:buFont typeface="Arial"/>
              <a:buChar char="•"/>
              <a:defRPr/>
            </a:pPr>
            <a:endParaRPr lang="en-US" sz="1800" b="0" dirty="0">
              <a:solidFill>
                <a:prstClr val="black"/>
              </a:solidFill>
              <a:latin typeface="Calibri"/>
            </a:endParaRPr>
          </a:p>
          <a:p>
            <a:pPr defTabSz="457200" fontAlgn="auto">
              <a:spcBef>
                <a:spcPts val="0"/>
              </a:spcBef>
              <a:spcAft>
                <a:spcPts val="0"/>
              </a:spcAft>
              <a:defRPr/>
            </a:pPr>
            <a:endParaRPr lang="en-US" sz="1800" b="0" dirty="0">
              <a:solidFill>
                <a:prstClr val="black"/>
              </a:solidFill>
              <a:latin typeface="Calibri"/>
            </a:endParaRPr>
          </a:p>
          <a:p>
            <a:pPr marL="285750" indent="-285750" defTabSz="457200" fontAlgn="auto">
              <a:spcBef>
                <a:spcPts val="0"/>
              </a:spcBef>
              <a:spcAft>
                <a:spcPts val="0"/>
              </a:spcAft>
              <a:buFont typeface="Arial"/>
              <a:buChar char="•"/>
              <a:defRPr/>
            </a:pPr>
            <a:endParaRPr lang="en-US" sz="1800" b="0" dirty="0">
              <a:solidFill>
                <a:prstClr val="black"/>
              </a:solidFill>
              <a:latin typeface="Calibri"/>
            </a:endParaRPr>
          </a:p>
        </p:txBody>
      </p:sp>
      <p:sp>
        <p:nvSpPr>
          <p:cNvPr id="8" name="Rectangle 7"/>
          <p:cNvSpPr/>
          <p:nvPr/>
        </p:nvSpPr>
        <p:spPr>
          <a:xfrm>
            <a:off x="105738" y="6374827"/>
            <a:ext cx="2198038" cy="338554"/>
          </a:xfrm>
          <a:prstGeom prst="rect">
            <a:avLst/>
          </a:prstGeom>
        </p:spPr>
        <p:txBody>
          <a:bodyPr wrap="none">
            <a:spAutoFit/>
          </a:bodyPr>
          <a:lstStyle/>
          <a:p>
            <a:r>
              <a:rPr lang="en-US" sz="1600" dirty="0">
                <a:solidFill>
                  <a:srgbClr val="FF0000"/>
                </a:solidFill>
              </a:rPr>
              <a:t> Human</a:t>
            </a:r>
            <a:r>
              <a:rPr lang="en-US" sz="1600" dirty="0">
                <a:solidFill>
                  <a:prstClr val="black"/>
                </a:solidFill>
              </a:rPr>
              <a:t>, </a:t>
            </a:r>
            <a:r>
              <a:rPr lang="en-US" sz="1600" dirty="0">
                <a:solidFill>
                  <a:srgbClr val="008000"/>
                </a:solidFill>
              </a:rPr>
              <a:t>Worm</a:t>
            </a:r>
            <a:r>
              <a:rPr lang="en-US" sz="1600" dirty="0">
                <a:solidFill>
                  <a:prstClr val="black"/>
                </a:solidFill>
              </a:rPr>
              <a:t> &amp; </a:t>
            </a:r>
            <a:r>
              <a:rPr lang="en-US" sz="1600" dirty="0">
                <a:solidFill>
                  <a:srgbClr val="0000FF"/>
                </a:solidFill>
              </a:rPr>
              <a:t>Fly</a:t>
            </a:r>
            <a:endParaRPr lang="en-US" sz="3200" dirty="0">
              <a:solidFill>
                <a:prstClr val="black"/>
              </a:solidFill>
            </a:endParaRPr>
          </a:p>
        </p:txBody>
      </p:sp>
      <p:sp>
        <p:nvSpPr>
          <p:cNvPr id="9" name="TextBox 4"/>
          <p:cNvSpPr txBox="1">
            <a:spLocks noChangeArrowheads="1"/>
          </p:cNvSpPr>
          <p:nvPr/>
        </p:nvSpPr>
        <p:spPr bwMode="auto">
          <a:xfrm>
            <a:off x="6077505" y="6596390"/>
            <a:ext cx="5830957"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b="0" dirty="0">
                <a:solidFill>
                  <a:schemeClr val="tx1">
                    <a:lumMod val="50000"/>
                    <a:lumOff val="50000"/>
                  </a:schemeClr>
                </a:solidFill>
                <a:latin typeface="Calibri" charset="0"/>
              </a:rPr>
              <a:t>[</a:t>
            </a:r>
            <a:r>
              <a:rPr lang="en-US" sz="1100" b="0" i="1" dirty="0" smtClean="0">
                <a:solidFill>
                  <a:schemeClr val="tx1">
                    <a:lumMod val="50000"/>
                    <a:lumOff val="50000"/>
                  </a:schemeClr>
                </a:solidFill>
                <a:latin typeface="Calibri" charset="0"/>
              </a:rPr>
              <a:t>Nature</a:t>
            </a:r>
            <a:r>
              <a:rPr lang="en-US" sz="1100" b="0" dirty="0" smtClean="0">
                <a:solidFill>
                  <a:schemeClr val="tx1">
                    <a:lumMod val="50000"/>
                    <a:lumOff val="50000"/>
                  </a:schemeClr>
                </a:solidFill>
                <a:latin typeface="Calibri" charset="0"/>
              </a:rPr>
              <a:t> 512:445 ('14);  </a:t>
            </a:r>
            <a:r>
              <a:rPr lang="en-US" sz="1100" b="0" dirty="0" err="1" smtClean="0">
                <a:solidFill>
                  <a:schemeClr val="tx1">
                    <a:lumMod val="50000"/>
                    <a:lumOff val="50000"/>
                  </a:schemeClr>
                </a:solidFill>
                <a:latin typeface="Calibri" charset="0"/>
              </a:rPr>
              <a:t>doi</a:t>
            </a:r>
            <a:r>
              <a:rPr lang="en-US" sz="1100" b="0" dirty="0" smtClean="0">
                <a:solidFill>
                  <a:schemeClr val="tx1">
                    <a:lumMod val="50000"/>
                    <a:lumOff val="50000"/>
                  </a:schemeClr>
                </a:solidFill>
                <a:latin typeface="Calibri" charset="0"/>
              </a:rPr>
              <a:t>: 10.1038/nature13424]</a:t>
            </a:r>
            <a:endParaRPr lang="en-US" sz="1100" b="0" dirty="0">
              <a:solidFill>
                <a:schemeClr val="tx1">
                  <a:lumMod val="50000"/>
                  <a:lumOff val="50000"/>
                </a:schemeClr>
              </a:solidFill>
              <a:latin typeface="Calibri" charset="0"/>
            </a:endParaRPr>
          </a:p>
        </p:txBody>
      </p:sp>
    </p:spTree>
    <p:extLst>
      <p:ext uri="{BB962C8B-B14F-4D97-AF65-F5344CB8AC3E}">
        <p14:creationId xmlns:p14="http://schemas.microsoft.com/office/powerpoint/2010/main" val="1318498580"/>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56024" y="3900192"/>
            <a:ext cx="1393323" cy="93566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cxnSp>
        <p:nvCxnSpPr>
          <p:cNvPr id="5" name="Straight Connector 4"/>
          <p:cNvCxnSpPr/>
          <p:nvPr/>
        </p:nvCxnSpPr>
        <p:spPr>
          <a:xfrm>
            <a:off x="4267201" y="1059872"/>
            <a:ext cx="1" cy="464128"/>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3581400" y="1524000"/>
            <a:ext cx="420843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3581400" y="1524000"/>
            <a:ext cx="0" cy="914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7789836" y="1511877"/>
            <a:ext cx="0" cy="1624445"/>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1447223" y="2462645"/>
            <a:ext cx="273657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flipV="1">
            <a:off x="1447222" y="2462645"/>
            <a:ext cx="6927" cy="1347355"/>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V="1">
            <a:off x="2725319" y="2462645"/>
            <a:ext cx="0" cy="1359478"/>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4149607" y="2462645"/>
            <a:ext cx="0" cy="630382"/>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V="1">
            <a:off x="3856024" y="3145415"/>
            <a:ext cx="845562" cy="3030"/>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V="1">
            <a:off x="3856024" y="3136322"/>
            <a:ext cx="0" cy="661556"/>
          </a:xfrm>
          <a:prstGeom prst="line">
            <a:avLst/>
          </a:prstGeom>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V="1">
            <a:off x="4701586" y="3136323"/>
            <a:ext cx="0" cy="661555"/>
          </a:xfrm>
          <a:prstGeom prst="line">
            <a:avLst/>
          </a:prstGeom>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6858000" y="3145416"/>
            <a:ext cx="1085398" cy="3029"/>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flipV="1">
            <a:off x="6858000" y="3136322"/>
            <a:ext cx="0" cy="661555"/>
          </a:xfrm>
          <a:prstGeom prst="line">
            <a:avLst/>
          </a:prstGeom>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flipV="1">
            <a:off x="7943398" y="3136322"/>
            <a:ext cx="0" cy="725832"/>
          </a:xfrm>
          <a:prstGeom prst="line">
            <a:avLst/>
          </a:prstGeom>
        </p:spPr>
        <p:style>
          <a:lnRef idx="1">
            <a:schemeClr val="accent1"/>
          </a:lnRef>
          <a:fillRef idx="0">
            <a:schemeClr val="accent1"/>
          </a:fillRef>
          <a:effectRef idx="0">
            <a:schemeClr val="accent1"/>
          </a:effectRef>
          <a:fontRef idx="minor">
            <a:schemeClr val="tx1"/>
          </a:fontRef>
        </p:style>
      </p:cxnSp>
      <p:sp>
        <p:nvSpPr>
          <p:cNvPr id="50" name="AutoShape 2" descr="data:image/jpeg;base64,/9j/4AAQSkZJRgABAQAAAQABAAD/2wCEAAkGBxQQERITEhMUFhUVGBgVGRgYExYYGBgWFhQYGRUXGhgZHDQhGxwlGxUXJDIhJSotLjAwGCAzODUsNygtMCwBCgoKDg0OGxAQGy4kHyQsLCw3Nyw0Nyw0Ly4sLCwsLiwsLCwsLCwsLCwtLCssLCwsLC0sLCwsLCwsLCwsLCwsLP/AABEIAMkA+wMBIgACEQEDEQH/xAAcAAEAAQUBAQAAAAAAAAAAAAAABQEDBAYHAgj/xAA/EAACAQIEAwYDBgMIAQUAAAABAgADEQQSITEFBkETIlFhcYEHMpEUI0JSobFicoIVU5KywdHh8PElM0Oi0v/EABkBAQADAQEAAAAAAAAAAAAAAAABAgMEBf/EACoRAQEAAgEDAgUDBQAAAAAAAAABAhEDEiExBEETUWGh8CJxgQUyUpHR/9oADAMBAAIRAxEAPwDuMREBERAREQKEyiuDsQfQyMw9Elc9gamobNrc37wv0/aClOprlAbbVQbEbg9RM+tXaViQeIoMuoJUeIJy/wCJSCPeVpYyonzG48W7y/41Fx6lT6xM/mdSbiYdHHqbBu7fY3BU+jjT2Nj5TMmm1iIiAiIgIiICIiAiIgIiICIiAiIgIiICIiAiIgIiICIiBiOuRyfwtv5N/sf3HnMbFgI4bo9gfJh8p9xp7LJMi+hmGwAORtQdr9R1HtM88eyti2jkbRTVb3ACk7/lPqvj5z1/Zya5Rl81JX9BofeYnYsNnNxpZgGF/oD+sz1cVe8K+B/ElkJ3U60qg8Dp18d/WXKDgHKrNTb+7fb+m+hH8ptLYxDr8yG3ineHuu/tYzy2ID6U3UH8rLcH1U6j2iZQ2y6PFlz9nV+7fbU91r7ZW218Drv4GSM0t+IL2ow9awc6KQ6vbN+E33B8HUXt1MvvWrYGxYAUfzLmaiP5k+egPNSyDW4EvOT5rTJtsSH4RzDTrkIwNKqbkIxBDgfjpOO7US2txqL6hTpJiaS78LEREkIiICIiAiIgIiICIiAiIgIiICIiAiIgIiIFGYDc22HuTYD6mYOLTtAQSRrcEbgjYj/vlIHnzlrFY2iwwuOqUGurBLJ2ZZCGXvBO0XvKpvmI8jNW5X+IL069Ph/E0aliVDUzWfRKziplplTbZhfvbEjTe0a2it/ONNG3akBdBn2W50F/y389POX8VtmXfw8Z5zK66EMrDyIII/UEH9ZGiouFcBwOwbQEjSi35SelM9CdFOl7EAZZYa/ZRljFppd1F/EgfvPdSjTqjKwRh67HoQRqD6TLNIHYCeXVB8wT3AlJiaRFHgQoh1pANTclmp1O9mLG5Ic969/G+wtaZdAvTACnMPyVTrbwFQb/ANV/WXarUVF7Afy3X/LMf7ZTYWFYEeDgH2uLW/WTrXg8IrF8NUsVoqtJz3jQqf8As1De+ZCvyNf8SepBmbwfHuCadzmUa0Kp+9XzSoT318Cb38RtPVcZlKlVqINbE5gLflcd4HztIrFqxKgEMLg00xFUo6t40MSoJv8Awte/iBE15hG34PGJWUlDscrA6MrDdWB1B/3B6zInOavEKuGrrUqE0qrDsw9ay062vdpVzTumf8tVdr2yi+U7twniq18ykFKqWz02Iut9iCNGU2NmGhsdiCBpjnteXaQiIl0kREBERAREQEREBERAREQEREBERAREQEheZeVcLxFCmJpB9LA3IZd7FSDoRc/UyaiBxc4TiPL9UdmDjsHlCN3bVaaqe5fLckKL2axFiQcthJI/Ef7UezwOGepUtZu0IVEPUOVuPKwN/K2s2X4mcVfDYSoaBArZSQ2lqa3ALkHc3YADx11AM13legaaBaNFmJ1LvdAxOpcu+rknUkXJvOP1XqvhTWE3l8mHJnZ2nlHpwzitmYY+nRU6ijTpHsk0GiktmA0221OkiMJzvVTELhsQGqVL2zU++CPG1gR6C833FcCxFe4aqtIHQimpY2PXOSB7Wkdw/wCE9BawrtiK+cbEFB9bL5TLj5eXObuOrr7s8Znb3ZXDOYKdcWVrkbqdGXyZTqp9RM16QbUKbeQB/S95i8V+G6VO8teqlQfLUAQspve9woa2movY9ZqHN2J4xwZBUY0MRh9F7VEZSCdjUW/dv4i4vp1E6MOu9sl5jl7tnxOLp0GAWr2beD3S/kM1r+15jNzdQBNN87MBqqoagt43UWt62nB+Ncz4nFszVarWb8IJC/TrOzfD/lbNgcPro9MVLZO8Gdbsc19rG21/ORzZzjx3VeXK8c3p54pz12Y+7WrUpbNTehnAHiD1A6qT6HpNbx3PNOnXoVMDZHUNfslfsipscrUNcguNSt7+FwCNz4nyoUUlCwP8P+qm4P0mjcIwTHDkUqakmrWAqrb5RUbQ9RsLWvt0nPx+omWFyvaxhj6q6ts8OrcnfE7DY40qNW9DEuD92wbIxAvdKhFiCNQDY9PXebz5xp8LqkdlVpB6Z00FretpO8KfF4NUWliKqgWyE/eUjb8NSmdFuNLrlv0INhNuP1mGXZfH1s8WO5ROZ4b4pJSqhcXSemdM7U+/TsdFqAfOuosRY77m2u+8H4xRxaGpQqLUUMVOVgbMOh6g2IOvQidUyl8OvHkxy8VnxKA32/7aVllyIiAiIgIiICIiAiIgIiICCZYGIBNl71tz0+s81aZIux0HTpI2jb02JGy9702+so4YjVsv8u/1MxvtIAuFOXxtf9tZYxPEAVOTvG3Q6D1PSZ3OI2gcVgaAqF6qi/8AfOzVHQLchLuSQlyTpoLnTrL1LidJGyDMxGxVGZW9HAyn6yBxlB6zZWqVCT+FGCD2y97/AO0yMItTCJ2XYk0B/wDGykKvmjAdw+nXXecuWMzYXu23C4s9Bb1klQYNfSaLS4kEF6VQkfkqaOvlmHdf3sfG8kRzIKSBqqlFP4vw/wCIaD6yMOvC/OLYZa8tsKEfL9OkxcdQR6bpWVWpuCrKw7tm0IPkbyAo80I/yVVPlcGXOIcYLIe8LeA6xfVYY3xU3lkfPPxO5IbhOJstzh6t2ove+nWmx/Mtx6gg+IGxfDP4p/Y1o4XEIDTW6irnNwpPdUrlOg2vcDb1m185AY+gtKpZlRswF/lNiPUGxnLeM8jVUBfD/eoNSoN3Ht19tZrcuPm1v27z6VaWZR2vnLnXDtgalWm/eGiZSjEudVHdYgzD+HPBWGDo1XQqzBme4tmLMTdgdz4HefPvCsR2VZGPQ9RsfGfUHJfNC4iglypIABAnD6nXFdct7Ze+vs5+Xixt/VfLIfBDW1xfoQCP11+hmJj+FBrFSVI91YHcEfsdx6XB2DGY6mBco1upVc1v6R3j7AyJxFKk6llNgdcyNlJt5rv7zz+XPixynTlv6uTk9Pqblcm5wwNuIYVCD31caXBGWxBBGo6zaeCYStQHa0Cr1VdBa2U1FNw1KsV3BDXDZe7o1jY3s4fFUcVxlnLLkwuHykk93tKreJ0HdH6zcqOAyVldAvRTfS6E3NiOo3F9Nxpe89P03Llc5L8vz7aTx9UuP7NGw3xD4pUbNh6OGftCEFMiremTdkaoxYXsoyk2FypBsQCbvBPjDiKFc0eK0EpgNkZqasrUje12Qsc636qdtRmnP14n2PGqqrU7Oj9oqBiPyh2Lb+Za3rJD4j814bFO1Fqfaqijsq6m1VD+Q3HfTbT6T0JllvVepx5f5TzH0tTcMAykEEAgg3BB2IPUT1OefBXjZr8Lw1Mgs1IMhIemcqiowp3UtmAy2A0/DOhzZYiIgIiICIiAiIgJjcQvk0uR+ID5ivUC3X/mZMQMDDY+myjsSGHQJYge+wlzsc2r7fl6e/jMDiHA7sXotkYkkoSwpsSbk2U3Vj4jxJIJkbVoMp+8w76dQz1B7dndvqBMcrlPZS2xs5I2mNWwtNjmZBe1sw0P1E1VeOYRagR6qJUOyPUqK59Fexkt21Mjr9a/+hlevZ1MLjHAqVRlIrVKNhbTKQx8SXB/cSBxvDsQKdPs8fTIY2y1abaEeOWpt7SV4jhqL7EnyNasP3E1vH8LpG/3VJv6mY/5CZnv6M7fou4F8Qlw9PC1Bcd7tch9g40Gn5pTj9YoezIWk2QOQtVSrK1xvmF/+RIHHVaGHtmp01OwAo1GJ8gMq39peHF2ZR90+2hZadP9HcsP8MtqaV7aRjlAe8U92p//AKl9MbSA+Zv6Q5/yiXTjMSdvs6j+M9qfoqoJH4/C1HHfGDbz+xEEHxBFTQyvRPmSRWjiwXbLUYA63qYeqQf6gF/UzOpVQHVqdWhUYsq/c1gWzMQADSPTx1ml1a1egGWljGUX2BFhrqASbj6zy/EmORqmMqF0N1JrBrGxFwCLbE/WZ544yN+Pu2vnfkuniA1WnTOHxW5TTs6x/ZWPjt4+M5rhOK4rA1CFd6bp3Sp6W6EGTGM52xaHIMT2y/xKpt5XEi8WPtVVnq4mlcgd6zAXsNLW0AOl5fjxymOuTVx/39tNMsZW6cv/ABArVSq1Khz9OgMl+O/EJqVNqKAVa1QZVUXbKzaAm258B1nKk4RUNJ64y9krFM5awZ1AOVRuSQwO08cJ4m+FqirTy512JF7E9R5zmz/pXDc+vGfx47/8cuXBLdu8fDfgo4ZhDUxBtXrnPUub5fyr66knzPlJfivM9HD4HE4ikVy0UyIFFlLt3aaqQLEAkXy3tYzlXAuPVOI1BTNg4BZqlV+6ttyF6n6TA52419yMIMSMR952jsosoyjKiDx3JPtKel48sebKcl3le/b2/PZljMss/wBUTHJ9LCYXBVsdiKa4jEfMe0BZKZc2prl6u518hfwkfztxz7VSWnicCuFraPTZVsCttj4X/SSOCwI/9JwR1LD+0cRpuz93Dqf5UUC38Zmd8XzTNGkDbPc28cttf1tPRt09Ph9P8THe/wAiO+CvMNPCVKgxByU7hlq51XI50KksQMrBeunctuRPpKjVDC4BHqpB+hny5yjyi2LwaVndBSeu+GVSmoY0g5qBwb37tgDfVfCd2+E+Pq1uGURXuatFqmHYm+pouVGp37oAv4gzaZbtjBuEREskiIgIiICIiAiIgJ5drSpM0HnfhfFa9YDAYladF6ZFQVRTKh76BPuy+o3ubbwipnmHiiFShVWHgygj6Gc/xjWPcJpDXRHamPPRSBLFf4W8Uq5jU4nqQQApqWIDXS5uPE66kWA1lzD/AANRge3xlZze4AAHW5JzXuSST/V13LspZtA1Oa6dMMVxVeoQQCFrVSN9Tnc5B9dZj4ji3EMWCMNQxbp+dsRVUajxUqDv0Yzo3DfhVhsOFyBLqbh2ph3v43Y6e0mqXJ42aqxHgBaR0xGnz/V5Ox4vVqhgzG2UYhDUA8yWOnveZlP4a8RqJnUW0uS2IVvpkuTO7vyfR/iPqZGnA1sC1179Pwk9MTuuE1uBvh7hqlQuP4mWx8tbyBx+Kr3s1WqR51GP7md05upYfFJ2ijLV6i2857j+XGYE5Db0ltRXq1XPIk/iuXyNpgDBGm4z/Ie6T4Zri/tvK2ajSZSo+Jcq0SpII2JHuDYy3Cy9TzMjAHur3yCwAvcLcKTqdRtrD4ZgqvY5W65Ta9yLXIsflO3+hlmXBXbLkzNlJvlzHLcbG219TAvJhDlLXF9gvU/98Jjpa4vtfX06zJweIymxB100NjJbF8JD3GU02WwOZSCWYiwIOvW9/Mbyeym9eWz8E5mpHGYrFPoCERB4KigWH0EgOY+J1OI4nKo30A6Ko/7czCo8ErqWXs2PW62y+pY7D9ZsXKnKhXEU/tBNnsGRSR8yu+RmGu1MXA/MNZz/AAst2z+HbfU4Y8Mwx8+7aeS+X67cKZcOCXNariKfQVPs70FUrfTUPWF+tgOgnWOQqlVsKe2otRYVG7jKVOtmYgHWxdnkxwtE7OnkVFVVyqFAAVdO6ANhoNPITMmkw77+mnIRES6SIiAiIgIiICUJlZQiB4zRllCtpTNCHrLFpTNKZ4Hu0WnnPGeBWW6qAixF5Vnls1IERU5dol82UenSXMVwlGQqAADpJEvPDVZKuo5zx7lQC5Amgcd5d7RGXY6ketja/led4xaBxaanx7guUZ1G2/pJlUs14cM4Rw0toVNmXMLg/MpyVVB62a2m/eEu4rl7ym68L4TfjYw9ME0npHEZc1gruoDuAdL6aj/YCdDqclg9JELL5j52qcCIhODHwncOJclWGizW6/L+Q66SyLa59/Y2ZSCPQ+EyeUg9TMXYt3Uy5iTZQ1QAC+wBU6Tc8bwW1Cq6sBkRmJtewVST72H/AJmu8h0i4awOUKq3tpmBZiL9DZ7+58JW+Ymf21tGCpbScweEUsrW1BLepKZbn2mHhqNpN8OpZmUeJllY3Xl3FhkC21Em5rHDaXZ1wo8bTZ5Rtj4IiIWIiICIiAiIgIiICUKysQLZpTwaHnL8QaY3YGU7EzKiEaYZotKfZzM2INML7KZUYOZkQaY64URWwiupUjQi0yIg04RhL4XmrDrUJRQvZAkgBg9Krk9i9lt4id2tOP8AO1BjzNw5aaozVFpNYtqFpVKrVCRb+7D28SJ2GCPFSkGGokPjuXada99POTcQWSuR82cBr0KNemhGWqjU8xuQFcWbb+Emav8ACfC02o4ihlK4qmxLgm+dAQAQP4CbG35wfxTv+Kw61VKOLg6ThPOnDn4FxKhj6dzTNRVq23KbMPDVAw10uFO8nanTrs2Crg2B1UyW4Fg2d1sp8/SbngTh8VTWrRZKiMLhlIIP0/aZtGgqfKAI2TBD08BUWsrgXB38pOxEheTRERCSIiAiIgIiICIiAiIgIiICIiAiIgIiICeajhQSSAALknYAbkz1IrmXGV6OHqPh6BrOFYhFdVe9tCoYENbe3loCdIHPOUw+M5lx2Izs1PDURSGamaZHaWKIEbUKLVDc7nXrOsTnPwW4FVw2GatWOZsYtPEl7m5L5yQ1/wAVipv1zHwnRoRCIiEkg+cOX1x+Fq0SQCylQ1r2JG9pORA4ByxzZX5cxRwGLR6mFZiaYGXOgZzZl07wJ3W43uPA96wuIWqiuhurC40IPoQdQfI7TXeeuTaPFaPZ1AFf8NUAZ1srZbG2ozEXHheYPwv4Tj8Hhuwxr02SmzpSADGpkVrKS+a2UgEhbXsRc9ARG6xEQkiIgIiICIiAiIgIiICIiAiIgIiICIiAiIgIiIFFUAAAWA0AHQSsRAREQEREBERAREQEREBERAREQEREBERAREQEREBERAREQEREBERAREQEREBERAREQEREBERAREQEREBERAREQEREBERAREQEREBERAREQEREBERAREQEREBERAREQEREBERA/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sz="1800" b="0">
              <a:solidFill>
                <a:prstClr val="black"/>
              </a:solidFill>
              <a:latin typeface="Calibri"/>
            </a:endParaRPr>
          </a:p>
        </p:txBody>
      </p:sp>
      <p:pic>
        <p:nvPicPr>
          <p:cNvPr id="1032" name="Picture 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46372" y="4007592"/>
            <a:ext cx="1236012" cy="81832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57" name="TextBox 56"/>
          <p:cNvSpPr txBox="1"/>
          <p:nvPr/>
        </p:nvSpPr>
        <p:spPr>
          <a:xfrm>
            <a:off x="3647209" y="690540"/>
            <a:ext cx="2502317" cy="369332"/>
          </a:xfrm>
          <a:prstGeom prst="rect">
            <a:avLst/>
          </a:prstGeom>
          <a:noFill/>
        </p:spPr>
        <p:txBody>
          <a:bodyPr wrap="square" rtlCol="0">
            <a:spAutoFit/>
          </a:bodyPr>
          <a:lstStyle/>
          <a:p>
            <a:pPr fontAlgn="auto">
              <a:spcBef>
                <a:spcPts val="0"/>
              </a:spcBef>
              <a:spcAft>
                <a:spcPts val="0"/>
              </a:spcAft>
            </a:pPr>
            <a:r>
              <a:rPr lang="en-US" sz="1800" b="0" dirty="0" smtClean="0">
                <a:solidFill>
                  <a:prstClr val="black"/>
                </a:solidFill>
                <a:latin typeface="Calibri"/>
              </a:rPr>
              <a:t>EUKARYOTES</a:t>
            </a:r>
            <a:endParaRPr lang="en-US" sz="1800" b="0" dirty="0">
              <a:solidFill>
                <a:prstClr val="black"/>
              </a:solidFill>
              <a:latin typeface="Calibri"/>
            </a:endParaRPr>
          </a:p>
        </p:txBody>
      </p:sp>
      <p:sp>
        <p:nvSpPr>
          <p:cNvPr id="58" name="TextBox 57"/>
          <p:cNvSpPr txBox="1"/>
          <p:nvPr/>
        </p:nvSpPr>
        <p:spPr>
          <a:xfrm>
            <a:off x="3022960" y="1796534"/>
            <a:ext cx="1373187" cy="369332"/>
          </a:xfrm>
          <a:prstGeom prst="rect">
            <a:avLst/>
          </a:prstGeom>
          <a:solidFill>
            <a:schemeClr val="bg1"/>
          </a:solidFill>
        </p:spPr>
        <p:txBody>
          <a:bodyPr wrap="square" rtlCol="0">
            <a:spAutoFit/>
          </a:bodyPr>
          <a:lstStyle/>
          <a:p>
            <a:pPr fontAlgn="auto">
              <a:spcBef>
                <a:spcPts val="0"/>
              </a:spcBef>
              <a:spcAft>
                <a:spcPts val="0"/>
              </a:spcAft>
            </a:pPr>
            <a:r>
              <a:rPr lang="en-US" sz="1800" b="0" dirty="0" smtClean="0">
                <a:solidFill>
                  <a:prstClr val="black"/>
                </a:solidFill>
                <a:latin typeface="Calibri"/>
              </a:rPr>
              <a:t>ANIMALS</a:t>
            </a:r>
            <a:endParaRPr lang="en-US" sz="1800" b="0" dirty="0">
              <a:solidFill>
                <a:prstClr val="black"/>
              </a:solidFill>
              <a:latin typeface="Calibri"/>
            </a:endParaRPr>
          </a:p>
        </p:txBody>
      </p:sp>
      <p:sp>
        <p:nvSpPr>
          <p:cNvPr id="66" name="TextBox 65"/>
          <p:cNvSpPr txBox="1"/>
          <p:nvPr/>
        </p:nvSpPr>
        <p:spPr>
          <a:xfrm>
            <a:off x="7480660" y="2596634"/>
            <a:ext cx="1373187" cy="369332"/>
          </a:xfrm>
          <a:prstGeom prst="rect">
            <a:avLst/>
          </a:prstGeom>
          <a:solidFill>
            <a:schemeClr val="bg1"/>
          </a:solidFill>
        </p:spPr>
        <p:txBody>
          <a:bodyPr wrap="square" rtlCol="0">
            <a:spAutoFit/>
          </a:bodyPr>
          <a:lstStyle/>
          <a:p>
            <a:pPr fontAlgn="auto">
              <a:spcBef>
                <a:spcPts val="0"/>
              </a:spcBef>
              <a:spcAft>
                <a:spcPts val="0"/>
              </a:spcAft>
            </a:pPr>
            <a:r>
              <a:rPr lang="en-US" sz="1800" b="0" dirty="0" smtClean="0">
                <a:solidFill>
                  <a:prstClr val="black"/>
                </a:solidFill>
                <a:latin typeface="Calibri"/>
              </a:rPr>
              <a:t>YEAST</a:t>
            </a:r>
            <a:endParaRPr lang="en-US" sz="1800" b="0" dirty="0">
              <a:solidFill>
                <a:prstClr val="black"/>
              </a:solidFill>
              <a:latin typeface="Calibri"/>
            </a:endParaRPr>
          </a:p>
        </p:txBody>
      </p:sp>
      <p:sp>
        <p:nvSpPr>
          <p:cNvPr id="67" name="TextBox 66"/>
          <p:cNvSpPr txBox="1"/>
          <p:nvPr/>
        </p:nvSpPr>
        <p:spPr>
          <a:xfrm>
            <a:off x="3505200" y="2602468"/>
            <a:ext cx="1373187" cy="369332"/>
          </a:xfrm>
          <a:prstGeom prst="rect">
            <a:avLst/>
          </a:prstGeom>
          <a:solidFill>
            <a:schemeClr val="bg1"/>
          </a:solidFill>
        </p:spPr>
        <p:txBody>
          <a:bodyPr wrap="square" rtlCol="0">
            <a:spAutoFit/>
          </a:bodyPr>
          <a:lstStyle/>
          <a:p>
            <a:pPr fontAlgn="auto">
              <a:spcBef>
                <a:spcPts val="0"/>
              </a:spcBef>
              <a:spcAft>
                <a:spcPts val="0"/>
              </a:spcAft>
            </a:pPr>
            <a:r>
              <a:rPr lang="en-US" sz="1800" b="0" dirty="0" smtClean="0">
                <a:solidFill>
                  <a:prstClr val="black"/>
                </a:solidFill>
                <a:latin typeface="Calibri"/>
              </a:rPr>
              <a:t>MAMMALS</a:t>
            </a:r>
            <a:endParaRPr lang="en-US" sz="1800" b="0" dirty="0">
              <a:solidFill>
                <a:prstClr val="black"/>
              </a:solidFill>
              <a:latin typeface="Calibri"/>
            </a:endParaRPr>
          </a:p>
        </p:txBody>
      </p:sp>
      <p:sp>
        <p:nvSpPr>
          <p:cNvPr id="59" name="TextBox 58"/>
          <p:cNvSpPr txBox="1"/>
          <p:nvPr/>
        </p:nvSpPr>
        <p:spPr>
          <a:xfrm>
            <a:off x="1260593" y="4885058"/>
            <a:ext cx="1031928" cy="369332"/>
          </a:xfrm>
          <a:prstGeom prst="rect">
            <a:avLst/>
          </a:prstGeom>
          <a:noFill/>
        </p:spPr>
        <p:txBody>
          <a:bodyPr wrap="square" rtlCol="0">
            <a:spAutoFit/>
          </a:bodyPr>
          <a:lstStyle/>
          <a:p>
            <a:pPr fontAlgn="auto">
              <a:spcBef>
                <a:spcPts val="0"/>
              </a:spcBef>
              <a:spcAft>
                <a:spcPts val="0"/>
              </a:spcAft>
            </a:pPr>
            <a:r>
              <a:rPr lang="en-US" sz="1800" b="0" dirty="0" smtClean="0">
                <a:solidFill>
                  <a:prstClr val="black"/>
                </a:solidFill>
                <a:latin typeface="Calibri"/>
              </a:rPr>
              <a:t>Fly</a:t>
            </a:r>
            <a:endParaRPr lang="en-US" sz="1800" b="0" dirty="0">
              <a:solidFill>
                <a:prstClr val="black"/>
              </a:solidFill>
              <a:latin typeface="Calibri"/>
            </a:endParaRPr>
          </a:p>
        </p:txBody>
      </p:sp>
      <p:sp>
        <p:nvSpPr>
          <p:cNvPr id="69" name="TextBox 68"/>
          <p:cNvSpPr txBox="1"/>
          <p:nvPr/>
        </p:nvSpPr>
        <p:spPr>
          <a:xfrm>
            <a:off x="2025668" y="4908373"/>
            <a:ext cx="1031928" cy="369332"/>
          </a:xfrm>
          <a:prstGeom prst="rect">
            <a:avLst/>
          </a:prstGeom>
          <a:noFill/>
        </p:spPr>
        <p:txBody>
          <a:bodyPr wrap="square" rtlCol="0">
            <a:spAutoFit/>
          </a:bodyPr>
          <a:lstStyle/>
          <a:p>
            <a:pPr fontAlgn="auto">
              <a:spcBef>
                <a:spcPts val="0"/>
              </a:spcBef>
              <a:spcAft>
                <a:spcPts val="0"/>
              </a:spcAft>
            </a:pPr>
            <a:r>
              <a:rPr lang="en-US" sz="1800" b="0" dirty="0" smtClean="0">
                <a:solidFill>
                  <a:prstClr val="black"/>
                </a:solidFill>
                <a:latin typeface="Calibri"/>
              </a:rPr>
              <a:t>Worm</a:t>
            </a:r>
            <a:endParaRPr lang="en-US" sz="1800" b="0" dirty="0">
              <a:solidFill>
                <a:prstClr val="black"/>
              </a:solidFill>
              <a:latin typeface="Calibri"/>
            </a:endParaRPr>
          </a:p>
        </p:txBody>
      </p:sp>
      <p:sp>
        <p:nvSpPr>
          <p:cNvPr id="70" name="TextBox 69"/>
          <p:cNvSpPr txBox="1"/>
          <p:nvPr/>
        </p:nvSpPr>
        <p:spPr>
          <a:xfrm>
            <a:off x="3380890" y="4880664"/>
            <a:ext cx="1031928" cy="369332"/>
          </a:xfrm>
          <a:prstGeom prst="rect">
            <a:avLst/>
          </a:prstGeom>
          <a:noFill/>
        </p:spPr>
        <p:txBody>
          <a:bodyPr wrap="square" rtlCol="0">
            <a:spAutoFit/>
          </a:bodyPr>
          <a:lstStyle/>
          <a:p>
            <a:pPr fontAlgn="auto">
              <a:spcBef>
                <a:spcPts val="0"/>
              </a:spcBef>
              <a:spcAft>
                <a:spcPts val="0"/>
              </a:spcAft>
            </a:pPr>
            <a:r>
              <a:rPr lang="en-US" sz="1800" b="0" dirty="0" smtClean="0">
                <a:solidFill>
                  <a:prstClr val="black"/>
                </a:solidFill>
                <a:latin typeface="Calibri"/>
              </a:rPr>
              <a:t>Human</a:t>
            </a:r>
            <a:endParaRPr lang="en-US" sz="1800" b="0" dirty="0">
              <a:solidFill>
                <a:prstClr val="black"/>
              </a:solidFill>
              <a:latin typeface="Calibri"/>
            </a:endParaRPr>
          </a:p>
        </p:txBody>
      </p:sp>
      <p:sp>
        <p:nvSpPr>
          <p:cNvPr id="71" name="TextBox 70"/>
          <p:cNvSpPr txBox="1"/>
          <p:nvPr/>
        </p:nvSpPr>
        <p:spPr>
          <a:xfrm>
            <a:off x="4480861" y="4880664"/>
            <a:ext cx="1031928" cy="369332"/>
          </a:xfrm>
          <a:prstGeom prst="rect">
            <a:avLst/>
          </a:prstGeom>
          <a:noFill/>
        </p:spPr>
        <p:txBody>
          <a:bodyPr wrap="square" rtlCol="0">
            <a:spAutoFit/>
          </a:bodyPr>
          <a:lstStyle/>
          <a:p>
            <a:pPr fontAlgn="auto">
              <a:spcBef>
                <a:spcPts val="0"/>
              </a:spcBef>
              <a:spcAft>
                <a:spcPts val="0"/>
              </a:spcAft>
            </a:pPr>
            <a:r>
              <a:rPr lang="en-US" sz="1800" b="0" dirty="0" smtClean="0">
                <a:solidFill>
                  <a:prstClr val="black"/>
                </a:solidFill>
                <a:latin typeface="Calibri"/>
              </a:rPr>
              <a:t>Mouse</a:t>
            </a:r>
            <a:endParaRPr lang="en-US" sz="1800" b="0" dirty="0">
              <a:solidFill>
                <a:prstClr val="black"/>
              </a:solidFill>
              <a:latin typeface="Calibri"/>
            </a:endParaRPr>
          </a:p>
        </p:txBody>
      </p:sp>
      <p:sp>
        <p:nvSpPr>
          <p:cNvPr id="60" name="TextBox 59"/>
          <p:cNvSpPr txBox="1"/>
          <p:nvPr/>
        </p:nvSpPr>
        <p:spPr>
          <a:xfrm>
            <a:off x="7290954" y="4875067"/>
            <a:ext cx="1752600" cy="369332"/>
          </a:xfrm>
          <a:prstGeom prst="rect">
            <a:avLst/>
          </a:prstGeom>
          <a:noFill/>
        </p:spPr>
        <p:txBody>
          <a:bodyPr wrap="square" rtlCol="0">
            <a:spAutoFit/>
          </a:bodyPr>
          <a:lstStyle/>
          <a:p>
            <a:pPr fontAlgn="auto">
              <a:spcBef>
                <a:spcPts val="0"/>
              </a:spcBef>
              <a:spcAft>
                <a:spcPts val="0"/>
              </a:spcAft>
            </a:pPr>
            <a:r>
              <a:rPr lang="en-US" sz="1800" b="0" dirty="0" smtClean="0">
                <a:solidFill>
                  <a:prstClr val="black"/>
                </a:solidFill>
                <a:latin typeface="Calibri"/>
              </a:rPr>
              <a:t>Budding Yeast</a:t>
            </a:r>
            <a:endParaRPr lang="en-US" sz="1800" b="0" dirty="0">
              <a:solidFill>
                <a:prstClr val="black"/>
              </a:solidFill>
              <a:latin typeface="Calibri"/>
            </a:endParaRPr>
          </a:p>
        </p:txBody>
      </p:sp>
      <p:sp>
        <p:nvSpPr>
          <p:cNvPr id="62" name="TextBox 61"/>
          <p:cNvSpPr txBox="1"/>
          <p:nvPr/>
        </p:nvSpPr>
        <p:spPr>
          <a:xfrm>
            <a:off x="5704609" y="4852955"/>
            <a:ext cx="1676400" cy="369332"/>
          </a:xfrm>
          <a:prstGeom prst="rect">
            <a:avLst/>
          </a:prstGeom>
          <a:noFill/>
        </p:spPr>
        <p:txBody>
          <a:bodyPr wrap="square" rtlCol="0">
            <a:spAutoFit/>
          </a:bodyPr>
          <a:lstStyle/>
          <a:p>
            <a:pPr fontAlgn="auto">
              <a:spcBef>
                <a:spcPts val="0"/>
              </a:spcBef>
              <a:spcAft>
                <a:spcPts val="0"/>
              </a:spcAft>
            </a:pPr>
            <a:r>
              <a:rPr lang="en-US" sz="1800" b="0" dirty="0" smtClean="0">
                <a:solidFill>
                  <a:prstClr val="black"/>
                </a:solidFill>
                <a:latin typeface="Calibri"/>
              </a:rPr>
              <a:t>Fission Yeast</a:t>
            </a:r>
            <a:endParaRPr lang="en-US" sz="1800" b="0" dirty="0">
              <a:solidFill>
                <a:prstClr val="black"/>
              </a:solidFill>
              <a:latin typeface="Calibri"/>
            </a:endParaRPr>
          </a:p>
        </p:txBody>
      </p:sp>
      <p:sp>
        <p:nvSpPr>
          <p:cNvPr id="3" name="TextBox 2"/>
          <p:cNvSpPr txBox="1"/>
          <p:nvPr/>
        </p:nvSpPr>
        <p:spPr>
          <a:xfrm>
            <a:off x="2875603" y="90468"/>
            <a:ext cx="3771900" cy="523220"/>
          </a:xfrm>
          <a:prstGeom prst="rect">
            <a:avLst/>
          </a:prstGeom>
          <a:noFill/>
        </p:spPr>
        <p:txBody>
          <a:bodyPr wrap="square" rtlCol="0">
            <a:spAutoFit/>
          </a:bodyPr>
          <a:lstStyle/>
          <a:p>
            <a:pPr fontAlgn="auto">
              <a:spcBef>
                <a:spcPts val="0"/>
              </a:spcBef>
              <a:spcAft>
                <a:spcPts val="0"/>
              </a:spcAft>
            </a:pPr>
            <a:r>
              <a:rPr lang="en-US" sz="2800" b="0" dirty="0">
                <a:solidFill>
                  <a:srgbClr val="00B050"/>
                </a:solidFill>
                <a:latin typeface="Calibri"/>
              </a:rPr>
              <a:t>Comparative ENCODE</a:t>
            </a:r>
          </a:p>
        </p:txBody>
      </p:sp>
      <p:sp>
        <p:nvSpPr>
          <p:cNvPr id="108" name="TextBox 107"/>
          <p:cNvSpPr txBox="1"/>
          <p:nvPr/>
        </p:nvSpPr>
        <p:spPr>
          <a:xfrm>
            <a:off x="104071" y="600670"/>
            <a:ext cx="3344971" cy="1477328"/>
          </a:xfrm>
          <a:prstGeom prst="rect">
            <a:avLst/>
          </a:prstGeom>
          <a:noFill/>
        </p:spPr>
        <p:txBody>
          <a:bodyPr wrap="square" rtlCol="0">
            <a:spAutoFit/>
          </a:bodyPr>
          <a:lstStyle/>
          <a:p>
            <a:pPr fontAlgn="auto">
              <a:spcBef>
                <a:spcPts val="0"/>
              </a:spcBef>
              <a:spcAft>
                <a:spcPts val="0"/>
              </a:spcAft>
            </a:pPr>
            <a:r>
              <a:rPr lang="en-US" sz="1800" b="0" dirty="0" smtClean="0">
                <a:solidFill>
                  <a:srgbClr val="8064A2"/>
                </a:solidFill>
                <a:latin typeface="Calibri"/>
              </a:rPr>
              <a:t>Previous studies have compared RNA transcription between closely related organism</a:t>
            </a:r>
            <a:r>
              <a:rPr lang="en-US" sz="1800" b="0" dirty="0">
                <a:solidFill>
                  <a:srgbClr val="8064A2"/>
                </a:solidFill>
                <a:latin typeface="Calibri"/>
              </a:rPr>
              <a:t>s (e.g. RNA-seq within mammals, </a:t>
            </a:r>
            <a:r>
              <a:rPr lang="en-US" sz="1800" b="0" dirty="0" err="1">
                <a:solidFill>
                  <a:srgbClr val="8064A2"/>
                </a:solidFill>
                <a:latin typeface="Calibri"/>
              </a:rPr>
              <a:t>Brawand</a:t>
            </a:r>
            <a:r>
              <a:rPr lang="en-US" sz="1800" b="0" dirty="0">
                <a:solidFill>
                  <a:srgbClr val="8064A2"/>
                </a:solidFill>
                <a:latin typeface="Calibri"/>
              </a:rPr>
              <a:t> et al. '11) …</a:t>
            </a:r>
          </a:p>
        </p:txBody>
      </p:sp>
      <p:sp>
        <p:nvSpPr>
          <p:cNvPr id="109" name="TextBox 108"/>
          <p:cNvSpPr txBox="1"/>
          <p:nvPr/>
        </p:nvSpPr>
        <p:spPr>
          <a:xfrm>
            <a:off x="460375" y="5290683"/>
            <a:ext cx="609600" cy="369332"/>
          </a:xfrm>
          <a:prstGeom prst="rect">
            <a:avLst/>
          </a:prstGeom>
          <a:noFill/>
        </p:spPr>
        <p:txBody>
          <a:bodyPr wrap="square" rtlCol="0">
            <a:spAutoFit/>
          </a:bodyPr>
          <a:lstStyle/>
          <a:p>
            <a:pPr fontAlgn="auto">
              <a:spcBef>
                <a:spcPts val="0"/>
              </a:spcBef>
              <a:spcAft>
                <a:spcPts val="0"/>
              </a:spcAft>
            </a:pPr>
            <a:r>
              <a:rPr lang="en-US" sz="1800" b="0" dirty="0" smtClean="0">
                <a:solidFill>
                  <a:prstClr val="black"/>
                </a:solidFill>
                <a:latin typeface="Calibri"/>
              </a:rPr>
              <a:t>RNA</a:t>
            </a:r>
            <a:endParaRPr lang="en-US" sz="1800" b="0" dirty="0">
              <a:solidFill>
                <a:prstClr val="black"/>
              </a:solidFill>
              <a:latin typeface="Calibri"/>
            </a:endParaRPr>
          </a:p>
        </p:txBody>
      </p:sp>
      <p:sp>
        <p:nvSpPr>
          <p:cNvPr id="110" name="Rectangle 109"/>
          <p:cNvSpPr/>
          <p:nvPr/>
        </p:nvSpPr>
        <p:spPr>
          <a:xfrm>
            <a:off x="3581401" y="5261913"/>
            <a:ext cx="1662834" cy="284554"/>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11" name="Rectangle 110"/>
          <p:cNvSpPr/>
          <p:nvPr/>
        </p:nvSpPr>
        <p:spPr>
          <a:xfrm>
            <a:off x="6080568" y="5249996"/>
            <a:ext cx="2174534" cy="225353"/>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15" name="Rectangle 114"/>
          <p:cNvSpPr/>
          <p:nvPr/>
        </p:nvSpPr>
        <p:spPr>
          <a:xfrm>
            <a:off x="1260593" y="5277705"/>
            <a:ext cx="515964" cy="11079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16" name="Rectangle 115"/>
          <p:cNvSpPr/>
          <p:nvPr/>
        </p:nvSpPr>
        <p:spPr>
          <a:xfrm>
            <a:off x="2133600" y="5257800"/>
            <a:ext cx="515964" cy="11079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17" name="Rectangle 116"/>
          <p:cNvSpPr/>
          <p:nvPr/>
        </p:nvSpPr>
        <p:spPr>
          <a:xfrm>
            <a:off x="4770982" y="5261913"/>
            <a:ext cx="515964" cy="11079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18" name="Rectangle 117"/>
          <p:cNvSpPr/>
          <p:nvPr/>
        </p:nvSpPr>
        <p:spPr>
          <a:xfrm>
            <a:off x="6066618" y="5249996"/>
            <a:ext cx="515964" cy="11079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19" name="Rectangle 118"/>
          <p:cNvSpPr/>
          <p:nvPr/>
        </p:nvSpPr>
        <p:spPr>
          <a:xfrm>
            <a:off x="7789836" y="5222287"/>
            <a:ext cx="515964" cy="11079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20" name="Rectangle 119"/>
          <p:cNvSpPr/>
          <p:nvPr/>
        </p:nvSpPr>
        <p:spPr>
          <a:xfrm>
            <a:off x="3533025" y="5249996"/>
            <a:ext cx="515964" cy="11079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21" name="TextBox 120"/>
          <p:cNvSpPr txBox="1"/>
          <p:nvPr/>
        </p:nvSpPr>
        <p:spPr>
          <a:xfrm>
            <a:off x="5579874" y="533400"/>
            <a:ext cx="3367903" cy="923330"/>
          </a:xfrm>
          <a:prstGeom prst="rect">
            <a:avLst/>
          </a:prstGeom>
          <a:noFill/>
        </p:spPr>
        <p:txBody>
          <a:bodyPr wrap="square" rtlCol="0">
            <a:spAutoFit/>
          </a:bodyPr>
          <a:lstStyle/>
          <a:p>
            <a:pPr fontAlgn="auto">
              <a:spcBef>
                <a:spcPts val="0"/>
              </a:spcBef>
              <a:spcAft>
                <a:spcPts val="0"/>
              </a:spcAft>
            </a:pPr>
            <a:r>
              <a:rPr lang="en-US" sz="1800" b="0" dirty="0" smtClean="0">
                <a:solidFill>
                  <a:srgbClr val="0070C0"/>
                </a:solidFill>
                <a:latin typeface="Calibri"/>
              </a:rPr>
              <a:t>… or integrated diverse –</a:t>
            </a:r>
            <a:r>
              <a:rPr lang="en-US" sz="1800" b="0" dirty="0" err="1" smtClean="0">
                <a:solidFill>
                  <a:srgbClr val="0070C0"/>
                </a:solidFill>
                <a:latin typeface="Calibri"/>
              </a:rPr>
              <a:t>omic</a:t>
            </a:r>
            <a:r>
              <a:rPr lang="en-US" sz="1800" b="0" dirty="0" smtClean="0">
                <a:solidFill>
                  <a:srgbClr val="0070C0"/>
                </a:solidFill>
                <a:latin typeface="Calibri"/>
              </a:rPr>
              <a:t> information within each of several species (</a:t>
            </a:r>
            <a:r>
              <a:rPr lang="en-US" sz="1800" b="0" dirty="0" err="1" smtClean="0">
                <a:solidFill>
                  <a:srgbClr val="0070C0"/>
                </a:solidFill>
                <a:latin typeface="Calibri"/>
              </a:rPr>
              <a:t>eg</a:t>
            </a:r>
            <a:r>
              <a:rPr lang="en-US" sz="1800" b="0" dirty="0" smtClean="0">
                <a:solidFill>
                  <a:srgbClr val="0070C0"/>
                </a:solidFill>
                <a:latin typeface="Calibri"/>
              </a:rPr>
              <a:t> </a:t>
            </a:r>
            <a:r>
              <a:rPr lang="en-US" sz="1800" b="0" dirty="0" err="1" smtClean="0">
                <a:solidFill>
                  <a:srgbClr val="0070C0"/>
                </a:solidFill>
                <a:latin typeface="Calibri"/>
              </a:rPr>
              <a:t>modencode</a:t>
            </a:r>
            <a:r>
              <a:rPr lang="en-US" sz="1800" b="0" dirty="0" smtClean="0">
                <a:solidFill>
                  <a:srgbClr val="0070C0"/>
                </a:solidFill>
                <a:latin typeface="Calibri"/>
              </a:rPr>
              <a:t> '10)</a:t>
            </a:r>
            <a:endParaRPr lang="en-US" sz="1800" b="0" dirty="0">
              <a:solidFill>
                <a:srgbClr val="0070C0"/>
              </a:solidFill>
              <a:latin typeface="Calibri"/>
            </a:endParaRPr>
          </a:p>
        </p:txBody>
      </p:sp>
      <p:sp>
        <p:nvSpPr>
          <p:cNvPr id="131" name="TextBox 130"/>
          <p:cNvSpPr txBox="1"/>
          <p:nvPr/>
        </p:nvSpPr>
        <p:spPr>
          <a:xfrm>
            <a:off x="671539" y="5647037"/>
            <a:ext cx="589054" cy="369332"/>
          </a:xfrm>
          <a:prstGeom prst="rect">
            <a:avLst/>
          </a:prstGeom>
          <a:noFill/>
        </p:spPr>
        <p:txBody>
          <a:bodyPr wrap="square" rtlCol="0">
            <a:spAutoFit/>
          </a:bodyPr>
          <a:lstStyle/>
          <a:p>
            <a:pPr fontAlgn="auto">
              <a:spcBef>
                <a:spcPts val="0"/>
              </a:spcBef>
              <a:spcAft>
                <a:spcPts val="0"/>
              </a:spcAft>
            </a:pPr>
            <a:r>
              <a:rPr lang="en-US" sz="1800" b="0" dirty="0" smtClean="0">
                <a:solidFill>
                  <a:prstClr val="black"/>
                </a:solidFill>
                <a:latin typeface="Calibri"/>
              </a:rPr>
              <a:t>TF</a:t>
            </a:r>
            <a:endParaRPr lang="en-US" sz="1800" b="0" dirty="0">
              <a:solidFill>
                <a:prstClr val="black"/>
              </a:solidFill>
              <a:latin typeface="Calibri"/>
            </a:endParaRPr>
          </a:p>
        </p:txBody>
      </p:sp>
      <p:sp>
        <p:nvSpPr>
          <p:cNvPr id="132" name="TextBox 131"/>
          <p:cNvSpPr txBox="1"/>
          <p:nvPr/>
        </p:nvSpPr>
        <p:spPr>
          <a:xfrm>
            <a:off x="0" y="5988660"/>
            <a:ext cx="1194968" cy="369332"/>
          </a:xfrm>
          <a:prstGeom prst="rect">
            <a:avLst/>
          </a:prstGeom>
          <a:noFill/>
        </p:spPr>
        <p:txBody>
          <a:bodyPr wrap="square" rtlCol="0">
            <a:spAutoFit/>
          </a:bodyPr>
          <a:lstStyle/>
          <a:p>
            <a:pPr fontAlgn="auto">
              <a:spcBef>
                <a:spcPts val="0"/>
              </a:spcBef>
              <a:spcAft>
                <a:spcPts val="0"/>
              </a:spcAft>
            </a:pPr>
            <a:r>
              <a:rPr lang="en-US" sz="1800" b="0" dirty="0" smtClean="0">
                <a:solidFill>
                  <a:prstClr val="black"/>
                </a:solidFill>
                <a:latin typeface="Calibri"/>
              </a:rPr>
              <a:t>chromatin</a:t>
            </a:r>
            <a:endParaRPr lang="en-US" sz="1800" b="0" dirty="0">
              <a:solidFill>
                <a:prstClr val="black"/>
              </a:solidFill>
              <a:latin typeface="Calibri"/>
            </a:endParaRPr>
          </a:p>
        </p:txBody>
      </p:sp>
      <p:pic>
        <p:nvPicPr>
          <p:cNvPr id="52" name="Picture 51"/>
          <p:cNvPicPr>
            <a:picLocks noChangeAspect="1"/>
          </p:cNvPicPr>
          <p:nvPr/>
        </p:nvPicPr>
        <p:blipFill rotWithShape="1">
          <a:blip r:embed="rId4">
            <a:alphaModFix amt="50000"/>
            <a:extLst/>
          </a:blip>
          <a:srcRect l="8052" t="3889" r="48139" b="25000"/>
          <a:stretch/>
        </p:blipFill>
        <p:spPr>
          <a:xfrm>
            <a:off x="3612308" y="3810000"/>
            <a:ext cx="666074" cy="1119355"/>
          </a:xfrm>
          <a:prstGeom prst="rect">
            <a:avLst/>
          </a:prstGeom>
        </p:spPr>
      </p:pic>
      <p:pic>
        <p:nvPicPr>
          <p:cNvPr id="1026" name="Picture 2" descr="N2 on white larg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a:off x="2240832" y="4255542"/>
            <a:ext cx="874328" cy="384705"/>
          </a:xfrm>
          <a:prstGeom prst="rect">
            <a:avLst/>
          </a:prstGeom>
          <a:noFill/>
          <a:extLst>
            <a:ext uri="{909E8E84-426E-40dd-AFC4-6F175D3DCCD1}">
              <a14:hiddenFill xmlns:a14="http://schemas.microsoft.com/office/drawing/2010/main" xmlns="">
                <a:solidFill>
                  <a:srgbClr val="FFFFFF"/>
                </a:solidFill>
              </a14:hiddenFill>
            </a:ext>
          </a:extLst>
        </p:spPr>
      </p:pic>
      <p:pic>
        <p:nvPicPr>
          <p:cNvPr id="29" name="Picture 4" descr="http://www.umassmed.edu/faculty/graphics/213/Figure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305004" y="4007592"/>
            <a:ext cx="684998" cy="821463"/>
          </a:xfrm>
          <a:prstGeom prst="rect">
            <a:avLst/>
          </a:prstGeom>
          <a:noFill/>
          <a:extLst>
            <a:ext uri="{909E8E84-426E-40dd-AFC4-6F175D3DCCD1}">
              <a14:hiddenFill xmlns:a14="http://schemas.microsoft.com/office/drawing/2010/main" xmlns="">
                <a:solidFill>
                  <a:srgbClr val="FFFFFF"/>
                </a:solidFill>
              </a14:hiddenFill>
            </a:ext>
          </a:extLst>
        </p:spPr>
      </p:pic>
      <p:sp>
        <p:nvSpPr>
          <p:cNvPr id="31" name="AutoShape 10" descr="data:image/jpeg;base64,/9j/4AAQSkZJRgABAQAAAQABAAD/2wCEAAkGBxQQEBUUEhQUFBUUFxUUFRQUFBUUFRQWFRQYFxUUFRQYHCggGB0lHxQVITEhJSkrLi4uFx8zODMtNygtLisBCgoKDg0OGhAQGywlICQsLCwsLyw0LCwsLCwsLCwsLywsLSwsLywsLCwsLCwsLCwsLCwsLCw0LCwsLywsLCwsLP/AABEIALcBEwMBIgACEQEDEQH/xAAcAAEAAQUBAQAAAAAAAAAAAAAAAQIDBAUGBwj/xAA8EAACAgEDAgMGBAQFAgcAAAABAgMRAAQSIQUxEyJBBjJRYXGBByNCkRQzUqEVYnKx4ZLxF0NEU3PR8P/EABoBAQEBAQEBAQAAAAAAAAAAAAABAgMEBgX/xAAsEQACAgEDAgMIAwEAAAAAAAAAAQIRAxIhMQRBE1FhIoGRobHR4fBSccEy/9oADAMBAAIRAxEAPwD3DGMZgDGMZoDGMnKCMZORgDGMZAMYxkAxjGVAYxjAGMYwBjGMgGMYwBjGMgGRk4yAjGMZCjGMYBOMjJykGMjJwCMYxiwTjGM2BjGMAYxjKBjGMgGMYwBjGMgGMYygYxjAGMYwBjGMAYxjIBjIxmSk4xjBCMZOMAjGMEZCjJyMnKQYxkYBOMYygYxjNAYxg4sDGMYsDGME4Axmr1XtFpYiVfURBhXkDqXJPYBAbJPwzNk1SpEZJSI1VSzFiKUDnzHtmdSfDLTL+QzAd/rnmvVPxAl1DbNCuxKBErRl3a2I8qe6g4BtjdWazmddFNKWM87PYVSZJQqkf1eGoIr4LXJsnnOE+oSdI7Q6eUlZ7HL1nTq21p4gx9DIoPeu1/HC9XhN7ZFeu/h/mEfZLzxFun0SiqgRh5gvYJXutUNC/gTeYqnw03q7RAN5UQvGp7DlOLOZXUM6PpvU+hVawD8eeQQf2PbJzxbpHthLC5/iTNqEHmtZ5Y5FFXQRGVT6Dmu3fOrh/EfQonigz7Tx52Lc1dbXckH/AHzqs0TjLDKL3O+xnnifixA5Kx6fUEggW4jjHJ78tfz7Zeg/FLSkkOkoa+yL4l/fgZfERnQzvcZxH/idpSDtjnJHddiBu/opYFj8hZza9K9q9NON51MSXwImdUZDf691Hd8hwOe/fKppk0S8josZjw66J/ckRv8AS6nv27HL941J8MlNDJGQcYBORjF5WyE5GMjJZScYxgE5GTkZSDJxjAGMXjAGMYzQGMYwBjNP1jqUsLeWPelWxF2oAsliaWuK4JPPbOf677dNBUaRVMQHImDoI0bsxFeZvTZYJ/eo3W5qMW3SN5132hGkQs0Z97Ym90QSNdBUA3Mf+mq5zzHr3UJ9TIG18gSFmKrBA0jVt+QSmv8Aqaqv07ZS2v1GoZ3MhllbYA48qoLa41XkKLHNd65JrKkjQFTIxAtg2pnYBBt8p8CMmtxNgGvQkk8X4cudydLg9+LAoK+5otD0eOeTUbEEaRbgm+UgLddxyTxzZ+NZf0PWp54P4RpXeKKTliybWS08JRQ9xTuY8/0j5ZW+i08ekvxgS7SMyrKGSQ7yUEjDuVSqW+TZo1lPs8ycsQByCF272NEN5VHf5f7ZJTaTN6LSZvdLplcClD0tLGiM10dsdliEoUTZq+SOO+6j6ZsDcEUlBmaKPc5FCgi2CBQvsPgcsJwEJaRj6WSN7Ed2VRxXwPAywdasYCbIy6kPUrs+1iOWMhVufh/bPLGRtpsw9fCibPFZFG3aPz5Cd/NqvYk9ufe5zAhWgCu4svABOoCVXcll5Pfk3mbqOooLZSpDkhQgoAn3iZI1JB+Zr0zX66agF8MFywjhJaRiZGFlrYAEKLYmyeM0kwzTdWljLOm8FyFLeZSxJNbAoq6+PfjnOl6S8B00UZVi9l2Jjetxva2+tt0B65b6f0PYlRJQQe821S5HJZm72T3v9sok683gSLsT8mig8Uj4AgsVtq5PA9c6N2qRFs7ZV1TSCVTGLo9zwxF9/eBAPzzjROVPhws5pmCtuWiLoMFC2woc9h88vS9W1MqM+8pEhG5kQKvxADNZP378cZvPZrpcephoyPHMvnVwV5Q3TKxF0LKmuLzrjg8a9o5ZsinVfE16IXq5gALvdAFbgUQr2VP0LDNgmliXuscx5PiSO8Z7+UeVCPh/zmfoOj7C0c6rIqnaJBy18mwwNg9+x9MvDoCBN8FMSeGDNE3e73rwfup9ecPIuCeG0rMbp+ig7GKNjYPkMcpFm+wfff2y7Mnh8xyywelNPqIP2V/L+xyjUwOrVIUo8VqYkIIIsbZkoH6E38sytJoJIo9shmYKp/MR1kDDmrik+w4u6zMm+4W5mx6nXRi49ZI1AcOEmHIsc1f98v6b2s6lFy6wzKOD5TG33IPHb4ev2zSeFCzCpdMrf0yxNp3P3Urz6dszJ4RG1fmDsd8GpSQcd/y5vqPjhSl2+35I4x7/AHOkg/EArfjaSQVVmJ1kHpZ2ttY/YHNz0/210UxCiYRseyTAxMfpvq/+M86l1nfbMrH+l9PJG/Pe2QlD+2Zen8YmzEssZFHa0cjDggUDtsc9iLzSzSXJiWKL4PWIZVcWpDA9ipBBsfEZcGeSDwYWLgajTG/eiWRCLIs7QCjencEcZkaT28khu9Vp9Qo/RMrQSgXXvgUe3qv752hlTOEsbR6njOV6R7faSetzeCSaHiFdjH/LKpKn7kHOpVgRY5B7EeudVJMw00TjJyMpBjGMAYxjKQnGRk5bAyiWQKCzGgOScrzD6lqAifzAh+qbiP8ALvNX9b+mAa/X9cVQ3kU7aIWSSNWLfoAQngk1QbabzyHW9XkWVnlD+IvmcSRmLbM3mYMCbYhSgA7UeBQ59O6WD4wkUM0ccc+1LYBnVowGVDSjs6ghV7t37nzfWdE1GtaXUSxsoJaWUuCoFkERgGiSFKKAPhZ+GcssbR3wumYun1ZgiV5GLTS/mpEDtVRzUs1e93NJ2/uRguTITI5LN/Ue/wBB8B8hxlzqbB9VIR2vYvyEY2gf2P75j6l+CF4NUPr9M8T5Pp+kwqENb3ZRO3hncvPFEEAqwI5VgeCMv9N1R0zeUMYpEVo2ICkAGmSySG2k1fy54zC3HYN3fKNExMRJ3UkqqpB8q+Krb1INjnw1N13HzzpFXFpnk66KUozWzfJ2Oh6nsJYMSlExqOf0+aueaPp6ZkQapQqssIlLi5NrBBfyjkYGz9s47p/i7LjYllZg8LqAFPYeG9VyvPPGbLRacyrvqWJlO1tnibeKNUN3x77c4vEl3PG8i8jpW0sb8oWiYfokB239Qf72frnNTdTMEsbSR7TH4gRSG2sX8u8SNYPbjtmZH05yeZpCDzXhTvwew7L8c1en1EcUjwO4lFqL2mKR7APuyhlq/wDTXfnNQV3e5iU1sjZdT9pTqYxGzSRfDwnCbrHAb1P0zXaD2cTww2raVQfdTxG3tfpRNKD3+P0yv+ISFnjqRAGaiilqIobARRc8kWT6ZajjXwZXkMu5fMN/uyDcAe9mwWFr8++aSaVR2DcXyZwgbYI4jIYLJQSKksQKmrBKEtyPl275E+r1CMikoXjUlJAsUXH6kkJkI2HjsvoDxWYbaaSUJayN22xghK44AjZyQPv+2WpdDGhqeJ4/8zrIFvt74BX+xyqNb/4YuLVHYdP6wNTduisl7o7RgLv9QNFT3BHb7ZcLhLC7HRhSldqgWR5SWcizuPf45y+j0PikFJHVl9yRBp5aHAHmj2PXI4Izfzl4It+pEOoVQNzBfBc8gABGtSfmGH0zEtL2XJYOWPlbFjX6qUtCsCAidjHsbYDYYgmQKvC0BzZBzJi6IPDuF3SmJCqTt23ttlJAI4LelAjnNYOmwzASpPLD6gSKVjUEkEB1FHsRZObvTBnu5g4I4eJo5FIHfyA3RHHOavTsZacraLOlnkSg8SSrV74QGFG+8ZJv17HMnSyQyHyRqO4LQuIXFi/MoIIP1GYej17tIyoYmhobZB7rkVwqA32B9PT7Zm6rTGcK7xLJzxJDJ4cnI4rix6cGvmMzKKXoSNvtf1MjV6SkDeOqiPm9Qqtt54AZNv8Ae7zWL1JZELNppihsCaJG2Ecci/NVV6ZY1MbAo06yTQISzBgFdWoU7RhalrzE16Hsc6uPUhgOQQQCAOzD0IHw4zMnpW+5uC/iarpmvSYFYtXtfikl96/UbG5rkDv8ctaqHUKxYxRSEVzG2xiB67XsH6HM3V9NgnUq8aFu43D155DDlTmrHR5IwQkp8tlY5rlj2+o3cSKa+DevbMJxfHz/AAVpmNJqIefGh2EjkvDtP3NFSPoftm00KTQfm9P1FxnzGBz4kBF81/7f2Pp9sohkoVMkkANgsGaWHg/qPvJf+YffH+DQj8xN8ZN/m6eVtpH0BKkfbOiyOL3+5zcFJHa+zftUmrPhuphnHJic+8O+6Nv1rX3HqM6DPKNR0+VgBYmI2lH3eFMKHDJIBW8d+w7eudh7GdblmDQ6hWEsQBDkAeJGfdc0SAfpwaOevHlUjyThR0+Mi8Z2swTjIxkBVjIxmiE5gS9MBLNubxCGAkNEpu7bBVCvT+95n5GCnI6rp3UNKd2keGdAAPBlXw22qPKokB55LGzXf1vNJ7Re2rjTPDq9JLp5JVYLTBlJBoFWoWb2ni/tnpOa/r+iM+mljUIXZGCeIoZA9eUkEH1zKilwbUt9z591r7ZdxsCUeKoPenJJH2Nj7ZT4o+OZWs6RKS8Uxp4z5UWy0RNnb4RJO0im4I+map9DIoNmOhyWeREAB/1kH7Z5pRTfJ+70/W6YUyjqGpscZ2Psl0H83TQyIHLs2pnjO4FE8No057Ei729/ertmi6doBCS7BZZQN0dsv8OCBuNuSN5AHYdj/bufYDrUWn8Z5+XnkDCb3ifISsZ/ooWABwbruTlhJJ0eTq8zyWzSzdDEE0sYsSRblF9pV96IsT38pHP1zZ9KkjeMMSKIu+OL9CflVZ0/t30Izx/xMBBkjSyOaljA3UCObHJB+fzzzSKVkY7CAkvLAlgqk35kIFjuL49RnLPidmcOTUvqbrWy7dxVaUcKwJNge8W//eua91VlkLor73SNQygqBDRarB4LTKPnWa6MF3pj4U+6ON3YMyFtoG9wOGSTzebiiq/arQ+KgaIo1pKignhRvlRib7lfyTTAHg5nQoq0Hk1clrU9OQEM/jL59oO/cFFG6ZroAiue1jLUnT6LHxpbPCruV91FTySRt5APHwzdfxA1M/guVUgXsU8MboHcO9bW4OYelmA1LRSAWBYNcbfh9jX74U5d/I1pgYPUTqaVvE1CEBFdhLIUrgb9p9P/AKvM9ugTlC3+IblI4Adqbj5cVyc7LT6dCgJ5+XoftlnWez0MoJEabiO+wA36GwLyLN2RlxV2zzrp3T05bxjd7QYqQhkq9q9pAdwBogg13vJn6xOxEBbx1sbUkG432C88k88/POu1vs/JYLrFqSKpnuKRRtAOxlBA81t2/vmP0/pqxgpMsUkSk3vA3wEn9YP8wHgCQc8fXOqyLl7/AL++RzceyKdH1+bTArJCyNtFhKG1RwNoBalsn4d8s9W6rptSBteOKWxbTQ7dw5G0yLyPXt8Ky91vXBBsvuw2qdkiMo4UC+wuvneafT9FcyePOtx3TKCGY3/SleYfELzwavMQ0/8AT2Nzi+EbboHTPJ5dSWPceHICPLfYN/2zYGaaLUeEGNsCwLwWm67oOpHPvdh6ZqdfodItuqLQAYAMo3BgaePbZo88GqrjNBpurTIrMsrqoIAAcklibC7Wuq7k/TLG5218ySUY1aPSo31LgWsLEEHdvZfh/lPpfHpmAzTac02mYxqdyNp3WQr8V7BvXgV8sz+jdG1Gq08eo02qDK69pEBIYHay2NvYhv3/AHyj0fqafogcAmtjsjdhXvWO4x4WRdkzDywvlo12l6npphQjkcgfphYyLZsqSo4IHpl7/EYV5YybaoAwT3Z4APlpv+MsdS0mqLgydPkZgDU0ZUOpI7K6G9t/7ZVotdrF8s+jnkUAU3h+bdVAPXBr4ivTJLDJ9hDIk+S5DqJNxEYlcMR30zKDySwJJA+HyyptFMCzaeIwsSLUtGsUnay0QJ5PxFH55kaOWdtvh6GYA8tvYqVqgO/Bvk98zZ9L1FwPCgjjPHmkkUkfE8X/ALZI48vFfQkpwu7NSTqLuWBoADZaNBMFF+8G38Gr/SazrPYNE8B2G5nMjK7yFi77eULBvd8rDigO+avT+xuonA/jdSxUH+XEavkHzNQF/QfTOw6d0+PTxiOJQqL2A7k+pJ7kn4nPTjxuBwyZFLZGVgZSMnOyOROMYykJyMZGATjIvGATkHGU5Cnmf4j9GrUici45ABu4UJIoCsrPdgOigCv6W+Izi9ZoUkl3ymR0jt3W3faNwAjpm4Jvtfp9M9n9r9YkOjlaRA67a2kAqSeFBtl9a9RzVc55v0boM2okSNWjVlYTSOLeNQreX8vcCWLqQLPAhzhlT1Knuz1Y5+xuuCn2c6Ouo1KrqtyWvk2AMEZWB8HcARG1EEn51Y4zJ6506XRuA6GSLzbTvi4F3vO8++PtfrnbdC9lF0zhmfxWA4JXYEN2diKdoB7mwTYu+wG91WmWVGRxasKZSTyPhxmljThpkZeWpWjzr2a9p/4dFWR/F0+541oW8YPmRCvptBKEfDaR2rNZ1TpMQYrGQ0TqXhZSCGhfnb9Yy3b+llzd9a9j5IKk0zWFJbZ7gUV3dnlAYDjj5Zw2p1PhL4oYxFJAxN+JExNg1HZoUWBo+vftXGSnWl+5nWGm9UfeidP0qXaokVnRj/D+KSQm5GOzefQirA9dyn41VBEzx8FVkj3JGQ24AorMYG4/luDuSzxdfDO19k4k10WqVBUUghZXssBOu4q6jta7Y/n5RecX1tDFvaim5tmoUFQw2tSiEEiyjWbJA2shrLWy9Sa936E9J6cZo5tRCG8TTGKQjkExt4gk8vxUxsa+bDNfNKWlikBRW3IqOL2FGNeYWTXLDvnpvsL7MSQ6fUNO35msJJ27SY0KsF8wtSx3s3HAuue+ar2s9gpWLyaXYw/LcQHyFmAqTZIKKG1VquiSe3r1eJGFm3djQsUJjdSrIaZT3Bvv8x8DmYvVIh5d67hxV21962jknn0zji2pV1XUQaySRCwpjI5bd2UEKBt4NfGvXMjSzyA+GmnYMt8FHQ+buHQIigd6Jas8UsLi262O6yKXc3p6y7D8uFhz/wCYSpK7qUiNQX5PA449fhmuM0k86qWSJ9sqLIiuULKf5fnChtpBNgkmm4Ay5ptBqZBR8PTxqaoEMdpvgRxkpxf693ftmP1zpCaQiRHYwGg+/wA5SRdzxsvoNzE/IHtQOWMVT8w2Ymi9n2GoZpwknkqRCSd49HjJrgngpwO3PObSWolCBzQCyRK+7fGfWPxBYIA4o2R8x2y4UOoQhmUTxggnYVWnHG5L5VviD3BrkZwnWtYqxp43vrIweIIAxILbtsnIAvbz3I59c1G8gclFWUdV1rakyuziOOL4053kErHGBV3/AM5odbqjIQxUIoUKijsFHFX687jfxxr5jM97QlDasYFBV+Z7m+eTk6TTbl8SQEQqwDEUCx5IVAe5+JHYZ7YRUEeWcnJnqH4K9RkVXhPMbPvRD3Cm1Z4yT6FeVPcWR2IProz549gvaIaXX+KyMUaN08JNpK+YMuwOR257c8ms9w6R7S6bVfypV3Vfhv5JB9UbnK5VyYcXyjcVjAOTlOYrIycYAwcYwCMkYwBlQJxkYy2Qg5a1UpRGZVLlQSEWtzV6C/XLuMyaONT2n1amn0Tkm7Kq4A71flPqAOL7g/Wt/bVh/wCknqgeQV7/ACK/5o+1+/8AEUetJyczRq13Rwcn4kqF3HSzBeByybrK7gCvcX6X37jMeH8RZpSNmjCgkbWk1CbTfZfICdxF0K/cZ6ERlptMh5Kr6/pX1AB9PUCvpjT6lteR5P1vqEk6pI2nd9m6YFJJ5/OrhFbzqECgt2U8ntwDnoHsp0f+HjZnULLKSZKN0FZvDW/kp/ck5tp9Ir7LukYOFHAJUeUMK7A0QPiBl/Cik7DlaoZSRk5GaIDmLqdBFKbkjRyAVDMoLAHuA3cfbMnIwC3DCsahEUKqilVQAAPQADPPvxBgGnnSWuNT5TSqx8aNOK3dtyKbPxjXPRazz78T5gzQR8kofEerBjUhl3Bv6jyK4oBzfbMTScWmbhyZfsJ1xfNpHamj/lliF3LuoopLeajVV6MudmM5j2L9nxFpxJN55J0BdXUbVVyXEYjqlrfR/wCBnUjLFNJJkk7ewGYnUOmxzipEBrs3Kuv+l1oj7HMzJrKyHJ6j2akT+VIHH9Mlq1f/ACKCD/0j65ruoaOXw3SWGQKwI3KBKFP6XHhkng0bI9M7sjJrOD6eF2tv6Oniyo8Z6TrjG6uxNqWSX9RcCg71XID0bFGt3BzO9s+irqoQ20B4yWH6SwIG5Qw7EhRyQe2bT2304i1obYGGqj8xobi0NKUB7Hcjn4Hjg5sfZro8U+mADTRyR/lyESWSV912Rty+Zdrdh3zmoNT9lnRzWlWeFTLGruoRwAauRuV/SdwUD1y3KrNy7AgcDt2+SjsM9k6/+Fn8S5kWdVc15vCbzUP1gPtN/Gs0XTPwqd5As8hRex8Mbip4tD5AORyH7EfPg+yPB52zX/hP0Ez6kzOCY9skKMQSom2bwfh5QOx9SM9P6h+Hujm7B4+bpG8oJqyFcGrods3PQ+iR6RSkQpNwZV77TsCHk8m6PPzzaAZWzFnG6b2C8Mkx63VpYqkkCqO/m2gVfOdX0/TtFEiNI8pUAGR9u969W2gC/tmRisVQcm+RjFYrFEJxjIykGMYGQoxjGCFOQRknF5DRGMHIwUYwDjAAxWMjAIOQcknMfVzFEZgrMVUkKotmoe6APU5Cl68i847/ABnqkgBj0KR3RHjSix3u6PrQ+ljvlI6J1LUfz9YkKnb5dOpDDsSN3HqD65m35GqRuese1Gm0x2u4Z+/hp5nqibNcKODyaGcb7MdLk1+oM8ynYztJIzxlPEtB4UaX2Cq9WO/Px56TpPsPp4fe3TAM7bZdvh7noFjEAAzd+TZ8xzp4owooChyePieSf3OWr5F1wVHFYxmiE5OAMmsEIxWTWAMgOf8AbPoravTjwxckTrIg3bbo067vQlSQL9azgfZvqL6HWHxopojIv5kKlnYpHfhytGdwNpQ8hviuKIz16sxOpdMi1KFJUDA+vZl5u1Ycr29MjjZpSotdK6zBqluGRHqrAI3LfYOvdT8jmxvOE1/sI6tu00l0y7EkJRogBX5c6jcK+YPB+WazT+0fUdANmqgaRBf5jlnNByKMqLtPG3lqPrzmbkuV8Bpi+H8T08NlecRo/wAR9KaEwkhYnad6khf9RHu88cgG/TOi0vtBpZR5NRC1+gkW+fkTlU0ZcGja4y1FIGFqQR8QbH7jLgObUrMUVYxkZogwcjJzJRjGMoGMYwQoxkYyGxWMVjAGLxkYBJORjGARWRWV5SchSisVlQGRgoGScgLlVVlIRknFZIGAAMnJxWCDFYyRgEYxk4AAyHQEEEWD3B7EfDKsDBDA1PQ9PIAHhjYKKFqOAOwvv6D9sw5/Y/RP72mj4AAqxQHwo8ds3mMpLMPpnS4tKnhwRrGl3Sjiz3OZlZOMULGMYzRCMZOMlFGMYwiEYycZKKWcYvJyGhgYrGATlNZIxWALxk4rAIORWVZGAQRkVlVYyFAGKxeSMpCDjJIwBgDJxjBAMkZGTgCsZOBlIRk4xWATkYyctAZGTjLRBjGRkBOMYwBjGMoIOMnGSkCzgZOMwdBWMnGCAYrGMoGSMjGCAnIxjIUYxjJ3ArJArGM0Rk1jGMAYGMYAyQcjGATi8YwQnGMZQTjGM0QYxjAGMYwwMYxkAxjGUDGMZAf/2Q=="/>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sz="1800" b="0">
              <a:solidFill>
                <a:prstClr val="black"/>
              </a:solidFill>
              <a:latin typeface="Calibri"/>
            </a:endParaRPr>
          </a:p>
        </p:txBody>
      </p:sp>
      <p:pic>
        <p:nvPicPr>
          <p:cNvPr id="1035" name="Picture 1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67095" y="3893896"/>
            <a:ext cx="1266505" cy="84280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cxnSp>
        <p:nvCxnSpPr>
          <p:cNvPr id="34" name="Straight Arrow Connector 33"/>
          <p:cNvCxnSpPr/>
          <p:nvPr/>
        </p:nvCxnSpPr>
        <p:spPr>
          <a:xfrm>
            <a:off x="3938983" y="3581400"/>
            <a:ext cx="709217" cy="152400"/>
          </a:xfrm>
          <a:prstGeom prst="straightConnector1">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42" name="TextBox 41"/>
          <p:cNvSpPr txBox="1"/>
          <p:nvPr/>
        </p:nvSpPr>
        <p:spPr>
          <a:xfrm>
            <a:off x="3896853" y="3276600"/>
            <a:ext cx="981533" cy="307777"/>
          </a:xfrm>
          <a:prstGeom prst="rect">
            <a:avLst/>
          </a:prstGeom>
          <a:noFill/>
        </p:spPr>
        <p:txBody>
          <a:bodyPr wrap="square" rtlCol="0">
            <a:spAutoFit/>
          </a:bodyPr>
          <a:lstStyle/>
          <a:p>
            <a:pPr fontAlgn="auto">
              <a:spcBef>
                <a:spcPts val="0"/>
              </a:spcBef>
              <a:spcAft>
                <a:spcPts val="0"/>
              </a:spcAft>
            </a:pPr>
            <a:r>
              <a:rPr lang="en-US" sz="1400" b="0" dirty="0" smtClean="0">
                <a:solidFill>
                  <a:prstClr val="black"/>
                </a:solidFill>
                <a:latin typeface="Calibri"/>
              </a:rPr>
              <a:t>75 MYO</a:t>
            </a:r>
            <a:endParaRPr lang="en-US" sz="1400" b="0" dirty="0">
              <a:solidFill>
                <a:prstClr val="black"/>
              </a:solidFill>
              <a:latin typeface="Calibri"/>
            </a:endParaRPr>
          </a:p>
        </p:txBody>
      </p:sp>
      <p:cxnSp>
        <p:nvCxnSpPr>
          <p:cNvPr id="45" name="Straight Arrow Connector 44"/>
          <p:cNvCxnSpPr/>
          <p:nvPr/>
        </p:nvCxnSpPr>
        <p:spPr>
          <a:xfrm flipH="1">
            <a:off x="2815509" y="2996530"/>
            <a:ext cx="1233480" cy="280070"/>
          </a:xfrm>
          <a:prstGeom prst="straightConnector1">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82" name="TextBox 81"/>
          <p:cNvSpPr txBox="1"/>
          <p:nvPr/>
        </p:nvSpPr>
        <p:spPr>
          <a:xfrm>
            <a:off x="2809474" y="2842642"/>
            <a:ext cx="981533" cy="307777"/>
          </a:xfrm>
          <a:prstGeom prst="rect">
            <a:avLst/>
          </a:prstGeom>
          <a:noFill/>
        </p:spPr>
        <p:txBody>
          <a:bodyPr wrap="square" rtlCol="0">
            <a:spAutoFit/>
          </a:bodyPr>
          <a:lstStyle/>
          <a:p>
            <a:pPr fontAlgn="auto">
              <a:spcBef>
                <a:spcPts val="0"/>
              </a:spcBef>
              <a:spcAft>
                <a:spcPts val="0"/>
              </a:spcAft>
            </a:pPr>
            <a:r>
              <a:rPr lang="en-US" sz="1400" b="0" dirty="0" smtClean="0">
                <a:solidFill>
                  <a:prstClr val="black"/>
                </a:solidFill>
                <a:latin typeface="Calibri"/>
              </a:rPr>
              <a:t>500 MYO</a:t>
            </a:r>
            <a:endParaRPr lang="en-US" sz="1400" b="0" dirty="0">
              <a:solidFill>
                <a:prstClr val="black"/>
              </a:solidFill>
              <a:latin typeface="Calibri"/>
            </a:endParaRPr>
          </a:p>
        </p:txBody>
      </p:sp>
    </p:spTree>
    <p:extLst>
      <p:ext uri="{BB962C8B-B14F-4D97-AF65-F5344CB8AC3E}">
        <p14:creationId xmlns:p14="http://schemas.microsoft.com/office/powerpoint/2010/main" val="1335924703"/>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 name="Rectangle 128"/>
          <p:cNvSpPr/>
          <p:nvPr/>
        </p:nvSpPr>
        <p:spPr>
          <a:xfrm>
            <a:off x="1143000" y="5254389"/>
            <a:ext cx="3006607" cy="1250411"/>
          </a:xfrm>
          <a:prstGeom prst="rect">
            <a:avLst/>
          </a:prstGeom>
          <a:gradFill flip="none" rotWithShape="1">
            <a:gsLst>
              <a:gs pos="0">
                <a:schemeClr val="accent2">
                  <a:tint val="66000"/>
                  <a:satMod val="160000"/>
                </a:schemeClr>
              </a:gs>
              <a:gs pos="50000">
                <a:schemeClr val="accent2">
                  <a:tint val="44500"/>
                  <a:satMod val="160000"/>
                </a:schemeClr>
              </a:gs>
              <a:gs pos="100000">
                <a:schemeClr val="accent2">
                  <a:tint val="23500"/>
                  <a:satMod val="160000"/>
                </a:schemeClr>
              </a:gs>
            </a:gsLst>
            <a:lin ang="5400000" scaled="1"/>
            <a:tileRect/>
          </a:gra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pic>
        <p:nvPicPr>
          <p:cNvPr id="102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56024" y="3900192"/>
            <a:ext cx="1393323" cy="93566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cxnSp>
        <p:nvCxnSpPr>
          <p:cNvPr id="5" name="Straight Connector 4"/>
          <p:cNvCxnSpPr/>
          <p:nvPr/>
        </p:nvCxnSpPr>
        <p:spPr>
          <a:xfrm>
            <a:off x="4267201" y="1059872"/>
            <a:ext cx="1" cy="464128"/>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3581400" y="1524000"/>
            <a:ext cx="420843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3581400" y="1524000"/>
            <a:ext cx="0" cy="914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7789836" y="1511877"/>
            <a:ext cx="0" cy="1624445"/>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1447223" y="2462645"/>
            <a:ext cx="273657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flipV="1">
            <a:off x="1447222" y="2462645"/>
            <a:ext cx="6927" cy="1347355"/>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V="1">
            <a:off x="2725319" y="2462645"/>
            <a:ext cx="0" cy="1359478"/>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4149607" y="2462645"/>
            <a:ext cx="0" cy="630382"/>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V="1">
            <a:off x="3856024" y="3145415"/>
            <a:ext cx="845562" cy="3030"/>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V="1">
            <a:off x="3856024" y="3136322"/>
            <a:ext cx="0" cy="661556"/>
          </a:xfrm>
          <a:prstGeom prst="line">
            <a:avLst/>
          </a:prstGeom>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V="1">
            <a:off x="4701586" y="3136323"/>
            <a:ext cx="0" cy="661555"/>
          </a:xfrm>
          <a:prstGeom prst="line">
            <a:avLst/>
          </a:prstGeom>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6858000" y="3145416"/>
            <a:ext cx="1085398" cy="3029"/>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flipV="1">
            <a:off x="6858000" y="3136322"/>
            <a:ext cx="0" cy="661555"/>
          </a:xfrm>
          <a:prstGeom prst="line">
            <a:avLst/>
          </a:prstGeom>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flipV="1">
            <a:off x="7943398" y="3136322"/>
            <a:ext cx="0" cy="725832"/>
          </a:xfrm>
          <a:prstGeom prst="line">
            <a:avLst/>
          </a:prstGeom>
        </p:spPr>
        <p:style>
          <a:lnRef idx="1">
            <a:schemeClr val="accent1"/>
          </a:lnRef>
          <a:fillRef idx="0">
            <a:schemeClr val="accent1"/>
          </a:fillRef>
          <a:effectRef idx="0">
            <a:schemeClr val="accent1"/>
          </a:effectRef>
          <a:fontRef idx="minor">
            <a:schemeClr val="tx1"/>
          </a:fontRef>
        </p:style>
      </p:cxnSp>
      <p:sp>
        <p:nvSpPr>
          <p:cNvPr id="50" name="AutoShape 2" descr="data:image/jpeg;base64,/9j/4AAQSkZJRgABAQAAAQABAAD/2wCEAAkGBxQQERITEhMUFhUVGBgVGRgYExYYGBgWFhQYGRUXGhgZHDQhGxwlGxUXJDIhJSotLjAwGCAzODUsNygtMCwBCgoKDg0OGxAQGy4kHyQsLCw3Nyw0Nyw0Ly4sLCwsLiwsLCwsLCwsLCwtLCssLCwsLC0sLCwsLCwsLCwsLCwsLP/AABEIAMkA+wMBIgACEQEDEQH/xAAcAAEAAQUBAQAAAAAAAAAAAAAABQEDBAYHAgj/xAA/EAACAQIEAwYDBgMIAQUAAAABAgADEQQSITEFBkETIlFhcYEHMpEUI0JSobFicoIVU5KywdHh8PElM0Oi0v/EABkBAQADAQEAAAAAAAAAAAAAAAABAgMEBf/EACoRAQEAAgEDAgUDBQAAAAAAAAABAhEDEiExBEETUWGh8CJxgQUyUpHR/9oADAMBAAIRAxEAPwDuMREBERAREQKEyiuDsQfQyMw9Elc9gamobNrc37wv0/aClOprlAbbVQbEbg9RM+tXaViQeIoMuoJUeIJy/wCJSCPeVpYyonzG48W7y/41Fx6lT6xM/mdSbiYdHHqbBu7fY3BU+jjT2Nj5TMmm1iIiAiIgIiICIiAiIgIiICIiAiIgIiICIiAiIgIiICIiBiOuRyfwtv5N/sf3HnMbFgI4bo9gfJh8p9xp7LJMi+hmGwAORtQdr9R1HtM88eyti2jkbRTVb3ACk7/lPqvj5z1/Zya5Rl81JX9BofeYnYsNnNxpZgGF/oD+sz1cVe8K+B/ElkJ3U60qg8Dp18d/WXKDgHKrNTb+7fb+m+hH8ptLYxDr8yG3ineHuu/tYzy2ID6U3UH8rLcH1U6j2iZQ2y6PFlz9nV+7fbU91r7ZW218Drv4GSM0t+IL2ow9awc6KQ6vbN+E33B8HUXt1MvvWrYGxYAUfzLmaiP5k+egPNSyDW4EvOT5rTJtsSH4RzDTrkIwNKqbkIxBDgfjpOO7US2txqL6hTpJiaS78LEREkIiICIiAiIgIiICIiAiIgIiICIiAiIgIiIFGYDc22HuTYD6mYOLTtAQSRrcEbgjYj/vlIHnzlrFY2iwwuOqUGurBLJ2ZZCGXvBO0XvKpvmI8jNW5X+IL069Ph/E0aliVDUzWfRKziplplTbZhfvbEjTe0a2it/ONNG3akBdBn2W50F/y389POX8VtmXfw8Z5zK66EMrDyIII/UEH9ZGiouFcBwOwbQEjSi35SelM9CdFOl7EAZZYa/ZRljFppd1F/EgfvPdSjTqjKwRh67HoQRqD6TLNIHYCeXVB8wT3AlJiaRFHgQoh1pANTclmp1O9mLG5Ic969/G+wtaZdAvTACnMPyVTrbwFQb/ANV/WXarUVF7Afy3X/LMf7ZTYWFYEeDgH2uLW/WTrXg8IrF8NUsVoqtJz3jQqf8As1De+ZCvyNf8SepBmbwfHuCadzmUa0Kp+9XzSoT318Cb38RtPVcZlKlVqINbE5gLflcd4HztIrFqxKgEMLg00xFUo6t40MSoJv8Awte/iBE15hG34PGJWUlDscrA6MrDdWB1B/3B6zInOavEKuGrrUqE0qrDsw9ay062vdpVzTumf8tVdr2yi+U7twniq18ykFKqWz02Iut9iCNGU2NmGhsdiCBpjnteXaQiIl0kREBERAREQEREBERAREQEREBERAREQEheZeVcLxFCmJpB9LA3IZd7FSDoRc/UyaiBxc4TiPL9UdmDjsHlCN3bVaaqe5fLckKL2axFiQcthJI/Ef7UezwOGepUtZu0IVEPUOVuPKwN/K2s2X4mcVfDYSoaBArZSQ2lqa3ALkHc3YADx11AM13legaaBaNFmJ1LvdAxOpcu+rknUkXJvOP1XqvhTWE3l8mHJnZ2nlHpwzitmYY+nRU6ijTpHsk0GiktmA0221OkiMJzvVTELhsQGqVL2zU++CPG1gR6C833FcCxFe4aqtIHQimpY2PXOSB7Wkdw/wCE9BawrtiK+cbEFB9bL5TLj5eXObuOrr7s8Znb3ZXDOYKdcWVrkbqdGXyZTqp9RM16QbUKbeQB/S95i8V+G6VO8teqlQfLUAQspve9woa2movY9ZqHN2J4xwZBUY0MRh9F7VEZSCdjUW/dv4i4vp1E6MOu9sl5jl7tnxOLp0GAWr2beD3S/kM1r+15jNzdQBNN87MBqqoagt43UWt62nB+Ncz4nFszVarWb8IJC/TrOzfD/lbNgcPro9MVLZO8Gdbsc19rG21/ORzZzjx3VeXK8c3p54pz12Y+7WrUpbNTehnAHiD1A6qT6HpNbx3PNOnXoVMDZHUNfslfsipscrUNcguNSt7+FwCNz4nyoUUlCwP8P+qm4P0mjcIwTHDkUqakmrWAqrb5RUbQ9RsLWvt0nPx+omWFyvaxhj6q6ts8OrcnfE7DY40qNW9DEuD92wbIxAvdKhFiCNQDY9PXebz5xp8LqkdlVpB6Z00FretpO8KfF4NUWliKqgWyE/eUjb8NSmdFuNLrlv0INhNuP1mGXZfH1s8WO5ROZ4b4pJSqhcXSemdM7U+/TsdFqAfOuosRY77m2u+8H4xRxaGpQqLUUMVOVgbMOh6g2IOvQidUyl8OvHkxy8VnxKA32/7aVllyIiAiIgIiICIiAiIgIiICCZYGIBNl71tz0+s81aZIux0HTpI2jb02JGy9702+so4YjVsv8u/1MxvtIAuFOXxtf9tZYxPEAVOTvG3Q6D1PSZ3OI2gcVgaAqF6qi/8AfOzVHQLchLuSQlyTpoLnTrL1LidJGyDMxGxVGZW9HAyn6yBxlB6zZWqVCT+FGCD2y97/AO0yMItTCJ2XYk0B/wDGykKvmjAdw+nXXecuWMzYXu23C4s9Bb1klQYNfSaLS4kEF6VQkfkqaOvlmHdf3sfG8kRzIKSBqqlFP4vw/wCIaD6yMOvC/OLYZa8tsKEfL9OkxcdQR6bpWVWpuCrKw7tm0IPkbyAo80I/yVVPlcGXOIcYLIe8LeA6xfVYY3xU3lkfPPxO5IbhOJstzh6t2ove+nWmx/Mtx6gg+IGxfDP4p/Y1o4XEIDTW6irnNwpPdUrlOg2vcDb1m185AY+gtKpZlRswF/lNiPUGxnLeM8jVUBfD/eoNSoN3Ht19tZrcuPm1v27z6VaWZR2vnLnXDtgalWm/eGiZSjEudVHdYgzD+HPBWGDo1XQqzBme4tmLMTdgdz4HefPvCsR2VZGPQ9RsfGfUHJfNC4iglypIABAnD6nXFdct7Ze+vs5+Xixt/VfLIfBDW1xfoQCP11+hmJj+FBrFSVI91YHcEfsdx6XB2DGY6mBco1upVc1v6R3j7AyJxFKk6llNgdcyNlJt5rv7zz+XPixynTlv6uTk9Pqblcm5wwNuIYVCD31caXBGWxBBGo6zaeCYStQHa0Cr1VdBa2U1FNw1KsV3BDXDZe7o1jY3s4fFUcVxlnLLkwuHykk93tKreJ0HdH6zcqOAyVldAvRTfS6E3NiOo3F9Nxpe89P03Llc5L8vz7aTx9UuP7NGw3xD4pUbNh6OGftCEFMiremTdkaoxYXsoyk2FypBsQCbvBPjDiKFc0eK0EpgNkZqasrUje12Qsc636qdtRmnP14n2PGqqrU7Oj9oqBiPyh2Lb+Za3rJD4j814bFO1Fqfaqijsq6m1VD+Q3HfTbT6T0JllvVepx5f5TzH0tTcMAykEEAgg3BB2IPUT1OefBXjZr8Lw1Mgs1IMhIemcqiowp3UtmAy2A0/DOhzZYiIgIiICIiAiIgJjcQvk0uR+ID5ivUC3X/mZMQMDDY+myjsSGHQJYge+wlzsc2r7fl6e/jMDiHA7sXotkYkkoSwpsSbk2U3Vj4jxJIJkbVoMp+8w76dQz1B7dndvqBMcrlPZS2xs5I2mNWwtNjmZBe1sw0P1E1VeOYRagR6qJUOyPUqK59Fexkt21Mjr9a/+hlevZ1MLjHAqVRlIrVKNhbTKQx8SXB/cSBxvDsQKdPs8fTIY2y1abaEeOWpt7SV4jhqL7EnyNasP3E1vH8LpG/3VJv6mY/5CZnv6M7fou4F8Qlw9PC1Bcd7tch9g40Gn5pTj9YoezIWk2QOQtVSrK1xvmF/+RIHHVaGHtmp01OwAo1GJ8gMq39peHF2ZR90+2hZadP9HcsP8MtqaV7aRjlAe8U92p//AKl9MbSA+Zv6Q5/yiXTjMSdvs6j+M9qfoqoJH4/C1HHfGDbz+xEEHxBFTQyvRPmSRWjiwXbLUYA63qYeqQf6gF/UzOpVQHVqdWhUYsq/c1gWzMQADSPTx1ml1a1egGWljGUX2BFhrqASbj6zy/EmORqmMqF0N1JrBrGxFwCLbE/WZ544yN+Pu2vnfkuniA1WnTOHxW5TTs6x/ZWPjt4+M5rhOK4rA1CFd6bp3Sp6W6EGTGM52xaHIMT2y/xKpt5XEi8WPtVVnq4mlcgd6zAXsNLW0AOl5fjxymOuTVx/39tNMsZW6cv/ABArVSq1Khz9OgMl+O/EJqVNqKAVa1QZVUXbKzaAm258B1nKk4RUNJ64y9krFM5awZ1AOVRuSQwO08cJ4m+FqirTy512JF7E9R5zmz/pXDc+vGfx47/8cuXBLdu8fDfgo4ZhDUxBtXrnPUub5fyr66knzPlJfivM9HD4HE4ikVy0UyIFFlLt3aaqQLEAkXy3tYzlXAuPVOI1BTNg4BZqlV+6ttyF6n6TA52419yMIMSMR952jsosoyjKiDx3JPtKel48sebKcl3le/b2/PZljMss/wBUTHJ9LCYXBVsdiKa4jEfMe0BZKZc2prl6u518hfwkfztxz7VSWnicCuFraPTZVsCttj4X/SSOCwI/9JwR1LD+0cRpuz93Dqf5UUC38Zmd8XzTNGkDbPc28cttf1tPRt09Ph9P8THe/wAiO+CvMNPCVKgxByU7hlq51XI50KksQMrBeunctuRPpKjVDC4BHqpB+hny5yjyi2LwaVndBSeu+GVSmoY0g5qBwb37tgDfVfCd2+E+Pq1uGURXuatFqmHYm+pouVGp37oAv4gzaZbtjBuEREskiIgIiICIiAiIgJ5drSpM0HnfhfFa9YDAYladF6ZFQVRTKh76BPuy+o3ubbwipnmHiiFShVWHgygj6Gc/xjWPcJpDXRHamPPRSBLFf4W8Uq5jU4nqQQApqWIDXS5uPE66kWA1lzD/AANRge3xlZze4AAHW5JzXuSST/V13LspZtA1Oa6dMMVxVeoQQCFrVSN9Tnc5B9dZj4ji3EMWCMNQxbp+dsRVUajxUqDv0Yzo3DfhVhsOFyBLqbh2ph3v43Y6e0mqXJ42aqxHgBaR0xGnz/V5Ox4vVqhgzG2UYhDUA8yWOnveZlP4a8RqJnUW0uS2IVvpkuTO7vyfR/iPqZGnA1sC1179Pwk9MTuuE1uBvh7hqlQuP4mWx8tbyBx+Kr3s1WqR51GP7md05upYfFJ2ijLV6i2857j+XGYE5Db0ltRXq1XPIk/iuXyNpgDBGm4z/Ie6T4Zri/tvK2ajSZSo+Jcq0SpII2JHuDYy3Cy9TzMjAHur3yCwAvcLcKTqdRtrD4ZgqvY5W65Ta9yLXIsflO3+hlmXBXbLkzNlJvlzHLcbG219TAvJhDlLXF9gvU/98Jjpa4vtfX06zJweIymxB100NjJbF8JD3GU02WwOZSCWYiwIOvW9/Mbyeym9eWz8E5mpHGYrFPoCERB4KigWH0EgOY+J1OI4nKo30A6Ko/7czCo8ErqWXs2PW62y+pY7D9ZsXKnKhXEU/tBNnsGRSR8yu+RmGu1MXA/MNZz/AAst2z+HbfU4Y8Mwx8+7aeS+X67cKZcOCXNariKfQVPs70FUrfTUPWF+tgOgnWOQqlVsKe2otRYVG7jKVOtmYgHWxdnkxwtE7OnkVFVVyqFAAVdO6ANhoNPITMmkw77+mnIRES6SIiAiIgIiICUJlZQiB4zRllCtpTNCHrLFpTNKZ4Hu0WnnPGeBWW6qAixF5Vnls1IERU5dol82UenSXMVwlGQqAADpJEvPDVZKuo5zx7lQC5Amgcd5d7RGXY6ketja/led4xaBxaanx7guUZ1G2/pJlUs14cM4Rw0toVNmXMLg/MpyVVB62a2m/eEu4rl7ym68L4TfjYw9ME0npHEZc1gruoDuAdL6aj/YCdDqclg9JELL5j52qcCIhODHwncOJclWGizW6/L+Q66SyLa59/Y2ZSCPQ+EyeUg9TMXYt3Uy5iTZQ1QAC+wBU6Tc8bwW1Cq6sBkRmJtewVST72H/AJmu8h0i4awOUKq3tpmBZiL9DZ7+58JW+Ymf21tGCpbScweEUsrW1BLepKZbn2mHhqNpN8OpZmUeJllY3Xl3FhkC21Em5rHDaXZ1wo8bTZ5Rtj4IiIWIiICIiAiIgIiICUKysQLZpTwaHnL8QaY3YGU7EzKiEaYZotKfZzM2INML7KZUYOZkQaY64URWwiupUjQi0yIg04RhL4XmrDrUJRQvZAkgBg9Krk9i9lt4id2tOP8AO1BjzNw5aaozVFpNYtqFpVKrVCRb+7D28SJ2GCPFSkGGokPjuXada99POTcQWSuR82cBr0KNemhGWqjU8xuQFcWbb+Emav8ACfC02o4ihlK4qmxLgm+dAQAQP4CbG35wfxTv+Kw61VKOLg6ThPOnDn4FxKhj6dzTNRVq23KbMPDVAw10uFO8nanTrs2Crg2B1UyW4Fg2d1sp8/SbngTh8VTWrRZKiMLhlIIP0/aZtGgqfKAI2TBD08BUWsrgXB38pOxEheTRERCSIiAiIgIiICIiAiIgIiICIiAiIgIiICeajhQSSAALknYAbkz1IrmXGV6OHqPh6BrOFYhFdVe9tCoYENbe3loCdIHPOUw+M5lx2Izs1PDURSGamaZHaWKIEbUKLVDc7nXrOsTnPwW4FVw2GatWOZsYtPEl7m5L5yQ1/wAVipv1zHwnRoRCIiEkg+cOX1x+Fq0SQCylQ1r2JG9pORA4ByxzZX5cxRwGLR6mFZiaYGXOgZzZl07wJ3W43uPA96wuIWqiuhurC40IPoQdQfI7TXeeuTaPFaPZ1AFf8NUAZ1srZbG2ozEXHheYPwv4Tj8Hhuwxr02SmzpSADGpkVrKS+a2UgEhbXsRc9ARG6xEQkiIgIiICIiAiIgIiICIiAiIgIiICIiAiIgIiIFFUAAAWA0AHQSsRAREQEREBERAREQEREBERAREQEREBERAREQEREBERAREQEREBERAREQEREBERAREQEREBERAREQEREBERAREQEREBERAREQEREBERAREQEREBERAREQEREBERAREQEREBERA/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sz="1800" b="0">
              <a:solidFill>
                <a:prstClr val="black"/>
              </a:solidFill>
              <a:latin typeface="Calibri"/>
            </a:endParaRPr>
          </a:p>
        </p:txBody>
      </p:sp>
      <p:pic>
        <p:nvPicPr>
          <p:cNvPr id="1032" name="Picture 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46372" y="4007592"/>
            <a:ext cx="1236012" cy="81832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57" name="TextBox 56"/>
          <p:cNvSpPr txBox="1"/>
          <p:nvPr/>
        </p:nvSpPr>
        <p:spPr>
          <a:xfrm>
            <a:off x="3647209" y="690540"/>
            <a:ext cx="2502317" cy="369332"/>
          </a:xfrm>
          <a:prstGeom prst="rect">
            <a:avLst/>
          </a:prstGeom>
          <a:noFill/>
        </p:spPr>
        <p:txBody>
          <a:bodyPr wrap="square" rtlCol="0">
            <a:spAutoFit/>
          </a:bodyPr>
          <a:lstStyle/>
          <a:p>
            <a:pPr fontAlgn="auto">
              <a:spcBef>
                <a:spcPts val="0"/>
              </a:spcBef>
              <a:spcAft>
                <a:spcPts val="0"/>
              </a:spcAft>
            </a:pPr>
            <a:r>
              <a:rPr lang="en-US" sz="1800" b="0" dirty="0" smtClean="0">
                <a:solidFill>
                  <a:prstClr val="black"/>
                </a:solidFill>
                <a:latin typeface="Calibri"/>
              </a:rPr>
              <a:t>EUKARYOTES</a:t>
            </a:r>
            <a:endParaRPr lang="en-US" sz="1800" b="0" dirty="0">
              <a:solidFill>
                <a:prstClr val="black"/>
              </a:solidFill>
              <a:latin typeface="Calibri"/>
            </a:endParaRPr>
          </a:p>
        </p:txBody>
      </p:sp>
      <p:sp>
        <p:nvSpPr>
          <p:cNvPr id="58" name="TextBox 57"/>
          <p:cNvSpPr txBox="1"/>
          <p:nvPr/>
        </p:nvSpPr>
        <p:spPr>
          <a:xfrm>
            <a:off x="3022960" y="1796534"/>
            <a:ext cx="1373187" cy="369332"/>
          </a:xfrm>
          <a:prstGeom prst="rect">
            <a:avLst/>
          </a:prstGeom>
          <a:solidFill>
            <a:schemeClr val="bg1"/>
          </a:solidFill>
        </p:spPr>
        <p:txBody>
          <a:bodyPr wrap="square" rtlCol="0">
            <a:spAutoFit/>
          </a:bodyPr>
          <a:lstStyle/>
          <a:p>
            <a:pPr fontAlgn="auto">
              <a:spcBef>
                <a:spcPts val="0"/>
              </a:spcBef>
              <a:spcAft>
                <a:spcPts val="0"/>
              </a:spcAft>
            </a:pPr>
            <a:r>
              <a:rPr lang="en-US" sz="1800" b="0" dirty="0" smtClean="0">
                <a:solidFill>
                  <a:prstClr val="black"/>
                </a:solidFill>
                <a:latin typeface="Calibri"/>
              </a:rPr>
              <a:t>ANIMALS</a:t>
            </a:r>
            <a:endParaRPr lang="en-US" sz="1800" b="0" dirty="0">
              <a:solidFill>
                <a:prstClr val="black"/>
              </a:solidFill>
              <a:latin typeface="Calibri"/>
            </a:endParaRPr>
          </a:p>
        </p:txBody>
      </p:sp>
      <p:sp>
        <p:nvSpPr>
          <p:cNvPr id="66" name="TextBox 65"/>
          <p:cNvSpPr txBox="1"/>
          <p:nvPr/>
        </p:nvSpPr>
        <p:spPr>
          <a:xfrm>
            <a:off x="7480660" y="2596634"/>
            <a:ext cx="1373187" cy="369332"/>
          </a:xfrm>
          <a:prstGeom prst="rect">
            <a:avLst/>
          </a:prstGeom>
          <a:solidFill>
            <a:schemeClr val="bg1"/>
          </a:solidFill>
        </p:spPr>
        <p:txBody>
          <a:bodyPr wrap="square" rtlCol="0">
            <a:spAutoFit/>
          </a:bodyPr>
          <a:lstStyle/>
          <a:p>
            <a:pPr fontAlgn="auto">
              <a:spcBef>
                <a:spcPts val="0"/>
              </a:spcBef>
              <a:spcAft>
                <a:spcPts val="0"/>
              </a:spcAft>
            </a:pPr>
            <a:r>
              <a:rPr lang="en-US" sz="1800" b="0" dirty="0" smtClean="0">
                <a:solidFill>
                  <a:prstClr val="black"/>
                </a:solidFill>
                <a:latin typeface="Calibri"/>
              </a:rPr>
              <a:t>YEAST</a:t>
            </a:r>
            <a:endParaRPr lang="en-US" sz="1800" b="0" dirty="0">
              <a:solidFill>
                <a:prstClr val="black"/>
              </a:solidFill>
              <a:latin typeface="Calibri"/>
            </a:endParaRPr>
          </a:p>
        </p:txBody>
      </p:sp>
      <p:sp>
        <p:nvSpPr>
          <p:cNvPr id="67" name="TextBox 66"/>
          <p:cNvSpPr txBox="1"/>
          <p:nvPr/>
        </p:nvSpPr>
        <p:spPr>
          <a:xfrm>
            <a:off x="3505200" y="2602468"/>
            <a:ext cx="1373187" cy="369332"/>
          </a:xfrm>
          <a:prstGeom prst="rect">
            <a:avLst/>
          </a:prstGeom>
          <a:solidFill>
            <a:schemeClr val="bg1"/>
          </a:solidFill>
        </p:spPr>
        <p:txBody>
          <a:bodyPr wrap="square" rtlCol="0">
            <a:spAutoFit/>
          </a:bodyPr>
          <a:lstStyle/>
          <a:p>
            <a:pPr fontAlgn="auto">
              <a:spcBef>
                <a:spcPts val="0"/>
              </a:spcBef>
              <a:spcAft>
                <a:spcPts val="0"/>
              </a:spcAft>
            </a:pPr>
            <a:r>
              <a:rPr lang="en-US" sz="1800" b="0" dirty="0" smtClean="0">
                <a:solidFill>
                  <a:prstClr val="black"/>
                </a:solidFill>
                <a:latin typeface="Calibri"/>
              </a:rPr>
              <a:t>MAMMALS</a:t>
            </a:r>
            <a:endParaRPr lang="en-US" sz="1800" b="0" dirty="0">
              <a:solidFill>
                <a:prstClr val="black"/>
              </a:solidFill>
              <a:latin typeface="Calibri"/>
            </a:endParaRPr>
          </a:p>
        </p:txBody>
      </p:sp>
      <p:sp>
        <p:nvSpPr>
          <p:cNvPr id="59" name="TextBox 58"/>
          <p:cNvSpPr txBox="1"/>
          <p:nvPr/>
        </p:nvSpPr>
        <p:spPr>
          <a:xfrm>
            <a:off x="1260593" y="4885058"/>
            <a:ext cx="1031928" cy="369332"/>
          </a:xfrm>
          <a:prstGeom prst="rect">
            <a:avLst/>
          </a:prstGeom>
          <a:noFill/>
        </p:spPr>
        <p:txBody>
          <a:bodyPr wrap="square" rtlCol="0">
            <a:spAutoFit/>
          </a:bodyPr>
          <a:lstStyle/>
          <a:p>
            <a:pPr fontAlgn="auto">
              <a:spcBef>
                <a:spcPts val="0"/>
              </a:spcBef>
              <a:spcAft>
                <a:spcPts val="0"/>
              </a:spcAft>
            </a:pPr>
            <a:r>
              <a:rPr lang="en-US" sz="1800" b="0" dirty="0" smtClean="0">
                <a:solidFill>
                  <a:prstClr val="black"/>
                </a:solidFill>
                <a:latin typeface="Calibri"/>
              </a:rPr>
              <a:t>Fly</a:t>
            </a:r>
            <a:endParaRPr lang="en-US" sz="1800" b="0" dirty="0">
              <a:solidFill>
                <a:prstClr val="black"/>
              </a:solidFill>
              <a:latin typeface="Calibri"/>
            </a:endParaRPr>
          </a:p>
        </p:txBody>
      </p:sp>
      <p:sp>
        <p:nvSpPr>
          <p:cNvPr id="69" name="TextBox 68"/>
          <p:cNvSpPr txBox="1"/>
          <p:nvPr/>
        </p:nvSpPr>
        <p:spPr>
          <a:xfrm>
            <a:off x="2025668" y="4908373"/>
            <a:ext cx="1031928" cy="369332"/>
          </a:xfrm>
          <a:prstGeom prst="rect">
            <a:avLst/>
          </a:prstGeom>
          <a:noFill/>
        </p:spPr>
        <p:txBody>
          <a:bodyPr wrap="square" rtlCol="0">
            <a:spAutoFit/>
          </a:bodyPr>
          <a:lstStyle/>
          <a:p>
            <a:pPr fontAlgn="auto">
              <a:spcBef>
                <a:spcPts val="0"/>
              </a:spcBef>
              <a:spcAft>
                <a:spcPts val="0"/>
              </a:spcAft>
            </a:pPr>
            <a:r>
              <a:rPr lang="en-US" sz="1800" b="0" dirty="0" smtClean="0">
                <a:solidFill>
                  <a:prstClr val="black"/>
                </a:solidFill>
                <a:latin typeface="Calibri"/>
              </a:rPr>
              <a:t>Worm</a:t>
            </a:r>
            <a:endParaRPr lang="en-US" sz="1800" b="0" dirty="0">
              <a:solidFill>
                <a:prstClr val="black"/>
              </a:solidFill>
              <a:latin typeface="Calibri"/>
            </a:endParaRPr>
          </a:p>
        </p:txBody>
      </p:sp>
      <p:sp>
        <p:nvSpPr>
          <p:cNvPr id="70" name="TextBox 69"/>
          <p:cNvSpPr txBox="1"/>
          <p:nvPr/>
        </p:nvSpPr>
        <p:spPr>
          <a:xfrm>
            <a:off x="3380890" y="4880664"/>
            <a:ext cx="1031928" cy="369332"/>
          </a:xfrm>
          <a:prstGeom prst="rect">
            <a:avLst/>
          </a:prstGeom>
          <a:noFill/>
        </p:spPr>
        <p:txBody>
          <a:bodyPr wrap="square" rtlCol="0">
            <a:spAutoFit/>
          </a:bodyPr>
          <a:lstStyle/>
          <a:p>
            <a:pPr fontAlgn="auto">
              <a:spcBef>
                <a:spcPts val="0"/>
              </a:spcBef>
              <a:spcAft>
                <a:spcPts val="0"/>
              </a:spcAft>
            </a:pPr>
            <a:r>
              <a:rPr lang="en-US" sz="1800" b="0" dirty="0" smtClean="0">
                <a:solidFill>
                  <a:prstClr val="black"/>
                </a:solidFill>
                <a:latin typeface="Calibri"/>
              </a:rPr>
              <a:t>Human</a:t>
            </a:r>
            <a:endParaRPr lang="en-US" sz="1800" b="0" dirty="0">
              <a:solidFill>
                <a:prstClr val="black"/>
              </a:solidFill>
              <a:latin typeface="Calibri"/>
            </a:endParaRPr>
          </a:p>
        </p:txBody>
      </p:sp>
      <p:sp>
        <p:nvSpPr>
          <p:cNvPr id="71" name="TextBox 70"/>
          <p:cNvSpPr txBox="1"/>
          <p:nvPr/>
        </p:nvSpPr>
        <p:spPr>
          <a:xfrm>
            <a:off x="4480861" y="4880664"/>
            <a:ext cx="1031928" cy="369332"/>
          </a:xfrm>
          <a:prstGeom prst="rect">
            <a:avLst/>
          </a:prstGeom>
          <a:noFill/>
        </p:spPr>
        <p:txBody>
          <a:bodyPr wrap="square" rtlCol="0">
            <a:spAutoFit/>
          </a:bodyPr>
          <a:lstStyle/>
          <a:p>
            <a:pPr fontAlgn="auto">
              <a:spcBef>
                <a:spcPts val="0"/>
              </a:spcBef>
              <a:spcAft>
                <a:spcPts val="0"/>
              </a:spcAft>
            </a:pPr>
            <a:r>
              <a:rPr lang="en-US" sz="1800" b="0" dirty="0" smtClean="0">
                <a:solidFill>
                  <a:prstClr val="black"/>
                </a:solidFill>
                <a:latin typeface="Calibri"/>
              </a:rPr>
              <a:t>Mouse</a:t>
            </a:r>
            <a:endParaRPr lang="en-US" sz="1800" b="0" dirty="0">
              <a:solidFill>
                <a:prstClr val="black"/>
              </a:solidFill>
              <a:latin typeface="Calibri"/>
            </a:endParaRPr>
          </a:p>
        </p:txBody>
      </p:sp>
      <p:sp>
        <p:nvSpPr>
          <p:cNvPr id="60" name="TextBox 59"/>
          <p:cNvSpPr txBox="1"/>
          <p:nvPr/>
        </p:nvSpPr>
        <p:spPr>
          <a:xfrm>
            <a:off x="7290954" y="4875067"/>
            <a:ext cx="1752600" cy="369332"/>
          </a:xfrm>
          <a:prstGeom prst="rect">
            <a:avLst/>
          </a:prstGeom>
          <a:noFill/>
        </p:spPr>
        <p:txBody>
          <a:bodyPr wrap="square" rtlCol="0">
            <a:spAutoFit/>
          </a:bodyPr>
          <a:lstStyle/>
          <a:p>
            <a:pPr fontAlgn="auto">
              <a:spcBef>
                <a:spcPts val="0"/>
              </a:spcBef>
              <a:spcAft>
                <a:spcPts val="0"/>
              </a:spcAft>
            </a:pPr>
            <a:r>
              <a:rPr lang="en-US" sz="1800" b="0" dirty="0" smtClean="0">
                <a:solidFill>
                  <a:prstClr val="black"/>
                </a:solidFill>
                <a:latin typeface="Calibri"/>
              </a:rPr>
              <a:t>Budding Yeast</a:t>
            </a:r>
            <a:endParaRPr lang="en-US" sz="1800" b="0" dirty="0">
              <a:solidFill>
                <a:prstClr val="black"/>
              </a:solidFill>
              <a:latin typeface="Calibri"/>
            </a:endParaRPr>
          </a:p>
        </p:txBody>
      </p:sp>
      <p:sp>
        <p:nvSpPr>
          <p:cNvPr id="62" name="TextBox 61"/>
          <p:cNvSpPr txBox="1"/>
          <p:nvPr/>
        </p:nvSpPr>
        <p:spPr>
          <a:xfrm>
            <a:off x="5704609" y="4852955"/>
            <a:ext cx="1676400" cy="369332"/>
          </a:xfrm>
          <a:prstGeom prst="rect">
            <a:avLst/>
          </a:prstGeom>
          <a:noFill/>
        </p:spPr>
        <p:txBody>
          <a:bodyPr wrap="square" rtlCol="0">
            <a:spAutoFit/>
          </a:bodyPr>
          <a:lstStyle/>
          <a:p>
            <a:pPr fontAlgn="auto">
              <a:spcBef>
                <a:spcPts val="0"/>
              </a:spcBef>
              <a:spcAft>
                <a:spcPts val="0"/>
              </a:spcAft>
            </a:pPr>
            <a:r>
              <a:rPr lang="en-US" sz="1800" b="0" dirty="0" smtClean="0">
                <a:solidFill>
                  <a:prstClr val="black"/>
                </a:solidFill>
                <a:latin typeface="Calibri"/>
              </a:rPr>
              <a:t>Fission Yeast</a:t>
            </a:r>
            <a:endParaRPr lang="en-US" sz="1800" b="0" dirty="0">
              <a:solidFill>
                <a:prstClr val="black"/>
              </a:solidFill>
              <a:latin typeface="Calibri"/>
            </a:endParaRPr>
          </a:p>
        </p:txBody>
      </p:sp>
      <p:sp>
        <p:nvSpPr>
          <p:cNvPr id="3" name="TextBox 2"/>
          <p:cNvSpPr txBox="1"/>
          <p:nvPr/>
        </p:nvSpPr>
        <p:spPr>
          <a:xfrm>
            <a:off x="2875603" y="90468"/>
            <a:ext cx="3771900" cy="523220"/>
          </a:xfrm>
          <a:prstGeom prst="rect">
            <a:avLst/>
          </a:prstGeom>
          <a:noFill/>
        </p:spPr>
        <p:txBody>
          <a:bodyPr wrap="square" rtlCol="0">
            <a:spAutoFit/>
          </a:bodyPr>
          <a:lstStyle/>
          <a:p>
            <a:pPr fontAlgn="auto">
              <a:spcBef>
                <a:spcPts val="0"/>
              </a:spcBef>
              <a:spcAft>
                <a:spcPts val="0"/>
              </a:spcAft>
            </a:pPr>
            <a:r>
              <a:rPr lang="en-US" sz="2800" b="0" dirty="0">
                <a:solidFill>
                  <a:srgbClr val="00B050"/>
                </a:solidFill>
                <a:latin typeface="Calibri"/>
              </a:rPr>
              <a:t>Comparative ENCODE</a:t>
            </a:r>
          </a:p>
        </p:txBody>
      </p:sp>
      <p:sp>
        <p:nvSpPr>
          <p:cNvPr id="108" name="TextBox 107"/>
          <p:cNvSpPr txBox="1"/>
          <p:nvPr/>
        </p:nvSpPr>
        <p:spPr>
          <a:xfrm>
            <a:off x="104071" y="600670"/>
            <a:ext cx="3344971" cy="1477328"/>
          </a:xfrm>
          <a:prstGeom prst="rect">
            <a:avLst/>
          </a:prstGeom>
          <a:noFill/>
        </p:spPr>
        <p:txBody>
          <a:bodyPr wrap="square" rtlCol="0">
            <a:spAutoFit/>
          </a:bodyPr>
          <a:lstStyle/>
          <a:p>
            <a:pPr fontAlgn="auto">
              <a:spcBef>
                <a:spcPts val="0"/>
              </a:spcBef>
              <a:spcAft>
                <a:spcPts val="0"/>
              </a:spcAft>
            </a:pPr>
            <a:r>
              <a:rPr lang="en-US" sz="1800" b="0" dirty="0" smtClean="0">
                <a:solidFill>
                  <a:srgbClr val="8064A2"/>
                </a:solidFill>
                <a:latin typeface="Calibri"/>
              </a:rPr>
              <a:t>Previous studies have compared RNA transcription between closely related organism</a:t>
            </a:r>
            <a:r>
              <a:rPr lang="en-US" sz="1800" b="0" dirty="0">
                <a:solidFill>
                  <a:srgbClr val="8064A2"/>
                </a:solidFill>
                <a:latin typeface="Calibri"/>
              </a:rPr>
              <a:t>s (e.g. RNA-seq within mammals, </a:t>
            </a:r>
            <a:r>
              <a:rPr lang="en-US" sz="1800" b="0" dirty="0" err="1">
                <a:solidFill>
                  <a:srgbClr val="8064A2"/>
                </a:solidFill>
                <a:latin typeface="Calibri"/>
              </a:rPr>
              <a:t>Brawand</a:t>
            </a:r>
            <a:r>
              <a:rPr lang="en-US" sz="1800" b="0" dirty="0">
                <a:solidFill>
                  <a:srgbClr val="8064A2"/>
                </a:solidFill>
                <a:latin typeface="Calibri"/>
              </a:rPr>
              <a:t> et al. '11) …</a:t>
            </a:r>
          </a:p>
        </p:txBody>
      </p:sp>
      <p:sp>
        <p:nvSpPr>
          <p:cNvPr id="109" name="TextBox 108"/>
          <p:cNvSpPr txBox="1"/>
          <p:nvPr/>
        </p:nvSpPr>
        <p:spPr>
          <a:xfrm>
            <a:off x="460375" y="5290683"/>
            <a:ext cx="609600" cy="369332"/>
          </a:xfrm>
          <a:prstGeom prst="rect">
            <a:avLst/>
          </a:prstGeom>
          <a:noFill/>
        </p:spPr>
        <p:txBody>
          <a:bodyPr wrap="square" rtlCol="0">
            <a:spAutoFit/>
          </a:bodyPr>
          <a:lstStyle/>
          <a:p>
            <a:pPr fontAlgn="auto">
              <a:spcBef>
                <a:spcPts val="0"/>
              </a:spcBef>
              <a:spcAft>
                <a:spcPts val="0"/>
              </a:spcAft>
            </a:pPr>
            <a:r>
              <a:rPr lang="en-US" sz="1800" b="0" dirty="0" smtClean="0">
                <a:solidFill>
                  <a:prstClr val="black"/>
                </a:solidFill>
                <a:latin typeface="Calibri"/>
              </a:rPr>
              <a:t>RNA</a:t>
            </a:r>
            <a:endParaRPr lang="en-US" sz="1800" b="0" dirty="0">
              <a:solidFill>
                <a:prstClr val="black"/>
              </a:solidFill>
              <a:latin typeface="Calibri"/>
            </a:endParaRPr>
          </a:p>
        </p:txBody>
      </p:sp>
      <p:sp>
        <p:nvSpPr>
          <p:cNvPr id="110" name="Rectangle 109"/>
          <p:cNvSpPr/>
          <p:nvPr/>
        </p:nvSpPr>
        <p:spPr>
          <a:xfrm>
            <a:off x="3581401" y="5261913"/>
            <a:ext cx="1662834" cy="284554"/>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11" name="Rectangle 110"/>
          <p:cNvSpPr/>
          <p:nvPr/>
        </p:nvSpPr>
        <p:spPr>
          <a:xfrm>
            <a:off x="6080568" y="5249996"/>
            <a:ext cx="2174534" cy="225353"/>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15" name="Rectangle 114"/>
          <p:cNvSpPr/>
          <p:nvPr/>
        </p:nvSpPr>
        <p:spPr>
          <a:xfrm>
            <a:off x="1260593" y="5277705"/>
            <a:ext cx="515964" cy="11079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16" name="Rectangle 115"/>
          <p:cNvSpPr/>
          <p:nvPr/>
        </p:nvSpPr>
        <p:spPr>
          <a:xfrm>
            <a:off x="2133600" y="5257800"/>
            <a:ext cx="515964" cy="11079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17" name="Rectangle 116"/>
          <p:cNvSpPr/>
          <p:nvPr/>
        </p:nvSpPr>
        <p:spPr>
          <a:xfrm>
            <a:off x="4770982" y="5261913"/>
            <a:ext cx="515964" cy="11079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18" name="Rectangle 117"/>
          <p:cNvSpPr/>
          <p:nvPr/>
        </p:nvSpPr>
        <p:spPr>
          <a:xfrm>
            <a:off x="6066618" y="5249996"/>
            <a:ext cx="515964" cy="11079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19" name="Rectangle 118"/>
          <p:cNvSpPr/>
          <p:nvPr/>
        </p:nvSpPr>
        <p:spPr>
          <a:xfrm>
            <a:off x="7789836" y="5222287"/>
            <a:ext cx="515964" cy="11079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20" name="Rectangle 119"/>
          <p:cNvSpPr/>
          <p:nvPr/>
        </p:nvSpPr>
        <p:spPr>
          <a:xfrm>
            <a:off x="3533025" y="5249996"/>
            <a:ext cx="515964" cy="11079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21" name="TextBox 120"/>
          <p:cNvSpPr txBox="1"/>
          <p:nvPr/>
        </p:nvSpPr>
        <p:spPr>
          <a:xfrm>
            <a:off x="5579874" y="533400"/>
            <a:ext cx="3367903" cy="923330"/>
          </a:xfrm>
          <a:prstGeom prst="rect">
            <a:avLst/>
          </a:prstGeom>
          <a:noFill/>
        </p:spPr>
        <p:txBody>
          <a:bodyPr wrap="square" rtlCol="0">
            <a:spAutoFit/>
          </a:bodyPr>
          <a:lstStyle/>
          <a:p>
            <a:pPr fontAlgn="auto">
              <a:spcBef>
                <a:spcPts val="0"/>
              </a:spcBef>
              <a:spcAft>
                <a:spcPts val="0"/>
              </a:spcAft>
            </a:pPr>
            <a:r>
              <a:rPr lang="en-US" sz="1800" b="0" dirty="0" smtClean="0">
                <a:solidFill>
                  <a:srgbClr val="0070C0"/>
                </a:solidFill>
                <a:latin typeface="Calibri"/>
              </a:rPr>
              <a:t>… or integrated diverse –</a:t>
            </a:r>
            <a:r>
              <a:rPr lang="en-US" sz="1800" b="0" dirty="0" err="1" smtClean="0">
                <a:solidFill>
                  <a:srgbClr val="0070C0"/>
                </a:solidFill>
                <a:latin typeface="Calibri"/>
              </a:rPr>
              <a:t>omic</a:t>
            </a:r>
            <a:r>
              <a:rPr lang="en-US" sz="1800" b="0" dirty="0" smtClean="0">
                <a:solidFill>
                  <a:srgbClr val="0070C0"/>
                </a:solidFill>
                <a:latin typeface="Calibri"/>
              </a:rPr>
              <a:t> information within each of several species (</a:t>
            </a:r>
            <a:r>
              <a:rPr lang="en-US" sz="1800" b="0" dirty="0" err="1" smtClean="0">
                <a:solidFill>
                  <a:srgbClr val="0070C0"/>
                </a:solidFill>
                <a:latin typeface="Calibri"/>
              </a:rPr>
              <a:t>eg</a:t>
            </a:r>
            <a:r>
              <a:rPr lang="en-US" sz="1800" b="0" dirty="0" smtClean="0">
                <a:solidFill>
                  <a:srgbClr val="0070C0"/>
                </a:solidFill>
                <a:latin typeface="Calibri"/>
              </a:rPr>
              <a:t> </a:t>
            </a:r>
            <a:r>
              <a:rPr lang="en-US" sz="1800" b="0" dirty="0" err="1" smtClean="0">
                <a:solidFill>
                  <a:srgbClr val="0070C0"/>
                </a:solidFill>
                <a:latin typeface="Calibri"/>
              </a:rPr>
              <a:t>modencode</a:t>
            </a:r>
            <a:r>
              <a:rPr lang="en-US" sz="1800" b="0" dirty="0" smtClean="0">
                <a:solidFill>
                  <a:srgbClr val="0070C0"/>
                </a:solidFill>
                <a:latin typeface="Calibri"/>
              </a:rPr>
              <a:t> '10)</a:t>
            </a:r>
            <a:endParaRPr lang="en-US" sz="1800" b="0" dirty="0">
              <a:solidFill>
                <a:srgbClr val="0070C0"/>
              </a:solidFill>
              <a:latin typeface="Calibri"/>
            </a:endParaRPr>
          </a:p>
        </p:txBody>
      </p:sp>
      <p:sp>
        <p:nvSpPr>
          <p:cNvPr id="130" name="TextBox 129"/>
          <p:cNvSpPr txBox="1"/>
          <p:nvPr/>
        </p:nvSpPr>
        <p:spPr>
          <a:xfrm>
            <a:off x="4761553" y="1757753"/>
            <a:ext cx="3250211" cy="1200329"/>
          </a:xfrm>
          <a:prstGeom prst="rect">
            <a:avLst/>
          </a:prstGeom>
          <a:noFill/>
        </p:spPr>
        <p:txBody>
          <a:bodyPr wrap="square" rtlCol="0">
            <a:spAutoFit/>
          </a:bodyPr>
          <a:lstStyle/>
          <a:p>
            <a:pPr fontAlgn="auto">
              <a:spcBef>
                <a:spcPts val="0"/>
              </a:spcBef>
              <a:spcAft>
                <a:spcPts val="0"/>
              </a:spcAft>
            </a:pPr>
            <a:r>
              <a:rPr lang="en-US" sz="1800" b="0" dirty="0" smtClean="0">
                <a:solidFill>
                  <a:srgbClr val="C00000"/>
                </a:solidFill>
                <a:latin typeface="Calibri"/>
              </a:rPr>
              <a:t>A first effort to </a:t>
            </a:r>
            <a:br>
              <a:rPr lang="en-US" sz="1800" b="0" dirty="0" smtClean="0">
                <a:solidFill>
                  <a:srgbClr val="C00000"/>
                </a:solidFill>
                <a:latin typeface="Calibri"/>
              </a:rPr>
            </a:br>
            <a:r>
              <a:rPr lang="en-US" sz="1800" b="0" dirty="0" smtClean="0">
                <a:solidFill>
                  <a:srgbClr val="C00000"/>
                </a:solidFill>
                <a:latin typeface="Calibri"/>
              </a:rPr>
              <a:t>comprehensively integrate diverse data across distantly related species</a:t>
            </a:r>
            <a:endParaRPr lang="en-US" sz="1800" b="0" dirty="0">
              <a:solidFill>
                <a:srgbClr val="C00000"/>
              </a:solidFill>
              <a:latin typeface="Calibri"/>
            </a:endParaRPr>
          </a:p>
        </p:txBody>
      </p:sp>
      <p:sp>
        <p:nvSpPr>
          <p:cNvPr id="131" name="TextBox 130"/>
          <p:cNvSpPr txBox="1"/>
          <p:nvPr/>
        </p:nvSpPr>
        <p:spPr>
          <a:xfrm>
            <a:off x="671539" y="5647037"/>
            <a:ext cx="589054" cy="369332"/>
          </a:xfrm>
          <a:prstGeom prst="rect">
            <a:avLst/>
          </a:prstGeom>
          <a:noFill/>
        </p:spPr>
        <p:txBody>
          <a:bodyPr wrap="square" rtlCol="0">
            <a:spAutoFit/>
          </a:bodyPr>
          <a:lstStyle/>
          <a:p>
            <a:pPr fontAlgn="auto">
              <a:spcBef>
                <a:spcPts val="0"/>
              </a:spcBef>
              <a:spcAft>
                <a:spcPts val="0"/>
              </a:spcAft>
            </a:pPr>
            <a:r>
              <a:rPr lang="en-US" sz="1800" b="0" dirty="0" smtClean="0">
                <a:solidFill>
                  <a:prstClr val="black"/>
                </a:solidFill>
                <a:latin typeface="Calibri"/>
              </a:rPr>
              <a:t>TF</a:t>
            </a:r>
            <a:endParaRPr lang="en-US" sz="1800" b="0" dirty="0">
              <a:solidFill>
                <a:prstClr val="black"/>
              </a:solidFill>
              <a:latin typeface="Calibri"/>
            </a:endParaRPr>
          </a:p>
        </p:txBody>
      </p:sp>
      <p:sp>
        <p:nvSpPr>
          <p:cNvPr id="132" name="TextBox 131"/>
          <p:cNvSpPr txBox="1"/>
          <p:nvPr/>
        </p:nvSpPr>
        <p:spPr>
          <a:xfrm>
            <a:off x="0" y="5988660"/>
            <a:ext cx="1194968" cy="369332"/>
          </a:xfrm>
          <a:prstGeom prst="rect">
            <a:avLst/>
          </a:prstGeom>
          <a:noFill/>
        </p:spPr>
        <p:txBody>
          <a:bodyPr wrap="square" rtlCol="0">
            <a:spAutoFit/>
          </a:bodyPr>
          <a:lstStyle/>
          <a:p>
            <a:pPr fontAlgn="auto">
              <a:spcBef>
                <a:spcPts val="0"/>
              </a:spcBef>
              <a:spcAft>
                <a:spcPts val="0"/>
              </a:spcAft>
            </a:pPr>
            <a:r>
              <a:rPr lang="en-US" sz="1800" b="0" dirty="0" smtClean="0">
                <a:solidFill>
                  <a:prstClr val="black"/>
                </a:solidFill>
                <a:latin typeface="Calibri"/>
              </a:rPr>
              <a:t>chromatin</a:t>
            </a:r>
            <a:endParaRPr lang="en-US" sz="1800" b="0" dirty="0">
              <a:solidFill>
                <a:prstClr val="black"/>
              </a:solidFill>
              <a:latin typeface="Calibri"/>
            </a:endParaRPr>
          </a:p>
        </p:txBody>
      </p:sp>
      <p:pic>
        <p:nvPicPr>
          <p:cNvPr id="52" name="Picture 51"/>
          <p:cNvPicPr>
            <a:picLocks noChangeAspect="1"/>
          </p:cNvPicPr>
          <p:nvPr/>
        </p:nvPicPr>
        <p:blipFill rotWithShape="1">
          <a:blip r:embed="rId4">
            <a:alphaModFix amt="50000"/>
            <a:extLst/>
          </a:blip>
          <a:srcRect l="8052" t="3889" r="48139" b="25000"/>
          <a:stretch/>
        </p:blipFill>
        <p:spPr>
          <a:xfrm>
            <a:off x="3612308" y="3810000"/>
            <a:ext cx="666074" cy="1119355"/>
          </a:xfrm>
          <a:prstGeom prst="rect">
            <a:avLst/>
          </a:prstGeom>
        </p:spPr>
      </p:pic>
      <p:pic>
        <p:nvPicPr>
          <p:cNvPr id="1026" name="Picture 2" descr="N2 on white larg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a:off x="2240832" y="4255542"/>
            <a:ext cx="874328" cy="384705"/>
          </a:xfrm>
          <a:prstGeom prst="rect">
            <a:avLst/>
          </a:prstGeom>
          <a:noFill/>
          <a:extLst>
            <a:ext uri="{909E8E84-426E-40dd-AFC4-6F175D3DCCD1}">
              <a14:hiddenFill xmlns:a14="http://schemas.microsoft.com/office/drawing/2010/main" xmlns="">
                <a:solidFill>
                  <a:srgbClr val="FFFFFF"/>
                </a:solidFill>
              </a14:hiddenFill>
            </a:ext>
          </a:extLst>
        </p:spPr>
      </p:pic>
      <p:pic>
        <p:nvPicPr>
          <p:cNvPr id="29" name="Picture 4" descr="http://www.umassmed.edu/faculty/graphics/213/Figure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305004" y="4007592"/>
            <a:ext cx="684998" cy="821463"/>
          </a:xfrm>
          <a:prstGeom prst="rect">
            <a:avLst/>
          </a:prstGeom>
          <a:noFill/>
          <a:extLst>
            <a:ext uri="{909E8E84-426E-40dd-AFC4-6F175D3DCCD1}">
              <a14:hiddenFill xmlns:a14="http://schemas.microsoft.com/office/drawing/2010/main" xmlns="">
                <a:solidFill>
                  <a:srgbClr val="FFFFFF"/>
                </a:solidFill>
              </a14:hiddenFill>
            </a:ext>
          </a:extLst>
        </p:spPr>
      </p:pic>
      <p:sp>
        <p:nvSpPr>
          <p:cNvPr id="31" name="AutoShape 10" descr="data:image/jpeg;base64,/9j/4AAQSkZJRgABAQAAAQABAAD/2wCEAAkGBxQQEBUUEhQUFBUUFxUUFRQUFBUUFRQWFRQYFxUUFRQYHCggGB0lHxQVITEhJSkrLi4uFx8zODMtNygtLisBCgoKDg0OGhAQGywlICQsLCwsLyw0LCwsLCwsLCwsLywsLSwsLywsLCwsLCwsLCwsLCwsLCw0LCwsLywsLCwsLP/AABEIALcBEwMBIgACEQEDEQH/xAAcAAEAAQUBAQAAAAAAAAAAAAAAAQIDBAUGBwj/xAA8EAACAgEDAgMGBAQFAgcAAAABAgMRAAQSIQUxEyJBBjJRYXGBByNCkRQzUqEVYnKx4ZLxF0NEU3PR8P/EABoBAQEBAQEBAQAAAAAAAAAAAAABAgMEBgX/xAAsEQACAgEDAgMIAwEAAAAAAAAAAQIRAxIhMQRBE1FhIoGRobHR4fBSccEy/9oADAMBAAIRAxEAPwD3DGMZgDGMZoDGMnKCMZORgDGMZAMYxkAxjGVAYxjAGMYwBjGMgGMYwBjGMgGRk4yAjGMZCjGMYBOMjJykGMjJwCMYxiwTjGM2BjGMAYxjKBjGMgGMYwBjGMgGMYygYxjAGMYwBjGMAYxjIBjIxmSk4xjBCMZOMAjGMEZCjJyMnKQYxkYBOMYygYxjNAYxg4sDGMYsDGME4Axmr1XtFpYiVfURBhXkDqXJPYBAbJPwzNk1SpEZJSI1VSzFiKUDnzHtmdSfDLTL+QzAd/rnmvVPxAl1DbNCuxKBErRl3a2I8qe6g4BtjdWazmddFNKWM87PYVSZJQqkf1eGoIr4LXJsnnOE+oSdI7Q6eUlZ7HL1nTq21p4gx9DIoPeu1/HC9XhN7ZFeu/h/mEfZLzxFun0SiqgRh5gvYJXutUNC/gTeYqnw03q7RAN5UQvGp7DlOLOZXUM6PpvU+hVawD8eeQQf2PbJzxbpHthLC5/iTNqEHmtZ5Y5FFXQRGVT6Dmu3fOrh/EfQonigz7Tx52Lc1dbXckH/AHzqs0TjLDKL3O+xnnifixA5Kx6fUEggW4jjHJ78tfz7Zeg/FLSkkOkoa+yL4l/fgZfERnQzvcZxH/idpSDtjnJHddiBu/opYFj8hZza9K9q9NON51MSXwImdUZDf691Hd8hwOe/fKppk0S8josZjw66J/ckRv8AS6nv27HL941J8MlNDJGQcYBORjF5WyE5GMjJZScYxgE5GTkZSDJxjAGMXjAGMYzQGMYwBjNP1jqUsLeWPelWxF2oAsliaWuK4JPPbOf677dNBUaRVMQHImDoI0bsxFeZvTZYJ/eo3W5qMW3SN5132hGkQs0Z97Ym90QSNdBUA3Mf+mq5zzHr3UJ9TIG18gSFmKrBA0jVt+QSmv8Aqaqv07ZS2v1GoZ3MhllbYA48qoLa41XkKLHNd65JrKkjQFTIxAtg2pnYBBt8p8CMmtxNgGvQkk8X4cudydLg9+LAoK+5otD0eOeTUbEEaRbgm+UgLddxyTxzZ+NZf0PWp54P4RpXeKKTliybWS08JRQ9xTuY8/0j5ZW+i08ekvxgS7SMyrKGSQ7yUEjDuVSqW+TZo1lPs8ycsQByCF272NEN5VHf5f7ZJTaTN6LSZvdLplcClD0tLGiM10dsdliEoUTZq+SOO+6j6ZsDcEUlBmaKPc5FCgi2CBQvsPgcsJwEJaRj6WSN7Ed2VRxXwPAywdasYCbIy6kPUrs+1iOWMhVufh/bPLGRtpsw9fCibPFZFG3aPz5Cd/NqvYk9ufe5zAhWgCu4svABOoCVXcll5Pfk3mbqOooLZSpDkhQgoAn3iZI1JB+Zr0zX66agF8MFywjhJaRiZGFlrYAEKLYmyeM0kwzTdWljLOm8FyFLeZSxJNbAoq6+PfjnOl6S8B00UZVi9l2Jjetxva2+tt0B65b6f0PYlRJQQe821S5HJZm72T3v9sok683gSLsT8mig8Uj4AgsVtq5PA9c6N2qRFs7ZV1TSCVTGLo9zwxF9/eBAPzzjROVPhws5pmCtuWiLoMFC2woc9h88vS9W1MqM+8pEhG5kQKvxADNZP378cZvPZrpcephoyPHMvnVwV5Q3TKxF0LKmuLzrjg8a9o5ZsinVfE16IXq5gALvdAFbgUQr2VP0LDNgmliXuscx5PiSO8Z7+UeVCPh/zmfoOj7C0c6rIqnaJBy18mwwNg9+x9MvDoCBN8FMSeGDNE3e73rwfup9ecPIuCeG0rMbp+ig7GKNjYPkMcpFm+wfff2y7Mnh8xyywelNPqIP2V/L+xyjUwOrVIUo8VqYkIIIsbZkoH6E38sytJoJIo9shmYKp/MR1kDDmrik+w4u6zMm+4W5mx6nXRi49ZI1AcOEmHIsc1f98v6b2s6lFy6wzKOD5TG33IPHb4ev2zSeFCzCpdMrf0yxNp3P3Urz6dszJ4RG1fmDsd8GpSQcd/y5vqPjhSl2+35I4x7/AHOkg/EArfjaSQVVmJ1kHpZ2ttY/YHNz0/210UxCiYRseyTAxMfpvq/+M86l1nfbMrH+l9PJG/Pe2QlD+2Zen8YmzEssZFHa0cjDggUDtsc9iLzSzSXJiWKL4PWIZVcWpDA9ipBBsfEZcGeSDwYWLgajTG/eiWRCLIs7QCjencEcZkaT28khu9Vp9Qo/RMrQSgXXvgUe3qv752hlTOEsbR6njOV6R7faSetzeCSaHiFdjH/LKpKn7kHOpVgRY5B7EeudVJMw00TjJyMpBjGMAYxjKQnGRk5bAyiWQKCzGgOScrzD6lqAifzAh+qbiP8ALvNX9b+mAa/X9cVQ3kU7aIWSSNWLfoAQngk1QbabzyHW9XkWVnlD+IvmcSRmLbM3mYMCbYhSgA7UeBQ59O6WD4wkUM0ccc+1LYBnVowGVDSjs6ghV7t37nzfWdE1GtaXUSxsoJaWUuCoFkERgGiSFKKAPhZ+GcssbR3wumYun1ZgiV5GLTS/mpEDtVRzUs1e93NJ2/uRguTITI5LN/Ue/wBB8B8hxlzqbB9VIR2vYvyEY2gf2P75j6l+CF4NUPr9M8T5Pp+kwqENb3ZRO3hncvPFEEAqwI5VgeCMv9N1R0zeUMYpEVo2ICkAGmSySG2k1fy54zC3HYN3fKNExMRJ3UkqqpB8q+Krb1INjnw1N13HzzpFXFpnk66KUozWzfJ2Oh6nsJYMSlExqOf0+aueaPp6ZkQapQqssIlLi5NrBBfyjkYGz9s47p/i7LjYllZg8LqAFPYeG9VyvPPGbLRacyrvqWJlO1tnibeKNUN3x77c4vEl3PG8i8jpW0sb8oWiYfokB239Qf72frnNTdTMEsbSR7TH4gRSG2sX8u8SNYPbjtmZH05yeZpCDzXhTvwew7L8c1en1EcUjwO4lFqL2mKR7APuyhlq/wDTXfnNQV3e5iU1sjZdT9pTqYxGzSRfDwnCbrHAb1P0zXaD2cTww2raVQfdTxG3tfpRNKD3+P0yv+ISFnjqRAGaiilqIobARRc8kWT6ZajjXwZXkMu5fMN/uyDcAe9mwWFr8++aSaVR2DcXyZwgbYI4jIYLJQSKksQKmrBKEtyPl275E+r1CMikoXjUlJAsUXH6kkJkI2HjsvoDxWYbaaSUJayN22xghK44AjZyQPv+2WpdDGhqeJ4/8zrIFvt74BX+xyqNb/4YuLVHYdP6wNTduisl7o7RgLv9QNFT3BHb7ZcLhLC7HRhSldqgWR5SWcizuPf45y+j0PikFJHVl9yRBp5aHAHmj2PXI4Izfzl4It+pEOoVQNzBfBc8gABGtSfmGH0zEtL2XJYOWPlbFjX6qUtCsCAidjHsbYDYYgmQKvC0BzZBzJi6IPDuF3SmJCqTt23ttlJAI4LelAjnNYOmwzASpPLD6gSKVjUEkEB1FHsRZObvTBnu5g4I4eJo5FIHfyA3RHHOavTsZacraLOlnkSg8SSrV74QGFG+8ZJv17HMnSyQyHyRqO4LQuIXFi/MoIIP1GYej17tIyoYmhobZB7rkVwqA32B9PT7Zm6rTGcK7xLJzxJDJ4cnI4rix6cGvmMzKKXoSNvtf1MjV6SkDeOqiPm9Qqtt54AZNv8Ae7zWL1JZELNppihsCaJG2Ecci/NVV6ZY1MbAo06yTQISzBgFdWoU7RhalrzE16Hsc6uPUhgOQQQCAOzD0IHw4zMnpW+5uC/iarpmvSYFYtXtfikl96/UbG5rkDv8ctaqHUKxYxRSEVzG2xiB67XsH6HM3V9NgnUq8aFu43D155DDlTmrHR5IwQkp8tlY5rlj2+o3cSKa+DevbMJxfHz/AAVpmNJqIefGh2EjkvDtP3NFSPoftm00KTQfm9P1FxnzGBz4kBF81/7f2Pp9sohkoVMkkANgsGaWHg/qPvJf+YffH+DQj8xN8ZN/m6eVtpH0BKkfbOiyOL3+5zcFJHa+zftUmrPhuphnHJic+8O+6Nv1rX3HqM6DPKNR0+VgBYmI2lH3eFMKHDJIBW8d+w7eudh7GdblmDQ6hWEsQBDkAeJGfdc0SAfpwaOevHlUjyThR0+Mi8Z2swTjIxkBVjIxmiE5gS9MBLNubxCGAkNEpu7bBVCvT+95n5GCnI6rp3UNKd2keGdAAPBlXw22qPKokB55LGzXf1vNJ7Re2rjTPDq9JLp5JVYLTBlJBoFWoWb2ni/tnpOa/r+iM+mljUIXZGCeIoZA9eUkEH1zKilwbUt9z591r7ZdxsCUeKoPenJJH2Nj7ZT4o+OZWs6RKS8Uxp4z5UWy0RNnb4RJO0im4I+map9DIoNmOhyWeREAB/1kH7Z5pRTfJ+70/W6YUyjqGpscZ2Psl0H83TQyIHLs2pnjO4FE8No057Ei729/ertmi6doBCS7BZZQN0dsv8OCBuNuSN5AHYdj/bufYDrUWn8Z5+XnkDCb3ifISsZ/ooWABwbruTlhJJ0eTq8zyWzSzdDEE0sYsSRblF9pV96IsT38pHP1zZ9KkjeMMSKIu+OL9CflVZ0/t30Izx/xMBBkjSyOaljA3UCObHJB+fzzzSKVkY7CAkvLAlgqk35kIFjuL49RnLPidmcOTUvqbrWy7dxVaUcKwJNge8W//eua91VlkLor73SNQygqBDRarB4LTKPnWa6MF3pj4U+6ON3YMyFtoG9wOGSTzebiiq/arQ+KgaIo1pKignhRvlRib7lfyTTAHg5nQoq0Hk1clrU9OQEM/jL59oO/cFFG6ZroAiue1jLUnT6LHxpbPCruV91FTySRt5APHwzdfxA1M/guVUgXsU8MboHcO9bW4OYelmA1LRSAWBYNcbfh9jX74U5d/I1pgYPUTqaVvE1CEBFdhLIUrgb9p9P/AKvM9ugTlC3+IblI4Adqbj5cVyc7LT6dCgJ5+XoftlnWez0MoJEabiO+wA36GwLyLN2RlxV2zzrp3T05bxjd7QYqQhkq9q9pAdwBogg13vJn6xOxEBbx1sbUkG432C88k88/POu1vs/JYLrFqSKpnuKRRtAOxlBA81t2/vmP0/pqxgpMsUkSk3vA3wEn9YP8wHgCQc8fXOqyLl7/AL++RzceyKdH1+bTArJCyNtFhKG1RwNoBalsn4d8s9W6rptSBteOKWxbTQ7dw5G0yLyPXt8Ky91vXBBsvuw2qdkiMo4UC+wuvneafT9FcyePOtx3TKCGY3/SleYfELzwavMQ0/8AT2Nzi+EbboHTPJ5dSWPceHICPLfYN/2zYGaaLUeEGNsCwLwWm67oOpHPvdh6ZqdfodItuqLQAYAMo3BgaePbZo88GqrjNBpurTIrMsrqoIAAcklibC7Wuq7k/TLG5218ySUY1aPSo31LgWsLEEHdvZfh/lPpfHpmAzTac02mYxqdyNp3WQr8V7BvXgV8sz+jdG1Gq08eo02qDK69pEBIYHay2NvYhv3/AHyj0fqafogcAmtjsjdhXvWO4x4WRdkzDywvlo12l6npphQjkcgfphYyLZsqSo4IHpl7/EYV5YybaoAwT3Z4APlpv+MsdS0mqLgydPkZgDU0ZUOpI7K6G9t/7ZVotdrF8s+jnkUAU3h+bdVAPXBr4ivTJLDJ9hDIk+S5DqJNxEYlcMR30zKDySwJJA+HyyptFMCzaeIwsSLUtGsUnay0QJ5PxFH55kaOWdtvh6GYA8tvYqVqgO/Bvk98zZ9L1FwPCgjjPHmkkUkfE8X/ALZI48vFfQkpwu7NSTqLuWBoADZaNBMFF+8G38Gr/SazrPYNE8B2G5nMjK7yFi77eULBvd8rDigO+avT+xuonA/jdSxUH+XEavkHzNQF/QfTOw6d0+PTxiOJQqL2A7k+pJ7kn4nPTjxuBwyZFLZGVgZSMnOyOROMYykJyMZGATjIvGATkHGU5Cnmf4j9GrUici45ABu4UJIoCsrPdgOigCv6W+Izi9ZoUkl3ymR0jt3W3faNwAjpm4Jvtfp9M9n9r9YkOjlaRA67a2kAqSeFBtl9a9RzVc55v0boM2okSNWjVlYTSOLeNQreX8vcCWLqQLPAhzhlT1Knuz1Y5+xuuCn2c6Ouo1KrqtyWvk2AMEZWB8HcARG1EEn51Y4zJ6506XRuA6GSLzbTvi4F3vO8++PtfrnbdC9lF0zhmfxWA4JXYEN2diKdoB7mwTYu+wG91WmWVGRxasKZSTyPhxmljThpkZeWpWjzr2a9p/4dFWR/F0+541oW8YPmRCvptBKEfDaR2rNZ1TpMQYrGQ0TqXhZSCGhfnb9Yy3b+llzd9a9j5IKk0zWFJbZ7gUV3dnlAYDjj5Zw2p1PhL4oYxFJAxN+JExNg1HZoUWBo+vftXGSnWl+5nWGm9UfeidP0qXaokVnRj/D+KSQm5GOzefQirA9dyn41VBEzx8FVkj3JGQ24AorMYG4/luDuSzxdfDO19k4k10WqVBUUghZXssBOu4q6jta7Y/n5RecX1tDFvaim5tmoUFQw2tSiEEiyjWbJA2shrLWy9Sa936E9J6cZo5tRCG8TTGKQjkExt4gk8vxUxsa+bDNfNKWlikBRW3IqOL2FGNeYWTXLDvnpvsL7MSQ6fUNO35msJJ27SY0KsF8wtSx3s3HAuue+ar2s9gpWLyaXYw/LcQHyFmAqTZIKKG1VquiSe3r1eJGFm3djQsUJjdSrIaZT3Bvv8x8DmYvVIh5d67hxV21962jknn0zji2pV1XUQaySRCwpjI5bd2UEKBt4NfGvXMjSzyA+GmnYMt8FHQ+buHQIigd6Jas8UsLi262O6yKXc3p6y7D8uFhz/wCYSpK7qUiNQX5PA449fhmuM0k86qWSJ9sqLIiuULKf5fnChtpBNgkmm4Ay5ptBqZBR8PTxqaoEMdpvgRxkpxf693ftmP1zpCaQiRHYwGg+/wA5SRdzxsvoNzE/IHtQOWMVT8w2Ymi9n2GoZpwknkqRCSd49HjJrgngpwO3PObSWolCBzQCyRK+7fGfWPxBYIA4o2R8x2y4UOoQhmUTxggnYVWnHG5L5VviD3BrkZwnWtYqxp43vrIweIIAxILbtsnIAvbz3I59c1G8gclFWUdV1rakyuziOOL4053kErHGBV3/AM5odbqjIQxUIoUKijsFHFX687jfxxr5jM97QlDasYFBV+Z7m+eTk6TTbl8SQEQqwDEUCx5IVAe5+JHYZ7YRUEeWcnJnqH4K9RkVXhPMbPvRD3Cm1Z4yT6FeVPcWR2IProz549gvaIaXX+KyMUaN08JNpK+YMuwOR257c8ms9w6R7S6bVfypV3Vfhv5JB9UbnK5VyYcXyjcVjAOTlOYrIycYAwcYwCMkYwBlQJxkYy2Qg5a1UpRGZVLlQSEWtzV6C/XLuMyaONT2n1amn0Tkm7Kq4A71flPqAOL7g/Wt/bVh/wCknqgeQV7/ACK/5o+1+/8AEUetJyczRq13Rwcn4kqF3HSzBeByybrK7gCvcX6X37jMeH8RZpSNmjCgkbWk1CbTfZfICdxF0K/cZ6ERlptMh5Kr6/pX1AB9PUCvpjT6lteR5P1vqEk6pI2nd9m6YFJJ5/OrhFbzqECgt2U8ntwDnoHsp0f+HjZnULLKSZKN0FZvDW/kp/ck5tp9Ir7LukYOFHAJUeUMK7A0QPiBl/Cik7DlaoZSRk5GaIDmLqdBFKbkjRyAVDMoLAHuA3cfbMnIwC3DCsahEUKqilVQAAPQADPPvxBgGnnSWuNT5TSqx8aNOK3dtyKbPxjXPRazz78T5gzQR8kofEerBjUhl3Bv6jyK4oBzfbMTScWmbhyZfsJ1xfNpHamj/lliF3LuoopLeajVV6MudmM5j2L9nxFpxJN55J0BdXUbVVyXEYjqlrfR/wCBnUjLFNJJkk7ewGYnUOmxzipEBrs3Kuv+l1oj7HMzJrKyHJ6j2akT+VIHH9Mlq1f/ACKCD/0j65ruoaOXw3SWGQKwI3KBKFP6XHhkng0bI9M7sjJrOD6eF2tv6Oniyo8Z6TrjG6uxNqWSX9RcCg71XID0bFGt3BzO9s+irqoQ20B4yWH6SwIG5Qw7EhRyQe2bT2304i1obYGGqj8xobi0NKUB7Hcjn4Hjg5sfZro8U+mADTRyR/lyESWSV912Rty+Zdrdh3zmoNT9lnRzWlWeFTLGruoRwAauRuV/SdwUD1y3KrNy7AgcDt2+SjsM9k6/+Fn8S5kWdVc15vCbzUP1gPtN/Gs0XTPwqd5As8hRex8Mbip4tD5AORyH7EfPg+yPB52zX/hP0Ez6kzOCY9skKMQSom2bwfh5QOx9SM9P6h+Hujm7B4+bpG8oJqyFcGrods3PQ+iR6RSkQpNwZV77TsCHk8m6PPzzaAZWzFnG6b2C8Mkx63VpYqkkCqO/m2gVfOdX0/TtFEiNI8pUAGR9u969W2gC/tmRisVQcm+RjFYrFEJxjIykGMYGQoxjGCFOQRknF5DRGMHIwUYwDjAAxWMjAIOQcknMfVzFEZgrMVUkKotmoe6APU5Cl68i847/ABnqkgBj0KR3RHjSix3u6PrQ+ljvlI6J1LUfz9YkKnb5dOpDDsSN3HqD65m35GqRuese1Gm0x2u4Z+/hp5nqibNcKODyaGcb7MdLk1+oM8ynYztJIzxlPEtB4UaX2Cq9WO/Px56TpPsPp4fe3TAM7bZdvh7noFjEAAzd+TZ8xzp4owooChyePieSf3OWr5F1wVHFYxmiE5OAMmsEIxWTWAMgOf8AbPoravTjwxckTrIg3bbo067vQlSQL9azgfZvqL6HWHxopojIv5kKlnYpHfhytGdwNpQ8hviuKIz16sxOpdMi1KFJUDA+vZl5u1Ycr29MjjZpSotdK6zBqluGRHqrAI3LfYOvdT8jmxvOE1/sI6tu00l0y7EkJRogBX5c6jcK+YPB+WazT+0fUdANmqgaRBf5jlnNByKMqLtPG3lqPrzmbkuV8Bpi+H8T08NlecRo/wAR9KaEwkhYnad6khf9RHu88cgG/TOi0vtBpZR5NRC1+gkW+fkTlU0ZcGja4y1FIGFqQR8QbH7jLgObUrMUVYxkZogwcjJzJRjGMoGMYwQoxkYyGxWMVjAGLxkYBJORjGARWRWV5SchSisVlQGRgoGScgLlVVlIRknFZIGAAMnJxWCDFYyRgEYxk4AAyHQEEEWD3B7EfDKsDBDA1PQ9PIAHhjYKKFqOAOwvv6D9sw5/Y/RP72mj4AAqxQHwo8ds3mMpLMPpnS4tKnhwRrGl3Sjiz3OZlZOMULGMYzRCMZOMlFGMYwiEYycZKKWcYvJyGhgYrGATlNZIxWALxk4rAIORWVZGAQRkVlVYyFAGKxeSMpCDjJIwBgDJxjBAMkZGTgCsZOBlIRk4xWATkYyctAZGTjLRBjGRkBOMYwBjGMoIOMnGSkCzgZOMwdBWMnGCAYrGMoGSMjGCAnIxjIUYxjJ3ArJArGM0Rk1jGMAYGMYAyQcjGATi8YwQnGMZQTjGM0QYxjAGMYwwMYxkAxjGUDGMZAf/2Q=="/>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sz="1800" b="0">
              <a:solidFill>
                <a:prstClr val="black"/>
              </a:solidFill>
              <a:latin typeface="Calibri"/>
            </a:endParaRPr>
          </a:p>
        </p:txBody>
      </p:sp>
      <p:pic>
        <p:nvPicPr>
          <p:cNvPr id="1035" name="Picture 1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67095" y="3893896"/>
            <a:ext cx="1266505" cy="84280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cxnSp>
        <p:nvCxnSpPr>
          <p:cNvPr id="34" name="Straight Arrow Connector 33"/>
          <p:cNvCxnSpPr/>
          <p:nvPr/>
        </p:nvCxnSpPr>
        <p:spPr>
          <a:xfrm>
            <a:off x="3938983" y="3581400"/>
            <a:ext cx="709217" cy="152400"/>
          </a:xfrm>
          <a:prstGeom prst="straightConnector1">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42" name="TextBox 41"/>
          <p:cNvSpPr txBox="1"/>
          <p:nvPr/>
        </p:nvSpPr>
        <p:spPr>
          <a:xfrm>
            <a:off x="3896853" y="3276600"/>
            <a:ext cx="981533" cy="307777"/>
          </a:xfrm>
          <a:prstGeom prst="rect">
            <a:avLst/>
          </a:prstGeom>
          <a:noFill/>
        </p:spPr>
        <p:txBody>
          <a:bodyPr wrap="square" rtlCol="0">
            <a:spAutoFit/>
          </a:bodyPr>
          <a:lstStyle/>
          <a:p>
            <a:pPr fontAlgn="auto">
              <a:spcBef>
                <a:spcPts val="0"/>
              </a:spcBef>
              <a:spcAft>
                <a:spcPts val="0"/>
              </a:spcAft>
            </a:pPr>
            <a:r>
              <a:rPr lang="en-US" sz="1400" b="0" dirty="0" smtClean="0">
                <a:solidFill>
                  <a:prstClr val="black"/>
                </a:solidFill>
                <a:latin typeface="Calibri"/>
              </a:rPr>
              <a:t>75 MYO</a:t>
            </a:r>
            <a:endParaRPr lang="en-US" sz="1400" b="0" dirty="0">
              <a:solidFill>
                <a:prstClr val="black"/>
              </a:solidFill>
              <a:latin typeface="Calibri"/>
            </a:endParaRPr>
          </a:p>
        </p:txBody>
      </p:sp>
      <p:cxnSp>
        <p:nvCxnSpPr>
          <p:cNvPr id="45" name="Straight Arrow Connector 44"/>
          <p:cNvCxnSpPr/>
          <p:nvPr/>
        </p:nvCxnSpPr>
        <p:spPr>
          <a:xfrm flipH="1">
            <a:off x="2815509" y="2996530"/>
            <a:ext cx="1233480" cy="280070"/>
          </a:xfrm>
          <a:prstGeom prst="straightConnector1">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82" name="TextBox 81"/>
          <p:cNvSpPr txBox="1"/>
          <p:nvPr/>
        </p:nvSpPr>
        <p:spPr>
          <a:xfrm>
            <a:off x="2809474" y="2842642"/>
            <a:ext cx="981533" cy="307777"/>
          </a:xfrm>
          <a:prstGeom prst="rect">
            <a:avLst/>
          </a:prstGeom>
          <a:noFill/>
        </p:spPr>
        <p:txBody>
          <a:bodyPr wrap="square" rtlCol="0">
            <a:spAutoFit/>
          </a:bodyPr>
          <a:lstStyle/>
          <a:p>
            <a:pPr fontAlgn="auto">
              <a:spcBef>
                <a:spcPts val="0"/>
              </a:spcBef>
              <a:spcAft>
                <a:spcPts val="0"/>
              </a:spcAft>
            </a:pPr>
            <a:r>
              <a:rPr lang="en-US" sz="1400" b="0" dirty="0" smtClean="0">
                <a:solidFill>
                  <a:prstClr val="black"/>
                </a:solidFill>
                <a:latin typeface="Calibri"/>
              </a:rPr>
              <a:t>500 MYO</a:t>
            </a:r>
            <a:endParaRPr lang="en-US" sz="1400" b="0" dirty="0">
              <a:solidFill>
                <a:prstClr val="black"/>
              </a:solidFill>
              <a:latin typeface="Calibri"/>
            </a:endParaRPr>
          </a:p>
        </p:txBody>
      </p:sp>
    </p:spTree>
    <p:extLst>
      <p:ext uri="{BB962C8B-B14F-4D97-AF65-F5344CB8AC3E}">
        <p14:creationId xmlns:p14="http://schemas.microsoft.com/office/powerpoint/2010/main" val="4023277840"/>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 name="Arc 81"/>
          <p:cNvSpPr/>
          <p:nvPr/>
        </p:nvSpPr>
        <p:spPr>
          <a:xfrm>
            <a:off x="1854200" y="3500438"/>
            <a:ext cx="1546225" cy="2838450"/>
          </a:xfrm>
          <a:prstGeom prst="arc">
            <a:avLst>
              <a:gd name="adj1" fmla="val 5401411"/>
              <a:gd name="adj2" fmla="val 10866063"/>
            </a:avLst>
          </a:prstGeom>
          <a:ln>
            <a:solidFill>
              <a:schemeClr val="bg1">
                <a:lumMod val="75000"/>
              </a:schemeClr>
            </a:solidFill>
            <a:prstDash val="dash"/>
            <a:headEnd type="stealth" w="lg" len="lg"/>
            <a:tailEnd type="none"/>
          </a:ln>
          <a:effectLst/>
        </p:spPr>
        <p:style>
          <a:lnRef idx="2">
            <a:schemeClr val="accent1"/>
          </a:lnRef>
          <a:fillRef idx="0">
            <a:schemeClr val="accent1"/>
          </a:fillRef>
          <a:effectRef idx="1">
            <a:schemeClr val="accent1"/>
          </a:effectRef>
          <a:fontRef idx="minor">
            <a:schemeClr val="tx1"/>
          </a:fontRef>
        </p:style>
        <p:txBody>
          <a:bodyPr lIns="91320" tIns="45658" rIns="91320" bIns="45658" anchor="ctr"/>
          <a:lstStyle/>
          <a:p>
            <a:pPr algn="ctr" defTabSz="456607" fontAlgn="auto">
              <a:spcBef>
                <a:spcPts val="0"/>
              </a:spcBef>
              <a:spcAft>
                <a:spcPts val="0"/>
              </a:spcAft>
              <a:defRPr/>
            </a:pPr>
            <a:endParaRPr lang="en-US" sz="1800" b="0">
              <a:solidFill>
                <a:prstClr val="black"/>
              </a:solidFill>
              <a:latin typeface="Calibri"/>
            </a:endParaRPr>
          </a:p>
        </p:txBody>
      </p:sp>
      <p:sp>
        <p:nvSpPr>
          <p:cNvPr id="78" name="Rectangle 77"/>
          <p:cNvSpPr/>
          <p:nvPr/>
        </p:nvSpPr>
        <p:spPr>
          <a:xfrm>
            <a:off x="2651125" y="6200775"/>
            <a:ext cx="457200" cy="231775"/>
          </a:xfrm>
          <a:prstGeom prst="rect">
            <a:avLst/>
          </a:prstGeom>
          <a:solidFill>
            <a:srgbClr val="0000FF"/>
          </a:solidFill>
          <a:ln>
            <a:noFill/>
          </a:ln>
          <a:effectLst/>
        </p:spPr>
        <p:style>
          <a:lnRef idx="1">
            <a:schemeClr val="accent1"/>
          </a:lnRef>
          <a:fillRef idx="3">
            <a:schemeClr val="accent1"/>
          </a:fillRef>
          <a:effectRef idx="2">
            <a:schemeClr val="accent1"/>
          </a:effectRef>
          <a:fontRef idx="minor">
            <a:schemeClr val="lt1"/>
          </a:fontRef>
        </p:style>
        <p:txBody>
          <a:bodyPr lIns="91320" tIns="45658" rIns="91320" bIns="45658" anchor="ctr"/>
          <a:lstStyle/>
          <a:p>
            <a:pPr algn="ctr" defTabSz="456607" fontAlgn="auto">
              <a:spcBef>
                <a:spcPts val="0"/>
              </a:spcBef>
              <a:spcAft>
                <a:spcPts val="0"/>
              </a:spcAft>
              <a:defRPr/>
            </a:pPr>
            <a:endParaRPr lang="en-US" sz="1800" b="0">
              <a:solidFill>
                <a:prstClr val="white"/>
              </a:solidFill>
              <a:latin typeface="Calibri"/>
            </a:endParaRPr>
          </a:p>
        </p:txBody>
      </p:sp>
      <p:sp>
        <p:nvSpPr>
          <p:cNvPr id="79" name="Rectangle 78"/>
          <p:cNvSpPr/>
          <p:nvPr/>
        </p:nvSpPr>
        <p:spPr>
          <a:xfrm>
            <a:off x="3108325" y="6200775"/>
            <a:ext cx="366713" cy="231775"/>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lIns="91320" tIns="45658" rIns="91320" bIns="45658" anchor="ctr"/>
          <a:lstStyle/>
          <a:p>
            <a:pPr algn="ctr" defTabSz="456607" fontAlgn="auto">
              <a:spcBef>
                <a:spcPts val="0"/>
              </a:spcBef>
              <a:spcAft>
                <a:spcPts val="0"/>
              </a:spcAft>
              <a:defRPr/>
            </a:pPr>
            <a:endParaRPr lang="en-US" sz="1800" b="0">
              <a:solidFill>
                <a:prstClr val="white"/>
              </a:solidFill>
              <a:latin typeface="Calibri"/>
            </a:endParaRPr>
          </a:p>
        </p:txBody>
      </p:sp>
      <p:sp>
        <p:nvSpPr>
          <p:cNvPr id="80" name="Rectangle 79"/>
          <p:cNvSpPr/>
          <p:nvPr/>
        </p:nvSpPr>
        <p:spPr>
          <a:xfrm>
            <a:off x="3475038" y="6200775"/>
            <a:ext cx="914400" cy="231775"/>
          </a:xfrm>
          <a:prstGeom prst="rect">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lIns="91320" tIns="45658" rIns="91320" bIns="45658" anchor="ctr"/>
          <a:lstStyle/>
          <a:p>
            <a:pPr algn="ctr" defTabSz="456607" fontAlgn="auto">
              <a:spcBef>
                <a:spcPts val="0"/>
              </a:spcBef>
              <a:spcAft>
                <a:spcPts val="0"/>
              </a:spcAft>
              <a:defRPr/>
            </a:pPr>
            <a:endParaRPr lang="en-US" sz="1800" b="0">
              <a:solidFill>
                <a:prstClr val="white"/>
              </a:solidFill>
              <a:latin typeface="Calibri"/>
            </a:endParaRPr>
          </a:p>
        </p:txBody>
      </p:sp>
      <p:sp>
        <p:nvSpPr>
          <p:cNvPr id="81" name="Rectangle 80"/>
          <p:cNvSpPr/>
          <p:nvPr/>
        </p:nvSpPr>
        <p:spPr>
          <a:xfrm>
            <a:off x="4389438" y="6200775"/>
            <a:ext cx="731837" cy="231775"/>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lIns="91320" tIns="45658" rIns="91320" bIns="45658" anchor="ctr"/>
          <a:lstStyle/>
          <a:p>
            <a:pPr algn="ctr" defTabSz="456607" fontAlgn="auto">
              <a:spcBef>
                <a:spcPts val="0"/>
              </a:spcBef>
              <a:spcAft>
                <a:spcPts val="0"/>
              </a:spcAft>
              <a:defRPr/>
            </a:pPr>
            <a:endParaRPr lang="en-US" sz="1800" b="0">
              <a:solidFill>
                <a:prstClr val="white"/>
              </a:solidFill>
              <a:latin typeface="Calibri"/>
            </a:endParaRPr>
          </a:p>
        </p:txBody>
      </p:sp>
      <p:sp>
        <p:nvSpPr>
          <p:cNvPr id="3" name="Rectangle 2"/>
          <p:cNvSpPr/>
          <p:nvPr/>
        </p:nvSpPr>
        <p:spPr>
          <a:xfrm>
            <a:off x="2651125" y="6200775"/>
            <a:ext cx="2470150" cy="231775"/>
          </a:xfrm>
          <a:prstGeom prst="rect">
            <a:avLst/>
          </a:prstGeom>
          <a:solidFill>
            <a:schemeClr val="bg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lIns="91320" tIns="45663" rIns="91320" bIns="45663" anchor="ctr"/>
          <a:lstStyle/>
          <a:p>
            <a:pPr algn="ctr" defTabSz="456607" fontAlgn="auto">
              <a:spcBef>
                <a:spcPts val="0"/>
              </a:spcBef>
              <a:spcAft>
                <a:spcPts val="0"/>
              </a:spcAft>
              <a:defRPr/>
            </a:pPr>
            <a:endParaRPr lang="en-US" sz="1800" b="0">
              <a:solidFill>
                <a:prstClr val="white"/>
              </a:solidFill>
              <a:latin typeface="Calibri"/>
            </a:endParaRPr>
          </a:p>
        </p:txBody>
      </p:sp>
      <p:cxnSp>
        <p:nvCxnSpPr>
          <p:cNvPr id="76" name="Straight Connector 75"/>
          <p:cNvCxnSpPr>
            <a:stCxn id="59" idx="1"/>
          </p:cNvCxnSpPr>
          <p:nvPr/>
        </p:nvCxnSpPr>
        <p:spPr>
          <a:xfrm rot="10800000" flipH="1">
            <a:off x="6088063" y="5360988"/>
            <a:ext cx="1277937" cy="433387"/>
          </a:xfrm>
          <a:prstGeom prst="line">
            <a:avLst/>
          </a:prstGeom>
          <a:ln>
            <a:solidFill>
              <a:schemeClr val="bg1">
                <a:lumMod val="50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77" name="Straight Connector 76"/>
          <p:cNvCxnSpPr>
            <a:stCxn id="62" idx="3"/>
          </p:cNvCxnSpPr>
          <p:nvPr/>
        </p:nvCxnSpPr>
        <p:spPr>
          <a:xfrm flipH="1" flipV="1">
            <a:off x="7367588" y="5360988"/>
            <a:ext cx="1189037" cy="433387"/>
          </a:xfrm>
          <a:prstGeom prst="line">
            <a:avLst/>
          </a:prstGeom>
          <a:ln>
            <a:solidFill>
              <a:schemeClr val="bg1">
                <a:lumMod val="50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72" name="Straight Connector 71"/>
          <p:cNvCxnSpPr>
            <a:stCxn id="19" idx="1"/>
          </p:cNvCxnSpPr>
          <p:nvPr/>
        </p:nvCxnSpPr>
        <p:spPr>
          <a:xfrm rot="10800000" flipH="1" flipV="1">
            <a:off x="6051550" y="2519363"/>
            <a:ext cx="1311275" cy="411162"/>
          </a:xfrm>
          <a:prstGeom prst="line">
            <a:avLst/>
          </a:prstGeom>
          <a:ln>
            <a:solidFill>
              <a:schemeClr val="bg1">
                <a:lumMod val="50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73" name="Straight Connector 72"/>
          <p:cNvCxnSpPr>
            <a:stCxn id="22" idx="3"/>
          </p:cNvCxnSpPr>
          <p:nvPr/>
        </p:nvCxnSpPr>
        <p:spPr>
          <a:xfrm flipH="1">
            <a:off x="7362825" y="2519363"/>
            <a:ext cx="1158875" cy="411162"/>
          </a:xfrm>
          <a:prstGeom prst="line">
            <a:avLst/>
          </a:prstGeom>
          <a:ln>
            <a:solidFill>
              <a:schemeClr val="bg1">
                <a:lumMod val="50000"/>
              </a:schemeClr>
            </a:solidFill>
            <a:prstDash val="sysDot"/>
          </a:ln>
          <a:effectLst/>
        </p:spPr>
        <p:style>
          <a:lnRef idx="2">
            <a:schemeClr val="accent1"/>
          </a:lnRef>
          <a:fillRef idx="0">
            <a:schemeClr val="accent1"/>
          </a:fillRef>
          <a:effectRef idx="1">
            <a:schemeClr val="accent1"/>
          </a:effectRef>
          <a:fontRef idx="minor">
            <a:schemeClr val="tx1"/>
          </a:fontRef>
        </p:style>
      </p:cxnSp>
      <p:sp>
        <p:nvSpPr>
          <p:cNvPr id="445451" name="Title 1"/>
          <p:cNvSpPr>
            <a:spLocks noGrp="1"/>
          </p:cNvSpPr>
          <p:nvPr>
            <p:ph type="title"/>
          </p:nvPr>
        </p:nvSpPr>
        <p:spPr>
          <a:xfrm>
            <a:off x="457200" y="-200025"/>
            <a:ext cx="8229600" cy="1143000"/>
          </a:xfrm>
        </p:spPr>
        <p:txBody>
          <a:bodyPr/>
          <a:lstStyle/>
          <a:p>
            <a:pPr eaLnBrk="1" hangingPunct="1"/>
            <a:r>
              <a:rPr lang="en-US" altLang="en-US" u="sng">
                <a:ea typeface="ＭＳ Ｐゴシック" charset="-128"/>
              </a:rPr>
              <a:t>R</a:t>
            </a:r>
            <a:r>
              <a:rPr lang="en-US" altLang="en-US">
                <a:ea typeface="ＭＳ Ｐゴシック" charset="-128"/>
              </a:rPr>
              <a:t>etro</a:t>
            </a:r>
            <a:r>
              <a:rPr lang="en-US" altLang="en-US" u="sng">
                <a:ea typeface="ＭＳ Ｐゴシック" charset="-128"/>
              </a:rPr>
              <a:t>d</a:t>
            </a:r>
            <a:r>
              <a:rPr lang="en-US" altLang="en-US">
                <a:ea typeface="ＭＳ Ｐゴシック" charset="-128"/>
              </a:rPr>
              <a:t>uplication </a:t>
            </a:r>
            <a:r>
              <a:rPr lang="en-US" altLang="en-US" u="sng">
                <a:ea typeface="ＭＳ Ｐゴシック" charset="-128"/>
              </a:rPr>
              <a:t>v</a:t>
            </a:r>
            <a:r>
              <a:rPr lang="en-US" altLang="en-US">
                <a:ea typeface="ＭＳ Ｐゴシック" charset="-128"/>
              </a:rPr>
              <a:t>ariation (RDV)</a:t>
            </a:r>
          </a:p>
        </p:txBody>
      </p:sp>
      <p:cxnSp>
        <p:nvCxnSpPr>
          <p:cNvPr id="4" name="Straight Connector 3"/>
          <p:cNvCxnSpPr/>
          <p:nvPr/>
        </p:nvCxnSpPr>
        <p:spPr>
          <a:xfrm>
            <a:off x="1584325" y="2097088"/>
            <a:ext cx="3786188" cy="1587"/>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sp>
        <p:nvSpPr>
          <p:cNvPr id="5" name="Rectangle 4"/>
          <p:cNvSpPr/>
          <p:nvPr/>
        </p:nvSpPr>
        <p:spPr>
          <a:xfrm>
            <a:off x="1655763" y="1987550"/>
            <a:ext cx="457200" cy="231775"/>
          </a:xfrm>
          <a:prstGeom prst="rect">
            <a:avLst/>
          </a:prstGeom>
          <a:solidFill>
            <a:srgbClr val="0000FF"/>
          </a:solidFill>
          <a:ln>
            <a:noFill/>
          </a:ln>
          <a:effectLst/>
        </p:spPr>
        <p:style>
          <a:lnRef idx="1">
            <a:schemeClr val="accent1"/>
          </a:lnRef>
          <a:fillRef idx="3">
            <a:schemeClr val="accent1"/>
          </a:fillRef>
          <a:effectRef idx="2">
            <a:schemeClr val="accent1"/>
          </a:effectRef>
          <a:fontRef idx="minor">
            <a:schemeClr val="lt1"/>
          </a:fontRef>
        </p:style>
        <p:txBody>
          <a:bodyPr lIns="91320" tIns="45658" rIns="91320" bIns="45658" anchor="ctr"/>
          <a:lstStyle/>
          <a:p>
            <a:pPr algn="ctr" defTabSz="456607" fontAlgn="auto">
              <a:spcBef>
                <a:spcPts val="0"/>
              </a:spcBef>
              <a:spcAft>
                <a:spcPts val="0"/>
              </a:spcAft>
              <a:defRPr/>
            </a:pPr>
            <a:endParaRPr lang="en-US" sz="1800" b="0">
              <a:solidFill>
                <a:prstClr val="white"/>
              </a:solidFill>
              <a:latin typeface="Calibri"/>
            </a:endParaRPr>
          </a:p>
        </p:txBody>
      </p:sp>
      <p:sp>
        <p:nvSpPr>
          <p:cNvPr id="6" name="Rectangle 5"/>
          <p:cNvSpPr/>
          <p:nvPr/>
        </p:nvSpPr>
        <p:spPr>
          <a:xfrm>
            <a:off x="2292350" y="1987550"/>
            <a:ext cx="366713" cy="231775"/>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lIns="91320" tIns="45658" rIns="91320" bIns="45658" anchor="ctr"/>
          <a:lstStyle/>
          <a:p>
            <a:pPr algn="ctr" defTabSz="456607" fontAlgn="auto">
              <a:spcBef>
                <a:spcPts val="0"/>
              </a:spcBef>
              <a:spcAft>
                <a:spcPts val="0"/>
              </a:spcAft>
              <a:defRPr/>
            </a:pPr>
            <a:endParaRPr lang="en-US" sz="1800" b="0">
              <a:solidFill>
                <a:prstClr val="white"/>
              </a:solidFill>
              <a:latin typeface="Calibri"/>
            </a:endParaRPr>
          </a:p>
        </p:txBody>
      </p:sp>
      <p:sp>
        <p:nvSpPr>
          <p:cNvPr id="7" name="Rectangle 6"/>
          <p:cNvSpPr/>
          <p:nvPr/>
        </p:nvSpPr>
        <p:spPr>
          <a:xfrm>
            <a:off x="2957513" y="1987550"/>
            <a:ext cx="914400" cy="231775"/>
          </a:xfrm>
          <a:prstGeom prst="rect">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lIns="91320" tIns="45658" rIns="91320" bIns="45658" anchor="ctr"/>
          <a:lstStyle/>
          <a:p>
            <a:pPr algn="ctr" defTabSz="456607" fontAlgn="auto">
              <a:spcBef>
                <a:spcPts val="0"/>
              </a:spcBef>
              <a:spcAft>
                <a:spcPts val="0"/>
              </a:spcAft>
              <a:defRPr/>
            </a:pPr>
            <a:endParaRPr lang="en-US" sz="1800" b="0">
              <a:solidFill>
                <a:prstClr val="white"/>
              </a:solidFill>
              <a:latin typeface="Calibri"/>
            </a:endParaRPr>
          </a:p>
        </p:txBody>
      </p:sp>
      <p:sp>
        <p:nvSpPr>
          <p:cNvPr id="445456" name="TextBox 7"/>
          <p:cNvSpPr txBox="1">
            <a:spLocks noChangeArrowheads="1"/>
          </p:cNvSpPr>
          <p:nvPr/>
        </p:nvSpPr>
        <p:spPr bwMode="auto">
          <a:xfrm>
            <a:off x="257175" y="1908175"/>
            <a:ext cx="1158875"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20" tIns="45658" rIns="91320" bIns="45658">
            <a:spAutoFit/>
          </a:bodyPr>
          <a:lstStyle>
            <a:lvl1pPr defTabSz="455613" eaLnBrk="0" hangingPunct="0">
              <a:defRPr sz="1200" b="1">
                <a:solidFill>
                  <a:schemeClr val="tx1"/>
                </a:solidFill>
                <a:latin typeface="Arial" charset="0"/>
                <a:ea typeface="ＭＳ Ｐゴシック" charset="-128"/>
              </a:defRPr>
            </a:lvl1pPr>
            <a:lvl2pPr marL="742950" indent="-285750" defTabSz="455613" eaLnBrk="0" hangingPunct="0">
              <a:defRPr sz="1200" b="1">
                <a:solidFill>
                  <a:schemeClr val="tx1"/>
                </a:solidFill>
                <a:latin typeface="Arial" charset="0"/>
                <a:ea typeface="ＭＳ Ｐゴシック" charset="-128"/>
              </a:defRPr>
            </a:lvl2pPr>
            <a:lvl3pPr marL="1143000" indent="-228600" defTabSz="455613" eaLnBrk="0" hangingPunct="0">
              <a:defRPr sz="1200" b="1">
                <a:solidFill>
                  <a:schemeClr val="tx1"/>
                </a:solidFill>
                <a:latin typeface="Arial" charset="0"/>
                <a:ea typeface="ＭＳ Ｐゴシック" charset="-128"/>
              </a:defRPr>
            </a:lvl3pPr>
            <a:lvl4pPr marL="1600200" indent="-228600" defTabSz="455613" eaLnBrk="0" hangingPunct="0">
              <a:defRPr sz="1200" b="1">
                <a:solidFill>
                  <a:schemeClr val="tx1"/>
                </a:solidFill>
                <a:latin typeface="Arial" charset="0"/>
                <a:ea typeface="ＭＳ Ｐゴシック" charset="-128"/>
              </a:defRPr>
            </a:lvl4pPr>
            <a:lvl5pPr marL="2057400" indent="-228600" defTabSz="455613" eaLnBrk="0" hangingPunct="0">
              <a:defRPr sz="1200" b="1">
                <a:solidFill>
                  <a:schemeClr val="tx1"/>
                </a:solidFill>
                <a:latin typeface="Arial" charset="0"/>
                <a:ea typeface="ＭＳ Ｐゴシック" charset="-128"/>
              </a:defRPr>
            </a:lvl5pPr>
            <a:lvl6pPr marL="2514600" indent="-228600" defTabSz="4556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56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56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5613"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800">
                <a:solidFill>
                  <a:srgbClr val="7F7F7F"/>
                </a:solidFill>
                <a:latin typeface="Calibri" charset="0"/>
                <a:cs typeface="+mn-cs"/>
              </a:rPr>
              <a:t>Reference</a:t>
            </a:r>
          </a:p>
        </p:txBody>
      </p:sp>
      <p:sp>
        <p:nvSpPr>
          <p:cNvPr id="9" name="Rectangle 8"/>
          <p:cNvSpPr/>
          <p:nvPr/>
        </p:nvSpPr>
        <p:spPr>
          <a:xfrm>
            <a:off x="4370388" y="1987550"/>
            <a:ext cx="731837" cy="231775"/>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lIns="91320" tIns="45658" rIns="91320" bIns="45658" anchor="ctr"/>
          <a:lstStyle/>
          <a:p>
            <a:pPr algn="ctr" defTabSz="456607" fontAlgn="auto">
              <a:spcBef>
                <a:spcPts val="0"/>
              </a:spcBef>
              <a:spcAft>
                <a:spcPts val="0"/>
              </a:spcAft>
              <a:defRPr/>
            </a:pPr>
            <a:endParaRPr lang="en-US" sz="1800" b="0">
              <a:solidFill>
                <a:prstClr val="white"/>
              </a:solidFill>
              <a:latin typeface="Calibri"/>
            </a:endParaRPr>
          </a:p>
        </p:txBody>
      </p:sp>
      <p:cxnSp>
        <p:nvCxnSpPr>
          <p:cNvPr id="10" name="Straight Connector 9"/>
          <p:cNvCxnSpPr/>
          <p:nvPr/>
        </p:nvCxnSpPr>
        <p:spPr>
          <a:xfrm>
            <a:off x="5905500" y="2097088"/>
            <a:ext cx="2749550" cy="1587"/>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sp>
        <p:nvSpPr>
          <p:cNvPr id="11" name="Rectangle 10"/>
          <p:cNvSpPr/>
          <p:nvPr/>
        </p:nvSpPr>
        <p:spPr>
          <a:xfrm>
            <a:off x="6051550" y="1987550"/>
            <a:ext cx="457200" cy="231775"/>
          </a:xfrm>
          <a:prstGeom prst="rect">
            <a:avLst/>
          </a:prstGeom>
          <a:solidFill>
            <a:srgbClr val="0000FF"/>
          </a:solidFill>
          <a:ln>
            <a:noFill/>
          </a:ln>
          <a:effectLst/>
        </p:spPr>
        <p:style>
          <a:lnRef idx="1">
            <a:schemeClr val="accent1"/>
          </a:lnRef>
          <a:fillRef idx="3">
            <a:schemeClr val="accent1"/>
          </a:fillRef>
          <a:effectRef idx="2">
            <a:schemeClr val="accent1"/>
          </a:effectRef>
          <a:fontRef idx="minor">
            <a:schemeClr val="lt1"/>
          </a:fontRef>
        </p:style>
        <p:txBody>
          <a:bodyPr lIns="91320" tIns="45658" rIns="91320" bIns="45658" anchor="ctr"/>
          <a:lstStyle/>
          <a:p>
            <a:pPr algn="ctr" defTabSz="456607" fontAlgn="auto">
              <a:spcBef>
                <a:spcPts val="0"/>
              </a:spcBef>
              <a:spcAft>
                <a:spcPts val="0"/>
              </a:spcAft>
              <a:defRPr/>
            </a:pPr>
            <a:endParaRPr lang="en-US" sz="1800" b="0">
              <a:solidFill>
                <a:prstClr val="white"/>
              </a:solidFill>
              <a:latin typeface="Calibri"/>
            </a:endParaRPr>
          </a:p>
        </p:txBody>
      </p:sp>
      <p:sp>
        <p:nvSpPr>
          <p:cNvPr id="12" name="Rectangle 11"/>
          <p:cNvSpPr/>
          <p:nvPr/>
        </p:nvSpPr>
        <p:spPr>
          <a:xfrm>
            <a:off x="6508750" y="1987550"/>
            <a:ext cx="366713" cy="231775"/>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lIns="91320" tIns="45658" rIns="91320" bIns="45658" anchor="ctr"/>
          <a:lstStyle/>
          <a:p>
            <a:pPr algn="ctr" defTabSz="456607" fontAlgn="auto">
              <a:spcBef>
                <a:spcPts val="0"/>
              </a:spcBef>
              <a:spcAft>
                <a:spcPts val="0"/>
              </a:spcAft>
              <a:defRPr/>
            </a:pPr>
            <a:endParaRPr lang="en-US" sz="1800" b="0">
              <a:solidFill>
                <a:prstClr val="white"/>
              </a:solidFill>
              <a:latin typeface="Calibri"/>
            </a:endParaRPr>
          </a:p>
        </p:txBody>
      </p:sp>
      <p:sp>
        <p:nvSpPr>
          <p:cNvPr id="13" name="Rectangle 12"/>
          <p:cNvSpPr/>
          <p:nvPr/>
        </p:nvSpPr>
        <p:spPr>
          <a:xfrm>
            <a:off x="6875463" y="1987550"/>
            <a:ext cx="914400" cy="231775"/>
          </a:xfrm>
          <a:prstGeom prst="rect">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lIns="91320" tIns="45658" rIns="91320" bIns="45658" anchor="ctr"/>
          <a:lstStyle/>
          <a:p>
            <a:pPr algn="ctr" defTabSz="456607" fontAlgn="auto">
              <a:spcBef>
                <a:spcPts val="0"/>
              </a:spcBef>
              <a:spcAft>
                <a:spcPts val="0"/>
              </a:spcAft>
              <a:defRPr/>
            </a:pPr>
            <a:endParaRPr lang="en-US" sz="1800" b="0">
              <a:solidFill>
                <a:prstClr val="white"/>
              </a:solidFill>
              <a:latin typeface="Calibri"/>
            </a:endParaRPr>
          </a:p>
        </p:txBody>
      </p:sp>
      <p:sp>
        <p:nvSpPr>
          <p:cNvPr id="14" name="Rectangle 13"/>
          <p:cNvSpPr/>
          <p:nvPr/>
        </p:nvSpPr>
        <p:spPr>
          <a:xfrm>
            <a:off x="7789863" y="1987550"/>
            <a:ext cx="731837" cy="231775"/>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lIns="91320" tIns="45658" rIns="91320" bIns="45658" anchor="ctr"/>
          <a:lstStyle/>
          <a:p>
            <a:pPr algn="ctr" defTabSz="456607" fontAlgn="auto">
              <a:spcBef>
                <a:spcPts val="0"/>
              </a:spcBef>
              <a:spcAft>
                <a:spcPts val="0"/>
              </a:spcAft>
              <a:defRPr/>
            </a:pPr>
            <a:endParaRPr lang="en-US" sz="1800" b="0">
              <a:solidFill>
                <a:prstClr val="white"/>
              </a:solidFill>
              <a:latin typeface="Calibri"/>
            </a:endParaRPr>
          </a:p>
        </p:txBody>
      </p:sp>
      <p:cxnSp>
        <p:nvCxnSpPr>
          <p:cNvPr id="18" name="Straight Connector 17"/>
          <p:cNvCxnSpPr/>
          <p:nvPr/>
        </p:nvCxnSpPr>
        <p:spPr>
          <a:xfrm>
            <a:off x="5905500" y="2514600"/>
            <a:ext cx="2749550" cy="1588"/>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sp>
        <p:nvSpPr>
          <p:cNvPr id="19" name="Rectangle 18"/>
          <p:cNvSpPr/>
          <p:nvPr/>
        </p:nvSpPr>
        <p:spPr>
          <a:xfrm>
            <a:off x="6051550" y="2403475"/>
            <a:ext cx="457200" cy="231775"/>
          </a:xfrm>
          <a:prstGeom prst="rect">
            <a:avLst/>
          </a:prstGeom>
          <a:solidFill>
            <a:srgbClr val="0000FF"/>
          </a:solidFill>
          <a:ln>
            <a:noFill/>
          </a:ln>
          <a:effectLst/>
        </p:spPr>
        <p:style>
          <a:lnRef idx="1">
            <a:schemeClr val="accent1"/>
          </a:lnRef>
          <a:fillRef idx="3">
            <a:schemeClr val="accent1"/>
          </a:fillRef>
          <a:effectRef idx="2">
            <a:schemeClr val="accent1"/>
          </a:effectRef>
          <a:fontRef idx="minor">
            <a:schemeClr val="lt1"/>
          </a:fontRef>
        </p:style>
        <p:txBody>
          <a:bodyPr lIns="91320" tIns="45658" rIns="91320" bIns="45658" anchor="ctr"/>
          <a:lstStyle/>
          <a:p>
            <a:pPr algn="ctr" defTabSz="456607" fontAlgn="auto">
              <a:spcBef>
                <a:spcPts val="0"/>
              </a:spcBef>
              <a:spcAft>
                <a:spcPts val="0"/>
              </a:spcAft>
              <a:defRPr/>
            </a:pPr>
            <a:endParaRPr lang="en-US" sz="1800" b="0">
              <a:solidFill>
                <a:prstClr val="white"/>
              </a:solidFill>
              <a:latin typeface="Calibri"/>
            </a:endParaRPr>
          </a:p>
        </p:txBody>
      </p:sp>
      <p:sp>
        <p:nvSpPr>
          <p:cNvPr id="20" name="Rectangle 19"/>
          <p:cNvSpPr/>
          <p:nvPr/>
        </p:nvSpPr>
        <p:spPr>
          <a:xfrm>
            <a:off x="6508750" y="2403475"/>
            <a:ext cx="366713" cy="231775"/>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lIns="91320" tIns="45658" rIns="91320" bIns="45658" anchor="ctr"/>
          <a:lstStyle/>
          <a:p>
            <a:pPr algn="ctr" defTabSz="456607" fontAlgn="auto">
              <a:spcBef>
                <a:spcPts val="0"/>
              </a:spcBef>
              <a:spcAft>
                <a:spcPts val="0"/>
              </a:spcAft>
              <a:defRPr/>
            </a:pPr>
            <a:endParaRPr lang="en-US" sz="1800" b="0">
              <a:solidFill>
                <a:prstClr val="white"/>
              </a:solidFill>
              <a:latin typeface="Calibri"/>
            </a:endParaRPr>
          </a:p>
        </p:txBody>
      </p:sp>
      <p:sp>
        <p:nvSpPr>
          <p:cNvPr id="21" name="Rectangle 20"/>
          <p:cNvSpPr/>
          <p:nvPr/>
        </p:nvSpPr>
        <p:spPr>
          <a:xfrm>
            <a:off x="6875463" y="2403475"/>
            <a:ext cx="914400" cy="231775"/>
          </a:xfrm>
          <a:prstGeom prst="rect">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lIns="91320" tIns="45658" rIns="91320" bIns="45658" anchor="ctr"/>
          <a:lstStyle/>
          <a:p>
            <a:pPr algn="ctr" defTabSz="456607" fontAlgn="auto">
              <a:spcBef>
                <a:spcPts val="0"/>
              </a:spcBef>
              <a:spcAft>
                <a:spcPts val="0"/>
              </a:spcAft>
              <a:defRPr/>
            </a:pPr>
            <a:endParaRPr lang="en-US" sz="1800" b="0">
              <a:solidFill>
                <a:prstClr val="white"/>
              </a:solidFill>
              <a:latin typeface="Calibri"/>
            </a:endParaRPr>
          </a:p>
        </p:txBody>
      </p:sp>
      <p:sp>
        <p:nvSpPr>
          <p:cNvPr id="22" name="Rectangle 21"/>
          <p:cNvSpPr/>
          <p:nvPr/>
        </p:nvSpPr>
        <p:spPr>
          <a:xfrm>
            <a:off x="7789863" y="2403475"/>
            <a:ext cx="731837" cy="231775"/>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lIns="91320" tIns="45658" rIns="91320" bIns="45658" anchor="ctr"/>
          <a:lstStyle/>
          <a:p>
            <a:pPr algn="ctr" defTabSz="456607" fontAlgn="auto">
              <a:spcBef>
                <a:spcPts val="0"/>
              </a:spcBef>
              <a:spcAft>
                <a:spcPts val="0"/>
              </a:spcAft>
              <a:defRPr/>
            </a:pPr>
            <a:endParaRPr lang="en-US" sz="1800" b="0">
              <a:solidFill>
                <a:prstClr val="white"/>
              </a:solidFill>
              <a:latin typeface="Calibri"/>
            </a:endParaRPr>
          </a:p>
        </p:txBody>
      </p:sp>
      <p:cxnSp>
        <p:nvCxnSpPr>
          <p:cNvPr id="23" name="Straight Connector 22"/>
          <p:cNvCxnSpPr/>
          <p:nvPr/>
        </p:nvCxnSpPr>
        <p:spPr>
          <a:xfrm>
            <a:off x="5924550" y="2928938"/>
            <a:ext cx="2749550" cy="1587"/>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a:off x="5924550" y="3359150"/>
            <a:ext cx="2749550" cy="1588"/>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sp>
        <p:nvSpPr>
          <p:cNvPr id="29" name="Rectangle 28"/>
          <p:cNvSpPr/>
          <p:nvPr/>
        </p:nvSpPr>
        <p:spPr>
          <a:xfrm>
            <a:off x="6070600" y="3248025"/>
            <a:ext cx="457200" cy="231775"/>
          </a:xfrm>
          <a:prstGeom prst="rect">
            <a:avLst/>
          </a:prstGeom>
          <a:solidFill>
            <a:srgbClr val="0000FF"/>
          </a:solidFill>
          <a:ln>
            <a:noFill/>
          </a:ln>
          <a:effectLst/>
        </p:spPr>
        <p:style>
          <a:lnRef idx="1">
            <a:schemeClr val="accent1"/>
          </a:lnRef>
          <a:fillRef idx="3">
            <a:schemeClr val="accent1"/>
          </a:fillRef>
          <a:effectRef idx="2">
            <a:schemeClr val="accent1"/>
          </a:effectRef>
          <a:fontRef idx="minor">
            <a:schemeClr val="lt1"/>
          </a:fontRef>
        </p:style>
        <p:txBody>
          <a:bodyPr lIns="91320" tIns="45658" rIns="91320" bIns="45658" anchor="ctr"/>
          <a:lstStyle/>
          <a:p>
            <a:pPr algn="ctr" defTabSz="456607" fontAlgn="auto">
              <a:spcBef>
                <a:spcPts val="0"/>
              </a:spcBef>
              <a:spcAft>
                <a:spcPts val="0"/>
              </a:spcAft>
              <a:defRPr/>
            </a:pPr>
            <a:endParaRPr lang="en-US" sz="1800" b="0">
              <a:solidFill>
                <a:prstClr val="white"/>
              </a:solidFill>
              <a:latin typeface="Calibri"/>
            </a:endParaRPr>
          </a:p>
        </p:txBody>
      </p:sp>
      <p:sp>
        <p:nvSpPr>
          <p:cNvPr id="30" name="Rectangle 29"/>
          <p:cNvSpPr/>
          <p:nvPr/>
        </p:nvSpPr>
        <p:spPr>
          <a:xfrm>
            <a:off x="6527800" y="3248025"/>
            <a:ext cx="365125" cy="231775"/>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lIns="91320" tIns="45658" rIns="91320" bIns="45658" anchor="ctr"/>
          <a:lstStyle/>
          <a:p>
            <a:pPr algn="ctr" defTabSz="456607" fontAlgn="auto">
              <a:spcBef>
                <a:spcPts val="0"/>
              </a:spcBef>
              <a:spcAft>
                <a:spcPts val="0"/>
              </a:spcAft>
              <a:defRPr/>
            </a:pPr>
            <a:endParaRPr lang="en-US" sz="1800" b="0">
              <a:solidFill>
                <a:prstClr val="white"/>
              </a:solidFill>
              <a:latin typeface="Calibri"/>
            </a:endParaRPr>
          </a:p>
        </p:txBody>
      </p:sp>
      <p:sp>
        <p:nvSpPr>
          <p:cNvPr id="31" name="Rectangle 30"/>
          <p:cNvSpPr/>
          <p:nvPr/>
        </p:nvSpPr>
        <p:spPr>
          <a:xfrm>
            <a:off x="6892925" y="3248025"/>
            <a:ext cx="914400" cy="231775"/>
          </a:xfrm>
          <a:prstGeom prst="rect">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lIns="91320" tIns="45658" rIns="91320" bIns="45658" anchor="ctr"/>
          <a:lstStyle/>
          <a:p>
            <a:pPr algn="ctr" defTabSz="456607" fontAlgn="auto">
              <a:spcBef>
                <a:spcPts val="0"/>
              </a:spcBef>
              <a:spcAft>
                <a:spcPts val="0"/>
              </a:spcAft>
              <a:defRPr/>
            </a:pPr>
            <a:endParaRPr lang="en-US" sz="1800" b="0">
              <a:solidFill>
                <a:prstClr val="white"/>
              </a:solidFill>
              <a:latin typeface="Calibri"/>
            </a:endParaRPr>
          </a:p>
        </p:txBody>
      </p:sp>
      <p:sp>
        <p:nvSpPr>
          <p:cNvPr id="32" name="Rectangle 31"/>
          <p:cNvSpPr/>
          <p:nvPr/>
        </p:nvSpPr>
        <p:spPr>
          <a:xfrm>
            <a:off x="7807325" y="3248025"/>
            <a:ext cx="731838" cy="231775"/>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lIns="91320" tIns="45658" rIns="91320" bIns="45658" anchor="ctr"/>
          <a:lstStyle/>
          <a:p>
            <a:pPr algn="ctr" defTabSz="456607" fontAlgn="auto">
              <a:spcBef>
                <a:spcPts val="0"/>
              </a:spcBef>
              <a:spcAft>
                <a:spcPts val="0"/>
              </a:spcAft>
              <a:defRPr/>
            </a:pPr>
            <a:endParaRPr lang="en-US" sz="1800" b="0">
              <a:solidFill>
                <a:prstClr val="white"/>
              </a:solidFill>
              <a:latin typeface="Calibri"/>
            </a:endParaRPr>
          </a:p>
        </p:txBody>
      </p:sp>
      <p:sp>
        <p:nvSpPr>
          <p:cNvPr id="445474" name="TextBox 32"/>
          <p:cNvSpPr txBox="1">
            <a:spLocks noChangeArrowheads="1"/>
          </p:cNvSpPr>
          <p:nvPr/>
        </p:nvSpPr>
        <p:spPr bwMode="auto">
          <a:xfrm>
            <a:off x="4343400" y="2330450"/>
            <a:ext cx="101600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20" tIns="45658" rIns="91320" bIns="45658">
            <a:spAutoFit/>
          </a:bodyPr>
          <a:lstStyle>
            <a:lvl1pPr defTabSz="455613" eaLnBrk="0" hangingPunct="0">
              <a:defRPr sz="1200" b="1">
                <a:solidFill>
                  <a:schemeClr val="tx1"/>
                </a:solidFill>
                <a:latin typeface="Arial" charset="0"/>
                <a:ea typeface="ＭＳ Ｐゴシック" charset="-128"/>
              </a:defRPr>
            </a:lvl1pPr>
            <a:lvl2pPr marL="742950" indent="-285750" defTabSz="455613" eaLnBrk="0" hangingPunct="0">
              <a:defRPr sz="1200" b="1">
                <a:solidFill>
                  <a:schemeClr val="tx1"/>
                </a:solidFill>
                <a:latin typeface="Arial" charset="0"/>
                <a:ea typeface="ＭＳ Ｐゴシック" charset="-128"/>
              </a:defRPr>
            </a:lvl2pPr>
            <a:lvl3pPr marL="1143000" indent="-228600" defTabSz="455613" eaLnBrk="0" hangingPunct="0">
              <a:defRPr sz="1200" b="1">
                <a:solidFill>
                  <a:schemeClr val="tx1"/>
                </a:solidFill>
                <a:latin typeface="Arial" charset="0"/>
                <a:ea typeface="ＭＳ Ｐゴシック" charset="-128"/>
              </a:defRPr>
            </a:lvl3pPr>
            <a:lvl4pPr marL="1600200" indent="-228600" defTabSz="455613" eaLnBrk="0" hangingPunct="0">
              <a:defRPr sz="1200" b="1">
                <a:solidFill>
                  <a:schemeClr val="tx1"/>
                </a:solidFill>
                <a:latin typeface="Arial" charset="0"/>
                <a:ea typeface="ＭＳ Ｐゴシック" charset="-128"/>
              </a:defRPr>
            </a:lvl4pPr>
            <a:lvl5pPr marL="2057400" indent="-228600" defTabSz="455613" eaLnBrk="0" hangingPunct="0">
              <a:defRPr sz="1200" b="1">
                <a:solidFill>
                  <a:schemeClr val="tx1"/>
                </a:solidFill>
                <a:latin typeface="Arial" charset="0"/>
                <a:ea typeface="ＭＳ Ｐゴシック" charset="-128"/>
              </a:defRPr>
            </a:lvl5pPr>
            <a:lvl6pPr marL="2514600" indent="-228600" defTabSz="4556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56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56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5613"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800">
                <a:solidFill>
                  <a:srgbClr val="7F7F7F"/>
                </a:solidFill>
                <a:latin typeface="Calibri" charset="0"/>
                <a:cs typeface="+mn-cs"/>
              </a:rPr>
              <a:t>Person 1</a:t>
            </a:r>
          </a:p>
        </p:txBody>
      </p:sp>
      <p:sp>
        <p:nvSpPr>
          <p:cNvPr id="445475" name="TextBox 33"/>
          <p:cNvSpPr txBox="1">
            <a:spLocks noChangeArrowheads="1"/>
          </p:cNvSpPr>
          <p:nvPr/>
        </p:nvSpPr>
        <p:spPr bwMode="auto">
          <a:xfrm>
            <a:off x="4343400" y="2746375"/>
            <a:ext cx="1019175"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20" tIns="45658" rIns="91320" bIns="45658">
            <a:spAutoFit/>
          </a:bodyPr>
          <a:lstStyle>
            <a:lvl1pPr defTabSz="455613" eaLnBrk="0" hangingPunct="0">
              <a:defRPr sz="1200" b="1">
                <a:solidFill>
                  <a:schemeClr val="tx1"/>
                </a:solidFill>
                <a:latin typeface="Arial" charset="0"/>
                <a:ea typeface="ＭＳ Ｐゴシック" charset="-128"/>
              </a:defRPr>
            </a:lvl1pPr>
            <a:lvl2pPr marL="742950" indent="-285750" defTabSz="455613" eaLnBrk="0" hangingPunct="0">
              <a:defRPr sz="1200" b="1">
                <a:solidFill>
                  <a:schemeClr val="tx1"/>
                </a:solidFill>
                <a:latin typeface="Arial" charset="0"/>
                <a:ea typeface="ＭＳ Ｐゴシック" charset="-128"/>
              </a:defRPr>
            </a:lvl2pPr>
            <a:lvl3pPr marL="1143000" indent="-228600" defTabSz="455613" eaLnBrk="0" hangingPunct="0">
              <a:defRPr sz="1200" b="1">
                <a:solidFill>
                  <a:schemeClr val="tx1"/>
                </a:solidFill>
                <a:latin typeface="Arial" charset="0"/>
                <a:ea typeface="ＭＳ Ｐゴシック" charset="-128"/>
              </a:defRPr>
            </a:lvl3pPr>
            <a:lvl4pPr marL="1600200" indent="-228600" defTabSz="455613" eaLnBrk="0" hangingPunct="0">
              <a:defRPr sz="1200" b="1">
                <a:solidFill>
                  <a:schemeClr val="tx1"/>
                </a:solidFill>
                <a:latin typeface="Arial" charset="0"/>
                <a:ea typeface="ＭＳ Ｐゴシック" charset="-128"/>
              </a:defRPr>
            </a:lvl4pPr>
            <a:lvl5pPr marL="2057400" indent="-228600" defTabSz="455613" eaLnBrk="0" hangingPunct="0">
              <a:defRPr sz="1200" b="1">
                <a:solidFill>
                  <a:schemeClr val="tx1"/>
                </a:solidFill>
                <a:latin typeface="Arial" charset="0"/>
                <a:ea typeface="ＭＳ Ｐゴシック" charset="-128"/>
              </a:defRPr>
            </a:lvl5pPr>
            <a:lvl6pPr marL="2514600" indent="-228600" defTabSz="4556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56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56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5613"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800">
                <a:solidFill>
                  <a:srgbClr val="7F7F7F"/>
                </a:solidFill>
                <a:latin typeface="Calibri" charset="0"/>
                <a:cs typeface="+mn-cs"/>
              </a:rPr>
              <a:t>Person 2</a:t>
            </a:r>
          </a:p>
        </p:txBody>
      </p:sp>
      <p:sp>
        <p:nvSpPr>
          <p:cNvPr id="445476" name="TextBox 34"/>
          <p:cNvSpPr txBox="1">
            <a:spLocks noChangeArrowheads="1"/>
          </p:cNvSpPr>
          <p:nvPr/>
        </p:nvSpPr>
        <p:spPr bwMode="auto">
          <a:xfrm>
            <a:off x="4340225" y="3175000"/>
            <a:ext cx="1019175"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20" tIns="45658" rIns="91320" bIns="45658">
            <a:spAutoFit/>
          </a:bodyPr>
          <a:lstStyle>
            <a:lvl1pPr defTabSz="455613" eaLnBrk="0" hangingPunct="0">
              <a:defRPr sz="1200" b="1">
                <a:solidFill>
                  <a:schemeClr val="tx1"/>
                </a:solidFill>
                <a:latin typeface="Arial" charset="0"/>
                <a:ea typeface="ＭＳ Ｐゴシック" charset="-128"/>
              </a:defRPr>
            </a:lvl1pPr>
            <a:lvl2pPr marL="742950" indent="-285750" defTabSz="455613" eaLnBrk="0" hangingPunct="0">
              <a:defRPr sz="1200" b="1">
                <a:solidFill>
                  <a:schemeClr val="tx1"/>
                </a:solidFill>
                <a:latin typeface="Arial" charset="0"/>
                <a:ea typeface="ＭＳ Ｐゴシック" charset="-128"/>
              </a:defRPr>
            </a:lvl2pPr>
            <a:lvl3pPr marL="1143000" indent="-228600" defTabSz="455613" eaLnBrk="0" hangingPunct="0">
              <a:defRPr sz="1200" b="1">
                <a:solidFill>
                  <a:schemeClr val="tx1"/>
                </a:solidFill>
                <a:latin typeface="Arial" charset="0"/>
                <a:ea typeface="ＭＳ Ｐゴシック" charset="-128"/>
              </a:defRPr>
            </a:lvl3pPr>
            <a:lvl4pPr marL="1600200" indent="-228600" defTabSz="455613" eaLnBrk="0" hangingPunct="0">
              <a:defRPr sz="1200" b="1">
                <a:solidFill>
                  <a:schemeClr val="tx1"/>
                </a:solidFill>
                <a:latin typeface="Arial" charset="0"/>
                <a:ea typeface="ＭＳ Ｐゴシック" charset="-128"/>
              </a:defRPr>
            </a:lvl4pPr>
            <a:lvl5pPr marL="2057400" indent="-228600" defTabSz="455613" eaLnBrk="0" hangingPunct="0">
              <a:defRPr sz="1200" b="1">
                <a:solidFill>
                  <a:schemeClr val="tx1"/>
                </a:solidFill>
                <a:latin typeface="Arial" charset="0"/>
                <a:ea typeface="ＭＳ Ｐゴシック" charset="-128"/>
              </a:defRPr>
            </a:lvl5pPr>
            <a:lvl6pPr marL="2514600" indent="-228600" defTabSz="4556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56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56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5613"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800">
                <a:solidFill>
                  <a:srgbClr val="7F7F7F"/>
                </a:solidFill>
                <a:latin typeface="Calibri" charset="0"/>
                <a:cs typeface="+mn-cs"/>
              </a:rPr>
              <a:t>Person 3</a:t>
            </a:r>
          </a:p>
        </p:txBody>
      </p:sp>
      <p:sp>
        <p:nvSpPr>
          <p:cNvPr id="445477" name="TextBox 35"/>
          <p:cNvSpPr txBox="1">
            <a:spLocks noChangeArrowheads="1"/>
          </p:cNvSpPr>
          <p:nvPr/>
        </p:nvSpPr>
        <p:spPr bwMode="auto">
          <a:xfrm>
            <a:off x="7118350" y="3459163"/>
            <a:ext cx="465138"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20" tIns="45658" rIns="91320" bIns="45658">
            <a:spAutoFit/>
          </a:bodyPr>
          <a:lstStyle>
            <a:lvl1pPr defTabSz="455613" eaLnBrk="0" hangingPunct="0">
              <a:defRPr sz="1200" b="1">
                <a:solidFill>
                  <a:schemeClr val="tx1"/>
                </a:solidFill>
                <a:latin typeface="Arial" charset="0"/>
                <a:ea typeface="ＭＳ Ｐゴシック" charset="-128"/>
              </a:defRPr>
            </a:lvl1pPr>
            <a:lvl2pPr marL="742950" indent="-285750" defTabSz="455613" eaLnBrk="0" hangingPunct="0">
              <a:defRPr sz="1200" b="1">
                <a:solidFill>
                  <a:schemeClr val="tx1"/>
                </a:solidFill>
                <a:latin typeface="Arial" charset="0"/>
                <a:ea typeface="ＭＳ Ｐゴシック" charset="-128"/>
              </a:defRPr>
            </a:lvl2pPr>
            <a:lvl3pPr marL="1143000" indent="-228600" defTabSz="455613" eaLnBrk="0" hangingPunct="0">
              <a:defRPr sz="1200" b="1">
                <a:solidFill>
                  <a:schemeClr val="tx1"/>
                </a:solidFill>
                <a:latin typeface="Arial" charset="0"/>
                <a:ea typeface="ＭＳ Ｐゴシック" charset="-128"/>
              </a:defRPr>
            </a:lvl3pPr>
            <a:lvl4pPr marL="1600200" indent="-228600" defTabSz="455613" eaLnBrk="0" hangingPunct="0">
              <a:defRPr sz="1200" b="1">
                <a:solidFill>
                  <a:schemeClr val="tx1"/>
                </a:solidFill>
                <a:latin typeface="Arial" charset="0"/>
                <a:ea typeface="ＭＳ Ｐゴシック" charset="-128"/>
              </a:defRPr>
            </a:lvl4pPr>
            <a:lvl5pPr marL="2057400" indent="-228600" defTabSz="455613" eaLnBrk="0" hangingPunct="0">
              <a:defRPr sz="1200" b="1">
                <a:solidFill>
                  <a:schemeClr val="tx1"/>
                </a:solidFill>
                <a:latin typeface="Arial" charset="0"/>
                <a:ea typeface="ＭＳ Ｐゴシック" charset="-128"/>
              </a:defRPr>
            </a:lvl5pPr>
            <a:lvl6pPr marL="2514600" indent="-228600" defTabSz="4556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56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56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5613"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800" b="0">
                <a:solidFill>
                  <a:srgbClr val="000000"/>
                </a:solidFill>
                <a:latin typeface="Calibri" charset="0"/>
                <a:cs typeface="+mn-cs"/>
              </a:rPr>
              <a:t>. . .</a:t>
            </a:r>
          </a:p>
        </p:txBody>
      </p:sp>
      <p:cxnSp>
        <p:nvCxnSpPr>
          <p:cNvPr id="37" name="Straight Connector 36"/>
          <p:cNvCxnSpPr/>
          <p:nvPr/>
        </p:nvCxnSpPr>
        <p:spPr>
          <a:xfrm>
            <a:off x="1603375" y="4529138"/>
            <a:ext cx="3786188" cy="1587"/>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sp>
        <p:nvSpPr>
          <p:cNvPr id="38" name="Rectangle 37"/>
          <p:cNvSpPr/>
          <p:nvPr/>
        </p:nvSpPr>
        <p:spPr>
          <a:xfrm>
            <a:off x="1673225" y="4418013"/>
            <a:ext cx="457200" cy="231775"/>
          </a:xfrm>
          <a:prstGeom prst="rect">
            <a:avLst/>
          </a:prstGeom>
          <a:solidFill>
            <a:srgbClr val="0000FF"/>
          </a:solidFill>
          <a:ln>
            <a:noFill/>
          </a:ln>
          <a:effectLst/>
        </p:spPr>
        <p:style>
          <a:lnRef idx="1">
            <a:schemeClr val="accent1"/>
          </a:lnRef>
          <a:fillRef idx="3">
            <a:schemeClr val="accent1"/>
          </a:fillRef>
          <a:effectRef idx="2">
            <a:schemeClr val="accent1"/>
          </a:effectRef>
          <a:fontRef idx="minor">
            <a:schemeClr val="lt1"/>
          </a:fontRef>
        </p:style>
        <p:txBody>
          <a:bodyPr lIns="91320" tIns="45658" rIns="91320" bIns="45658" anchor="ctr"/>
          <a:lstStyle/>
          <a:p>
            <a:pPr algn="ctr" defTabSz="456607" fontAlgn="auto">
              <a:spcBef>
                <a:spcPts val="0"/>
              </a:spcBef>
              <a:spcAft>
                <a:spcPts val="0"/>
              </a:spcAft>
              <a:defRPr/>
            </a:pPr>
            <a:endParaRPr lang="en-US" sz="1800" b="0">
              <a:solidFill>
                <a:prstClr val="white"/>
              </a:solidFill>
              <a:latin typeface="Calibri"/>
            </a:endParaRPr>
          </a:p>
        </p:txBody>
      </p:sp>
      <p:sp>
        <p:nvSpPr>
          <p:cNvPr id="39" name="Rectangle 38"/>
          <p:cNvSpPr/>
          <p:nvPr/>
        </p:nvSpPr>
        <p:spPr>
          <a:xfrm>
            <a:off x="2311400" y="4418013"/>
            <a:ext cx="365125" cy="231775"/>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lIns="91320" tIns="45658" rIns="91320" bIns="45658" anchor="ctr"/>
          <a:lstStyle/>
          <a:p>
            <a:pPr algn="ctr" defTabSz="456607" fontAlgn="auto">
              <a:spcBef>
                <a:spcPts val="0"/>
              </a:spcBef>
              <a:spcAft>
                <a:spcPts val="0"/>
              </a:spcAft>
              <a:defRPr/>
            </a:pPr>
            <a:endParaRPr lang="en-US" sz="1800" b="0">
              <a:solidFill>
                <a:prstClr val="white"/>
              </a:solidFill>
              <a:latin typeface="Calibri"/>
            </a:endParaRPr>
          </a:p>
        </p:txBody>
      </p:sp>
      <p:sp>
        <p:nvSpPr>
          <p:cNvPr id="40" name="Rectangle 39"/>
          <p:cNvSpPr/>
          <p:nvPr/>
        </p:nvSpPr>
        <p:spPr>
          <a:xfrm>
            <a:off x="2974975" y="4418013"/>
            <a:ext cx="914400" cy="231775"/>
          </a:xfrm>
          <a:prstGeom prst="rect">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lIns="91320" tIns="45658" rIns="91320" bIns="45658" anchor="ctr"/>
          <a:lstStyle/>
          <a:p>
            <a:pPr algn="ctr" defTabSz="456607" fontAlgn="auto">
              <a:spcBef>
                <a:spcPts val="0"/>
              </a:spcBef>
              <a:spcAft>
                <a:spcPts val="0"/>
              </a:spcAft>
              <a:defRPr/>
            </a:pPr>
            <a:endParaRPr lang="en-US" sz="1800" b="0">
              <a:solidFill>
                <a:prstClr val="white"/>
              </a:solidFill>
              <a:latin typeface="Calibri"/>
            </a:endParaRPr>
          </a:p>
        </p:txBody>
      </p:sp>
      <p:sp>
        <p:nvSpPr>
          <p:cNvPr id="42" name="Rectangle 41"/>
          <p:cNvSpPr/>
          <p:nvPr/>
        </p:nvSpPr>
        <p:spPr>
          <a:xfrm>
            <a:off x="4389438" y="4418013"/>
            <a:ext cx="731837" cy="231775"/>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lIns="91320" tIns="45658" rIns="91320" bIns="45658" anchor="ctr"/>
          <a:lstStyle/>
          <a:p>
            <a:pPr algn="ctr" defTabSz="456607" fontAlgn="auto">
              <a:spcBef>
                <a:spcPts val="0"/>
              </a:spcBef>
              <a:spcAft>
                <a:spcPts val="0"/>
              </a:spcAft>
              <a:defRPr/>
            </a:pPr>
            <a:endParaRPr lang="en-US" sz="1800" b="0">
              <a:solidFill>
                <a:prstClr val="white"/>
              </a:solidFill>
              <a:latin typeface="Calibri"/>
            </a:endParaRPr>
          </a:p>
        </p:txBody>
      </p:sp>
      <p:cxnSp>
        <p:nvCxnSpPr>
          <p:cNvPr id="43" name="Straight Connector 42"/>
          <p:cNvCxnSpPr/>
          <p:nvPr/>
        </p:nvCxnSpPr>
        <p:spPr>
          <a:xfrm>
            <a:off x="5924550" y="4529138"/>
            <a:ext cx="2749550" cy="1587"/>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48" name="Straight Connector 47"/>
          <p:cNvCxnSpPr/>
          <p:nvPr/>
        </p:nvCxnSpPr>
        <p:spPr>
          <a:xfrm>
            <a:off x="5924550" y="4946650"/>
            <a:ext cx="2749550" cy="1588"/>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53" name="Straight Connector 52"/>
          <p:cNvCxnSpPr/>
          <p:nvPr/>
        </p:nvCxnSpPr>
        <p:spPr>
          <a:xfrm>
            <a:off x="5942013" y="5359400"/>
            <a:ext cx="2749550" cy="1588"/>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58" name="Straight Connector 57"/>
          <p:cNvCxnSpPr/>
          <p:nvPr/>
        </p:nvCxnSpPr>
        <p:spPr>
          <a:xfrm>
            <a:off x="5942013" y="5789613"/>
            <a:ext cx="2749550" cy="1587"/>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sp>
        <p:nvSpPr>
          <p:cNvPr id="59" name="Rectangle 58"/>
          <p:cNvSpPr/>
          <p:nvPr/>
        </p:nvSpPr>
        <p:spPr>
          <a:xfrm>
            <a:off x="6088063" y="5678488"/>
            <a:ext cx="457200" cy="231775"/>
          </a:xfrm>
          <a:prstGeom prst="rect">
            <a:avLst/>
          </a:prstGeom>
          <a:solidFill>
            <a:srgbClr val="0000FF"/>
          </a:solidFill>
          <a:ln>
            <a:noFill/>
          </a:ln>
          <a:effectLst/>
        </p:spPr>
        <p:style>
          <a:lnRef idx="1">
            <a:schemeClr val="accent1"/>
          </a:lnRef>
          <a:fillRef idx="3">
            <a:schemeClr val="accent1"/>
          </a:fillRef>
          <a:effectRef idx="2">
            <a:schemeClr val="accent1"/>
          </a:effectRef>
          <a:fontRef idx="minor">
            <a:schemeClr val="lt1"/>
          </a:fontRef>
        </p:style>
        <p:txBody>
          <a:bodyPr lIns="91320" tIns="45658" rIns="91320" bIns="45658" anchor="ctr"/>
          <a:lstStyle/>
          <a:p>
            <a:pPr algn="ctr" defTabSz="456607" fontAlgn="auto">
              <a:spcBef>
                <a:spcPts val="0"/>
              </a:spcBef>
              <a:spcAft>
                <a:spcPts val="0"/>
              </a:spcAft>
              <a:defRPr/>
            </a:pPr>
            <a:endParaRPr lang="en-US" sz="1800" b="0">
              <a:solidFill>
                <a:prstClr val="white"/>
              </a:solidFill>
              <a:latin typeface="Calibri"/>
            </a:endParaRPr>
          </a:p>
        </p:txBody>
      </p:sp>
      <p:sp>
        <p:nvSpPr>
          <p:cNvPr id="60" name="Rectangle 59"/>
          <p:cNvSpPr/>
          <p:nvPr/>
        </p:nvSpPr>
        <p:spPr>
          <a:xfrm>
            <a:off x="6545263" y="5678488"/>
            <a:ext cx="366712" cy="231775"/>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lIns="91320" tIns="45658" rIns="91320" bIns="45658" anchor="ctr"/>
          <a:lstStyle/>
          <a:p>
            <a:pPr algn="ctr" defTabSz="456607" fontAlgn="auto">
              <a:spcBef>
                <a:spcPts val="0"/>
              </a:spcBef>
              <a:spcAft>
                <a:spcPts val="0"/>
              </a:spcAft>
              <a:defRPr/>
            </a:pPr>
            <a:endParaRPr lang="en-US" sz="1800" b="0">
              <a:solidFill>
                <a:prstClr val="white"/>
              </a:solidFill>
              <a:latin typeface="Calibri"/>
            </a:endParaRPr>
          </a:p>
        </p:txBody>
      </p:sp>
      <p:sp>
        <p:nvSpPr>
          <p:cNvPr id="61" name="Rectangle 60"/>
          <p:cNvSpPr/>
          <p:nvPr/>
        </p:nvSpPr>
        <p:spPr>
          <a:xfrm>
            <a:off x="6911975" y="5678488"/>
            <a:ext cx="914400" cy="231775"/>
          </a:xfrm>
          <a:prstGeom prst="rect">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lIns="91320" tIns="45658" rIns="91320" bIns="45658" anchor="ctr"/>
          <a:lstStyle/>
          <a:p>
            <a:pPr algn="ctr" defTabSz="456607" fontAlgn="auto">
              <a:spcBef>
                <a:spcPts val="0"/>
              </a:spcBef>
              <a:spcAft>
                <a:spcPts val="0"/>
              </a:spcAft>
              <a:defRPr/>
            </a:pPr>
            <a:endParaRPr lang="en-US" sz="1800" b="0">
              <a:solidFill>
                <a:prstClr val="white"/>
              </a:solidFill>
              <a:latin typeface="Calibri"/>
            </a:endParaRPr>
          </a:p>
        </p:txBody>
      </p:sp>
      <p:sp>
        <p:nvSpPr>
          <p:cNvPr id="62" name="Rectangle 61"/>
          <p:cNvSpPr/>
          <p:nvPr/>
        </p:nvSpPr>
        <p:spPr>
          <a:xfrm>
            <a:off x="7826375" y="5678488"/>
            <a:ext cx="730250" cy="231775"/>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lIns="91320" tIns="45658" rIns="91320" bIns="45658" anchor="ctr"/>
          <a:lstStyle/>
          <a:p>
            <a:pPr algn="ctr" defTabSz="456607" fontAlgn="auto">
              <a:spcBef>
                <a:spcPts val="0"/>
              </a:spcBef>
              <a:spcAft>
                <a:spcPts val="0"/>
              </a:spcAft>
              <a:defRPr/>
            </a:pPr>
            <a:endParaRPr lang="en-US" sz="1800" b="0">
              <a:solidFill>
                <a:prstClr val="white"/>
              </a:solidFill>
              <a:latin typeface="Calibri"/>
            </a:endParaRPr>
          </a:p>
        </p:txBody>
      </p:sp>
      <p:sp>
        <p:nvSpPr>
          <p:cNvPr id="445491" name="TextBox 62"/>
          <p:cNvSpPr txBox="1">
            <a:spLocks noChangeArrowheads="1"/>
          </p:cNvSpPr>
          <p:nvPr/>
        </p:nvSpPr>
        <p:spPr bwMode="auto">
          <a:xfrm>
            <a:off x="4362450" y="4760913"/>
            <a:ext cx="1014413"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20" tIns="45658" rIns="91320" bIns="45658">
            <a:spAutoFit/>
          </a:bodyPr>
          <a:lstStyle>
            <a:lvl1pPr defTabSz="455613" eaLnBrk="0" hangingPunct="0">
              <a:defRPr sz="1200" b="1">
                <a:solidFill>
                  <a:schemeClr val="tx1"/>
                </a:solidFill>
                <a:latin typeface="Arial" charset="0"/>
                <a:ea typeface="ＭＳ Ｐゴシック" charset="-128"/>
              </a:defRPr>
            </a:lvl1pPr>
            <a:lvl2pPr marL="742950" indent="-285750" defTabSz="455613" eaLnBrk="0" hangingPunct="0">
              <a:defRPr sz="1200" b="1">
                <a:solidFill>
                  <a:schemeClr val="tx1"/>
                </a:solidFill>
                <a:latin typeface="Arial" charset="0"/>
                <a:ea typeface="ＭＳ Ｐゴシック" charset="-128"/>
              </a:defRPr>
            </a:lvl2pPr>
            <a:lvl3pPr marL="1143000" indent="-228600" defTabSz="455613" eaLnBrk="0" hangingPunct="0">
              <a:defRPr sz="1200" b="1">
                <a:solidFill>
                  <a:schemeClr val="tx1"/>
                </a:solidFill>
                <a:latin typeface="Arial" charset="0"/>
                <a:ea typeface="ＭＳ Ｐゴシック" charset="-128"/>
              </a:defRPr>
            </a:lvl3pPr>
            <a:lvl4pPr marL="1600200" indent="-228600" defTabSz="455613" eaLnBrk="0" hangingPunct="0">
              <a:defRPr sz="1200" b="1">
                <a:solidFill>
                  <a:schemeClr val="tx1"/>
                </a:solidFill>
                <a:latin typeface="Arial" charset="0"/>
                <a:ea typeface="ＭＳ Ｐゴシック" charset="-128"/>
              </a:defRPr>
            </a:lvl4pPr>
            <a:lvl5pPr marL="2057400" indent="-228600" defTabSz="455613" eaLnBrk="0" hangingPunct="0">
              <a:defRPr sz="1200" b="1">
                <a:solidFill>
                  <a:schemeClr val="tx1"/>
                </a:solidFill>
                <a:latin typeface="Arial" charset="0"/>
                <a:ea typeface="ＭＳ Ｐゴシック" charset="-128"/>
              </a:defRPr>
            </a:lvl5pPr>
            <a:lvl6pPr marL="2514600" indent="-228600" defTabSz="4556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56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56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5613"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800">
                <a:solidFill>
                  <a:srgbClr val="7F7F7F"/>
                </a:solidFill>
                <a:latin typeface="Calibri" charset="0"/>
                <a:cs typeface="+mn-cs"/>
              </a:rPr>
              <a:t>Person 1</a:t>
            </a:r>
          </a:p>
        </p:txBody>
      </p:sp>
      <p:sp>
        <p:nvSpPr>
          <p:cNvPr id="445492" name="TextBox 63"/>
          <p:cNvSpPr txBox="1">
            <a:spLocks noChangeArrowheads="1"/>
          </p:cNvSpPr>
          <p:nvPr/>
        </p:nvSpPr>
        <p:spPr bwMode="auto">
          <a:xfrm>
            <a:off x="4362450" y="5176838"/>
            <a:ext cx="1017588"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20" tIns="45658" rIns="91320" bIns="45658">
            <a:spAutoFit/>
          </a:bodyPr>
          <a:lstStyle>
            <a:lvl1pPr defTabSz="455613" eaLnBrk="0" hangingPunct="0">
              <a:defRPr sz="1200" b="1">
                <a:solidFill>
                  <a:schemeClr val="tx1"/>
                </a:solidFill>
                <a:latin typeface="Arial" charset="0"/>
                <a:ea typeface="ＭＳ Ｐゴシック" charset="-128"/>
              </a:defRPr>
            </a:lvl1pPr>
            <a:lvl2pPr marL="742950" indent="-285750" defTabSz="455613" eaLnBrk="0" hangingPunct="0">
              <a:defRPr sz="1200" b="1">
                <a:solidFill>
                  <a:schemeClr val="tx1"/>
                </a:solidFill>
                <a:latin typeface="Arial" charset="0"/>
                <a:ea typeface="ＭＳ Ｐゴシック" charset="-128"/>
              </a:defRPr>
            </a:lvl2pPr>
            <a:lvl3pPr marL="1143000" indent="-228600" defTabSz="455613" eaLnBrk="0" hangingPunct="0">
              <a:defRPr sz="1200" b="1">
                <a:solidFill>
                  <a:schemeClr val="tx1"/>
                </a:solidFill>
                <a:latin typeface="Arial" charset="0"/>
                <a:ea typeface="ＭＳ Ｐゴシック" charset="-128"/>
              </a:defRPr>
            </a:lvl3pPr>
            <a:lvl4pPr marL="1600200" indent="-228600" defTabSz="455613" eaLnBrk="0" hangingPunct="0">
              <a:defRPr sz="1200" b="1">
                <a:solidFill>
                  <a:schemeClr val="tx1"/>
                </a:solidFill>
                <a:latin typeface="Arial" charset="0"/>
                <a:ea typeface="ＭＳ Ｐゴシック" charset="-128"/>
              </a:defRPr>
            </a:lvl4pPr>
            <a:lvl5pPr marL="2057400" indent="-228600" defTabSz="455613" eaLnBrk="0" hangingPunct="0">
              <a:defRPr sz="1200" b="1">
                <a:solidFill>
                  <a:schemeClr val="tx1"/>
                </a:solidFill>
                <a:latin typeface="Arial" charset="0"/>
                <a:ea typeface="ＭＳ Ｐゴシック" charset="-128"/>
              </a:defRPr>
            </a:lvl5pPr>
            <a:lvl6pPr marL="2514600" indent="-228600" defTabSz="4556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56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56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5613"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800">
                <a:solidFill>
                  <a:srgbClr val="7F7F7F"/>
                </a:solidFill>
                <a:latin typeface="Calibri" charset="0"/>
                <a:cs typeface="+mn-cs"/>
              </a:rPr>
              <a:t>Person 2</a:t>
            </a:r>
          </a:p>
        </p:txBody>
      </p:sp>
      <p:sp>
        <p:nvSpPr>
          <p:cNvPr id="445493" name="TextBox 64"/>
          <p:cNvSpPr txBox="1">
            <a:spLocks noChangeArrowheads="1"/>
          </p:cNvSpPr>
          <p:nvPr/>
        </p:nvSpPr>
        <p:spPr bwMode="auto">
          <a:xfrm>
            <a:off x="4362450" y="5584825"/>
            <a:ext cx="1017588"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20" tIns="45658" rIns="91320" bIns="45658">
            <a:spAutoFit/>
          </a:bodyPr>
          <a:lstStyle>
            <a:lvl1pPr defTabSz="455613" eaLnBrk="0" hangingPunct="0">
              <a:defRPr sz="1200" b="1">
                <a:solidFill>
                  <a:schemeClr val="tx1"/>
                </a:solidFill>
                <a:latin typeface="Arial" charset="0"/>
                <a:ea typeface="ＭＳ Ｐゴシック" charset="-128"/>
              </a:defRPr>
            </a:lvl1pPr>
            <a:lvl2pPr marL="742950" indent="-285750" defTabSz="455613" eaLnBrk="0" hangingPunct="0">
              <a:defRPr sz="1200" b="1">
                <a:solidFill>
                  <a:schemeClr val="tx1"/>
                </a:solidFill>
                <a:latin typeface="Arial" charset="0"/>
                <a:ea typeface="ＭＳ Ｐゴシック" charset="-128"/>
              </a:defRPr>
            </a:lvl2pPr>
            <a:lvl3pPr marL="1143000" indent="-228600" defTabSz="455613" eaLnBrk="0" hangingPunct="0">
              <a:defRPr sz="1200" b="1">
                <a:solidFill>
                  <a:schemeClr val="tx1"/>
                </a:solidFill>
                <a:latin typeface="Arial" charset="0"/>
                <a:ea typeface="ＭＳ Ｐゴシック" charset="-128"/>
              </a:defRPr>
            </a:lvl3pPr>
            <a:lvl4pPr marL="1600200" indent="-228600" defTabSz="455613" eaLnBrk="0" hangingPunct="0">
              <a:defRPr sz="1200" b="1">
                <a:solidFill>
                  <a:schemeClr val="tx1"/>
                </a:solidFill>
                <a:latin typeface="Arial" charset="0"/>
                <a:ea typeface="ＭＳ Ｐゴシック" charset="-128"/>
              </a:defRPr>
            </a:lvl4pPr>
            <a:lvl5pPr marL="2057400" indent="-228600" defTabSz="455613" eaLnBrk="0" hangingPunct="0">
              <a:defRPr sz="1200" b="1">
                <a:solidFill>
                  <a:schemeClr val="tx1"/>
                </a:solidFill>
                <a:latin typeface="Arial" charset="0"/>
                <a:ea typeface="ＭＳ Ｐゴシック" charset="-128"/>
              </a:defRPr>
            </a:lvl5pPr>
            <a:lvl6pPr marL="2514600" indent="-228600" defTabSz="4556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56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56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5613"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800">
                <a:solidFill>
                  <a:srgbClr val="7F7F7F"/>
                </a:solidFill>
                <a:latin typeface="Calibri" charset="0"/>
                <a:cs typeface="+mn-cs"/>
              </a:rPr>
              <a:t>Person 3</a:t>
            </a:r>
          </a:p>
        </p:txBody>
      </p:sp>
      <p:sp>
        <p:nvSpPr>
          <p:cNvPr id="445494" name="TextBox 65"/>
          <p:cNvSpPr txBox="1">
            <a:spLocks noChangeArrowheads="1"/>
          </p:cNvSpPr>
          <p:nvPr/>
        </p:nvSpPr>
        <p:spPr bwMode="auto">
          <a:xfrm>
            <a:off x="7137400" y="5889625"/>
            <a:ext cx="46355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20" tIns="45658" rIns="91320" bIns="45658">
            <a:spAutoFit/>
          </a:bodyPr>
          <a:lstStyle>
            <a:lvl1pPr defTabSz="455613" eaLnBrk="0" hangingPunct="0">
              <a:defRPr sz="1200" b="1">
                <a:solidFill>
                  <a:schemeClr val="tx1"/>
                </a:solidFill>
                <a:latin typeface="Arial" charset="0"/>
                <a:ea typeface="ＭＳ Ｐゴシック" charset="-128"/>
              </a:defRPr>
            </a:lvl1pPr>
            <a:lvl2pPr marL="742950" indent="-285750" defTabSz="455613" eaLnBrk="0" hangingPunct="0">
              <a:defRPr sz="1200" b="1">
                <a:solidFill>
                  <a:schemeClr val="tx1"/>
                </a:solidFill>
                <a:latin typeface="Arial" charset="0"/>
                <a:ea typeface="ＭＳ Ｐゴシック" charset="-128"/>
              </a:defRPr>
            </a:lvl2pPr>
            <a:lvl3pPr marL="1143000" indent="-228600" defTabSz="455613" eaLnBrk="0" hangingPunct="0">
              <a:defRPr sz="1200" b="1">
                <a:solidFill>
                  <a:schemeClr val="tx1"/>
                </a:solidFill>
                <a:latin typeface="Arial" charset="0"/>
                <a:ea typeface="ＭＳ Ｐゴシック" charset="-128"/>
              </a:defRPr>
            </a:lvl3pPr>
            <a:lvl4pPr marL="1600200" indent="-228600" defTabSz="455613" eaLnBrk="0" hangingPunct="0">
              <a:defRPr sz="1200" b="1">
                <a:solidFill>
                  <a:schemeClr val="tx1"/>
                </a:solidFill>
                <a:latin typeface="Arial" charset="0"/>
                <a:ea typeface="ＭＳ Ｐゴシック" charset="-128"/>
              </a:defRPr>
            </a:lvl4pPr>
            <a:lvl5pPr marL="2057400" indent="-228600" defTabSz="455613" eaLnBrk="0" hangingPunct="0">
              <a:defRPr sz="1200" b="1">
                <a:solidFill>
                  <a:schemeClr val="tx1"/>
                </a:solidFill>
                <a:latin typeface="Arial" charset="0"/>
                <a:ea typeface="ＭＳ Ｐゴシック" charset="-128"/>
              </a:defRPr>
            </a:lvl5pPr>
            <a:lvl6pPr marL="2514600" indent="-228600" defTabSz="4556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56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56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5613"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800" b="0">
                <a:solidFill>
                  <a:srgbClr val="000000"/>
                </a:solidFill>
                <a:latin typeface="Calibri" charset="0"/>
                <a:cs typeface="+mn-cs"/>
              </a:rPr>
              <a:t>. . .</a:t>
            </a:r>
          </a:p>
        </p:txBody>
      </p:sp>
      <p:cxnSp>
        <p:nvCxnSpPr>
          <p:cNvPr id="67" name="Straight Connector 66"/>
          <p:cNvCxnSpPr/>
          <p:nvPr/>
        </p:nvCxnSpPr>
        <p:spPr>
          <a:xfrm rot="16200000">
            <a:off x="7275513" y="4527550"/>
            <a:ext cx="182562" cy="1588"/>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68" name="Straight Connector 67"/>
          <p:cNvCxnSpPr/>
          <p:nvPr/>
        </p:nvCxnSpPr>
        <p:spPr>
          <a:xfrm rot="16200000">
            <a:off x="7275512" y="4945063"/>
            <a:ext cx="182563" cy="1588"/>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69" name="Straight Connector 68"/>
          <p:cNvCxnSpPr/>
          <p:nvPr/>
        </p:nvCxnSpPr>
        <p:spPr>
          <a:xfrm rot="16200000">
            <a:off x="7273926" y="5359400"/>
            <a:ext cx="182562" cy="1587"/>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70" name="Straight Connector 69"/>
          <p:cNvCxnSpPr/>
          <p:nvPr/>
        </p:nvCxnSpPr>
        <p:spPr>
          <a:xfrm rot="16200000">
            <a:off x="7271544" y="2929731"/>
            <a:ext cx="184150" cy="1588"/>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83" name="Straight Connector 82"/>
          <p:cNvCxnSpPr/>
          <p:nvPr/>
        </p:nvCxnSpPr>
        <p:spPr>
          <a:xfrm>
            <a:off x="19050" y="4064000"/>
            <a:ext cx="9099550" cy="1588"/>
          </a:xfrm>
          <a:prstGeom prst="line">
            <a:avLst/>
          </a:prstGeom>
          <a:ln>
            <a:solidFill>
              <a:schemeClr val="bg1">
                <a:lumMod val="50000"/>
              </a:schemeClr>
            </a:solidFill>
            <a:prstDash val="dash"/>
          </a:ln>
          <a:effectLst/>
        </p:spPr>
        <p:style>
          <a:lnRef idx="2">
            <a:schemeClr val="accent1"/>
          </a:lnRef>
          <a:fillRef idx="0">
            <a:schemeClr val="accent1"/>
          </a:fillRef>
          <a:effectRef idx="1">
            <a:schemeClr val="accent1"/>
          </a:effectRef>
          <a:fontRef idx="minor">
            <a:schemeClr val="tx1"/>
          </a:fontRef>
        </p:style>
      </p:cxnSp>
      <p:sp>
        <p:nvSpPr>
          <p:cNvPr id="445500" name="TextBox 84"/>
          <p:cNvSpPr txBox="1">
            <a:spLocks noChangeArrowheads="1"/>
          </p:cNvSpPr>
          <p:nvPr/>
        </p:nvSpPr>
        <p:spPr bwMode="auto">
          <a:xfrm>
            <a:off x="936625" y="2878138"/>
            <a:ext cx="3255963" cy="430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20" tIns="45658" rIns="91320" bIns="45658">
            <a:spAutoFit/>
          </a:bodyPr>
          <a:lstStyle>
            <a:lvl1pPr defTabSz="455613" eaLnBrk="0" hangingPunct="0">
              <a:defRPr sz="1200" b="1">
                <a:solidFill>
                  <a:schemeClr val="tx1"/>
                </a:solidFill>
                <a:latin typeface="Arial" charset="0"/>
                <a:ea typeface="ＭＳ Ｐゴシック" charset="-128"/>
              </a:defRPr>
            </a:lvl1pPr>
            <a:lvl2pPr marL="742950" indent="-285750" defTabSz="455613" eaLnBrk="0" hangingPunct="0">
              <a:defRPr sz="1200" b="1">
                <a:solidFill>
                  <a:schemeClr val="tx1"/>
                </a:solidFill>
                <a:latin typeface="Arial" charset="0"/>
                <a:ea typeface="ＭＳ Ｐゴシック" charset="-128"/>
              </a:defRPr>
            </a:lvl2pPr>
            <a:lvl3pPr marL="1143000" indent="-228600" defTabSz="455613" eaLnBrk="0" hangingPunct="0">
              <a:defRPr sz="1200" b="1">
                <a:solidFill>
                  <a:schemeClr val="tx1"/>
                </a:solidFill>
                <a:latin typeface="Arial" charset="0"/>
                <a:ea typeface="ＭＳ Ｐゴシック" charset="-128"/>
              </a:defRPr>
            </a:lvl3pPr>
            <a:lvl4pPr marL="1600200" indent="-228600" defTabSz="455613" eaLnBrk="0" hangingPunct="0">
              <a:defRPr sz="1200" b="1">
                <a:solidFill>
                  <a:schemeClr val="tx1"/>
                </a:solidFill>
                <a:latin typeface="Arial" charset="0"/>
                <a:ea typeface="ＭＳ Ｐゴシック" charset="-128"/>
              </a:defRPr>
            </a:lvl4pPr>
            <a:lvl5pPr marL="2057400" indent="-228600" defTabSz="455613" eaLnBrk="0" hangingPunct="0">
              <a:defRPr sz="1200" b="1">
                <a:solidFill>
                  <a:schemeClr val="tx1"/>
                </a:solidFill>
                <a:latin typeface="Arial" charset="0"/>
                <a:ea typeface="ＭＳ Ｐゴシック" charset="-128"/>
              </a:defRPr>
            </a:lvl5pPr>
            <a:lvl6pPr marL="2514600" indent="-228600" defTabSz="4556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56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56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5613"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2200" b="0">
                <a:solidFill>
                  <a:srgbClr val="000000"/>
                </a:solidFill>
                <a:latin typeface="Comic Sans MS" charset="0"/>
                <a:cs typeface="+mn-cs"/>
              </a:rPr>
              <a:t>Known retroduplication</a:t>
            </a:r>
          </a:p>
        </p:txBody>
      </p:sp>
      <p:sp>
        <p:nvSpPr>
          <p:cNvPr id="445501" name="TextBox 85"/>
          <p:cNvSpPr txBox="1">
            <a:spLocks noChangeArrowheads="1"/>
          </p:cNvSpPr>
          <p:nvPr/>
        </p:nvSpPr>
        <p:spPr bwMode="auto">
          <a:xfrm>
            <a:off x="936625" y="5314950"/>
            <a:ext cx="3135313" cy="430213"/>
          </a:xfrm>
          <a:prstGeom prst="rect">
            <a:avLst/>
          </a:prstGeom>
          <a:solidFill>
            <a:schemeClr val="bg1">
              <a:alpha val="47842"/>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320" tIns="45658" rIns="91320" bIns="45658">
            <a:spAutoFit/>
          </a:bodyPr>
          <a:lstStyle>
            <a:lvl1pPr defTabSz="455613" eaLnBrk="0" hangingPunct="0">
              <a:defRPr sz="1200" b="1">
                <a:solidFill>
                  <a:schemeClr val="tx1"/>
                </a:solidFill>
                <a:latin typeface="Arial" charset="0"/>
                <a:ea typeface="ＭＳ Ｐゴシック" charset="-128"/>
              </a:defRPr>
            </a:lvl1pPr>
            <a:lvl2pPr marL="742950" indent="-285750" defTabSz="455613" eaLnBrk="0" hangingPunct="0">
              <a:defRPr sz="1200" b="1">
                <a:solidFill>
                  <a:schemeClr val="tx1"/>
                </a:solidFill>
                <a:latin typeface="Arial" charset="0"/>
                <a:ea typeface="ＭＳ Ｐゴシック" charset="-128"/>
              </a:defRPr>
            </a:lvl2pPr>
            <a:lvl3pPr marL="1143000" indent="-228600" defTabSz="455613" eaLnBrk="0" hangingPunct="0">
              <a:defRPr sz="1200" b="1">
                <a:solidFill>
                  <a:schemeClr val="tx1"/>
                </a:solidFill>
                <a:latin typeface="Arial" charset="0"/>
                <a:ea typeface="ＭＳ Ｐゴシック" charset="-128"/>
              </a:defRPr>
            </a:lvl3pPr>
            <a:lvl4pPr marL="1600200" indent="-228600" defTabSz="455613" eaLnBrk="0" hangingPunct="0">
              <a:defRPr sz="1200" b="1">
                <a:solidFill>
                  <a:schemeClr val="tx1"/>
                </a:solidFill>
                <a:latin typeface="Arial" charset="0"/>
                <a:ea typeface="ＭＳ Ｐゴシック" charset="-128"/>
              </a:defRPr>
            </a:lvl4pPr>
            <a:lvl5pPr marL="2057400" indent="-228600" defTabSz="455613" eaLnBrk="0" hangingPunct="0">
              <a:defRPr sz="1200" b="1">
                <a:solidFill>
                  <a:schemeClr val="tx1"/>
                </a:solidFill>
                <a:latin typeface="Arial" charset="0"/>
                <a:ea typeface="ＭＳ Ｐゴシック" charset="-128"/>
              </a:defRPr>
            </a:lvl5pPr>
            <a:lvl6pPr marL="2514600" indent="-228600" defTabSz="4556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56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56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5613"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2200" b="0">
                <a:solidFill>
                  <a:srgbClr val="000000"/>
                </a:solidFill>
                <a:latin typeface="Comic Sans MS" charset="0"/>
                <a:cs typeface="+mn-cs"/>
              </a:rPr>
              <a:t>Novel retroduplication</a:t>
            </a:r>
          </a:p>
        </p:txBody>
      </p:sp>
      <p:sp>
        <p:nvSpPr>
          <p:cNvPr id="445502" name="TextBox 86"/>
          <p:cNvSpPr txBox="1">
            <a:spLocks noChangeArrowheads="1"/>
          </p:cNvSpPr>
          <p:nvPr/>
        </p:nvSpPr>
        <p:spPr bwMode="auto">
          <a:xfrm>
            <a:off x="1531938" y="1417638"/>
            <a:ext cx="696912" cy="371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20" tIns="45658" rIns="91320" bIns="45658">
            <a:spAutoFit/>
          </a:bodyPr>
          <a:lstStyle>
            <a:lvl1pPr defTabSz="455613" eaLnBrk="0" hangingPunct="0">
              <a:defRPr sz="1200" b="1">
                <a:solidFill>
                  <a:schemeClr val="tx1"/>
                </a:solidFill>
                <a:latin typeface="Arial" charset="0"/>
                <a:ea typeface="ＭＳ Ｐゴシック" charset="-128"/>
              </a:defRPr>
            </a:lvl1pPr>
            <a:lvl2pPr marL="742950" indent="-285750" defTabSz="455613" eaLnBrk="0" hangingPunct="0">
              <a:defRPr sz="1200" b="1">
                <a:solidFill>
                  <a:schemeClr val="tx1"/>
                </a:solidFill>
                <a:latin typeface="Arial" charset="0"/>
                <a:ea typeface="ＭＳ Ｐゴシック" charset="-128"/>
              </a:defRPr>
            </a:lvl2pPr>
            <a:lvl3pPr marL="1143000" indent="-228600" defTabSz="455613" eaLnBrk="0" hangingPunct="0">
              <a:defRPr sz="1200" b="1">
                <a:solidFill>
                  <a:schemeClr val="tx1"/>
                </a:solidFill>
                <a:latin typeface="Arial" charset="0"/>
                <a:ea typeface="ＭＳ Ｐゴシック" charset="-128"/>
              </a:defRPr>
            </a:lvl3pPr>
            <a:lvl4pPr marL="1600200" indent="-228600" defTabSz="455613" eaLnBrk="0" hangingPunct="0">
              <a:defRPr sz="1200" b="1">
                <a:solidFill>
                  <a:schemeClr val="tx1"/>
                </a:solidFill>
                <a:latin typeface="Arial" charset="0"/>
                <a:ea typeface="ＭＳ Ｐゴシック" charset="-128"/>
              </a:defRPr>
            </a:lvl4pPr>
            <a:lvl5pPr marL="2057400" indent="-228600" defTabSz="455613" eaLnBrk="0" hangingPunct="0">
              <a:defRPr sz="1200" b="1">
                <a:solidFill>
                  <a:schemeClr val="tx1"/>
                </a:solidFill>
                <a:latin typeface="Arial" charset="0"/>
                <a:ea typeface="ＭＳ Ｐゴシック" charset="-128"/>
              </a:defRPr>
            </a:lvl5pPr>
            <a:lvl6pPr marL="2514600" indent="-228600" defTabSz="4556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56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56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5613"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800">
                <a:solidFill>
                  <a:srgbClr val="7F7F7F"/>
                </a:solidFill>
                <a:latin typeface="Calibri" charset="0"/>
                <a:cs typeface="+mn-cs"/>
              </a:rPr>
              <a:t>Gene</a:t>
            </a:r>
          </a:p>
        </p:txBody>
      </p:sp>
      <p:sp>
        <p:nvSpPr>
          <p:cNvPr id="445503" name="TextBox 87"/>
          <p:cNvSpPr txBox="1">
            <a:spLocks noChangeArrowheads="1"/>
          </p:cNvSpPr>
          <p:nvPr/>
        </p:nvSpPr>
        <p:spPr bwMode="auto">
          <a:xfrm>
            <a:off x="6540500" y="865188"/>
            <a:ext cx="2603500" cy="9223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20" tIns="45658" rIns="91320" bIns="45658">
            <a:spAutoFit/>
          </a:bodyPr>
          <a:lstStyle>
            <a:lvl1pPr defTabSz="455613" eaLnBrk="0" hangingPunct="0">
              <a:defRPr sz="1200" b="1">
                <a:solidFill>
                  <a:schemeClr val="tx1"/>
                </a:solidFill>
                <a:latin typeface="Arial" charset="0"/>
                <a:ea typeface="ＭＳ Ｐゴシック" charset="-128"/>
              </a:defRPr>
            </a:lvl1pPr>
            <a:lvl2pPr marL="742950" indent="-285750" defTabSz="455613" eaLnBrk="0" hangingPunct="0">
              <a:defRPr sz="1200" b="1">
                <a:solidFill>
                  <a:schemeClr val="tx1"/>
                </a:solidFill>
                <a:latin typeface="Arial" charset="0"/>
                <a:ea typeface="ＭＳ Ｐゴシック" charset="-128"/>
              </a:defRPr>
            </a:lvl2pPr>
            <a:lvl3pPr marL="1143000" indent="-228600" defTabSz="455613" eaLnBrk="0" hangingPunct="0">
              <a:defRPr sz="1200" b="1">
                <a:solidFill>
                  <a:schemeClr val="tx1"/>
                </a:solidFill>
                <a:latin typeface="Arial" charset="0"/>
                <a:ea typeface="ＭＳ Ｐゴシック" charset="-128"/>
              </a:defRPr>
            </a:lvl3pPr>
            <a:lvl4pPr marL="1600200" indent="-228600" defTabSz="455613" eaLnBrk="0" hangingPunct="0">
              <a:defRPr sz="1200" b="1">
                <a:solidFill>
                  <a:schemeClr val="tx1"/>
                </a:solidFill>
                <a:latin typeface="Arial" charset="0"/>
                <a:ea typeface="ＭＳ Ｐゴシック" charset="-128"/>
              </a:defRPr>
            </a:lvl4pPr>
            <a:lvl5pPr marL="2057400" indent="-228600" defTabSz="455613" eaLnBrk="0" hangingPunct="0">
              <a:defRPr sz="1200" b="1">
                <a:solidFill>
                  <a:schemeClr val="tx1"/>
                </a:solidFill>
                <a:latin typeface="Arial" charset="0"/>
                <a:ea typeface="ＭＳ Ｐゴシック" charset="-128"/>
              </a:defRPr>
            </a:lvl5pPr>
            <a:lvl6pPr marL="2514600" indent="-228600" defTabSz="4556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56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56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5613"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800">
                <a:solidFill>
                  <a:srgbClr val="7F7F7F"/>
                </a:solidFill>
                <a:latin typeface="Calibri" charset="0"/>
                <a:cs typeface="+mn-cs"/>
              </a:rPr>
              <a:t>Retroduplications</a:t>
            </a:r>
          </a:p>
          <a:p>
            <a:pPr eaLnBrk="1" hangingPunct="1"/>
            <a:r>
              <a:rPr lang="en-US" altLang="en-US" sz="1800" b="0">
                <a:solidFill>
                  <a:srgbClr val="7F7F7F"/>
                </a:solidFill>
                <a:latin typeface="Calibri" charset="0"/>
                <a:cs typeface="+mn-cs"/>
              </a:rPr>
              <a:t>(pot. retro-pseudogenes or retro-genes)</a:t>
            </a:r>
          </a:p>
        </p:txBody>
      </p:sp>
      <p:sp>
        <p:nvSpPr>
          <p:cNvPr id="445504" name="Slide Number Placeholder 70"/>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2813" eaLnBrk="0" hangingPunct="0">
              <a:defRPr sz="1200" b="1">
                <a:solidFill>
                  <a:schemeClr val="tx1"/>
                </a:solidFill>
                <a:latin typeface="Arial" charset="0"/>
                <a:ea typeface="ＭＳ Ｐゴシック" charset="-128"/>
              </a:defRPr>
            </a:lvl1pPr>
            <a:lvl2pPr marL="742950" indent="-285750" defTabSz="912813" eaLnBrk="0" hangingPunct="0">
              <a:defRPr sz="1200" b="1">
                <a:solidFill>
                  <a:schemeClr val="tx1"/>
                </a:solidFill>
                <a:latin typeface="Arial" charset="0"/>
                <a:ea typeface="ＭＳ Ｐゴシック" charset="-128"/>
              </a:defRPr>
            </a:lvl2pPr>
            <a:lvl3pPr marL="1143000" indent="-228600" defTabSz="912813" eaLnBrk="0" hangingPunct="0">
              <a:defRPr sz="1200" b="1">
                <a:solidFill>
                  <a:schemeClr val="tx1"/>
                </a:solidFill>
                <a:latin typeface="Arial" charset="0"/>
                <a:ea typeface="ＭＳ Ｐゴシック" charset="-128"/>
              </a:defRPr>
            </a:lvl3pPr>
            <a:lvl4pPr marL="1600200" indent="-228600" defTabSz="912813" eaLnBrk="0" hangingPunct="0">
              <a:defRPr sz="1200" b="1">
                <a:solidFill>
                  <a:schemeClr val="tx1"/>
                </a:solidFill>
                <a:latin typeface="Arial" charset="0"/>
                <a:ea typeface="ＭＳ Ｐゴシック" charset="-128"/>
              </a:defRPr>
            </a:lvl4pPr>
            <a:lvl5pPr marL="2057400" indent="-228600" defTabSz="912813" eaLnBrk="0" hangingPunct="0">
              <a:defRPr sz="1200" b="1">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fld id="{CCE35985-5110-0D40-9BEE-88825A5364AE}" type="slidenum">
              <a:rPr lang="en-US" altLang="en-US">
                <a:solidFill>
                  <a:srgbClr val="898989"/>
                </a:solidFill>
                <a:latin typeface="Calibri" charset="0"/>
              </a:rPr>
              <a:pPr eaLnBrk="1" hangingPunct="1"/>
              <a:t>92</a:t>
            </a:fld>
            <a:endParaRPr lang="en-US" altLang="en-US">
              <a:solidFill>
                <a:srgbClr val="898989"/>
              </a:solidFill>
              <a:latin typeface="Calibri" charset="0"/>
            </a:endParaRPr>
          </a:p>
        </p:txBody>
      </p:sp>
      <p:sp>
        <p:nvSpPr>
          <p:cNvPr id="445505" name="TextBox 40"/>
          <p:cNvSpPr txBox="1">
            <a:spLocks noChangeArrowheads="1"/>
          </p:cNvSpPr>
          <p:nvPr/>
        </p:nvSpPr>
        <p:spPr bwMode="auto">
          <a:xfrm>
            <a:off x="274638" y="4338638"/>
            <a:ext cx="1158875"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20" tIns="45658" rIns="91320" bIns="45658">
            <a:spAutoFit/>
          </a:bodyPr>
          <a:lstStyle>
            <a:lvl1pPr defTabSz="455613" eaLnBrk="0" hangingPunct="0">
              <a:defRPr sz="1200" b="1">
                <a:solidFill>
                  <a:schemeClr val="tx1"/>
                </a:solidFill>
                <a:latin typeface="Arial" charset="0"/>
                <a:ea typeface="ＭＳ Ｐゴシック" charset="-128"/>
              </a:defRPr>
            </a:lvl1pPr>
            <a:lvl2pPr marL="742950" indent="-285750" defTabSz="455613" eaLnBrk="0" hangingPunct="0">
              <a:defRPr sz="1200" b="1">
                <a:solidFill>
                  <a:schemeClr val="tx1"/>
                </a:solidFill>
                <a:latin typeface="Arial" charset="0"/>
                <a:ea typeface="ＭＳ Ｐゴシック" charset="-128"/>
              </a:defRPr>
            </a:lvl2pPr>
            <a:lvl3pPr marL="1143000" indent="-228600" defTabSz="455613" eaLnBrk="0" hangingPunct="0">
              <a:defRPr sz="1200" b="1">
                <a:solidFill>
                  <a:schemeClr val="tx1"/>
                </a:solidFill>
                <a:latin typeface="Arial" charset="0"/>
                <a:ea typeface="ＭＳ Ｐゴシック" charset="-128"/>
              </a:defRPr>
            </a:lvl3pPr>
            <a:lvl4pPr marL="1600200" indent="-228600" defTabSz="455613" eaLnBrk="0" hangingPunct="0">
              <a:defRPr sz="1200" b="1">
                <a:solidFill>
                  <a:schemeClr val="tx1"/>
                </a:solidFill>
                <a:latin typeface="Arial" charset="0"/>
                <a:ea typeface="ＭＳ Ｐゴシック" charset="-128"/>
              </a:defRPr>
            </a:lvl4pPr>
            <a:lvl5pPr marL="2057400" indent="-228600" defTabSz="455613" eaLnBrk="0" hangingPunct="0">
              <a:defRPr sz="1200" b="1">
                <a:solidFill>
                  <a:schemeClr val="tx1"/>
                </a:solidFill>
                <a:latin typeface="Arial" charset="0"/>
                <a:ea typeface="ＭＳ Ｐゴシック" charset="-128"/>
              </a:defRPr>
            </a:lvl5pPr>
            <a:lvl6pPr marL="2514600" indent="-228600" defTabSz="4556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56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56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5613"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800">
                <a:solidFill>
                  <a:srgbClr val="7F7F7F"/>
                </a:solidFill>
                <a:latin typeface="Calibri" charset="0"/>
                <a:cs typeface="+mn-cs"/>
              </a:rPr>
              <a:t>Reference</a:t>
            </a:r>
          </a:p>
        </p:txBody>
      </p:sp>
      <p:sp>
        <p:nvSpPr>
          <p:cNvPr id="445506" name="TextBox 73"/>
          <p:cNvSpPr txBox="1">
            <a:spLocks noChangeArrowheads="1"/>
          </p:cNvSpPr>
          <p:nvPr/>
        </p:nvSpPr>
        <p:spPr bwMode="auto">
          <a:xfrm>
            <a:off x="0" y="6596063"/>
            <a:ext cx="1895475" cy="261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20" tIns="45658" rIns="91320" bIns="45658">
            <a:spAutoFit/>
          </a:bodyPr>
          <a:lstStyle>
            <a:lvl1pPr defTabSz="455613" eaLnBrk="0" hangingPunct="0">
              <a:defRPr sz="1200" b="1">
                <a:solidFill>
                  <a:schemeClr val="tx1"/>
                </a:solidFill>
                <a:latin typeface="Arial" charset="0"/>
                <a:ea typeface="ＭＳ Ｐゴシック" charset="-128"/>
              </a:defRPr>
            </a:lvl1pPr>
            <a:lvl2pPr marL="742950" indent="-285750" defTabSz="455613" eaLnBrk="0" hangingPunct="0">
              <a:defRPr sz="1200" b="1">
                <a:solidFill>
                  <a:schemeClr val="tx1"/>
                </a:solidFill>
                <a:latin typeface="Arial" charset="0"/>
                <a:ea typeface="ＭＳ Ｐゴシック" charset="-128"/>
              </a:defRPr>
            </a:lvl2pPr>
            <a:lvl3pPr marL="1143000" indent="-228600" defTabSz="455613" eaLnBrk="0" hangingPunct="0">
              <a:defRPr sz="1200" b="1">
                <a:solidFill>
                  <a:schemeClr val="tx1"/>
                </a:solidFill>
                <a:latin typeface="Arial" charset="0"/>
                <a:ea typeface="ＭＳ Ｐゴシック" charset="-128"/>
              </a:defRPr>
            </a:lvl3pPr>
            <a:lvl4pPr marL="1600200" indent="-228600" defTabSz="455613" eaLnBrk="0" hangingPunct="0">
              <a:defRPr sz="1200" b="1">
                <a:solidFill>
                  <a:schemeClr val="tx1"/>
                </a:solidFill>
                <a:latin typeface="Arial" charset="0"/>
                <a:ea typeface="ＭＳ Ｐゴシック" charset="-128"/>
              </a:defRPr>
            </a:lvl4pPr>
            <a:lvl5pPr marL="2057400" indent="-228600" defTabSz="455613" eaLnBrk="0" hangingPunct="0">
              <a:defRPr sz="1200" b="1">
                <a:solidFill>
                  <a:schemeClr val="tx1"/>
                </a:solidFill>
                <a:latin typeface="Arial" charset="0"/>
                <a:ea typeface="ＭＳ Ｐゴシック" charset="-128"/>
              </a:defRPr>
            </a:lvl5pPr>
            <a:lvl6pPr marL="2514600" indent="-228600" defTabSz="4556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56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56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5613"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100" b="0">
                <a:solidFill>
                  <a:srgbClr val="000000"/>
                </a:solidFill>
                <a:latin typeface="Calibri" charset="0"/>
                <a:cs typeface="+mn-cs"/>
              </a:rPr>
              <a:t>[Abyzov et al. Gen. Res. ('13) ]</a:t>
            </a:r>
          </a:p>
        </p:txBody>
      </p:sp>
      <p:sp>
        <p:nvSpPr>
          <p:cNvPr id="445507" name="TextBox 83"/>
          <p:cNvSpPr txBox="1">
            <a:spLocks noChangeArrowheads="1"/>
          </p:cNvSpPr>
          <p:nvPr/>
        </p:nvSpPr>
        <p:spPr bwMode="auto">
          <a:xfrm>
            <a:off x="3540125" y="6105525"/>
            <a:ext cx="788988" cy="371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20" tIns="45658" rIns="91320" bIns="45658">
            <a:spAutoFit/>
          </a:bodyPr>
          <a:lstStyle>
            <a:lvl1pPr defTabSz="455613" eaLnBrk="0" hangingPunct="0">
              <a:defRPr sz="1200" b="1">
                <a:solidFill>
                  <a:schemeClr val="tx1"/>
                </a:solidFill>
                <a:latin typeface="Arial" charset="0"/>
                <a:ea typeface="ＭＳ Ｐゴシック" charset="-128"/>
              </a:defRPr>
            </a:lvl1pPr>
            <a:lvl2pPr marL="742950" indent="-285750" defTabSz="455613" eaLnBrk="0" hangingPunct="0">
              <a:defRPr sz="1200" b="1">
                <a:solidFill>
                  <a:schemeClr val="tx1"/>
                </a:solidFill>
                <a:latin typeface="Arial" charset="0"/>
                <a:ea typeface="ＭＳ Ｐゴシック" charset="-128"/>
              </a:defRPr>
            </a:lvl2pPr>
            <a:lvl3pPr marL="1143000" indent="-228600" defTabSz="455613" eaLnBrk="0" hangingPunct="0">
              <a:defRPr sz="1200" b="1">
                <a:solidFill>
                  <a:schemeClr val="tx1"/>
                </a:solidFill>
                <a:latin typeface="Arial" charset="0"/>
                <a:ea typeface="ＭＳ Ｐゴシック" charset="-128"/>
              </a:defRPr>
            </a:lvl3pPr>
            <a:lvl4pPr marL="1600200" indent="-228600" defTabSz="455613" eaLnBrk="0" hangingPunct="0">
              <a:defRPr sz="1200" b="1">
                <a:solidFill>
                  <a:schemeClr val="tx1"/>
                </a:solidFill>
                <a:latin typeface="Arial" charset="0"/>
                <a:ea typeface="ＭＳ Ｐゴシック" charset="-128"/>
              </a:defRPr>
            </a:lvl4pPr>
            <a:lvl5pPr marL="2057400" indent="-228600" defTabSz="455613" eaLnBrk="0" hangingPunct="0">
              <a:defRPr sz="1200" b="1">
                <a:solidFill>
                  <a:schemeClr val="tx1"/>
                </a:solidFill>
                <a:latin typeface="Arial" charset="0"/>
                <a:ea typeface="ＭＳ Ｐゴシック" charset="-128"/>
              </a:defRPr>
            </a:lvl5pPr>
            <a:lvl6pPr marL="2514600" indent="-228600" defTabSz="4556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56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56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5613"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800" b="0">
                <a:solidFill>
                  <a:srgbClr val="7F7F7F"/>
                </a:solidFill>
                <a:latin typeface="Calibri" charset="0"/>
                <a:cs typeface="+mn-cs"/>
              </a:rPr>
              <a:t>mRNA</a:t>
            </a:r>
          </a:p>
        </p:txBody>
      </p:sp>
      <p:sp>
        <p:nvSpPr>
          <p:cNvPr id="90" name="Rectangle 89"/>
          <p:cNvSpPr/>
          <p:nvPr/>
        </p:nvSpPr>
        <p:spPr>
          <a:xfrm>
            <a:off x="3273425" y="1270000"/>
            <a:ext cx="457200" cy="231775"/>
          </a:xfrm>
          <a:prstGeom prst="rect">
            <a:avLst/>
          </a:prstGeom>
          <a:solidFill>
            <a:srgbClr val="0000FF"/>
          </a:solidFill>
          <a:ln>
            <a:noFill/>
          </a:ln>
          <a:effectLst/>
        </p:spPr>
        <p:style>
          <a:lnRef idx="1">
            <a:schemeClr val="accent1"/>
          </a:lnRef>
          <a:fillRef idx="3">
            <a:schemeClr val="accent1"/>
          </a:fillRef>
          <a:effectRef idx="2">
            <a:schemeClr val="accent1"/>
          </a:effectRef>
          <a:fontRef idx="minor">
            <a:schemeClr val="lt1"/>
          </a:fontRef>
        </p:style>
        <p:txBody>
          <a:bodyPr lIns="91320" tIns="45658" rIns="91320" bIns="45658" anchor="ctr"/>
          <a:lstStyle/>
          <a:p>
            <a:pPr algn="ctr" defTabSz="456607" fontAlgn="auto">
              <a:spcBef>
                <a:spcPts val="0"/>
              </a:spcBef>
              <a:spcAft>
                <a:spcPts val="0"/>
              </a:spcAft>
              <a:defRPr/>
            </a:pPr>
            <a:endParaRPr lang="en-US" sz="1800" b="0">
              <a:solidFill>
                <a:prstClr val="white"/>
              </a:solidFill>
              <a:latin typeface="Calibri"/>
            </a:endParaRPr>
          </a:p>
        </p:txBody>
      </p:sp>
      <p:sp>
        <p:nvSpPr>
          <p:cNvPr id="91" name="Rectangle 90"/>
          <p:cNvSpPr/>
          <p:nvPr/>
        </p:nvSpPr>
        <p:spPr>
          <a:xfrm>
            <a:off x="3730625" y="1270000"/>
            <a:ext cx="365125" cy="231775"/>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lIns="91320" tIns="45658" rIns="91320" bIns="45658" anchor="ctr"/>
          <a:lstStyle/>
          <a:p>
            <a:pPr algn="ctr" defTabSz="456607" fontAlgn="auto">
              <a:spcBef>
                <a:spcPts val="0"/>
              </a:spcBef>
              <a:spcAft>
                <a:spcPts val="0"/>
              </a:spcAft>
              <a:defRPr/>
            </a:pPr>
            <a:endParaRPr lang="en-US" sz="1800" b="0">
              <a:solidFill>
                <a:prstClr val="white"/>
              </a:solidFill>
              <a:latin typeface="Calibri"/>
            </a:endParaRPr>
          </a:p>
        </p:txBody>
      </p:sp>
      <p:sp>
        <p:nvSpPr>
          <p:cNvPr id="92" name="Rectangle 91"/>
          <p:cNvSpPr/>
          <p:nvPr/>
        </p:nvSpPr>
        <p:spPr>
          <a:xfrm>
            <a:off x="4095750" y="1270000"/>
            <a:ext cx="914400" cy="231775"/>
          </a:xfrm>
          <a:prstGeom prst="rect">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lIns="91320" tIns="45658" rIns="91320" bIns="45658" anchor="ctr"/>
          <a:lstStyle/>
          <a:p>
            <a:pPr algn="ctr" defTabSz="456607" fontAlgn="auto">
              <a:spcBef>
                <a:spcPts val="0"/>
              </a:spcBef>
              <a:spcAft>
                <a:spcPts val="0"/>
              </a:spcAft>
              <a:defRPr/>
            </a:pPr>
            <a:endParaRPr lang="en-US" sz="1800" b="0">
              <a:solidFill>
                <a:prstClr val="white"/>
              </a:solidFill>
              <a:latin typeface="Calibri"/>
            </a:endParaRPr>
          </a:p>
        </p:txBody>
      </p:sp>
      <p:sp>
        <p:nvSpPr>
          <p:cNvPr id="93" name="Rectangle 92"/>
          <p:cNvSpPr/>
          <p:nvPr/>
        </p:nvSpPr>
        <p:spPr>
          <a:xfrm>
            <a:off x="5010150" y="1270000"/>
            <a:ext cx="731838" cy="231775"/>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lIns="91320" tIns="45658" rIns="91320" bIns="45658" anchor="ctr"/>
          <a:lstStyle/>
          <a:p>
            <a:pPr algn="ctr" defTabSz="456607" fontAlgn="auto">
              <a:spcBef>
                <a:spcPts val="0"/>
              </a:spcBef>
              <a:spcAft>
                <a:spcPts val="0"/>
              </a:spcAft>
              <a:defRPr/>
            </a:pPr>
            <a:endParaRPr lang="en-US" sz="1800" b="0">
              <a:solidFill>
                <a:prstClr val="white"/>
              </a:solidFill>
              <a:latin typeface="Calibri"/>
            </a:endParaRPr>
          </a:p>
        </p:txBody>
      </p:sp>
      <p:sp>
        <p:nvSpPr>
          <p:cNvPr id="94" name="Rectangle 93"/>
          <p:cNvSpPr/>
          <p:nvPr/>
        </p:nvSpPr>
        <p:spPr>
          <a:xfrm>
            <a:off x="3273425" y="1270000"/>
            <a:ext cx="2468563" cy="231775"/>
          </a:xfrm>
          <a:prstGeom prst="rect">
            <a:avLst/>
          </a:prstGeom>
          <a:solidFill>
            <a:schemeClr val="bg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lIns="91320" tIns="45663" rIns="91320" bIns="45663" anchor="ctr"/>
          <a:lstStyle/>
          <a:p>
            <a:pPr algn="ctr" defTabSz="456607" fontAlgn="auto">
              <a:spcBef>
                <a:spcPts val="0"/>
              </a:spcBef>
              <a:spcAft>
                <a:spcPts val="0"/>
              </a:spcAft>
              <a:defRPr/>
            </a:pPr>
            <a:endParaRPr lang="en-US" sz="1800" b="0">
              <a:solidFill>
                <a:prstClr val="white"/>
              </a:solidFill>
              <a:latin typeface="Calibri"/>
            </a:endParaRPr>
          </a:p>
        </p:txBody>
      </p:sp>
      <p:sp>
        <p:nvSpPr>
          <p:cNvPr id="445513" name="TextBox 94"/>
          <p:cNvSpPr txBox="1">
            <a:spLocks noChangeArrowheads="1"/>
          </p:cNvSpPr>
          <p:nvPr/>
        </p:nvSpPr>
        <p:spPr bwMode="auto">
          <a:xfrm>
            <a:off x="4156075" y="1181100"/>
            <a:ext cx="788988" cy="371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20" tIns="45658" rIns="91320" bIns="45658">
            <a:spAutoFit/>
          </a:bodyPr>
          <a:lstStyle>
            <a:lvl1pPr defTabSz="455613" eaLnBrk="0" hangingPunct="0">
              <a:defRPr sz="1200" b="1">
                <a:solidFill>
                  <a:schemeClr val="tx1"/>
                </a:solidFill>
                <a:latin typeface="Arial" charset="0"/>
                <a:ea typeface="ＭＳ Ｐゴシック" charset="-128"/>
              </a:defRPr>
            </a:lvl1pPr>
            <a:lvl2pPr marL="742950" indent="-285750" defTabSz="455613" eaLnBrk="0" hangingPunct="0">
              <a:defRPr sz="1200" b="1">
                <a:solidFill>
                  <a:schemeClr val="tx1"/>
                </a:solidFill>
                <a:latin typeface="Arial" charset="0"/>
                <a:ea typeface="ＭＳ Ｐゴシック" charset="-128"/>
              </a:defRPr>
            </a:lvl2pPr>
            <a:lvl3pPr marL="1143000" indent="-228600" defTabSz="455613" eaLnBrk="0" hangingPunct="0">
              <a:defRPr sz="1200" b="1">
                <a:solidFill>
                  <a:schemeClr val="tx1"/>
                </a:solidFill>
                <a:latin typeface="Arial" charset="0"/>
                <a:ea typeface="ＭＳ Ｐゴシック" charset="-128"/>
              </a:defRPr>
            </a:lvl3pPr>
            <a:lvl4pPr marL="1600200" indent="-228600" defTabSz="455613" eaLnBrk="0" hangingPunct="0">
              <a:defRPr sz="1200" b="1">
                <a:solidFill>
                  <a:schemeClr val="tx1"/>
                </a:solidFill>
                <a:latin typeface="Arial" charset="0"/>
                <a:ea typeface="ＭＳ Ｐゴシック" charset="-128"/>
              </a:defRPr>
            </a:lvl4pPr>
            <a:lvl5pPr marL="2057400" indent="-228600" defTabSz="455613" eaLnBrk="0" hangingPunct="0">
              <a:defRPr sz="1200" b="1">
                <a:solidFill>
                  <a:schemeClr val="tx1"/>
                </a:solidFill>
                <a:latin typeface="Arial" charset="0"/>
                <a:ea typeface="ＭＳ Ｐゴシック" charset="-128"/>
              </a:defRPr>
            </a:lvl5pPr>
            <a:lvl6pPr marL="2514600" indent="-228600" defTabSz="4556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56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56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5613"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800" b="0">
                <a:solidFill>
                  <a:srgbClr val="7F7F7F"/>
                </a:solidFill>
                <a:latin typeface="Calibri" charset="0"/>
                <a:cs typeface="+mn-cs"/>
              </a:rPr>
              <a:t>mRNA</a:t>
            </a:r>
          </a:p>
        </p:txBody>
      </p:sp>
      <p:sp>
        <p:nvSpPr>
          <p:cNvPr id="96" name="Arc 95"/>
          <p:cNvSpPr/>
          <p:nvPr/>
        </p:nvSpPr>
        <p:spPr>
          <a:xfrm flipV="1">
            <a:off x="2549525" y="1385888"/>
            <a:ext cx="1419225" cy="890587"/>
          </a:xfrm>
          <a:prstGeom prst="arc">
            <a:avLst>
              <a:gd name="adj1" fmla="val 5401411"/>
              <a:gd name="adj2" fmla="val 10866063"/>
            </a:avLst>
          </a:prstGeom>
          <a:ln>
            <a:solidFill>
              <a:schemeClr val="bg1">
                <a:lumMod val="75000"/>
              </a:schemeClr>
            </a:solidFill>
            <a:prstDash val="dash"/>
            <a:headEnd type="stealth" w="lg" len="lg"/>
            <a:tailEnd type="none"/>
          </a:ln>
          <a:effectLst/>
        </p:spPr>
        <p:style>
          <a:lnRef idx="2">
            <a:schemeClr val="accent1"/>
          </a:lnRef>
          <a:fillRef idx="0">
            <a:schemeClr val="accent1"/>
          </a:fillRef>
          <a:effectRef idx="1">
            <a:schemeClr val="accent1"/>
          </a:effectRef>
          <a:fontRef idx="minor">
            <a:schemeClr val="tx1"/>
          </a:fontRef>
        </p:style>
        <p:txBody>
          <a:bodyPr lIns="91320" tIns="45658" rIns="91320" bIns="45658" anchor="ctr"/>
          <a:lstStyle/>
          <a:p>
            <a:pPr algn="ctr" defTabSz="456607" fontAlgn="auto">
              <a:spcBef>
                <a:spcPts val="0"/>
              </a:spcBef>
              <a:spcAft>
                <a:spcPts val="0"/>
              </a:spcAft>
              <a:defRPr/>
            </a:pPr>
            <a:endParaRPr lang="en-US" sz="1800" b="0">
              <a:solidFill>
                <a:prstClr val="black"/>
              </a:solidFill>
              <a:latin typeface="Calibri"/>
            </a:endParaRPr>
          </a:p>
        </p:txBody>
      </p:sp>
      <p:sp>
        <p:nvSpPr>
          <p:cNvPr id="97" name="Arc 96"/>
          <p:cNvSpPr/>
          <p:nvPr/>
        </p:nvSpPr>
        <p:spPr>
          <a:xfrm flipV="1">
            <a:off x="5238750" y="1385888"/>
            <a:ext cx="1150938" cy="890587"/>
          </a:xfrm>
          <a:prstGeom prst="arc">
            <a:avLst>
              <a:gd name="adj1" fmla="val 45583"/>
              <a:gd name="adj2" fmla="val 5637167"/>
            </a:avLst>
          </a:prstGeom>
          <a:ln>
            <a:solidFill>
              <a:schemeClr val="bg1">
                <a:lumMod val="75000"/>
              </a:schemeClr>
            </a:solidFill>
            <a:prstDash val="dash"/>
            <a:headEnd type="stealth" w="lg" len="lg"/>
            <a:tailEnd type="none"/>
          </a:ln>
          <a:effectLst/>
        </p:spPr>
        <p:style>
          <a:lnRef idx="2">
            <a:schemeClr val="accent1"/>
          </a:lnRef>
          <a:fillRef idx="0">
            <a:schemeClr val="accent1"/>
          </a:fillRef>
          <a:effectRef idx="1">
            <a:schemeClr val="accent1"/>
          </a:effectRef>
          <a:fontRef idx="minor">
            <a:schemeClr val="tx1"/>
          </a:fontRef>
        </p:style>
        <p:txBody>
          <a:bodyPr lIns="91320" tIns="45658" rIns="91320" bIns="45658" anchor="ctr"/>
          <a:lstStyle/>
          <a:p>
            <a:pPr algn="ctr" defTabSz="456607" fontAlgn="auto">
              <a:spcBef>
                <a:spcPts val="0"/>
              </a:spcBef>
              <a:spcAft>
                <a:spcPts val="0"/>
              </a:spcAft>
              <a:defRPr/>
            </a:pPr>
            <a:endParaRPr lang="en-US" sz="1800" b="0">
              <a:solidFill>
                <a:prstClr val="black"/>
              </a:solidFill>
              <a:latin typeface="Calibri"/>
            </a:endParaRPr>
          </a:p>
        </p:txBody>
      </p:sp>
      <p:sp>
        <p:nvSpPr>
          <p:cNvPr id="98" name="Arc 97"/>
          <p:cNvSpPr/>
          <p:nvPr/>
        </p:nvSpPr>
        <p:spPr>
          <a:xfrm>
            <a:off x="4395788" y="5546725"/>
            <a:ext cx="1655762" cy="792163"/>
          </a:xfrm>
          <a:prstGeom prst="arc">
            <a:avLst>
              <a:gd name="adj1" fmla="val 103312"/>
              <a:gd name="adj2" fmla="val 5397994"/>
            </a:avLst>
          </a:prstGeom>
          <a:ln>
            <a:solidFill>
              <a:schemeClr val="bg1">
                <a:lumMod val="75000"/>
              </a:schemeClr>
            </a:solidFill>
            <a:prstDash val="dash"/>
            <a:headEnd type="stealth" w="lg" len="lg"/>
            <a:tailEnd type="none"/>
          </a:ln>
          <a:effectLst/>
        </p:spPr>
        <p:style>
          <a:lnRef idx="2">
            <a:schemeClr val="accent1"/>
          </a:lnRef>
          <a:fillRef idx="0">
            <a:schemeClr val="accent1"/>
          </a:fillRef>
          <a:effectRef idx="1">
            <a:schemeClr val="accent1"/>
          </a:effectRef>
          <a:fontRef idx="minor">
            <a:schemeClr val="tx1"/>
          </a:fontRef>
        </p:style>
        <p:txBody>
          <a:bodyPr lIns="91320" tIns="45658" rIns="91320" bIns="45658" anchor="ctr"/>
          <a:lstStyle/>
          <a:p>
            <a:pPr algn="ctr" defTabSz="456607" fontAlgn="auto">
              <a:spcBef>
                <a:spcPts val="0"/>
              </a:spcBef>
              <a:spcAft>
                <a:spcPts val="0"/>
              </a:spcAft>
              <a:defRPr/>
            </a:pPr>
            <a:endParaRPr lang="en-US" sz="1800" b="0">
              <a:solidFill>
                <a:prstClr val="black"/>
              </a:solidFill>
              <a:latin typeface="Calibri"/>
            </a:endParaRPr>
          </a:p>
        </p:txBody>
      </p:sp>
      <p:sp>
        <p:nvSpPr>
          <p:cNvPr id="445517" name="TextBox 23"/>
          <p:cNvSpPr txBox="1">
            <a:spLocks noChangeArrowheads="1"/>
          </p:cNvSpPr>
          <p:nvPr/>
        </p:nvSpPr>
        <p:spPr bwMode="auto">
          <a:xfrm>
            <a:off x="5468938" y="1847850"/>
            <a:ext cx="344487"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20" tIns="45663" rIns="91320" bIns="45663">
            <a:spAutoFit/>
          </a:bodyPr>
          <a:lstStyle>
            <a:lvl1pPr defTabSz="455613" eaLnBrk="0" hangingPunct="0">
              <a:defRPr sz="1200" b="1">
                <a:solidFill>
                  <a:schemeClr val="tx1"/>
                </a:solidFill>
                <a:latin typeface="Arial" charset="0"/>
                <a:ea typeface="ＭＳ Ｐゴシック" charset="-128"/>
              </a:defRPr>
            </a:lvl1pPr>
            <a:lvl2pPr marL="742950" indent="-285750" defTabSz="455613" eaLnBrk="0" hangingPunct="0">
              <a:defRPr sz="1200" b="1">
                <a:solidFill>
                  <a:schemeClr val="tx1"/>
                </a:solidFill>
                <a:latin typeface="Arial" charset="0"/>
                <a:ea typeface="ＭＳ Ｐゴシック" charset="-128"/>
              </a:defRPr>
            </a:lvl2pPr>
            <a:lvl3pPr marL="1143000" indent="-228600" defTabSz="455613" eaLnBrk="0" hangingPunct="0">
              <a:defRPr sz="1200" b="1">
                <a:solidFill>
                  <a:schemeClr val="tx1"/>
                </a:solidFill>
                <a:latin typeface="Arial" charset="0"/>
                <a:ea typeface="ＭＳ Ｐゴシック" charset="-128"/>
              </a:defRPr>
            </a:lvl3pPr>
            <a:lvl4pPr marL="1600200" indent="-228600" defTabSz="455613" eaLnBrk="0" hangingPunct="0">
              <a:defRPr sz="1200" b="1">
                <a:solidFill>
                  <a:schemeClr val="tx1"/>
                </a:solidFill>
                <a:latin typeface="Arial" charset="0"/>
                <a:ea typeface="ＭＳ Ｐゴシック" charset="-128"/>
              </a:defRPr>
            </a:lvl4pPr>
            <a:lvl5pPr marL="2057400" indent="-228600" defTabSz="455613" eaLnBrk="0" hangingPunct="0">
              <a:defRPr sz="1200" b="1">
                <a:solidFill>
                  <a:schemeClr val="tx1"/>
                </a:solidFill>
                <a:latin typeface="Arial" charset="0"/>
                <a:ea typeface="ＭＳ Ｐゴシック" charset="-128"/>
              </a:defRPr>
            </a:lvl5pPr>
            <a:lvl6pPr marL="2514600" indent="-228600" defTabSz="4556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56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56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5613"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800" b="0">
                <a:solidFill>
                  <a:srgbClr val="0000FF"/>
                </a:solidFill>
                <a:latin typeface="Calibri" charset="0"/>
                <a:cs typeface="+mn-cs"/>
              </a:rPr>
              <a:t>…</a:t>
            </a:r>
          </a:p>
        </p:txBody>
      </p:sp>
      <p:sp>
        <p:nvSpPr>
          <p:cNvPr id="445518" name="TextBox 99"/>
          <p:cNvSpPr txBox="1">
            <a:spLocks noChangeArrowheads="1"/>
          </p:cNvSpPr>
          <p:nvPr/>
        </p:nvSpPr>
        <p:spPr bwMode="auto">
          <a:xfrm>
            <a:off x="5468938" y="2260600"/>
            <a:ext cx="344487"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20" tIns="45663" rIns="91320" bIns="45663">
            <a:spAutoFit/>
          </a:bodyPr>
          <a:lstStyle>
            <a:lvl1pPr defTabSz="455613" eaLnBrk="0" hangingPunct="0">
              <a:defRPr sz="1200" b="1">
                <a:solidFill>
                  <a:schemeClr val="tx1"/>
                </a:solidFill>
                <a:latin typeface="Arial" charset="0"/>
                <a:ea typeface="ＭＳ Ｐゴシック" charset="-128"/>
              </a:defRPr>
            </a:lvl1pPr>
            <a:lvl2pPr marL="742950" indent="-285750" defTabSz="455613" eaLnBrk="0" hangingPunct="0">
              <a:defRPr sz="1200" b="1">
                <a:solidFill>
                  <a:schemeClr val="tx1"/>
                </a:solidFill>
                <a:latin typeface="Arial" charset="0"/>
                <a:ea typeface="ＭＳ Ｐゴシック" charset="-128"/>
              </a:defRPr>
            </a:lvl2pPr>
            <a:lvl3pPr marL="1143000" indent="-228600" defTabSz="455613" eaLnBrk="0" hangingPunct="0">
              <a:defRPr sz="1200" b="1">
                <a:solidFill>
                  <a:schemeClr val="tx1"/>
                </a:solidFill>
                <a:latin typeface="Arial" charset="0"/>
                <a:ea typeface="ＭＳ Ｐゴシック" charset="-128"/>
              </a:defRPr>
            </a:lvl3pPr>
            <a:lvl4pPr marL="1600200" indent="-228600" defTabSz="455613" eaLnBrk="0" hangingPunct="0">
              <a:defRPr sz="1200" b="1">
                <a:solidFill>
                  <a:schemeClr val="tx1"/>
                </a:solidFill>
                <a:latin typeface="Arial" charset="0"/>
                <a:ea typeface="ＭＳ Ｐゴシック" charset="-128"/>
              </a:defRPr>
            </a:lvl4pPr>
            <a:lvl5pPr marL="2057400" indent="-228600" defTabSz="455613" eaLnBrk="0" hangingPunct="0">
              <a:defRPr sz="1200" b="1">
                <a:solidFill>
                  <a:schemeClr val="tx1"/>
                </a:solidFill>
                <a:latin typeface="Arial" charset="0"/>
                <a:ea typeface="ＭＳ Ｐゴシック" charset="-128"/>
              </a:defRPr>
            </a:lvl5pPr>
            <a:lvl6pPr marL="2514600" indent="-228600" defTabSz="4556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56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56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5613"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800" b="0">
                <a:solidFill>
                  <a:srgbClr val="0000FF"/>
                </a:solidFill>
                <a:latin typeface="Calibri" charset="0"/>
                <a:cs typeface="+mn-cs"/>
              </a:rPr>
              <a:t>…</a:t>
            </a:r>
          </a:p>
        </p:txBody>
      </p:sp>
      <p:sp>
        <p:nvSpPr>
          <p:cNvPr id="445519" name="TextBox 100"/>
          <p:cNvSpPr txBox="1">
            <a:spLocks noChangeArrowheads="1"/>
          </p:cNvSpPr>
          <p:nvPr/>
        </p:nvSpPr>
        <p:spPr bwMode="auto">
          <a:xfrm>
            <a:off x="5468938" y="3101975"/>
            <a:ext cx="344487"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20" tIns="45663" rIns="91320" bIns="45663">
            <a:spAutoFit/>
          </a:bodyPr>
          <a:lstStyle>
            <a:lvl1pPr defTabSz="455613" eaLnBrk="0" hangingPunct="0">
              <a:defRPr sz="1200" b="1">
                <a:solidFill>
                  <a:schemeClr val="tx1"/>
                </a:solidFill>
                <a:latin typeface="Arial" charset="0"/>
                <a:ea typeface="ＭＳ Ｐゴシック" charset="-128"/>
              </a:defRPr>
            </a:lvl1pPr>
            <a:lvl2pPr marL="742950" indent="-285750" defTabSz="455613" eaLnBrk="0" hangingPunct="0">
              <a:defRPr sz="1200" b="1">
                <a:solidFill>
                  <a:schemeClr val="tx1"/>
                </a:solidFill>
                <a:latin typeface="Arial" charset="0"/>
                <a:ea typeface="ＭＳ Ｐゴシック" charset="-128"/>
              </a:defRPr>
            </a:lvl2pPr>
            <a:lvl3pPr marL="1143000" indent="-228600" defTabSz="455613" eaLnBrk="0" hangingPunct="0">
              <a:defRPr sz="1200" b="1">
                <a:solidFill>
                  <a:schemeClr val="tx1"/>
                </a:solidFill>
                <a:latin typeface="Arial" charset="0"/>
                <a:ea typeface="ＭＳ Ｐゴシック" charset="-128"/>
              </a:defRPr>
            </a:lvl3pPr>
            <a:lvl4pPr marL="1600200" indent="-228600" defTabSz="455613" eaLnBrk="0" hangingPunct="0">
              <a:defRPr sz="1200" b="1">
                <a:solidFill>
                  <a:schemeClr val="tx1"/>
                </a:solidFill>
                <a:latin typeface="Arial" charset="0"/>
                <a:ea typeface="ＭＳ Ｐゴシック" charset="-128"/>
              </a:defRPr>
            </a:lvl4pPr>
            <a:lvl5pPr marL="2057400" indent="-228600" defTabSz="455613" eaLnBrk="0" hangingPunct="0">
              <a:defRPr sz="1200" b="1">
                <a:solidFill>
                  <a:schemeClr val="tx1"/>
                </a:solidFill>
                <a:latin typeface="Arial" charset="0"/>
                <a:ea typeface="ＭＳ Ｐゴシック" charset="-128"/>
              </a:defRPr>
            </a:lvl5pPr>
            <a:lvl6pPr marL="2514600" indent="-228600" defTabSz="4556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56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56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5613"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800" b="0">
                <a:solidFill>
                  <a:srgbClr val="0000FF"/>
                </a:solidFill>
                <a:latin typeface="Calibri" charset="0"/>
                <a:cs typeface="+mn-cs"/>
              </a:rPr>
              <a:t>…</a:t>
            </a:r>
          </a:p>
        </p:txBody>
      </p:sp>
      <p:sp>
        <p:nvSpPr>
          <p:cNvPr id="445520" name="TextBox 101"/>
          <p:cNvSpPr txBox="1">
            <a:spLocks noChangeArrowheads="1"/>
          </p:cNvSpPr>
          <p:nvPr/>
        </p:nvSpPr>
        <p:spPr bwMode="auto">
          <a:xfrm>
            <a:off x="5468938" y="2663825"/>
            <a:ext cx="344487"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20" tIns="45663" rIns="91320" bIns="45663">
            <a:spAutoFit/>
          </a:bodyPr>
          <a:lstStyle>
            <a:lvl1pPr defTabSz="455613" eaLnBrk="0" hangingPunct="0">
              <a:defRPr sz="1200" b="1">
                <a:solidFill>
                  <a:schemeClr val="tx1"/>
                </a:solidFill>
                <a:latin typeface="Arial" charset="0"/>
                <a:ea typeface="ＭＳ Ｐゴシック" charset="-128"/>
              </a:defRPr>
            </a:lvl1pPr>
            <a:lvl2pPr marL="742950" indent="-285750" defTabSz="455613" eaLnBrk="0" hangingPunct="0">
              <a:defRPr sz="1200" b="1">
                <a:solidFill>
                  <a:schemeClr val="tx1"/>
                </a:solidFill>
                <a:latin typeface="Arial" charset="0"/>
                <a:ea typeface="ＭＳ Ｐゴシック" charset="-128"/>
              </a:defRPr>
            </a:lvl2pPr>
            <a:lvl3pPr marL="1143000" indent="-228600" defTabSz="455613" eaLnBrk="0" hangingPunct="0">
              <a:defRPr sz="1200" b="1">
                <a:solidFill>
                  <a:schemeClr val="tx1"/>
                </a:solidFill>
                <a:latin typeface="Arial" charset="0"/>
                <a:ea typeface="ＭＳ Ｐゴシック" charset="-128"/>
              </a:defRPr>
            </a:lvl3pPr>
            <a:lvl4pPr marL="1600200" indent="-228600" defTabSz="455613" eaLnBrk="0" hangingPunct="0">
              <a:defRPr sz="1200" b="1">
                <a:solidFill>
                  <a:schemeClr val="tx1"/>
                </a:solidFill>
                <a:latin typeface="Arial" charset="0"/>
                <a:ea typeface="ＭＳ Ｐゴシック" charset="-128"/>
              </a:defRPr>
            </a:lvl4pPr>
            <a:lvl5pPr marL="2057400" indent="-228600" defTabSz="455613" eaLnBrk="0" hangingPunct="0">
              <a:defRPr sz="1200" b="1">
                <a:solidFill>
                  <a:schemeClr val="tx1"/>
                </a:solidFill>
                <a:latin typeface="Arial" charset="0"/>
                <a:ea typeface="ＭＳ Ｐゴシック" charset="-128"/>
              </a:defRPr>
            </a:lvl5pPr>
            <a:lvl6pPr marL="2514600" indent="-228600" defTabSz="4556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56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56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5613"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800" b="0">
                <a:solidFill>
                  <a:srgbClr val="0000FF"/>
                </a:solidFill>
                <a:latin typeface="Calibri" charset="0"/>
                <a:cs typeface="+mn-cs"/>
              </a:rPr>
              <a:t>…</a:t>
            </a:r>
          </a:p>
        </p:txBody>
      </p:sp>
      <p:sp>
        <p:nvSpPr>
          <p:cNvPr id="445521" name="TextBox 102"/>
          <p:cNvSpPr txBox="1">
            <a:spLocks noChangeArrowheads="1"/>
          </p:cNvSpPr>
          <p:nvPr/>
        </p:nvSpPr>
        <p:spPr bwMode="auto">
          <a:xfrm>
            <a:off x="5472113" y="4279900"/>
            <a:ext cx="344487"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20" tIns="45663" rIns="91320" bIns="45663">
            <a:spAutoFit/>
          </a:bodyPr>
          <a:lstStyle>
            <a:lvl1pPr defTabSz="455613" eaLnBrk="0" hangingPunct="0">
              <a:defRPr sz="1200" b="1">
                <a:solidFill>
                  <a:schemeClr val="tx1"/>
                </a:solidFill>
                <a:latin typeface="Arial" charset="0"/>
                <a:ea typeface="ＭＳ Ｐゴシック" charset="-128"/>
              </a:defRPr>
            </a:lvl1pPr>
            <a:lvl2pPr marL="742950" indent="-285750" defTabSz="455613" eaLnBrk="0" hangingPunct="0">
              <a:defRPr sz="1200" b="1">
                <a:solidFill>
                  <a:schemeClr val="tx1"/>
                </a:solidFill>
                <a:latin typeface="Arial" charset="0"/>
                <a:ea typeface="ＭＳ Ｐゴシック" charset="-128"/>
              </a:defRPr>
            </a:lvl2pPr>
            <a:lvl3pPr marL="1143000" indent="-228600" defTabSz="455613" eaLnBrk="0" hangingPunct="0">
              <a:defRPr sz="1200" b="1">
                <a:solidFill>
                  <a:schemeClr val="tx1"/>
                </a:solidFill>
                <a:latin typeface="Arial" charset="0"/>
                <a:ea typeface="ＭＳ Ｐゴシック" charset="-128"/>
              </a:defRPr>
            </a:lvl3pPr>
            <a:lvl4pPr marL="1600200" indent="-228600" defTabSz="455613" eaLnBrk="0" hangingPunct="0">
              <a:defRPr sz="1200" b="1">
                <a:solidFill>
                  <a:schemeClr val="tx1"/>
                </a:solidFill>
                <a:latin typeface="Arial" charset="0"/>
                <a:ea typeface="ＭＳ Ｐゴシック" charset="-128"/>
              </a:defRPr>
            </a:lvl4pPr>
            <a:lvl5pPr marL="2057400" indent="-228600" defTabSz="455613" eaLnBrk="0" hangingPunct="0">
              <a:defRPr sz="1200" b="1">
                <a:solidFill>
                  <a:schemeClr val="tx1"/>
                </a:solidFill>
                <a:latin typeface="Arial" charset="0"/>
                <a:ea typeface="ＭＳ Ｐゴシック" charset="-128"/>
              </a:defRPr>
            </a:lvl5pPr>
            <a:lvl6pPr marL="2514600" indent="-228600" defTabSz="4556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56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56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5613"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800" b="0">
                <a:solidFill>
                  <a:srgbClr val="0000FF"/>
                </a:solidFill>
                <a:latin typeface="Calibri" charset="0"/>
                <a:cs typeface="+mn-cs"/>
              </a:rPr>
              <a:t>…</a:t>
            </a:r>
          </a:p>
        </p:txBody>
      </p:sp>
      <p:sp>
        <p:nvSpPr>
          <p:cNvPr id="445522" name="TextBox 103"/>
          <p:cNvSpPr txBox="1">
            <a:spLocks noChangeArrowheads="1"/>
          </p:cNvSpPr>
          <p:nvPr/>
        </p:nvSpPr>
        <p:spPr bwMode="auto">
          <a:xfrm>
            <a:off x="5472113" y="4681538"/>
            <a:ext cx="344487"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20" tIns="45663" rIns="91320" bIns="45663">
            <a:spAutoFit/>
          </a:bodyPr>
          <a:lstStyle>
            <a:lvl1pPr defTabSz="455613" eaLnBrk="0" hangingPunct="0">
              <a:defRPr sz="1200" b="1">
                <a:solidFill>
                  <a:schemeClr val="tx1"/>
                </a:solidFill>
                <a:latin typeface="Arial" charset="0"/>
                <a:ea typeface="ＭＳ Ｐゴシック" charset="-128"/>
              </a:defRPr>
            </a:lvl1pPr>
            <a:lvl2pPr marL="742950" indent="-285750" defTabSz="455613" eaLnBrk="0" hangingPunct="0">
              <a:defRPr sz="1200" b="1">
                <a:solidFill>
                  <a:schemeClr val="tx1"/>
                </a:solidFill>
                <a:latin typeface="Arial" charset="0"/>
                <a:ea typeface="ＭＳ Ｐゴシック" charset="-128"/>
              </a:defRPr>
            </a:lvl2pPr>
            <a:lvl3pPr marL="1143000" indent="-228600" defTabSz="455613" eaLnBrk="0" hangingPunct="0">
              <a:defRPr sz="1200" b="1">
                <a:solidFill>
                  <a:schemeClr val="tx1"/>
                </a:solidFill>
                <a:latin typeface="Arial" charset="0"/>
                <a:ea typeface="ＭＳ Ｐゴシック" charset="-128"/>
              </a:defRPr>
            </a:lvl3pPr>
            <a:lvl4pPr marL="1600200" indent="-228600" defTabSz="455613" eaLnBrk="0" hangingPunct="0">
              <a:defRPr sz="1200" b="1">
                <a:solidFill>
                  <a:schemeClr val="tx1"/>
                </a:solidFill>
                <a:latin typeface="Arial" charset="0"/>
                <a:ea typeface="ＭＳ Ｐゴシック" charset="-128"/>
              </a:defRPr>
            </a:lvl4pPr>
            <a:lvl5pPr marL="2057400" indent="-228600" defTabSz="455613" eaLnBrk="0" hangingPunct="0">
              <a:defRPr sz="1200" b="1">
                <a:solidFill>
                  <a:schemeClr val="tx1"/>
                </a:solidFill>
                <a:latin typeface="Arial" charset="0"/>
                <a:ea typeface="ＭＳ Ｐゴシック" charset="-128"/>
              </a:defRPr>
            </a:lvl5pPr>
            <a:lvl6pPr marL="2514600" indent="-228600" defTabSz="4556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56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56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5613"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800" b="0">
                <a:solidFill>
                  <a:srgbClr val="0000FF"/>
                </a:solidFill>
                <a:latin typeface="Calibri" charset="0"/>
                <a:cs typeface="+mn-cs"/>
              </a:rPr>
              <a:t>…</a:t>
            </a:r>
          </a:p>
        </p:txBody>
      </p:sp>
      <p:sp>
        <p:nvSpPr>
          <p:cNvPr id="445523" name="TextBox 104"/>
          <p:cNvSpPr txBox="1">
            <a:spLocks noChangeArrowheads="1"/>
          </p:cNvSpPr>
          <p:nvPr/>
        </p:nvSpPr>
        <p:spPr bwMode="auto">
          <a:xfrm>
            <a:off x="5472113" y="5532438"/>
            <a:ext cx="344487"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20" tIns="45663" rIns="91320" bIns="45663">
            <a:spAutoFit/>
          </a:bodyPr>
          <a:lstStyle>
            <a:lvl1pPr defTabSz="455613" eaLnBrk="0" hangingPunct="0">
              <a:defRPr sz="1200" b="1">
                <a:solidFill>
                  <a:schemeClr val="tx1"/>
                </a:solidFill>
                <a:latin typeface="Arial" charset="0"/>
                <a:ea typeface="ＭＳ Ｐゴシック" charset="-128"/>
              </a:defRPr>
            </a:lvl1pPr>
            <a:lvl2pPr marL="742950" indent="-285750" defTabSz="455613" eaLnBrk="0" hangingPunct="0">
              <a:defRPr sz="1200" b="1">
                <a:solidFill>
                  <a:schemeClr val="tx1"/>
                </a:solidFill>
                <a:latin typeface="Arial" charset="0"/>
                <a:ea typeface="ＭＳ Ｐゴシック" charset="-128"/>
              </a:defRPr>
            </a:lvl2pPr>
            <a:lvl3pPr marL="1143000" indent="-228600" defTabSz="455613" eaLnBrk="0" hangingPunct="0">
              <a:defRPr sz="1200" b="1">
                <a:solidFill>
                  <a:schemeClr val="tx1"/>
                </a:solidFill>
                <a:latin typeface="Arial" charset="0"/>
                <a:ea typeface="ＭＳ Ｐゴシック" charset="-128"/>
              </a:defRPr>
            </a:lvl3pPr>
            <a:lvl4pPr marL="1600200" indent="-228600" defTabSz="455613" eaLnBrk="0" hangingPunct="0">
              <a:defRPr sz="1200" b="1">
                <a:solidFill>
                  <a:schemeClr val="tx1"/>
                </a:solidFill>
                <a:latin typeface="Arial" charset="0"/>
                <a:ea typeface="ＭＳ Ｐゴシック" charset="-128"/>
              </a:defRPr>
            </a:lvl4pPr>
            <a:lvl5pPr marL="2057400" indent="-228600" defTabSz="455613" eaLnBrk="0" hangingPunct="0">
              <a:defRPr sz="1200" b="1">
                <a:solidFill>
                  <a:schemeClr val="tx1"/>
                </a:solidFill>
                <a:latin typeface="Arial" charset="0"/>
                <a:ea typeface="ＭＳ Ｐゴシック" charset="-128"/>
              </a:defRPr>
            </a:lvl5pPr>
            <a:lvl6pPr marL="2514600" indent="-228600" defTabSz="4556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56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56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5613"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800" b="0">
                <a:solidFill>
                  <a:srgbClr val="0000FF"/>
                </a:solidFill>
                <a:latin typeface="Calibri" charset="0"/>
                <a:cs typeface="+mn-cs"/>
              </a:rPr>
              <a:t>…</a:t>
            </a:r>
          </a:p>
        </p:txBody>
      </p:sp>
      <p:sp>
        <p:nvSpPr>
          <p:cNvPr id="445524" name="TextBox 105"/>
          <p:cNvSpPr txBox="1">
            <a:spLocks noChangeArrowheads="1"/>
          </p:cNvSpPr>
          <p:nvPr/>
        </p:nvSpPr>
        <p:spPr bwMode="auto">
          <a:xfrm>
            <a:off x="5472113" y="5094288"/>
            <a:ext cx="344487"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20" tIns="45663" rIns="91320" bIns="45663">
            <a:spAutoFit/>
          </a:bodyPr>
          <a:lstStyle>
            <a:lvl1pPr defTabSz="455613" eaLnBrk="0" hangingPunct="0">
              <a:defRPr sz="1200" b="1">
                <a:solidFill>
                  <a:schemeClr val="tx1"/>
                </a:solidFill>
                <a:latin typeface="Arial" charset="0"/>
                <a:ea typeface="ＭＳ Ｐゴシック" charset="-128"/>
              </a:defRPr>
            </a:lvl1pPr>
            <a:lvl2pPr marL="742950" indent="-285750" defTabSz="455613" eaLnBrk="0" hangingPunct="0">
              <a:defRPr sz="1200" b="1">
                <a:solidFill>
                  <a:schemeClr val="tx1"/>
                </a:solidFill>
                <a:latin typeface="Arial" charset="0"/>
                <a:ea typeface="ＭＳ Ｐゴシック" charset="-128"/>
              </a:defRPr>
            </a:lvl2pPr>
            <a:lvl3pPr marL="1143000" indent="-228600" defTabSz="455613" eaLnBrk="0" hangingPunct="0">
              <a:defRPr sz="1200" b="1">
                <a:solidFill>
                  <a:schemeClr val="tx1"/>
                </a:solidFill>
                <a:latin typeface="Arial" charset="0"/>
                <a:ea typeface="ＭＳ Ｐゴシック" charset="-128"/>
              </a:defRPr>
            </a:lvl3pPr>
            <a:lvl4pPr marL="1600200" indent="-228600" defTabSz="455613" eaLnBrk="0" hangingPunct="0">
              <a:defRPr sz="1200" b="1">
                <a:solidFill>
                  <a:schemeClr val="tx1"/>
                </a:solidFill>
                <a:latin typeface="Arial" charset="0"/>
                <a:ea typeface="ＭＳ Ｐゴシック" charset="-128"/>
              </a:defRPr>
            </a:lvl4pPr>
            <a:lvl5pPr marL="2057400" indent="-228600" defTabSz="455613" eaLnBrk="0" hangingPunct="0">
              <a:defRPr sz="1200" b="1">
                <a:solidFill>
                  <a:schemeClr val="tx1"/>
                </a:solidFill>
                <a:latin typeface="Arial" charset="0"/>
                <a:ea typeface="ＭＳ Ｐゴシック" charset="-128"/>
              </a:defRPr>
            </a:lvl5pPr>
            <a:lvl6pPr marL="2514600" indent="-228600" defTabSz="4556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56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56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5613"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800" b="0">
                <a:solidFill>
                  <a:srgbClr val="0000FF"/>
                </a:solidFill>
                <a:latin typeface="Calibri" charset="0"/>
                <a:cs typeface="+mn-cs"/>
              </a:rPr>
              <a:t>…</a:t>
            </a:r>
          </a:p>
        </p:txBody>
      </p:sp>
    </p:spTree>
    <p:extLst>
      <p:ext uri="{BB962C8B-B14F-4D97-AF65-F5344CB8AC3E}">
        <p14:creationId xmlns:p14="http://schemas.microsoft.com/office/powerpoint/2010/main" val="2680308366"/>
      </p:ext>
    </p:extLst>
  </p:cSld>
  <p:clrMapOvr>
    <a:masterClrMapping/>
  </p:clrMapOvr>
  <p:transition spd="slow" advTm="39385"/>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 name="Bent Arrow 160"/>
          <p:cNvSpPr/>
          <p:nvPr/>
        </p:nvSpPr>
        <p:spPr>
          <a:xfrm rot="10800000">
            <a:off x="6503988" y="1798638"/>
            <a:ext cx="1957387" cy="4335462"/>
          </a:xfrm>
          <a:prstGeom prst="bentArrow">
            <a:avLst>
              <a:gd name="adj1" fmla="val 4744"/>
              <a:gd name="adj2" fmla="val 10239"/>
              <a:gd name="adj3" fmla="val 25000"/>
              <a:gd name="adj4" fmla="val 75000"/>
            </a:avLst>
          </a:prstGeom>
          <a:solidFill>
            <a:schemeClr val="accent5"/>
          </a:solidFill>
          <a:ln>
            <a:solidFill>
              <a:schemeClr val="accent5"/>
            </a:solidFill>
            <a:headEnd type="stealth" w="lg" len="lg"/>
            <a:tailEnd type="none"/>
          </a:ln>
          <a:effectLst/>
        </p:spPr>
        <p:style>
          <a:lnRef idx="2">
            <a:schemeClr val="accent1"/>
          </a:lnRef>
          <a:fillRef idx="0">
            <a:schemeClr val="accent1"/>
          </a:fillRef>
          <a:effectRef idx="1">
            <a:schemeClr val="accent1"/>
          </a:effectRef>
          <a:fontRef idx="minor">
            <a:schemeClr val="tx1"/>
          </a:fontRef>
        </p:style>
        <p:txBody>
          <a:bodyPr lIns="91320" tIns="45658" rIns="91320" bIns="45658" anchor="ctr"/>
          <a:lstStyle/>
          <a:p>
            <a:pPr algn="ctr" defTabSz="456607" fontAlgn="auto">
              <a:spcBef>
                <a:spcPts val="0"/>
              </a:spcBef>
              <a:spcAft>
                <a:spcPts val="0"/>
              </a:spcAft>
              <a:defRPr/>
            </a:pPr>
            <a:endParaRPr lang="en-US" sz="1800" b="0">
              <a:solidFill>
                <a:prstClr val="black"/>
              </a:solidFill>
              <a:latin typeface="Calibri"/>
            </a:endParaRPr>
          </a:p>
        </p:txBody>
      </p:sp>
      <p:sp>
        <p:nvSpPr>
          <p:cNvPr id="160" name="Bent Arrow 159"/>
          <p:cNvSpPr/>
          <p:nvPr/>
        </p:nvSpPr>
        <p:spPr>
          <a:xfrm rot="10800000">
            <a:off x="6496050" y="1798638"/>
            <a:ext cx="1958975" cy="3200400"/>
          </a:xfrm>
          <a:prstGeom prst="bentArrow">
            <a:avLst>
              <a:gd name="adj1" fmla="val 4744"/>
              <a:gd name="adj2" fmla="val 10239"/>
              <a:gd name="adj3" fmla="val 25000"/>
              <a:gd name="adj4" fmla="val 75000"/>
            </a:avLst>
          </a:prstGeom>
          <a:solidFill>
            <a:schemeClr val="accent5"/>
          </a:solidFill>
          <a:ln>
            <a:solidFill>
              <a:schemeClr val="accent5"/>
            </a:solidFill>
            <a:headEnd type="stealth" w="lg" len="lg"/>
            <a:tailEnd type="none"/>
          </a:ln>
          <a:effectLst/>
        </p:spPr>
        <p:style>
          <a:lnRef idx="2">
            <a:schemeClr val="accent1"/>
          </a:lnRef>
          <a:fillRef idx="0">
            <a:schemeClr val="accent1"/>
          </a:fillRef>
          <a:effectRef idx="1">
            <a:schemeClr val="accent1"/>
          </a:effectRef>
          <a:fontRef idx="minor">
            <a:schemeClr val="tx1"/>
          </a:fontRef>
        </p:style>
        <p:txBody>
          <a:bodyPr lIns="91320" tIns="45658" rIns="91320" bIns="45658" anchor="ctr"/>
          <a:lstStyle/>
          <a:p>
            <a:pPr algn="ctr" defTabSz="456607" fontAlgn="auto">
              <a:spcBef>
                <a:spcPts val="0"/>
              </a:spcBef>
              <a:spcAft>
                <a:spcPts val="0"/>
              </a:spcAft>
              <a:defRPr/>
            </a:pPr>
            <a:endParaRPr lang="en-US" sz="1800" b="0">
              <a:solidFill>
                <a:prstClr val="black"/>
              </a:solidFill>
              <a:latin typeface="Calibri"/>
            </a:endParaRPr>
          </a:p>
        </p:txBody>
      </p:sp>
      <p:cxnSp>
        <p:nvCxnSpPr>
          <p:cNvPr id="22" name="Straight Connector 21"/>
          <p:cNvCxnSpPr>
            <a:endCxn id="34" idx="3"/>
          </p:cNvCxnSpPr>
          <p:nvPr/>
        </p:nvCxnSpPr>
        <p:spPr>
          <a:xfrm flipV="1">
            <a:off x="4765675" y="696913"/>
            <a:ext cx="2462213" cy="749300"/>
          </a:xfrm>
          <a:prstGeom prst="line">
            <a:avLst/>
          </a:prstGeom>
          <a:ln w="3175" cmpd="sng">
            <a:solidFill>
              <a:srgbClr val="0000FF"/>
            </a:solidFill>
            <a:prstDash val="dash"/>
          </a:ln>
          <a:effectLst/>
        </p:spPr>
        <p:style>
          <a:lnRef idx="2">
            <a:schemeClr val="accent1"/>
          </a:lnRef>
          <a:fillRef idx="0">
            <a:schemeClr val="accent1"/>
          </a:fillRef>
          <a:effectRef idx="1">
            <a:schemeClr val="accent1"/>
          </a:effectRef>
          <a:fontRef idx="minor">
            <a:schemeClr val="tx1"/>
          </a:fontRef>
        </p:style>
      </p:cxnSp>
      <p:cxnSp>
        <p:nvCxnSpPr>
          <p:cNvPr id="23" name="Straight Connector 22"/>
          <p:cNvCxnSpPr>
            <a:endCxn id="31" idx="1"/>
          </p:cNvCxnSpPr>
          <p:nvPr/>
        </p:nvCxnSpPr>
        <p:spPr>
          <a:xfrm flipH="1" flipV="1">
            <a:off x="4765675" y="696913"/>
            <a:ext cx="3175" cy="803275"/>
          </a:xfrm>
          <a:prstGeom prst="line">
            <a:avLst/>
          </a:prstGeom>
          <a:ln w="3175" cmpd="sng">
            <a:solidFill>
              <a:srgbClr val="0000FF"/>
            </a:solidFill>
            <a:prstDash val="dash"/>
          </a:ln>
          <a:effectLst/>
        </p:spPr>
        <p:style>
          <a:lnRef idx="2">
            <a:schemeClr val="accent1"/>
          </a:lnRef>
          <a:fillRef idx="0">
            <a:schemeClr val="accent1"/>
          </a:fillRef>
          <a:effectRef idx="1">
            <a:schemeClr val="accent1"/>
          </a:effectRef>
          <a:fontRef idx="minor">
            <a:schemeClr val="tx1"/>
          </a:fontRef>
        </p:style>
      </p:cxnSp>
      <p:sp>
        <p:nvSpPr>
          <p:cNvPr id="447493" name="TextBox 75"/>
          <p:cNvSpPr txBox="1">
            <a:spLocks noChangeArrowheads="1"/>
          </p:cNvSpPr>
          <p:nvPr/>
        </p:nvSpPr>
        <p:spPr bwMode="auto">
          <a:xfrm>
            <a:off x="1712913" y="4763"/>
            <a:ext cx="696912" cy="371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20" tIns="45663" rIns="91320" bIns="45663">
            <a:spAutoFit/>
          </a:bodyPr>
          <a:lstStyle>
            <a:lvl1pPr defTabSz="455613" eaLnBrk="0" hangingPunct="0">
              <a:defRPr sz="1200" b="1">
                <a:solidFill>
                  <a:schemeClr val="tx1"/>
                </a:solidFill>
                <a:latin typeface="Arial" charset="0"/>
                <a:ea typeface="ＭＳ Ｐゴシック" charset="-128"/>
              </a:defRPr>
            </a:lvl1pPr>
            <a:lvl2pPr marL="742950" indent="-285750" defTabSz="455613" eaLnBrk="0" hangingPunct="0">
              <a:defRPr sz="1200" b="1">
                <a:solidFill>
                  <a:schemeClr val="tx1"/>
                </a:solidFill>
                <a:latin typeface="Arial" charset="0"/>
                <a:ea typeface="ＭＳ Ｐゴシック" charset="-128"/>
              </a:defRPr>
            </a:lvl2pPr>
            <a:lvl3pPr marL="1143000" indent="-228600" defTabSz="455613" eaLnBrk="0" hangingPunct="0">
              <a:defRPr sz="1200" b="1">
                <a:solidFill>
                  <a:schemeClr val="tx1"/>
                </a:solidFill>
                <a:latin typeface="Arial" charset="0"/>
                <a:ea typeface="ＭＳ Ｐゴシック" charset="-128"/>
              </a:defRPr>
            </a:lvl3pPr>
            <a:lvl4pPr marL="1600200" indent="-228600" defTabSz="455613" eaLnBrk="0" hangingPunct="0">
              <a:defRPr sz="1200" b="1">
                <a:solidFill>
                  <a:schemeClr val="tx1"/>
                </a:solidFill>
                <a:latin typeface="Arial" charset="0"/>
                <a:ea typeface="ＭＳ Ｐゴシック" charset="-128"/>
              </a:defRPr>
            </a:lvl4pPr>
            <a:lvl5pPr marL="2057400" indent="-228600" defTabSz="455613" eaLnBrk="0" hangingPunct="0">
              <a:defRPr sz="1200" b="1">
                <a:solidFill>
                  <a:schemeClr val="tx1"/>
                </a:solidFill>
                <a:latin typeface="Arial" charset="0"/>
                <a:ea typeface="ＭＳ Ｐゴシック" charset="-128"/>
              </a:defRPr>
            </a:lvl5pPr>
            <a:lvl6pPr marL="2514600" indent="-228600" defTabSz="4556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56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56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5613"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800">
                <a:solidFill>
                  <a:srgbClr val="000000"/>
                </a:solidFill>
                <a:latin typeface="Calibri" charset="0"/>
                <a:cs typeface="+mn-cs"/>
              </a:rPr>
              <a:t>Gene</a:t>
            </a:r>
          </a:p>
        </p:txBody>
      </p:sp>
      <p:cxnSp>
        <p:nvCxnSpPr>
          <p:cNvPr id="25" name="Straight Connector 24"/>
          <p:cNvCxnSpPr/>
          <p:nvPr/>
        </p:nvCxnSpPr>
        <p:spPr>
          <a:xfrm>
            <a:off x="244475" y="690563"/>
            <a:ext cx="3475038" cy="1587"/>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sp>
        <p:nvSpPr>
          <p:cNvPr id="26" name="Rectangle 25"/>
          <p:cNvSpPr/>
          <p:nvPr/>
        </p:nvSpPr>
        <p:spPr>
          <a:xfrm>
            <a:off x="315913" y="579438"/>
            <a:ext cx="457200" cy="231775"/>
          </a:xfrm>
          <a:prstGeom prst="rect">
            <a:avLst/>
          </a:prstGeom>
          <a:solidFill>
            <a:srgbClr val="0000FF"/>
          </a:solidFill>
          <a:ln>
            <a:noFill/>
          </a:ln>
          <a:effectLst/>
        </p:spPr>
        <p:style>
          <a:lnRef idx="1">
            <a:schemeClr val="accent1"/>
          </a:lnRef>
          <a:fillRef idx="3">
            <a:schemeClr val="accent1"/>
          </a:fillRef>
          <a:effectRef idx="2">
            <a:schemeClr val="accent1"/>
          </a:effectRef>
          <a:fontRef idx="minor">
            <a:schemeClr val="lt1"/>
          </a:fontRef>
        </p:style>
        <p:txBody>
          <a:bodyPr lIns="91320" tIns="45663" rIns="91320" bIns="45663" anchor="ctr"/>
          <a:lstStyle/>
          <a:p>
            <a:pPr algn="ctr" defTabSz="456607" fontAlgn="auto">
              <a:spcBef>
                <a:spcPts val="0"/>
              </a:spcBef>
              <a:spcAft>
                <a:spcPts val="0"/>
              </a:spcAft>
              <a:defRPr/>
            </a:pPr>
            <a:endParaRPr lang="en-US" sz="1800" b="0">
              <a:solidFill>
                <a:prstClr val="white"/>
              </a:solidFill>
              <a:latin typeface="Calibri"/>
            </a:endParaRPr>
          </a:p>
        </p:txBody>
      </p:sp>
      <p:sp>
        <p:nvSpPr>
          <p:cNvPr id="27" name="Rectangle 26"/>
          <p:cNvSpPr/>
          <p:nvPr/>
        </p:nvSpPr>
        <p:spPr>
          <a:xfrm>
            <a:off x="952500" y="579438"/>
            <a:ext cx="366713" cy="231775"/>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lIns="91320" tIns="45663" rIns="91320" bIns="45663" anchor="ctr"/>
          <a:lstStyle/>
          <a:p>
            <a:pPr algn="ctr" defTabSz="456607" fontAlgn="auto">
              <a:spcBef>
                <a:spcPts val="0"/>
              </a:spcBef>
              <a:spcAft>
                <a:spcPts val="0"/>
              </a:spcAft>
              <a:defRPr/>
            </a:pPr>
            <a:endParaRPr lang="en-US" sz="1800" b="0">
              <a:solidFill>
                <a:prstClr val="white"/>
              </a:solidFill>
              <a:latin typeface="Calibri"/>
            </a:endParaRPr>
          </a:p>
        </p:txBody>
      </p:sp>
      <p:sp>
        <p:nvSpPr>
          <p:cNvPr id="28" name="Rectangle 27"/>
          <p:cNvSpPr/>
          <p:nvPr/>
        </p:nvSpPr>
        <p:spPr>
          <a:xfrm>
            <a:off x="1617663" y="579438"/>
            <a:ext cx="914400" cy="231775"/>
          </a:xfrm>
          <a:prstGeom prst="rect">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lIns="91320" tIns="45663" rIns="91320" bIns="45663" anchor="ctr"/>
          <a:lstStyle/>
          <a:p>
            <a:pPr algn="ctr" defTabSz="456607" fontAlgn="auto">
              <a:spcBef>
                <a:spcPts val="0"/>
              </a:spcBef>
              <a:spcAft>
                <a:spcPts val="0"/>
              </a:spcAft>
              <a:defRPr/>
            </a:pPr>
            <a:endParaRPr lang="en-US" sz="1800" b="0">
              <a:solidFill>
                <a:prstClr val="white"/>
              </a:solidFill>
              <a:latin typeface="Calibri"/>
            </a:endParaRPr>
          </a:p>
        </p:txBody>
      </p:sp>
      <p:sp>
        <p:nvSpPr>
          <p:cNvPr id="29" name="Rectangle 28"/>
          <p:cNvSpPr/>
          <p:nvPr/>
        </p:nvSpPr>
        <p:spPr>
          <a:xfrm>
            <a:off x="2765425" y="579438"/>
            <a:ext cx="731838" cy="231775"/>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lIns="91320" tIns="45663" rIns="91320" bIns="45663" anchor="ctr"/>
          <a:lstStyle/>
          <a:p>
            <a:pPr algn="ctr" defTabSz="456607" fontAlgn="auto">
              <a:spcBef>
                <a:spcPts val="0"/>
              </a:spcBef>
              <a:spcAft>
                <a:spcPts val="0"/>
              </a:spcAft>
              <a:defRPr/>
            </a:pPr>
            <a:endParaRPr lang="en-US" sz="1800" b="0">
              <a:solidFill>
                <a:prstClr val="white"/>
              </a:solidFill>
              <a:latin typeface="Calibri"/>
            </a:endParaRPr>
          </a:p>
        </p:txBody>
      </p:sp>
      <p:cxnSp>
        <p:nvCxnSpPr>
          <p:cNvPr id="30" name="Straight Connector 29"/>
          <p:cNvCxnSpPr/>
          <p:nvPr/>
        </p:nvCxnSpPr>
        <p:spPr>
          <a:xfrm>
            <a:off x="4346575" y="692150"/>
            <a:ext cx="3171825" cy="1588"/>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sp>
        <p:nvSpPr>
          <p:cNvPr id="31" name="Rectangle 30"/>
          <p:cNvSpPr/>
          <p:nvPr/>
        </p:nvSpPr>
        <p:spPr>
          <a:xfrm>
            <a:off x="4765675" y="581025"/>
            <a:ext cx="457200" cy="231775"/>
          </a:xfrm>
          <a:prstGeom prst="rect">
            <a:avLst/>
          </a:prstGeom>
          <a:solidFill>
            <a:srgbClr val="0000FF"/>
          </a:solidFill>
          <a:ln>
            <a:noFill/>
          </a:ln>
          <a:effectLst/>
        </p:spPr>
        <p:style>
          <a:lnRef idx="1">
            <a:schemeClr val="accent1"/>
          </a:lnRef>
          <a:fillRef idx="3">
            <a:schemeClr val="accent1"/>
          </a:fillRef>
          <a:effectRef idx="2">
            <a:schemeClr val="accent1"/>
          </a:effectRef>
          <a:fontRef idx="minor">
            <a:schemeClr val="lt1"/>
          </a:fontRef>
        </p:style>
        <p:txBody>
          <a:bodyPr lIns="91320" tIns="45663" rIns="91320" bIns="45663" anchor="ctr"/>
          <a:lstStyle/>
          <a:p>
            <a:pPr algn="ctr" defTabSz="456607" fontAlgn="auto">
              <a:spcBef>
                <a:spcPts val="0"/>
              </a:spcBef>
              <a:spcAft>
                <a:spcPts val="0"/>
              </a:spcAft>
              <a:defRPr/>
            </a:pPr>
            <a:endParaRPr lang="en-US" sz="1800" b="0">
              <a:solidFill>
                <a:prstClr val="white"/>
              </a:solidFill>
              <a:latin typeface="Calibri"/>
            </a:endParaRPr>
          </a:p>
        </p:txBody>
      </p:sp>
      <p:sp>
        <p:nvSpPr>
          <p:cNvPr id="32" name="Rectangle 31"/>
          <p:cNvSpPr/>
          <p:nvPr/>
        </p:nvSpPr>
        <p:spPr>
          <a:xfrm>
            <a:off x="5222875" y="581025"/>
            <a:ext cx="366713" cy="231775"/>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lIns="91320" tIns="45663" rIns="91320" bIns="45663" anchor="ctr"/>
          <a:lstStyle/>
          <a:p>
            <a:pPr algn="ctr" defTabSz="456607" fontAlgn="auto">
              <a:spcBef>
                <a:spcPts val="0"/>
              </a:spcBef>
              <a:spcAft>
                <a:spcPts val="0"/>
              </a:spcAft>
              <a:defRPr/>
            </a:pPr>
            <a:endParaRPr lang="en-US" sz="1800" b="0">
              <a:solidFill>
                <a:prstClr val="white"/>
              </a:solidFill>
              <a:latin typeface="Calibri"/>
            </a:endParaRPr>
          </a:p>
        </p:txBody>
      </p:sp>
      <p:sp>
        <p:nvSpPr>
          <p:cNvPr id="33" name="Rectangle 32"/>
          <p:cNvSpPr/>
          <p:nvPr/>
        </p:nvSpPr>
        <p:spPr>
          <a:xfrm>
            <a:off x="5589588" y="581025"/>
            <a:ext cx="914400" cy="231775"/>
          </a:xfrm>
          <a:prstGeom prst="rect">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lIns="91320" tIns="45663" rIns="91320" bIns="45663" anchor="ctr"/>
          <a:lstStyle/>
          <a:p>
            <a:pPr algn="ctr" defTabSz="456607" fontAlgn="auto">
              <a:spcBef>
                <a:spcPts val="0"/>
              </a:spcBef>
              <a:spcAft>
                <a:spcPts val="0"/>
              </a:spcAft>
              <a:defRPr/>
            </a:pPr>
            <a:endParaRPr lang="en-US" sz="1800" b="0">
              <a:solidFill>
                <a:prstClr val="white"/>
              </a:solidFill>
              <a:latin typeface="Calibri"/>
            </a:endParaRPr>
          </a:p>
        </p:txBody>
      </p:sp>
      <p:sp>
        <p:nvSpPr>
          <p:cNvPr id="34" name="Rectangle 33"/>
          <p:cNvSpPr/>
          <p:nvPr/>
        </p:nvSpPr>
        <p:spPr>
          <a:xfrm>
            <a:off x="6496050" y="581025"/>
            <a:ext cx="731838" cy="231775"/>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lIns="91320" tIns="45663" rIns="91320" bIns="45663" anchor="ctr"/>
          <a:lstStyle/>
          <a:p>
            <a:pPr algn="ctr" defTabSz="456607" fontAlgn="auto">
              <a:spcBef>
                <a:spcPts val="0"/>
              </a:spcBef>
              <a:spcAft>
                <a:spcPts val="0"/>
              </a:spcAft>
              <a:defRPr/>
            </a:pPr>
            <a:endParaRPr lang="en-US" sz="1800" b="0">
              <a:solidFill>
                <a:prstClr val="white"/>
              </a:solidFill>
              <a:latin typeface="Calibri"/>
            </a:endParaRPr>
          </a:p>
        </p:txBody>
      </p:sp>
      <p:cxnSp>
        <p:nvCxnSpPr>
          <p:cNvPr id="35" name="Straight Connector 34"/>
          <p:cNvCxnSpPr/>
          <p:nvPr/>
        </p:nvCxnSpPr>
        <p:spPr>
          <a:xfrm>
            <a:off x="4483100" y="488950"/>
            <a:ext cx="187325" cy="0"/>
          </a:xfrm>
          <a:prstGeom prst="line">
            <a:avLst/>
          </a:prstGeom>
          <a:ln w="38100">
            <a:solidFill>
              <a:schemeClr val="bg1">
                <a:lumMod val="50000"/>
              </a:schemeClr>
            </a:solidFill>
            <a:headEnd type="none" w="sm" len="sm"/>
            <a:tailEnd type="arrow" w="sm" len="sm"/>
          </a:ln>
          <a:effectLst/>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a:off x="4837113" y="482600"/>
            <a:ext cx="187325" cy="0"/>
          </a:xfrm>
          <a:prstGeom prst="line">
            <a:avLst/>
          </a:prstGeom>
          <a:ln w="38100">
            <a:solidFill>
              <a:schemeClr val="tx1"/>
            </a:solidFill>
            <a:headEnd type="arrow" w="sm" len="sm"/>
          </a:ln>
          <a:effectLst/>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a:off x="6959600" y="471488"/>
            <a:ext cx="187325" cy="0"/>
          </a:xfrm>
          <a:prstGeom prst="line">
            <a:avLst/>
          </a:prstGeom>
          <a:ln w="38100">
            <a:solidFill>
              <a:schemeClr val="tx1"/>
            </a:solidFill>
            <a:headEnd type="none" w="sm" len="sm"/>
            <a:tailEnd type="arrow" w="sm" len="sm"/>
          </a:ln>
          <a:effectLst/>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7313613" y="466725"/>
            <a:ext cx="187325" cy="0"/>
          </a:xfrm>
          <a:prstGeom prst="line">
            <a:avLst/>
          </a:prstGeom>
          <a:ln w="38100">
            <a:solidFill>
              <a:schemeClr val="bg1">
                <a:lumMod val="50000"/>
              </a:schemeClr>
            </a:solidFill>
            <a:headEnd type="arrow" w="sm" len="sm"/>
          </a:ln>
          <a:effectLst/>
        </p:spPr>
        <p:style>
          <a:lnRef idx="2">
            <a:schemeClr val="accent1"/>
          </a:lnRef>
          <a:fillRef idx="0">
            <a:schemeClr val="accent1"/>
          </a:fillRef>
          <a:effectRef idx="1">
            <a:schemeClr val="accent1"/>
          </a:effectRef>
          <a:fontRef idx="minor">
            <a:schemeClr val="tx1"/>
          </a:fontRef>
        </p:style>
      </p:cxnSp>
      <p:sp>
        <p:nvSpPr>
          <p:cNvPr id="447508" name="TextBox 75"/>
          <p:cNvSpPr txBox="1">
            <a:spLocks noChangeArrowheads="1"/>
          </p:cNvSpPr>
          <p:nvPr/>
        </p:nvSpPr>
        <p:spPr bwMode="auto">
          <a:xfrm>
            <a:off x="4987925" y="0"/>
            <a:ext cx="2374900" cy="371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20" tIns="45663" rIns="91320" bIns="45663">
            <a:spAutoFit/>
          </a:bodyPr>
          <a:lstStyle>
            <a:lvl1pPr defTabSz="455613" eaLnBrk="0" hangingPunct="0">
              <a:defRPr sz="1200" b="1">
                <a:solidFill>
                  <a:schemeClr val="tx1"/>
                </a:solidFill>
                <a:latin typeface="Arial" charset="0"/>
                <a:ea typeface="ＭＳ Ｐゴシック" charset="-128"/>
              </a:defRPr>
            </a:lvl1pPr>
            <a:lvl2pPr marL="742950" indent="-285750" defTabSz="455613" eaLnBrk="0" hangingPunct="0">
              <a:defRPr sz="1200" b="1">
                <a:solidFill>
                  <a:schemeClr val="tx1"/>
                </a:solidFill>
                <a:latin typeface="Arial" charset="0"/>
                <a:ea typeface="ＭＳ Ｐゴシック" charset="-128"/>
              </a:defRPr>
            </a:lvl2pPr>
            <a:lvl3pPr marL="1143000" indent="-228600" defTabSz="455613" eaLnBrk="0" hangingPunct="0">
              <a:defRPr sz="1200" b="1">
                <a:solidFill>
                  <a:schemeClr val="tx1"/>
                </a:solidFill>
                <a:latin typeface="Arial" charset="0"/>
                <a:ea typeface="ＭＳ Ｐゴシック" charset="-128"/>
              </a:defRPr>
            </a:lvl3pPr>
            <a:lvl4pPr marL="1600200" indent="-228600" defTabSz="455613" eaLnBrk="0" hangingPunct="0">
              <a:defRPr sz="1200" b="1">
                <a:solidFill>
                  <a:schemeClr val="tx1"/>
                </a:solidFill>
                <a:latin typeface="Arial" charset="0"/>
                <a:ea typeface="ＭＳ Ｐゴシック" charset="-128"/>
              </a:defRPr>
            </a:lvl4pPr>
            <a:lvl5pPr marL="2057400" indent="-228600" defTabSz="455613" eaLnBrk="0" hangingPunct="0">
              <a:defRPr sz="1200" b="1">
                <a:solidFill>
                  <a:schemeClr val="tx1"/>
                </a:solidFill>
                <a:latin typeface="Arial" charset="0"/>
                <a:ea typeface="ＭＳ Ｐゴシック" charset="-128"/>
              </a:defRPr>
            </a:lvl5pPr>
            <a:lvl6pPr marL="2514600" indent="-228600" defTabSz="4556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56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56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5613"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800">
                <a:solidFill>
                  <a:srgbClr val="000000"/>
                </a:solidFill>
                <a:latin typeface="Calibri" charset="0"/>
                <a:cs typeface="+mn-cs"/>
              </a:rPr>
              <a:t>Novel retroduplication</a:t>
            </a:r>
          </a:p>
        </p:txBody>
      </p:sp>
      <p:cxnSp>
        <p:nvCxnSpPr>
          <p:cNvPr id="40" name="Straight Connector 39"/>
          <p:cNvCxnSpPr/>
          <p:nvPr/>
        </p:nvCxnSpPr>
        <p:spPr>
          <a:xfrm flipH="1">
            <a:off x="7146925" y="469900"/>
            <a:ext cx="169863" cy="0"/>
          </a:xfrm>
          <a:prstGeom prst="line">
            <a:avLst/>
          </a:prstGeom>
          <a:ln w="19050">
            <a:solidFill>
              <a:schemeClr val="bg1">
                <a:lumMod val="50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a:off x="6035675" y="477838"/>
            <a:ext cx="187325" cy="0"/>
          </a:xfrm>
          <a:prstGeom prst="line">
            <a:avLst/>
          </a:prstGeom>
          <a:ln w="38100">
            <a:solidFill>
              <a:schemeClr val="tx1"/>
            </a:solidFill>
            <a:headEnd type="none" w="sm" len="sm"/>
            <a:tailEnd type="arrow" w="sm" len="sm"/>
          </a:ln>
          <a:effectLst/>
        </p:spPr>
        <p:style>
          <a:lnRef idx="2">
            <a:schemeClr val="accent1"/>
          </a:lnRef>
          <a:fillRef idx="0">
            <a:schemeClr val="accent1"/>
          </a:fillRef>
          <a:effectRef idx="1">
            <a:schemeClr val="accent1"/>
          </a:effectRef>
          <a:fontRef idx="minor">
            <a:schemeClr val="tx1"/>
          </a:fontRef>
        </p:style>
      </p:cxnSp>
      <p:cxnSp>
        <p:nvCxnSpPr>
          <p:cNvPr id="42" name="Straight Connector 41"/>
          <p:cNvCxnSpPr/>
          <p:nvPr/>
        </p:nvCxnSpPr>
        <p:spPr>
          <a:xfrm>
            <a:off x="6389688" y="473075"/>
            <a:ext cx="187325" cy="0"/>
          </a:xfrm>
          <a:prstGeom prst="line">
            <a:avLst/>
          </a:prstGeom>
          <a:ln w="38100">
            <a:solidFill>
              <a:schemeClr val="accent4"/>
            </a:solidFill>
            <a:headEnd type="arrow" w="sm" len="sm"/>
          </a:ln>
          <a:effectLst/>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p:nvCxnSpPr>
        <p:spPr>
          <a:xfrm flipH="1">
            <a:off x="6223000" y="473075"/>
            <a:ext cx="166688" cy="0"/>
          </a:xfrm>
          <a:prstGeom prst="line">
            <a:avLst/>
          </a:prstGeom>
          <a:ln w="19050">
            <a:solidFill>
              <a:schemeClr val="bg1">
                <a:lumMod val="50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4664075" y="488950"/>
            <a:ext cx="173038" cy="0"/>
          </a:xfrm>
          <a:prstGeom prst="line">
            <a:avLst/>
          </a:prstGeom>
          <a:ln w="19050">
            <a:solidFill>
              <a:schemeClr val="bg1">
                <a:lumMod val="50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45" name="Straight Connector 44"/>
          <p:cNvCxnSpPr/>
          <p:nvPr/>
        </p:nvCxnSpPr>
        <p:spPr>
          <a:xfrm>
            <a:off x="5321300" y="477838"/>
            <a:ext cx="187325" cy="0"/>
          </a:xfrm>
          <a:prstGeom prst="line">
            <a:avLst/>
          </a:prstGeom>
          <a:ln w="38100">
            <a:solidFill>
              <a:schemeClr val="tx1"/>
            </a:solidFill>
            <a:headEnd type="none" w="sm" len="sm"/>
            <a:tailEnd type="arrow" w="sm" len="sm"/>
          </a:ln>
          <a:effectLst/>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a:xfrm>
            <a:off x="5675313" y="473075"/>
            <a:ext cx="187325" cy="0"/>
          </a:xfrm>
          <a:prstGeom prst="line">
            <a:avLst/>
          </a:prstGeom>
          <a:ln w="38100">
            <a:solidFill>
              <a:schemeClr val="tx1"/>
            </a:solidFill>
            <a:headEnd type="arrow" w="sm" len="sm"/>
          </a:ln>
          <a:effectLst/>
        </p:spPr>
        <p:style>
          <a:lnRef idx="2">
            <a:schemeClr val="accent1"/>
          </a:lnRef>
          <a:fillRef idx="0">
            <a:schemeClr val="accent1"/>
          </a:fillRef>
          <a:effectRef idx="1">
            <a:schemeClr val="accent1"/>
          </a:effectRef>
          <a:fontRef idx="minor">
            <a:schemeClr val="tx1"/>
          </a:fontRef>
        </p:style>
      </p:cxnSp>
      <p:cxnSp>
        <p:nvCxnSpPr>
          <p:cNvPr id="47" name="Straight Connector 46"/>
          <p:cNvCxnSpPr/>
          <p:nvPr/>
        </p:nvCxnSpPr>
        <p:spPr>
          <a:xfrm flipH="1">
            <a:off x="5508625" y="473075"/>
            <a:ext cx="166688" cy="0"/>
          </a:xfrm>
          <a:prstGeom prst="line">
            <a:avLst/>
          </a:prstGeom>
          <a:ln w="19050">
            <a:solidFill>
              <a:schemeClr val="bg1">
                <a:lumMod val="50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48" name="Straight Connector 47"/>
          <p:cNvCxnSpPr/>
          <p:nvPr/>
        </p:nvCxnSpPr>
        <p:spPr>
          <a:xfrm>
            <a:off x="244475" y="1444625"/>
            <a:ext cx="3473450" cy="1588"/>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sp>
        <p:nvSpPr>
          <p:cNvPr id="49" name="Rectangle 48"/>
          <p:cNvSpPr/>
          <p:nvPr/>
        </p:nvSpPr>
        <p:spPr>
          <a:xfrm>
            <a:off x="314325" y="1333500"/>
            <a:ext cx="457200" cy="231775"/>
          </a:xfrm>
          <a:prstGeom prst="rect">
            <a:avLst/>
          </a:prstGeom>
          <a:solidFill>
            <a:srgbClr val="0000FF"/>
          </a:solidFill>
          <a:ln>
            <a:noFill/>
          </a:ln>
          <a:effectLst/>
        </p:spPr>
        <p:style>
          <a:lnRef idx="1">
            <a:schemeClr val="accent1"/>
          </a:lnRef>
          <a:fillRef idx="3">
            <a:schemeClr val="accent1"/>
          </a:fillRef>
          <a:effectRef idx="2">
            <a:schemeClr val="accent1"/>
          </a:effectRef>
          <a:fontRef idx="minor">
            <a:schemeClr val="lt1"/>
          </a:fontRef>
        </p:style>
        <p:txBody>
          <a:bodyPr lIns="91320" tIns="45663" rIns="91320" bIns="45663" anchor="ctr"/>
          <a:lstStyle/>
          <a:p>
            <a:pPr algn="ctr" defTabSz="456607" fontAlgn="auto">
              <a:spcBef>
                <a:spcPts val="0"/>
              </a:spcBef>
              <a:spcAft>
                <a:spcPts val="0"/>
              </a:spcAft>
              <a:defRPr/>
            </a:pPr>
            <a:endParaRPr lang="en-US" sz="1800" b="0">
              <a:solidFill>
                <a:prstClr val="white"/>
              </a:solidFill>
              <a:latin typeface="Calibri"/>
            </a:endParaRPr>
          </a:p>
        </p:txBody>
      </p:sp>
      <p:sp>
        <p:nvSpPr>
          <p:cNvPr id="50" name="Rectangle 49"/>
          <p:cNvSpPr/>
          <p:nvPr/>
        </p:nvSpPr>
        <p:spPr>
          <a:xfrm>
            <a:off x="950913" y="1333500"/>
            <a:ext cx="366712" cy="231775"/>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lIns="91320" tIns="45663" rIns="91320" bIns="45663" anchor="ctr"/>
          <a:lstStyle/>
          <a:p>
            <a:pPr algn="ctr" defTabSz="456607" fontAlgn="auto">
              <a:spcBef>
                <a:spcPts val="0"/>
              </a:spcBef>
              <a:spcAft>
                <a:spcPts val="0"/>
              </a:spcAft>
              <a:defRPr/>
            </a:pPr>
            <a:endParaRPr lang="en-US" sz="1800" b="0">
              <a:solidFill>
                <a:prstClr val="white"/>
              </a:solidFill>
              <a:latin typeface="Calibri"/>
            </a:endParaRPr>
          </a:p>
        </p:txBody>
      </p:sp>
      <p:sp>
        <p:nvSpPr>
          <p:cNvPr id="51" name="Rectangle 50"/>
          <p:cNvSpPr/>
          <p:nvPr/>
        </p:nvSpPr>
        <p:spPr>
          <a:xfrm>
            <a:off x="1616075" y="1333500"/>
            <a:ext cx="914400" cy="231775"/>
          </a:xfrm>
          <a:prstGeom prst="rect">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lIns="91320" tIns="45663" rIns="91320" bIns="45663" anchor="ctr"/>
          <a:lstStyle/>
          <a:p>
            <a:pPr algn="ctr" defTabSz="456607" fontAlgn="auto">
              <a:spcBef>
                <a:spcPts val="0"/>
              </a:spcBef>
              <a:spcAft>
                <a:spcPts val="0"/>
              </a:spcAft>
              <a:defRPr/>
            </a:pPr>
            <a:endParaRPr lang="en-US" sz="1800" b="0">
              <a:solidFill>
                <a:prstClr val="white"/>
              </a:solidFill>
              <a:latin typeface="Calibri"/>
            </a:endParaRPr>
          </a:p>
        </p:txBody>
      </p:sp>
      <p:sp>
        <p:nvSpPr>
          <p:cNvPr id="52" name="Rectangle 51"/>
          <p:cNvSpPr/>
          <p:nvPr/>
        </p:nvSpPr>
        <p:spPr>
          <a:xfrm>
            <a:off x="2763838" y="1333500"/>
            <a:ext cx="731837" cy="231775"/>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lIns="91320" tIns="45663" rIns="91320" bIns="45663" anchor="ctr"/>
          <a:lstStyle/>
          <a:p>
            <a:pPr algn="ctr" defTabSz="456607" fontAlgn="auto">
              <a:spcBef>
                <a:spcPts val="0"/>
              </a:spcBef>
              <a:spcAft>
                <a:spcPts val="0"/>
              </a:spcAft>
              <a:defRPr/>
            </a:pPr>
            <a:endParaRPr lang="en-US" sz="1800" b="0">
              <a:solidFill>
                <a:prstClr val="white"/>
              </a:solidFill>
              <a:latin typeface="Calibri"/>
            </a:endParaRPr>
          </a:p>
        </p:txBody>
      </p:sp>
      <p:cxnSp>
        <p:nvCxnSpPr>
          <p:cNvPr id="53" name="Straight Connector 52"/>
          <p:cNvCxnSpPr/>
          <p:nvPr/>
        </p:nvCxnSpPr>
        <p:spPr>
          <a:xfrm>
            <a:off x="4348163" y="1444625"/>
            <a:ext cx="2147887" cy="1588"/>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54" name="Straight Connector 53"/>
          <p:cNvCxnSpPr/>
          <p:nvPr/>
        </p:nvCxnSpPr>
        <p:spPr>
          <a:xfrm>
            <a:off x="4768850" y="1358900"/>
            <a:ext cx="0" cy="182563"/>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sp>
        <p:nvSpPr>
          <p:cNvPr id="447524" name="TextBox 75"/>
          <p:cNvSpPr txBox="1">
            <a:spLocks noChangeArrowheads="1"/>
          </p:cNvSpPr>
          <p:nvPr/>
        </p:nvSpPr>
        <p:spPr bwMode="auto">
          <a:xfrm>
            <a:off x="4638675" y="296863"/>
            <a:ext cx="2790825" cy="2174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20" tIns="45663" rIns="91320" bIns="45663">
            <a:spAutoFit/>
          </a:bodyPr>
          <a:lstStyle>
            <a:lvl1pPr defTabSz="455613" eaLnBrk="0" hangingPunct="0">
              <a:defRPr sz="1200" b="1">
                <a:solidFill>
                  <a:schemeClr val="tx1"/>
                </a:solidFill>
                <a:latin typeface="Arial" charset="0"/>
                <a:ea typeface="ＭＳ Ｐゴシック" charset="-128"/>
              </a:defRPr>
            </a:lvl1pPr>
            <a:lvl2pPr marL="742950" indent="-285750" defTabSz="455613" eaLnBrk="0" hangingPunct="0">
              <a:defRPr sz="1200" b="1">
                <a:solidFill>
                  <a:schemeClr val="tx1"/>
                </a:solidFill>
                <a:latin typeface="Arial" charset="0"/>
                <a:ea typeface="ＭＳ Ｐゴシック" charset="-128"/>
              </a:defRPr>
            </a:lvl2pPr>
            <a:lvl3pPr marL="1143000" indent="-228600" defTabSz="455613" eaLnBrk="0" hangingPunct="0">
              <a:defRPr sz="1200" b="1">
                <a:solidFill>
                  <a:schemeClr val="tx1"/>
                </a:solidFill>
                <a:latin typeface="Arial" charset="0"/>
                <a:ea typeface="ＭＳ Ｐゴシック" charset="-128"/>
              </a:defRPr>
            </a:lvl3pPr>
            <a:lvl4pPr marL="1600200" indent="-228600" defTabSz="455613" eaLnBrk="0" hangingPunct="0">
              <a:defRPr sz="1200" b="1">
                <a:solidFill>
                  <a:schemeClr val="tx1"/>
                </a:solidFill>
                <a:latin typeface="Arial" charset="0"/>
                <a:ea typeface="ＭＳ Ｐゴシック" charset="-128"/>
              </a:defRPr>
            </a:lvl4pPr>
            <a:lvl5pPr marL="2057400" indent="-228600" defTabSz="455613" eaLnBrk="0" hangingPunct="0">
              <a:defRPr sz="1200" b="1">
                <a:solidFill>
                  <a:schemeClr val="tx1"/>
                </a:solidFill>
                <a:latin typeface="Arial" charset="0"/>
                <a:ea typeface="ＭＳ Ｐゴシック" charset="-128"/>
              </a:defRPr>
            </a:lvl5pPr>
            <a:lvl6pPr marL="2514600" indent="-228600" defTabSz="4556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56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56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5613"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800" b="0">
                <a:solidFill>
                  <a:srgbClr val="000000"/>
                </a:solidFill>
                <a:latin typeface="Calibri" charset="0"/>
                <a:cs typeface="+mn-cs"/>
              </a:rPr>
              <a:t>1                                  2                             3                                      4</a:t>
            </a:r>
          </a:p>
        </p:txBody>
      </p:sp>
      <p:sp>
        <p:nvSpPr>
          <p:cNvPr id="447525" name="TextBox 55"/>
          <p:cNvSpPr txBox="1">
            <a:spLocks noChangeArrowheads="1"/>
          </p:cNvSpPr>
          <p:nvPr/>
        </p:nvSpPr>
        <p:spPr bwMode="auto">
          <a:xfrm>
            <a:off x="3854450" y="257175"/>
            <a:ext cx="728663" cy="246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20" tIns="45663" rIns="91320" bIns="45663">
            <a:spAutoFit/>
          </a:bodyPr>
          <a:lstStyle>
            <a:lvl1pPr defTabSz="455613" eaLnBrk="0" hangingPunct="0">
              <a:defRPr sz="1200" b="1">
                <a:solidFill>
                  <a:schemeClr val="tx1"/>
                </a:solidFill>
                <a:latin typeface="Arial" charset="0"/>
                <a:ea typeface="ＭＳ Ｐゴシック" charset="-128"/>
              </a:defRPr>
            </a:lvl1pPr>
            <a:lvl2pPr marL="742950" indent="-285750" defTabSz="455613" eaLnBrk="0" hangingPunct="0">
              <a:defRPr sz="1200" b="1">
                <a:solidFill>
                  <a:schemeClr val="tx1"/>
                </a:solidFill>
                <a:latin typeface="Arial" charset="0"/>
                <a:ea typeface="ＭＳ Ｐゴシック" charset="-128"/>
              </a:defRPr>
            </a:lvl2pPr>
            <a:lvl3pPr marL="1143000" indent="-228600" defTabSz="455613" eaLnBrk="0" hangingPunct="0">
              <a:defRPr sz="1200" b="1">
                <a:solidFill>
                  <a:schemeClr val="tx1"/>
                </a:solidFill>
                <a:latin typeface="Arial" charset="0"/>
                <a:ea typeface="ＭＳ Ｐゴシック" charset="-128"/>
              </a:defRPr>
            </a:lvl3pPr>
            <a:lvl4pPr marL="1600200" indent="-228600" defTabSz="455613" eaLnBrk="0" hangingPunct="0">
              <a:defRPr sz="1200" b="1">
                <a:solidFill>
                  <a:schemeClr val="tx1"/>
                </a:solidFill>
                <a:latin typeface="Arial" charset="0"/>
                <a:ea typeface="ＭＳ Ｐゴシック" charset="-128"/>
              </a:defRPr>
            </a:lvl4pPr>
            <a:lvl5pPr marL="2057400" indent="-228600" defTabSz="455613" eaLnBrk="0" hangingPunct="0">
              <a:defRPr sz="1200" b="1">
                <a:solidFill>
                  <a:schemeClr val="tx1"/>
                </a:solidFill>
                <a:latin typeface="Arial" charset="0"/>
                <a:ea typeface="ＭＳ Ｐゴシック" charset="-128"/>
              </a:defRPr>
            </a:lvl5pPr>
            <a:lvl6pPr marL="2514600" indent="-228600" defTabSz="4556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56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56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5613"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000" b="0">
                <a:solidFill>
                  <a:srgbClr val="000000"/>
                </a:solidFill>
                <a:latin typeface="Calibri" charset="0"/>
                <a:cs typeface="+mn-cs"/>
              </a:rPr>
              <a:t>Read pairs</a:t>
            </a:r>
          </a:p>
        </p:txBody>
      </p:sp>
      <p:sp>
        <p:nvSpPr>
          <p:cNvPr id="447526" name="TextBox 56"/>
          <p:cNvSpPr txBox="1">
            <a:spLocks noChangeArrowheads="1"/>
          </p:cNvSpPr>
          <p:nvPr/>
        </p:nvSpPr>
        <p:spPr bwMode="auto">
          <a:xfrm>
            <a:off x="3854450" y="433388"/>
            <a:ext cx="342900"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20" tIns="45663" rIns="91320" bIns="45663">
            <a:spAutoFit/>
          </a:bodyPr>
          <a:lstStyle>
            <a:lvl1pPr defTabSz="455613" eaLnBrk="0" hangingPunct="0">
              <a:defRPr sz="1200" b="1">
                <a:solidFill>
                  <a:schemeClr val="tx1"/>
                </a:solidFill>
                <a:latin typeface="Arial" charset="0"/>
                <a:ea typeface="ＭＳ Ｐゴシック" charset="-128"/>
              </a:defRPr>
            </a:lvl1pPr>
            <a:lvl2pPr marL="742950" indent="-285750" defTabSz="455613" eaLnBrk="0" hangingPunct="0">
              <a:defRPr sz="1200" b="1">
                <a:solidFill>
                  <a:schemeClr val="tx1"/>
                </a:solidFill>
                <a:latin typeface="Arial" charset="0"/>
                <a:ea typeface="ＭＳ Ｐゴシック" charset="-128"/>
              </a:defRPr>
            </a:lvl2pPr>
            <a:lvl3pPr marL="1143000" indent="-228600" defTabSz="455613" eaLnBrk="0" hangingPunct="0">
              <a:defRPr sz="1200" b="1">
                <a:solidFill>
                  <a:schemeClr val="tx1"/>
                </a:solidFill>
                <a:latin typeface="Arial" charset="0"/>
                <a:ea typeface="ＭＳ Ｐゴシック" charset="-128"/>
              </a:defRPr>
            </a:lvl3pPr>
            <a:lvl4pPr marL="1600200" indent="-228600" defTabSz="455613" eaLnBrk="0" hangingPunct="0">
              <a:defRPr sz="1200" b="1">
                <a:solidFill>
                  <a:schemeClr val="tx1"/>
                </a:solidFill>
                <a:latin typeface="Arial" charset="0"/>
                <a:ea typeface="ＭＳ Ｐゴシック" charset="-128"/>
              </a:defRPr>
            </a:lvl4pPr>
            <a:lvl5pPr marL="2057400" indent="-228600" defTabSz="455613" eaLnBrk="0" hangingPunct="0">
              <a:defRPr sz="1200" b="1">
                <a:solidFill>
                  <a:schemeClr val="tx1"/>
                </a:solidFill>
                <a:latin typeface="Arial" charset="0"/>
                <a:ea typeface="ＭＳ Ｐゴシック" charset="-128"/>
              </a:defRPr>
            </a:lvl5pPr>
            <a:lvl6pPr marL="2514600" indent="-228600" defTabSz="4556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56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56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5613"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800" b="0">
                <a:solidFill>
                  <a:srgbClr val="0000FF"/>
                </a:solidFill>
                <a:latin typeface="Calibri" charset="0"/>
                <a:cs typeface="+mn-cs"/>
              </a:rPr>
              <a:t>…</a:t>
            </a:r>
          </a:p>
        </p:txBody>
      </p:sp>
      <p:sp>
        <p:nvSpPr>
          <p:cNvPr id="447527" name="TextBox 57"/>
          <p:cNvSpPr txBox="1">
            <a:spLocks noChangeArrowheads="1"/>
          </p:cNvSpPr>
          <p:nvPr/>
        </p:nvSpPr>
        <p:spPr bwMode="auto">
          <a:xfrm>
            <a:off x="3854450" y="1182688"/>
            <a:ext cx="342900"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20" tIns="45663" rIns="91320" bIns="45663">
            <a:spAutoFit/>
          </a:bodyPr>
          <a:lstStyle>
            <a:lvl1pPr defTabSz="455613" eaLnBrk="0" hangingPunct="0">
              <a:defRPr sz="1200" b="1">
                <a:solidFill>
                  <a:schemeClr val="tx1"/>
                </a:solidFill>
                <a:latin typeface="Arial" charset="0"/>
                <a:ea typeface="ＭＳ Ｐゴシック" charset="-128"/>
              </a:defRPr>
            </a:lvl1pPr>
            <a:lvl2pPr marL="742950" indent="-285750" defTabSz="455613" eaLnBrk="0" hangingPunct="0">
              <a:defRPr sz="1200" b="1">
                <a:solidFill>
                  <a:schemeClr val="tx1"/>
                </a:solidFill>
                <a:latin typeface="Arial" charset="0"/>
                <a:ea typeface="ＭＳ Ｐゴシック" charset="-128"/>
              </a:defRPr>
            </a:lvl2pPr>
            <a:lvl3pPr marL="1143000" indent="-228600" defTabSz="455613" eaLnBrk="0" hangingPunct="0">
              <a:defRPr sz="1200" b="1">
                <a:solidFill>
                  <a:schemeClr val="tx1"/>
                </a:solidFill>
                <a:latin typeface="Arial" charset="0"/>
                <a:ea typeface="ＭＳ Ｐゴシック" charset="-128"/>
              </a:defRPr>
            </a:lvl3pPr>
            <a:lvl4pPr marL="1600200" indent="-228600" defTabSz="455613" eaLnBrk="0" hangingPunct="0">
              <a:defRPr sz="1200" b="1">
                <a:solidFill>
                  <a:schemeClr val="tx1"/>
                </a:solidFill>
                <a:latin typeface="Arial" charset="0"/>
                <a:ea typeface="ＭＳ Ｐゴシック" charset="-128"/>
              </a:defRPr>
            </a:lvl4pPr>
            <a:lvl5pPr marL="2057400" indent="-228600" defTabSz="455613" eaLnBrk="0" hangingPunct="0">
              <a:defRPr sz="1200" b="1">
                <a:solidFill>
                  <a:schemeClr val="tx1"/>
                </a:solidFill>
                <a:latin typeface="Arial" charset="0"/>
                <a:ea typeface="ＭＳ Ｐゴシック" charset="-128"/>
              </a:defRPr>
            </a:lvl5pPr>
            <a:lvl6pPr marL="2514600" indent="-228600" defTabSz="4556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56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56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5613"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800" b="0">
                <a:solidFill>
                  <a:srgbClr val="0000FF"/>
                </a:solidFill>
                <a:latin typeface="Calibri" charset="0"/>
                <a:cs typeface="+mn-cs"/>
              </a:rPr>
              <a:t>…</a:t>
            </a:r>
          </a:p>
        </p:txBody>
      </p:sp>
      <p:sp>
        <p:nvSpPr>
          <p:cNvPr id="60" name="Rectangle 59"/>
          <p:cNvSpPr/>
          <p:nvPr/>
        </p:nvSpPr>
        <p:spPr>
          <a:xfrm>
            <a:off x="452438" y="3059113"/>
            <a:ext cx="366712" cy="231775"/>
          </a:xfrm>
          <a:prstGeom prst="rect">
            <a:avLst/>
          </a:prstGeom>
          <a:solidFill>
            <a:srgbClr val="0000FF"/>
          </a:solidFill>
          <a:ln>
            <a:noFill/>
          </a:ln>
          <a:effectLst/>
        </p:spPr>
        <p:style>
          <a:lnRef idx="1">
            <a:schemeClr val="accent1"/>
          </a:lnRef>
          <a:fillRef idx="3">
            <a:schemeClr val="accent1"/>
          </a:fillRef>
          <a:effectRef idx="2">
            <a:schemeClr val="accent1"/>
          </a:effectRef>
          <a:fontRef idx="minor">
            <a:schemeClr val="lt1"/>
          </a:fontRef>
        </p:style>
        <p:txBody>
          <a:bodyPr lIns="91320" tIns="45663" rIns="91320" bIns="45663" anchor="ctr"/>
          <a:lstStyle/>
          <a:p>
            <a:pPr algn="ctr" defTabSz="456607" fontAlgn="auto">
              <a:spcBef>
                <a:spcPts val="0"/>
              </a:spcBef>
              <a:spcAft>
                <a:spcPts val="0"/>
              </a:spcAft>
              <a:defRPr/>
            </a:pPr>
            <a:endParaRPr lang="en-US" sz="1800" b="0" dirty="0">
              <a:solidFill>
                <a:prstClr val="white"/>
              </a:solidFill>
              <a:latin typeface="Calibri"/>
            </a:endParaRPr>
          </a:p>
        </p:txBody>
      </p:sp>
      <p:sp>
        <p:nvSpPr>
          <p:cNvPr id="447529" name="TextBox 60"/>
          <p:cNvSpPr txBox="1">
            <a:spLocks noChangeArrowheads="1"/>
          </p:cNvSpPr>
          <p:nvPr/>
        </p:nvSpPr>
        <p:spPr bwMode="auto">
          <a:xfrm>
            <a:off x="917575" y="3246438"/>
            <a:ext cx="1770063"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20" tIns="45663" rIns="91320" bIns="45663">
            <a:spAutoFit/>
          </a:bodyPr>
          <a:lstStyle>
            <a:lvl1pPr defTabSz="455613" eaLnBrk="0" hangingPunct="0">
              <a:defRPr sz="1200" b="1">
                <a:solidFill>
                  <a:schemeClr val="tx1"/>
                </a:solidFill>
                <a:latin typeface="Arial" charset="0"/>
                <a:ea typeface="ＭＳ Ｐゴシック" charset="-128"/>
              </a:defRPr>
            </a:lvl1pPr>
            <a:lvl2pPr marL="742950" indent="-285750" defTabSz="455613" eaLnBrk="0" hangingPunct="0">
              <a:defRPr sz="1200" b="1">
                <a:solidFill>
                  <a:schemeClr val="tx1"/>
                </a:solidFill>
                <a:latin typeface="Arial" charset="0"/>
                <a:ea typeface="ＭＳ Ｐゴシック" charset="-128"/>
              </a:defRPr>
            </a:lvl2pPr>
            <a:lvl3pPr marL="1143000" indent="-228600" defTabSz="455613" eaLnBrk="0" hangingPunct="0">
              <a:defRPr sz="1200" b="1">
                <a:solidFill>
                  <a:schemeClr val="tx1"/>
                </a:solidFill>
                <a:latin typeface="Arial" charset="0"/>
                <a:ea typeface="ＭＳ Ｐゴシック" charset="-128"/>
              </a:defRPr>
            </a:lvl3pPr>
            <a:lvl4pPr marL="1600200" indent="-228600" defTabSz="455613" eaLnBrk="0" hangingPunct="0">
              <a:defRPr sz="1200" b="1">
                <a:solidFill>
                  <a:schemeClr val="tx1"/>
                </a:solidFill>
                <a:latin typeface="Arial" charset="0"/>
                <a:ea typeface="ＭＳ Ｐゴシック" charset="-128"/>
              </a:defRPr>
            </a:lvl4pPr>
            <a:lvl5pPr marL="2057400" indent="-228600" defTabSz="455613" eaLnBrk="0" hangingPunct="0">
              <a:defRPr sz="1200" b="1">
                <a:solidFill>
                  <a:schemeClr val="tx1"/>
                </a:solidFill>
                <a:latin typeface="Arial" charset="0"/>
                <a:ea typeface="ＭＳ Ｐゴシック" charset="-128"/>
              </a:defRPr>
            </a:lvl5pPr>
            <a:lvl6pPr marL="2514600" indent="-228600" defTabSz="4556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56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56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5613"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400" b="0">
                <a:solidFill>
                  <a:srgbClr val="000000"/>
                </a:solidFill>
                <a:latin typeface="Calibri" charset="0"/>
                <a:cs typeface="+mn-cs"/>
              </a:rPr>
              <a:t>Splice-junction library</a:t>
            </a:r>
          </a:p>
        </p:txBody>
      </p:sp>
      <p:sp>
        <p:nvSpPr>
          <p:cNvPr id="447530" name="TextBox 61"/>
          <p:cNvSpPr txBox="1">
            <a:spLocks noChangeArrowheads="1"/>
          </p:cNvSpPr>
          <p:nvPr/>
        </p:nvSpPr>
        <p:spPr bwMode="auto">
          <a:xfrm>
            <a:off x="3486150" y="2978150"/>
            <a:ext cx="1341438"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20" tIns="45663" rIns="91320" bIns="45663">
            <a:spAutoFit/>
          </a:bodyPr>
          <a:lstStyle>
            <a:lvl1pPr defTabSz="455613" eaLnBrk="0" hangingPunct="0">
              <a:defRPr sz="1200" b="1">
                <a:solidFill>
                  <a:schemeClr val="tx1"/>
                </a:solidFill>
                <a:latin typeface="Arial" charset="0"/>
                <a:ea typeface="ＭＳ Ｐゴシック" charset="-128"/>
              </a:defRPr>
            </a:lvl1pPr>
            <a:lvl2pPr marL="742950" indent="-285750" defTabSz="455613" eaLnBrk="0" hangingPunct="0">
              <a:defRPr sz="1200" b="1">
                <a:solidFill>
                  <a:schemeClr val="tx1"/>
                </a:solidFill>
                <a:latin typeface="Arial" charset="0"/>
                <a:ea typeface="ＭＳ Ｐゴシック" charset="-128"/>
              </a:defRPr>
            </a:lvl2pPr>
            <a:lvl3pPr marL="1143000" indent="-228600" defTabSz="455613" eaLnBrk="0" hangingPunct="0">
              <a:defRPr sz="1200" b="1">
                <a:solidFill>
                  <a:schemeClr val="tx1"/>
                </a:solidFill>
                <a:latin typeface="Arial" charset="0"/>
                <a:ea typeface="ＭＳ Ｐゴシック" charset="-128"/>
              </a:defRPr>
            </a:lvl3pPr>
            <a:lvl4pPr marL="1600200" indent="-228600" defTabSz="455613" eaLnBrk="0" hangingPunct="0">
              <a:defRPr sz="1200" b="1">
                <a:solidFill>
                  <a:schemeClr val="tx1"/>
                </a:solidFill>
                <a:latin typeface="Arial" charset="0"/>
                <a:ea typeface="ＭＳ Ｐゴシック" charset="-128"/>
              </a:defRPr>
            </a:lvl4pPr>
            <a:lvl5pPr marL="2057400" indent="-228600" defTabSz="455613" eaLnBrk="0" hangingPunct="0">
              <a:defRPr sz="1200" b="1">
                <a:solidFill>
                  <a:schemeClr val="tx1"/>
                </a:solidFill>
                <a:latin typeface="Arial" charset="0"/>
                <a:ea typeface="ＭＳ Ｐゴシック" charset="-128"/>
              </a:defRPr>
            </a:lvl5pPr>
            <a:lvl6pPr marL="2514600" indent="-228600" defTabSz="4556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56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56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5613"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400">
                <a:solidFill>
                  <a:srgbClr val="4BACC6"/>
                </a:solidFill>
                <a:latin typeface="Calibri" charset="0"/>
                <a:cs typeface="+mn-cs"/>
              </a:rPr>
              <a:t>Evidence</a:t>
            </a:r>
          </a:p>
          <a:p>
            <a:pPr eaLnBrk="1" hangingPunct="1"/>
            <a:r>
              <a:rPr lang="en-US" altLang="en-US" sz="1400">
                <a:solidFill>
                  <a:srgbClr val="4BACC6"/>
                </a:solidFill>
                <a:latin typeface="Calibri" charset="0"/>
                <a:cs typeface="+mn-cs"/>
              </a:rPr>
              <a:t>from alignment</a:t>
            </a:r>
          </a:p>
        </p:txBody>
      </p:sp>
      <p:sp>
        <p:nvSpPr>
          <p:cNvPr id="63" name="Rectangle 62"/>
          <p:cNvSpPr/>
          <p:nvPr/>
        </p:nvSpPr>
        <p:spPr>
          <a:xfrm>
            <a:off x="908050" y="3059113"/>
            <a:ext cx="357188" cy="231775"/>
          </a:xfrm>
          <a:prstGeom prst="rect">
            <a:avLst/>
          </a:prstGeom>
          <a:solidFill>
            <a:srgbClr val="0000FF"/>
          </a:solidFill>
          <a:ln>
            <a:noFill/>
          </a:ln>
          <a:effectLst/>
        </p:spPr>
        <p:style>
          <a:lnRef idx="1">
            <a:schemeClr val="accent1"/>
          </a:lnRef>
          <a:fillRef idx="3">
            <a:schemeClr val="accent1"/>
          </a:fillRef>
          <a:effectRef idx="2">
            <a:schemeClr val="accent1"/>
          </a:effectRef>
          <a:fontRef idx="minor">
            <a:schemeClr val="lt1"/>
          </a:fontRef>
        </p:style>
        <p:txBody>
          <a:bodyPr lIns="91320" tIns="45663" rIns="91320" bIns="45663" anchor="ctr"/>
          <a:lstStyle/>
          <a:p>
            <a:pPr algn="ctr" defTabSz="456607" fontAlgn="auto">
              <a:spcBef>
                <a:spcPts val="0"/>
              </a:spcBef>
              <a:spcAft>
                <a:spcPts val="0"/>
              </a:spcAft>
              <a:defRPr/>
            </a:pPr>
            <a:endParaRPr lang="en-US" sz="1800" b="0">
              <a:solidFill>
                <a:prstClr val="white"/>
              </a:solidFill>
              <a:latin typeface="Calibri"/>
            </a:endParaRPr>
          </a:p>
        </p:txBody>
      </p:sp>
      <p:sp>
        <p:nvSpPr>
          <p:cNvPr id="64" name="Rectangle 63"/>
          <p:cNvSpPr/>
          <p:nvPr/>
        </p:nvSpPr>
        <p:spPr>
          <a:xfrm>
            <a:off x="1090613" y="3059113"/>
            <a:ext cx="182562" cy="231775"/>
          </a:xfrm>
          <a:prstGeom prst="rect">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lIns="91320" tIns="45663" rIns="91320" bIns="45663" anchor="ctr"/>
          <a:lstStyle/>
          <a:p>
            <a:pPr algn="ctr" defTabSz="456607" fontAlgn="auto">
              <a:spcBef>
                <a:spcPts val="0"/>
              </a:spcBef>
              <a:spcAft>
                <a:spcPts val="0"/>
              </a:spcAft>
              <a:defRPr/>
            </a:pPr>
            <a:endParaRPr lang="en-US" sz="1800" b="0">
              <a:solidFill>
                <a:prstClr val="white"/>
              </a:solidFill>
              <a:latin typeface="Calibri"/>
            </a:endParaRPr>
          </a:p>
        </p:txBody>
      </p:sp>
      <p:sp>
        <p:nvSpPr>
          <p:cNvPr id="65" name="Rectangle 64"/>
          <p:cNvSpPr/>
          <p:nvPr/>
        </p:nvSpPr>
        <p:spPr>
          <a:xfrm>
            <a:off x="1387475" y="3059113"/>
            <a:ext cx="365125" cy="231775"/>
          </a:xfrm>
          <a:prstGeom prst="rect">
            <a:avLst/>
          </a:prstGeom>
          <a:solidFill>
            <a:srgbClr val="0000FF"/>
          </a:solidFill>
          <a:ln>
            <a:noFill/>
          </a:ln>
          <a:effectLst/>
        </p:spPr>
        <p:style>
          <a:lnRef idx="1">
            <a:schemeClr val="accent1"/>
          </a:lnRef>
          <a:fillRef idx="3">
            <a:schemeClr val="accent1"/>
          </a:fillRef>
          <a:effectRef idx="2">
            <a:schemeClr val="accent1"/>
          </a:effectRef>
          <a:fontRef idx="minor">
            <a:schemeClr val="lt1"/>
          </a:fontRef>
        </p:style>
        <p:txBody>
          <a:bodyPr lIns="91320" tIns="45663" rIns="91320" bIns="45663" anchor="ctr"/>
          <a:lstStyle/>
          <a:p>
            <a:pPr algn="ctr" defTabSz="456607" fontAlgn="auto">
              <a:spcBef>
                <a:spcPts val="0"/>
              </a:spcBef>
              <a:spcAft>
                <a:spcPts val="0"/>
              </a:spcAft>
              <a:defRPr/>
            </a:pPr>
            <a:endParaRPr lang="en-US" sz="1800" b="0">
              <a:solidFill>
                <a:prstClr val="white"/>
              </a:solidFill>
              <a:latin typeface="Calibri"/>
            </a:endParaRPr>
          </a:p>
        </p:txBody>
      </p:sp>
      <p:sp>
        <p:nvSpPr>
          <p:cNvPr id="66" name="Rectangle 65"/>
          <p:cNvSpPr/>
          <p:nvPr/>
        </p:nvSpPr>
        <p:spPr>
          <a:xfrm>
            <a:off x="1570038" y="3059113"/>
            <a:ext cx="182562" cy="231775"/>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lIns="91320" tIns="45663" rIns="91320" bIns="45663" anchor="ctr"/>
          <a:lstStyle/>
          <a:p>
            <a:pPr algn="ctr" defTabSz="456607" fontAlgn="auto">
              <a:spcBef>
                <a:spcPts val="0"/>
              </a:spcBef>
              <a:spcAft>
                <a:spcPts val="0"/>
              </a:spcAft>
              <a:defRPr/>
            </a:pPr>
            <a:endParaRPr lang="en-US" sz="1800" b="0">
              <a:solidFill>
                <a:prstClr val="white"/>
              </a:solidFill>
              <a:latin typeface="Calibri"/>
            </a:endParaRPr>
          </a:p>
        </p:txBody>
      </p:sp>
      <p:sp>
        <p:nvSpPr>
          <p:cNvPr id="67" name="Rectangle 66"/>
          <p:cNvSpPr/>
          <p:nvPr/>
        </p:nvSpPr>
        <p:spPr>
          <a:xfrm>
            <a:off x="1874838" y="3059113"/>
            <a:ext cx="365125" cy="231775"/>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lIns="91320" tIns="45663" rIns="91320" bIns="45663" anchor="ctr"/>
          <a:lstStyle/>
          <a:p>
            <a:pPr algn="ctr" defTabSz="456607" fontAlgn="auto">
              <a:spcBef>
                <a:spcPts val="0"/>
              </a:spcBef>
              <a:spcAft>
                <a:spcPts val="0"/>
              </a:spcAft>
              <a:defRPr/>
            </a:pPr>
            <a:endParaRPr lang="en-US" sz="1800" b="0">
              <a:solidFill>
                <a:prstClr val="white"/>
              </a:solidFill>
              <a:latin typeface="Calibri"/>
            </a:endParaRPr>
          </a:p>
        </p:txBody>
      </p:sp>
      <p:sp>
        <p:nvSpPr>
          <p:cNvPr id="68" name="Rectangle 67"/>
          <p:cNvSpPr/>
          <p:nvPr/>
        </p:nvSpPr>
        <p:spPr>
          <a:xfrm>
            <a:off x="2057400" y="3059113"/>
            <a:ext cx="182563" cy="231775"/>
          </a:xfrm>
          <a:prstGeom prst="rect">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lIns="91320" tIns="45663" rIns="91320" bIns="45663" anchor="ctr"/>
          <a:lstStyle/>
          <a:p>
            <a:pPr algn="ctr" defTabSz="456607" fontAlgn="auto">
              <a:spcBef>
                <a:spcPts val="0"/>
              </a:spcBef>
              <a:spcAft>
                <a:spcPts val="0"/>
              </a:spcAft>
              <a:defRPr/>
            </a:pPr>
            <a:endParaRPr lang="en-US" sz="1800" b="0">
              <a:solidFill>
                <a:prstClr val="white"/>
              </a:solidFill>
              <a:latin typeface="Calibri"/>
            </a:endParaRPr>
          </a:p>
        </p:txBody>
      </p:sp>
      <p:sp>
        <p:nvSpPr>
          <p:cNvPr id="69" name="Rectangle 68"/>
          <p:cNvSpPr/>
          <p:nvPr/>
        </p:nvSpPr>
        <p:spPr>
          <a:xfrm>
            <a:off x="2352675" y="3059113"/>
            <a:ext cx="366713" cy="231775"/>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lIns="91320" tIns="45663" rIns="91320" bIns="45663" anchor="ctr"/>
          <a:lstStyle/>
          <a:p>
            <a:pPr algn="ctr" defTabSz="456607" fontAlgn="auto">
              <a:spcBef>
                <a:spcPts val="0"/>
              </a:spcBef>
              <a:spcAft>
                <a:spcPts val="0"/>
              </a:spcAft>
              <a:defRPr/>
            </a:pPr>
            <a:endParaRPr lang="en-US" sz="1800" b="0">
              <a:solidFill>
                <a:prstClr val="white"/>
              </a:solidFill>
              <a:latin typeface="Calibri"/>
            </a:endParaRPr>
          </a:p>
        </p:txBody>
      </p:sp>
      <p:sp>
        <p:nvSpPr>
          <p:cNvPr id="70" name="Rectangle 69"/>
          <p:cNvSpPr/>
          <p:nvPr/>
        </p:nvSpPr>
        <p:spPr>
          <a:xfrm>
            <a:off x="2536825" y="3059113"/>
            <a:ext cx="182563" cy="231775"/>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lIns="91320" tIns="45663" rIns="91320" bIns="45663" anchor="ctr"/>
          <a:lstStyle/>
          <a:p>
            <a:pPr algn="ctr" defTabSz="456607" fontAlgn="auto">
              <a:spcBef>
                <a:spcPts val="0"/>
              </a:spcBef>
              <a:spcAft>
                <a:spcPts val="0"/>
              </a:spcAft>
              <a:defRPr/>
            </a:pPr>
            <a:endParaRPr lang="en-US" sz="1800" b="0">
              <a:solidFill>
                <a:prstClr val="white"/>
              </a:solidFill>
              <a:latin typeface="Calibri"/>
            </a:endParaRPr>
          </a:p>
        </p:txBody>
      </p:sp>
      <p:sp>
        <p:nvSpPr>
          <p:cNvPr id="71" name="Rectangle 70"/>
          <p:cNvSpPr/>
          <p:nvPr/>
        </p:nvSpPr>
        <p:spPr>
          <a:xfrm>
            <a:off x="2819400" y="3052763"/>
            <a:ext cx="366713" cy="231775"/>
          </a:xfrm>
          <a:prstGeom prst="rect">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lIns="91320" tIns="45663" rIns="91320" bIns="45663" anchor="ctr"/>
          <a:lstStyle/>
          <a:p>
            <a:pPr algn="ctr" defTabSz="456607" fontAlgn="auto">
              <a:spcBef>
                <a:spcPts val="0"/>
              </a:spcBef>
              <a:spcAft>
                <a:spcPts val="0"/>
              </a:spcAft>
              <a:defRPr/>
            </a:pPr>
            <a:endParaRPr lang="en-US" sz="1800" b="0">
              <a:solidFill>
                <a:prstClr val="white"/>
              </a:solidFill>
              <a:latin typeface="Calibri"/>
            </a:endParaRPr>
          </a:p>
        </p:txBody>
      </p:sp>
      <p:sp>
        <p:nvSpPr>
          <p:cNvPr id="72" name="Rectangle 71"/>
          <p:cNvSpPr/>
          <p:nvPr/>
        </p:nvSpPr>
        <p:spPr>
          <a:xfrm>
            <a:off x="3001963" y="3052763"/>
            <a:ext cx="184150" cy="231775"/>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lIns="91320" tIns="45663" rIns="91320" bIns="45663" anchor="ctr"/>
          <a:lstStyle/>
          <a:p>
            <a:pPr algn="ctr" defTabSz="456607" fontAlgn="auto">
              <a:spcBef>
                <a:spcPts val="0"/>
              </a:spcBef>
              <a:spcAft>
                <a:spcPts val="0"/>
              </a:spcAft>
              <a:defRPr/>
            </a:pPr>
            <a:endParaRPr lang="en-US" sz="1800" b="0">
              <a:solidFill>
                <a:prstClr val="white"/>
              </a:solidFill>
              <a:latin typeface="Calibri"/>
            </a:endParaRPr>
          </a:p>
        </p:txBody>
      </p:sp>
      <p:sp>
        <p:nvSpPr>
          <p:cNvPr id="73" name="Magnetic Disk 72"/>
          <p:cNvSpPr/>
          <p:nvPr/>
        </p:nvSpPr>
        <p:spPr>
          <a:xfrm>
            <a:off x="4851400" y="2847975"/>
            <a:ext cx="1314450" cy="809625"/>
          </a:xfrm>
          <a:prstGeom prst="flowChartMagneticDisk">
            <a:avLst/>
          </a:prstGeom>
          <a:solidFill>
            <a:schemeClr val="accent4">
              <a:lumMod val="60000"/>
              <a:lumOff val="4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91320" tIns="45663" rIns="91320" bIns="45663" anchor="ctr"/>
          <a:lstStyle/>
          <a:p>
            <a:pPr algn="ctr" defTabSz="456607" fontAlgn="auto">
              <a:spcBef>
                <a:spcPts val="0"/>
              </a:spcBef>
              <a:spcAft>
                <a:spcPts val="0"/>
              </a:spcAft>
              <a:defRPr/>
            </a:pPr>
            <a:r>
              <a:rPr lang="en-US" sz="1800" b="0" dirty="0">
                <a:solidFill>
                  <a:prstClr val="white"/>
                </a:solidFill>
                <a:latin typeface="Calibri"/>
              </a:rPr>
              <a:t>Unaligned reads</a:t>
            </a:r>
          </a:p>
        </p:txBody>
      </p:sp>
      <p:cxnSp>
        <p:nvCxnSpPr>
          <p:cNvPr id="74" name="Straight Connector 73"/>
          <p:cNvCxnSpPr/>
          <p:nvPr/>
        </p:nvCxnSpPr>
        <p:spPr>
          <a:xfrm>
            <a:off x="244475" y="2433638"/>
            <a:ext cx="3475038" cy="1587"/>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sp>
        <p:nvSpPr>
          <p:cNvPr id="75" name="Rectangle 74"/>
          <p:cNvSpPr/>
          <p:nvPr/>
        </p:nvSpPr>
        <p:spPr>
          <a:xfrm>
            <a:off x="315913" y="2322513"/>
            <a:ext cx="457200" cy="233362"/>
          </a:xfrm>
          <a:prstGeom prst="rect">
            <a:avLst/>
          </a:prstGeom>
          <a:solidFill>
            <a:srgbClr val="0000FF"/>
          </a:solidFill>
          <a:ln>
            <a:noFill/>
          </a:ln>
          <a:effectLst/>
        </p:spPr>
        <p:style>
          <a:lnRef idx="1">
            <a:schemeClr val="accent1"/>
          </a:lnRef>
          <a:fillRef idx="3">
            <a:schemeClr val="accent1"/>
          </a:fillRef>
          <a:effectRef idx="2">
            <a:schemeClr val="accent1"/>
          </a:effectRef>
          <a:fontRef idx="minor">
            <a:schemeClr val="lt1"/>
          </a:fontRef>
        </p:style>
        <p:txBody>
          <a:bodyPr lIns="91320" tIns="45663" rIns="91320" bIns="45663" anchor="ctr"/>
          <a:lstStyle/>
          <a:p>
            <a:pPr algn="ctr" defTabSz="456607" fontAlgn="auto">
              <a:spcBef>
                <a:spcPts val="0"/>
              </a:spcBef>
              <a:spcAft>
                <a:spcPts val="0"/>
              </a:spcAft>
              <a:defRPr/>
            </a:pPr>
            <a:endParaRPr lang="en-US" sz="1800" b="0">
              <a:solidFill>
                <a:prstClr val="white"/>
              </a:solidFill>
              <a:latin typeface="Calibri"/>
            </a:endParaRPr>
          </a:p>
        </p:txBody>
      </p:sp>
      <p:sp>
        <p:nvSpPr>
          <p:cNvPr id="76" name="Rectangle 75"/>
          <p:cNvSpPr/>
          <p:nvPr/>
        </p:nvSpPr>
        <p:spPr>
          <a:xfrm>
            <a:off x="952500" y="2322513"/>
            <a:ext cx="366713" cy="233362"/>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lIns="91320" tIns="45663" rIns="91320" bIns="45663" anchor="ctr"/>
          <a:lstStyle/>
          <a:p>
            <a:pPr algn="ctr" defTabSz="456607" fontAlgn="auto">
              <a:spcBef>
                <a:spcPts val="0"/>
              </a:spcBef>
              <a:spcAft>
                <a:spcPts val="0"/>
              </a:spcAft>
              <a:defRPr/>
            </a:pPr>
            <a:endParaRPr lang="en-US" sz="1800" b="0">
              <a:solidFill>
                <a:prstClr val="white"/>
              </a:solidFill>
              <a:latin typeface="Calibri"/>
            </a:endParaRPr>
          </a:p>
        </p:txBody>
      </p:sp>
      <p:sp>
        <p:nvSpPr>
          <p:cNvPr id="77" name="Rectangle 76"/>
          <p:cNvSpPr/>
          <p:nvPr/>
        </p:nvSpPr>
        <p:spPr>
          <a:xfrm>
            <a:off x="1617663" y="2322513"/>
            <a:ext cx="914400" cy="233362"/>
          </a:xfrm>
          <a:prstGeom prst="rect">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lIns="91320" tIns="45663" rIns="91320" bIns="45663" anchor="ctr"/>
          <a:lstStyle/>
          <a:p>
            <a:pPr algn="ctr" defTabSz="456607" fontAlgn="auto">
              <a:spcBef>
                <a:spcPts val="0"/>
              </a:spcBef>
              <a:spcAft>
                <a:spcPts val="0"/>
              </a:spcAft>
              <a:defRPr/>
            </a:pPr>
            <a:endParaRPr lang="en-US" sz="1800" b="0">
              <a:solidFill>
                <a:prstClr val="white"/>
              </a:solidFill>
              <a:latin typeface="Calibri"/>
            </a:endParaRPr>
          </a:p>
        </p:txBody>
      </p:sp>
      <p:sp>
        <p:nvSpPr>
          <p:cNvPr id="78" name="Rectangle 77"/>
          <p:cNvSpPr/>
          <p:nvPr/>
        </p:nvSpPr>
        <p:spPr>
          <a:xfrm>
            <a:off x="2765425" y="2322513"/>
            <a:ext cx="731838" cy="233362"/>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lIns="91320" tIns="45663" rIns="91320" bIns="45663" anchor="ctr"/>
          <a:lstStyle/>
          <a:p>
            <a:pPr algn="ctr" defTabSz="456607" fontAlgn="auto">
              <a:spcBef>
                <a:spcPts val="0"/>
              </a:spcBef>
              <a:spcAft>
                <a:spcPts val="0"/>
              </a:spcAft>
              <a:defRPr/>
            </a:pPr>
            <a:endParaRPr lang="en-US" sz="1800" b="0">
              <a:solidFill>
                <a:prstClr val="white"/>
              </a:solidFill>
              <a:latin typeface="Calibri"/>
            </a:endParaRPr>
          </a:p>
        </p:txBody>
      </p:sp>
      <p:cxnSp>
        <p:nvCxnSpPr>
          <p:cNvPr id="79" name="Straight Connector 78"/>
          <p:cNvCxnSpPr/>
          <p:nvPr/>
        </p:nvCxnSpPr>
        <p:spPr>
          <a:xfrm>
            <a:off x="4349750" y="2433638"/>
            <a:ext cx="2147888" cy="1587"/>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80" name="Straight Connector 79"/>
          <p:cNvCxnSpPr/>
          <p:nvPr/>
        </p:nvCxnSpPr>
        <p:spPr>
          <a:xfrm>
            <a:off x="4770438" y="2347913"/>
            <a:ext cx="0" cy="184150"/>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82" name="Straight Connector 81"/>
          <p:cNvCxnSpPr/>
          <p:nvPr/>
        </p:nvCxnSpPr>
        <p:spPr>
          <a:xfrm>
            <a:off x="2149475" y="2632075"/>
            <a:ext cx="187325" cy="0"/>
          </a:xfrm>
          <a:prstGeom prst="line">
            <a:avLst/>
          </a:prstGeom>
          <a:ln w="38100">
            <a:solidFill>
              <a:schemeClr val="tx1"/>
            </a:solidFill>
            <a:headEnd type="none" w="sm" len="sm"/>
            <a:tailEnd type="arrow" w="sm" len="sm"/>
          </a:ln>
          <a:effectLst/>
        </p:spPr>
        <p:style>
          <a:lnRef idx="2">
            <a:schemeClr val="accent1"/>
          </a:lnRef>
          <a:fillRef idx="0">
            <a:schemeClr val="accent1"/>
          </a:fillRef>
          <a:effectRef idx="1">
            <a:schemeClr val="accent1"/>
          </a:effectRef>
          <a:fontRef idx="minor">
            <a:schemeClr val="tx1"/>
          </a:fontRef>
        </p:style>
      </p:cxnSp>
      <p:cxnSp>
        <p:nvCxnSpPr>
          <p:cNvPr id="83" name="Straight Connector 82"/>
          <p:cNvCxnSpPr/>
          <p:nvPr/>
        </p:nvCxnSpPr>
        <p:spPr>
          <a:xfrm>
            <a:off x="5078413" y="2987675"/>
            <a:ext cx="187325" cy="0"/>
          </a:xfrm>
          <a:prstGeom prst="line">
            <a:avLst/>
          </a:prstGeom>
          <a:ln w="38100">
            <a:solidFill>
              <a:schemeClr val="accent4"/>
            </a:solidFill>
            <a:headEnd type="arrow" w="sm" len="sm"/>
          </a:ln>
          <a:effectLst/>
        </p:spPr>
        <p:style>
          <a:lnRef idx="2">
            <a:schemeClr val="accent1"/>
          </a:lnRef>
          <a:fillRef idx="0">
            <a:schemeClr val="accent1"/>
          </a:fillRef>
          <a:effectRef idx="1">
            <a:schemeClr val="accent1"/>
          </a:effectRef>
          <a:fontRef idx="minor">
            <a:schemeClr val="tx1"/>
          </a:fontRef>
        </p:style>
      </p:cxnSp>
      <p:cxnSp>
        <p:nvCxnSpPr>
          <p:cNvPr id="84" name="Straight Connector 83"/>
          <p:cNvCxnSpPr/>
          <p:nvPr/>
        </p:nvCxnSpPr>
        <p:spPr>
          <a:xfrm flipH="1" flipV="1">
            <a:off x="2336800" y="2630488"/>
            <a:ext cx="2741613" cy="357187"/>
          </a:xfrm>
          <a:prstGeom prst="line">
            <a:avLst/>
          </a:prstGeom>
          <a:ln w="19050">
            <a:solidFill>
              <a:schemeClr val="bg1">
                <a:lumMod val="50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85" name="Straight Connector 84"/>
          <p:cNvCxnSpPr/>
          <p:nvPr/>
        </p:nvCxnSpPr>
        <p:spPr>
          <a:xfrm>
            <a:off x="5294313" y="3027363"/>
            <a:ext cx="187325" cy="0"/>
          </a:xfrm>
          <a:prstGeom prst="line">
            <a:avLst/>
          </a:prstGeom>
          <a:ln w="38100">
            <a:solidFill>
              <a:schemeClr val="accent4"/>
            </a:solidFill>
            <a:headEnd type="arrow" w="sm" len="sm"/>
          </a:ln>
          <a:effectLst/>
        </p:spPr>
        <p:style>
          <a:lnRef idx="2">
            <a:schemeClr val="accent1"/>
          </a:lnRef>
          <a:fillRef idx="0">
            <a:schemeClr val="accent1"/>
          </a:fillRef>
          <a:effectRef idx="1">
            <a:schemeClr val="accent1"/>
          </a:effectRef>
          <a:fontRef idx="minor">
            <a:schemeClr val="tx1"/>
          </a:fontRef>
        </p:style>
      </p:cxnSp>
      <p:cxnSp>
        <p:nvCxnSpPr>
          <p:cNvPr id="86" name="Straight Connector 85"/>
          <p:cNvCxnSpPr/>
          <p:nvPr/>
        </p:nvCxnSpPr>
        <p:spPr>
          <a:xfrm>
            <a:off x="5495925" y="2943225"/>
            <a:ext cx="187325" cy="0"/>
          </a:xfrm>
          <a:prstGeom prst="line">
            <a:avLst/>
          </a:prstGeom>
          <a:ln w="38100">
            <a:solidFill>
              <a:schemeClr val="accent4"/>
            </a:solidFill>
            <a:headEnd type="arrow" w="sm" len="sm"/>
          </a:ln>
          <a:effectLst/>
        </p:spPr>
        <p:style>
          <a:lnRef idx="2">
            <a:schemeClr val="accent1"/>
          </a:lnRef>
          <a:fillRef idx="0">
            <a:schemeClr val="accent1"/>
          </a:fillRef>
          <a:effectRef idx="1">
            <a:schemeClr val="accent1"/>
          </a:effectRef>
          <a:fontRef idx="minor">
            <a:schemeClr val="tx1"/>
          </a:fontRef>
        </p:style>
      </p:cxnSp>
      <p:cxnSp>
        <p:nvCxnSpPr>
          <p:cNvPr id="87" name="Straight Connector 86"/>
          <p:cNvCxnSpPr/>
          <p:nvPr/>
        </p:nvCxnSpPr>
        <p:spPr>
          <a:xfrm flipH="1">
            <a:off x="5792788" y="2987675"/>
            <a:ext cx="187325" cy="0"/>
          </a:xfrm>
          <a:prstGeom prst="line">
            <a:avLst/>
          </a:prstGeom>
          <a:ln w="38100">
            <a:solidFill>
              <a:schemeClr val="accent4"/>
            </a:solidFill>
            <a:headEnd type="arrow" w="sm" len="sm"/>
          </a:ln>
          <a:effectLst/>
        </p:spPr>
        <p:style>
          <a:lnRef idx="2">
            <a:schemeClr val="accent1"/>
          </a:lnRef>
          <a:fillRef idx="0">
            <a:schemeClr val="accent1"/>
          </a:fillRef>
          <a:effectRef idx="1">
            <a:schemeClr val="accent1"/>
          </a:effectRef>
          <a:fontRef idx="minor">
            <a:schemeClr val="tx1"/>
          </a:fontRef>
        </p:style>
      </p:cxnSp>
      <p:sp>
        <p:nvSpPr>
          <p:cNvPr id="88" name="Rectangle 87"/>
          <p:cNvSpPr/>
          <p:nvPr/>
        </p:nvSpPr>
        <p:spPr>
          <a:xfrm>
            <a:off x="636588" y="3059113"/>
            <a:ext cx="182562" cy="231775"/>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lIns="91320" tIns="45663" rIns="91320" bIns="45663" anchor="ctr"/>
          <a:lstStyle/>
          <a:p>
            <a:pPr algn="ctr" defTabSz="456607" fontAlgn="auto">
              <a:spcBef>
                <a:spcPts val="0"/>
              </a:spcBef>
              <a:spcAft>
                <a:spcPts val="0"/>
              </a:spcAft>
              <a:defRPr/>
            </a:pPr>
            <a:endParaRPr lang="en-US" sz="1800" b="0">
              <a:solidFill>
                <a:prstClr val="white"/>
              </a:solidFill>
              <a:latin typeface="Calibri"/>
            </a:endParaRPr>
          </a:p>
        </p:txBody>
      </p:sp>
      <p:sp>
        <p:nvSpPr>
          <p:cNvPr id="89" name="Rectangle 88"/>
          <p:cNvSpPr/>
          <p:nvPr/>
        </p:nvSpPr>
        <p:spPr>
          <a:xfrm>
            <a:off x="330200" y="2943225"/>
            <a:ext cx="2947988" cy="611188"/>
          </a:xfrm>
          <a:prstGeom prst="rect">
            <a:avLst/>
          </a:prstGeom>
          <a:noFill/>
          <a:ln w="3175" cmpd="sng">
            <a:solidFill>
              <a:srgbClr val="000000"/>
            </a:solidFill>
            <a:prstDash val="dash"/>
          </a:ln>
          <a:effectLst/>
        </p:spPr>
        <p:style>
          <a:lnRef idx="1">
            <a:schemeClr val="accent1"/>
          </a:lnRef>
          <a:fillRef idx="3">
            <a:schemeClr val="accent1"/>
          </a:fillRef>
          <a:effectRef idx="2">
            <a:schemeClr val="accent1"/>
          </a:effectRef>
          <a:fontRef idx="minor">
            <a:schemeClr val="lt1"/>
          </a:fontRef>
        </p:style>
        <p:txBody>
          <a:bodyPr lIns="91320" tIns="45663" rIns="91320" bIns="45663" anchor="ctr"/>
          <a:lstStyle/>
          <a:p>
            <a:pPr algn="ctr" defTabSz="456607" fontAlgn="auto">
              <a:spcBef>
                <a:spcPts val="0"/>
              </a:spcBef>
              <a:spcAft>
                <a:spcPts val="0"/>
              </a:spcAft>
              <a:defRPr/>
            </a:pPr>
            <a:endParaRPr lang="en-US" sz="1800" b="0">
              <a:solidFill>
                <a:prstClr val="white"/>
              </a:solidFill>
              <a:latin typeface="Calibri"/>
            </a:endParaRPr>
          </a:p>
        </p:txBody>
      </p:sp>
      <p:cxnSp>
        <p:nvCxnSpPr>
          <p:cNvPr id="90" name="Straight Arrow Connector 89"/>
          <p:cNvCxnSpPr>
            <a:stCxn id="73" idx="2"/>
            <a:endCxn id="89" idx="3"/>
          </p:cNvCxnSpPr>
          <p:nvPr/>
        </p:nvCxnSpPr>
        <p:spPr>
          <a:xfrm flipH="1" flipV="1">
            <a:off x="3278188" y="3249613"/>
            <a:ext cx="1573212" cy="3175"/>
          </a:xfrm>
          <a:prstGeom prst="straightConnector1">
            <a:avLst/>
          </a:prstGeom>
          <a:ln>
            <a:solidFill>
              <a:schemeClr val="accent5"/>
            </a:solidFill>
            <a:tailEnd type="arrow"/>
          </a:ln>
          <a:effectLst/>
        </p:spPr>
        <p:style>
          <a:lnRef idx="2">
            <a:schemeClr val="accent1"/>
          </a:lnRef>
          <a:fillRef idx="0">
            <a:schemeClr val="accent1"/>
          </a:fillRef>
          <a:effectRef idx="1">
            <a:schemeClr val="accent1"/>
          </a:effectRef>
          <a:fontRef idx="minor">
            <a:schemeClr val="tx1"/>
          </a:fontRef>
        </p:style>
      </p:cxnSp>
      <p:sp>
        <p:nvSpPr>
          <p:cNvPr id="447558" name="TextBox 75"/>
          <p:cNvSpPr txBox="1">
            <a:spLocks noChangeArrowheads="1"/>
          </p:cNvSpPr>
          <p:nvPr/>
        </p:nvSpPr>
        <p:spPr bwMode="auto">
          <a:xfrm>
            <a:off x="1957388" y="2517775"/>
            <a:ext cx="238125" cy="2174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20" tIns="45663" rIns="91320" bIns="45663">
            <a:spAutoFit/>
          </a:bodyPr>
          <a:lstStyle>
            <a:lvl1pPr defTabSz="455613" eaLnBrk="0" hangingPunct="0">
              <a:defRPr sz="1200" b="1">
                <a:solidFill>
                  <a:schemeClr val="tx1"/>
                </a:solidFill>
                <a:latin typeface="Arial" charset="0"/>
                <a:ea typeface="ＭＳ Ｐゴシック" charset="-128"/>
              </a:defRPr>
            </a:lvl1pPr>
            <a:lvl2pPr marL="742950" indent="-285750" defTabSz="455613" eaLnBrk="0" hangingPunct="0">
              <a:defRPr sz="1200" b="1">
                <a:solidFill>
                  <a:schemeClr val="tx1"/>
                </a:solidFill>
                <a:latin typeface="Arial" charset="0"/>
                <a:ea typeface="ＭＳ Ｐゴシック" charset="-128"/>
              </a:defRPr>
            </a:lvl2pPr>
            <a:lvl3pPr marL="1143000" indent="-228600" defTabSz="455613" eaLnBrk="0" hangingPunct="0">
              <a:defRPr sz="1200" b="1">
                <a:solidFill>
                  <a:schemeClr val="tx1"/>
                </a:solidFill>
                <a:latin typeface="Arial" charset="0"/>
                <a:ea typeface="ＭＳ Ｐゴシック" charset="-128"/>
              </a:defRPr>
            </a:lvl3pPr>
            <a:lvl4pPr marL="1600200" indent="-228600" defTabSz="455613" eaLnBrk="0" hangingPunct="0">
              <a:defRPr sz="1200" b="1">
                <a:solidFill>
                  <a:schemeClr val="tx1"/>
                </a:solidFill>
                <a:latin typeface="Arial" charset="0"/>
                <a:ea typeface="ＭＳ Ｐゴシック" charset="-128"/>
              </a:defRPr>
            </a:lvl4pPr>
            <a:lvl5pPr marL="2057400" indent="-228600" defTabSz="455613" eaLnBrk="0" hangingPunct="0">
              <a:defRPr sz="1200" b="1">
                <a:solidFill>
                  <a:schemeClr val="tx1"/>
                </a:solidFill>
                <a:latin typeface="Arial" charset="0"/>
                <a:ea typeface="ＭＳ Ｐゴシック" charset="-128"/>
              </a:defRPr>
            </a:lvl5pPr>
            <a:lvl6pPr marL="2514600" indent="-228600" defTabSz="4556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56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56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5613"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800" b="0">
                <a:solidFill>
                  <a:srgbClr val="000000"/>
                </a:solidFill>
                <a:latin typeface="Calibri" charset="0"/>
                <a:cs typeface="+mn-cs"/>
              </a:rPr>
              <a:t>3</a:t>
            </a:r>
          </a:p>
        </p:txBody>
      </p:sp>
      <p:sp>
        <p:nvSpPr>
          <p:cNvPr id="98" name="Oval 97"/>
          <p:cNvSpPr/>
          <p:nvPr/>
        </p:nvSpPr>
        <p:spPr>
          <a:xfrm>
            <a:off x="4468813" y="4451350"/>
            <a:ext cx="595312" cy="593725"/>
          </a:xfrm>
          <a:prstGeom prst="ellipse">
            <a:avLst/>
          </a:prstGeom>
          <a:noFill/>
          <a:ln w="25400">
            <a:solidFill>
              <a:schemeClr val="accent5"/>
            </a:solidFill>
            <a:prstDash val="sysDot"/>
          </a:ln>
          <a:effectLst/>
        </p:spPr>
        <p:style>
          <a:lnRef idx="1">
            <a:schemeClr val="accent1"/>
          </a:lnRef>
          <a:fillRef idx="3">
            <a:schemeClr val="accent1"/>
          </a:fillRef>
          <a:effectRef idx="2">
            <a:schemeClr val="accent1"/>
          </a:effectRef>
          <a:fontRef idx="minor">
            <a:schemeClr val="lt1"/>
          </a:fontRef>
        </p:style>
        <p:txBody>
          <a:bodyPr lIns="91320" tIns="45663" rIns="91320" bIns="45663" anchor="ctr"/>
          <a:lstStyle/>
          <a:p>
            <a:pPr algn="ctr" defTabSz="456607" fontAlgn="auto">
              <a:spcBef>
                <a:spcPts val="0"/>
              </a:spcBef>
              <a:spcAft>
                <a:spcPts val="0"/>
              </a:spcAft>
              <a:defRPr/>
            </a:pPr>
            <a:endParaRPr lang="en-US" sz="1800" b="0">
              <a:solidFill>
                <a:prstClr val="white"/>
              </a:solidFill>
              <a:latin typeface="Calibri"/>
            </a:endParaRPr>
          </a:p>
        </p:txBody>
      </p:sp>
      <p:cxnSp>
        <p:nvCxnSpPr>
          <p:cNvPr id="99" name="Straight Connector 98"/>
          <p:cNvCxnSpPr/>
          <p:nvPr/>
        </p:nvCxnSpPr>
        <p:spPr>
          <a:xfrm>
            <a:off x="247650" y="4514850"/>
            <a:ext cx="3475038" cy="1588"/>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sp>
        <p:nvSpPr>
          <p:cNvPr id="100" name="Rectangle 99"/>
          <p:cNvSpPr/>
          <p:nvPr/>
        </p:nvSpPr>
        <p:spPr>
          <a:xfrm>
            <a:off x="317500" y="4403725"/>
            <a:ext cx="457200" cy="231775"/>
          </a:xfrm>
          <a:prstGeom prst="rect">
            <a:avLst/>
          </a:prstGeom>
          <a:solidFill>
            <a:srgbClr val="0000FF"/>
          </a:solidFill>
          <a:ln>
            <a:noFill/>
          </a:ln>
          <a:effectLst/>
        </p:spPr>
        <p:style>
          <a:lnRef idx="1">
            <a:schemeClr val="accent1"/>
          </a:lnRef>
          <a:fillRef idx="3">
            <a:schemeClr val="accent1"/>
          </a:fillRef>
          <a:effectRef idx="2">
            <a:schemeClr val="accent1"/>
          </a:effectRef>
          <a:fontRef idx="minor">
            <a:schemeClr val="lt1"/>
          </a:fontRef>
        </p:style>
        <p:txBody>
          <a:bodyPr lIns="91320" tIns="45663" rIns="91320" bIns="45663" anchor="ctr"/>
          <a:lstStyle/>
          <a:p>
            <a:pPr algn="ctr" defTabSz="456607" fontAlgn="auto">
              <a:spcBef>
                <a:spcPts val="0"/>
              </a:spcBef>
              <a:spcAft>
                <a:spcPts val="0"/>
              </a:spcAft>
              <a:defRPr/>
            </a:pPr>
            <a:endParaRPr lang="en-US" sz="1800" b="0">
              <a:solidFill>
                <a:prstClr val="white"/>
              </a:solidFill>
              <a:latin typeface="Calibri"/>
            </a:endParaRPr>
          </a:p>
        </p:txBody>
      </p:sp>
      <p:sp>
        <p:nvSpPr>
          <p:cNvPr id="101" name="Rectangle 100"/>
          <p:cNvSpPr/>
          <p:nvPr/>
        </p:nvSpPr>
        <p:spPr>
          <a:xfrm>
            <a:off x="955675" y="4403725"/>
            <a:ext cx="365125" cy="231775"/>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lIns="91320" tIns="45663" rIns="91320" bIns="45663" anchor="ctr"/>
          <a:lstStyle/>
          <a:p>
            <a:pPr algn="ctr" defTabSz="456607" fontAlgn="auto">
              <a:spcBef>
                <a:spcPts val="0"/>
              </a:spcBef>
              <a:spcAft>
                <a:spcPts val="0"/>
              </a:spcAft>
              <a:defRPr/>
            </a:pPr>
            <a:endParaRPr lang="en-US" sz="1800" b="0">
              <a:solidFill>
                <a:prstClr val="white"/>
              </a:solidFill>
              <a:latin typeface="Calibri"/>
            </a:endParaRPr>
          </a:p>
        </p:txBody>
      </p:sp>
      <p:sp>
        <p:nvSpPr>
          <p:cNvPr id="102" name="Rectangle 101"/>
          <p:cNvSpPr/>
          <p:nvPr/>
        </p:nvSpPr>
        <p:spPr>
          <a:xfrm>
            <a:off x="1619250" y="4403725"/>
            <a:ext cx="914400" cy="231775"/>
          </a:xfrm>
          <a:prstGeom prst="rect">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lIns="91320" tIns="45663" rIns="91320" bIns="45663" anchor="ctr"/>
          <a:lstStyle/>
          <a:p>
            <a:pPr algn="ctr" defTabSz="456607" fontAlgn="auto">
              <a:spcBef>
                <a:spcPts val="0"/>
              </a:spcBef>
              <a:spcAft>
                <a:spcPts val="0"/>
              </a:spcAft>
              <a:defRPr/>
            </a:pPr>
            <a:endParaRPr lang="en-US" sz="1800" b="0">
              <a:solidFill>
                <a:prstClr val="white"/>
              </a:solidFill>
              <a:latin typeface="Calibri"/>
            </a:endParaRPr>
          </a:p>
        </p:txBody>
      </p:sp>
      <p:sp>
        <p:nvSpPr>
          <p:cNvPr id="103" name="Rectangle 102"/>
          <p:cNvSpPr/>
          <p:nvPr/>
        </p:nvSpPr>
        <p:spPr>
          <a:xfrm>
            <a:off x="2768600" y="4403725"/>
            <a:ext cx="730250" cy="231775"/>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lIns="91320" tIns="45663" rIns="91320" bIns="45663" anchor="ctr"/>
          <a:lstStyle/>
          <a:p>
            <a:pPr algn="ctr" defTabSz="456607" fontAlgn="auto">
              <a:spcBef>
                <a:spcPts val="0"/>
              </a:spcBef>
              <a:spcAft>
                <a:spcPts val="0"/>
              </a:spcAft>
              <a:defRPr/>
            </a:pPr>
            <a:endParaRPr lang="en-US" sz="1800" b="0">
              <a:solidFill>
                <a:prstClr val="white"/>
              </a:solidFill>
              <a:latin typeface="Calibri"/>
            </a:endParaRPr>
          </a:p>
        </p:txBody>
      </p:sp>
      <p:cxnSp>
        <p:nvCxnSpPr>
          <p:cNvPr id="104" name="Straight Connector 103"/>
          <p:cNvCxnSpPr/>
          <p:nvPr/>
        </p:nvCxnSpPr>
        <p:spPr>
          <a:xfrm>
            <a:off x="4351338" y="4514850"/>
            <a:ext cx="2149475" cy="1588"/>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106" name="Straight Connector 105"/>
          <p:cNvCxnSpPr/>
          <p:nvPr/>
        </p:nvCxnSpPr>
        <p:spPr>
          <a:xfrm>
            <a:off x="4772025" y="4429125"/>
            <a:ext cx="0" cy="182563"/>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107" name="Straight Connector 106"/>
          <p:cNvCxnSpPr/>
          <p:nvPr/>
        </p:nvCxnSpPr>
        <p:spPr>
          <a:xfrm flipH="1">
            <a:off x="506413" y="4818063"/>
            <a:ext cx="4017962" cy="0"/>
          </a:xfrm>
          <a:prstGeom prst="line">
            <a:avLst/>
          </a:prstGeom>
          <a:ln w="19050">
            <a:solidFill>
              <a:schemeClr val="bg1">
                <a:lumMod val="50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108" name="Straight Connector 107"/>
          <p:cNvCxnSpPr/>
          <p:nvPr/>
        </p:nvCxnSpPr>
        <p:spPr>
          <a:xfrm flipH="1" flipV="1">
            <a:off x="4524375" y="4818063"/>
            <a:ext cx="187325" cy="0"/>
          </a:xfrm>
          <a:prstGeom prst="line">
            <a:avLst/>
          </a:prstGeom>
          <a:ln w="38100">
            <a:solidFill>
              <a:schemeClr val="bg1">
                <a:lumMod val="50000"/>
              </a:schemeClr>
            </a:solidFill>
            <a:headEnd type="arrow" w="sm" len="sm"/>
            <a:tailEnd type="none"/>
          </a:ln>
          <a:effectLst/>
        </p:spPr>
        <p:style>
          <a:lnRef idx="2">
            <a:schemeClr val="accent1"/>
          </a:lnRef>
          <a:fillRef idx="0">
            <a:schemeClr val="accent1"/>
          </a:fillRef>
          <a:effectRef idx="1">
            <a:schemeClr val="accent1"/>
          </a:effectRef>
          <a:fontRef idx="minor">
            <a:schemeClr val="tx1"/>
          </a:fontRef>
        </p:style>
      </p:cxnSp>
      <p:cxnSp>
        <p:nvCxnSpPr>
          <p:cNvPr id="109" name="Straight Connector 108"/>
          <p:cNvCxnSpPr/>
          <p:nvPr/>
        </p:nvCxnSpPr>
        <p:spPr>
          <a:xfrm flipH="1" flipV="1">
            <a:off x="371475" y="4818063"/>
            <a:ext cx="187325" cy="0"/>
          </a:xfrm>
          <a:prstGeom prst="line">
            <a:avLst/>
          </a:prstGeom>
          <a:ln w="38100">
            <a:solidFill>
              <a:schemeClr val="tx1"/>
            </a:solidFill>
            <a:headEnd type="none" w="sm" len="sm"/>
            <a:tailEnd type="arrow" w="sm" len="sm"/>
          </a:ln>
          <a:effectLst/>
        </p:spPr>
        <p:style>
          <a:lnRef idx="2">
            <a:schemeClr val="accent1"/>
          </a:lnRef>
          <a:fillRef idx="0">
            <a:schemeClr val="accent1"/>
          </a:fillRef>
          <a:effectRef idx="1">
            <a:schemeClr val="accent1"/>
          </a:effectRef>
          <a:fontRef idx="minor">
            <a:schemeClr val="tx1"/>
          </a:fontRef>
        </p:style>
      </p:cxnSp>
      <p:cxnSp>
        <p:nvCxnSpPr>
          <p:cNvPr id="110" name="Straight Connector 109"/>
          <p:cNvCxnSpPr/>
          <p:nvPr/>
        </p:nvCxnSpPr>
        <p:spPr>
          <a:xfrm>
            <a:off x="3435350" y="4724400"/>
            <a:ext cx="1377950" cy="0"/>
          </a:xfrm>
          <a:prstGeom prst="line">
            <a:avLst/>
          </a:prstGeom>
          <a:ln w="19050">
            <a:solidFill>
              <a:schemeClr val="bg1">
                <a:lumMod val="50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111" name="Straight Connector 110"/>
          <p:cNvCxnSpPr/>
          <p:nvPr/>
        </p:nvCxnSpPr>
        <p:spPr>
          <a:xfrm flipV="1">
            <a:off x="3248025" y="4722813"/>
            <a:ext cx="187325" cy="0"/>
          </a:xfrm>
          <a:prstGeom prst="line">
            <a:avLst/>
          </a:prstGeom>
          <a:ln w="38100">
            <a:solidFill>
              <a:schemeClr val="tx1"/>
            </a:solidFill>
            <a:tailEnd type="arrow" w="sm" len="sm"/>
          </a:ln>
          <a:effectLst/>
        </p:spPr>
        <p:style>
          <a:lnRef idx="2">
            <a:schemeClr val="accent1"/>
          </a:lnRef>
          <a:fillRef idx="0">
            <a:schemeClr val="accent1"/>
          </a:fillRef>
          <a:effectRef idx="1">
            <a:schemeClr val="accent1"/>
          </a:effectRef>
          <a:fontRef idx="minor">
            <a:schemeClr val="tx1"/>
          </a:fontRef>
        </p:style>
      </p:cxnSp>
      <p:cxnSp>
        <p:nvCxnSpPr>
          <p:cNvPr id="112" name="Straight Connector 111"/>
          <p:cNvCxnSpPr/>
          <p:nvPr/>
        </p:nvCxnSpPr>
        <p:spPr>
          <a:xfrm flipV="1">
            <a:off x="4813300" y="4724400"/>
            <a:ext cx="187325" cy="0"/>
          </a:xfrm>
          <a:prstGeom prst="line">
            <a:avLst/>
          </a:prstGeom>
          <a:ln w="38100">
            <a:solidFill>
              <a:schemeClr val="bg1">
                <a:lumMod val="50000"/>
              </a:schemeClr>
            </a:solidFill>
            <a:headEnd type="arrow" w="sm" len="sm"/>
          </a:ln>
          <a:effectLst/>
        </p:spPr>
        <p:style>
          <a:lnRef idx="2">
            <a:schemeClr val="accent1"/>
          </a:lnRef>
          <a:fillRef idx="0">
            <a:schemeClr val="accent1"/>
          </a:fillRef>
          <a:effectRef idx="1">
            <a:schemeClr val="accent1"/>
          </a:effectRef>
          <a:fontRef idx="minor">
            <a:schemeClr val="tx1"/>
          </a:fontRef>
        </p:style>
      </p:cxnSp>
      <p:sp>
        <p:nvSpPr>
          <p:cNvPr id="447573" name="TextBox 112"/>
          <p:cNvSpPr txBox="1">
            <a:spLocks noChangeArrowheads="1"/>
          </p:cNvSpPr>
          <p:nvPr/>
        </p:nvSpPr>
        <p:spPr bwMode="auto">
          <a:xfrm>
            <a:off x="5076825" y="4475163"/>
            <a:ext cx="1095375"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20" tIns="45663" rIns="91320" bIns="45663">
            <a:spAutoFit/>
          </a:bodyPr>
          <a:lstStyle>
            <a:lvl1pPr defTabSz="455613" eaLnBrk="0" hangingPunct="0">
              <a:defRPr sz="1200" b="1">
                <a:solidFill>
                  <a:schemeClr val="tx1"/>
                </a:solidFill>
                <a:latin typeface="Arial" charset="0"/>
                <a:ea typeface="ＭＳ Ｐゴシック" charset="-128"/>
              </a:defRPr>
            </a:lvl1pPr>
            <a:lvl2pPr marL="742950" indent="-285750" defTabSz="455613" eaLnBrk="0" hangingPunct="0">
              <a:defRPr sz="1200" b="1">
                <a:solidFill>
                  <a:schemeClr val="tx1"/>
                </a:solidFill>
                <a:latin typeface="Arial" charset="0"/>
                <a:ea typeface="ＭＳ Ｐゴシック" charset="-128"/>
              </a:defRPr>
            </a:lvl2pPr>
            <a:lvl3pPr marL="1143000" indent="-228600" defTabSz="455613" eaLnBrk="0" hangingPunct="0">
              <a:defRPr sz="1200" b="1">
                <a:solidFill>
                  <a:schemeClr val="tx1"/>
                </a:solidFill>
                <a:latin typeface="Arial" charset="0"/>
                <a:ea typeface="ＭＳ Ｐゴシック" charset="-128"/>
              </a:defRPr>
            </a:lvl3pPr>
            <a:lvl4pPr marL="1600200" indent="-228600" defTabSz="455613" eaLnBrk="0" hangingPunct="0">
              <a:defRPr sz="1200" b="1">
                <a:solidFill>
                  <a:schemeClr val="tx1"/>
                </a:solidFill>
                <a:latin typeface="Arial" charset="0"/>
                <a:ea typeface="ＭＳ Ｐゴシック" charset="-128"/>
              </a:defRPr>
            </a:lvl4pPr>
            <a:lvl5pPr marL="2057400" indent="-228600" defTabSz="455613" eaLnBrk="0" hangingPunct="0">
              <a:defRPr sz="1200" b="1">
                <a:solidFill>
                  <a:schemeClr val="tx1"/>
                </a:solidFill>
                <a:latin typeface="Arial" charset="0"/>
                <a:ea typeface="ＭＳ Ｐゴシック" charset="-128"/>
              </a:defRPr>
            </a:lvl5pPr>
            <a:lvl6pPr marL="2514600" indent="-228600" defTabSz="4556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56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56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5613"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400">
                <a:solidFill>
                  <a:srgbClr val="4BACC6"/>
                </a:solidFill>
                <a:latin typeface="Calibri" charset="0"/>
                <a:cs typeface="+mn-cs"/>
              </a:rPr>
              <a:t>Evidence</a:t>
            </a:r>
          </a:p>
          <a:p>
            <a:pPr eaLnBrk="1" hangingPunct="1"/>
            <a:r>
              <a:rPr lang="en-US" altLang="en-US" sz="1400">
                <a:solidFill>
                  <a:srgbClr val="4BACC6"/>
                </a:solidFill>
                <a:latin typeface="Calibri" charset="0"/>
                <a:cs typeface="+mn-cs"/>
              </a:rPr>
              <a:t>from cluster</a:t>
            </a:r>
          </a:p>
        </p:txBody>
      </p:sp>
      <p:sp>
        <p:nvSpPr>
          <p:cNvPr id="447574" name="TextBox 75"/>
          <p:cNvSpPr txBox="1">
            <a:spLocks noChangeArrowheads="1"/>
          </p:cNvSpPr>
          <p:nvPr/>
        </p:nvSpPr>
        <p:spPr bwMode="auto">
          <a:xfrm>
            <a:off x="214313" y="4710113"/>
            <a:ext cx="236537" cy="21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20" tIns="45663" rIns="91320" bIns="45663">
            <a:spAutoFit/>
          </a:bodyPr>
          <a:lstStyle>
            <a:lvl1pPr defTabSz="455613" eaLnBrk="0" hangingPunct="0">
              <a:defRPr sz="1200" b="1">
                <a:solidFill>
                  <a:schemeClr val="tx1"/>
                </a:solidFill>
                <a:latin typeface="Arial" charset="0"/>
                <a:ea typeface="ＭＳ Ｐゴシック" charset="-128"/>
              </a:defRPr>
            </a:lvl1pPr>
            <a:lvl2pPr marL="742950" indent="-285750" defTabSz="455613" eaLnBrk="0" hangingPunct="0">
              <a:defRPr sz="1200" b="1">
                <a:solidFill>
                  <a:schemeClr val="tx1"/>
                </a:solidFill>
                <a:latin typeface="Arial" charset="0"/>
                <a:ea typeface="ＭＳ Ｐゴシック" charset="-128"/>
              </a:defRPr>
            </a:lvl2pPr>
            <a:lvl3pPr marL="1143000" indent="-228600" defTabSz="455613" eaLnBrk="0" hangingPunct="0">
              <a:defRPr sz="1200" b="1">
                <a:solidFill>
                  <a:schemeClr val="tx1"/>
                </a:solidFill>
                <a:latin typeface="Arial" charset="0"/>
                <a:ea typeface="ＭＳ Ｐゴシック" charset="-128"/>
              </a:defRPr>
            </a:lvl3pPr>
            <a:lvl4pPr marL="1600200" indent="-228600" defTabSz="455613" eaLnBrk="0" hangingPunct="0">
              <a:defRPr sz="1200" b="1">
                <a:solidFill>
                  <a:schemeClr val="tx1"/>
                </a:solidFill>
                <a:latin typeface="Arial" charset="0"/>
                <a:ea typeface="ＭＳ Ｐゴシック" charset="-128"/>
              </a:defRPr>
            </a:lvl4pPr>
            <a:lvl5pPr marL="2057400" indent="-228600" defTabSz="455613" eaLnBrk="0" hangingPunct="0">
              <a:defRPr sz="1200" b="1">
                <a:solidFill>
                  <a:schemeClr val="tx1"/>
                </a:solidFill>
                <a:latin typeface="Arial" charset="0"/>
                <a:ea typeface="ＭＳ Ｐゴシック" charset="-128"/>
              </a:defRPr>
            </a:lvl5pPr>
            <a:lvl6pPr marL="2514600" indent="-228600" defTabSz="4556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56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56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5613"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800" b="0">
                <a:solidFill>
                  <a:srgbClr val="000000"/>
                </a:solidFill>
                <a:latin typeface="Calibri" charset="0"/>
                <a:cs typeface="+mn-cs"/>
              </a:rPr>
              <a:t>1</a:t>
            </a:r>
          </a:p>
        </p:txBody>
      </p:sp>
      <p:sp>
        <p:nvSpPr>
          <p:cNvPr id="447575" name="TextBox 75"/>
          <p:cNvSpPr txBox="1">
            <a:spLocks noChangeArrowheads="1"/>
          </p:cNvSpPr>
          <p:nvPr/>
        </p:nvSpPr>
        <p:spPr bwMode="auto">
          <a:xfrm flipH="1">
            <a:off x="3059113" y="4608513"/>
            <a:ext cx="596900" cy="219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20" tIns="45663" rIns="91320" bIns="45663">
            <a:spAutoFit/>
          </a:bodyPr>
          <a:lstStyle>
            <a:lvl1pPr defTabSz="455613" eaLnBrk="0" hangingPunct="0">
              <a:defRPr sz="1200" b="1">
                <a:solidFill>
                  <a:schemeClr val="tx1"/>
                </a:solidFill>
                <a:latin typeface="Arial" charset="0"/>
                <a:ea typeface="ＭＳ Ｐゴシック" charset="-128"/>
              </a:defRPr>
            </a:lvl1pPr>
            <a:lvl2pPr marL="742950" indent="-285750" defTabSz="455613" eaLnBrk="0" hangingPunct="0">
              <a:defRPr sz="1200" b="1">
                <a:solidFill>
                  <a:schemeClr val="tx1"/>
                </a:solidFill>
                <a:latin typeface="Arial" charset="0"/>
                <a:ea typeface="ＭＳ Ｐゴシック" charset="-128"/>
              </a:defRPr>
            </a:lvl2pPr>
            <a:lvl3pPr marL="1143000" indent="-228600" defTabSz="455613" eaLnBrk="0" hangingPunct="0">
              <a:defRPr sz="1200" b="1">
                <a:solidFill>
                  <a:schemeClr val="tx1"/>
                </a:solidFill>
                <a:latin typeface="Arial" charset="0"/>
                <a:ea typeface="ＭＳ Ｐゴシック" charset="-128"/>
              </a:defRPr>
            </a:lvl3pPr>
            <a:lvl4pPr marL="1600200" indent="-228600" defTabSz="455613" eaLnBrk="0" hangingPunct="0">
              <a:defRPr sz="1200" b="1">
                <a:solidFill>
                  <a:schemeClr val="tx1"/>
                </a:solidFill>
                <a:latin typeface="Arial" charset="0"/>
                <a:ea typeface="ＭＳ Ｐゴシック" charset="-128"/>
              </a:defRPr>
            </a:lvl4pPr>
            <a:lvl5pPr marL="2057400" indent="-228600" defTabSz="455613" eaLnBrk="0" hangingPunct="0">
              <a:defRPr sz="1200" b="1">
                <a:solidFill>
                  <a:schemeClr val="tx1"/>
                </a:solidFill>
                <a:latin typeface="Arial" charset="0"/>
                <a:ea typeface="ＭＳ Ｐゴシック" charset="-128"/>
              </a:defRPr>
            </a:lvl5pPr>
            <a:lvl6pPr marL="2514600" indent="-228600" defTabSz="4556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56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56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5613"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800" b="0">
                <a:solidFill>
                  <a:srgbClr val="000000"/>
                </a:solidFill>
                <a:latin typeface="Calibri" charset="0"/>
                <a:cs typeface="+mn-cs"/>
              </a:rPr>
              <a:t>4</a:t>
            </a:r>
          </a:p>
        </p:txBody>
      </p:sp>
      <p:cxnSp>
        <p:nvCxnSpPr>
          <p:cNvPr id="116" name="Straight Connector 115"/>
          <p:cNvCxnSpPr/>
          <p:nvPr/>
        </p:nvCxnSpPr>
        <p:spPr>
          <a:xfrm>
            <a:off x="244475" y="5618163"/>
            <a:ext cx="3473450" cy="1587"/>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sp>
        <p:nvSpPr>
          <p:cNvPr id="117" name="Rectangle 116"/>
          <p:cNvSpPr/>
          <p:nvPr/>
        </p:nvSpPr>
        <p:spPr>
          <a:xfrm>
            <a:off x="314325" y="5507038"/>
            <a:ext cx="457200" cy="231775"/>
          </a:xfrm>
          <a:prstGeom prst="rect">
            <a:avLst/>
          </a:prstGeom>
          <a:solidFill>
            <a:srgbClr val="0000FF"/>
          </a:solidFill>
          <a:ln>
            <a:noFill/>
          </a:ln>
          <a:effectLst/>
        </p:spPr>
        <p:style>
          <a:lnRef idx="1">
            <a:schemeClr val="accent1"/>
          </a:lnRef>
          <a:fillRef idx="3">
            <a:schemeClr val="accent1"/>
          </a:fillRef>
          <a:effectRef idx="2">
            <a:schemeClr val="accent1"/>
          </a:effectRef>
          <a:fontRef idx="minor">
            <a:schemeClr val="lt1"/>
          </a:fontRef>
        </p:style>
        <p:txBody>
          <a:bodyPr lIns="91320" tIns="45663" rIns="91320" bIns="45663" anchor="ctr"/>
          <a:lstStyle/>
          <a:p>
            <a:pPr algn="ctr" defTabSz="456607" fontAlgn="auto">
              <a:spcBef>
                <a:spcPts val="0"/>
              </a:spcBef>
              <a:spcAft>
                <a:spcPts val="0"/>
              </a:spcAft>
              <a:defRPr/>
            </a:pPr>
            <a:endParaRPr lang="en-US" sz="1800" b="0">
              <a:solidFill>
                <a:prstClr val="white"/>
              </a:solidFill>
              <a:latin typeface="Calibri"/>
            </a:endParaRPr>
          </a:p>
        </p:txBody>
      </p:sp>
      <p:sp>
        <p:nvSpPr>
          <p:cNvPr id="118" name="Rectangle 117"/>
          <p:cNvSpPr/>
          <p:nvPr/>
        </p:nvSpPr>
        <p:spPr>
          <a:xfrm>
            <a:off x="950913" y="5507038"/>
            <a:ext cx="366712" cy="231775"/>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lIns="91320" tIns="45663" rIns="91320" bIns="45663" anchor="ctr"/>
          <a:lstStyle/>
          <a:p>
            <a:pPr algn="ctr" defTabSz="456607" fontAlgn="auto">
              <a:spcBef>
                <a:spcPts val="0"/>
              </a:spcBef>
              <a:spcAft>
                <a:spcPts val="0"/>
              </a:spcAft>
              <a:defRPr/>
            </a:pPr>
            <a:endParaRPr lang="en-US" sz="1800" b="0">
              <a:solidFill>
                <a:prstClr val="white"/>
              </a:solidFill>
              <a:latin typeface="Calibri"/>
            </a:endParaRPr>
          </a:p>
        </p:txBody>
      </p:sp>
      <p:sp>
        <p:nvSpPr>
          <p:cNvPr id="119" name="Rectangle 118"/>
          <p:cNvSpPr/>
          <p:nvPr/>
        </p:nvSpPr>
        <p:spPr>
          <a:xfrm>
            <a:off x="1616075" y="5507038"/>
            <a:ext cx="914400" cy="231775"/>
          </a:xfrm>
          <a:prstGeom prst="rect">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lIns="91320" tIns="45663" rIns="91320" bIns="45663" anchor="ctr"/>
          <a:lstStyle/>
          <a:p>
            <a:pPr algn="ctr" defTabSz="456607" fontAlgn="auto">
              <a:spcBef>
                <a:spcPts val="0"/>
              </a:spcBef>
              <a:spcAft>
                <a:spcPts val="0"/>
              </a:spcAft>
              <a:defRPr/>
            </a:pPr>
            <a:endParaRPr lang="en-US" sz="1800" b="0">
              <a:solidFill>
                <a:prstClr val="white"/>
              </a:solidFill>
              <a:latin typeface="Calibri"/>
            </a:endParaRPr>
          </a:p>
        </p:txBody>
      </p:sp>
      <p:sp>
        <p:nvSpPr>
          <p:cNvPr id="120" name="Rectangle 119"/>
          <p:cNvSpPr/>
          <p:nvPr/>
        </p:nvSpPr>
        <p:spPr>
          <a:xfrm>
            <a:off x="2763838" y="5507038"/>
            <a:ext cx="731837" cy="231775"/>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lIns="91320" tIns="45663" rIns="91320" bIns="45663" anchor="ctr"/>
          <a:lstStyle/>
          <a:p>
            <a:pPr algn="ctr" defTabSz="456607" fontAlgn="auto">
              <a:spcBef>
                <a:spcPts val="0"/>
              </a:spcBef>
              <a:spcAft>
                <a:spcPts val="0"/>
              </a:spcAft>
              <a:defRPr/>
            </a:pPr>
            <a:endParaRPr lang="en-US" sz="1800" b="0">
              <a:solidFill>
                <a:prstClr val="white"/>
              </a:solidFill>
              <a:latin typeface="Calibri"/>
            </a:endParaRPr>
          </a:p>
        </p:txBody>
      </p:sp>
      <p:cxnSp>
        <p:nvCxnSpPr>
          <p:cNvPr id="121" name="Straight Connector 120"/>
          <p:cNvCxnSpPr/>
          <p:nvPr/>
        </p:nvCxnSpPr>
        <p:spPr>
          <a:xfrm>
            <a:off x="4348163" y="5618163"/>
            <a:ext cx="2147887" cy="1587"/>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122" name="Straight Connector 121"/>
          <p:cNvCxnSpPr/>
          <p:nvPr/>
        </p:nvCxnSpPr>
        <p:spPr>
          <a:xfrm>
            <a:off x="4768850" y="5532438"/>
            <a:ext cx="0" cy="182562"/>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123" name="Straight Connector 122"/>
          <p:cNvCxnSpPr/>
          <p:nvPr/>
        </p:nvCxnSpPr>
        <p:spPr>
          <a:xfrm flipH="1" flipV="1">
            <a:off x="368300" y="5921375"/>
            <a:ext cx="187325" cy="0"/>
          </a:xfrm>
          <a:prstGeom prst="line">
            <a:avLst/>
          </a:prstGeom>
          <a:ln w="38100">
            <a:solidFill>
              <a:schemeClr val="tx1"/>
            </a:solidFill>
            <a:headEnd type="none" w="sm" len="sm"/>
            <a:tailEnd type="arrow" w="sm" len="sm"/>
          </a:ln>
          <a:effectLst/>
        </p:spPr>
        <p:style>
          <a:lnRef idx="2">
            <a:schemeClr val="accent1"/>
          </a:lnRef>
          <a:fillRef idx="0">
            <a:schemeClr val="accent1"/>
          </a:fillRef>
          <a:effectRef idx="1">
            <a:schemeClr val="accent1"/>
          </a:effectRef>
          <a:fontRef idx="minor">
            <a:schemeClr val="tx1"/>
          </a:fontRef>
        </p:style>
      </p:cxnSp>
      <p:cxnSp>
        <p:nvCxnSpPr>
          <p:cNvPr id="124" name="Straight Connector 123"/>
          <p:cNvCxnSpPr/>
          <p:nvPr/>
        </p:nvCxnSpPr>
        <p:spPr>
          <a:xfrm flipV="1">
            <a:off x="3244850" y="5826125"/>
            <a:ext cx="187325" cy="0"/>
          </a:xfrm>
          <a:prstGeom prst="line">
            <a:avLst/>
          </a:prstGeom>
          <a:ln w="38100">
            <a:solidFill>
              <a:schemeClr val="tx1"/>
            </a:solidFill>
            <a:tailEnd type="arrow" w="sm" len="sm"/>
          </a:ln>
          <a:effectLst/>
        </p:spPr>
        <p:style>
          <a:lnRef idx="2">
            <a:schemeClr val="accent1"/>
          </a:lnRef>
          <a:fillRef idx="0">
            <a:schemeClr val="accent1"/>
          </a:fillRef>
          <a:effectRef idx="1">
            <a:schemeClr val="accent1"/>
          </a:effectRef>
          <a:fontRef idx="minor">
            <a:schemeClr val="tx1"/>
          </a:fontRef>
        </p:style>
      </p:cxnSp>
      <p:cxnSp>
        <p:nvCxnSpPr>
          <p:cNvPr id="126" name="Straight Connector 125"/>
          <p:cNvCxnSpPr/>
          <p:nvPr/>
        </p:nvCxnSpPr>
        <p:spPr>
          <a:xfrm>
            <a:off x="2147888" y="5816600"/>
            <a:ext cx="187325" cy="0"/>
          </a:xfrm>
          <a:prstGeom prst="line">
            <a:avLst/>
          </a:prstGeom>
          <a:ln w="38100">
            <a:solidFill>
              <a:schemeClr val="tx1"/>
            </a:solidFill>
            <a:headEnd type="none" w="sm" len="sm"/>
            <a:tailEnd type="arrow" w="sm" len="sm"/>
          </a:ln>
          <a:effectLst/>
        </p:spPr>
        <p:style>
          <a:lnRef idx="2">
            <a:schemeClr val="accent1"/>
          </a:lnRef>
          <a:fillRef idx="0">
            <a:schemeClr val="accent1"/>
          </a:fillRef>
          <a:effectRef idx="1">
            <a:schemeClr val="accent1"/>
          </a:effectRef>
          <a:fontRef idx="minor">
            <a:schemeClr val="tx1"/>
          </a:fontRef>
        </p:style>
      </p:cxnSp>
      <p:cxnSp>
        <p:nvCxnSpPr>
          <p:cNvPr id="127" name="Straight Connector 126"/>
          <p:cNvCxnSpPr/>
          <p:nvPr/>
        </p:nvCxnSpPr>
        <p:spPr>
          <a:xfrm>
            <a:off x="1092200" y="5816600"/>
            <a:ext cx="187325" cy="0"/>
          </a:xfrm>
          <a:prstGeom prst="line">
            <a:avLst/>
          </a:prstGeom>
          <a:ln w="38100">
            <a:solidFill>
              <a:schemeClr val="tx1"/>
            </a:solidFill>
            <a:headEnd type="none" w="sm" len="sm"/>
            <a:tailEnd type="arrow" w="sm" len="sm"/>
          </a:ln>
          <a:effectLst/>
        </p:spPr>
        <p:style>
          <a:lnRef idx="2">
            <a:schemeClr val="accent1"/>
          </a:lnRef>
          <a:fillRef idx="0">
            <a:schemeClr val="accent1"/>
          </a:fillRef>
          <a:effectRef idx="1">
            <a:schemeClr val="accent1"/>
          </a:effectRef>
          <a:fontRef idx="minor">
            <a:schemeClr val="tx1"/>
          </a:fontRef>
        </p:style>
      </p:cxnSp>
      <p:cxnSp>
        <p:nvCxnSpPr>
          <p:cNvPr id="128" name="Straight Connector 127"/>
          <p:cNvCxnSpPr/>
          <p:nvPr/>
        </p:nvCxnSpPr>
        <p:spPr>
          <a:xfrm flipH="1">
            <a:off x="1254125" y="5815013"/>
            <a:ext cx="379413" cy="0"/>
          </a:xfrm>
          <a:prstGeom prst="line">
            <a:avLst/>
          </a:prstGeom>
          <a:ln w="19050">
            <a:solidFill>
              <a:schemeClr val="bg1">
                <a:lumMod val="50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129" name="Straight Connector 128"/>
          <p:cNvCxnSpPr/>
          <p:nvPr/>
        </p:nvCxnSpPr>
        <p:spPr>
          <a:xfrm>
            <a:off x="1617663" y="5811838"/>
            <a:ext cx="187325" cy="0"/>
          </a:xfrm>
          <a:prstGeom prst="line">
            <a:avLst/>
          </a:prstGeom>
          <a:ln w="38100">
            <a:solidFill>
              <a:schemeClr val="tx1"/>
            </a:solidFill>
            <a:headEnd type="arrow" w="sm" len="sm"/>
          </a:ln>
          <a:effectLst/>
        </p:spPr>
        <p:style>
          <a:lnRef idx="2">
            <a:schemeClr val="accent1"/>
          </a:lnRef>
          <a:fillRef idx="0">
            <a:schemeClr val="accent1"/>
          </a:fillRef>
          <a:effectRef idx="1">
            <a:schemeClr val="accent1"/>
          </a:effectRef>
          <a:fontRef idx="minor">
            <a:schemeClr val="tx1"/>
          </a:fontRef>
        </p:style>
      </p:cxnSp>
      <p:cxnSp>
        <p:nvCxnSpPr>
          <p:cNvPr id="130" name="Straight Arrow Connector 129"/>
          <p:cNvCxnSpPr/>
          <p:nvPr/>
        </p:nvCxnSpPr>
        <p:spPr>
          <a:xfrm>
            <a:off x="244475" y="6345238"/>
            <a:ext cx="71438" cy="0"/>
          </a:xfrm>
          <a:prstGeom prst="straightConnector1">
            <a:avLst/>
          </a:prstGeom>
          <a:ln>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cxnSp>
        <p:nvCxnSpPr>
          <p:cNvPr id="131" name="Straight Arrow Connector 130"/>
          <p:cNvCxnSpPr/>
          <p:nvPr/>
        </p:nvCxnSpPr>
        <p:spPr>
          <a:xfrm>
            <a:off x="315913" y="6127750"/>
            <a:ext cx="0" cy="217488"/>
          </a:xfrm>
          <a:prstGeom prst="straightConnector1">
            <a:avLst/>
          </a:prstGeom>
          <a:ln>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cxnSp>
        <p:nvCxnSpPr>
          <p:cNvPr id="132" name="Straight Arrow Connector 131"/>
          <p:cNvCxnSpPr/>
          <p:nvPr/>
        </p:nvCxnSpPr>
        <p:spPr>
          <a:xfrm>
            <a:off x="311150" y="6127750"/>
            <a:ext cx="457200" cy="0"/>
          </a:xfrm>
          <a:prstGeom prst="straightConnector1">
            <a:avLst/>
          </a:prstGeom>
          <a:ln>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cxnSp>
        <p:nvCxnSpPr>
          <p:cNvPr id="133" name="Straight Arrow Connector 132"/>
          <p:cNvCxnSpPr/>
          <p:nvPr/>
        </p:nvCxnSpPr>
        <p:spPr>
          <a:xfrm>
            <a:off x="768350" y="6127750"/>
            <a:ext cx="4763" cy="217488"/>
          </a:xfrm>
          <a:prstGeom prst="straightConnector1">
            <a:avLst/>
          </a:prstGeom>
          <a:ln>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cxnSp>
        <p:nvCxnSpPr>
          <p:cNvPr id="134" name="Straight Arrow Connector 133"/>
          <p:cNvCxnSpPr/>
          <p:nvPr/>
        </p:nvCxnSpPr>
        <p:spPr>
          <a:xfrm>
            <a:off x="773113" y="6345238"/>
            <a:ext cx="179387" cy="0"/>
          </a:xfrm>
          <a:prstGeom prst="straightConnector1">
            <a:avLst/>
          </a:prstGeom>
          <a:ln>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cxnSp>
        <p:nvCxnSpPr>
          <p:cNvPr id="135" name="Straight Arrow Connector 134"/>
          <p:cNvCxnSpPr/>
          <p:nvPr/>
        </p:nvCxnSpPr>
        <p:spPr>
          <a:xfrm flipV="1">
            <a:off x="952500" y="6127750"/>
            <a:ext cx="0" cy="217488"/>
          </a:xfrm>
          <a:prstGeom prst="straightConnector1">
            <a:avLst/>
          </a:prstGeom>
          <a:ln>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cxnSp>
        <p:nvCxnSpPr>
          <p:cNvPr id="136" name="Straight Arrow Connector 135"/>
          <p:cNvCxnSpPr/>
          <p:nvPr/>
        </p:nvCxnSpPr>
        <p:spPr>
          <a:xfrm flipH="1">
            <a:off x="952500" y="6127750"/>
            <a:ext cx="366713" cy="0"/>
          </a:xfrm>
          <a:prstGeom prst="straightConnector1">
            <a:avLst/>
          </a:prstGeom>
          <a:ln>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cxnSp>
        <p:nvCxnSpPr>
          <p:cNvPr id="137" name="Straight Arrow Connector 136"/>
          <p:cNvCxnSpPr/>
          <p:nvPr/>
        </p:nvCxnSpPr>
        <p:spPr>
          <a:xfrm flipV="1">
            <a:off x="1319213" y="6127750"/>
            <a:ext cx="0" cy="217488"/>
          </a:xfrm>
          <a:prstGeom prst="straightConnector1">
            <a:avLst/>
          </a:prstGeom>
          <a:ln>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cxnSp>
        <p:nvCxnSpPr>
          <p:cNvPr id="138" name="Straight Arrow Connector 137"/>
          <p:cNvCxnSpPr/>
          <p:nvPr/>
        </p:nvCxnSpPr>
        <p:spPr>
          <a:xfrm flipH="1">
            <a:off x="1319213" y="6345238"/>
            <a:ext cx="292100" cy="0"/>
          </a:xfrm>
          <a:prstGeom prst="straightConnector1">
            <a:avLst/>
          </a:prstGeom>
          <a:ln>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cxnSp>
        <p:nvCxnSpPr>
          <p:cNvPr id="139" name="Straight Arrow Connector 138"/>
          <p:cNvCxnSpPr/>
          <p:nvPr/>
        </p:nvCxnSpPr>
        <p:spPr>
          <a:xfrm flipH="1" flipV="1">
            <a:off x="1611313" y="6127750"/>
            <a:ext cx="6350" cy="217488"/>
          </a:xfrm>
          <a:prstGeom prst="straightConnector1">
            <a:avLst/>
          </a:prstGeom>
          <a:ln>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cxnSp>
        <p:nvCxnSpPr>
          <p:cNvPr id="140" name="Straight Arrow Connector 139"/>
          <p:cNvCxnSpPr/>
          <p:nvPr/>
        </p:nvCxnSpPr>
        <p:spPr>
          <a:xfrm flipH="1">
            <a:off x="1617663" y="6127750"/>
            <a:ext cx="908050" cy="0"/>
          </a:xfrm>
          <a:prstGeom prst="straightConnector1">
            <a:avLst/>
          </a:prstGeom>
          <a:ln>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cxnSp>
        <p:nvCxnSpPr>
          <p:cNvPr id="141" name="Straight Arrow Connector 140"/>
          <p:cNvCxnSpPr/>
          <p:nvPr/>
        </p:nvCxnSpPr>
        <p:spPr>
          <a:xfrm>
            <a:off x="2525713" y="6127750"/>
            <a:ext cx="0" cy="217488"/>
          </a:xfrm>
          <a:prstGeom prst="straightConnector1">
            <a:avLst/>
          </a:prstGeom>
          <a:ln>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cxnSp>
        <p:nvCxnSpPr>
          <p:cNvPr id="142" name="Straight Arrow Connector 141"/>
          <p:cNvCxnSpPr/>
          <p:nvPr/>
        </p:nvCxnSpPr>
        <p:spPr>
          <a:xfrm>
            <a:off x="2532063" y="6345238"/>
            <a:ext cx="233362" cy="0"/>
          </a:xfrm>
          <a:prstGeom prst="straightConnector1">
            <a:avLst/>
          </a:prstGeom>
          <a:ln>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cxnSp>
        <p:nvCxnSpPr>
          <p:cNvPr id="143" name="Straight Arrow Connector 142"/>
          <p:cNvCxnSpPr/>
          <p:nvPr/>
        </p:nvCxnSpPr>
        <p:spPr>
          <a:xfrm flipV="1">
            <a:off x="2760663" y="6127750"/>
            <a:ext cx="0" cy="217488"/>
          </a:xfrm>
          <a:prstGeom prst="straightConnector1">
            <a:avLst/>
          </a:prstGeom>
          <a:ln>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cxnSp>
        <p:nvCxnSpPr>
          <p:cNvPr id="144" name="Straight Arrow Connector 143"/>
          <p:cNvCxnSpPr/>
          <p:nvPr/>
        </p:nvCxnSpPr>
        <p:spPr>
          <a:xfrm flipH="1">
            <a:off x="2760663" y="6127750"/>
            <a:ext cx="736600" cy="0"/>
          </a:xfrm>
          <a:prstGeom prst="straightConnector1">
            <a:avLst/>
          </a:prstGeom>
          <a:ln>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cxnSp>
        <p:nvCxnSpPr>
          <p:cNvPr id="145" name="Straight Arrow Connector 144"/>
          <p:cNvCxnSpPr/>
          <p:nvPr/>
        </p:nvCxnSpPr>
        <p:spPr>
          <a:xfrm flipH="1" flipV="1">
            <a:off x="3495675" y="6127750"/>
            <a:ext cx="1588" cy="217488"/>
          </a:xfrm>
          <a:prstGeom prst="straightConnector1">
            <a:avLst/>
          </a:prstGeom>
          <a:ln>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cxnSp>
        <p:nvCxnSpPr>
          <p:cNvPr id="146" name="Straight Arrow Connector 145"/>
          <p:cNvCxnSpPr/>
          <p:nvPr/>
        </p:nvCxnSpPr>
        <p:spPr>
          <a:xfrm flipH="1">
            <a:off x="3495675" y="6345238"/>
            <a:ext cx="223838" cy="0"/>
          </a:xfrm>
          <a:prstGeom prst="straightConnector1">
            <a:avLst/>
          </a:prstGeom>
          <a:ln>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sp>
        <p:nvSpPr>
          <p:cNvPr id="447606" name="TextBox 146"/>
          <p:cNvSpPr txBox="1">
            <a:spLocks noChangeArrowheads="1"/>
          </p:cNvSpPr>
          <p:nvPr/>
        </p:nvSpPr>
        <p:spPr bwMode="auto">
          <a:xfrm>
            <a:off x="5076825" y="5603875"/>
            <a:ext cx="1254125"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20" tIns="45663" rIns="91320" bIns="45663">
            <a:spAutoFit/>
          </a:bodyPr>
          <a:lstStyle>
            <a:lvl1pPr defTabSz="455613" eaLnBrk="0" hangingPunct="0">
              <a:defRPr sz="1200" b="1">
                <a:solidFill>
                  <a:schemeClr val="tx1"/>
                </a:solidFill>
                <a:latin typeface="Arial" charset="0"/>
                <a:ea typeface="ＭＳ Ｐゴシック" charset="-128"/>
              </a:defRPr>
            </a:lvl1pPr>
            <a:lvl2pPr marL="742950" indent="-285750" defTabSz="455613" eaLnBrk="0" hangingPunct="0">
              <a:defRPr sz="1200" b="1">
                <a:solidFill>
                  <a:schemeClr val="tx1"/>
                </a:solidFill>
                <a:latin typeface="Arial" charset="0"/>
                <a:ea typeface="ＭＳ Ｐゴシック" charset="-128"/>
              </a:defRPr>
            </a:lvl2pPr>
            <a:lvl3pPr marL="1143000" indent="-228600" defTabSz="455613" eaLnBrk="0" hangingPunct="0">
              <a:defRPr sz="1200" b="1">
                <a:solidFill>
                  <a:schemeClr val="tx1"/>
                </a:solidFill>
                <a:latin typeface="Arial" charset="0"/>
                <a:ea typeface="ＭＳ Ｐゴシック" charset="-128"/>
              </a:defRPr>
            </a:lvl3pPr>
            <a:lvl4pPr marL="1600200" indent="-228600" defTabSz="455613" eaLnBrk="0" hangingPunct="0">
              <a:defRPr sz="1200" b="1">
                <a:solidFill>
                  <a:schemeClr val="tx1"/>
                </a:solidFill>
                <a:latin typeface="Arial" charset="0"/>
                <a:ea typeface="ＭＳ Ｐゴシック" charset="-128"/>
              </a:defRPr>
            </a:lvl4pPr>
            <a:lvl5pPr marL="2057400" indent="-228600" defTabSz="455613" eaLnBrk="0" hangingPunct="0">
              <a:defRPr sz="1200" b="1">
                <a:solidFill>
                  <a:schemeClr val="tx1"/>
                </a:solidFill>
                <a:latin typeface="Arial" charset="0"/>
                <a:ea typeface="ＭＳ Ｐゴシック" charset="-128"/>
              </a:defRPr>
            </a:lvl5pPr>
            <a:lvl6pPr marL="2514600" indent="-228600" defTabSz="4556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56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56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5613"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400">
                <a:solidFill>
                  <a:srgbClr val="4BACC6"/>
                </a:solidFill>
                <a:latin typeface="Calibri" charset="0"/>
                <a:cs typeface="+mn-cs"/>
              </a:rPr>
              <a:t>Evidence from</a:t>
            </a:r>
          </a:p>
          <a:p>
            <a:pPr eaLnBrk="1" hangingPunct="1"/>
            <a:r>
              <a:rPr lang="en-US" altLang="en-US" sz="1400">
                <a:solidFill>
                  <a:srgbClr val="4BACC6"/>
                </a:solidFill>
                <a:latin typeface="Calibri" charset="0"/>
                <a:cs typeface="+mn-cs"/>
              </a:rPr>
              <a:t>read depth</a:t>
            </a:r>
          </a:p>
        </p:txBody>
      </p:sp>
      <p:cxnSp>
        <p:nvCxnSpPr>
          <p:cNvPr id="148" name="Straight Connector 147"/>
          <p:cNvCxnSpPr/>
          <p:nvPr/>
        </p:nvCxnSpPr>
        <p:spPr>
          <a:xfrm flipH="1">
            <a:off x="244475" y="6643688"/>
            <a:ext cx="3473450" cy="0"/>
          </a:xfrm>
          <a:prstGeom prst="line">
            <a:avLst/>
          </a:prstGeom>
          <a:ln w="25400">
            <a:solidFill>
              <a:schemeClr val="bg1">
                <a:lumMod val="50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447608" name="TextBox 148"/>
          <p:cNvSpPr txBox="1">
            <a:spLocks noChangeArrowheads="1"/>
          </p:cNvSpPr>
          <p:nvPr/>
        </p:nvSpPr>
        <p:spPr bwMode="auto">
          <a:xfrm>
            <a:off x="3810000" y="6488113"/>
            <a:ext cx="693738" cy="246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20" tIns="45663" rIns="91320" bIns="45663">
            <a:spAutoFit/>
          </a:bodyPr>
          <a:lstStyle>
            <a:lvl1pPr defTabSz="455613" eaLnBrk="0" hangingPunct="0">
              <a:defRPr sz="1200" b="1">
                <a:solidFill>
                  <a:schemeClr val="tx1"/>
                </a:solidFill>
                <a:latin typeface="Arial" charset="0"/>
                <a:ea typeface="ＭＳ Ｐゴシック" charset="-128"/>
              </a:defRPr>
            </a:lvl1pPr>
            <a:lvl2pPr marL="742950" indent="-285750" defTabSz="455613" eaLnBrk="0" hangingPunct="0">
              <a:defRPr sz="1200" b="1">
                <a:solidFill>
                  <a:schemeClr val="tx1"/>
                </a:solidFill>
                <a:latin typeface="Arial" charset="0"/>
                <a:ea typeface="ＭＳ Ｐゴシック" charset="-128"/>
              </a:defRPr>
            </a:lvl2pPr>
            <a:lvl3pPr marL="1143000" indent="-228600" defTabSz="455613" eaLnBrk="0" hangingPunct="0">
              <a:defRPr sz="1200" b="1">
                <a:solidFill>
                  <a:schemeClr val="tx1"/>
                </a:solidFill>
                <a:latin typeface="Arial" charset="0"/>
                <a:ea typeface="ＭＳ Ｐゴシック" charset="-128"/>
              </a:defRPr>
            </a:lvl3pPr>
            <a:lvl4pPr marL="1600200" indent="-228600" defTabSz="455613" eaLnBrk="0" hangingPunct="0">
              <a:defRPr sz="1200" b="1">
                <a:solidFill>
                  <a:schemeClr val="tx1"/>
                </a:solidFill>
                <a:latin typeface="Arial" charset="0"/>
                <a:ea typeface="ＭＳ Ｐゴシック" charset="-128"/>
              </a:defRPr>
            </a:lvl4pPr>
            <a:lvl5pPr marL="2057400" indent="-228600" defTabSz="455613" eaLnBrk="0" hangingPunct="0">
              <a:defRPr sz="1200" b="1">
                <a:solidFill>
                  <a:schemeClr val="tx1"/>
                </a:solidFill>
                <a:latin typeface="Arial" charset="0"/>
                <a:ea typeface="ＭＳ Ｐゴシック" charset="-128"/>
              </a:defRPr>
            </a:lvl5pPr>
            <a:lvl6pPr marL="2514600" indent="-228600" defTabSz="4556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56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56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5613"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000" b="0">
                <a:solidFill>
                  <a:srgbClr val="7F7F7F"/>
                </a:solidFill>
                <a:latin typeface="Calibri" charset="0"/>
                <a:cs typeface="+mn-cs"/>
              </a:rPr>
              <a:t>Zero level</a:t>
            </a:r>
          </a:p>
        </p:txBody>
      </p:sp>
      <p:sp>
        <p:nvSpPr>
          <p:cNvPr id="447609" name="TextBox 75"/>
          <p:cNvSpPr txBox="1">
            <a:spLocks noChangeArrowheads="1"/>
          </p:cNvSpPr>
          <p:nvPr/>
        </p:nvSpPr>
        <p:spPr bwMode="auto">
          <a:xfrm>
            <a:off x="211138" y="5813425"/>
            <a:ext cx="238125" cy="2174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20" tIns="45663" rIns="91320" bIns="45663">
            <a:spAutoFit/>
          </a:bodyPr>
          <a:lstStyle>
            <a:lvl1pPr defTabSz="455613" eaLnBrk="0" hangingPunct="0">
              <a:defRPr sz="1200" b="1">
                <a:solidFill>
                  <a:schemeClr val="tx1"/>
                </a:solidFill>
                <a:latin typeface="Arial" charset="0"/>
                <a:ea typeface="ＭＳ Ｐゴシック" charset="-128"/>
              </a:defRPr>
            </a:lvl1pPr>
            <a:lvl2pPr marL="742950" indent="-285750" defTabSz="455613" eaLnBrk="0" hangingPunct="0">
              <a:defRPr sz="1200" b="1">
                <a:solidFill>
                  <a:schemeClr val="tx1"/>
                </a:solidFill>
                <a:latin typeface="Arial" charset="0"/>
                <a:ea typeface="ＭＳ Ｐゴシック" charset="-128"/>
              </a:defRPr>
            </a:lvl2pPr>
            <a:lvl3pPr marL="1143000" indent="-228600" defTabSz="455613" eaLnBrk="0" hangingPunct="0">
              <a:defRPr sz="1200" b="1">
                <a:solidFill>
                  <a:schemeClr val="tx1"/>
                </a:solidFill>
                <a:latin typeface="Arial" charset="0"/>
                <a:ea typeface="ＭＳ Ｐゴシック" charset="-128"/>
              </a:defRPr>
            </a:lvl3pPr>
            <a:lvl4pPr marL="1600200" indent="-228600" defTabSz="455613" eaLnBrk="0" hangingPunct="0">
              <a:defRPr sz="1200" b="1">
                <a:solidFill>
                  <a:schemeClr val="tx1"/>
                </a:solidFill>
                <a:latin typeface="Arial" charset="0"/>
                <a:ea typeface="ＭＳ Ｐゴシック" charset="-128"/>
              </a:defRPr>
            </a:lvl4pPr>
            <a:lvl5pPr marL="2057400" indent="-228600" defTabSz="455613" eaLnBrk="0" hangingPunct="0">
              <a:defRPr sz="1200" b="1">
                <a:solidFill>
                  <a:schemeClr val="tx1"/>
                </a:solidFill>
                <a:latin typeface="Arial" charset="0"/>
                <a:ea typeface="ＭＳ Ｐゴシック" charset="-128"/>
              </a:defRPr>
            </a:lvl5pPr>
            <a:lvl6pPr marL="2514600" indent="-228600" defTabSz="4556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56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56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5613"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800" b="0">
                <a:solidFill>
                  <a:srgbClr val="000000"/>
                </a:solidFill>
                <a:latin typeface="Calibri" charset="0"/>
                <a:cs typeface="+mn-cs"/>
              </a:rPr>
              <a:t>1</a:t>
            </a:r>
          </a:p>
        </p:txBody>
      </p:sp>
      <p:sp>
        <p:nvSpPr>
          <p:cNvPr id="447610" name="TextBox 75"/>
          <p:cNvSpPr txBox="1">
            <a:spLocks noChangeArrowheads="1"/>
          </p:cNvSpPr>
          <p:nvPr/>
        </p:nvSpPr>
        <p:spPr bwMode="auto">
          <a:xfrm>
            <a:off x="909638" y="5700713"/>
            <a:ext cx="2452687" cy="2174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20" tIns="45663" rIns="91320" bIns="45663">
            <a:spAutoFit/>
          </a:bodyPr>
          <a:lstStyle>
            <a:lvl1pPr defTabSz="455613" eaLnBrk="0" hangingPunct="0">
              <a:defRPr sz="1200" b="1">
                <a:solidFill>
                  <a:schemeClr val="tx1"/>
                </a:solidFill>
                <a:latin typeface="Arial" charset="0"/>
                <a:ea typeface="ＭＳ Ｐゴシック" charset="-128"/>
              </a:defRPr>
            </a:lvl1pPr>
            <a:lvl2pPr marL="742950" indent="-285750" defTabSz="455613" eaLnBrk="0" hangingPunct="0">
              <a:defRPr sz="1200" b="1">
                <a:solidFill>
                  <a:schemeClr val="tx1"/>
                </a:solidFill>
                <a:latin typeface="Arial" charset="0"/>
                <a:ea typeface="ＭＳ Ｐゴシック" charset="-128"/>
              </a:defRPr>
            </a:lvl2pPr>
            <a:lvl3pPr marL="1143000" indent="-228600" defTabSz="455613" eaLnBrk="0" hangingPunct="0">
              <a:defRPr sz="1200" b="1">
                <a:solidFill>
                  <a:schemeClr val="tx1"/>
                </a:solidFill>
                <a:latin typeface="Arial" charset="0"/>
                <a:ea typeface="ＭＳ Ｐゴシック" charset="-128"/>
              </a:defRPr>
            </a:lvl3pPr>
            <a:lvl4pPr marL="1600200" indent="-228600" defTabSz="455613" eaLnBrk="0" hangingPunct="0">
              <a:defRPr sz="1200" b="1">
                <a:solidFill>
                  <a:schemeClr val="tx1"/>
                </a:solidFill>
                <a:latin typeface="Arial" charset="0"/>
                <a:ea typeface="ＭＳ Ｐゴシック" charset="-128"/>
              </a:defRPr>
            </a:lvl4pPr>
            <a:lvl5pPr marL="2057400" indent="-228600" defTabSz="455613" eaLnBrk="0" hangingPunct="0">
              <a:defRPr sz="1200" b="1">
                <a:solidFill>
                  <a:schemeClr val="tx1"/>
                </a:solidFill>
                <a:latin typeface="Arial" charset="0"/>
                <a:ea typeface="ＭＳ Ｐゴシック" charset="-128"/>
              </a:defRPr>
            </a:lvl5pPr>
            <a:lvl6pPr marL="2514600" indent="-228600" defTabSz="4556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56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56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5613"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800" b="0">
                <a:solidFill>
                  <a:srgbClr val="000000"/>
                </a:solidFill>
                <a:latin typeface="Calibri" charset="0"/>
                <a:cs typeface="+mn-cs"/>
              </a:rPr>
              <a:t>2                                            3                                             4</a:t>
            </a:r>
          </a:p>
        </p:txBody>
      </p:sp>
      <p:cxnSp>
        <p:nvCxnSpPr>
          <p:cNvPr id="157" name="Straight Connector 156"/>
          <p:cNvCxnSpPr/>
          <p:nvPr/>
        </p:nvCxnSpPr>
        <p:spPr>
          <a:xfrm>
            <a:off x="0" y="1944688"/>
            <a:ext cx="7646988" cy="0"/>
          </a:xfrm>
          <a:prstGeom prst="line">
            <a:avLst/>
          </a:prstGeom>
          <a:ln>
            <a:solidFill>
              <a:schemeClr val="bg1">
                <a:lumMod val="50000"/>
              </a:schemeClr>
            </a:solidFill>
            <a:prstDash val="dash"/>
          </a:ln>
          <a:effectLst/>
        </p:spPr>
        <p:style>
          <a:lnRef idx="2">
            <a:schemeClr val="accent1"/>
          </a:lnRef>
          <a:fillRef idx="0">
            <a:schemeClr val="accent1"/>
          </a:fillRef>
          <a:effectRef idx="1">
            <a:schemeClr val="accent1"/>
          </a:effectRef>
          <a:fontRef idx="minor">
            <a:schemeClr val="tx1"/>
          </a:fontRef>
        </p:style>
      </p:cxnSp>
      <p:sp>
        <p:nvSpPr>
          <p:cNvPr id="447612" name="TextBox 158"/>
          <p:cNvSpPr txBox="1">
            <a:spLocks noChangeArrowheads="1"/>
          </p:cNvSpPr>
          <p:nvPr/>
        </p:nvSpPr>
        <p:spPr bwMode="auto">
          <a:xfrm>
            <a:off x="8034338" y="2913063"/>
            <a:ext cx="890587" cy="646112"/>
          </a:xfrm>
          <a:prstGeom prst="rect">
            <a:avLst/>
          </a:prstGeom>
          <a:solidFill>
            <a:schemeClr val="bg1">
              <a:alpha val="43137"/>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320" tIns="45663" rIns="91320" bIns="45663">
            <a:spAutoFit/>
          </a:bodyPr>
          <a:lstStyle>
            <a:lvl1pPr defTabSz="455613" eaLnBrk="0" hangingPunct="0">
              <a:defRPr sz="1200" b="1">
                <a:solidFill>
                  <a:schemeClr val="tx1"/>
                </a:solidFill>
                <a:latin typeface="Arial" charset="0"/>
                <a:ea typeface="ＭＳ Ｐゴシック" charset="-128"/>
              </a:defRPr>
            </a:lvl1pPr>
            <a:lvl2pPr marL="742950" indent="-285750" defTabSz="455613" eaLnBrk="0" hangingPunct="0">
              <a:defRPr sz="1200" b="1">
                <a:solidFill>
                  <a:schemeClr val="tx1"/>
                </a:solidFill>
                <a:latin typeface="Arial" charset="0"/>
                <a:ea typeface="ＭＳ Ｐゴシック" charset="-128"/>
              </a:defRPr>
            </a:lvl2pPr>
            <a:lvl3pPr marL="1143000" indent="-228600" defTabSz="455613" eaLnBrk="0" hangingPunct="0">
              <a:defRPr sz="1200" b="1">
                <a:solidFill>
                  <a:schemeClr val="tx1"/>
                </a:solidFill>
                <a:latin typeface="Arial" charset="0"/>
                <a:ea typeface="ＭＳ Ｐゴシック" charset="-128"/>
              </a:defRPr>
            </a:lvl3pPr>
            <a:lvl4pPr marL="1600200" indent="-228600" defTabSz="455613" eaLnBrk="0" hangingPunct="0">
              <a:defRPr sz="1200" b="1">
                <a:solidFill>
                  <a:schemeClr val="tx1"/>
                </a:solidFill>
                <a:latin typeface="Arial" charset="0"/>
                <a:ea typeface="ＭＳ Ｐゴシック" charset="-128"/>
              </a:defRPr>
            </a:lvl4pPr>
            <a:lvl5pPr marL="2057400" indent="-228600" defTabSz="455613" eaLnBrk="0" hangingPunct="0">
              <a:defRPr sz="1200" b="1">
                <a:solidFill>
                  <a:schemeClr val="tx1"/>
                </a:solidFill>
                <a:latin typeface="Arial" charset="0"/>
                <a:ea typeface="ＭＳ Ｐゴシック" charset="-128"/>
              </a:defRPr>
            </a:lvl5pPr>
            <a:lvl6pPr marL="2514600" indent="-228600" defTabSz="4556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56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56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5613"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800" b="0">
                <a:solidFill>
                  <a:srgbClr val="000000"/>
                </a:solidFill>
                <a:latin typeface="Calibri" charset="0"/>
                <a:cs typeface="+mn-cs"/>
              </a:rPr>
              <a:t>Aligned</a:t>
            </a:r>
          </a:p>
          <a:p>
            <a:pPr eaLnBrk="1" hangingPunct="1"/>
            <a:r>
              <a:rPr lang="en-US" altLang="en-US" sz="1800" b="0">
                <a:solidFill>
                  <a:srgbClr val="000000"/>
                </a:solidFill>
                <a:latin typeface="Calibri" charset="0"/>
                <a:cs typeface="+mn-cs"/>
              </a:rPr>
              <a:t>reads</a:t>
            </a:r>
          </a:p>
        </p:txBody>
      </p:sp>
      <p:sp>
        <p:nvSpPr>
          <p:cNvPr id="97" name="Bent Arrow 96"/>
          <p:cNvSpPr/>
          <p:nvPr/>
        </p:nvSpPr>
        <p:spPr>
          <a:xfrm rot="10800000">
            <a:off x="6497638" y="1798638"/>
            <a:ext cx="1958975" cy="1703387"/>
          </a:xfrm>
          <a:prstGeom prst="bentArrow">
            <a:avLst>
              <a:gd name="adj1" fmla="val 4744"/>
              <a:gd name="adj2" fmla="val 10239"/>
              <a:gd name="adj3" fmla="val 25000"/>
              <a:gd name="adj4" fmla="val 75000"/>
            </a:avLst>
          </a:prstGeom>
          <a:solidFill>
            <a:schemeClr val="accent5"/>
          </a:solidFill>
          <a:ln>
            <a:solidFill>
              <a:schemeClr val="accent5"/>
            </a:solidFill>
            <a:headEnd type="stealth" w="lg" len="lg"/>
            <a:tailEnd type="none"/>
          </a:ln>
          <a:effectLst/>
        </p:spPr>
        <p:style>
          <a:lnRef idx="2">
            <a:schemeClr val="accent1"/>
          </a:lnRef>
          <a:fillRef idx="0">
            <a:schemeClr val="accent1"/>
          </a:fillRef>
          <a:effectRef idx="1">
            <a:schemeClr val="accent1"/>
          </a:effectRef>
          <a:fontRef idx="minor">
            <a:schemeClr val="tx1"/>
          </a:fontRef>
        </p:style>
        <p:txBody>
          <a:bodyPr lIns="91320" tIns="45658" rIns="91320" bIns="45658" anchor="ctr"/>
          <a:lstStyle/>
          <a:p>
            <a:pPr algn="ctr" defTabSz="456607" fontAlgn="auto">
              <a:spcBef>
                <a:spcPts val="0"/>
              </a:spcBef>
              <a:spcAft>
                <a:spcPts val="0"/>
              </a:spcAft>
              <a:defRPr/>
            </a:pPr>
            <a:endParaRPr lang="en-US" sz="1800" b="0">
              <a:solidFill>
                <a:prstClr val="black"/>
              </a:solidFill>
              <a:latin typeface="Calibri"/>
            </a:endParaRPr>
          </a:p>
        </p:txBody>
      </p:sp>
      <p:sp>
        <p:nvSpPr>
          <p:cNvPr id="447614" name="TextBox 75"/>
          <p:cNvSpPr txBox="1">
            <a:spLocks noChangeArrowheads="1"/>
          </p:cNvSpPr>
          <p:nvPr/>
        </p:nvSpPr>
        <p:spPr bwMode="auto">
          <a:xfrm>
            <a:off x="5508625" y="1116013"/>
            <a:ext cx="1160463"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20" tIns="45663" rIns="91320" bIns="45663">
            <a:spAutoFit/>
          </a:bodyPr>
          <a:lstStyle>
            <a:lvl1pPr defTabSz="455613" eaLnBrk="0" hangingPunct="0">
              <a:defRPr sz="1200" b="1">
                <a:solidFill>
                  <a:schemeClr val="tx1"/>
                </a:solidFill>
                <a:latin typeface="Arial" charset="0"/>
                <a:ea typeface="ＭＳ Ｐゴシック" charset="-128"/>
              </a:defRPr>
            </a:lvl1pPr>
            <a:lvl2pPr marL="742950" indent="-285750" defTabSz="455613" eaLnBrk="0" hangingPunct="0">
              <a:defRPr sz="1200" b="1">
                <a:solidFill>
                  <a:schemeClr val="tx1"/>
                </a:solidFill>
                <a:latin typeface="Arial" charset="0"/>
                <a:ea typeface="ＭＳ Ｐゴシック" charset="-128"/>
              </a:defRPr>
            </a:lvl2pPr>
            <a:lvl3pPr marL="1143000" indent="-228600" defTabSz="455613" eaLnBrk="0" hangingPunct="0">
              <a:defRPr sz="1200" b="1">
                <a:solidFill>
                  <a:schemeClr val="tx1"/>
                </a:solidFill>
                <a:latin typeface="Arial" charset="0"/>
                <a:ea typeface="ＭＳ Ｐゴシック" charset="-128"/>
              </a:defRPr>
            </a:lvl3pPr>
            <a:lvl4pPr marL="1600200" indent="-228600" defTabSz="455613" eaLnBrk="0" hangingPunct="0">
              <a:defRPr sz="1200" b="1">
                <a:solidFill>
                  <a:schemeClr val="tx1"/>
                </a:solidFill>
                <a:latin typeface="Arial" charset="0"/>
                <a:ea typeface="ＭＳ Ｐゴシック" charset="-128"/>
              </a:defRPr>
            </a:lvl4pPr>
            <a:lvl5pPr marL="2057400" indent="-228600" defTabSz="455613" eaLnBrk="0" hangingPunct="0">
              <a:defRPr sz="1200" b="1">
                <a:solidFill>
                  <a:schemeClr val="tx1"/>
                </a:solidFill>
                <a:latin typeface="Arial" charset="0"/>
                <a:ea typeface="ＭＳ Ｐゴシック" charset="-128"/>
              </a:defRPr>
            </a:lvl5pPr>
            <a:lvl6pPr marL="2514600" indent="-228600" defTabSz="4556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56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56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5613"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800" b="0">
                <a:solidFill>
                  <a:srgbClr val="000000"/>
                </a:solidFill>
                <a:latin typeface="Calibri" charset="0"/>
                <a:cs typeface="+mn-cs"/>
              </a:rPr>
              <a:t>Reference</a:t>
            </a:r>
          </a:p>
        </p:txBody>
      </p:sp>
      <p:sp>
        <p:nvSpPr>
          <p:cNvPr id="20" name="Bent Arrow 19"/>
          <p:cNvSpPr/>
          <p:nvPr/>
        </p:nvSpPr>
        <p:spPr>
          <a:xfrm rot="5400000">
            <a:off x="7736681" y="324645"/>
            <a:ext cx="676275" cy="855662"/>
          </a:xfrm>
          <a:prstGeom prst="bentArrow">
            <a:avLst>
              <a:gd name="adj1" fmla="val 12748"/>
              <a:gd name="adj2" fmla="val 10239"/>
              <a:gd name="adj3" fmla="val 25000"/>
              <a:gd name="adj4" fmla="val 75000"/>
            </a:avLst>
          </a:prstGeom>
          <a:solidFill>
            <a:schemeClr val="accent5"/>
          </a:solidFill>
          <a:ln>
            <a:solidFill>
              <a:schemeClr val="accent5"/>
            </a:solidFill>
            <a:headEnd type="stealth" w="lg" len="lg"/>
            <a:tailEnd type="none"/>
          </a:ln>
          <a:effectLst/>
        </p:spPr>
        <p:style>
          <a:lnRef idx="2">
            <a:schemeClr val="accent1"/>
          </a:lnRef>
          <a:fillRef idx="0">
            <a:schemeClr val="accent1"/>
          </a:fillRef>
          <a:effectRef idx="1">
            <a:schemeClr val="accent1"/>
          </a:effectRef>
          <a:fontRef idx="minor">
            <a:schemeClr val="tx1"/>
          </a:fontRef>
        </p:style>
        <p:txBody>
          <a:bodyPr lIns="91320" tIns="45658" rIns="91320" bIns="45658" anchor="ctr"/>
          <a:lstStyle/>
          <a:p>
            <a:pPr algn="ctr" defTabSz="456607" fontAlgn="auto">
              <a:spcBef>
                <a:spcPts val="0"/>
              </a:spcBef>
              <a:spcAft>
                <a:spcPts val="0"/>
              </a:spcAft>
              <a:defRPr/>
            </a:pPr>
            <a:endParaRPr lang="en-US" sz="1800" b="0">
              <a:solidFill>
                <a:prstClr val="black"/>
              </a:solidFill>
              <a:latin typeface="Calibri"/>
            </a:endParaRPr>
          </a:p>
        </p:txBody>
      </p:sp>
      <p:sp>
        <p:nvSpPr>
          <p:cNvPr id="447616" name="TextBox 16"/>
          <p:cNvSpPr txBox="1">
            <a:spLocks noChangeArrowheads="1"/>
          </p:cNvSpPr>
          <p:nvPr/>
        </p:nvSpPr>
        <p:spPr bwMode="auto">
          <a:xfrm>
            <a:off x="7518400" y="1090613"/>
            <a:ext cx="1625600" cy="708025"/>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91320" tIns="45663" rIns="91320" bIns="45663">
            <a:spAutoFit/>
          </a:bodyPr>
          <a:lstStyle>
            <a:lvl1pPr defTabSz="455613" eaLnBrk="0" hangingPunct="0">
              <a:defRPr sz="1200" b="1">
                <a:solidFill>
                  <a:schemeClr val="tx1"/>
                </a:solidFill>
                <a:latin typeface="Arial" charset="0"/>
                <a:ea typeface="ＭＳ Ｐゴシック" charset="-128"/>
              </a:defRPr>
            </a:lvl1pPr>
            <a:lvl2pPr marL="742950" indent="-285750" defTabSz="455613" eaLnBrk="0" hangingPunct="0">
              <a:defRPr sz="1200" b="1">
                <a:solidFill>
                  <a:schemeClr val="tx1"/>
                </a:solidFill>
                <a:latin typeface="Arial" charset="0"/>
                <a:ea typeface="ＭＳ Ｐゴシック" charset="-128"/>
              </a:defRPr>
            </a:lvl2pPr>
            <a:lvl3pPr marL="1143000" indent="-228600" defTabSz="455613" eaLnBrk="0" hangingPunct="0">
              <a:defRPr sz="1200" b="1">
                <a:solidFill>
                  <a:schemeClr val="tx1"/>
                </a:solidFill>
                <a:latin typeface="Arial" charset="0"/>
                <a:ea typeface="ＭＳ Ｐゴシック" charset="-128"/>
              </a:defRPr>
            </a:lvl3pPr>
            <a:lvl4pPr marL="1600200" indent="-228600" defTabSz="455613" eaLnBrk="0" hangingPunct="0">
              <a:defRPr sz="1200" b="1">
                <a:solidFill>
                  <a:schemeClr val="tx1"/>
                </a:solidFill>
                <a:latin typeface="Arial" charset="0"/>
                <a:ea typeface="ＭＳ Ｐゴシック" charset="-128"/>
              </a:defRPr>
            </a:lvl4pPr>
            <a:lvl5pPr marL="2057400" indent="-228600" defTabSz="455613" eaLnBrk="0" hangingPunct="0">
              <a:defRPr sz="1200" b="1">
                <a:solidFill>
                  <a:schemeClr val="tx1"/>
                </a:solidFill>
                <a:latin typeface="Arial" charset="0"/>
                <a:ea typeface="ＭＳ Ｐゴシック" charset="-128"/>
              </a:defRPr>
            </a:lvl5pPr>
            <a:lvl6pPr marL="2514600" indent="-228600" defTabSz="4556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56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56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5613"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2000" b="0">
                <a:solidFill>
                  <a:srgbClr val="000000"/>
                </a:solidFill>
                <a:latin typeface="Calibri" charset="0"/>
                <a:cs typeface="+mn-cs"/>
              </a:rPr>
              <a:t>Alignment to</a:t>
            </a:r>
          </a:p>
          <a:p>
            <a:pPr eaLnBrk="1" hangingPunct="1"/>
            <a:r>
              <a:rPr lang="en-US" altLang="en-US" sz="2000" b="0">
                <a:solidFill>
                  <a:srgbClr val="000000"/>
                </a:solidFill>
                <a:latin typeface="Calibri" charset="0"/>
                <a:cs typeface="+mn-cs"/>
              </a:rPr>
              <a:t>the reference</a:t>
            </a:r>
          </a:p>
        </p:txBody>
      </p:sp>
      <p:sp>
        <p:nvSpPr>
          <p:cNvPr id="447617" name="TextBox 162"/>
          <p:cNvSpPr txBox="1">
            <a:spLocks noChangeArrowheads="1"/>
          </p:cNvSpPr>
          <p:nvPr/>
        </p:nvSpPr>
        <p:spPr bwMode="auto">
          <a:xfrm>
            <a:off x="3854450" y="2184400"/>
            <a:ext cx="34290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20" tIns="45663" rIns="91320" bIns="45663">
            <a:spAutoFit/>
          </a:bodyPr>
          <a:lstStyle>
            <a:lvl1pPr defTabSz="455613" eaLnBrk="0" hangingPunct="0">
              <a:defRPr sz="1200" b="1">
                <a:solidFill>
                  <a:schemeClr val="tx1"/>
                </a:solidFill>
                <a:latin typeface="Arial" charset="0"/>
                <a:ea typeface="ＭＳ Ｐゴシック" charset="-128"/>
              </a:defRPr>
            </a:lvl1pPr>
            <a:lvl2pPr marL="742950" indent="-285750" defTabSz="455613" eaLnBrk="0" hangingPunct="0">
              <a:defRPr sz="1200" b="1">
                <a:solidFill>
                  <a:schemeClr val="tx1"/>
                </a:solidFill>
                <a:latin typeface="Arial" charset="0"/>
                <a:ea typeface="ＭＳ Ｐゴシック" charset="-128"/>
              </a:defRPr>
            </a:lvl2pPr>
            <a:lvl3pPr marL="1143000" indent="-228600" defTabSz="455613" eaLnBrk="0" hangingPunct="0">
              <a:defRPr sz="1200" b="1">
                <a:solidFill>
                  <a:schemeClr val="tx1"/>
                </a:solidFill>
                <a:latin typeface="Arial" charset="0"/>
                <a:ea typeface="ＭＳ Ｐゴシック" charset="-128"/>
              </a:defRPr>
            </a:lvl3pPr>
            <a:lvl4pPr marL="1600200" indent="-228600" defTabSz="455613" eaLnBrk="0" hangingPunct="0">
              <a:defRPr sz="1200" b="1">
                <a:solidFill>
                  <a:schemeClr val="tx1"/>
                </a:solidFill>
                <a:latin typeface="Arial" charset="0"/>
                <a:ea typeface="ＭＳ Ｐゴシック" charset="-128"/>
              </a:defRPr>
            </a:lvl4pPr>
            <a:lvl5pPr marL="2057400" indent="-228600" defTabSz="455613" eaLnBrk="0" hangingPunct="0">
              <a:defRPr sz="1200" b="1">
                <a:solidFill>
                  <a:schemeClr val="tx1"/>
                </a:solidFill>
                <a:latin typeface="Arial" charset="0"/>
                <a:ea typeface="ＭＳ Ｐゴシック" charset="-128"/>
              </a:defRPr>
            </a:lvl5pPr>
            <a:lvl6pPr marL="2514600" indent="-228600" defTabSz="4556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56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56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5613"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800" b="0">
                <a:solidFill>
                  <a:srgbClr val="0000FF"/>
                </a:solidFill>
                <a:latin typeface="Calibri" charset="0"/>
                <a:cs typeface="+mn-cs"/>
              </a:rPr>
              <a:t>…</a:t>
            </a:r>
          </a:p>
        </p:txBody>
      </p:sp>
      <p:sp>
        <p:nvSpPr>
          <p:cNvPr id="447618" name="TextBox 163"/>
          <p:cNvSpPr txBox="1">
            <a:spLocks noChangeArrowheads="1"/>
          </p:cNvSpPr>
          <p:nvPr/>
        </p:nvSpPr>
        <p:spPr bwMode="auto">
          <a:xfrm>
            <a:off x="3854450" y="4254500"/>
            <a:ext cx="34290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20" tIns="45663" rIns="91320" bIns="45663">
            <a:spAutoFit/>
          </a:bodyPr>
          <a:lstStyle>
            <a:lvl1pPr defTabSz="455613" eaLnBrk="0" hangingPunct="0">
              <a:defRPr sz="1200" b="1">
                <a:solidFill>
                  <a:schemeClr val="tx1"/>
                </a:solidFill>
                <a:latin typeface="Arial" charset="0"/>
                <a:ea typeface="ＭＳ Ｐゴシック" charset="-128"/>
              </a:defRPr>
            </a:lvl1pPr>
            <a:lvl2pPr marL="742950" indent="-285750" defTabSz="455613" eaLnBrk="0" hangingPunct="0">
              <a:defRPr sz="1200" b="1">
                <a:solidFill>
                  <a:schemeClr val="tx1"/>
                </a:solidFill>
                <a:latin typeface="Arial" charset="0"/>
                <a:ea typeface="ＭＳ Ｐゴシック" charset="-128"/>
              </a:defRPr>
            </a:lvl2pPr>
            <a:lvl3pPr marL="1143000" indent="-228600" defTabSz="455613" eaLnBrk="0" hangingPunct="0">
              <a:defRPr sz="1200" b="1">
                <a:solidFill>
                  <a:schemeClr val="tx1"/>
                </a:solidFill>
                <a:latin typeface="Arial" charset="0"/>
                <a:ea typeface="ＭＳ Ｐゴシック" charset="-128"/>
              </a:defRPr>
            </a:lvl3pPr>
            <a:lvl4pPr marL="1600200" indent="-228600" defTabSz="455613" eaLnBrk="0" hangingPunct="0">
              <a:defRPr sz="1200" b="1">
                <a:solidFill>
                  <a:schemeClr val="tx1"/>
                </a:solidFill>
                <a:latin typeface="Arial" charset="0"/>
                <a:ea typeface="ＭＳ Ｐゴシック" charset="-128"/>
              </a:defRPr>
            </a:lvl4pPr>
            <a:lvl5pPr marL="2057400" indent="-228600" defTabSz="455613" eaLnBrk="0" hangingPunct="0">
              <a:defRPr sz="1200" b="1">
                <a:solidFill>
                  <a:schemeClr val="tx1"/>
                </a:solidFill>
                <a:latin typeface="Arial" charset="0"/>
                <a:ea typeface="ＭＳ Ｐゴシック" charset="-128"/>
              </a:defRPr>
            </a:lvl5pPr>
            <a:lvl6pPr marL="2514600" indent="-228600" defTabSz="4556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56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56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5613"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800" b="0">
                <a:solidFill>
                  <a:srgbClr val="0000FF"/>
                </a:solidFill>
                <a:latin typeface="Calibri" charset="0"/>
                <a:cs typeface="+mn-cs"/>
              </a:rPr>
              <a:t>…</a:t>
            </a:r>
          </a:p>
        </p:txBody>
      </p:sp>
      <p:sp>
        <p:nvSpPr>
          <p:cNvPr id="447619" name="TextBox 164"/>
          <p:cNvSpPr txBox="1">
            <a:spLocks noChangeArrowheads="1"/>
          </p:cNvSpPr>
          <p:nvPr/>
        </p:nvSpPr>
        <p:spPr bwMode="auto">
          <a:xfrm>
            <a:off x="3854450" y="5351463"/>
            <a:ext cx="342900"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20" tIns="45663" rIns="91320" bIns="45663">
            <a:spAutoFit/>
          </a:bodyPr>
          <a:lstStyle>
            <a:lvl1pPr defTabSz="455613" eaLnBrk="0" hangingPunct="0">
              <a:defRPr sz="1200" b="1">
                <a:solidFill>
                  <a:schemeClr val="tx1"/>
                </a:solidFill>
                <a:latin typeface="Arial" charset="0"/>
                <a:ea typeface="ＭＳ Ｐゴシック" charset="-128"/>
              </a:defRPr>
            </a:lvl1pPr>
            <a:lvl2pPr marL="742950" indent="-285750" defTabSz="455613" eaLnBrk="0" hangingPunct="0">
              <a:defRPr sz="1200" b="1">
                <a:solidFill>
                  <a:schemeClr val="tx1"/>
                </a:solidFill>
                <a:latin typeface="Arial" charset="0"/>
                <a:ea typeface="ＭＳ Ｐゴシック" charset="-128"/>
              </a:defRPr>
            </a:lvl2pPr>
            <a:lvl3pPr marL="1143000" indent="-228600" defTabSz="455613" eaLnBrk="0" hangingPunct="0">
              <a:defRPr sz="1200" b="1">
                <a:solidFill>
                  <a:schemeClr val="tx1"/>
                </a:solidFill>
                <a:latin typeface="Arial" charset="0"/>
                <a:ea typeface="ＭＳ Ｐゴシック" charset="-128"/>
              </a:defRPr>
            </a:lvl3pPr>
            <a:lvl4pPr marL="1600200" indent="-228600" defTabSz="455613" eaLnBrk="0" hangingPunct="0">
              <a:defRPr sz="1200" b="1">
                <a:solidFill>
                  <a:schemeClr val="tx1"/>
                </a:solidFill>
                <a:latin typeface="Arial" charset="0"/>
                <a:ea typeface="ＭＳ Ｐゴシック" charset="-128"/>
              </a:defRPr>
            </a:lvl4pPr>
            <a:lvl5pPr marL="2057400" indent="-228600" defTabSz="455613" eaLnBrk="0" hangingPunct="0">
              <a:defRPr sz="1200" b="1">
                <a:solidFill>
                  <a:schemeClr val="tx1"/>
                </a:solidFill>
                <a:latin typeface="Arial" charset="0"/>
                <a:ea typeface="ＭＳ Ｐゴシック" charset="-128"/>
              </a:defRPr>
            </a:lvl5pPr>
            <a:lvl6pPr marL="2514600" indent="-228600" defTabSz="4556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56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56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5613"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800" b="0">
                <a:solidFill>
                  <a:srgbClr val="0000FF"/>
                </a:solidFill>
                <a:latin typeface="Calibri" charset="0"/>
                <a:cs typeface="+mn-cs"/>
              </a:rPr>
              <a:t>…</a:t>
            </a:r>
          </a:p>
        </p:txBody>
      </p:sp>
      <p:sp>
        <p:nvSpPr>
          <p:cNvPr id="3" name="TextBox 2"/>
          <p:cNvSpPr txBox="1"/>
          <p:nvPr/>
        </p:nvSpPr>
        <p:spPr>
          <a:xfrm>
            <a:off x="5511800" y="6211888"/>
            <a:ext cx="3632200" cy="646112"/>
          </a:xfrm>
          <a:prstGeom prst="rect">
            <a:avLst/>
          </a:prstGeom>
          <a:solidFill>
            <a:schemeClr val="accent5">
              <a:lumMod val="60000"/>
              <a:lumOff val="40000"/>
            </a:schemeClr>
          </a:solidFill>
          <a:ln>
            <a:solidFill>
              <a:schemeClr val="tx1"/>
            </a:solidFill>
          </a:ln>
          <a:effectLst/>
        </p:spPr>
        <p:txBody>
          <a:bodyPr lIns="91320" tIns="45663" rIns="91320" bIns="45663">
            <a:spAutoFit/>
          </a:bodyPr>
          <a:lstStyle/>
          <a:p>
            <a:pPr>
              <a:defRPr/>
            </a:pPr>
            <a:r>
              <a:rPr lang="en-US" sz="1800" dirty="0">
                <a:solidFill>
                  <a:prstClr val="black"/>
                </a:solidFill>
              </a:rPr>
              <a:t>Pipeline to identify novel retro-dups. from 3 evidence sources</a:t>
            </a:r>
          </a:p>
        </p:txBody>
      </p:sp>
      <p:sp>
        <p:nvSpPr>
          <p:cNvPr id="152" name="TextBox 151"/>
          <p:cNvSpPr txBox="1"/>
          <p:nvPr/>
        </p:nvSpPr>
        <p:spPr>
          <a:xfrm>
            <a:off x="6654800" y="2693988"/>
            <a:ext cx="330200" cy="369887"/>
          </a:xfrm>
          <a:prstGeom prst="rect">
            <a:avLst/>
          </a:prstGeom>
          <a:solidFill>
            <a:schemeClr val="accent5">
              <a:lumMod val="60000"/>
              <a:lumOff val="40000"/>
            </a:schemeClr>
          </a:solidFill>
          <a:ln>
            <a:solidFill>
              <a:schemeClr val="tx1"/>
            </a:solidFill>
          </a:ln>
          <a:effectLst/>
        </p:spPr>
        <p:txBody>
          <a:bodyPr lIns="91320" tIns="45663" rIns="91320" bIns="45663">
            <a:spAutoFit/>
          </a:bodyPr>
          <a:lstStyle/>
          <a:p>
            <a:pPr>
              <a:defRPr/>
            </a:pPr>
            <a:r>
              <a:rPr lang="en-US" sz="1800" dirty="0">
                <a:solidFill>
                  <a:prstClr val="black"/>
                </a:solidFill>
              </a:rPr>
              <a:t>1</a:t>
            </a:r>
          </a:p>
        </p:txBody>
      </p:sp>
      <p:sp>
        <p:nvSpPr>
          <p:cNvPr id="153" name="TextBox 152"/>
          <p:cNvSpPr txBox="1"/>
          <p:nvPr/>
        </p:nvSpPr>
        <p:spPr>
          <a:xfrm>
            <a:off x="6718300" y="4129088"/>
            <a:ext cx="330200" cy="369887"/>
          </a:xfrm>
          <a:prstGeom prst="rect">
            <a:avLst/>
          </a:prstGeom>
          <a:solidFill>
            <a:schemeClr val="accent5">
              <a:lumMod val="60000"/>
              <a:lumOff val="40000"/>
            </a:schemeClr>
          </a:solidFill>
          <a:ln>
            <a:solidFill>
              <a:schemeClr val="tx1"/>
            </a:solidFill>
          </a:ln>
          <a:effectLst/>
        </p:spPr>
        <p:txBody>
          <a:bodyPr lIns="91320" tIns="45663" rIns="91320" bIns="45663">
            <a:spAutoFit/>
          </a:bodyPr>
          <a:lstStyle/>
          <a:p>
            <a:pPr>
              <a:defRPr/>
            </a:pPr>
            <a:r>
              <a:rPr lang="en-US" sz="1800" dirty="0">
                <a:solidFill>
                  <a:prstClr val="black"/>
                </a:solidFill>
              </a:rPr>
              <a:t>2</a:t>
            </a:r>
          </a:p>
        </p:txBody>
      </p:sp>
      <p:sp>
        <p:nvSpPr>
          <p:cNvPr id="154" name="TextBox 153"/>
          <p:cNvSpPr txBox="1"/>
          <p:nvPr/>
        </p:nvSpPr>
        <p:spPr>
          <a:xfrm>
            <a:off x="6692900" y="5310188"/>
            <a:ext cx="330200" cy="369887"/>
          </a:xfrm>
          <a:prstGeom prst="rect">
            <a:avLst/>
          </a:prstGeom>
          <a:solidFill>
            <a:schemeClr val="accent5">
              <a:lumMod val="60000"/>
              <a:lumOff val="40000"/>
            </a:schemeClr>
          </a:solidFill>
          <a:ln>
            <a:solidFill>
              <a:schemeClr val="tx1"/>
            </a:solidFill>
          </a:ln>
          <a:effectLst/>
        </p:spPr>
        <p:txBody>
          <a:bodyPr lIns="91320" tIns="45663" rIns="91320" bIns="45663">
            <a:spAutoFit/>
          </a:bodyPr>
          <a:lstStyle/>
          <a:p>
            <a:pPr>
              <a:defRPr/>
            </a:pPr>
            <a:r>
              <a:rPr lang="en-US" sz="1800" dirty="0">
                <a:solidFill>
                  <a:prstClr val="black"/>
                </a:solidFill>
              </a:rPr>
              <a:t>3</a:t>
            </a:r>
          </a:p>
        </p:txBody>
      </p:sp>
      <p:sp>
        <p:nvSpPr>
          <p:cNvPr id="447624" name="TextBox 154"/>
          <p:cNvSpPr txBox="1">
            <a:spLocks noChangeArrowheads="1"/>
          </p:cNvSpPr>
          <p:nvPr/>
        </p:nvSpPr>
        <p:spPr bwMode="auto">
          <a:xfrm rot="-5400000">
            <a:off x="8066088" y="5048250"/>
            <a:ext cx="1893888" cy="261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20" tIns="45658" rIns="91320" bIns="45658">
            <a:spAutoFit/>
          </a:bodyPr>
          <a:lstStyle>
            <a:lvl1pPr defTabSz="455613" eaLnBrk="0" hangingPunct="0">
              <a:defRPr sz="1200" b="1">
                <a:solidFill>
                  <a:schemeClr val="tx1"/>
                </a:solidFill>
                <a:latin typeface="Arial" charset="0"/>
                <a:ea typeface="ＭＳ Ｐゴシック" charset="-128"/>
              </a:defRPr>
            </a:lvl1pPr>
            <a:lvl2pPr marL="742950" indent="-285750" defTabSz="455613" eaLnBrk="0" hangingPunct="0">
              <a:defRPr sz="1200" b="1">
                <a:solidFill>
                  <a:schemeClr val="tx1"/>
                </a:solidFill>
                <a:latin typeface="Arial" charset="0"/>
                <a:ea typeface="ＭＳ Ｐゴシック" charset="-128"/>
              </a:defRPr>
            </a:lvl2pPr>
            <a:lvl3pPr marL="1143000" indent="-228600" defTabSz="455613" eaLnBrk="0" hangingPunct="0">
              <a:defRPr sz="1200" b="1">
                <a:solidFill>
                  <a:schemeClr val="tx1"/>
                </a:solidFill>
                <a:latin typeface="Arial" charset="0"/>
                <a:ea typeface="ＭＳ Ｐゴシック" charset="-128"/>
              </a:defRPr>
            </a:lvl3pPr>
            <a:lvl4pPr marL="1600200" indent="-228600" defTabSz="455613" eaLnBrk="0" hangingPunct="0">
              <a:defRPr sz="1200" b="1">
                <a:solidFill>
                  <a:schemeClr val="tx1"/>
                </a:solidFill>
                <a:latin typeface="Arial" charset="0"/>
                <a:ea typeface="ＭＳ Ｐゴシック" charset="-128"/>
              </a:defRPr>
            </a:lvl4pPr>
            <a:lvl5pPr marL="2057400" indent="-228600" defTabSz="455613" eaLnBrk="0" hangingPunct="0">
              <a:defRPr sz="1200" b="1">
                <a:solidFill>
                  <a:schemeClr val="tx1"/>
                </a:solidFill>
                <a:latin typeface="Arial" charset="0"/>
                <a:ea typeface="ＭＳ Ｐゴシック" charset="-128"/>
              </a:defRPr>
            </a:lvl5pPr>
            <a:lvl6pPr marL="2514600" indent="-228600" defTabSz="4556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56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56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5613"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100" b="0">
                <a:solidFill>
                  <a:srgbClr val="000000"/>
                </a:solidFill>
                <a:latin typeface="Calibri" charset="0"/>
                <a:cs typeface="+mn-cs"/>
              </a:rPr>
              <a:t>[Abyzov et al. Gen. Res. ('13) ]</a:t>
            </a:r>
          </a:p>
        </p:txBody>
      </p:sp>
    </p:spTree>
    <p:extLst>
      <p:ext uri="{BB962C8B-B14F-4D97-AF65-F5344CB8AC3E}">
        <p14:creationId xmlns:p14="http://schemas.microsoft.com/office/powerpoint/2010/main" val="2174986247"/>
      </p:ext>
    </p:extLst>
  </p:cSld>
  <p:clrMapOvr>
    <a:masterClrMapping/>
  </p:clrMapOvr>
  <p:transition spd="slow" advTm="44112"/>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9537" name="Title 6"/>
          <p:cNvSpPr>
            <a:spLocks noGrp="1"/>
          </p:cNvSpPr>
          <p:nvPr>
            <p:ph type="title"/>
          </p:nvPr>
        </p:nvSpPr>
        <p:spPr>
          <a:xfrm>
            <a:off x="457200" y="185738"/>
            <a:ext cx="8229600" cy="1143000"/>
          </a:xfrm>
        </p:spPr>
        <p:txBody>
          <a:bodyPr/>
          <a:lstStyle/>
          <a:p>
            <a:pPr eaLnBrk="1" hangingPunct="1"/>
            <a:r>
              <a:rPr lang="en-US" altLang="en-US" sz="2800" b="1">
                <a:solidFill>
                  <a:srgbClr val="000090"/>
                </a:solidFill>
                <a:ea typeface="ＭＳ Ｐゴシック" charset="-128"/>
              </a:rPr>
              <a:t>A typical individual (NA12878) with </a:t>
            </a:r>
            <a:br>
              <a:rPr lang="en-US" altLang="en-US" sz="2800" b="1">
                <a:solidFill>
                  <a:srgbClr val="000090"/>
                </a:solidFill>
                <a:ea typeface="ＭＳ Ｐゴシック" charset="-128"/>
              </a:rPr>
            </a:br>
            <a:r>
              <a:rPr lang="en-US" altLang="en-US" sz="2800" b="1">
                <a:solidFill>
                  <a:srgbClr val="000090"/>
                </a:solidFill>
                <a:ea typeface="ＭＳ Ｐゴシック" charset="-128"/>
              </a:rPr>
              <a:t>10 validated retrodups </a:t>
            </a:r>
            <a:br>
              <a:rPr lang="en-US" altLang="en-US" sz="2800" b="1">
                <a:solidFill>
                  <a:srgbClr val="000090"/>
                </a:solidFill>
                <a:ea typeface="ＭＳ Ｐゴシック" charset="-128"/>
              </a:rPr>
            </a:br>
            <a:r>
              <a:rPr lang="en-US" altLang="en-US" sz="2800" b="1">
                <a:solidFill>
                  <a:srgbClr val="000090"/>
                </a:solidFill>
                <a:ea typeface="ＭＳ Ｐゴシック" charset="-128"/>
              </a:rPr>
              <a:t>(by RD &amp; PCR)</a:t>
            </a:r>
          </a:p>
        </p:txBody>
      </p:sp>
      <p:sp>
        <p:nvSpPr>
          <p:cNvPr id="449538" name="Slide Number Placeholder 4"/>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2813" eaLnBrk="0" hangingPunct="0">
              <a:defRPr sz="1200" b="1">
                <a:solidFill>
                  <a:schemeClr val="tx1"/>
                </a:solidFill>
                <a:latin typeface="Arial" charset="0"/>
                <a:ea typeface="ＭＳ Ｐゴシック" charset="-128"/>
              </a:defRPr>
            </a:lvl1pPr>
            <a:lvl2pPr marL="742950" indent="-285750" defTabSz="912813" eaLnBrk="0" hangingPunct="0">
              <a:defRPr sz="1200" b="1">
                <a:solidFill>
                  <a:schemeClr val="tx1"/>
                </a:solidFill>
                <a:latin typeface="Arial" charset="0"/>
                <a:ea typeface="ＭＳ Ｐゴシック" charset="-128"/>
              </a:defRPr>
            </a:lvl2pPr>
            <a:lvl3pPr marL="1143000" indent="-228600" defTabSz="912813" eaLnBrk="0" hangingPunct="0">
              <a:defRPr sz="1200" b="1">
                <a:solidFill>
                  <a:schemeClr val="tx1"/>
                </a:solidFill>
                <a:latin typeface="Arial" charset="0"/>
                <a:ea typeface="ＭＳ Ｐゴシック" charset="-128"/>
              </a:defRPr>
            </a:lvl3pPr>
            <a:lvl4pPr marL="1600200" indent="-228600" defTabSz="912813" eaLnBrk="0" hangingPunct="0">
              <a:defRPr sz="1200" b="1">
                <a:solidFill>
                  <a:schemeClr val="tx1"/>
                </a:solidFill>
                <a:latin typeface="Arial" charset="0"/>
                <a:ea typeface="ＭＳ Ｐゴシック" charset="-128"/>
              </a:defRPr>
            </a:lvl4pPr>
            <a:lvl5pPr marL="2057400" indent="-228600" defTabSz="912813" eaLnBrk="0" hangingPunct="0">
              <a:defRPr sz="1200" b="1">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fld id="{966E0B35-3A39-9341-B7EF-4946FA796359}" type="slidenum">
              <a:rPr lang="en-US" altLang="en-US">
                <a:solidFill>
                  <a:srgbClr val="898989"/>
                </a:solidFill>
                <a:latin typeface="Calibri" charset="0"/>
              </a:rPr>
              <a:pPr eaLnBrk="1" hangingPunct="1"/>
              <a:t>94</a:t>
            </a:fld>
            <a:endParaRPr lang="en-US" altLang="en-US">
              <a:solidFill>
                <a:srgbClr val="898989"/>
              </a:solidFill>
              <a:latin typeface="Calibri" charset="0"/>
            </a:endParaRPr>
          </a:p>
        </p:txBody>
      </p:sp>
      <p:graphicFrame>
        <p:nvGraphicFramePr>
          <p:cNvPr id="4" name="Content Placeholder 3"/>
          <p:cNvGraphicFramePr>
            <a:graphicFrameLocks noGrp="1"/>
          </p:cNvGraphicFramePr>
          <p:nvPr>
            <p:ph idx="4294967295"/>
          </p:nvPr>
        </p:nvGraphicFramePr>
        <p:xfrm>
          <a:off x="101600" y="1389063"/>
          <a:ext cx="2732172" cy="4922395"/>
        </p:xfrm>
        <a:graphic>
          <a:graphicData uri="http://schemas.openxmlformats.org/drawingml/2006/table">
            <a:tbl>
              <a:tblPr firstRow="1" bandRow="1">
                <a:tableStyleId>{5C22544A-7EE6-4342-B048-85BDC9FD1C3A}</a:tableStyleId>
              </a:tblPr>
              <a:tblGrid>
                <a:gridCol w="669345"/>
                <a:gridCol w="494401"/>
                <a:gridCol w="494401"/>
                <a:gridCol w="523484"/>
                <a:gridCol w="550541"/>
              </a:tblGrid>
              <a:tr h="274320">
                <a:tc rowSpan="2">
                  <a:txBody>
                    <a:bodyPr/>
                    <a:lstStyle/>
                    <a:p>
                      <a:r>
                        <a:rPr lang="en-US" sz="1200" dirty="0" smtClean="0">
                          <a:latin typeface="Calibri"/>
                          <a:cs typeface="Calibri"/>
                        </a:rPr>
                        <a:t>Parent gene with predicted novel retroduplication</a:t>
                      </a:r>
                      <a:endParaRPr lang="en-US" sz="1200" dirty="0">
                        <a:latin typeface="Calibri"/>
                        <a:cs typeface="Calibri"/>
                      </a:endParaRPr>
                    </a:p>
                  </a:txBody>
                  <a:tcPr vert="vert270"/>
                </a:tc>
                <a:tc gridSpan="3">
                  <a:txBody>
                    <a:bodyPr/>
                    <a:lstStyle/>
                    <a:p>
                      <a:pPr algn="ctr"/>
                      <a:r>
                        <a:rPr lang="en-US" sz="1200" dirty="0" smtClean="0">
                          <a:latin typeface="Calibri"/>
                          <a:cs typeface="Calibri"/>
                        </a:rPr>
                        <a:t>Additional support</a:t>
                      </a:r>
                      <a:endParaRPr lang="en-US" sz="1200" dirty="0">
                        <a:latin typeface="Calibri"/>
                        <a:cs typeface="Calibri"/>
                      </a:endParaRPr>
                    </a:p>
                  </a:txBody>
                  <a:tcPr/>
                </a:tc>
                <a:tc hMerge="1">
                  <a:txBody>
                    <a:bodyPr/>
                    <a:lstStyle/>
                    <a:p>
                      <a:endParaRPr lang="en-US" dirty="0"/>
                    </a:p>
                  </a:txBody>
                  <a:tcPr/>
                </a:tc>
                <a:tc hMerge="1">
                  <a:txBody>
                    <a:bodyPr/>
                    <a:lstStyle/>
                    <a:p>
                      <a:endParaRPr lang="en-US" dirty="0"/>
                    </a:p>
                  </a:txBody>
                  <a:tcPr/>
                </a:tc>
                <a:tc rowSpan="2">
                  <a:txBody>
                    <a:bodyPr/>
                    <a:lstStyle/>
                    <a:p>
                      <a:r>
                        <a:rPr lang="en-US" sz="1200" dirty="0" smtClean="0">
                          <a:latin typeface="Calibri"/>
                          <a:cs typeface="Calibri"/>
                        </a:rPr>
                        <a:t>PCR</a:t>
                      </a:r>
                    </a:p>
                    <a:p>
                      <a:r>
                        <a:rPr lang="en-US" sz="1200" dirty="0" smtClean="0">
                          <a:latin typeface="Calibri"/>
                          <a:cs typeface="Calibri"/>
                        </a:rPr>
                        <a:t>validation</a:t>
                      </a:r>
                    </a:p>
                  </a:txBody>
                  <a:tcPr vert="vert270"/>
                </a:tc>
              </a:tr>
              <a:tr h="1081915">
                <a:tc vMerge="1">
                  <a:txBody>
                    <a:bodyPr/>
                    <a:lstStyle/>
                    <a:p>
                      <a:endParaRPr lang="en-US" sz="1600" dirty="0">
                        <a:latin typeface="Calibri"/>
                        <a:cs typeface="Calibri"/>
                      </a:endParaRPr>
                    </a:p>
                  </a:txBody>
                  <a:tcPr/>
                </a:tc>
                <a:tc>
                  <a:txBody>
                    <a:bodyPr/>
                    <a:lstStyle/>
                    <a:p>
                      <a:r>
                        <a:rPr lang="en-US" sz="1200" dirty="0" smtClean="0">
                          <a:latin typeface="+mn-lt"/>
                          <a:cs typeface="Calibri"/>
                        </a:rPr>
                        <a:t>Read depth</a:t>
                      </a:r>
                    </a:p>
                    <a:p>
                      <a:r>
                        <a:rPr lang="en-US" sz="1200" dirty="0" smtClean="0">
                          <a:latin typeface="+mn-lt"/>
                          <a:cs typeface="Calibri"/>
                        </a:rPr>
                        <a:t>support</a:t>
                      </a:r>
                    </a:p>
                  </a:txBody>
                  <a:tcPr vert="vert270"/>
                </a:tc>
                <a:tc>
                  <a:txBody>
                    <a:bodyPr/>
                    <a:lstStyle/>
                    <a:p>
                      <a:r>
                        <a:rPr lang="en-US" sz="1200" dirty="0" smtClean="0">
                          <a:latin typeface="Calibri"/>
                          <a:cs typeface="Calibri"/>
                        </a:rPr>
                        <a:t>Insertion point</a:t>
                      </a:r>
                    </a:p>
                    <a:p>
                      <a:r>
                        <a:rPr lang="en-US" sz="1200" dirty="0" smtClean="0">
                          <a:latin typeface="Calibri"/>
                          <a:cs typeface="Calibri"/>
                        </a:rPr>
                        <a:t>support</a:t>
                      </a:r>
                      <a:endParaRPr lang="en-US" sz="1200" dirty="0">
                        <a:latin typeface="Calibri"/>
                        <a:cs typeface="Calibri"/>
                      </a:endParaRPr>
                    </a:p>
                  </a:txBody>
                  <a:tcPr vert="vert270"/>
                </a:tc>
                <a:tc>
                  <a:txBody>
                    <a:bodyPr/>
                    <a:lstStyle/>
                    <a:p>
                      <a:r>
                        <a:rPr lang="en-US" sz="1200" dirty="0" smtClean="0">
                          <a:latin typeface="Calibri"/>
                          <a:cs typeface="Calibri"/>
                        </a:rPr>
                        <a:t>Found in</a:t>
                      </a:r>
                    </a:p>
                    <a:p>
                      <a:r>
                        <a:rPr lang="en-US" sz="1200" dirty="0" smtClean="0">
                          <a:latin typeface="Calibri"/>
                          <a:cs typeface="Calibri"/>
                        </a:rPr>
                        <a:t>Venter genome</a:t>
                      </a:r>
                      <a:endParaRPr lang="en-US" sz="1200" dirty="0">
                        <a:latin typeface="Calibri"/>
                        <a:cs typeface="Calibri"/>
                      </a:endParaRPr>
                    </a:p>
                  </a:txBody>
                  <a:tcPr vert="vert270"/>
                </a:tc>
                <a:tc vMerge="1">
                  <a:txBody>
                    <a:bodyPr/>
                    <a:lstStyle/>
                    <a:p>
                      <a:endParaRPr lang="en-US" sz="1600" dirty="0">
                        <a:latin typeface="Calibri"/>
                        <a:cs typeface="Calibri"/>
                      </a:endParaRPr>
                    </a:p>
                  </a:txBody>
                  <a:tcPr/>
                </a:tc>
              </a:tr>
              <a:tr h="274320">
                <a:tc>
                  <a:txBody>
                    <a:bodyPr/>
                    <a:lstStyle/>
                    <a:p>
                      <a:pPr algn="l" fontAlgn="b"/>
                      <a:r>
                        <a:rPr lang="en-US" sz="1200" b="1" i="0" u="none" strike="noStrike" dirty="0">
                          <a:latin typeface="Calibri"/>
                          <a:cs typeface="Calibri"/>
                        </a:rPr>
                        <a:t>CDC27</a:t>
                      </a:r>
                    </a:p>
                  </a:txBody>
                  <a:tcPr marL="12700" marR="12700" marT="12699" marB="0" anchor="ctr"/>
                </a:tc>
                <a:tc>
                  <a:txBody>
                    <a:bodyPr/>
                    <a:lstStyle/>
                    <a:p>
                      <a:pPr algn="r"/>
                      <a:r>
                        <a:rPr lang="en-US" sz="1200" dirty="0" smtClean="0">
                          <a:latin typeface="Calibri"/>
                          <a:cs typeface="Calibri"/>
                        </a:rPr>
                        <a:t>Yes</a:t>
                      </a:r>
                      <a:endParaRPr lang="en-US" sz="1200" dirty="0">
                        <a:latin typeface="Calibri"/>
                        <a:cs typeface="Calibri"/>
                      </a:endParaRPr>
                    </a:p>
                  </a:txBody>
                  <a:tcPr/>
                </a:tc>
                <a:tc>
                  <a:txBody>
                    <a:bodyPr/>
                    <a:lstStyle/>
                    <a:p>
                      <a:pPr algn="r"/>
                      <a:endParaRPr lang="en-US" sz="1200" dirty="0">
                        <a:latin typeface="Calibri"/>
                        <a:cs typeface="Calibri"/>
                      </a:endParaRPr>
                    </a:p>
                  </a:txBody>
                  <a:tcPr/>
                </a:tc>
                <a:tc>
                  <a:txBody>
                    <a:bodyPr/>
                    <a:lstStyle/>
                    <a:p>
                      <a:pPr algn="r"/>
                      <a:r>
                        <a:rPr lang="en-US" sz="1200" dirty="0" smtClean="0">
                          <a:latin typeface="+mn-lt"/>
                          <a:cs typeface="Calibri"/>
                        </a:rPr>
                        <a:t>Yes</a:t>
                      </a:r>
                      <a:endParaRPr lang="en-US" sz="1200" dirty="0">
                        <a:latin typeface="Calibri"/>
                        <a:cs typeface="Calibri"/>
                      </a:endParaRPr>
                    </a:p>
                  </a:txBody>
                  <a:tcPr/>
                </a:tc>
                <a:tc>
                  <a:txBody>
                    <a:bodyPr/>
                    <a:lstStyle/>
                    <a:p>
                      <a:pPr algn="r"/>
                      <a:r>
                        <a:rPr lang="en-US" sz="1200" dirty="0" smtClean="0">
                          <a:solidFill>
                            <a:schemeClr val="tx1"/>
                          </a:solidFill>
                          <a:latin typeface="+mn-lt"/>
                          <a:cs typeface="Calibri"/>
                        </a:rPr>
                        <a:t>UN</a:t>
                      </a:r>
                      <a:endParaRPr lang="en-US" sz="1200" dirty="0">
                        <a:solidFill>
                          <a:schemeClr val="tx1"/>
                        </a:solidFill>
                        <a:latin typeface="+mn-lt"/>
                        <a:cs typeface="Calibri"/>
                      </a:endParaRPr>
                    </a:p>
                  </a:txBody>
                  <a:tcPr/>
                </a:tc>
              </a:tr>
              <a:tr h="274320">
                <a:tc>
                  <a:txBody>
                    <a:bodyPr/>
                    <a:lstStyle/>
                    <a:p>
                      <a:pPr algn="l" fontAlgn="b"/>
                      <a:r>
                        <a:rPr lang="en-US" sz="1200" b="1" i="0" u="none" strike="noStrike" dirty="0">
                          <a:latin typeface="Calibri"/>
                          <a:cs typeface="Calibri"/>
                        </a:rPr>
                        <a:t>BCLAF1</a:t>
                      </a:r>
                    </a:p>
                  </a:txBody>
                  <a:tcPr marL="12700" marR="12700" marT="12699" marB="0" anchor="ctr"/>
                </a:tc>
                <a:tc>
                  <a:txBody>
                    <a:bodyPr/>
                    <a:lstStyle/>
                    <a:p>
                      <a:pPr algn="r"/>
                      <a:r>
                        <a:rPr lang="en-US" sz="1200" dirty="0" smtClean="0">
                          <a:latin typeface="Calibri"/>
                          <a:cs typeface="Calibri"/>
                        </a:rPr>
                        <a:t>Yes</a:t>
                      </a:r>
                      <a:endParaRPr lang="en-US" sz="1200" dirty="0">
                        <a:latin typeface="Calibri"/>
                        <a:cs typeface="Calibri"/>
                      </a:endParaRPr>
                    </a:p>
                  </a:txBody>
                  <a:tcPr/>
                </a:tc>
                <a:tc>
                  <a:txBody>
                    <a:bodyPr/>
                    <a:lstStyle/>
                    <a:p>
                      <a:pPr algn="r"/>
                      <a:endParaRPr lang="en-US" sz="1200" dirty="0">
                        <a:latin typeface="Calibri"/>
                        <a:cs typeface="Calibri"/>
                      </a:endParaRPr>
                    </a:p>
                  </a:txBody>
                  <a:tcPr/>
                </a:tc>
                <a:tc>
                  <a:txBody>
                    <a:bodyPr/>
                    <a:lstStyle/>
                    <a:p>
                      <a:pPr algn="r"/>
                      <a:r>
                        <a:rPr lang="en-US" sz="1200" dirty="0" smtClean="0">
                          <a:latin typeface="Calibri"/>
                          <a:cs typeface="Calibri"/>
                        </a:rPr>
                        <a:t>Yes</a:t>
                      </a:r>
                      <a:endParaRPr lang="en-US" sz="1200" dirty="0">
                        <a:latin typeface="Calibri"/>
                        <a:cs typeface="Calibri"/>
                      </a:endParaRPr>
                    </a:p>
                  </a:txBody>
                  <a:tcPr/>
                </a:tc>
                <a:tc>
                  <a:txBody>
                    <a:bodyPr/>
                    <a:lstStyle/>
                    <a:p>
                      <a:pPr algn="r"/>
                      <a:r>
                        <a:rPr lang="en-US" sz="1200" dirty="0" smtClean="0">
                          <a:solidFill>
                            <a:schemeClr val="tx1"/>
                          </a:solidFill>
                          <a:latin typeface="+mn-lt"/>
                          <a:cs typeface="Calibri"/>
                        </a:rPr>
                        <a:t>UN</a:t>
                      </a:r>
                      <a:endParaRPr lang="en-US" sz="1200" dirty="0">
                        <a:solidFill>
                          <a:schemeClr val="tx1"/>
                        </a:solidFill>
                        <a:latin typeface="+mn-lt"/>
                        <a:cs typeface="Calibri"/>
                      </a:endParaRPr>
                    </a:p>
                  </a:txBody>
                  <a:tcPr/>
                </a:tc>
              </a:tr>
              <a:tr h="274320">
                <a:tc>
                  <a:txBody>
                    <a:bodyPr/>
                    <a:lstStyle/>
                    <a:p>
                      <a:pPr algn="l" fontAlgn="b"/>
                      <a:r>
                        <a:rPr lang="en-US" sz="1200" b="1" i="0" u="none" strike="noStrike" dirty="0">
                          <a:latin typeface="Calibri"/>
                          <a:cs typeface="Calibri"/>
                        </a:rPr>
                        <a:t>LAPTM4B</a:t>
                      </a:r>
                    </a:p>
                  </a:txBody>
                  <a:tcPr marL="12700" marR="12700" marT="12699" marB="0" anchor="ctr"/>
                </a:tc>
                <a:tc>
                  <a:txBody>
                    <a:bodyPr/>
                    <a:lstStyle/>
                    <a:p>
                      <a:pPr algn="r"/>
                      <a:r>
                        <a:rPr lang="en-US" sz="1200" dirty="0" smtClean="0">
                          <a:latin typeface="Calibri"/>
                          <a:cs typeface="Calibri"/>
                        </a:rPr>
                        <a:t>Yes</a:t>
                      </a:r>
                      <a:endParaRPr lang="en-US" sz="1200" dirty="0">
                        <a:latin typeface="Calibri"/>
                        <a:cs typeface="Calibri"/>
                      </a:endParaRPr>
                    </a:p>
                  </a:txBody>
                  <a:tcPr/>
                </a:tc>
                <a:tc>
                  <a:txBody>
                    <a:bodyPr/>
                    <a:lstStyle/>
                    <a:p>
                      <a:pPr algn="r"/>
                      <a:r>
                        <a:rPr lang="en-US" sz="1200" dirty="0" smtClean="0">
                          <a:latin typeface="Calibri"/>
                          <a:cs typeface="Calibri"/>
                        </a:rPr>
                        <a:t>Yes</a:t>
                      </a:r>
                      <a:endParaRPr lang="en-US" sz="1200" dirty="0">
                        <a:latin typeface="Calibri"/>
                        <a:cs typeface="Calibri"/>
                      </a:endParaRPr>
                    </a:p>
                  </a:txBody>
                  <a:tcPr/>
                </a:tc>
                <a:tc>
                  <a:txBody>
                    <a:bodyPr/>
                    <a:lstStyle/>
                    <a:p>
                      <a:pPr algn="r"/>
                      <a:endParaRPr lang="en-US" sz="1200" dirty="0">
                        <a:latin typeface="Calibri"/>
                        <a:cs typeface="Calibri"/>
                      </a:endParaRPr>
                    </a:p>
                  </a:txBody>
                  <a:tcPr/>
                </a:tc>
                <a:tc>
                  <a:txBody>
                    <a:bodyPr/>
                    <a:lstStyle/>
                    <a:p>
                      <a:pPr algn="r"/>
                      <a:r>
                        <a:rPr lang="en-US" sz="1200" dirty="0" smtClean="0">
                          <a:solidFill>
                            <a:srgbClr val="008000"/>
                          </a:solidFill>
                          <a:latin typeface="+mn-lt"/>
                          <a:cs typeface="Calibri"/>
                        </a:rPr>
                        <a:t>Yes</a:t>
                      </a:r>
                      <a:endParaRPr lang="en-US" sz="1200" dirty="0">
                        <a:solidFill>
                          <a:srgbClr val="008000"/>
                        </a:solidFill>
                        <a:latin typeface="+mn-lt"/>
                        <a:cs typeface="Calibri"/>
                      </a:endParaRPr>
                    </a:p>
                  </a:txBody>
                  <a:tcPr/>
                </a:tc>
              </a:tr>
              <a:tr h="274320">
                <a:tc>
                  <a:txBody>
                    <a:bodyPr/>
                    <a:lstStyle/>
                    <a:p>
                      <a:pPr algn="l" fontAlgn="b"/>
                      <a:r>
                        <a:rPr lang="en-US" sz="1200" b="1" i="0" u="none" strike="noStrike" dirty="0">
                          <a:latin typeface="Calibri"/>
                          <a:cs typeface="Calibri"/>
                        </a:rPr>
                        <a:t>MTCH2</a:t>
                      </a:r>
                    </a:p>
                  </a:txBody>
                  <a:tcPr marL="12700" marR="12700" marT="12699" marB="0" anchor="ctr"/>
                </a:tc>
                <a:tc>
                  <a:txBody>
                    <a:bodyPr/>
                    <a:lstStyle/>
                    <a:p>
                      <a:pPr algn="r"/>
                      <a:endParaRPr lang="en-US" sz="1200" dirty="0">
                        <a:latin typeface="Calibri"/>
                        <a:cs typeface="Calibri"/>
                      </a:endParaRPr>
                    </a:p>
                  </a:txBody>
                  <a:tcPr/>
                </a:tc>
                <a:tc>
                  <a:txBody>
                    <a:bodyPr/>
                    <a:lstStyle/>
                    <a:p>
                      <a:pPr algn="r"/>
                      <a:endParaRPr lang="en-US" sz="1200" dirty="0">
                        <a:latin typeface="Calibri"/>
                        <a:cs typeface="Calibri"/>
                      </a:endParaRPr>
                    </a:p>
                  </a:txBody>
                  <a:tcPr/>
                </a:tc>
                <a:tc>
                  <a:txBody>
                    <a:bodyPr/>
                    <a:lstStyle/>
                    <a:p>
                      <a:pPr algn="r"/>
                      <a:endParaRPr lang="en-US" sz="1200" dirty="0">
                        <a:latin typeface="Calibri"/>
                        <a:cs typeface="Calibri"/>
                      </a:endParaRPr>
                    </a:p>
                  </a:txBody>
                  <a:tcPr/>
                </a:tc>
                <a:tc>
                  <a:txBody>
                    <a:bodyPr/>
                    <a:lstStyle/>
                    <a:p>
                      <a:pPr algn="r"/>
                      <a:r>
                        <a:rPr lang="en-US" sz="1200" dirty="0" smtClean="0">
                          <a:solidFill>
                            <a:srgbClr val="008000"/>
                          </a:solidFill>
                          <a:latin typeface="Calibri"/>
                          <a:cs typeface="Calibri"/>
                        </a:rPr>
                        <a:t>Yes</a:t>
                      </a:r>
                      <a:endParaRPr lang="en-US" sz="1200" dirty="0">
                        <a:solidFill>
                          <a:srgbClr val="008000"/>
                        </a:solidFill>
                        <a:latin typeface="Calibri"/>
                        <a:cs typeface="Calibri"/>
                      </a:endParaRPr>
                    </a:p>
                  </a:txBody>
                  <a:tcPr/>
                </a:tc>
              </a:tr>
              <a:tr h="274320">
                <a:tc>
                  <a:txBody>
                    <a:bodyPr/>
                    <a:lstStyle/>
                    <a:p>
                      <a:pPr algn="l" fontAlgn="b"/>
                      <a:r>
                        <a:rPr lang="en-US" sz="1200" b="1" i="0" u="none" strike="noStrike" dirty="0">
                          <a:latin typeface="Calibri"/>
                          <a:cs typeface="Calibri"/>
                        </a:rPr>
                        <a:t>CBX3</a:t>
                      </a:r>
                    </a:p>
                  </a:txBody>
                  <a:tcPr marL="12700" marR="12700" marT="12699" marB="0" anchor="ctr"/>
                </a:tc>
                <a:tc>
                  <a:txBody>
                    <a:bodyPr/>
                    <a:lstStyle/>
                    <a:p>
                      <a:pPr algn="r"/>
                      <a:r>
                        <a:rPr lang="en-US" sz="1200" dirty="0" smtClean="0">
                          <a:latin typeface="Calibri"/>
                          <a:cs typeface="Calibri"/>
                        </a:rPr>
                        <a:t>Yes</a:t>
                      </a:r>
                      <a:endParaRPr lang="en-US" sz="1200" dirty="0">
                        <a:latin typeface="Calibri"/>
                        <a:cs typeface="Calibri"/>
                      </a:endParaRPr>
                    </a:p>
                  </a:txBody>
                  <a:tcPr/>
                </a:tc>
                <a:tc>
                  <a:txBody>
                    <a:bodyPr/>
                    <a:lstStyle/>
                    <a:p>
                      <a:pPr algn="r"/>
                      <a:r>
                        <a:rPr lang="en-US" sz="1200" dirty="0" smtClean="0">
                          <a:latin typeface="Calibri"/>
                          <a:cs typeface="Calibri"/>
                        </a:rPr>
                        <a:t>Yes</a:t>
                      </a:r>
                      <a:endParaRPr lang="en-US" sz="1200" dirty="0">
                        <a:latin typeface="Calibri"/>
                        <a:cs typeface="Calibri"/>
                      </a:endParaRPr>
                    </a:p>
                  </a:txBody>
                  <a:tcPr/>
                </a:tc>
                <a:tc>
                  <a:txBody>
                    <a:bodyPr/>
                    <a:lstStyle/>
                    <a:p>
                      <a:pPr algn="r"/>
                      <a:r>
                        <a:rPr lang="en-US" sz="1200" dirty="0" smtClean="0">
                          <a:latin typeface="Calibri"/>
                          <a:cs typeface="Calibri"/>
                        </a:rPr>
                        <a:t>Yes</a:t>
                      </a:r>
                      <a:endParaRPr lang="en-US" sz="1200" dirty="0">
                        <a:latin typeface="Calibri"/>
                        <a:cs typeface="Calibri"/>
                      </a:endParaRPr>
                    </a:p>
                  </a:txBody>
                  <a:tcPr/>
                </a:tc>
                <a:tc>
                  <a:txBody>
                    <a:bodyPr/>
                    <a:lstStyle/>
                    <a:p>
                      <a:pPr algn="r"/>
                      <a:r>
                        <a:rPr lang="en-US" sz="1200" dirty="0" smtClean="0">
                          <a:solidFill>
                            <a:srgbClr val="008000"/>
                          </a:solidFill>
                          <a:latin typeface="Calibri"/>
                          <a:cs typeface="Calibri"/>
                        </a:rPr>
                        <a:t>Yes</a:t>
                      </a:r>
                      <a:endParaRPr lang="en-US" sz="1200" dirty="0">
                        <a:solidFill>
                          <a:srgbClr val="008000"/>
                        </a:solidFill>
                        <a:latin typeface="Calibri"/>
                        <a:cs typeface="Calibri"/>
                      </a:endParaRPr>
                    </a:p>
                  </a:txBody>
                  <a:tcPr/>
                </a:tc>
              </a:tr>
              <a:tr h="274320">
                <a:tc>
                  <a:txBody>
                    <a:bodyPr/>
                    <a:lstStyle/>
                    <a:p>
                      <a:pPr algn="l" fontAlgn="b"/>
                      <a:r>
                        <a:rPr lang="en-US" sz="1200" b="1" i="0" u="none" strike="noStrike" dirty="0">
                          <a:latin typeface="Calibri"/>
                          <a:cs typeface="Calibri"/>
                        </a:rPr>
                        <a:t>TMEM66</a:t>
                      </a:r>
                    </a:p>
                  </a:txBody>
                  <a:tcPr marL="12700" marR="12700" marT="12699" marB="0" anchor="ctr"/>
                </a:tc>
                <a:tc>
                  <a:txBody>
                    <a:bodyPr/>
                    <a:lstStyle/>
                    <a:p>
                      <a:pPr algn="r"/>
                      <a:r>
                        <a:rPr lang="en-US" sz="1200" dirty="0" smtClean="0">
                          <a:latin typeface="Calibri"/>
                          <a:cs typeface="Calibri"/>
                        </a:rPr>
                        <a:t>Yes</a:t>
                      </a:r>
                      <a:endParaRPr lang="en-US" sz="1200" dirty="0">
                        <a:latin typeface="Calibri"/>
                        <a:cs typeface="Calibri"/>
                      </a:endParaRPr>
                    </a:p>
                  </a:txBody>
                  <a:tcPr/>
                </a:tc>
                <a:tc>
                  <a:txBody>
                    <a:bodyPr/>
                    <a:lstStyle/>
                    <a:p>
                      <a:pPr algn="r"/>
                      <a:r>
                        <a:rPr lang="en-US" sz="1200" dirty="0" smtClean="0">
                          <a:latin typeface="Calibri"/>
                          <a:cs typeface="Calibri"/>
                        </a:rPr>
                        <a:t>Yes</a:t>
                      </a:r>
                      <a:endParaRPr lang="en-US" sz="1200" dirty="0">
                        <a:latin typeface="Calibri"/>
                        <a:cs typeface="Calibri"/>
                      </a:endParaRPr>
                    </a:p>
                  </a:txBody>
                  <a:tcPr/>
                </a:tc>
                <a:tc>
                  <a:txBody>
                    <a:bodyPr/>
                    <a:lstStyle/>
                    <a:p>
                      <a:pPr algn="r"/>
                      <a:endParaRPr lang="en-US" sz="1200" dirty="0">
                        <a:latin typeface="Calibri"/>
                        <a:cs typeface="Calibri"/>
                      </a:endParaRPr>
                    </a:p>
                  </a:txBody>
                  <a:tcPr/>
                </a:tc>
                <a:tc>
                  <a:txBody>
                    <a:bodyPr/>
                    <a:lstStyle/>
                    <a:p>
                      <a:pPr algn="r"/>
                      <a:r>
                        <a:rPr lang="en-US" sz="1200" dirty="0" smtClean="0">
                          <a:solidFill>
                            <a:srgbClr val="008000"/>
                          </a:solidFill>
                          <a:latin typeface="Calibri"/>
                          <a:cs typeface="Calibri"/>
                        </a:rPr>
                        <a:t>Yes</a:t>
                      </a:r>
                      <a:endParaRPr lang="en-US" sz="1200" dirty="0">
                        <a:solidFill>
                          <a:srgbClr val="008000"/>
                        </a:solidFill>
                        <a:latin typeface="Calibri"/>
                        <a:cs typeface="Calibri"/>
                      </a:endParaRPr>
                    </a:p>
                  </a:txBody>
                  <a:tcPr/>
                </a:tc>
              </a:tr>
              <a:tr h="274320">
                <a:tc>
                  <a:txBody>
                    <a:bodyPr/>
                    <a:lstStyle/>
                    <a:p>
                      <a:pPr algn="l" fontAlgn="b"/>
                      <a:r>
                        <a:rPr lang="en-US" sz="1200" b="1" i="0" u="none" strike="noStrike" dirty="0">
                          <a:latin typeface="Calibri"/>
                          <a:cs typeface="Calibri"/>
                        </a:rPr>
                        <a:t>TDG</a:t>
                      </a:r>
                    </a:p>
                  </a:txBody>
                  <a:tcPr marL="12700" marR="12700" marT="12699" marB="0" anchor="ctr"/>
                </a:tc>
                <a:tc>
                  <a:txBody>
                    <a:bodyPr/>
                    <a:lstStyle/>
                    <a:p>
                      <a:pPr algn="r"/>
                      <a:r>
                        <a:rPr lang="en-US" sz="1200" dirty="0" smtClean="0">
                          <a:latin typeface="Calibri"/>
                          <a:cs typeface="Calibri"/>
                        </a:rPr>
                        <a:t>Yes</a:t>
                      </a:r>
                      <a:endParaRPr lang="en-US" sz="1200" dirty="0">
                        <a:latin typeface="Calibri"/>
                        <a:cs typeface="Calibri"/>
                      </a:endParaRPr>
                    </a:p>
                  </a:txBody>
                  <a:tcPr/>
                </a:tc>
                <a:tc>
                  <a:txBody>
                    <a:bodyPr/>
                    <a:lstStyle/>
                    <a:p>
                      <a:pPr algn="r"/>
                      <a:r>
                        <a:rPr lang="en-US" sz="1200" dirty="0" smtClean="0">
                          <a:latin typeface="Calibri"/>
                          <a:cs typeface="Calibri"/>
                        </a:rPr>
                        <a:t>Yes</a:t>
                      </a:r>
                      <a:endParaRPr lang="en-US" sz="1200" dirty="0">
                        <a:latin typeface="Calibri"/>
                        <a:cs typeface="Calibri"/>
                      </a:endParaRPr>
                    </a:p>
                  </a:txBody>
                  <a:tcPr/>
                </a:tc>
                <a:tc>
                  <a:txBody>
                    <a:bodyPr/>
                    <a:lstStyle/>
                    <a:p>
                      <a:pPr algn="r"/>
                      <a:r>
                        <a:rPr lang="en-US" sz="1200" dirty="0" smtClean="0">
                          <a:latin typeface="Calibri"/>
                          <a:cs typeface="Calibri"/>
                        </a:rPr>
                        <a:t>Yes</a:t>
                      </a:r>
                      <a:endParaRPr lang="en-US" sz="1200" dirty="0">
                        <a:latin typeface="Calibri"/>
                        <a:cs typeface="Calibri"/>
                      </a:endParaRPr>
                    </a:p>
                  </a:txBody>
                  <a:tcPr/>
                </a:tc>
                <a:tc>
                  <a:txBody>
                    <a:bodyPr/>
                    <a:lstStyle/>
                    <a:p>
                      <a:pPr algn="r"/>
                      <a:r>
                        <a:rPr lang="en-US" sz="1200" dirty="0" smtClean="0">
                          <a:solidFill>
                            <a:srgbClr val="008000"/>
                          </a:solidFill>
                          <a:latin typeface="Calibri"/>
                          <a:cs typeface="Calibri"/>
                        </a:rPr>
                        <a:t>Yes</a:t>
                      </a:r>
                      <a:endParaRPr lang="en-US" sz="1200" dirty="0">
                        <a:solidFill>
                          <a:srgbClr val="008000"/>
                        </a:solidFill>
                        <a:latin typeface="Calibri"/>
                        <a:cs typeface="Calibri"/>
                      </a:endParaRPr>
                    </a:p>
                  </a:txBody>
                  <a:tcPr/>
                </a:tc>
              </a:tr>
              <a:tr h="274320">
                <a:tc>
                  <a:txBody>
                    <a:bodyPr/>
                    <a:lstStyle/>
                    <a:p>
                      <a:pPr algn="l" fontAlgn="b"/>
                      <a:r>
                        <a:rPr lang="en-US" sz="1200" b="1" i="0" u="none" strike="noStrike" dirty="0">
                          <a:latin typeface="Calibri"/>
                          <a:cs typeface="Calibri"/>
                        </a:rPr>
                        <a:t>BOD1</a:t>
                      </a:r>
                    </a:p>
                  </a:txBody>
                  <a:tcPr marL="12700" marR="12700" marT="12699" marB="0" anchor="ctr"/>
                </a:tc>
                <a:tc>
                  <a:txBody>
                    <a:bodyPr/>
                    <a:lstStyle/>
                    <a:p>
                      <a:pPr algn="r"/>
                      <a:endParaRPr lang="en-US" sz="1200">
                        <a:latin typeface="Calibri"/>
                        <a:cs typeface="Calibri"/>
                      </a:endParaRPr>
                    </a:p>
                  </a:txBody>
                  <a:tcPr/>
                </a:tc>
                <a:tc>
                  <a:txBody>
                    <a:bodyPr/>
                    <a:lstStyle/>
                    <a:p>
                      <a:pPr algn="r"/>
                      <a:endParaRPr lang="en-US" sz="1200" dirty="0">
                        <a:latin typeface="Calibri"/>
                        <a:cs typeface="Calibri"/>
                      </a:endParaRPr>
                    </a:p>
                  </a:txBody>
                  <a:tcPr/>
                </a:tc>
                <a:tc>
                  <a:txBody>
                    <a:bodyPr/>
                    <a:lstStyle/>
                    <a:p>
                      <a:pPr algn="r"/>
                      <a:endParaRPr lang="en-US" sz="1200" dirty="0">
                        <a:latin typeface="Calibri"/>
                        <a:cs typeface="Calibri"/>
                      </a:endParaRPr>
                    </a:p>
                  </a:txBody>
                  <a:tcPr/>
                </a:tc>
                <a:tc>
                  <a:txBody>
                    <a:bodyPr/>
                    <a:lstStyle/>
                    <a:p>
                      <a:pPr marL="0" marR="0" indent="0" algn="r" defTabSz="457177" rtl="0" eaLnBrk="1" fontAlgn="auto" latinLnBrk="0" hangingPunct="1">
                        <a:lnSpc>
                          <a:spcPct val="100000"/>
                        </a:lnSpc>
                        <a:spcBef>
                          <a:spcPts val="0"/>
                        </a:spcBef>
                        <a:spcAft>
                          <a:spcPts val="0"/>
                        </a:spcAft>
                        <a:buClrTx/>
                        <a:buSzTx/>
                        <a:buFontTx/>
                        <a:buNone/>
                        <a:tabLst/>
                        <a:defRPr/>
                      </a:pPr>
                      <a:r>
                        <a:rPr lang="en-US" sz="1200" dirty="0" smtClean="0">
                          <a:solidFill>
                            <a:srgbClr val="008000"/>
                          </a:solidFill>
                          <a:latin typeface="+mn-lt"/>
                          <a:cs typeface="Calibri"/>
                        </a:rPr>
                        <a:t>Yes</a:t>
                      </a:r>
                    </a:p>
                  </a:txBody>
                  <a:tcPr/>
                </a:tc>
              </a:tr>
              <a:tr h="274320">
                <a:tc>
                  <a:txBody>
                    <a:bodyPr/>
                    <a:lstStyle/>
                    <a:p>
                      <a:pPr algn="l" fontAlgn="b"/>
                      <a:r>
                        <a:rPr lang="en-US" sz="1200" b="1" i="0" u="none" strike="noStrike" dirty="0">
                          <a:latin typeface="Calibri"/>
                          <a:cs typeface="Calibri"/>
                        </a:rPr>
                        <a:t>CACNA1B</a:t>
                      </a:r>
                    </a:p>
                  </a:txBody>
                  <a:tcPr marL="12700" marR="12700" marT="12699" marB="0" anchor="ctr"/>
                </a:tc>
                <a:tc>
                  <a:txBody>
                    <a:bodyPr/>
                    <a:lstStyle/>
                    <a:p>
                      <a:pPr algn="r"/>
                      <a:endParaRPr lang="en-US" sz="1200">
                        <a:latin typeface="Calibri"/>
                        <a:cs typeface="Calibri"/>
                      </a:endParaRPr>
                    </a:p>
                  </a:txBody>
                  <a:tcPr/>
                </a:tc>
                <a:tc>
                  <a:txBody>
                    <a:bodyPr/>
                    <a:lstStyle/>
                    <a:p>
                      <a:pPr algn="r"/>
                      <a:r>
                        <a:rPr lang="en-US" sz="1200" dirty="0" smtClean="0">
                          <a:latin typeface="Calibri"/>
                          <a:cs typeface="Calibri"/>
                        </a:rPr>
                        <a:t>Yes</a:t>
                      </a:r>
                      <a:endParaRPr lang="en-US" sz="1200" dirty="0">
                        <a:latin typeface="Calibri"/>
                        <a:cs typeface="Calibri"/>
                      </a:endParaRPr>
                    </a:p>
                  </a:txBody>
                  <a:tcPr/>
                </a:tc>
                <a:tc>
                  <a:txBody>
                    <a:bodyPr/>
                    <a:lstStyle/>
                    <a:p>
                      <a:pPr algn="r"/>
                      <a:endParaRPr lang="en-US" sz="1200" dirty="0">
                        <a:latin typeface="Calibri"/>
                        <a:cs typeface="Calibri"/>
                      </a:endParaRPr>
                    </a:p>
                  </a:txBody>
                  <a:tcPr/>
                </a:tc>
                <a:tc>
                  <a:txBody>
                    <a:bodyPr/>
                    <a:lstStyle/>
                    <a:p>
                      <a:pPr marL="0" marR="0" indent="0" algn="r" defTabSz="457177" rtl="0" eaLnBrk="1" fontAlgn="auto" latinLnBrk="0" hangingPunct="1">
                        <a:lnSpc>
                          <a:spcPct val="100000"/>
                        </a:lnSpc>
                        <a:spcBef>
                          <a:spcPts val="0"/>
                        </a:spcBef>
                        <a:spcAft>
                          <a:spcPts val="0"/>
                        </a:spcAft>
                        <a:buClrTx/>
                        <a:buSzTx/>
                        <a:buFontTx/>
                        <a:buNone/>
                        <a:tabLst/>
                        <a:defRPr/>
                      </a:pPr>
                      <a:r>
                        <a:rPr lang="en-US" sz="1200" dirty="0" smtClean="0">
                          <a:solidFill>
                            <a:srgbClr val="008000"/>
                          </a:solidFill>
                          <a:latin typeface="+mn-lt"/>
                          <a:cs typeface="Calibri"/>
                        </a:rPr>
                        <a:t>Yes</a:t>
                      </a:r>
                    </a:p>
                  </a:txBody>
                  <a:tcPr/>
                </a:tc>
              </a:tr>
              <a:tr h="274320">
                <a:tc>
                  <a:txBody>
                    <a:bodyPr/>
                    <a:lstStyle/>
                    <a:p>
                      <a:pPr algn="l" fontAlgn="b"/>
                      <a:r>
                        <a:rPr lang="en-US" sz="1200" b="1" i="0" u="none" strike="noStrike" dirty="0">
                          <a:latin typeface="Calibri"/>
                          <a:cs typeface="Calibri"/>
                        </a:rPr>
                        <a:t>SKA3</a:t>
                      </a:r>
                    </a:p>
                  </a:txBody>
                  <a:tcPr marL="12700" marR="12700" marT="12699" marB="0" anchor="ctr"/>
                </a:tc>
                <a:tc>
                  <a:txBody>
                    <a:bodyPr/>
                    <a:lstStyle/>
                    <a:p>
                      <a:pPr algn="r"/>
                      <a:r>
                        <a:rPr lang="en-US" sz="1200" dirty="0" smtClean="0">
                          <a:latin typeface="Calibri"/>
                          <a:cs typeface="Calibri"/>
                        </a:rPr>
                        <a:t>Yes</a:t>
                      </a:r>
                      <a:endParaRPr lang="en-US" sz="1200" dirty="0">
                        <a:latin typeface="Calibri"/>
                        <a:cs typeface="Calibri"/>
                      </a:endParaRPr>
                    </a:p>
                  </a:txBody>
                  <a:tcPr/>
                </a:tc>
                <a:tc>
                  <a:txBody>
                    <a:bodyPr/>
                    <a:lstStyle/>
                    <a:p>
                      <a:pPr algn="r"/>
                      <a:r>
                        <a:rPr lang="en-US" sz="1200" dirty="0" smtClean="0">
                          <a:latin typeface="Calibri"/>
                          <a:cs typeface="Calibri"/>
                        </a:rPr>
                        <a:t>Yes</a:t>
                      </a:r>
                      <a:endParaRPr lang="en-US" sz="1200" dirty="0">
                        <a:latin typeface="Calibri"/>
                        <a:cs typeface="Calibri"/>
                      </a:endParaRPr>
                    </a:p>
                  </a:txBody>
                  <a:tcPr/>
                </a:tc>
                <a:tc>
                  <a:txBody>
                    <a:bodyPr/>
                    <a:lstStyle/>
                    <a:p>
                      <a:pPr algn="r"/>
                      <a:endParaRPr lang="en-US" sz="1200" dirty="0">
                        <a:latin typeface="Calibri"/>
                        <a:cs typeface="Calibri"/>
                      </a:endParaRPr>
                    </a:p>
                  </a:txBody>
                  <a:tcPr/>
                </a:tc>
                <a:tc>
                  <a:txBody>
                    <a:bodyPr/>
                    <a:lstStyle/>
                    <a:p>
                      <a:pPr algn="r"/>
                      <a:r>
                        <a:rPr lang="en-US" sz="1200" dirty="0" smtClean="0">
                          <a:solidFill>
                            <a:srgbClr val="008000"/>
                          </a:solidFill>
                          <a:latin typeface="Calibri"/>
                          <a:cs typeface="Calibri"/>
                        </a:rPr>
                        <a:t>Yes</a:t>
                      </a:r>
                      <a:endParaRPr lang="en-US" sz="1200" dirty="0">
                        <a:solidFill>
                          <a:srgbClr val="008000"/>
                        </a:solidFill>
                        <a:latin typeface="Calibri"/>
                        <a:cs typeface="Calibri"/>
                      </a:endParaRPr>
                    </a:p>
                  </a:txBody>
                  <a:tcPr/>
                </a:tc>
              </a:tr>
              <a:tr h="274320">
                <a:tc>
                  <a:txBody>
                    <a:bodyPr/>
                    <a:lstStyle/>
                    <a:p>
                      <a:pPr algn="l" fontAlgn="b"/>
                      <a:r>
                        <a:rPr lang="en-US" sz="1200" b="1" i="0" u="none" strike="noStrike" dirty="0">
                          <a:latin typeface="Calibri"/>
                          <a:cs typeface="Calibri"/>
                        </a:rPr>
                        <a:t>AP3S1</a:t>
                      </a:r>
                    </a:p>
                  </a:txBody>
                  <a:tcPr marL="12700" marR="12700" marT="12699" marB="0" anchor="ctr"/>
                </a:tc>
                <a:tc>
                  <a:txBody>
                    <a:bodyPr/>
                    <a:lstStyle/>
                    <a:p>
                      <a:pPr algn="r"/>
                      <a:r>
                        <a:rPr lang="en-US" sz="1200" dirty="0" smtClean="0">
                          <a:latin typeface="Calibri"/>
                          <a:cs typeface="Calibri"/>
                        </a:rPr>
                        <a:t>Yes</a:t>
                      </a:r>
                      <a:endParaRPr lang="en-US" sz="1200" dirty="0">
                        <a:latin typeface="Calibri"/>
                        <a:cs typeface="Calibri"/>
                      </a:endParaRPr>
                    </a:p>
                  </a:txBody>
                  <a:tcPr/>
                </a:tc>
                <a:tc>
                  <a:txBody>
                    <a:bodyPr/>
                    <a:lstStyle/>
                    <a:p>
                      <a:pPr algn="r"/>
                      <a:endParaRPr lang="en-US" sz="1200" dirty="0">
                        <a:latin typeface="Calibri"/>
                        <a:cs typeface="Calibri"/>
                      </a:endParaRPr>
                    </a:p>
                  </a:txBody>
                  <a:tcPr/>
                </a:tc>
                <a:tc>
                  <a:txBody>
                    <a:bodyPr/>
                    <a:lstStyle/>
                    <a:p>
                      <a:pPr algn="r"/>
                      <a:r>
                        <a:rPr lang="en-US" sz="1200" dirty="0" smtClean="0">
                          <a:latin typeface="Calibri"/>
                          <a:cs typeface="Calibri"/>
                        </a:rPr>
                        <a:t>Yes</a:t>
                      </a:r>
                      <a:endParaRPr lang="en-US" sz="1200" dirty="0">
                        <a:latin typeface="Calibri"/>
                        <a:cs typeface="Calibri"/>
                      </a:endParaRPr>
                    </a:p>
                  </a:txBody>
                  <a:tcPr/>
                </a:tc>
                <a:tc>
                  <a:txBody>
                    <a:bodyPr/>
                    <a:lstStyle/>
                    <a:p>
                      <a:pPr algn="r"/>
                      <a:r>
                        <a:rPr lang="en-US" sz="1200" dirty="0" smtClean="0">
                          <a:solidFill>
                            <a:srgbClr val="008000"/>
                          </a:solidFill>
                          <a:latin typeface="+mn-lt"/>
                          <a:cs typeface="Calibri"/>
                        </a:rPr>
                        <a:t>Yes</a:t>
                      </a:r>
                      <a:endParaRPr lang="en-US" sz="1200" dirty="0">
                        <a:solidFill>
                          <a:srgbClr val="008000"/>
                        </a:solidFill>
                        <a:latin typeface="+mn-lt"/>
                        <a:cs typeface="Calibri"/>
                      </a:endParaRPr>
                    </a:p>
                  </a:txBody>
                  <a:tcPr/>
                </a:tc>
              </a:tr>
              <a:tr h="274320">
                <a:tc>
                  <a:txBody>
                    <a:bodyPr/>
                    <a:lstStyle/>
                    <a:p>
                      <a:pPr algn="l" fontAlgn="b"/>
                      <a:r>
                        <a:rPr lang="en-US" sz="1200" b="0" i="0" u="none" strike="noStrike" dirty="0" smtClean="0">
                          <a:latin typeface="Calibri"/>
                          <a:cs typeface="Calibri"/>
                        </a:rPr>
                        <a:t>AC131157</a:t>
                      </a:r>
                      <a:endParaRPr lang="en-US" sz="1200" b="0" i="0" u="none" strike="noStrike" dirty="0">
                        <a:latin typeface="Calibri"/>
                        <a:cs typeface="Calibri"/>
                      </a:endParaRPr>
                    </a:p>
                  </a:txBody>
                  <a:tcPr marL="12700" marR="12700" marT="12699" marB="0" anchor="ctr"/>
                </a:tc>
                <a:tc>
                  <a:txBody>
                    <a:bodyPr/>
                    <a:lstStyle/>
                    <a:p>
                      <a:endParaRPr lang="en-US" sz="1200">
                        <a:latin typeface="Calibri"/>
                        <a:cs typeface="Calibri"/>
                      </a:endParaRPr>
                    </a:p>
                  </a:txBody>
                  <a:tcPr/>
                </a:tc>
                <a:tc>
                  <a:txBody>
                    <a:bodyPr/>
                    <a:lstStyle/>
                    <a:p>
                      <a:endParaRPr lang="en-US" sz="1200" dirty="0">
                        <a:latin typeface="Calibri"/>
                        <a:cs typeface="Calibri"/>
                      </a:endParaRPr>
                    </a:p>
                  </a:txBody>
                  <a:tcPr/>
                </a:tc>
                <a:tc>
                  <a:txBody>
                    <a:bodyPr/>
                    <a:lstStyle/>
                    <a:p>
                      <a:endParaRPr lang="en-US" sz="1200">
                        <a:latin typeface="Calibri"/>
                        <a:cs typeface="Calibri"/>
                      </a:endParaRPr>
                    </a:p>
                  </a:txBody>
                  <a:tcPr/>
                </a:tc>
                <a:tc>
                  <a:txBody>
                    <a:bodyPr/>
                    <a:lstStyle/>
                    <a:p>
                      <a:pPr algn="r"/>
                      <a:r>
                        <a:rPr lang="en-US" sz="1200" dirty="0" smtClean="0">
                          <a:latin typeface="Calibri"/>
                          <a:cs typeface="Calibri"/>
                        </a:rPr>
                        <a:t>N/A</a:t>
                      </a:r>
                      <a:endParaRPr lang="en-US" sz="1200" dirty="0">
                        <a:latin typeface="Calibri"/>
                        <a:cs typeface="Calibri"/>
                      </a:endParaRPr>
                    </a:p>
                  </a:txBody>
                  <a:tcPr/>
                </a:tc>
              </a:tr>
              <a:tr h="274320">
                <a:tc>
                  <a:txBody>
                    <a:bodyPr/>
                    <a:lstStyle/>
                    <a:p>
                      <a:pPr algn="l" fontAlgn="b"/>
                      <a:r>
                        <a:rPr lang="en-US" sz="1200" b="0" i="0" u="none" strike="noStrike" dirty="0" smtClean="0">
                          <a:solidFill>
                            <a:schemeClr val="bg1">
                              <a:lumMod val="50000"/>
                            </a:schemeClr>
                          </a:solidFill>
                          <a:latin typeface="Calibri"/>
                          <a:cs typeface="Calibri"/>
                        </a:rPr>
                        <a:t>AL590623</a:t>
                      </a:r>
                      <a:endParaRPr lang="en-US" sz="1200" b="0" i="0" u="none" strike="noStrike" dirty="0">
                        <a:solidFill>
                          <a:schemeClr val="bg1">
                            <a:lumMod val="50000"/>
                          </a:schemeClr>
                        </a:solidFill>
                        <a:latin typeface="Calibri"/>
                        <a:cs typeface="Calibri"/>
                      </a:endParaRPr>
                    </a:p>
                  </a:txBody>
                  <a:tcPr marL="12700" marR="12700" marT="12699" marB="0" anchor="ctr"/>
                </a:tc>
                <a:tc gridSpan="4">
                  <a:txBody>
                    <a:bodyPr/>
                    <a:lstStyle/>
                    <a:p>
                      <a:pPr algn="ctr"/>
                      <a:r>
                        <a:rPr lang="en-US" sz="1200" dirty="0" err="1" smtClean="0">
                          <a:solidFill>
                            <a:schemeClr val="bg1">
                              <a:lumMod val="50000"/>
                            </a:schemeClr>
                          </a:solidFill>
                          <a:latin typeface="Calibri"/>
                          <a:cs typeface="Calibri"/>
                        </a:rPr>
                        <a:t>Centromere</a:t>
                      </a:r>
                      <a:endParaRPr lang="en-US" sz="1200" dirty="0">
                        <a:solidFill>
                          <a:schemeClr val="bg1">
                            <a:lumMod val="50000"/>
                          </a:schemeClr>
                        </a:solidFill>
                        <a:latin typeface="Calibri"/>
                        <a:cs typeface="Calibri"/>
                      </a:endParaRPr>
                    </a:p>
                  </a:txBody>
                  <a:tcPr/>
                </a:tc>
                <a:tc hMerge="1">
                  <a:txBody>
                    <a:bodyPr/>
                    <a:lstStyle/>
                    <a:p>
                      <a:endParaRPr lang="en-US"/>
                    </a:p>
                  </a:txBody>
                  <a:tcPr/>
                </a:tc>
                <a:tc hMerge="1">
                  <a:txBody>
                    <a:bodyPr/>
                    <a:lstStyle/>
                    <a:p>
                      <a:endParaRPr lang="en-US" dirty="0"/>
                    </a:p>
                  </a:txBody>
                  <a:tcPr/>
                </a:tc>
                <a:tc hMerge="1">
                  <a:txBody>
                    <a:bodyPr/>
                    <a:lstStyle/>
                    <a:p>
                      <a:endParaRPr lang="en-US" dirty="0"/>
                    </a:p>
                  </a:txBody>
                  <a:tcPr/>
                </a:tc>
              </a:tr>
            </a:tbl>
          </a:graphicData>
        </a:graphic>
      </p:graphicFrame>
      <p:grpSp>
        <p:nvGrpSpPr>
          <p:cNvPr id="449540" name="Group 2"/>
          <p:cNvGrpSpPr>
            <a:grpSpLocks/>
          </p:cNvGrpSpPr>
          <p:nvPr/>
        </p:nvGrpSpPr>
        <p:grpSpPr bwMode="auto">
          <a:xfrm>
            <a:off x="3378200" y="1701800"/>
            <a:ext cx="5537200" cy="3421063"/>
            <a:chOff x="3479800" y="165100"/>
            <a:chExt cx="5537200" cy="3421063"/>
          </a:xfrm>
        </p:grpSpPr>
        <p:grpSp>
          <p:nvGrpSpPr>
            <p:cNvPr id="449544" name="Group 1"/>
            <p:cNvGrpSpPr>
              <a:grpSpLocks/>
            </p:cNvGrpSpPr>
            <p:nvPr/>
          </p:nvGrpSpPr>
          <p:grpSpPr bwMode="auto">
            <a:xfrm>
              <a:off x="3479800" y="165100"/>
              <a:ext cx="5537200" cy="3421063"/>
              <a:chOff x="3479800" y="165100"/>
              <a:chExt cx="5537200" cy="3421063"/>
            </a:xfrm>
          </p:grpSpPr>
          <p:pic>
            <p:nvPicPr>
              <p:cNvPr id="449546" name="Picture 9" descr="Approach.png"/>
              <p:cNvPicPr>
                <a:picLocks noChangeAspect="1"/>
              </p:cNvPicPr>
              <p:nvPr/>
            </p:nvPicPr>
            <p:blipFill>
              <a:blip r:embed="rId2">
                <a:extLst>
                  <a:ext uri="{28A0092B-C50C-407E-A947-70E740481C1C}">
                    <a14:useLocalDpi xmlns:a14="http://schemas.microsoft.com/office/drawing/2010/main" val="0"/>
                  </a:ext>
                </a:extLst>
              </a:blip>
              <a:srcRect t="37672"/>
              <a:stretch>
                <a:fillRect/>
              </a:stretch>
            </p:blipFill>
            <p:spPr bwMode="auto">
              <a:xfrm>
                <a:off x="3530600" y="165100"/>
                <a:ext cx="5486400" cy="3421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 name="Rectangle 10"/>
              <p:cNvSpPr/>
              <p:nvPr/>
            </p:nvSpPr>
            <p:spPr>
              <a:xfrm>
                <a:off x="3479800" y="2192338"/>
                <a:ext cx="241300" cy="250825"/>
              </a:xfrm>
              <a:prstGeom prst="rect">
                <a:avLst/>
              </a:prstGeom>
              <a:solidFill>
                <a:schemeClr val="bg1"/>
              </a:solidFill>
              <a:ln>
                <a:noFill/>
                <a:headEnd type="stealth" w="lg" len="lg"/>
                <a:tailEnd type="none"/>
              </a:ln>
              <a:effectLst/>
            </p:spPr>
            <p:style>
              <a:lnRef idx="2">
                <a:schemeClr val="accent1"/>
              </a:lnRef>
              <a:fillRef idx="0">
                <a:schemeClr val="accent1"/>
              </a:fillRef>
              <a:effectRef idx="1">
                <a:schemeClr val="accent1"/>
              </a:effectRef>
              <a:fontRef idx="minor">
                <a:schemeClr val="tx1"/>
              </a:fontRef>
            </p:style>
            <p:txBody>
              <a:bodyPr lIns="91320" tIns="45658" rIns="91320" bIns="45658" anchor="ctr"/>
              <a:lstStyle/>
              <a:p>
                <a:pPr algn="ctr" defTabSz="456607" fontAlgn="auto">
                  <a:spcBef>
                    <a:spcPts val="0"/>
                  </a:spcBef>
                  <a:spcAft>
                    <a:spcPts val="0"/>
                  </a:spcAft>
                  <a:defRPr/>
                </a:pPr>
                <a:endParaRPr lang="en-US" sz="1800" b="0">
                  <a:solidFill>
                    <a:prstClr val="black"/>
                  </a:solidFill>
                  <a:latin typeface="Calibri"/>
                </a:endParaRPr>
              </a:p>
            </p:txBody>
          </p:sp>
        </p:grpSp>
        <p:sp>
          <p:nvSpPr>
            <p:cNvPr id="14" name="Rectangle 13"/>
            <p:cNvSpPr/>
            <p:nvPr/>
          </p:nvSpPr>
          <p:spPr>
            <a:xfrm>
              <a:off x="6965950" y="677863"/>
              <a:ext cx="241300" cy="250825"/>
            </a:xfrm>
            <a:prstGeom prst="rect">
              <a:avLst/>
            </a:prstGeom>
            <a:solidFill>
              <a:schemeClr val="bg1"/>
            </a:solidFill>
            <a:ln>
              <a:noFill/>
              <a:headEnd type="stealth" w="lg" len="lg"/>
              <a:tailEnd type="none"/>
            </a:ln>
            <a:effectLst/>
          </p:spPr>
          <p:style>
            <a:lnRef idx="2">
              <a:schemeClr val="accent1"/>
            </a:lnRef>
            <a:fillRef idx="0">
              <a:schemeClr val="accent1"/>
            </a:fillRef>
            <a:effectRef idx="1">
              <a:schemeClr val="accent1"/>
            </a:effectRef>
            <a:fontRef idx="minor">
              <a:schemeClr val="tx1"/>
            </a:fontRef>
          </p:style>
          <p:txBody>
            <a:bodyPr lIns="91320" tIns="45658" rIns="91320" bIns="45658" anchor="ctr"/>
            <a:lstStyle/>
            <a:p>
              <a:pPr algn="ctr" defTabSz="456607" fontAlgn="auto">
                <a:spcBef>
                  <a:spcPts val="0"/>
                </a:spcBef>
                <a:spcAft>
                  <a:spcPts val="0"/>
                </a:spcAft>
                <a:defRPr/>
              </a:pPr>
              <a:endParaRPr lang="en-US" sz="1800" b="0">
                <a:solidFill>
                  <a:prstClr val="black"/>
                </a:solidFill>
                <a:latin typeface="Calibri"/>
              </a:endParaRPr>
            </a:p>
          </p:txBody>
        </p:sp>
      </p:grpSp>
      <p:sp>
        <p:nvSpPr>
          <p:cNvPr id="449541" name="TextBox 14"/>
          <p:cNvSpPr txBox="1">
            <a:spLocks noChangeArrowheads="1"/>
          </p:cNvSpPr>
          <p:nvPr/>
        </p:nvSpPr>
        <p:spPr bwMode="auto">
          <a:xfrm>
            <a:off x="3838575" y="5299075"/>
            <a:ext cx="5178425" cy="1200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20" tIns="45663" rIns="91320" bIns="45663">
            <a:spAutoFit/>
          </a:bodyPr>
          <a:lstStyle>
            <a:lvl1pPr defTabSz="455613" eaLnBrk="0" hangingPunct="0">
              <a:defRPr sz="1200" b="1">
                <a:solidFill>
                  <a:schemeClr val="tx1"/>
                </a:solidFill>
                <a:latin typeface="Arial" charset="0"/>
                <a:ea typeface="ＭＳ Ｐゴシック" charset="-128"/>
              </a:defRPr>
            </a:lvl1pPr>
            <a:lvl2pPr marL="742950" indent="-285750" defTabSz="455613" eaLnBrk="0" hangingPunct="0">
              <a:defRPr sz="1200" b="1">
                <a:solidFill>
                  <a:schemeClr val="tx1"/>
                </a:solidFill>
                <a:latin typeface="Arial" charset="0"/>
                <a:ea typeface="ＭＳ Ｐゴシック" charset="-128"/>
              </a:defRPr>
            </a:lvl2pPr>
            <a:lvl3pPr marL="1143000" indent="-228600" defTabSz="455613" eaLnBrk="0" hangingPunct="0">
              <a:defRPr sz="1200" b="1">
                <a:solidFill>
                  <a:schemeClr val="tx1"/>
                </a:solidFill>
                <a:latin typeface="Arial" charset="0"/>
                <a:ea typeface="ＭＳ Ｐゴシック" charset="-128"/>
              </a:defRPr>
            </a:lvl3pPr>
            <a:lvl4pPr marL="1600200" indent="-228600" defTabSz="455613" eaLnBrk="0" hangingPunct="0">
              <a:defRPr sz="1200" b="1">
                <a:solidFill>
                  <a:schemeClr val="tx1"/>
                </a:solidFill>
                <a:latin typeface="Arial" charset="0"/>
                <a:ea typeface="ＭＳ Ｐゴシック" charset="-128"/>
              </a:defRPr>
            </a:lvl4pPr>
            <a:lvl5pPr marL="2057400" indent="-228600" defTabSz="455613" eaLnBrk="0" hangingPunct="0">
              <a:defRPr sz="1200" b="1">
                <a:solidFill>
                  <a:schemeClr val="tx1"/>
                </a:solidFill>
                <a:latin typeface="Arial" charset="0"/>
                <a:ea typeface="ＭＳ Ｐゴシック" charset="-128"/>
              </a:defRPr>
            </a:lvl5pPr>
            <a:lvl6pPr marL="2514600" indent="-228600" defTabSz="4556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56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56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5613" eaLnBrk="0" fontAlgn="base" hangingPunct="0">
              <a:spcBef>
                <a:spcPct val="0"/>
              </a:spcBef>
              <a:spcAft>
                <a:spcPct val="0"/>
              </a:spcAft>
              <a:defRPr sz="1200" b="1">
                <a:solidFill>
                  <a:schemeClr val="tx1"/>
                </a:solidFill>
                <a:latin typeface="Arial" charset="0"/>
                <a:ea typeface="ＭＳ Ｐゴシック" charset="-128"/>
              </a:defRPr>
            </a:lvl9pPr>
          </a:lstStyle>
          <a:p>
            <a:pPr algn="ctr" eaLnBrk="1" hangingPunct="1"/>
            <a:r>
              <a:rPr lang="en-US" altLang="en-US" sz="2400">
                <a:solidFill>
                  <a:srgbClr val="F79646"/>
                </a:solidFill>
                <a:latin typeface="Calibri" charset="0"/>
                <a:cs typeface="+mn-cs"/>
              </a:rPr>
              <a:t>On avg. 6-10 novel Retrodups per person </a:t>
            </a:r>
            <a:r>
              <a:rPr lang="en-US" altLang="en-US" sz="2400" b="0">
                <a:solidFill>
                  <a:srgbClr val="F79646"/>
                </a:solidFill>
                <a:latin typeface="Calibri" charset="0"/>
                <a:cs typeface="+mn-cs"/>
              </a:rPr>
              <a:t>in 1000G dataset. Also, 147 total genes with retrodups</a:t>
            </a:r>
          </a:p>
        </p:txBody>
      </p:sp>
      <p:sp>
        <p:nvSpPr>
          <p:cNvPr id="31" name="Freeform 30"/>
          <p:cNvSpPr/>
          <p:nvPr/>
        </p:nvSpPr>
        <p:spPr>
          <a:xfrm>
            <a:off x="2933700" y="1778000"/>
            <a:ext cx="698500" cy="3594100"/>
          </a:xfrm>
          <a:custGeom>
            <a:avLst/>
            <a:gdLst>
              <a:gd name="connsiteX0" fmla="*/ 0 w 812800"/>
              <a:gd name="connsiteY0" fmla="*/ 5524500 h 5524500"/>
              <a:gd name="connsiteX1" fmla="*/ 0 w 812800"/>
              <a:gd name="connsiteY1" fmla="*/ 5524500 h 5524500"/>
              <a:gd name="connsiteX2" fmla="*/ 355600 w 812800"/>
              <a:gd name="connsiteY2" fmla="*/ 5511800 h 5524500"/>
              <a:gd name="connsiteX3" fmla="*/ 355600 w 812800"/>
              <a:gd name="connsiteY3" fmla="*/ 0 h 5524500"/>
              <a:gd name="connsiteX4" fmla="*/ 812800 w 812800"/>
              <a:gd name="connsiteY4" fmla="*/ 0 h 5524500"/>
              <a:gd name="connsiteX5" fmla="*/ 812800 w 812800"/>
              <a:gd name="connsiteY5" fmla="*/ 0 h 5524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2800" h="5524500">
                <a:moveTo>
                  <a:pt x="0" y="5524500"/>
                </a:moveTo>
                <a:lnTo>
                  <a:pt x="0" y="5524500"/>
                </a:lnTo>
                <a:lnTo>
                  <a:pt x="355600" y="5511800"/>
                </a:lnTo>
                <a:lnTo>
                  <a:pt x="355600" y="0"/>
                </a:lnTo>
                <a:lnTo>
                  <a:pt x="812800" y="0"/>
                </a:lnTo>
                <a:lnTo>
                  <a:pt x="812800" y="0"/>
                </a:lnTo>
              </a:path>
            </a:pathLst>
          </a:custGeom>
          <a:ln>
            <a:headEnd type="oval" w="lg" len="med"/>
            <a:tailEnd type="triangle" w="lg" len="med"/>
          </a:ln>
          <a:effectLst/>
        </p:spPr>
        <p:style>
          <a:lnRef idx="2">
            <a:schemeClr val="accent1"/>
          </a:lnRef>
          <a:fillRef idx="0">
            <a:schemeClr val="accent1"/>
          </a:fillRef>
          <a:effectRef idx="1">
            <a:schemeClr val="accent1"/>
          </a:effectRef>
          <a:fontRef idx="minor">
            <a:schemeClr val="tx1"/>
          </a:fontRef>
        </p:style>
        <p:txBody>
          <a:bodyPr lIns="91320" tIns="45663" rIns="91320" bIns="45663" anchor="ctr"/>
          <a:lstStyle/>
          <a:p>
            <a:pPr algn="ctr">
              <a:defRPr/>
            </a:pPr>
            <a:endParaRPr lang="en-US">
              <a:solidFill>
                <a:prstClr val="black"/>
              </a:solidFill>
              <a:latin typeface="Calibri"/>
            </a:endParaRPr>
          </a:p>
        </p:txBody>
      </p:sp>
      <p:sp>
        <p:nvSpPr>
          <p:cNvPr id="449543" name="TextBox 11"/>
          <p:cNvSpPr txBox="1">
            <a:spLocks noChangeArrowheads="1"/>
          </p:cNvSpPr>
          <p:nvPr/>
        </p:nvSpPr>
        <p:spPr bwMode="auto">
          <a:xfrm>
            <a:off x="6021388" y="6445250"/>
            <a:ext cx="1893887" cy="261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20" tIns="45658" rIns="91320" bIns="45658">
            <a:spAutoFit/>
          </a:bodyPr>
          <a:lstStyle>
            <a:lvl1pPr defTabSz="455613" eaLnBrk="0" hangingPunct="0">
              <a:defRPr sz="1200" b="1">
                <a:solidFill>
                  <a:schemeClr val="tx1"/>
                </a:solidFill>
                <a:latin typeface="Arial" charset="0"/>
                <a:ea typeface="ＭＳ Ｐゴシック" charset="-128"/>
              </a:defRPr>
            </a:lvl1pPr>
            <a:lvl2pPr marL="742950" indent="-285750" defTabSz="455613" eaLnBrk="0" hangingPunct="0">
              <a:defRPr sz="1200" b="1">
                <a:solidFill>
                  <a:schemeClr val="tx1"/>
                </a:solidFill>
                <a:latin typeface="Arial" charset="0"/>
                <a:ea typeface="ＭＳ Ｐゴシック" charset="-128"/>
              </a:defRPr>
            </a:lvl2pPr>
            <a:lvl3pPr marL="1143000" indent="-228600" defTabSz="455613" eaLnBrk="0" hangingPunct="0">
              <a:defRPr sz="1200" b="1">
                <a:solidFill>
                  <a:schemeClr val="tx1"/>
                </a:solidFill>
                <a:latin typeface="Arial" charset="0"/>
                <a:ea typeface="ＭＳ Ｐゴシック" charset="-128"/>
              </a:defRPr>
            </a:lvl3pPr>
            <a:lvl4pPr marL="1600200" indent="-228600" defTabSz="455613" eaLnBrk="0" hangingPunct="0">
              <a:defRPr sz="1200" b="1">
                <a:solidFill>
                  <a:schemeClr val="tx1"/>
                </a:solidFill>
                <a:latin typeface="Arial" charset="0"/>
                <a:ea typeface="ＭＳ Ｐゴシック" charset="-128"/>
              </a:defRPr>
            </a:lvl4pPr>
            <a:lvl5pPr marL="2057400" indent="-228600" defTabSz="455613" eaLnBrk="0" hangingPunct="0">
              <a:defRPr sz="1200" b="1">
                <a:solidFill>
                  <a:schemeClr val="tx1"/>
                </a:solidFill>
                <a:latin typeface="Arial" charset="0"/>
                <a:ea typeface="ＭＳ Ｐゴシック" charset="-128"/>
              </a:defRPr>
            </a:lvl5pPr>
            <a:lvl6pPr marL="2514600" indent="-228600" defTabSz="4556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56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56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5613"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100" b="0">
                <a:solidFill>
                  <a:srgbClr val="000000"/>
                </a:solidFill>
                <a:latin typeface="Calibri" charset="0"/>
                <a:cs typeface="+mn-cs"/>
              </a:rPr>
              <a:t>[Abyzov et al. Gen. Res. ('13) ]</a:t>
            </a:r>
          </a:p>
        </p:txBody>
      </p:sp>
    </p:spTree>
    <p:extLst>
      <p:ext uri="{BB962C8B-B14F-4D97-AF65-F5344CB8AC3E}">
        <p14:creationId xmlns:p14="http://schemas.microsoft.com/office/powerpoint/2010/main" val="3424402863"/>
      </p:ext>
    </p:extLst>
  </p:cSld>
  <p:clrMapOvr>
    <a:masterClrMapping/>
  </p:clrMapOvr>
  <p:transition spd="slow" advTm="28951"/>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1"/>
          <p:cNvSpPr txBox="1">
            <a:spLocks noChangeArrowheads="1"/>
          </p:cNvSpPr>
          <p:nvPr/>
        </p:nvSpPr>
        <p:spPr bwMode="auto">
          <a:xfrm>
            <a:off x="325438" y="381000"/>
            <a:ext cx="8493125" cy="4159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FFFFF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9pPr>
          </a:lstStyle>
          <a:p>
            <a:pPr algn="ctr" defTabSz="414683" hangingPunct="0">
              <a:lnSpc>
                <a:spcPct val="93000"/>
              </a:lnSpc>
              <a:buClr>
                <a:srgbClr val="000000"/>
              </a:buClr>
              <a:buSzPct val="45000"/>
              <a:defRPr/>
            </a:pPr>
            <a:r>
              <a:rPr lang="en-GB" sz="1500">
                <a:latin typeface="Arial" charset="0"/>
              </a:rPr>
              <a:t>Frequency of novel retroduplications by populations. </a:t>
            </a:r>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8525" y="979488"/>
            <a:ext cx="7353300" cy="4892675"/>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FFFFF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076" name="Text Box 4"/>
          <p:cNvSpPr txBox="1">
            <a:spLocks noChangeArrowheads="1"/>
          </p:cNvSpPr>
          <p:nvPr/>
        </p:nvSpPr>
        <p:spPr bwMode="auto">
          <a:xfrm>
            <a:off x="898525" y="5972175"/>
            <a:ext cx="3917950" cy="23177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FFFFF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9pPr>
          </a:lstStyle>
          <a:p>
            <a:pPr defTabSz="414683" hangingPunct="0">
              <a:lnSpc>
                <a:spcPct val="93000"/>
              </a:lnSpc>
              <a:buClr>
                <a:srgbClr val="000000"/>
              </a:buClr>
              <a:buSzPct val="45000"/>
              <a:defRPr/>
            </a:pPr>
            <a:r>
              <a:rPr lang="en-GB" sz="1100">
                <a:latin typeface="Arial" charset="0"/>
              </a:rPr>
              <a:t>Abyzov A et al. Genome Res. 2013;23:2042-2052</a:t>
            </a:r>
          </a:p>
        </p:txBody>
      </p:sp>
    </p:spTree>
    <p:extLst>
      <p:ext uri="{BB962C8B-B14F-4D97-AF65-F5344CB8AC3E}">
        <p14:creationId xmlns:p14="http://schemas.microsoft.com/office/powerpoint/2010/main" val="1804730187"/>
      </p:ext>
    </p:extLst>
  </p:cSld>
  <p:clrMapOvr>
    <a:masterClrMapping/>
  </p:clrMapOvr>
  <p:transition spd="med" advTm="29536"/>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2609" name="Picture 2" descr="Enrichment_in_cycles.two.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50863" y="685800"/>
            <a:ext cx="8229600" cy="6172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52610" name="Title 1"/>
          <p:cNvSpPr>
            <a:spLocks noGrp="1"/>
          </p:cNvSpPr>
          <p:nvPr>
            <p:ph type="title"/>
          </p:nvPr>
        </p:nvSpPr>
        <p:spPr>
          <a:xfrm>
            <a:off x="457200" y="-109538"/>
            <a:ext cx="8229600" cy="1143001"/>
          </a:xfrm>
        </p:spPr>
        <p:txBody>
          <a:bodyPr/>
          <a:lstStyle/>
          <a:p>
            <a:r>
              <a:rPr lang="en-US" altLang="en-US" sz="3200">
                <a:ea typeface="ＭＳ Ｐゴシック" charset="-128"/>
              </a:rPr>
              <a:t>Hypothesis: </a:t>
            </a:r>
            <a:r>
              <a:rPr lang="en-US" altLang="en-US" sz="3200" b="1">
                <a:ea typeface="ＭＳ Ｐゴシック" charset="-128"/>
              </a:rPr>
              <a:t>retrotransposition is coupled</a:t>
            </a:r>
            <a:br>
              <a:rPr lang="en-US" altLang="en-US" sz="3200" b="1">
                <a:ea typeface="ＭＳ Ｐゴシック" charset="-128"/>
              </a:rPr>
            </a:br>
            <a:r>
              <a:rPr lang="en-US" altLang="en-US" sz="3200" b="1">
                <a:ea typeface="ＭＳ Ｐゴシック" charset="-128"/>
              </a:rPr>
              <a:t>to cell division (in germline)</a:t>
            </a:r>
          </a:p>
        </p:txBody>
      </p:sp>
      <p:sp>
        <p:nvSpPr>
          <p:cNvPr id="452611" name="TextBox 4"/>
          <p:cNvSpPr txBox="1">
            <a:spLocks noChangeArrowheads="1"/>
          </p:cNvSpPr>
          <p:nvPr/>
        </p:nvSpPr>
        <p:spPr bwMode="auto">
          <a:xfrm rot="-5400000">
            <a:off x="8066088" y="5048250"/>
            <a:ext cx="1893888" cy="261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20" tIns="45658" rIns="91320" bIns="45658">
            <a:spAutoFit/>
          </a:bodyPr>
          <a:lstStyle>
            <a:lvl1pPr defTabSz="455613" eaLnBrk="0" hangingPunct="0">
              <a:defRPr sz="1200" b="1">
                <a:solidFill>
                  <a:schemeClr val="tx1"/>
                </a:solidFill>
                <a:latin typeface="Arial" charset="0"/>
                <a:ea typeface="ＭＳ Ｐゴシック" charset="-128"/>
              </a:defRPr>
            </a:lvl1pPr>
            <a:lvl2pPr marL="742950" indent="-285750" defTabSz="455613" eaLnBrk="0" hangingPunct="0">
              <a:defRPr sz="1200" b="1">
                <a:solidFill>
                  <a:schemeClr val="tx1"/>
                </a:solidFill>
                <a:latin typeface="Arial" charset="0"/>
                <a:ea typeface="ＭＳ Ｐゴシック" charset="-128"/>
              </a:defRPr>
            </a:lvl2pPr>
            <a:lvl3pPr marL="1143000" indent="-228600" defTabSz="455613" eaLnBrk="0" hangingPunct="0">
              <a:defRPr sz="1200" b="1">
                <a:solidFill>
                  <a:schemeClr val="tx1"/>
                </a:solidFill>
                <a:latin typeface="Arial" charset="0"/>
                <a:ea typeface="ＭＳ Ｐゴシック" charset="-128"/>
              </a:defRPr>
            </a:lvl3pPr>
            <a:lvl4pPr marL="1600200" indent="-228600" defTabSz="455613" eaLnBrk="0" hangingPunct="0">
              <a:defRPr sz="1200" b="1">
                <a:solidFill>
                  <a:schemeClr val="tx1"/>
                </a:solidFill>
                <a:latin typeface="Arial" charset="0"/>
                <a:ea typeface="ＭＳ Ｐゴシック" charset="-128"/>
              </a:defRPr>
            </a:lvl4pPr>
            <a:lvl5pPr marL="2057400" indent="-228600" defTabSz="455613" eaLnBrk="0" hangingPunct="0">
              <a:defRPr sz="1200" b="1">
                <a:solidFill>
                  <a:schemeClr val="tx1"/>
                </a:solidFill>
                <a:latin typeface="Arial" charset="0"/>
                <a:ea typeface="ＭＳ Ｐゴシック" charset="-128"/>
              </a:defRPr>
            </a:lvl5pPr>
            <a:lvl6pPr marL="2514600" indent="-228600" defTabSz="4556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56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56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5613"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100" b="0">
                <a:solidFill>
                  <a:srgbClr val="000000"/>
                </a:solidFill>
                <a:latin typeface="Calibri" charset="0"/>
                <a:cs typeface="+mn-cs"/>
              </a:rPr>
              <a:t>[Abyzov et al. Gen. Res. ('13) ]</a:t>
            </a:r>
          </a:p>
        </p:txBody>
      </p:sp>
    </p:spTree>
    <p:extLst>
      <p:ext uri="{BB962C8B-B14F-4D97-AF65-F5344CB8AC3E}">
        <p14:creationId xmlns:p14="http://schemas.microsoft.com/office/powerpoint/2010/main" val="3913118208"/>
      </p:ext>
    </p:extLst>
  </p:cSld>
  <p:clrMapOvr>
    <a:masterClrMapping/>
  </p:clrMapOvr>
  <p:transition spd="slow" advTm="58462"/>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99362" name="Title 1"/>
          <p:cNvSpPr>
            <a:spLocks noGrp="1"/>
          </p:cNvSpPr>
          <p:nvPr>
            <p:ph type="title"/>
          </p:nvPr>
        </p:nvSpPr>
        <p:spPr>
          <a:xfrm>
            <a:off x="222250" y="144463"/>
            <a:ext cx="8785225" cy="612775"/>
          </a:xfrm>
        </p:spPr>
        <p:txBody>
          <a:bodyPr/>
          <a:lstStyle/>
          <a:p>
            <a:r>
              <a:rPr lang="en-US" altLang="en-US" sz="1200" b="0" dirty="0">
                <a:solidFill>
                  <a:schemeClr val="tx1">
                    <a:lumMod val="50000"/>
                    <a:lumOff val="50000"/>
                  </a:schemeClr>
                </a:solidFill>
                <a:ea typeface="ＭＳ Ｐゴシック" charset="-128"/>
              </a:rPr>
              <a:t>Human Genome Analysis –</a:t>
            </a:r>
            <a:r>
              <a:rPr lang="en-US" altLang="en-US" sz="1800" b="0" dirty="0">
                <a:solidFill>
                  <a:schemeClr val="tx1">
                    <a:lumMod val="50000"/>
                    <a:lumOff val="50000"/>
                  </a:schemeClr>
                </a:solidFill>
                <a:ea typeface="ＭＳ Ｐゴシック" charset="-128"/>
              </a:rPr>
              <a:t> SVs &amp; </a:t>
            </a:r>
            <a:r>
              <a:rPr lang="en-US" altLang="en-US" sz="1800" b="0" dirty="0" err="1">
                <a:solidFill>
                  <a:schemeClr val="tx1">
                    <a:lumMod val="50000"/>
                    <a:lumOff val="50000"/>
                  </a:schemeClr>
                </a:solidFill>
                <a:ea typeface="ＭＳ Ｐゴシック" charset="-128"/>
              </a:rPr>
              <a:t>Pseudogenes</a:t>
            </a:r>
            <a:r>
              <a:rPr lang="en-US" altLang="en-US" sz="1800" b="0" dirty="0">
                <a:solidFill>
                  <a:schemeClr val="tx1">
                    <a:lumMod val="50000"/>
                    <a:lumOff val="50000"/>
                  </a:schemeClr>
                </a:solidFill>
                <a:ea typeface="ＭＳ Ｐゴシック" charset="-128"/>
              </a:rPr>
              <a:t>, Tricky but Crucial Genomic Features, Targeted by </a:t>
            </a:r>
            <a:r>
              <a:rPr lang="en-US" altLang="en-US" sz="1800" b="0" dirty="0" smtClean="0">
                <a:solidFill>
                  <a:schemeClr val="tx1">
                    <a:lumMod val="50000"/>
                    <a:lumOff val="50000"/>
                  </a:schemeClr>
                </a:solidFill>
                <a:ea typeface="ＭＳ Ｐゴシック" charset="-128"/>
              </a:rPr>
              <a:t>Long-read Sequencing: </a:t>
            </a:r>
            <a:r>
              <a:rPr lang="en-US" altLang="en-US" sz="1800" b="0" dirty="0">
                <a:solidFill>
                  <a:schemeClr val="tx1">
                    <a:lumMod val="50000"/>
                    <a:lumOff val="50000"/>
                  </a:schemeClr>
                </a:solidFill>
                <a:ea typeface="ＭＳ Ｐゴシック" charset="-128"/>
              </a:rPr>
              <a:t>Current Short-read Results &amp; Future Prospects</a:t>
            </a:r>
          </a:p>
        </p:txBody>
      </p:sp>
      <p:sp>
        <p:nvSpPr>
          <p:cNvPr id="399363" name="Content Placeholder 2"/>
          <p:cNvSpPr>
            <a:spLocks noGrp="1"/>
          </p:cNvSpPr>
          <p:nvPr>
            <p:ph sz="half" idx="1"/>
          </p:nvPr>
        </p:nvSpPr>
        <p:spPr>
          <a:xfrm>
            <a:off x="79375" y="917575"/>
            <a:ext cx="4716871" cy="5553075"/>
          </a:xfrm>
        </p:spPr>
        <p:txBody>
          <a:bodyPr/>
          <a:lstStyle/>
          <a:p>
            <a:r>
              <a:rPr lang="en-US" altLang="en-US" sz="1800" b="1" dirty="0">
                <a:solidFill>
                  <a:srgbClr val="FFFF00"/>
                </a:solidFill>
                <a:ea typeface="ＭＳ Ｐゴシック" charset="-128"/>
              </a:rPr>
              <a:t>SV Breakpoints</a:t>
            </a:r>
          </a:p>
          <a:p>
            <a:pPr lvl="1"/>
            <a:r>
              <a:rPr lang="en-US" altLang="en-US" sz="1600" dirty="0">
                <a:solidFill>
                  <a:schemeClr val="tx1">
                    <a:lumMod val="50000"/>
                    <a:lumOff val="50000"/>
                  </a:schemeClr>
                </a:solidFill>
                <a:ea typeface="ＭＳ Ｐゴシック" charset="-128"/>
              </a:rPr>
              <a:t>~9K deletions with </a:t>
            </a:r>
            <a:r>
              <a:rPr lang="en-US" altLang="en-US" sz="1600" dirty="0" smtClean="0">
                <a:solidFill>
                  <a:schemeClr val="tx1">
                    <a:lumMod val="50000"/>
                    <a:lumOff val="50000"/>
                  </a:schemeClr>
                </a:solidFill>
                <a:ea typeface="ＭＳ Ｐゴシック" charset="-128"/>
              </a:rPr>
              <a:t>breakpoints &amp; mechanism classification </a:t>
            </a:r>
            <a:r>
              <a:rPr lang="en-US" altLang="en-US" sz="1600" dirty="0">
                <a:solidFill>
                  <a:schemeClr val="tx1">
                    <a:lumMod val="50000"/>
                    <a:lumOff val="50000"/>
                  </a:schemeClr>
                </a:solidFill>
                <a:ea typeface="ＭＳ Ｐゴシック" charset="-128"/>
              </a:rPr>
              <a:t>from </a:t>
            </a:r>
            <a:r>
              <a:rPr lang="en-US" altLang="en-US" sz="1600" dirty="0" smtClean="0">
                <a:solidFill>
                  <a:schemeClr val="tx1">
                    <a:lumMod val="50000"/>
                    <a:lumOff val="50000"/>
                  </a:schemeClr>
                </a:solidFill>
                <a:ea typeface="ＭＳ Ｐゴシック" charset="-128"/>
              </a:rPr>
              <a:t>1000G</a:t>
            </a:r>
          </a:p>
          <a:p>
            <a:pPr lvl="1"/>
            <a:r>
              <a:rPr lang="en-US" altLang="en-US" sz="1600" dirty="0">
                <a:solidFill>
                  <a:schemeClr val="tx1">
                    <a:lumMod val="50000"/>
                    <a:lumOff val="50000"/>
                  </a:schemeClr>
                </a:solidFill>
                <a:ea typeface="ＭＳ Ｐゴシック" charset="-128"/>
              </a:rPr>
              <a:t>S</a:t>
            </a:r>
            <a:r>
              <a:rPr lang="en-US" altLang="en-US" sz="1600" dirty="0" smtClean="0">
                <a:solidFill>
                  <a:schemeClr val="tx1">
                    <a:lumMod val="50000"/>
                    <a:lumOff val="50000"/>
                  </a:schemeClr>
                </a:solidFill>
                <a:ea typeface="ＭＳ Ｐゴシック" charset="-128"/>
              </a:rPr>
              <a:t>mall </a:t>
            </a:r>
            <a:r>
              <a:rPr lang="en-US" altLang="en-US" sz="1600" dirty="0">
                <a:solidFill>
                  <a:schemeClr val="tx1">
                    <a:lumMod val="50000"/>
                    <a:lumOff val="50000"/>
                  </a:schemeClr>
                </a:solidFill>
                <a:ea typeface="ＭＳ Ｐゴシック" charset="-128"/>
              </a:rPr>
              <a:t>subset of tot. deletions, which could be greatly expanded by long reads</a:t>
            </a:r>
          </a:p>
          <a:p>
            <a:pPr lvl="1"/>
            <a:r>
              <a:rPr lang="en-US" altLang="en-US" sz="1600" dirty="0">
                <a:solidFill>
                  <a:schemeClr val="tx1">
                    <a:lumMod val="50000"/>
                    <a:lumOff val="50000"/>
                  </a:schemeClr>
                </a:solidFill>
                <a:ea typeface="ＭＳ Ｐゴシック" charset="-128"/>
              </a:rPr>
              <a:t>More nearby SNPs than genomic average. </a:t>
            </a:r>
          </a:p>
          <a:p>
            <a:pPr lvl="1"/>
            <a:r>
              <a:rPr lang="en-US" altLang="en-US" sz="1600" dirty="0">
                <a:solidFill>
                  <a:schemeClr val="tx1">
                    <a:lumMod val="50000"/>
                    <a:lumOff val="50000"/>
                  </a:schemeClr>
                </a:solidFill>
                <a:ea typeface="ＭＳ Ｐゴシック" charset="-128"/>
              </a:rPr>
              <a:t>From methylation, Hi-C , &amp; his mods, NAHR breakpoints  associated with open chromatin (perhaps occurring w/o replication &amp; division)</a:t>
            </a:r>
          </a:p>
          <a:p>
            <a:pPr lvl="1"/>
            <a:r>
              <a:rPr lang="en-US" altLang="en-US" sz="1600" dirty="0">
                <a:solidFill>
                  <a:schemeClr val="tx1">
                    <a:lumMod val="50000"/>
                    <a:lumOff val="50000"/>
                  </a:schemeClr>
                </a:solidFill>
                <a:ea typeface="ＭＳ Ｐゴシック" charset="-128"/>
              </a:rPr>
              <a:t>NHR breakpoints associated w/ sequence </a:t>
            </a:r>
            <a:r>
              <a:rPr lang="en-US" altLang="en-US" sz="1600" dirty="0" err="1">
                <a:solidFill>
                  <a:schemeClr val="tx1">
                    <a:lumMod val="50000"/>
                    <a:lumOff val="50000"/>
                  </a:schemeClr>
                </a:solidFill>
                <a:ea typeface="ＭＳ Ｐゴシック" charset="-128"/>
              </a:rPr>
              <a:t>microinsertions</a:t>
            </a:r>
            <a:r>
              <a:rPr lang="en-US" altLang="en-US" sz="1600" dirty="0">
                <a:solidFill>
                  <a:schemeClr val="tx1">
                    <a:lumMod val="50000"/>
                    <a:lumOff val="50000"/>
                  </a:schemeClr>
                </a:solidFill>
                <a:ea typeface="ＭＳ Ｐゴシック" charset="-128"/>
              </a:rPr>
              <a:t>, </a:t>
            </a:r>
            <a:r>
              <a:rPr lang="en-US" altLang="en-US" sz="1600" dirty="0" err="1">
                <a:solidFill>
                  <a:schemeClr val="tx1">
                    <a:lumMod val="50000"/>
                    <a:lumOff val="50000"/>
                  </a:schemeClr>
                </a:solidFill>
                <a:ea typeface="ＭＳ Ｐゴシック" charset="-128"/>
              </a:rPr>
              <a:t>templated</a:t>
            </a:r>
            <a:r>
              <a:rPr lang="en-US" altLang="en-US" sz="1600" dirty="0">
                <a:solidFill>
                  <a:schemeClr val="tx1">
                    <a:lumMod val="50000"/>
                    <a:lumOff val="50000"/>
                  </a:schemeClr>
                </a:solidFill>
                <a:ea typeface="ＭＳ Ｐゴシック" charset="-128"/>
              </a:rPr>
              <a:t> from later replicating sites, spaced at 2 characteristic distances</a:t>
            </a:r>
          </a:p>
          <a:p>
            <a:r>
              <a:rPr lang="en-US" altLang="en-US" sz="1800" b="1" dirty="0" err="1">
                <a:solidFill>
                  <a:srgbClr val="FFFF00"/>
                </a:solidFill>
                <a:ea typeface="ＭＳ Ｐゴシック" charset="-128"/>
              </a:rPr>
              <a:t>Pseudogenes</a:t>
            </a:r>
            <a:r>
              <a:rPr lang="en-US" altLang="en-US" sz="1800" b="1" dirty="0">
                <a:solidFill>
                  <a:srgbClr val="FFFF00"/>
                </a:solidFill>
                <a:ea typeface="ＭＳ Ｐゴシック" charset="-128"/>
              </a:rPr>
              <a:t> </a:t>
            </a:r>
          </a:p>
          <a:p>
            <a:pPr lvl="1"/>
            <a:r>
              <a:rPr lang="en-US" altLang="en-US" sz="1600" dirty="0">
                <a:solidFill>
                  <a:schemeClr val="tx1">
                    <a:lumMod val="50000"/>
                    <a:lumOff val="50000"/>
                  </a:schemeClr>
                </a:solidFill>
                <a:ea typeface="ＭＳ Ｐゴシック" charset="-128"/>
              </a:rPr>
              <a:t>Fundamentally repetitive elements</a:t>
            </a:r>
          </a:p>
          <a:p>
            <a:pPr lvl="1"/>
            <a:r>
              <a:rPr lang="en-US" altLang="en-US" sz="1600" dirty="0">
                <a:solidFill>
                  <a:schemeClr val="tx1">
                    <a:lumMod val="50000"/>
                    <a:lumOff val="50000"/>
                  </a:schemeClr>
                </a:solidFill>
                <a:ea typeface="ＭＳ Ｐゴシック" charset="-128"/>
              </a:rPr>
              <a:t>Collaborative assignment in results in ~14K</a:t>
            </a:r>
          </a:p>
          <a:p>
            <a:pPr lvl="1"/>
            <a:r>
              <a:rPr lang="en-US" altLang="en-US" sz="1600" dirty="0">
                <a:solidFill>
                  <a:schemeClr val="tx1">
                    <a:lumMod val="50000"/>
                    <a:lumOff val="50000"/>
                  </a:schemeClr>
                </a:solidFill>
                <a:ea typeface="ＭＳ Ｐゴシック" charset="-128"/>
              </a:rPr>
              <a:t>Impact of lineage-specific retro-</a:t>
            </a:r>
            <a:r>
              <a:rPr lang="en-US" altLang="en-US" sz="1600" dirty="0" err="1">
                <a:solidFill>
                  <a:schemeClr val="tx1">
                    <a:lumMod val="50000"/>
                    <a:lumOff val="50000"/>
                  </a:schemeClr>
                </a:solidFill>
                <a:ea typeface="ＭＳ Ｐゴシック" charset="-128"/>
              </a:rPr>
              <a:t>transpositional</a:t>
            </a:r>
            <a:r>
              <a:rPr lang="en-US" altLang="en-US" sz="1600" dirty="0">
                <a:solidFill>
                  <a:schemeClr val="tx1">
                    <a:lumMod val="50000"/>
                    <a:lumOff val="50000"/>
                  </a:schemeClr>
                </a:solidFill>
                <a:ea typeface="ＭＳ Ｐゴシック" charset="-128"/>
              </a:rPr>
              <a:t> burst – </a:t>
            </a:r>
            <a:r>
              <a:rPr lang="en-US" altLang="en-US" sz="1600" dirty="0" err="1">
                <a:solidFill>
                  <a:schemeClr val="tx1">
                    <a:lumMod val="50000"/>
                    <a:lumOff val="50000"/>
                  </a:schemeClr>
                </a:solidFill>
                <a:ea typeface="ＭＳ Ｐゴシック" charset="-128"/>
              </a:rPr>
              <a:t>ie</a:t>
            </a:r>
            <a:r>
              <a:rPr lang="en-US" altLang="en-US" sz="1600" dirty="0">
                <a:solidFill>
                  <a:schemeClr val="tx1">
                    <a:lumMod val="50000"/>
                    <a:lumOff val="50000"/>
                  </a:schemeClr>
                </a:solidFill>
                <a:ea typeface="ＭＳ Ｐゴシック" charset="-128"/>
              </a:rPr>
              <a:t> </a:t>
            </a:r>
            <a:r>
              <a:rPr lang="en-US" altLang="en-US" sz="1600" dirty="0" smtClean="0">
                <a:solidFill>
                  <a:schemeClr val="tx1">
                    <a:lumMod val="50000"/>
                    <a:lumOff val="50000"/>
                  </a:schemeClr>
                </a:solidFill>
                <a:ea typeface="ＭＳ Ｐゴシック" charset="-128"/>
              </a:rPr>
              <a:t>human </a:t>
            </a:r>
            <a:r>
              <a:rPr lang="en-US" altLang="en-US" sz="1600" dirty="0">
                <a:solidFill>
                  <a:schemeClr val="tx1">
                    <a:lumMod val="50000"/>
                    <a:lumOff val="50000"/>
                  </a:schemeClr>
                </a:solidFill>
                <a:ea typeface="ＭＳ Ｐゴシック" charset="-128"/>
              </a:rPr>
              <a:t>v other metazoans is dominated (~80%) by retro-duplication ~40 MYA (</a:t>
            </a:r>
            <a:r>
              <a:rPr lang="en-US" altLang="en-US" sz="1600" dirty="0" err="1">
                <a:solidFill>
                  <a:schemeClr val="tx1">
                    <a:lumMod val="50000"/>
                    <a:lumOff val="50000"/>
                  </a:schemeClr>
                </a:solidFill>
                <a:ea typeface="ＭＳ Ｐゴシック" charset="-128"/>
              </a:rPr>
              <a:t>Ribo</a:t>
            </a:r>
            <a:r>
              <a:rPr lang="en-US" altLang="en-US" sz="1600" dirty="0">
                <a:solidFill>
                  <a:schemeClr val="tx1">
                    <a:lumMod val="50000"/>
                    <a:lumOff val="50000"/>
                  </a:schemeClr>
                </a:solidFill>
                <a:ea typeface="ＭＳ Ｐゴシック" charset="-128"/>
              </a:rPr>
              <a:t>. Proteins). </a:t>
            </a:r>
          </a:p>
          <a:p>
            <a:pPr lvl="1"/>
            <a:endParaRPr lang="en-US" altLang="en-US" sz="1600" dirty="0">
              <a:solidFill>
                <a:schemeClr val="tx1">
                  <a:lumMod val="50000"/>
                  <a:lumOff val="50000"/>
                </a:schemeClr>
              </a:solidFill>
              <a:ea typeface="ＭＳ Ｐゴシック" charset="-128"/>
            </a:endParaRPr>
          </a:p>
          <a:p>
            <a:endParaRPr lang="en-US" altLang="en-US" sz="1600" dirty="0">
              <a:solidFill>
                <a:schemeClr val="tx1">
                  <a:lumMod val="50000"/>
                  <a:lumOff val="50000"/>
                </a:schemeClr>
              </a:solidFill>
              <a:ea typeface="ＭＳ Ｐゴシック" charset="-128"/>
            </a:endParaRPr>
          </a:p>
          <a:p>
            <a:endParaRPr lang="en-US" altLang="en-US" sz="1600" dirty="0">
              <a:solidFill>
                <a:schemeClr val="tx1">
                  <a:lumMod val="50000"/>
                  <a:lumOff val="50000"/>
                </a:schemeClr>
              </a:solidFill>
              <a:ea typeface="ＭＳ Ｐゴシック" charset="-128"/>
            </a:endParaRPr>
          </a:p>
          <a:p>
            <a:endParaRPr lang="en-US" altLang="en-US" sz="1600" dirty="0">
              <a:solidFill>
                <a:schemeClr val="tx1">
                  <a:lumMod val="50000"/>
                  <a:lumOff val="50000"/>
                </a:schemeClr>
              </a:solidFill>
              <a:ea typeface="ＭＳ Ｐゴシック" charset="-128"/>
            </a:endParaRPr>
          </a:p>
          <a:p>
            <a:endParaRPr lang="en-US" altLang="en-US" sz="1600" dirty="0">
              <a:solidFill>
                <a:schemeClr val="tx1">
                  <a:lumMod val="50000"/>
                  <a:lumOff val="50000"/>
                </a:schemeClr>
              </a:solidFill>
              <a:ea typeface="ＭＳ Ｐゴシック" charset="-128"/>
            </a:endParaRPr>
          </a:p>
          <a:p>
            <a:endParaRPr lang="en-US" altLang="en-US" sz="1600" dirty="0">
              <a:solidFill>
                <a:schemeClr val="tx1">
                  <a:lumMod val="50000"/>
                  <a:lumOff val="50000"/>
                </a:schemeClr>
              </a:solidFill>
              <a:ea typeface="ＭＳ Ｐゴシック" charset="-128"/>
            </a:endParaRPr>
          </a:p>
        </p:txBody>
      </p:sp>
      <p:sp>
        <p:nvSpPr>
          <p:cNvPr id="422916" name="Content Placeholder 3"/>
          <p:cNvSpPr>
            <a:spLocks noGrp="1"/>
          </p:cNvSpPr>
          <p:nvPr>
            <p:ph sz="half" idx="2"/>
          </p:nvPr>
        </p:nvSpPr>
        <p:spPr>
          <a:xfrm>
            <a:off x="4746927" y="917575"/>
            <a:ext cx="4206574" cy="5545138"/>
          </a:xfrm>
        </p:spPr>
        <p:txBody>
          <a:bodyPr/>
          <a:lstStyle/>
          <a:p>
            <a:r>
              <a:rPr lang="en-US" altLang="en-US" sz="1800" b="1" dirty="0" smtClean="0">
                <a:solidFill>
                  <a:srgbClr val="FFFF00"/>
                </a:solidFill>
                <a:ea typeface="ＭＳ Ｐゴシック" charset="-128"/>
              </a:rPr>
              <a:t>Intersection of </a:t>
            </a:r>
            <a:r>
              <a:rPr lang="en-US" altLang="en-US" sz="1800" b="1" dirty="0" err="1" smtClean="0">
                <a:solidFill>
                  <a:srgbClr val="FFFF00"/>
                </a:solidFill>
                <a:ea typeface="ＭＳ Ｐゴシック" charset="-128"/>
              </a:rPr>
              <a:t>Pseudogenes</a:t>
            </a:r>
            <a:r>
              <a:rPr lang="en-US" altLang="en-US" sz="1800" b="1" dirty="0" smtClean="0">
                <a:solidFill>
                  <a:srgbClr val="FFFF00"/>
                </a:solidFill>
                <a:ea typeface="ＭＳ Ｐゴシック" charset="-128"/>
              </a:rPr>
              <a:t> &amp; SVs</a:t>
            </a:r>
          </a:p>
          <a:p>
            <a:pPr lvl="1"/>
            <a:r>
              <a:rPr lang="en-US" altLang="en-US" sz="1600" dirty="0" smtClean="0">
                <a:solidFill>
                  <a:schemeClr val="tx1">
                    <a:lumMod val="50000"/>
                    <a:lumOff val="50000"/>
                  </a:schemeClr>
                </a:solidFill>
                <a:ea typeface="ＭＳ Ｐゴシック" charset="-128"/>
              </a:rPr>
              <a:t>Enrichment </a:t>
            </a:r>
            <a:r>
              <a:rPr lang="en-US" altLang="en-US" sz="1600" dirty="0">
                <a:solidFill>
                  <a:schemeClr val="tx1">
                    <a:lumMod val="50000"/>
                    <a:lumOff val="50000"/>
                  </a:schemeClr>
                </a:solidFill>
                <a:ea typeface="ＭＳ Ｐゴシック" charset="-128"/>
              </a:rPr>
              <a:t>of SVs in </a:t>
            </a:r>
            <a:r>
              <a:rPr lang="en-US" altLang="en-US" sz="1600" dirty="0" err="1">
                <a:solidFill>
                  <a:schemeClr val="tx1">
                    <a:lumMod val="50000"/>
                    <a:lumOff val="50000"/>
                  </a:schemeClr>
                </a:solidFill>
                <a:ea typeface="ＭＳ Ｐゴシック" charset="-128"/>
              </a:rPr>
              <a:t>pseudogenes</a:t>
            </a:r>
            <a:r>
              <a:rPr lang="en-US" altLang="en-US" sz="1600" dirty="0">
                <a:solidFill>
                  <a:schemeClr val="tx1">
                    <a:lumMod val="50000"/>
                    <a:lumOff val="50000"/>
                  </a:schemeClr>
                </a:solidFill>
                <a:ea typeface="ＭＳ Ｐゴシック" charset="-128"/>
              </a:rPr>
              <a:t> v genes, particularly for NAHR </a:t>
            </a:r>
          </a:p>
          <a:p>
            <a:r>
              <a:rPr lang="en-US" altLang="en-US" sz="1800" b="1" dirty="0">
                <a:solidFill>
                  <a:srgbClr val="FFFF00"/>
                </a:solidFill>
                <a:ea typeface="ＭＳ Ｐゴシック" charset="-128"/>
              </a:rPr>
              <a:t>Novel </a:t>
            </a:r>
            <a:r>
              <a:rPr lang="en-US" altLang="en-US" sz="1800" b="1" dirty="0" smtClean="0">
                <a:solidFill>
                  <a:srgbClr val="FFFF00"/>
                </a:solidFill>
                <a:ea typeface="ＭＳ Ｐゴシック" charset="-128"/>
              </a:rPr>
              <a:t>Processed </a:t>
            </a:r>
            <a:r>
              <a:rPr lang="en-US" altLang="en-US" sz="1800" b="1" dirty="0" err="1" smtClean="0">
                <a:solidFill>
                  <a:srgbClr val="FFFF00"/>
                </a:solidFill>
                <a:ea typeface="ＭＳ Ｐゴシック" charset="-128"/>
              </a:rPr>
              <a:t>Pseudogenes</a:t>
            </a:r>
            <a:r>
              <a:rPr lang="en-US" altLang="en-US" sz="1800" b="1" dirty="0" smtClean="0">
                <a:solidFill>
                  <a:srgbClr val="FFFF00"/>
                </a:solidFill>
                <a:ea typeface="ＭＳ Ｐゴシック" charset="-128"/>
              </a:rPr>
              <a:t> </a:t>
            </a:r>
            <a:r>
              <a:rPr lang="en-US" altLang="en-US" sz="1800" b="1" dirty="0">
                <a:solidFill>
                  <a:srgbClr val="FFFF00"/>
                </a:solidFill>
                <a:ea typeface="ＭＳ Ｐゴシック" charset="-128"/>
              </a:rPr>
              <a:t>as a </a:t>
            </a:r>
            <a:r>
              <a:rPr lang="en-US" altLang="en-US" sz="1800" b="1" dirty="0" smtClean="0">
                <a:solidFill>
                  <a:srgbClr val="FFFF00"/>
                </a:solidFill>
                <a:ea typeface="ＭＳ Ｐゴシック" charset="-128"/>
              </a:rPr>
              <a:t>Form </a:t>
            </a:r>
            <a:r>
              <a:rPr lang="en-US" altLang="en-US" sz="1800" b="1" dirty="0">
                <a:solidFill>
                  <a:srgbClr val="FFFF00"/>
                </a:solidFill>
                <a:ea typeface="ＭＳ Ｐゴシック" charset="-128"/>
              </a:rPr>
              <a:t>of SV</a:t>
            </a:r>
          </a:p>
          <a:p>
            <a:pPr lvl="1"/>
            <a:r>
              <a:rPr lang="en-US" altLang="en-US" sz="1600" dirty="0">
                <a:solidFill>
                  <a:schemeClr val="tx1">
                    <a:lumMod val="50000"/>
                    <a:lumOff val="50000"/>
                  </a:schemeClr>
                </a:solidFill>
                <a:ea typeface="ＭＳ Ｐゴシック" charset="-128"/>
              </a:rPr>
              <a:t>Not in reference but in human population – could be improved by long </a:t>
            </a:r>
            <a:r>
              <a:rPr lang="en-US" altLang="en-US" sz="1600" dirty="0" smtClean="0">
                <a:solidFill>
                  <a:schemeClr val="tx1">
                    <a:lumMod val="50000"/>
                    <a:lumOff val="50000"/>
                  </a:schemeClr>
                </a:solidFill>
                <a:ea typeface="ＭＳ Ｐゴシック" charset="-128"/>
              </a:rPr>
              <a:t>reads</a:t>
            </a:r>
            <a:endParaRPr lang="en-US" altLang="en-US" sz="1600" dirty="0">
              <a:solidFill>
                <a:schemeClr val="tx1">
                  <a:lumMod val="50000"/>
                  <a:lumOff val="50000"/>
                </a:schemeClr>
              </a:solidFill>
              <a:ea typeface="ＭＳ Ｐゴシック" charset="-128"/>
            </a:endParaRPr>
          </a:p>
          <a:p>
            <a:pPr lvl="1"/>
            <a:r>
              <a:rPr lang="en-US" altLang="en-US" sz="1600" dirty="0">
                <a:solidFill>
                  <a:schemeClr val="tx1">
                    <a:lumMod val="50000"/>
                    <a:lumOff val="50000"/>
                  </a:schemeClr>
                </a:solidFill>
                <a:ea typeface="ＭＳ Ｐゴシック" charset="-128"/>
              </a:rPr>
              <a:t>Now found w/ splice junction mapping + clustering of unmapped PEs</a:t>
            </a:r>
          </a:p>
          <a:p>
            <a:pPr lvl="1"/>
            <a:r>
              <a:rPr lang="en-US" altLang="en-US" sz="1600" dirty="0">
                <a:solidFill>
                  <a:schemeClr val="tx1">
                    <a:lumMod val="50000"/>
                    <a:lumOff val="50000"/>
                  </a:schemeClr>
                </a:solidFill>
                <a:ea typeface="ＭＳ Ｐゴシック" charset="-128"/>
              </a:rPr>
              <a:t>~8 per person, often pop. specific</a:t>
            </a:r>
          </a:p>
          <a:p>
            <a:pPr lvl="1"/>
            <a:r>
              <a:rPr lang="en-US" altLang="en-US" sz="1600" dirty="0">
                <a:solidFill>
                  <a:schemeClr val="tx1">
                    <a:lumMod val="50000"/>
                    <a:lumOff val="50000"/>
                  </a:schemeClr>
                </a:solidFill>
                <a:ea typeface="ＭＳ Ｐゴシック" charset="-128"/>
              </a:rPr>
              <a:t>Associated w/ G1/M expressed </a:t>
            </a:r>
            <a:r>
              <a:rPr lang="en-US" altLang="en-US" sz="1600" dirty="0" smtClean="0">
                <a:solidFill>
                  <a:schemeClr val="tx1">
                    <a:lumMod val="50000"/>
                    <a:lumOff val="50000"/>
                  </a:schemeClr>
                </a:solidFill>
                <a:ea typeface="ＭＳ Ｐゴシック" charset="-128"/>
              </a:rPr>
              <a:t>genes</a:t>
            </a:r>
          </a:p>
          <a:p>
            <a:r>
              <a:rPr lang="en-US" altLang="en-US" sz="1800" b="1" dirty="0" smtClean="0">
                <a:solidFill>
                  <a:srgbClr val="FFFF00"/>
                </a:solidFill>
                <a:ea typeface="ＭＳ Ｐゴシック" charset="-128"/>
              </a:rPr>
              <a:t>Many </a:t>
            </a:r>
            <a:r>
              <a:rPr lang="en-US" altLang="en-US" sz="1800" b="1" dirty="0" err="1" smtClean="0">
                <a:solidFill>
                  <a:srgbClr val="FFFF00"/>
                </a:solidFill>
                <a:ea typeface="ＭＳ Ｐゴシック" charset="-128"/>
              </a:rPr>
              <a:t>Pseudogenes</a:t>
            </a:r>
            <a:r>
              <a:rPr lang="en-US" altLang="en-US" sz="1800" b="1" dirty="0" smtClean="0">
                <a:solidFill>
                  <a:srgbClr val="FFFF00"/>
                </a:solidFill>
                <a:ea typeface="ＭＳ Ｐゴシック" charset="-128"/>
              </a:rPr>
              <a:t> with Low Levels of Biochemical Activity</a:t>
            </a:r>
          </a:p>
          <a:p>
            <a:pPr lvl="1"/>
            <a:r>
              <a:rPr lang="en-US" altLang="en-US" sz="1600" dirty="0" smtClean="0">
                <a:solidFill>
                  <a:schemeClr val="tx1">
                    <a:lumMod val="50000"/>
                    <a:lumOff val="50000"/>
                  </a:schemeClr>
                </a:solidFill>
                <a:ea typeface="ＭＳ Ｐゴシック" charset="-128"/>
              </a:rPr>
              <a:t>Conservative assignment, </a:t>
            </a:r>
            <a:r>
              <a:rPr lang="en-US" altLang="en-US" sz="1600" dirty="0" err="1" smtClean="0">
                <a:solidFill>
                  <a:schemeClr val="tx1">
                    <a:lumMod val="50000"/>
                    <a:lumOff val="50000"/>
                  </a:schemeClr>
                </a:solidFill>
                <a:ea typeface="ＭＳ Ｐゴシック" charset="-128"/>
              </a:rPr>
              <a:t>mis</a:t>
            </a:r>
            <a:r>
              <a:rPr lang="en-US" altLang="en-US" sz="1600" dirty="0" smtClean="0">
                <a:solidFill>
                  <a:schemeClr val="tx1">
                    <a:lumMod val="50000"/>
                    <a:lumOff val="50000"/>
                  </a:schemeClr>
                </a:solidFill>
                <a:ea typeface="ＭＳ Ｐゴシック" charset="-128"/>
              </a:rPr>
              <a:t>-map issue, could be improved by long reads</a:t>
            </a:r>
          </a:p>
          <a:p>
            <a:pPr lvl="1"/>
            <a:r>
              <a:rPr lang="en-US" altLang="en-US" sz="1600" dirty="0" smtClean="0">
                <a:solidFill>
                  <a:schemeClr val="tx1">
                    <a:lumMod val="50000"/>
                    <a:lumOff val="50000"/>
                  </a:schemeClr>
                </a:solidFill>
                <a:ea typeface="ＭＳ Ｐゴシック" charset="-128"/>
              </a:rPr>
              <a:t>~15% transcribed &amp; </a:t>
            </a:r>
            <a:br>
              <a:rPr lang="en-US" altLang="en-US" sz="1600" dirty="0" smtClean="0">
                <a:solidFill>
                  <a:schemeClr val="tx1">
                    <a:lumMod val="50000"/>
                    <a:lumOff val="50000"/>
                  </a:schemeClr>
                </a:solidFill>
                <a:ea typeface="ＭＳ Ｐゴシック" charset="-128"/>
              </a:rPr>
            </a:br>
            <a:r>
              <a:rPr lang="en-US" altLang="en-US" sz="1600" dirty="0" smtClean="0">
                <a:solidFill>
                  <a:schemeClr val="tx1">
                    <a:lumMod val="50000"/>
                    <a:lumOff val="50000"/>
                  </a:schemeClr>
                </a:solidFill>
                <a:ea typeface="ＭＳ Ｐゴシック" charset="-128"/>
              </a:rPr>
              <a:t>80% w/ some activity</a:t>
            </a:r>
            <a:endParaRPr lang="en-US" altLang="en-US" sz="1600" dirty="0">
              <a:solidFill>
                <a:schemeClr val="tx1">
                  <a:lumMod val="50000"/>
                  <a:lumOff val="50000"/>
                </a:schemeClr>
              </a:solidFill>
              <a:ea typeface="ＭＳ Ｐゴシック" charset="-128"/>
            </a:endParaRPr>
          </a:p>
        </p:txBody>
      </p:sp>
    </p:spTree>
    <p:extLst>
      <p:ext uri="{BB962C8B-B14F-4D97-AF65-F5344CB8AC3E}">
        <p14:creationId xmlns:p14="http://schemas.microsoft.com/office/powerpoint/2010/main" val="1232585038"/>
      </p:ext>
    </p:extLst>
  </p:cSld>
  <p:clrMapOvr>
    <a:overrideClrMapping bg1="lt1" tx1="dk1" bg2="lt2" tx2="dk2" accent1="accent1" accent2="accent2" accent3="accent3" accent4="accent4" accent5="accent5" accent6="accent6" hlink="hlink" folHlink="folHlink"/>
  </p:clrMapOvr>
  <p:transition advTm="5607"/>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8273" name="Title 159"/>
          <p:cNvSpPr>
            <a:spLocks noGrp="1"/>
          </p:cNvSpPr>
          <p:nvPr>
            <p:ph type="title"/>
          </p:nvPr>
        </p:nvSpPr>
        <p:spPr>
          <a:xfrm>
            <a:off x="0" y="274638"/>
            <a:ext cx="9144000" cy="1143000"/>
          </a:xfrm>
          <a:solidFill>
            <a:schemeClr val="bg1"/>
          </a:solidFill>
        </p:spPr>
        <p:txBody>
          <a:bodyPr/>
          <a:lstStyle/>
          <a:p>
            <a:pPr eaLnBrk="1" hangingPunct="1"/>
            <a:r>
              <a:rPr lang="en-US" altLang="en-US">
                <a:solidFill>
                  <a:srgbClr val="000090"/>
                </a:solidFill>
                <a:ea typeface="ＭＳ Ｐゴシック" charset="-128"/>
              </a:rPr>
              <a:t>Fixed Genomic</a:t>
            </a:r>
            <a:r>
              <a:rPr lang="en-US" altLang="en-US">
                <a:ea typeface="ＭＳ Ｐゴシック" charset="-128"/>
              </a:rPr>
              <a:t> </a:t>
            </a:r>
            <a:r>
              <a:rPr lang="en-US" altLang="en-US">
                <a:solidFill>
                  <a:srgbClr val="000090"/>
                </a:solidFill>
                <a:ea typeface="ＭＳ Ｐゴシック" charset="-128"/>
              </a:rPr>
              <a:t>Variation</a:t>
            </a:r>
          </a:p>
        </p:txBody>
      </p:sp>
      <p:cxnSp>
        <p:nvCxnSpPr>
          <p:cNvPr id="5" name="Straight Connector 4"/>
          <p:cNvCxnSpPr/>
          <p:nvPr/>
        </p:nvCxnSpPr>
        <p:spPr>
          <a:xfrm>
            <a:off x="776288" y="4921250"/>
            <a:ext cx="8215312" cy="0"/>
          </a:xfrm>
          <a:prstGeom prst="line">
            <a:avLst/>
          </a:prstGeom>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776288" y="5705475"/>
            <a:ext cx="8215312" cy="0"/>
          </a:xfrm>
          <a:prstGeom prst="line">
            <a:avLst/>
          </a:prstGeom>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776288" y="4210050"/>
            <a:ext cx="8215312" cy="0"/>
          </a:xfrm>
          <a:prstGeom prst="line">
            <a:avLst/>
          </a:prstGeom>
          <a:ln>
            <a:solidFill>
              <a:schemeClr val="accent2"/>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776288" y="3348038"/>
            <a:ext cx="8215312" cy="0"/>
          </a:xfrm>
          <a:prstGeom prst="line">
            <a:avLst/>
          </a:prstGeom>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47" name="Straight Connector 146"/>
          <p:cNvCxnSpPr/>
          <p:nvPr/>
        </p:nvCxnSpPr>
        <p:spPr>
          <a:xfrm>
            <a:off x="785813" y="1562100"/>
            <a:ext cx="8215312" cy="0"/>
          </a:xfrm>
          <a:prstGeom prst="line">
            <a:avLst/>
          </a:prstGeom>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51" name="Flowchart: Alternate Process 150"/>
          <p:cNvSpPr/>
          <p:nvPr/>
        </p:nvSpPr>
        <p:spPr>
          <a:xfrm>
            <a:off x="1271588" y="1457325"/>
            <a:ext cx="900112" cy="215900"/>
          </a:xfrm>
          <a:prstGeom prst="flowChartAlternateProcess">
            <a:avLst/>
          </a:prstGeom>
          <a:gradFill>
            <a:gsLst>
              <a:gs pos="0">
                <a:srgbClr val="FFFF00"/>
              </a:gs>
              <a:gs pos="50000">
                <a:srgbClr val="FFFF99"/>
              </a:gs>
              <a:gs pos="100000">
                <a:schemeClr val="bg1"/>
              </a:gs>
            </a:gsLst>
            <a:lin ang="5400000" scaled="1"/>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320" tIns="45663" rIns="91320" bIns="45663" anchor="ctr"/>
          <a:lstStyle/>
          <a:p>
            <a:pPr algn="ctr">
              <a:defRPr/>
            </a:pPr>
            <a:r>
              <a:rPr lang="en-US" sz="1100" dirty="0">
                <a:solidFill>
                  <a:prstClr val="black">
                    <a:lumMod val="95000"/>
                    <a:lumOff val="5000"/>
                  </a:prstClr>
                </a:solidFill>
                <a:latin typeface="Calibri"/>
              </a:rPr>
              <a:t>Gene</a:t>
            </a:r>
          </a:p>
        </p:txBody>
      </p:sp>
      <p:pic>
        <p:nvPicPr>
          <p:cNvPr id="438280" name="Picture 23" descr="nature01403-f6.2.jpg"/>
          <p:cNvPicPr>
            <a:picLocks/>
          </p:cNvPicPr>
          <p:nvPr/>
        </p:nvPicPr>
        <p:blipFill>
          <a:blip r:embed="rId2">
            <a:extLst>
              <a:ext uri="{28A0092B-C50C-407E-A947-70E740481C1C}">
                <a14:useLocalDpi xmlns:a14="http://schemas.microsoft.com/office/drawing/2010/main" val="0"/>
              </a:ext>
            </a:extLst>
          </a:blip>
          <a:srcRect b="6404"/>
          <a:stretch>
            <a:fillRect/>
          </a:stretch>
        </p:blipFill>
        <p:spPr bwMode="auto">
          <a:xfrm>
            <a:off x="206375" y="3919538"/>
            <a:ext cx="481013" cy="603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38281" name="Picture 26" descr="11-chimp1-225.jpg"/>
          <p:cNvPicPr>
            <a:picLocks/>
          </p:cNvPicPr>
          <p:nvPr/>
        </p:nvPicPr>
        <p:blipFill>
          <a:blip r:embed="rId3">
            <a:extLst>
              <a:ext uri="{28A0092B-C50C-407E-A947-70E740481C1C}">
                <a14:useLocalDpi xmlns:a14="http://schemas.microsoft.com/office/drawing/2010/main" val="0"/>
              </a:ext>
            </a:extLst>
          </a:blip>
          <a:srcRect/>
          <a:stretch>
            <a:fillRect/>
          </a:stretch>
        </p:blipFill>
        <p:spPr bwMode="auto">
          <a:xfrm>
            <a:off x="204788" y="3040063"/>
            <a:ext cx="484187" cy="603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438282" name="Group 108"/>
          <p:cNvGrpSpPr>
            <a:grpSpLocks/>
          </p:cNvGrpSpPr>
          <p:nvPr/>
        </p:nvGrpSpPr>
        <p:grpSpPr bwMode="auto">
          <a:xfrm>
            <a:off x="857250" y="2286000"/>
            <a:ext cx="2994025" cy="1347788"/>
            <a:chOff x="857225" y="2571744"/>
            <a:chExt cx="2994124" cy="1347797"/>
          </a:xfrm>
        </p:grpSpPr>
        <p:grpSp>
          <p:nvGrpSpPr>
            <p:cNvPr id="438378" name="Group 78"/>
            <p:cNvGrpSpPr>
              <a:grpSpLocks/>
            </p:cNvGrpSpPr>
            <p:nvPr/>
          </p:nvGrpSpPr>
          <p:grpSpPr bwMode="auto">
            <a:xfrm>
              <a:off x="865597" y="3490913"/>
              <a:ext cx="1368000" cy="288000"/>
              <a:chOff x="2214546" y="1357298"/>
              <a:chExt cx="1368000" cy="288000"/>
            </a:xfrm>
          </p:grpSpPr>
          <p:sp>
            <p:nvSpPr>
              <p:cNvPr id="80" name="Flowchart: Alternate Process 79"/>
              <p:cNvSpPr/>
              <p:nvPr/>
            </p:nvSpPr>
            <p:spPr>
              <a:xfrm>
                <a:off x="2214112" y="1357298"/>
                <a:ext cx="1368470" cy="287339"/>
              </a:xfrm>
              <a:prstGeom prst="flowChartAlternateProcess">
                <a:avLst/>
              </a:prstGeom>
              <a:solidFill>
                <a:schemeClr val="accent2">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sp>
            <p:nvSpPr>
              <p:cNvPr id="81" name="Flowchart: Alternate Process 80"/>
              <p:cNvSpPr/>
              <p:nvPr/>
            </p:nvSpPr>
            <p:spPr>
              <a:xfrm>
                <a:off x="2611000" y="1395398"/>
                <a:ext cx="900142" cy="215901"/>
              </a:xfrm>
              <a:prstGeom prst="flowChartAlternateProcess">
                <a:avLst/>
              </a:prstGeom>
              <a:gradFill>
                <a:gsLst>
                  <a:gs pos="0">
                    <a:srgbClr val="FFFF00"/>
                  </a:gs>
                  <a:gs pos="50000">
                    <a:srgbClr val="FFFF99"/>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100" dirty="0">
                    <a:solidFill>
                      <a:prstClr val="black">
                        <a:lumMod val="95000"/>
                        <a:lumOff val="5000"/>
                      </a:prstClr>
                    </a:solidFill>
                    <a:latin typeface="Calibri"/>
                  </a:rPr>
                  <a:t>Gene</a:t>
                </a:r>
              </a:p>
            </p:txBody>
          </p:sp>
        </p:grpSp>
        <p:grpSp>
          <p:nvGrpSpPr>
            <p:cNvPr id="438379" name="Group 90"/>
            <p:cNvGrpSpPr>
              <a:grpSpLocks/>
            </p:cNvGrpSpPr>
            <p:nvPr/>
          </p:nvGrpSpPr>
          <p:grpSpPr bwMode="auto">
            <a:xfrm>
              <a:off x="2365795" y="3490913"/>
              <a:ext cx="1368000" cy="288000"/>
              <a:chOff x="2214546" y="1357298"/>
              <a:chExt cx="1368000" cy="288000"/>
            </a:xfrm>
          </p:grpSpPr>
          <p:sp>
            <p:nvSpPr>
              <p:cNvPr id="92" name="Flowchart: Alternate Process 91"/>
              <p:cNvSpPr/>
              <p:nvPr/>
            </p:nvSpPr>
            <p:spPr>
              <a:xfrm>
                <a:off x="2214151" y="1357298"/>
                <a:ext cx="1368470" cy="287339"/>
              </a:xfrm>
              <a:prstGeom prst="flowChartAlternateProcess">
                <a:avLst/>
              </a:prstGeom>
              <a:solidFill>
                <a:schemeClr val="accent2">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sp>
            <p:nvSpPr>
              <p:cNvPr id="93" name="Flowchart: Alternate Process 92"/>
              <p:cNvSpPr/>
              <p:nvPr/>
            </p:nvSpPr>
            <p:spPr>
              <a:xfrm>
                <a:off x="2611039" y="1395398"/>
                <a:ext cx="900143" cy="215901"/>
              </a:xfrm>
              <a:prstGeom prst="flowChartAlternateProcess">
                <a:avLst/>
              </a:prstGeom>
              <a:gradFill>
                <a:gsLst>
                  <a:gs pos="0">
                    <a:srgbClr val="FFFF00"/>
                  </a:gs>
                  <a:gs pos="50000">
                    <a:srgbClr val="FFFF99"/>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100" dirty="0">
                    <a:solidFill>
                      <a:prstClr val="black">
                        <a:lumMod val="95000"/>
                        <a:lumOff val="5000"/>
                      </a:prstClr>
                    </a:solidFill>
                    <a:latin typeface="Calibri"/>
                  </a:rPr>
                  <a:t>Dup. Gene</a:t>
                </a:r>
              </a:p>
            </p:txBody>
          </p:sp>
        </p:grpSp>
        <p:sp>
          <p:nvSpPr>
            <p:cNvPr id="132" name="Rectangle 131"/>
            <p:cNvSpPr/>
            <p:nvPr/>
          </p:nvSpPr>
          <p:spPr>
            <a:xfrm>
              <a:off x="857225" y="3062285"/>
              <a:ext cx="2994124" cy="857256"/>
            </a:xfrm>
            <a:prstGeom prst="rect">
              <a:avLst/>
            </a:prstGeom>
            <a:noFill/>
            <a:ln w="22225">
              <a:solidFill>
                <a:schemeClr val="accent2">
                  <a:lumMod val="60000"/>
                  <a:lumOff val="4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lstStyle/>
            <a:p>
              <a:pPr>
                <a:defRPr/>
              </a:pPr>
              <a:r>
                <a:rPr lang="en-US" sz="1100" dirty="0">
                  <a:solidFill>
                    <a:prstClr val="black">
                      <a:lumMod val="95000"/>
                      <a:lumOff val="5000"/>
                    </a:prstClr>
                  </a:solidFill>
                  <a:latin typeface="Calibri"/>
                </a:rPr>
                <a:t>Segmental Duplication (SD)</a:t>
              </a:r>
            </a:p>
          </p:txBody>
        </p:sp>
        <p:sp>
          <p:nvSpPr>
            <p:cNvPr id="225" name="Striped Right Arrow 224"/>
            <p:cNvSpPr/>
            <p:nvPr/>
          </p:nvSpPr>
          <p:spPr>
            <a:xfrm rot="5400000">
              <a:off x="2107428" y="2536019"/>
              <a:ext cx="428628" cy="500079"/>
            </a:xfrm>
            <a:prstGeom prst="stripedRightArrow">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grpSp>
      <p:sp>
        <p:nvSpPr>
          <p:cNvPr id="226" name="Right Brace 225"/>
          <p:cNvSpPr/>
          <p:nvPr/>
        </p:nvSpPr>
        <p:spPr>
          <a:xfrm rot="5400000">
            <a:off x="2393156" y="3750470"/>
            <a:ext cx="142875" cy="1357312"/>
          </a:xfrm>
          <a:prstGeom prst="rightBrac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lIns="91320" tIns="45663" rIns="91320" bIns="45663" anchor="ctr"/>
          <a:lstStyle/>
          <a:p>
            <a:pPr algn="ctr">
              <a:defRPr/>
            </a:pPr>
            <a:endParaRPr lang="en-US">
              <a:solidFill>
                <a:prstClr val="black"/>
              </a:solidFill>
              <a:latin typeface="Calibri"/>
            </a:endParaRPr>
          </a:p>
        </p:txBody>
      </p:sp>
      <p:grpSp>
        <p:nvGrpSpPr>
          <p:cNvPr id="438284" name="Group 93"/>
          <p:cNvGrpSpPr>
            <a:grpSpLocks/>
          </p:cNvGrpSpPr>
          <p:nvPr/>
        </p:nvGrpSpPr>
        <p:grpSpPr bwMode="auto">
          <a:xfrm>
            <a:off x="2365375" y="4062413"/>
            <a:ext cx="1368425" cy="287337"/>
            <a:chOff x="2214546" y="1357298"/>
            <a:chExt cx="1368000" cy="288000"/>
          </a:xfrm>
        </p:grpSpPr>
        <p:sp>
          <p:nvSpPr>
            <p:cNvPr id="95" name="Flowchart: Alternate Process 94"/>
            <p:cNvSpPr/>
            <p:nvPr/>
          </p:nvSpPr>
          <p:spPr>
            <a:xfrm>
              <a:off x="2214546" y="1357298"/>
              <a:ext cx="1368000" cy="288000"/>
            </a:xfrm>
            <a:prstGeom prst="flowChartAlternateProcess">
              <a:avLst/>
            </a:prstGeom>
            <a:solidFill>
              <a:schemeClr val="accent2">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sp>
          <p:nvSpPr>
            <p:cNvPr id="96" name="Flowchart: Alternate Process 95"/>
            <p:cNvSpPr/>
            <p:nvPr/>
          </p:nvSpPr>
          <p:spPr>
            <a:xfrm>
              <a:off x="2611298" y="1395486"/>
              <a:ext cx="899833" cy="216398"/>
            </a:xfrm>
            <a:prstGeom prst="flowChartAlternateProcess">
              <a:avLst/>
            </a:prstGeom>
            <a:gradFill>
              <a:gsLst>
                <a:gs pos="0">
                  <a:srgbClr val="FFFF00"/>
                </a:gs>
                <a:gs pos="50000">
                  <a:srgbClr val="FFFF99"/>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100" dirty="0">
                  <a:solidFill>
                    <a:prstClr val="black">
                      <a:lumMod val="95000"/>
                      <a:lumOff val="5000"/>
                    </a:prstClr>
                  </a:solidFill>
                  <a:latin typeface="Calibri"/>
                </a:rPr>
                <a:t>Dup. Gene</a:t>
              </a:r>
            </a:p>
          </p:txBody>
        </p:sp>
      </p:grpSp>
      <p:grpSp>
        <p:nvGrpSpPr>
          <p:cNvPr id="438285" name="Group 96"/>
          <p:cNvGrpSpPr>
            <a:grpSpLocks/>
          </p:cNvGrpSpPr>
          <p:nvPr/>
        </p:nvGrpSpPr>
        <p:grpSpPr bwMode="auto">
          <a:xfrm>
            <a:off x="865188" y="4062413"/>
            <a:ext cx="1368425" cy="287337"/>
            <a:chOff x="2214546" y="1357298"/>
            <a:chExt cx="1368000" cy="288000"/>
          </a:xfrm>
        </p:grpSpPr>
        <p:sp>
          <p:nvSpPr>
            <p:cNvPr id="98" name="Flowchart: Alternate Process 97"/>
            <p:cNvSpPr/>
            <p:nvPr/>
          </p:nvSpPr>
          <p:spPr>
            <a:xfrm>
              <a:off x="2214546" y="1357298"/>
              <a:ext cx="1368000" cy="288000"/>
            </a:xfrm>
            <a:prstGeom prst="flowChartAlternateProcess">
              <a:avLst/>
            </a:prstGeom>
            <a:solidFill>
              <a:schemeClr val="accent2">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sp>
          <p:nvSpPr>
            <p:cNvPr id="99" name="Flowchart: Alternate Process 98"/>
            <p:cNvSpPr/>
            <p:nvPr/>
          </p:nvSpPr>
          <p:spPr>
            <a:xfrm>
              <a:off x="2611298" y="1395486"/>
              <a:ext cx="899832" cy="216398"/>
            </a:xfrm>
            <a:prstGeom prst="flowChartAlternateProcess">
              <a:avLst/>
            </a:prstGeom>
            <a:gradFill>
              <a:gsLst>
                <a:gs pos="0">
                  <a:srgbClr val="FFFF00"/>
                </a:gs>
                <a:gs pos="50000">
                  <a:srgbClr val="FFFF99"/>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100" dirty="0">
                  <a:solidFill>
                    <a:prstClr val="black">
                      <a:lumMod val="95000"/>
                      <a:lumOff val="5000"/>
                    </a:prstClr>
                  </a:solidFill>
                  <a:latin typeface="Calibri"/>
                </a:rPr>
                <a:t>Gene</a:t>
              </a:r>
            </a:p>
          </p:txBody>
        </p:sp>
      </p:grpSp>
      <p:grpSp>
        <p:nvGrpSpPr>
          <p:cNvPr id="438286" name="Group 99"/>
          <p:cNvGrpSpPr>
            <a:grpSpLocks/>
          </p:cNvGrpSpPr>
          <p:nvPr/>
        </p:nvGrpSpPr>
        <p:grpSpPr bwMode="auto">
          <a:xfrm>
            <a:off x="865188" y="4776788"/>
            <a:ext cx="1368425" cy="287337"/>
            <a:chOff x="2214546" y="1357298"/>
            <a:chExt cx="1368000" cy="288000"/>
          </a:xfrm>
        </p:grpSpPr>
        <p:sp>
          <p:nvSpPr>
            <p:cNvPr id="101" name="Flowchart: Alternate Process 100"/>
            <p:cNvSpPr/>
            <p:nvPr/>
          </p:nvSpPr>
          <p:spPr>
            <a:xfrm>
              <a:off x="2214546" y="1357298"/>
              <a:ext cx="1368000" cy="288000"/>
            </a:xfrm>
            <a:prstGeom prst="flowChartAlternateProcess">
              <a:avLst/>
            </a:prstGeom>
            <a:solidFill>
              <a:schemeClr val="accent2">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sp>
          <p:nvSpPr>
            <p:cNvPr id="102" name="Flowchart: Alternate Process 101"/>
            <p:cNvSpPr/>
            <p:nvPr/>
          </p:nvSpPr>
          <p:spPr>
            <a:xfrm>
              <a:off x="2611298" y="1395486"/>
              <a:ext cx="899832" cy="216398"/>
            </a:xfrm>
            <a:prstGeom prst="flowChartAlternateProcess">
              <a:avLst/>
            </a:prstGeom>
            <a:gradFill>
              <a:gsLst>
                <a:gs pos="0">
                  <a:srgbClr val="FFFF00"/>
                </a:gs>
                <a:gs pos="50000">
                  <a:srgbClr val="FFFF99"/>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100" dirty="0">
                  <a:solidFill>
                    <a:prstClr val="black">
                      <a:lumMod val="95000"/>
                      <a:lumOff val="5000"/>
                    </a:prstClr>
                  </a:solidFill>
                  <a:latin typeface="Calibri"/>
                </a:rPr>
                <a:t>Gene</a:t>
              </a:r>
            </a:p>
          </p:txBody>
        </p:sp>
      </p:grpSp>
      <p:grpSp>
        <p:nvGrpSpPr>
          <p:cNvPr id="438287" name="Group 102"/>
          <p:cNvGrpSpPr>
            <a:grpSpLocks/>
          </p:cNvGrpSpPr>
          <p:nvPr/>
        </p:nvGrpSpPr>
        <p:grpSpPr bwMode="auto">
          <a:xfrm>
            <a:off x="865188" y="5562600"/>
            <a:ext cx="1368425" cy="287338"/>
            <a:chOff x="2214546" y="1357298"/>
            <a:chExt cx="1368000" cy="288000"/>
          </a:xfrm>
        </p:grpSpPr>
        <p:sp>
          <p:nvSpPr>
            <p:cNvPr id="104" name="Flowchart: Alternate Process 103"/>
            <p:cNvSpPr/>
            <p:nvPr/>
          </p:nvSpPr>
          <p:spPr>
            <a:xfrm>
              <a:off x="2214546" y="1357298"/>
              <a:ext cx="1368000" cy="288000"/>
            </a:xfrm>
            <a:prstGeom prst="flowChartAlternateProcess">
              <a:avLst/>
            </a:prstGeom>
            <a:solidFill>
              <a:schemeClr val="accent2">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sp>
          <p:nvSpPr>
            <p:cNvPr id="105" name="Flowchart: Alternate Process 104"/>
            <p:cNvSpPr/>
            <p:nvPr/>
          </p:nvSpPr>
          <p:spPr>
            <a:xfrm>
              <a:off x="2611298" y="1395486"/>
              <a:ext cx="899832" cy="216397"/>
            </a:xfrm>
            <a:prstGeom prst="flowChartAlternateProcess">
              <a:avLst/>
            </a:prstGeom>
            <a:gradFill>
              <a:gsLst>
                <a:gs pos="0">
                  <a:srgbClr val="FFFF00"/>
                </a:gs>
                <a:gs pos="50000">
                  <a:srgbClr val="FFFF99"/>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100" dirty="0">
                  <a:solidFill>
                    <a:prstClr val="black">
                      <a:lumMod val="95000"/>
                      <a:lumOff val="5000"/>
                    </a:prstClr>
                  </a:solidFill>
                  <a:latin typeface="Calibri"/>
                </a:rPr>
                <a:t>Gene</a:t>
              </a:r>
            </a:p>
          </p:txBody>
        </p:sp>
      </p:grpSp>
      <p:grpSp>
        <p:nvGrpSpPr>
          <p:cNvPr id="438288" name="Group 105"/>
          <p:cNvGrpSpPr>
            <a:grpSpLocks/>
          </p:cNvGrpSpPr>
          <p:nvPr/>
        </p:nvGrpSpPr>
        <p:grpSpPr bwMode="auto">
          <a:xfrm>
            <a:off x="2365375" y="4776788"/>
            <a:ext cx="1368425" cy="287337"/>
            <a:chOff x="2214546" y="1357298"/>
            <a:chExt cx="1368000" cy="288000"/>
          </a:xfrm>
        </p:grpSpPr>
        <p:sp>
          <p:nvSpPr>
            <p:cNvPr id="107" name="Flowchart: Alternate Process 106"/>
            <p:cNvSpPr/>
            <p:nvPr/>
          </p:nvSpPr>
          <p:spPr>
            <a:xfrm>
              <a:off x="2214546" y="1357298"/>
              <a:ext cx="1368000" cy="288000"/>
            </a:xfrm>
            <a:prstGeom prst="flowChartAlternateProcess">
              <a:avLst/>
            </a:prstGeom>
            <a:solidFill>
              <a:schemeClr val="accent2">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sp>
          <p:nvSpPr>
            <p:cNvPr id="108" name="Flowchart: Alternate Process 107"/>
            <p:cNvSpPr/>
            <p:nvPr/>
          </p:nvSpPr>
          <p:spPr>
            <a:xfrm>
              <a:off x="2611298" y="1395486"/>
              <a:ext cx="899833" cy="216398"/>
            </a:xfrm>
            <a:prstGeom prst="flowChartAlternateProcess">
              <a:avLst/>
            </a:prstGeom>
            <a:gradFill>
              <a:gsLst>
                <a:gs pos="0">
                  <a:srgbClr val="FFFF00"/>
                </a:gs>
                <a:gs pos="50000">
                  <a:srgbClr val="FFFF99"/>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100" dirty="0">
                  <a:solidFill>
                    <a:prstClr val="black">
                      <a:lumMod val="95000"/>
                      <a:lumOff val="5000"/>
                    </a:prstClr>
                  </a:solidFill>
                  <a:latin typeface="Calibri"/>
                </a:rPr>
                <a:t>Dup. Gene</a:t>
              </a:r>
            </a:p>
          </p:txBody>
        </p:sp>
      </p:grpSp>
      <p:sp>
        <p:nvSpPr>
          <p:cNvPr id="110" name="Flowchart: Alternate Process 109"/>
          <p:cNvSpPr/>
          <p:nvPr/>
        </p:nvSpPr>
        <p:spPr>
          <a:xfrm>
            <a:off x="2365375" y="5562600"/>
            <a:ext cx="1368425" cy="287338"/>
          </a:xfrm>
          <a:prstGeom prst="flowChartAlternateProcess">
            <a:avLst/>
          </a:prstGeom>
          <a:solidFill>
            <a:schemeClr val="accent2">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320" tIns="45663" rIns="91320" bIns="45663" anchor="ctr"/>
          <a:lstStyle/>
          <a:p>
            <a:pPr algn="ctr">
              <a:defRPr/>
            </a:pPr>
            <a:endParaRPr lang="en-US">
              <a:solidFill>
                <a:prstClr val="white"/>
              </a:solidFill>
              <a:latin typeface="Calibri"/>
            </a:endParaRPr>
          </a:p>
        </p:txBody>
      </p:sp>
      <p:sp>
        <p:nvSpPr>
          <p:cNvPr id="133" name="Rectangle 132"/>
          <p:cNvSpPr/>
          <p:nvPr/>
        </p:nvSpPr>
        <p:spPr>
          <a:xfrm>
            <a:off x="857250" y="3776663"/>
            <a:ext cx="4510088" cy="2286000"/>
          </a:xfrm>
          <a:prstGeom prst="rect">
            <a:avLst/>
          </a:prstGeom>
          <a:noFill/>
          <a:ln w="22225">
            <a:solidFill>
              <a:schemeClr val="accent2">
                <a:lumMod val="60000"/>
                <a:lumOff val="4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91320" tIns="45663" rIns="91320" bIns="45663"/>
          <a:lstStyle/>
          <a:p>
            <a:pPr>
              <a:defRPr/>
            </a:pPr>
            <a:r>
              <a:rPr lang="en-US" sz="1100" dirty="0">
                <a:solidFill>
                  <a:prstClr val="black">
                    <a:lumMod val="95000"/>
                    <a:lumOff val="5000"/>
                  </a:prstClr>
                </a:solidFill>
                <a:latin typeface="Calibri"/>
              </a:rPr>
              <a:t>SD</a:t>
            </a:r>
          </a:p>
        </p:txBody>
      </p:sp>
      <p:sp>
        <p:nvSpPr>
          <p:cNvPr id="438291" name="TextBox 226"/>
          <p:cNvSpPr txBox="1">
            <a:spLocks noChangeArrowheads="1"/>
          </p:cNvSpPr>
          <p:nvPr/>
        </p:nvSpPr>
        <p:spPr bwMode="auto">
          <a:xfrm>
            <a:off x="2166938" y="4448175"/>
            <a:ext cx="696912" cy="260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20" tIns="45663" rIns="91320" bIns="45663">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100">
                <a:solidFill>
                  <a:srgbClr val="7F7F7F"/>
                </a:solidFill>
                <a:cs typeface="+mn-cs"/>
              </a:rPr>
              <a:t>Paralog</a:t>
            </a:r>
          </a:p>
        </p:txBody>
      </p:sp>
      <p:sp>
        <p:nvSpPr>
          <p:cNvPr id="438292" name="TextBox 228"/>
          <p:cNvSpPr txBox="1">
            <a:spLocks noChangeArrowheads="1"/>
          </p:cNvSpPr>
          <p:nvPr/>
        </p:nvSpPr>
        <p:spPr bwMode="auto">
          <a:xfrm>
            <a:off x="3900488" y="3409950"/>
            <a:ext cx="1393825" cy="260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20" tIns="45663" rIns="91320" bIns="45663">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100">
                <a:solidFill>
                  <a:srgbClr val="7F7F7F"/>
                </a:solidFill>
                <a:cs typeface="+mn-cs"/>
              </a:rPr>
              <a:t>Syntenic Ortholog</a:t>
            </a:r>
          </a:p>
        </p:txBody>
      </p:sp>
      <p:sp>
        <p:nvSpPr>
          <p:cNvPr id="228" name="Right Brace 227"/>
          <p:cNvSpPr/>
          <p:nvPr/>
        </p:nvSpPr>
        <p:spPr>
          <a:xfrm>
            <a:off x="3643313" y="3286125"/>
            <a:ext cx="285750" cy="928688"/>
          </a:xfrm>
          <a:prstGeom prst="rightBrace">
            <a:avLst>
              <a:gd name="adj1" fmla="val 24999"/>
              <a:gd name="adj2" fmla="val 26411"/>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lIns="91320" tIns="45663" rIns="91320" bIns="45663" anchor="ctr"/>
          <a:lstStyle/>
          <a:p>
            <a:pPr algn="ctr">
              <a:defRPr/>
            </a:pPr>
            <a:endParaRPr lang="en-US">
              <a:solidFill>
                <a:prstClr val="black"/>
              </a:solidFill>
              <a:latin typeface="Calibri"/>
            </a:endParaRPr>
          </a:p>
        </p:txBody>
      </p:sp>
      <p:sp>
        <p:nvSpPr>
          <p:cNvPr id="230" name="TextBox 229"/>
          <p:cNvSpPr txBox="1"/>
          <p:nvPr/>
        </p:nvSpPr>
        <p:spPr>
          <a:xfrm>
            <a:off x="5286391" y="2357442"/>
            <a:ext cx="2681723" cy="276989"/>
          </a:xfrm>
          <a:prstGeom prst="rect">
            <a:avLst/>
          </a:prstGeom>
          <a:noFill/>
          <a:effectLst>
            <a:reflection blurRad="6350" stA="50000" endA="300" endPos="55000" dir="5400000" sy="-100000" algn="bl" rotWithShape="0"/>
          </a:effectLst>
        </p:spPr>
        <p:txBody>
          <a:bodyPr wrap="none" lIns="91320" tIns="45663" rIns="91320" bIns="45663">
            <a:spAutoFit/>
          </a:bodyPr>
          <a:lstStyle/>
          <a:p>
            <a:pPr>
              <a:defRPr/>
            </a:pPr>
            <a:r>
              <a:rPr lang="en-US" dirty="0">
                <a:solidFill>
                  <a:prstClr val="black">
                    <a:lumMod val="75000"/>
                    <a:lumOff val="25000"/>
                  </a:prstClr>
                </a:solidFill>
                <a:latin typeface="Arial" pitchFamily="-110" charset="0"/>
                <a:ea typeface="ＭＳ Ｐゴシック" pitchFamily="-110" charset="-128"/>
                <a:cs typeface="ＭＳ Ｐゴシック" pitchFamily="-110" charset="-128"/>
              </a:rPr>
              <a:t>The Genome Remodeling Process</a:t>
            </a:r>
          </a:p>
        </p:txBody>
      </p:sp>
      <p:grpSp>
        <p:nvGrpSpPr>
          <p:cNvPr id="438295" name="Group 113"/>
          <p:cNvGrpSpPr>
            <a:grpSpLocks/>
          </p:cNvGrpSpPr>
          <p:nvPr/>
        </p:nvGrpSpPr>
        <p:grpSpPr bwMode="auto">
          <a:xfrm>
            <a:off x="871538" y="1701800"/>
            <a:ext cx="4321175" cy="274638"/>
            <a:chOff x="871513" y="1987264"/>
            <a:chExt cx="4321460" cy="274913"/>
          </a:xfrm>
        </p:grpSpPr>
        <p:sp>
          <p:nvSpPr>
            <p:cNvPr id="438364" name="TextBox 218"/>
            <p:cNvSpPr txBox="1">
              <a:spLocks noChangeArrowheads="1"/>
            </p:cNvSpPr>
            <p:nvPr/>
          </p:nvSpPr>
          <p:spPr bwMode="auto">
            <a:xfrm>
              <a:off x="1857464" y="1999977"/>
              <a:ext cx="3335509" cy="2618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100">
                  <a:solidFill>
                    <a:srgbClr val="953735"/>
                  </a:solidFill>
                  <a:cs typeface="+mn-cs"/>
                </a:rPr>
                <a:t>Non-allelic homologous recombination (NAHR)</a:t>
              </a:r>
            </a:p>
          </p:txBody>
        </p:sp>
        <p:grpSp>
          <p:nvGrpSpPr>
            <p:cNvPr id="438365" name="Group 121"/>
            <p:cNvGrpSpPr>
              <a:grpSpLocks/>
            </p:cNvGrpSpPr>
            <p:nvPr/>
          </p:nvGrpSpPr>
          <p:grpSpPr bwMode="auto">
            <a:xfrm>
              <a:off x="871513" y="1987264"/>
              <a:ext cx="1357322" cy="274913"/>
              <a:chOff x="871513" y="1992027"/>
              <a:chExt cx="1357322" cy="274913"/>
            </a:xfrm>
          </p:grpSpPr>
          <p:sp>
            <p:nvSpPr>
              <p:cNvPr id="115" name="Isosceles Triangle 114"/>
              <p:cNvSpPr/>
              <p:nvPr/>
            </p:nvSpPr>
            <p:spPr>
              <a:xfrm>
                <a:off x="871513" y="2130278"/>
                <a:ext cx="1357402" cy="136662"/>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sp>
            <p:nvSpPr>
              <p:cNvPr id="116" name="Isosceles Triangle 115"/>
              <p:cNvSpPr/>
              <p:nvPr/>
            </p:nvSpPr>
            <p:spPr>
              <a:xfrm flipV="1">
                <a:off x="871513" y="1992027"/>
                <a:ext cx="1357402" cy="136662"/>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grpSp>
      </p:grpSp>
      <p:sp>
        <p:nvSpPr>
          <p:cNvPr id="118" name="Flowchart: Alternate Process 117"/>
          <p:cNvSpPr/>
          <p:nvPr/>
        </p:nvSpPr>
        <p:spPr>
          <a:xfrm>
            <a:off x="857250" y="1452563"/>
            <a:ext cx="285750" cy="215900"/>
          </a:xfrm>
          <a:prstGeom prst="flowChartAlternateProcess">
            <a:avLst/>
          </a:prstGeom>
          <a:gradFill>
            <a:gsLst>
              <a:gs pos="0">
                <a:schemeClr val="bg1">
                  <a:lumMod val="65000"/>
                </a:schemeClr>
              </a:gs>
              <a:gs pos="50000">
                <a:schemeClr val="bg2">
                  <a:lumMod val="90000"/>
                </a:schemeClr>
              </a:gs>
              <a:gs pos="100000">
                <a:schemeClr val="bg1"/>
              </a:gs>
            </a:gsLst>
            <a:lin ang="5400000" scaled="1"/>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lIns="35955" tIns="45663" rIns="35955" bIns="45663" anchor="ctr"/>
          <a:lstStyle/>
          <a:p>
            <a:pPr algn="ctr">
              <a:defRPr/>
            </a:pPr>
            <a:r>
              <a:rPr lang="en-US" sz="1100" dirty="0" err="1">
                <a:solidFill>
                  <a:prstClr val="black">
                    <a:lumMod val="95000"/>
                    <a:lumOff val="5000"/>
                  </a:prstClr>
                </a:solidFill>
                <a:latin typeface="Calibri"/>
              </a:rPr>
              <a:t>Alu</a:t>
            </a:r>
            <a:endParaRPr lang="en-US" sz="1100" dirty="0">
              <a:solidFill>
                <a:prstClr val="black">
                  <a:lumMod val="95000"/>
                  <a:lumOff val="5000"/>
                </a:prstClr>
              </a:solidFill>
              <a:latin typeface="Calibri"/>
            </a:endParaRPr>
          </a:p>
        </p:txBody>
      </p:sp>
      <p:grpSp>
        <p:nvGrpSpPr>
          <p:cNvPr id="438297" name="Group 112"/>
          <p:cNvGrpSpPr>
            <a:grpSpLocks/>
          </p:cNvGrpSpPr>
          <p:nvPr/>
        </p:nvGrpSpPr>
        <p:grpSpPr bwMode="auto">
          <a:xfrm>
            <a:off x="214313" y="1997075"/>
            <a:ext cx="8753475" cy="219075"/>
            <a:chOff x="214282" y="2282620"/>
            <a:chExt cx="8753567" cy="219372"/>
          </a:xfrm>
        </p:grpSpPr>
        <p:cxnSp>
          <p:nvCxnSpPr>
            <p:cNvPr id="207" name="Straight Connector 206"/>
            <p:cNvCxnSpPr/>
            <p:nvPr/>
          </p:nvCxnSpPr>
          <p:spPr>
            <a:xfrm>
              <a:off x="214282" y="2387537"/>
              <a:ext cx="8753567" cy="4769"/>
            </a:xfrm>
            <a:prstGeom prst="line">
              <a:avLst/>
            </a:prstGeom>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08" name="Flowchart: Alternate Process 207"/>
            <p:cNvSpPr/>
            <p:nvPr/>
          </p:nvSpPr>
          <p:spPr>
            <a:xfrm>
              <a:off x="2743196" y="2282620"/>
              <a:ext cx="900122" cy="216193"/>
            </a:xfrm>
            <a:prstGeom prst="flowChartAlternateProcess">
              <a:avLst/>
            </a:prstGeom>
            <a:gradFill>
              <a:gsLst>
                <a:gs pos="0">
                  <a:srgbClr val="FFFF00"/>
                </a:gs>
                <a:gs pos="50000">
                  <a:srgbClr val="FFFF99"/>
                </a:gs>
                <a:gs pos="100000">
                  <a:schemeClr val="bg1"/>
                </a:gs>
              </a:gsLst>
              <a:lin ang="5400000" scaled="1"/>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100" dirty="0">
                  <a:solidFill>
                    <a:prstClr val="black">
                      <a:lumMod val="95000"/>
                      <a:lumOff val="5000"/>
                    </a:prstClr>
                  </a:solidFill>
                  <a:latin typeface="Calibri"/>
                </a:rPr>
                <a:t>Gene</a:t>
              </a:r>
            </a:p>
          </p:txBody>
        </p:sp>
        <p:sp>
          <p:nvSpPr>
            <p:cNvPr id="212" name="Flowchart: Alternate Process 211"/>
            <p:cNvSpPr/>
            <p:nvPr/>
          </p:nvSpPr>
          <p:spPr>
            <a:xfrm>
              <a:off x="1435082" y="2284210"/>
              <a:ext cx="719146" cy="216193"/>
            </a:xfrm>
            <a:prstGeom prst="flowChartAlternateProcess">
              <a:avLst/>
            </a:prstGeom>
            <a:gradFill>
              <a:gsLst>
                <a:gs pos="0">
                  <a:schemeClr val="accent6">
                    <a:lumMod val="75000"/>
                  </a:schemeClr>
                </a:gs>
                <a:gs pos="50000">
                  <a:srgbClr val="FFFF99"/>
                </a:gs>
                <a:gs pos="100000">
                  <a:schemeClr val="bg1"/>
                </a:gs>
              </a:gsLst>
              <a:lin ang="5400000" scaled="1"/>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100" dirty="0">
                  <a:solidFill>
                    <a:prstClr val="black">
                      <a:lumMod val="95000"/>
                      <a:lumOff val="5000"/>
                    </a:prstClr>
                  </a:solidFill>
                  <a:latin typeface="Calibri"/>
                </a:rPr>
                <a:t>Gene</a:t>
              </a:r>
            </a:p>
          </p:txBody>
        </p:sp>
        <p:sp>
          <p:nvSpPr>
            <p:cNvPr id="121" name="Flowchart: Alternate Process 120"/>
            <p:cNvSpPr/>
            <p:nvPr/>
          </p:nvSpPr>
          <p:spPr>
            <a:xfrm>
              <a:off x="861989" y="2284210"/>
              <a:ext cx="285753" cy="216193"/>
            </a:xfrm>
            <a:prstGeom prst="flowChartAlternateProcess">
              <a:avLst/>
            </a:prstGeom>
            <a:gradFill>
              <a:gsLst>
                <a:gs pos="0">
                  <a:schemeClr val="bg1">
                    <a:lumMod val="65000"/>
                  </a:schemeClr>
                </a:gs>
                <a:gs pos="50000">
                  <a:schemeClr val="bg2">
                    <a:lumMod val="90000"/>
                  </a:schemeClr>
                </a:gs>
                <a:gs pos="100000">
                  <a:schemeClr val="bg1"/>
                </a:gs>
              </a:gsLst>
              <a:lin ang="5400000" scaled="1"/>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rIns="36000" anchor="ctr"/>
            <a:lstStyle/>
            <a:p>
              <a:pPr algn="ctr">
                <a:defRPr/>
              </a:pPr>
              <a:r>
                <a:rPr lang="en-US" sz="1100" dirty="0" err="1">
                  <a:solidFill>
                    <a:prstClr val="black">
                      <a:lumMod val="95000"/>
                      <a:lumOff val="5000"/>
                    </a:prstClr>
                  </a:solidFill>
                  <a:latin typeface="Calibri"/>
                </a:rPr>
                <a:t>Alu</a:t>
              </a:r>
              <a:endParaRPr lang="en-US" sz="1100" dirty="0">
                <a:solidFill>
                  <a:prstClr val="black">
                    <a:lumMod val="95000"/>
                    <a:lumOff val="5000"/>
                  </a:prstClr>
                </a:solidFill>
                <a:latin typeface="Calibri"/>
              </a:endParaRPr>
            </a:p>
          </p:txBody>
        </p:sp>
        <p:sp>
          <p:nvSpPr>
            <p:cNvPr id="109" name="Flowchart: Alternate Process 108"/>
            <p:cNvSpPr/>
            <p:nvPr/>
          </p:nvSpPr>
          <p:spPr>
            <a:xfrm>
              <a:off x="2346316" y="2285799"/>
              <a:ext cx="285753" cy="216193"/>
            </a:xfrm>
            <a:prstGeom prst="flowChartAlternateProcess">
              <a:avLst/>
            </a:prstGeom>
            <a:gradFill>
              <a:gsLst>
                <a:gs pos="0">
                  <a:schemeClr val="bg1">
                    <a:lumMod val="65000"/>
                  </a:schemeClr>
                </a:gs>
                <a:gs pos="50000">
                  <a:schemeClr val="bg2">
                    <a:lumMod val="90000"/>
                  </a:schemeClr>
                </a:gs>
                <a:gs pos="100000">
                  <a:schemeClr val="bg1"/>
                </a:gs>
              </a:gsLst>
              <a:lin ang="5400000" scaled="1"/>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rIns="36000" anchor="ctr"/>
            <a:lstStyle/>
            <a:p>
              <a:pPr algn="ctr">
                <a:defRPr/>
              </a:pPr>
              <a:r>
                <a:rPr lang="en-US" sz="1100" dirty="0" err="1">
                  <a:solidFill>
                    <a:prstClr val="black">
                      <a:lumMod val="95000"/>
                      <a:lumOff val="5000"/>
                    </a:prstClr>
                  </a:solidFill>
                  <a:latin typeface="Calibri"/>
                </a:rPr>
                <a:t>Alu</a:t>
              </a:r>
              <a:endParaRPr lang="en-US" sz="1100" dirty="0">
                <a:solidFill>
                  <a:prstClr val="black">
                    <a:lumMod val="95000"/>
                    <a:lumOff val="5000"/>
                  </a:prstClr>
                </a:solidFill>
                <a:latin typeface="Calibri"/>
              </a:endParaRPr>
            </a:p>
          </p:txBody>
        </p:sp>
      </p:grpSp>
      <p:sp>
        <p:nvSpPr>
          <p:cNvPr id="113" name="Right Brace 112"/>
          <p:cNvSpPr/>
          <p:nvPr/>
        </p:nvSpPr>
        <p:spPr>
          <a:xfrm rot="5400000">
            <a:off x="3284538" y="3725863"/>
            <a:ext cx="155575" cy="2847975"/>
          </a:xfrm>
          <a:prstGeom prst="rightBrac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lIns="91320" tIns="45663" rIns="91320" bIns="45663" anchor="ctr"/>
          <a:lstStyle/>
          <a:p>
            <a:pPr algn="ctr">
              <a:defRPr/>
            </a:pPr>
            <a:endParaRPr lang="en-US">
              <a:solidFill>
                <a:prstClr val="black"/>
              </a:solidFill>
              <a:latin typeface="Calibri"/>
            </a:endParaRPr>
          </a:p>
        </p:txBody>
      </p:sp>
      <p:sp>
        <p:nvSpPr>
          <p:cNvPr id="438299" name="TextBox 113"/>
          <p:cNvSpPr txBox="1">
            <a:spLocks noChangeArrowheads="1"/>
          </p:cNvSpPr>
          <p:nvPr/>
        </p:nvSpPr>
        <p:spPr bwMode="auto">
          <a:xfrm>
            <a:off x="3109913" y="5175250"/>
            <a:ext cx="608012" cy="261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20" tIns="45663" rIns="91320" bIns="45663">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100">
                <a:solidFill>
                  <a:srgbClr val="7F7F7F"/>
                </a:solidFill>
                <a:cs typeface="+mn-cs"/>
              </a:rPr>
              <a:t>family</a:t>
            </a:r>
          </a:p>
        </p:txBody>
      </p:sp>
      <p:sp>
        <p:nvSpPr>
          <p:cNvPr id="26" name="Flowchart: Alternate Process 25"/>
          <p:cNvSpPr/>
          <p:nvPr/>
        </p:nvSpPr>
        <p:spPr>
          <a:xfrm>
            <a:off x="2776538" y="5602288"/>
            <a:ext cx="900112" cy="215900"/>
          </a:xfrm>
          <a:prstGeom prst="flowChartAlternateProcess">
            <a:avLst/>
          </a:prstGeom>
          <a:gradFill>
            <a:gsLst>
              <a:gs pos="0">
                <a:schemeClr val="tx2"/>
              </a:gs>
              <a:gs pos="50000">
                <a:schemeClr val="accent1">
                  <a:lumMod val="40000"/>
                  <a:lumOff val="60000"/>
                </a:schemeClr>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91320" tIns="45663" rIns="91320" bIns="45663" anchor="ct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algn="ctr" eaLnBrk="1" hangingPunct="1"/>
            <a:r>
              <a:rPr lang="en-US" altLang="en-US" sz="1100">
                <a:solidFill>
                  <a:srgbClr val="0D0D0D"/>
                </a:solidFill>
                <a:latin typeface="Calibri" charset="0"/>
              </a:rPr>
              <a:t>Dup. </a:t>
            </a:r>
            <a:r>
              <a:rPr lang="el-GR" altLang="en-US" sz="1100">
                <a:solidFill>
                  <a:srgbClr val="0D0D0D"/>
                </a:solidFill>
                <a:latin typeface="Calibri" charset="0"/>
              </a:rPr>
              <a:t>ψ</a:t>
            </a:r>
            <a:r>
              <a:rPr lang="en-US" altLang="en-US" sz="1100">
                <a:solidFill>
                  <a:srgbClr val="0D0D0D"/>
                </a:solidFill>
                <a:latin typeface="Calibri" charset="0"/>
              </a:rPr>
              <a:t>gene </a:t>
            </a:r>
          </a:p>
        </p:txBody>
      </p:sp>
      <p:sp>
        <p:nvSpPr>
          <p:cNvPr id="66" name="Flowchart: Alternate Process 65"/>
          <p:cNvSpPr/>
          <p:nvPr/>
        </p:nvSpPr>
        <p:spPr>
          <a:xfrm>
            <a:off x="6240463" y="5583238"/>
            <a:ext cx="900112" cy="215900"/>
          </a:xfrm>
          <a:prstGeom prst="flowChartAlternateProcess">
            <a:avLst/>
          </a:prstGeom>
          <a:gradFill>
            <a:gsLst>
              <a:gs pos="0">
                <a:schemeClr val="tx2"/>
              </a:gs>
              <a:gs pos="50000">
                <a:schemeClr val="accent1">
                  <a:lumMod val="40000"/>
                  <a:lumOff val="60000"/>
                </a:schemeClr>
              </a:gs>
              <a:gs pos="100000">
                <a:schemeClr val="bg1"/>
              </a:gs>
            </a:gsLst>
            <a:lin ang="5400000" scaled="1"/>
          </a:gra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20" tIns="45663" rIns="91320" bIns="45663" anchor="ct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algn="ctr" eaLnBrk="1" hangingPunct="1"/>
            <a:r>
              <a:rPr lang="en-US" altLang="en-US" sz="1000">
                <a:solidFill>
                  <a:srgbClr val="0D0D0D"/>
                </a:solidFill>
                <a:latin typeface="Calibri" charset="0"/>
              </a:rPr>
              <a:t>Pssd. </a:t>
            </a:r>
            <a:r>
              <a:rPr lang="el-GR" altLang="en-US" sz="1000">
                <a:solidFill>
                  <a:srgbClr val="0D0D0D"/>
                </a:solidFill>
                <a:latin typeface="Calibri" charset="0"/>
              </a:rPr>
              <a:t>ψ</a:t>
            </a:r>
            <a:r>
              <a:rPr lang="en-US" altLang="en-US" sz="1000">
                <a:solidFill>
                  <a:srgbClr val="0D0D0D"/>
                </a:solidFill>
                <a:latin typeface="Calibri" charset="0"/>
              </a:rPr>
              <a:t>gene </a:t>
            </a:r>
          </a:p>
        </p:txBody>
      </p:sp>
      <p:cxnSp>
        <p:nvCxnSpPr>
          <p:cNvPr id="122" name="Curved Connector 121"/>
          <p:cNvCxnSpPr>
            <a:stCxn id="108" idx="0"/>
            <a:endCxn id="25" idx="0"/>
          </p:cNvCxnSpPr>
          <p:nvPr/>
        </p:nvCxnSpPr>
        <p:spPr>
          <a:xfrm rot="5400000" flipH="1" flipV="1">
            <a:off x="3877469" y="4112419"/>
            <a:ext cx="38100" cy="1366838"/>
          </a:xfrm>
          <a:prstGeom prst="curvedConnector3">
            <a:avLst>
              <a:gd name="adj1" fmla="val 699921"/>
            </a:avLst>
          </a:prstGeom>
          <a:ln>
            <a:tailEnd type="arrow"/>
          </a:ln>
        </p:spPr>
        <p:style>
          <a:lnRef idx="1">
            <a:schemeClr val="accent1"/>
          </a:lnRef>
          <a:fillRef idx="0">
            <a:schemeClr val="accent1"/>
          </a:fillRef>
          <a:effectRef idx="0">
            <a:schemeClr val="accent1"/>
          </a:effectRef>
          <a:fontRef idx="minor">
            <a:schemeClr val="tx1"/>
          </a:fontRef>
        </p:style>
      </p:cxnSp>
      <p:sp>
        <p:nvSpPr>
          <p:cNvPr id="438303" name="TextBox 124"/>
          <p:cNvSpPr txBox="1">
            <a:spLocks noChangeArrowheads="1"/>
          </p:cNvSpPr>
          <p:nvPr/>
        </p:nvSpPr>
        <p:spPr bwMode="auto">
          <a:xfrm>
            <a:off x="3886200" y="4314825"/>
            <a:ext cx="796925" cy="260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20" tIns="45663" rIns="91320" bIns="45663">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100">
                <a:solidFill>
                  <a:srgbClr val="7F7F7F"/>
                </a:solidFill>
                <a:cs typeface="+mn-cs"/>
              </a:rPr>
              <a:t>duplicate</a:t>
            </a:r>
          </a:p>
        </p:txBody>
      </p:sp>
      <p:cxnSp>
        <p:nvCxnSpPr>
          <p:cNvPr id="131" name="Curved Connector 130"/>
          <p:cNvCxnSpPr>
            <a:stCxn id="105" idx="2"/>
            <a:endCxn id="66" idx="2"/>
          </p:cNvCxnSpPr>
          <p:nvPr/>
        </p:nvCxnSpPr>
        <p:spPr>
          <a:xfrm rot="16200000" flipH="1">
            <a:off x="4174331" y="3283745"/>
            <a:ext cx="53975" cy="4976812"/>
          </a:xfrm>
          <a:prstGeom prst="curvedConnector3">
            <a:avLst>
              <a:gd name="adj1" fmla="val 518436"/>
            </a:avLst>
          </a:prstGeom>
          <a:ln>
            <a:tailEnd type="arrow"/>
          </a:ln>
        </p:spPr>
        <p:style>
          <a:lnRef idx="1">
            <a:schemeClr val="accent1"/>
          </a:lnRef>
          <a:fillRef idx="0">
            <a:schemeClr val="accent1"/>
          </a:fillRef>
          <a:effectRef idx="0">
            <a:schemeClr val="accent1"/>
          </a:effectRef>
          <a:fontRef idx="minor">
            <a:schemeClr val="tx1"/>
          </a:fontRef>
        </p:style>
      </p:cxnSp>
      <p:sp>
        <p:nvSpPr>
          <p:cNvPr id="438305" name="TextBox 133"/>
          <p:cNvSpPr txBox="1">
            <a:spLocks noChangeArrowheads="1"/>
          </p:cNvSpPr>
          <p:nvPr/>
        </p:nvSpPr>
        <p:spPr bwMode="auto">
          <a:xfrm>
            <a:off x="5859463" y="5961063"/>
            <a:ext cx="1262062" cy="260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20" tIns="45663" rIns="91320" bIns="45663">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100">
                <a:solidFill>
                  <a:srgbClr val="7F7F7F"/>
                </a:solidFill>
                <a:cs typeface="+mn-cs"/>
              </a:rPr>
              <a:t>Retro-transpose</a:t>
            </a:r>
          </a:p>
        </p:txBody>
      </p:sp>
      <p:sp>
        <p:nvSpPr>
          <p:cNvPr id="438306" name="Slide Number Placeholder 149"/>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fld id="{D5077015-E83E-654C-9E0E-A532607894D2}" type="slidenum">
              <a:rPr lang="en-US" altLang="en-US">
                <a:solidFill>
                  <a:srgbClr val="898989"/>
                </a:solidFill>
              </a:rPr>
              <a:pPr eaLnBrk="1" hangingPunct="1"/>
              <a:t>98</a:t>
            </a:fld>
            <a:endParaRPr lang="en-US" altLang="en-US">
              <a:solidFill>
                <a:srgbClr val="898989"/>
              </a:solidFill>
            </a:endParaRPr>
          </a:p>
        </p:txBody>
      </p:sp>
      <p:grpSp>
        <p:nvGrpSpPr>
          <p:cNvPr id="438307" name="Group 118"/>
          <p:cNvGrpSpPr>
            <a:grpSpLocks/>
          </p:cNvGrpSpPr>
          <p:nvPr/>
        </p:nvGrpSpPr>
        <p:grpSpPr bwMode="auto">
          <a:xfrm>
            <a:off x="3857625" y="3233738"/>
            <a:ext cx="5302250" cy="2971800"/>
            <a:chOff x="3857620" y="3233736"/>
            <a:chExt cx="5302853" cy="2971821"/>
          </a:xfrm>
        </p:grpSpPr>
        <p:cxnSp>
          <p:nvCxnSpPr>
            <p:cNvPr id="130" name="Straight Connector 129"/>
            <p:cNvCxnSpPr/>
            <p:nvPr/>
          </p:nvCxnSpPr>
          <p:spPr>
            <a:xfrm rot="5400000">
              <a:off x="7616487" y="5141106"/>
              <a:ext cx="623892" cy="457252"/>
            </a:xfrm>
            <a:prstGeom prst="line">
              <a:avLst/>
            </a:prstGeom>
            <a:ln w="15875">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62" name="Flowchart: Alternate Process 61"/>
            <p:cNvSpPr/>
            <p:nvPr/>
          </p:nvSpPr>
          <p:spPr>
            <a:xfrm>
              <a:off x="7287010" y="4808547"/>
              <a:ext cx="900215" cy="234952"/>
            </a:xfrm>
            <a:prstGeom prst="flowChartAlternateProcess">
              <a:avLst/>
            </a:prstGeom>
            <a:gradFill flip="none" rotWithShape="1">
              <a:gsLst>
                <a:gs pos="0">
                  <a:schemeClr val="accent3">
                    <a:lumMod val="20000"/>
                    <a:lumOff val="80000"/>
                  </a:schemeClr>
                </a:gs>
                <a:gs pos="50000">
                  <a:schemeClr val="accent3">
                    <a:lumMod val="40000"/>
                    <a:lumOff val="60000"/>
                  </a:schemeClr>
                </a:gs>
                <a:gs pos="100000">
                  <a:srgbClr val="156B13"/>
                </a:gs>
              </a:gsLst>
              <a:lin ang="5400000" scaled="1"/>
              <a:tileRect/>
            </a:gra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100" dirty="0">
                  <a:solidFill>
                    <a:prstClr val="black">
                      <a:lumMod val="95000"/>
                      <a:lumOff val="5000"/>
                    </a:prstClr>
                  </a:solidFill>
                  <a:latin typeface="Calibri"/>
                </a:rPr>
                <a:t>L1</a:t>
              </a:r>
            </a:p>
          </p:txBody>
        </p:sp>
        <p:sp>
          <p:nvSpPr>
            <p:cNvPr id="64" name="Flowchart: Alternate Process 63"/>
            <p:cNvSpPr/>
            <p:nvPr/>
          </p:nvSpPr>
          <p:spPr>
            <a:xfrm>
              <a:off x="6240729" y="4090992"/>
              <a:ext cx="900214" cy="215902"/>
            </a:xfrm>
            <a:prstGeom prst="flowChartAlternateProcess">
              <a:avLst/>
            </a:prstGeom>
            <a:gradFill>
              <a:gsLst>
                <a:gs pos="0">
                  <a:schemeClr val="tx2"/>
                </a:gs>
                <a:gs pos="50000">
                  <a:schemeClr val="accent1">
                    <a:lumMod val="40000"/>
                    <a:lumOff val="60000"/>
                  </a:schemeClr>
                </a:gs>
                <a:gs pos="100000">
                  <a:schemeClr val="bg1"/>
                </a:gs>
              </a:gsLst>
              <a:lin ang="5400000" scaled="1"/>
            </a:gra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algn="ctr" eaLnBrk="1" hangingPunct="1"/>
              <a:r>
                <a:rPr lang="en-US" altLang="en-US" sz="1000">
                  <a:solidFill>
                    <a:srgbClr val="0D0D0D"/>
                  </a:solidFill>
                  <a:latin typeface="Calibri" charset="0"/>
                </a:rPr>
                <a:t>Pssd. </a:t>
              </a:r>
              <a:r>
                <a:rPr lang="el-GR" altLang="en-US" sz="1000">
                  <a:solidFill>
                    <a:srgbClr val="0D0D0D"/>
                  </a:solidFill>
                  <a:latin typeface="Calibri" charset="0"/>
                </a:rPr>
                <a:t>ψ</a:t>
              </a:r>
              <a:r>
                <a:rPr lang="en-US" altLang="en-US" sz="1000">
                  <a:solidFill>
                    <a:srgbClr val="0D0D0D"/>
                  </a:solidFill>
                  <a:latin typeface="Calibri" charset="0"/>
                </a:rPr>
                <a:t>gene </a:t>
              </a:r>
            </a:p>
          </p:txBody>
        </p:sp>
        <p:sp>
          <p:nvSpPr>
            <p:cNvPr id="146" name="Rectangle 145"/>
            <p:cNvSpPr/>
            <p:nvPr/>
          </p:nvSpPr>
          <p:spPr>
            <a:xfrm>
              <a:off x="3857620" y="3705226"/>
              <a:ext cx="5210768" cy="2500331"/>
            </a:xfrm>
            <a:prstGeom prst="rect">
              <a:avLst/>
            </a:prstGeom>
            <a:noFill/>
            <a:ln w="22225">
              <a:solidFill>
                <a:schemeClr val="accent5">
                  <a:lumMod val="60000"/>
                  <a:lumOff val="4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tIns="108000"/>
            <a:lstStyle/>
            <a:p>
              <a:pPr>
                <a:defRPr/>
              </a:pPr>
              <a:endParaRPr lang="en-US" sz="1100" dirty="0">
                <a:solidFill>
                  <a:prstClr val="black">
                    <a:lumMod val="95000"/>
                    <a:lumOff val="5000"/>
                  </a:prstClr>
                </a:solidFill>
                <a:latin typeface="Calibri"/>
              </a:endParaRPr>
            </a:p>
          </p:txBody>
        </p:sp>
        <p:cxnSp>
          <p:nvCxnSpPr>
            <p:cNvPr id="162" name="Straight Connector 161"/>
            <p:cNvCxnSpPr/>
            <p:nvPr/>
          </p:nvCxnSpPr>
          <p:spPr>
            <a:xfrm rot="16200000" flipH="1">
              <a:off x="6157408" y="4426730"/>
              <a:ext cx="614367" cy="390569"/>
            </a:xfrm>
            <a:prstGeom prst="line">
              <a:avLst/>
            </a:prstGeom>
            <a:ln w="15875">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4" name="Straight Connector 163"/>
            <p:cNvCxnSpPr/>
            <p:nvPr/>
          </p:nvCxnSpPr>
          <p:spPr>
            <a:xfrm rot="5400000">
              <a:off x="6576556" y="4388626"/>
              <a:ext cx="623892" cy="457252"/>
            </a:xfrm>
            <a:prstGeom prst="line">
              <a:avLst/>
            </a:prstGeom>
            <a:ln w="15875">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6" name="Straight Connector 175"/>
            <p:cNvCxnSpPr/>
            <p:nvPr/>
          </p:nvCxnSpPr>
          <p:spPr>
            <a:xfrm rot="5400000" flipH="1" flipV="1">
              <a:off x="6162171" y="3559948"/>
              <a:ext cx="614367" cy="390569"/>
            </a:xfrm>
            <a:prstGeom prst="line">
              <a:avLst/>
            </a:prstGeom>
            <a:ln w="15875">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7" name="Straight Connector 176"/>
            <p:cNvCxnSpPr/>
            <p:nvPr/>
          </p:nvCxnSpPr>
          <p:spPr>
            <a:xfrm rot="16200000" flipV="1">
              <a:off x="6581319" y="3521845"/>
              <a:ext cx="623892" cy="457252"/>
            </a:xfrm>
            <a:prstGeom prst="line">
              <a:avLst/>
            </a:prstGeom>
            <a:ln w="15875">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438323" name="TextBox 177"/>
            <p:cNvSpPr txBox="1">
              <a:spLocks noChangeArrowheads="1"/>
            </p:cNvSpPr>
            <p:nvPr/>
          </p:nvSpPr>
          <p:spPr bwMode="auto">
            <a:xfrm>
              <a:off x="6367460" y="3786190"/>
              <a:ext cx="780333" cy="2616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100">
                  <a:solidFill>
                    <a:srgbClr val="558ED5"/>
                  </a:solidFill>
                  <a:cs typeface="+mn-cs"/>
                </a:rPr>
                <a:t>Insertion</a:t>
              </a:r>
            </a:p>
          </p:txBody>
        </p:sp>
        <p:sp>
          <p:nvSpPr>
            <p:cNvPr id="438324" name="TextBox 180"/>
            <p:cNvSpPr txBox="1">
              <a:spLocks noChangeArrowheads="1"/>
            </p:cNvSpPr>
            <p:nvPr/>
          </p:nvSpPr>
          <p:spPr bwMode="auto">
            <a:xfrm>
              <a:off x="6367460" y="4318006"/>
              <a:ext cx="741141" cy="2616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100">
                  <a:solidFill>
                    <a:srgbClr val="C0504D"/>
                  </a:solidFill>
                  <a:cs typeface="+mn-cs"/>
                </a:rPr>
                <a:t>Deletion</a:t>
              </a:r>
            </a:p>
          </p:txBody>
        </p:sp>
        <p:cxnSp>
          <p:nvCxnSpPr>
            <p:cNvPr id="182" name="Straight Connector 181"/>
            <p:cNvCxnSpPr/>
            <p:nvPr/>
          </p:nvCxnSpPr>
          <p:spPr>
            <a:xfrm rot="5400000" flipH="1" flipV="1">
              <a:off x="6815542" y="3909993"/>
              <a:ext cx="1381135" cy="419148"/>
            </a:xfrm>
            <a:prstGeom prst="line">
              <a:avLst/>
            </a:prstGeom>
            <a:ln w="15875">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4" name="Straight Connector 183"/>
            <p:cNvCxnSpPr/>
            <p:nvPr/>
          </p:nvCxnSpPr>
          <p:spPr>
            <a:xfrm rot="16200000" flipV="1">
              <a:off x="7251360" y="3893323"/>
              <a:ext cx="1376373" cy="447726"/>
            </a:xfrm>
            <a:prstGeom prst="line">
              <a:avLst/>
            </a:prstGeom>
            <a:ln w="15875">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438327" name="TextBox 185"/>
            <p:cNvSpPr txBox="1">
              <a:spLocks noChangeArrowheads="1"/>
            </p:cNvSpPr>
            <p:nvPr/>
          </p:nvSpPr>
          <p:spPr bwMode="auto">
            <a:xfrm>
              <a:off x="7408861" y="4532320"/>
              <a:ext cx="780333" cy="2616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100">
                  <a:solidFill>
                    <a:srgbClr val="558ED5"/>
                  </a:solidFill>
                  <a:cs typeface="+mn-cs"/>
                </a:rPr>
                <a:t>Insertion</a:t>
              </a:r>
            </a:p>
          </p:txBody>
        </p:sp>
        <p:sp>
          <p:nvSpPr>
            <p:cNvPr id="438328" name="TextBox 186"/>
            <p:cNvSpPr txBox="1">
              <a:spLocks noChangeArrowheads="1"/>
            </p:cNvSpPr>
            <p:nvPr/>
          </p:nvSpPr>
          <p:spPr bwMode="auto">
            <a:xfrm>
              <a:off x="7394573" y="3786190"/>
              <a:ext cx="780333" cy="261612"/>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100">
                  <a:solidFill>
                    <a:srgbClr val="558ED5"/>
                  </a:solidFill>
                  <a:cs typeface="+mn-cs"/>
                </a:rPr>
                <a:t>Insertion</a:t>
              </a:r>
            </a:p>
          </p:txBody>
        </p:sp>
        <p:cxnSp>
          <p:nvCxnSpPr>
            <p:cNvPr id="188" name="Straight Connector 187"/>
            <p:cNvCxnSpPr/>
            <p:nvPr/>
          </p:nvCxnSpPr>
          <p:spPr>
            <a:xfrm rot="5400000" flipH="1" flipV="1">
              <a:off x="7251315" y="4341003"/>
              <a:ext cx="519117" cy="409622"/>
            </a:xfrm>
            <a:prstGeom prst="line">
              <a:avLst/>
            </a:prstGeom>
            <a:ln w="15875">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9" name="Straight Connector 188"/>
            <p:cNvCxnSpPr/>
            <p:nvPr/>
          </p:nvCxnSpPr>
          <p:spPr>
            <a:xfrm rot="16200000" flipV="1">
              <a:off x="7675225" y="4326714"/>
              <a:ext cx="519117" cy="438200"/>
            </a:xfrm>
            <a:prstGeom prst="line">
              <a:avLst/>
            </a:prstGeom>
            <a:ln w="15875">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196" name="Flowchart: Alternate Process 195"/>
            <p:cNvSpPr/>
            <p:nvPr/>
          </p:nvSpPr>
          <p:spPr>
            <a:xfrm>
              <a:off x="8430140" y="4814897"/>
              <a:ext cx="500120" cy="234952"/>
            </a:xfrm>
            <a:prstGeom prst="flowChartAlternateProcess">
              <a:avLst/>
            </a:prstGeom>
            <a:gradFill flip="none" rotWithShape="1">
              <a:gsLst>
                <a:gs pos="0">
                  <a:schemeClr val="bg1"/>
                </a:gs>
                <a:gs pos="50000">
                  <a:schemeClr val="bg2">
                    <a:lumMod val="90000"/>
                  </a:schemeClr>
                </a:gs>
                <a:gs pos="100000">
                  <a:schemeClr val="bg2">
                    <a:lumMod val="50000"/>
                  </a:schemeClr>
                </a:gs>
              </a:gsLst>
              <a:lin ang="0" scaled="1"/>
              <a:tileRect/>
            </a:gradFill>
            <a:ln w="95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100" dirty="0">
                <a:solidFill>
                  <a:prstClr val="black">
                    <a:lumMod val="95000"/>
                    <a:lumOff val="5000"/>
                  </a:prstClr>
                </a:solidFill>
                <a:latin typeface="Calibri"/>
              </a:endParaRPr>
            </a:p>
          </p:txBody>
        </p:sp>
        <p:sp>
          <p:nvSpPr>
            <p:cNvPr id="197" name="Flowchart: Alternate Process 196"/>
            <p:cNvSpPr/>
            <p:nvPr/>
          </p:nvSpPr>
          <p:spPr>
            <a:xfrm>
              <a:off x="8430140" y="5581665"/>
              <a:ext cx="500120" cy="234952"/>
            </a:xfrm>
            <a:prstGeom prst="flowChartAlternateProcess">
              <a:avLst/>
            </a:prstGeom>
            <a:gradFill flip="none" rotWithShape="1">
              <a:gsLst>
                <a:gs pos="0">
                  <a:schemeClr val="bg1"/>
                </a:gs>
                <a:gs pos="50000">
                  <a:schemeClr val="bg2">
                    <a:lumMod val="90000"/>
                  </a:schemeClr>
                </a:gs>
                <a:gs pos="100000">
                  <a:schemeClr val="bg2">
                    <a:lumMod val="50000"/>
                  </a:schemeClr>
                </a:gs>
              </a:gsLst>
              <a:lin ang="10800000" scaled="1"/>
              <a:tileRect/>
            </a:gradFill>
            <a:ln w="95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100" dirty="0">
                <a:solidFill>
                  <a:prstClr val="black">
                    <a:lumMod val="95000"/>
                    <a:lumOff val="5000"/>
                  </a:prstClr>
                </a:solidFill>
                <a:latin typeface="Calibri"/>
              </a:endParaRPr>
            </a:p>
          </p:txBody>
        </p:sp>
        <p:sp>
          <p:nvSpPr>
            <p:cNvPr id="198" name="Flowchart: Alternate Process 197"/>
            <p:cNvSpPr/>
            <p:nvPr/>
          </p:nvSpPr>
          <p:spPr>
            <a:xfrm>
              <a:off x="8430140" y="4095754"/>
              <a:ext cx="500120" cy="234952"/>
            </a:xfrm>
            <a:prstGeom prst="flowChartAlternateProcess">
              <a:avLst/>
            </a:prstGeom>
            <a:gradFill flip="none" rotWithShape="1">
              <a:gsLst>
                <a:gs pos="0">
                  <a:schemeClr val="bg1"/>
                </a:gs>
                <a:gs pos="50000">
                  <a:schemeClr val="bg2">
                    <a:lumMod val="90000"/>
                  </a:schemeClr>
                </a:gs>
                <a:gs pos="100000">
                  <a:schemeClr val="bg2">
                    <a:lumMod val="50000"/>
                  </a:schemeClr>
                </a:gs>
              </a:gsLst>
              <a:lin ang="0" scaled="1"/>
              <a:tileRect/>
            </a:gradFill>
            <a:ln w="95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100" dirty="0">
                <a:solidFill>
                  <a:prstClr val="black">
                    <a:lumMod val="95000"/>
                    <a:lumOff val="5000"/>
                  </a:prstClr>
                </a:solidFill>
                <a:latin typeface="Calibri"/>
              </a:endParaRPr>
            </a:p>
          </p:txBody>
        </p:sp>
        <p:sp>
          <p:nvSpPr>
            <p:cNvPr id="199" name="Flowchart: Alternate Process 198"/>
            <p:cNvSpPr/>
            <p:nvPr/>
          </p:nvSpPr>
          <p:spPr>
            <a:xfrm>
              <a:off x="8430140" y="3233736"/>
              <a:ext cx="500120" cy="234952"/>
            </a:xfrm>
            <a:prstGeom prst="flowChartAlternateProcess">
              <a:avLst/>
            </a:prstGeom>
            <a:gradFill flip="none" rotWithShape="1">
              <a:gsLst>
                <a:gs pos="0">
                  <a:schemeClr val="bg1"/>
                </a:gs>
                <a:gs pos="50000">
                  <a:schemeClr val="bg2">
                    <a:lumMod val="90000"/>
                  </a:schemeClr>
                </a:gs>
                <a:gs pos="100000">
                  <a:schemeClr val="bg2">
                    <a:lumMod val="50000"/>
                  </a:schemeClr>
                </a:gs>
              </a:gsLst>
              <a:lin ang="0" scaled="1"/>
              <a:tileRect/>
            </a:gradFill>
            <a:ln w="95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100" dirty="0">
                <a:solidFill>
                  <a:prstClr val="black">
                    <a:lumMod val="95000"/>
                    <a:lumOff val="5000"/>
                  </a:prstClr>
                </a:solidFill>
                <a:latin typeface="Calibri"/>
              </a:endParaRPr>
            </a:p>
          </p:txBody>
        </p:sp>
        <p:cxnSp>
          <p:nvCxnSpPr>
            <p:cNvPr id="200" name="Straight Connector 199"/>
            <p:cNvCxnSpPr/>
            <p:nvPr/>
          </p:nvCxnSpPr>
          <p:spPr>
            <a:xfrm rot="5400000" flipH="1" flipV="1">
              <a:off x="8420642" y="5067285"/>
              <a:ext cx="533404" cy="495356"/>
            </a:xfrm>
            <a:prstGeom prst="line">
              <a:avLst/>
            </a:prstGeom>
            <a:ln w="15875">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5" name="Straight Connector 204"/>
            <p:cNvCxnSpPr/>
            <p:nvPr/>
          </p:nvCxnSpPr>
          <p:spPr>
            <a:xfrm rot="16200000" flipV="1">
              <a:off x="8411116" y="5062523"/>
              <a:ext cx="533404" cy="495356"/>
            </a:xfrm>
            <a:prstGeom prst="line">
              <a:avLst/>
            </a:prstGeom>
            <a:ln w="15875">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438337" name="TextBox 205"/>
            <p:cNvSpPr txBox="1">
              <a:spLocks noChangeArrowheads="1"/>
            </p:cNvSpPr>
            <p:nvPr/>
          </p:nvSpPr>
          <p:spPr bwMode="auto">
            <a:xfrm>
              <a:off x="8348662" y="5172087"/>
              <a:ext cx="811811" cy="2616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100">
                  <a:solidFill>
                    <a:srgbClr val="990099"/>
                  </a:solidFill>
                  <a:cs typeface="+mn-cs"/>
                </a:rPr>
                <a:t>Inversion</a:t>
              </a:r>
            </a:p>
          </p:txBody>
        </p:sp>
        <p:sp>
          <p:nvSpPr>
            <p:cNvPr id="438338" name="TextBox 122"/>
            <p:cNvSpPr txBox="1">
              <a:spLocks noChangeArrowheads="1"/>
            </p:cNvSpPr>
            <p:nvPr/>
          </p:nvSpPr>
          <p:spPr bwMode="auto">
            <a:xfrm>
              <a:off x="5997572" y="5121286"/>
              <a:ext cx="1211584" cy="2616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100">
                  <a:solidFill>
                    <a:srgbClr val="7F7F7F"/>
                  </a:solidFill>
                  <a:cs typeface="+mn-cs"/>
                </a:rPr>
                <a:t>Retro-elements</a:t>
              </a:r>
            </a:p>
          </p:txBody>
        </p:sp>
        <p:sp>
          <p:nvSpPr>
            <p:cNvPr id="124" name="Right Brace 123"/>
            <p:cNvSpPr/>
            <p:nvPr/>
          </p:nvSpPr>
          <p:spPr>
            <a:xfrm rot="2173666" flipH="1">
              <a:off x="7031394" y="4745047"/>
              <a:ext cx="138128" cy="889006"/>
            </a:xfrm>
            <a:prstGeom prst="rightBrace">
              <a:avLst>
                <a:gd name="adj1" fmla="val 24999"/>
                <a:gd name="adj2" fmla="val 70271"/>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solidFill>
                  <a:prstClr val="black"/>
                </a:solidFill>
                <a:latin typeface="Calibri"/>
              </a:endParaRPr>
            </a:p>
          </p:txBody>
        </p:sp>
        <p:cxnSp>
          <p:nvCxnSpPr>
            <p:cNvPr id="117" name="Straight Connector 116"/>
            <p:cNvCxnSpPr/>
            <p:nvPr/>
          </p:nvCxnSpPr>
          <p:spPr>
            <a:xfrm rot="16200000" flipH="1">
              <a:off x="7197339" y="5179210"/>
              <a:ext cx="614367" cy="390569"/>
            </a:xfrm>
            <a:prstGeom prst="line">
              <a:avLst/>
            </a:prstGeom>
            <a:ln w="15875">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438341" name="TextBox 135"/>
            <p:cNvSpPr txBox="1">
              <a:spLocks noChangeArrowheads="1"/>
            </p:cNvSpPr>
            <p:nvPr/>
          </p:nvSpPr>
          <p:spPr bwMode="auto">
            <a:xfrm>
              <a:off x="7407273" y="5070486"/>
              <a:ext cx="741141" cy="2616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100">
                  <a:solidFill>
                    <a:srgbClr val="C0504D"/>
                  </a:solidFill>
                  <a:cs typeface="+mn-cs"/>
                </a:rPr>
                <a:t>Deletion</a:t>
              </a:r>
            </a:p>
          </p:txBody>
        </p:sp>
        <p:grpSp>
          <p:nvGrpSpPr>
            <p:cNvPr id="438342" name="Group 164"/>
            <p:cNvGrpSpPr>
              <a:grpSpLocks/>
            </p:cNvGrpSpPr>
            <p:nvPr/>
          </p:nvGrpSpPr>
          <p:grpSpPr bwMode="auto">
            <a:xfrm>
              <a:off x="5594710" y="4071942"/>
              <a:ext cx="428628" cy="288000"/>
              <a:chOff x="5500694" y="3786190"/>
              <a:chExt cx="428628" cy="288000"/>
            </a:xfrm>
          </p:grpSpPr>
          <p:sp>
            <p:nvSpPr>
              <p:cNvPr id="138" name="Isosceles Triangle 137"/>
              <p:cNvSpPr/>
              <p:nvPr/>
            </p:nvSpPr>
            <p:spPr>
              <a:xfrm rot="5400000">
                <a:off x="5410838" y="3875879"/>
                <a:ext cx="287339" cy="107962"/>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sp>
            <p:nvSpPr>
              <p:cNvPr id="139" name="Isosceles Triangle 138"/>
              <p:cNvSpPr/>
              <p:nvPr/>
            </p:nvSpPr>
            <p:spPr>
              <a:xfrm rot="5400000">
                <a:off x="5517213" y="3875879"/>
                <a:ext cx="287339" cy="107962"/>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sp>
            <p:nvSpPr>
              <p:cNvPr id="153" name="Isosceles Triangle 152"/>
              <p:cNvSpPr/>
              <p:nvPr/>
            </p:nvSpPr>
            <p:spPr>
              <a:xfrm rot="5400000">
                <a:off x="5625176" y="3875879"/>
                <a:ext cx="287339" cy="107962"/>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sp>
            <p:nvSpPr>
              <p:cNvPr id="154" name="Isosceles Triangle 153"/>
              <p:cNvSpPr/>
              <p:nvPr/>
            </p:nvSpPr>
            <p:spPr>
              <a:xfrm rot="5400000">
                <a:off x="5731550" y="3875879"/>
                <a:ext cx="287339" cy="107962"/>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grpSp>
        <p:grpSp>
          <p:nvGrpSpPr>
            <p:cNvPr id="438343" name="Group 192"/>
            <p:cNvGrpSpPr>
              <a:grpSpLocks/>
            </p:cNvGrpSpPr>
            <p:nvPr/>
          </p:nvGrpSpPr>
          <p:grpSpPr bwMode="auto">
            <a:xfrm>
              <a:off x="5701024" y="4784074"/>
              <a:ext cx="322314" cy="288000"/>
              <a:chOff x="5607008" y="3786190"/>
              <a:chExt cx="322314" cy="288000"/>
            </a:xfrm>
          </p:grpSpPr>
          <p:sp>
            <p:nvSpPr>
              <p:cNvPr id="195" name="Isosceles Triangle 194"/>
              <p:cNvSpPr/>
              <p:nvPr/>
            </p:nvSpPr>
            <p:spPr>
              <a:xfrm rot="5400000">
                <a:off x="5517213" y="3876539"/>
                <a:ext cx="287340" cy="107962"/>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sp>
            <p:nvSpPr>
              <p:cNvPr id="201" name="Isosceles Triangle 200"/>
              <p:cNvSpPr/>
              <p:nvPr/>
            </p:nvSpPr>
            <p:spPr>
              <a:xfrm rot="5400000">
                <a:off x="5625176" y="3876539"/>
                <a:ext cx="287340" cy="107962"/>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sp>
            <p:nvSpPr>
              <p:cNvPr id="202" name="Isosceles Triangle 201"/>
              <p:cNvSpPr/>
              <p:nvPr/>
            </p:nvSpPr>
            <p:spPr>
              <a:xfrm rot="5400000">
                <a:off x="5731550" y="3876539"/>
                <a:ext cx="287340" cy="107962"/>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grpSp>
        <p:grpSp>
          <p:nvGrpSpPr>
            <p:cNvPr id="438344" name="Group 202"/>
            <p:cNvGrpSpPr>
              <a:grpSpLocks/>
            </p:cNvGrpSpPr>
            <p:nvPr/>
          </p:nvGrpSpPr>
          <p:grpSpPr bwMode="auto">
            <a:xfrm>
              <a:off x="5594710" y="5558603"/>
              <a:ext cx="428628" cy="288000"/>
              <a:chOff x="5500694" y="3786190"/>
              <a:chExt cx="428628" cy="288000"/>
            </a:xfrm>
          </p:grpSpPr>
          <p:sp>
            <p:nvSpPr>
              <p:cNvPr id="204" name="Isosceles Triangle 203"/>
              <p:cNvSpPr/>
              <p:nvPr/>
            </p:nvSpPr>
            <p:spPr>
              <a:xfrm rot="5400000">
                <a:off x="5410044" y="3875922"/>
                <a:ext cx="288927" cy="107962"/>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sp>
            <p:nvSpPr>
              <p:cNvPr id="209" name="Isosceles Triangle 208"/>
              <p:cNvSpPr/>
              <p:nvPr/>
            </p:nvSpPr>
            <p:spPr>
              <a:xfrm rot="5400000">
                <a:off x="5516419" y="3875922"/>
                <a:ext cx="288927" cy="107962"/>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sp>
            <p:nvSpPr>
              <p:cNvPr id="210" name="Isosceles Triangle 209"/>
              <p:cNvSpPr/>
              <p:nvPr/>
            </p:nvSpPr>
            <p:spPr>
              <a:xfrm rot="5400000">
                <a:off x="5624382" y="3875922"/>
                <a:ext cx="288927" cy="107962"/>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sp>
            <p:nvSpPr>
              <p:cNvPr id="211" name="Isosceles Triangle 210"/>
              <p:cNvSpPr/>
              <p:nvPr/>
            </p:nvSpPr>
            <p:spPr>
              <a:xfrm rot="5400000">
                <a:off x="5730756" y="3875922"/>
                <a:ext cx="288927" cy="107962"/>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grpSp>
        <p:sp>
          <p:nvSpPr>
            <p:cNvPr id="438345" name="TextBox 162"/>
            <p:cNvSpPr txBox="1">
              <a:spLocks noChangeArrowheads="1"/>
            </p:cNvSpPr>
            <p:nvPr/>
          </p:nvSpPr>
          <p:spPr bwMode="auto">
            <a:xfrm>
              <a:off x="5538785" y="4083054"/>
              <a:ext cx="568668" cy="2616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100">
                  <a:solidFill>
                    <a:srgbClr val="0D0D0D"/>
                  </a:solidFill>
                  <a:cs typeface="+mn-cs"/>
                </a:rPr>
                <a:t>VNTR</a:t>
              </a:r>
            </a:p>
          </p:txBody>
        </p:sp>
        <p:sp>
          <p:nvSpPr>
            <p:cNvPr id="438346" name="TextBox 190"/>
            <p:cNvSpPr txBox="1">
              <a:spLocks noChangeArrowheads="1"/>
            </p:cNvSpPr>
            <p:nvPr/>
          </p:nvSpPr>
          <p:spPr bwMode="auto">
            <a:xfrm>
              <a:off x="5602285" y="4806959"/>
              <a:ext cx="568668" cy="2616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100">
                  <a:solidFill>
                    <a:srgbClr val="0D0D0D"/>
                  </a:solidFill>
                  <a:cs typeface="+mn-cs"/>
                </a:rPr>
                <a:t>VNTR</a:t>
              </a:r>
            </a:p>
          </p:txBody>
        </p:sp>
        <p:sp>
          <p:nvSpPr>
            <p:cNvPr id="438347" name="TextBox 191"/>
            <p:cNvSpPr txBox="1">
              <a:spLocks noChangeArrowheads="1"/>
            </p:cNvSpPr>
            <p:nvPr/>
          </p:nvSpPr>
          <p:spPr bwMode="auto">
            <a:xfrm>
              <a:off x="5545135" y="5581665"/>
              <a:ext cx="568668" cy="2616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100">
                  <a:solidFill>
                    <a:srgbClr val="0D0D0D"/>
                  </a:solidFill>
                  <a:cs typeface="+mn-cs"/>
                </a:rPr>
                <a:t>VNTR</a:t>
              </a:r>
            </a:p>
          </p:txBody>
        </p:sp>
      </p:grpSp>
      <p:sp>
        <p:nvSpPr>
          <p:cNvPr id="25" name="Flowchart: Alternate Process 24"/>
          <p:cNvSpPr/>
          <p:nvPr/>
        </p:nvSpPr>
        <p:spPr>
          <a:xfrm>
            <a:off x="3895725" y="4776788"/>
            <a:ext cx="1368425" cy="287337"/>
          </a:xfrm>
          <a:prstGeom prst="flowChartAlternateProcess">
            <a:avLst/>
          </a:prstGeom>
          <a:solidFill>
            <a:schemeClr val="accent2">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320" tIns="45663" rIns="91320" bIns="45663" anchor="ctr"/>
          <a:lstStyle/>
          <a:p>
            <a:pPr algn="ctr">
              <a:defRPr/>
            </a:pPr>
            <a:endParaRPr lang="en-US">
              <a:solidFill>
                <a:prstClr val="white"/>
              </a:solidFill>
              <a:latin typeface="Calibri"/>
            </a:endParaRPr>
          </a:p>
        </p:txBody>
      </p:sp>
      <p:sp>
        <p:nvSpPr>
          <p:cNvPr id="129" name="Rectangle 128"/>
          <p:cNvSpPr/>
          <p:nvPr/>
        </p:nvSpPr>
        <p:spPr>
          <a:xfrm>
            <a:off x="9013825" y="1000125"/>
            <a:ext cx="130175" cy="15001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320" tIns="45663" rIns="91320" bIns="45663" anchor="ctr"/>
          <a:lstStyle/>
          <a:p>
            <a:pPr algn="ctr">
              <a:defRPr/>
            </a:pPr>
            <a:endParaRPr lang="en-US">
              <a:solidFill>
                <a:prstClr val="white"/>
              </a:solidFill>
              <a:latin typeface="Calibri"/>
            </a:endParaRPr>
          </a:p>
        </p:txBody>
      </p:sp>
      <p:pic>
        <p:nvPicPr>
          <p:cNvPr id="438310" name="Picture 4" descr="Cover image expansi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3200" y="1247775"/>
            <a:ext cx="468313"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38311" name="TextBox 119">
            <a:hlinkClick r:id="rId5" action="ppaction://hlinksldjump"/>
          </p:cNvPr>
          <p:cNvSpPr txBox="1">
            <a:spLocks noChangeArrowheads="1"/>
          </p:cNvSpPr>
          <p:nvPr/>
        </p:nvSpPr>
        <p:spPr bwMode="auto">
          <a:xfrm>
            <a:off x="7858125" y="1714500"/>
            <a:ext cx="1317625"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20" tIns="45663" rIns="91320" bIns="45663">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a:solidFill>
                  <a:srgbClr val="000000"/>
                </a:solidFill>
                <a:cs typeface="+mn-cs"/>
              </a:rPr>
              <a:t>Ancestral State</a:t>
            </a:r>
          </a:p>
        </p:txBody>
      </p:sp>
      <p:sp>
        <p:nvSpPr>
          <p:cNvPr id="111" name="Flowchart: Alternate Process 110"/>
          <p:cNvSpPr/>
          <p:nvPr/>
        </p:nvSpPr>
        <p:spPr>
          <a:xfrm>
            <a:off x="4278313" y="4810125"/>
            <a:ext cx="900112" cy="217488"/>
          </a:xfrm>
          <a:prstGeom prst="flowChartAlternateProcess">
            <a:avLst/>
          </a:prstGeom>
          <a:gradFill>
            <a:gsLst>
              <a:gs pos="0">
                <a:srgbClr val="FFFF00"/>
              </a:gs>
              <a:gs pos="50000">
                <a:srgbClr val="FFFF99"/>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91320" tIns="45663" rIns="91320" bIns="45663" anchor="ctr"/>
          <a:lstStyle/>
          <a:p>
            <a:pPr algn="ctr">
              <a:defRPr/>
            </a:pPr>
            <a:r>
              <a:rPr lang="en-US" sz="1100" dirty="0">
                <a:solidFill>
                  <a:prstClr val="black">
                    <a:lumMod val="95000"/>
                    <a:lumOff val="5000"/>
                  </a:prstClr>
                </a:solidFill>
                <a:latin typeface="Calibri"/>
              </a:rPr>
              <a:t>Dup. Gene</a:t>
            </a:r>
          </a:p>
        </p:txBody>
      </p:sp>
      <p:pic>
        <p:nvPicPr>
          <p:cNvPr id="438313" name="Picture 134" descr="FORPPT-i0ISBRA-macaque-icon.jpg"/>
          <p:cNvPicPr>
            <a:picLocks noChangeAspect="1"/>
          </p:cNvPicPr>
          <p:nvPr/>
        </p:nvPicPr>
        <p:blipFill>
          <a:blip r:embed="rId6">
            <a:extLst>
              <a:ext uri="{28A0092B-C50C-407E-A947-70E740481C1C}">
                <a14:useLocalDpi xmlns:a14="http://schemas.microsoft.com/office/drawing/2010/main" val="0"/>
              </a:ext>
            </a:extLst>
          </a:blip>
          <a:srcRect r="9859"/>
          <a:stretch>
            <a:fillRect/>
          </a:stretch>
        </p:blipFill>
        <p:spPr bwMode="auto">
          <a:xfrm>
            <a:off x="190500" y="4665663"/>
            <a:ext cx="514350" cy="531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38314" name="Picture 136" descr="FORPPT-i0ISBRA-gorilla-icon.jpg"/>
          <p:cNvPicPr>
            <a:picLocks noChangeAspect="1"/>
          </p:cNvPicPr>
          <p:nvPr/>
        </p:nvPicPr>
        <p:blipFill>
          <a:blip r:embed="rId7">
            <a:extLst>
              <a:ext uri="{28A0092B-C50C-407E-A947-70E740481C1C}">
                <a14:useLocalDpi xmlns:a14="http://schemas.microsoft.com/office/drawing/2010/main" val="0"/>
              </a:ext>
            </a:extLst>
          </a:blip>
          <a:srcRect b="11502"/>
          <a:stretch>
            <a:fillRect/>
          </a:stretch>
        </p:blipFill>
        <p:spPr bwMode="auto">
          <a:xfrm>
            <a:off x="185738" y="5424488"/>
            <a:ext cx="523875" cy="600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971639282"/>
      </p:ext>
    </p:extLst>
  </p:cSld>
  <p:clrMapOvr>
    <a:masterClrMapping/>
  </p:clrMapOvr>
  <p:transition spd="slow" advTm="48487"/>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297" name="Title 159"/>
          <p:cNvSpPr>
            <a:spLocks noGrp="1"/>
          </p:cNvSpPr>
          <p:nvPr>
            <p:ph type="title"/>
          </p:nvPr>
        </p:nvSpPr>
        <p:spPr>
          <a:xfrm>
            <a:off x="0" y="274638"/>
            <a:ext cx="9144000" cy="1143000"/>
          </a:xfrm>
          <a:solidFill>
            <a:schemeClr val="bg1"/>
          </a:solidFill>
        </p:spPr>
        <p:txBody>
          <a:bodyPr/>
          <a:lstStyle/>
          <a:p>
            <a:pPr eaLnBrk="1" hangingPunct="1"/>
            <a:r>
              <a:rPr lang="en-US" altLang="en-US">
                <a:solidFill>
                  <a:srgbClr val="000090"/>
                </a:solidFill>
                <a:ea typeface="ＭＳ Ｐゴシック" charset="-128"/>
              </a:rPr>
              <a:t>Polymorphic Genomic Variation</a:t>
            </a:r>
          </a:p>
        </p:txBody>
      </p:sp>
      <p:cxnSp>
        <p:nvCxnSpPr>
          <p:cNvPr id="5" name="Straight Connector 4"/>
          <p:cNvCxnSpPr/>
          <p:nvPr/>
        </p:nvCxnSpPr>
        <p:spPr>
          <a:xfrm>
            <a:off x="776288" y="4921250"/>
            <a:ext cx="8215312" cy="0"/>
          </a:xfrm>
          <a:prstGeom prst="line">
            <a:avLst/>
          </a:prstGeom>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776288" y="5705475"/>
            <a:ext cx="8215312" cy="0"/>
          </a:xfrm>
          <a:prstGeom prst="line">
            <a:avLst/>
          </a:prstGeom>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776288" y="4210050"/>
            <a:ext cx="8215312" cy="0"/>
          </a:xfrm>
          <a:prstGeom prst="line">
            <a:avLst/>
          </a:prstGeom>
          <a:ln>
            <a:solidFill>
              <a:schemeClr val="accent2"/>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776288" y="3348038"/>
            <a:ext cx="8215312" cy="0"/>
          </a:xfrm>
          <a:prstGeom prst="line">
            <a:avLst/>
          </a:prstGeom>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47" name="Straight Connector 146"/>
          <p:cNvCxnSpPr/>
          <p:nvPr/>
        </p:nvCxnSpPr>
        <p:spPr>
          <a:xfrm>
            <a:off x="785813" y="1562100"/>
            <a:ext cx="8215312" cy="0"/>
          </a:xfrm>
          <a:prstGeom prst="line">
            <a:avLst/>
          </a:prstGeom>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51" name="Flowchart: Alternate Process 150"/>
          <p:cNvSpPr/>
          <p:nvPr/>
        </p:nvSpPr>
        <p:spPr>
          <a:xfrm>
            <a:off x="1271588" y="1457325"/>
            <a:ext cx="900112" cy="215900"/>
          </a:xfrm>
          <a:prstGeom prst="flowChartAlternateProcess">
            <a:avLst/>
          </a:prstGeom>
          <a:gradFill>
            <a:gsLst>
              <a:gs pos="0">
                <a:srgbClr val="FFFF00"/>
              </a:gs>
              <a:gs pos="50000">
                <a:srgbClr val="FFFF99"/>
              </a:gs>
              <a:gs pos="100000">
                <a:schemeClr val="bg1"/>
              </a:gs>
            </a:gsLst>
            <a:lin ang="5400000" scaled="1"/>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320" tIns="45663" rIns="91320" bIns="45663" anchor="ctr"/>
          <a:lstStyle/>
          <a:p>
            <a:pPr algn="ctr">
              <a:defRPr/>
            </a:pPr>
            <a:r>
              <a:rPr lang="en-US" sz="1100" dirty="0">
                <a:solidFill>
                  <a:prstClr val="black">
                    <a:lumMod val="95000"/>
                    <a:lumOff val="5000"/>
                  </a:prstClr>
                </a:solidFill>
                <a:latin typeface="Calibri"/>
              </a:rPr>
              <a:t>Gene</a:t>
            </a:r>
          </a:p>
        </p:txBody>
      </p:sp>
      <p:pic>
        <p:nvPicPr>
          <p:cNvPr id="439304" name="Picture 33" descr="venter.jpe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17488" y="4662488"/>
            <a:ext cx="447675" cy="539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39305" name="Picture 34" descr="watson.jpeg"/>
          <p:cNvPicPr>
            <a:picLocks noChangeAspect="1"/>
          </p:cNvPicPr>
          <p:nvPr/>
        </p:nvPicPr>
        <p:blipFill>
          <a:blip r:embed="rId3">
            <a:extLst>
              <a:ext uri="{28A0092B-C50C-407E-A947-70E740481C1C}">
                <a14:useLocalDpi xmlns:a14="http://schemas.microsoft.com/office/drawing/2010/main" val="0"/>
              </a:ext>
            </a:extLst>
          </a:blip>
          <a:srcRect r="40645" b="8472"/>
          <a:stretch>
            <a:fillRect/>
          </a:stretch>
        </p:blipFill>
        <p:spPr bwMode="auto">
          <a:xfrm>
            <a:off x="168275" y="5419725"/>
            <a:ext cx="527050" cy="557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39306" name="Picture 23" descr="nature01403-f6.2.jpg"/>
          <p:cNvPicPr>
            <a:picLocks/>
          </p:cNvPicPr>
          <p:nvPr/>
        </p:nvPicPr>
        <p:blipFill>
          <a:blip r:embed="rId4">
            <a:extLst>
              <a:ext uri="{28A0092B-C50C-407E-A947-70E740481C1C}">
                <a14:useLocalDpi xmlns:a14="http://schemas.microsoft.com/office/drawing/2010/main" val="0"/>
              </a:ext>
            </a:extLst>
          </a:blip>
          <a:srcRect b="6404"/>
          <a:stretch>
            <a:fillRect/>
          </a:stretch>
        </p:blipFill>
        <p:spPr bwMode="auto">
          <a:xfrm>
            <a:off x="206375" y="3919538"/>
            <a:ext cx="481013" cy="603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39307" name="Picture 26" descr="11-chimp1-225.jpg"/>
          <p:cNvPicPr>
            <a:picLocks/>
          </p:cNvPicPr>
          <p:nvPr/>
        </p:nvPicPr>
        <p:blipFill>
          <a:blip r:embed="rId5">
            <a:extLst>
              <a:ext uri="{28A0092B-C50C-407E-A947-70E740481C1C}">
                <a14:useLocalDpi xmlns:a14="http://schemas.microsoft.com/office/drawing/2010/main" val="0"/>
              </a:ext>
            </a:extLst>
          </a:blip>
          <a:srcRect/>
          <a:stretch>
            <a:fillRect/>
          </a:stretch>
        </p:blipFill>
        <p:spPr bwMode="auto">
          <a:xfrm>
            <a:off x="204788" y="3040063"/>
            <a:ext cx="484187" cy="603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439308" name="Group 108"/>
          <p:cNvGrpSpPr>
            <a:grpSpLocks/>
          </p:cNvGrpSpPr>
          <p:nvPr/>
        </p:nvGrpSpPr>
        <p:grpSpPr bwMode="auto">
          <a:xfrm>
            <a:off x="857250" y="2286000"/>
            <a:ext cx="2994025" cy="1347788"/>
            <a:chOff x="857225" y="2571744"/>
            <a:chExt cx="2994124" cy="1347797"/>
          </a:xfrm>
        </p:grpSpPr>
        <p:grpSp>
          <p:nvGrpSpPr>
            <p:cNvPr id="439401" name="Group 78"/>
            <p:cNvGrpSpPr>
              <a:grpSpLocks/>
            </p:cNvGrpSpPr>
            <p:nvPr/>
          </p:nvGrpSpPr>
          <p:grpSpPr bwMode="auto">
            <a:xfrm>
              <a:off x="865597" y="3490913"/>
              <a:ext cx="1368000" cy="288000"/>
              <a:chOff x="2214546" y="1357298"/>
              <a:chExt cx="1368000" cy="288000"/>
            </a:xfrm>
          </p:grpSpPr>
          <p:sp>
            <p:nvSpPr>
              <p:cNvPr id="80" name="Flowchart: Alternate Process 79"/>
              <p:cNvSpPr/>
              <p:nvPr/>
            </p:nvSpPr>
            <p:spPr>
              <a:xfrm>
                <a:off x="2214112" y="1357298"/>
                <a:ext cx="1368470" cy="287339"/>
              </a:xfrm>
              <a:prstGeom prst="flowChartAlternateProcess">
                <a:avLst/>
              </a:prstGeom>
              <a:solidFill>
                <a:schemeClr val="accent2">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sp>
            <p:nvSpPr>
              <p:cNvPr id="81" name="Flowchart: Alternate Process 80"/>
              <p:cNvSpPr/>
              <p:nvPr/>
            </p:nvSpPr>
            <p:spPr>
              <a:xfrm>
                <a:off x="2611000" y="1395398"/>
                <a:ext cx="900142" cy="215901"/>
              </a:xfrm>
              <a:prstGeom prst="flowChartAlternateProcess">
                <a:avLst/>
              </a:prstGeom>
              <a:gradFill>
                <a:gsLst>
                  <a:gs pos="0">
                    <a:srgbClr val="FFFF00"/>
                  </a:gs>
                  <a:gs pos="50000">
                    <a:srgbClr val="FFFF99"/>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100" dirty="0">
                    <a:solidFill>
                      <a:prstClr val="black">
                        <a:lumMod val="95000"/>
                        <a:lumOff val="5000"/>
                      </a:prstClr>
                    </a:solidFill>
                    <a:latin typeface="Calibri"/>
                  </a:rPr>
                  <a:t>Gene</a:t>
                </a:r>
              </a:p>
            </p:txBody>
          </p:sp>
        </p:grpSp>
        <p:grpSp>
          <p:nvGrpSpPr>
            <p:cNvPr id="439402" name="Group 90"/>
            <p:cNvGrpSpPr>
              <a:grpSpLocks/>
            </p:cNvGrpSpPr>
            <p:nvPr/>
          </p:nvGrpSpPr>
          <p:grpSpPr bwMode="auto">
            <a:xfrm>
              <a:off x="2365795" y="3490913"/>
              <a:ext cx="1368000" cy="288000"/>
              <a:chOff x="2214546" y="1357298"/>
              <a:chExt cx="1368000" cy="288000"/>
            </a:xfrm>
          </p:grpSpPr>
          <p:sp>
            <p:nvSpPr>
              <p:cNvPr id="92" name="Flowchart: Alternate Process 91"/>
              <p:cNvSpPr/>
              <p:nvPr/>
            </p:nvSpPr>
            <p:spPr>
              <a:xfrm>
                <a:off x="2214151" y="1357298"/>
                <a:ext cx="1368470" cy="287339"/>
              </a:xfrm>
              <a:prstGeom prst="flowChartAlternateProcess">
                <a:avLst/>
              </a:prstGeom>
              <a:solidFill>
                <a:schemeClr val="accent2">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sp>
            <p:nvSpPr>
              <p:cNvPr id="93" name="Flowchart: Alternate Process 92"/>
              <p:cNvSpPr/>
              <p:nvPr/>
            </p:nvSpPr>
            <p:spPr>
              <a:xfrm>
                <a:off x="2611039" y="1395398"/>
                <a:ext cx="900143" cy="215901"/>
              </a:xfrm>
              <a:prstGeom prst="flowChartAlternateProcess">
                <a:avLst/>
              </a:prstGeom>
              <a:gradFill>
                <a:gsLst>
                  <a:gs pos="0">
                    <a:srgbClr val="FFFF00"/>
                  </a:gs>
                  <a:gs pos="50000">
                    <a:srgbClr val="FFFF99"/>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100" dirty="0">
                    <a:solidFill>
                      <a:prstClr val="black">
                        <a:lumMod val="95000"/>
                        <a:lumOff val="5000"/>
                      </a:prstClr>
                    </a:solidFill>
                    <a:latin typeface="Calibri"/>
                  </a:rPr>
                  <a:t>Dup. Gene</a:t>
                </a:r>
              </a:p>
            </p:txBody>
          </p:sp>
        </p:grpSp>
        <p:sp>
          <p:nvSpPr>
            <p:cNvPr id="132" name="Rectangle 131"/>
            <p:cNvSpPr/>
            <p:nvPr/>
          </p:nvSpPr>
          <p:spPr>
            <a:xfrm>
              <a:off x="857225" y="3062285"/>
              <a:ext cx="2994124" cy="857256"/>
            </a:xfrm>
            <a:prstGeom prst="rect">
              <a:avLst/>
            </a:prstGeom>
            <a:noFill/>
            <a:ln w="22225">
              <a:solidFill>
                <a:schemeClr val="accent2">
                  <a:lumMod val="60000"/>
                  <a:lumOff val="4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lstStyle/>
            <a:p>
              <a:pPr>
                <a:defRPr/>
              </a:pPr>
              <a:r>
                <a:rPr lang="en-US" sz="1100" dirty="0">
                  <a:solidFill>
                    <a:prstClr val="black">
                      <a:lumMod val="95000"/>
                      <a:lumOff val="5000"/>
                    </a:prstClr>
                  </a:solidFill>
                  <a:latin typeface="Calibri"/>
                </a:rPr>
                <a:t>Segmental Duplication (SD)</a:t>
              </a:r>
            </a:p>
          </p:txBody>
        </p:sp>
        <p:sp>
          <p:nvSpPr>
            <p:cNvPr id="225" name="Striped Right Arrow 224"/>
            <p:cNvSpPr/>
            <p:nvPr/>
          </p:nvSpPr>
          <p:spPr>
            <a:xfrm rot="5400000">
              <a:off x="2107428" y="2536019"/>
              <a:ext cx="428628" cy="500079"/>
            </a:xfrm>
            <a:prstGeom prst="stripedRightArrow">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grpSp>
      <p:sp>
        <p:nvSpPr>
          <p:cNvPr id="226" name="Right Brace 225"/>
          <p:cNvSpPr/>
          <p:nvPr/>
        </p:nvSpPr>
        <p:spPr>
          <a:xfrm rot="5400000">
            <a:off x="2393156" y="3750470"/>
            <a:ext cx="142875" cy="1357312"/>
          </a:xfrm>
          <a:prstGeom prst="rightBrac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lIns="91320" tIns="45663" rIns="91320" bIns="45663" anchor="ctr"/>
          <a:lstStyle/>
          <a:p>
            <a:pPr algn="ctr">
              <a:defRPr/>
            </a:pPr>
            <a:endParaRPr lang="en-US">
              <a:solidFill>
                <a:prstClr val="black"/>
              </a:solidFill>
              <a:latin typeface="Calibri"/>
            </a:endParaRPr>
          </a:p>
        </p:txBody>
      </p:sp>
      <p:grpSp>
        <p:nvGrpSpPr>
          <p:cNvPr id="439310" name="Group 93"/>
          <p:cNvGrpSpPr>
            <a:grpSpLocks/>
          </p:cNvGrpSpPr>
          <p:nvPr/>
        </p:nvGrpSpPr>
        <p:grpSpPr bwMode="auto">
          <a:xfrm>
            <a:off x="2365375" y="4062413"/>
            <a:ext cx="1368425" cy="287337"/>
            <a:chOff x="2214546" y="1357298"/>
            <a:chExt cx="1368000" cy="288000"/>
          </a:xfrm>
        </p:grpSpPr>
        <p:sp>
          <p:nvSpPr>
            <p:cNvPr id="95" name="Flowchart: Alternate Process 94"/>
            <p:cNvSpPr/>
            <p:nvPr/>
          </p:nvSpPr>
          <p:spPr>
            <a:xfrm>
              <a:off x="2214546" y="1357298"/>
              <a:ext cx="1368000" cy="288000"/>
            </a:xfrm>
            <a:prstGeom prst="flowChartAlternateProcess">
              <a:avLst/>
            </a:prstGeom>
            <a:solidFill>
              <a:schemeClr val="accent2">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sp>
          <p:nvSpPr>
            <p:cNvPr id="96" name="Flowchart: Alternate Process 95"/>
            <p:cNvSpPr/>
            <p:nvPr/>
          </p:nvSpPr>
          <p:spPr>
            <a:xfrm>
              <a:off x="2611298" y="1395486"/>
              <a:ext cx="899833" cy="216398"/>
            </a:xfrm>
            <a:prstGeom prst="flowChartAlternateProcess">
              <a:avLst/>
            </a:prstGeom>
            <a:gradFill>
              <a:gsLst>
                <a:gs pos="0">
                  <a:srgbClr val="FFFF00"/>
                </a:gs>
                <a:gs pos="50000">
                  <a:srgbClr val="FFFF99"/>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100" dirty="0">
                  <a:solidFill>
                    <a:prstClr val="black">
                      <a:lumMod val="95000"/>
                      <a:lumOff val="5000"/>
                    </a:prstClr>
                  </a:solidFill>
                  <a:latin typeface="Calibri"/>
                </a:rPr>
                <a:t>Dup. Gene</a:t>
              </a:r>
            </a:p>
          </p:txBody>
        </p:sp>
      </p:grpSp>
      <p:grpSp>
        <p:nvGrpSpPr>
          <p:cNvPr id="439311" name="Group 96"/>
          <p:cNvGrpSpPr>
            <a:grpSpLocks/>
          </p:cNvGrpSpPr>
          <p:nvPr/>
        </p:nvGrpSpPr>
        <p:grpSpPr bwMode="auto">
          <a:xfrm>
            <a:off x="865188" y="4062413"/>
            <a:ext cx="1368425" cy="287337"/>
            <a:chOff x="2214546" y="1357298"/>
            <a:chExt cx="1368000" cy="288000"/>
          </a:xfrm>
        </p:grpSpPr>
        <p:sp>
          <p:nvSpPr>
            <p:cNvPr id="98" name="Flowchart: Alternate Process 97"/>
            <p:cNvSpPr/>
            <p:nvPr/>
          </p:nvSpPr>
          <p:spPr>
            <a:xfrm>
              <a:off x="2214546" y="1357298"/>
              <a:ext cx="1368000" cy="288000"/>
            </a:xfrm>
            <a:prstGeom prst="flowChartAlternateProcess">
              <a:avLst/>
            </a:prstGeom>
            <a:solidFill>
              <a:schemeClr val="accent2">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sp>
          <p:nvSpPr>
            <p:cNvPr id="99" name="Flowchart: Alternate Process 98"/>
            <p:cNvSpPr/>
            <p:nvPr/>
          </p:nvSpPr>
          <p:spPr>
            <a:xfrm>
              <a:off x="2611298" y="1395486"/>
              <a:ext cx="899832" cy="216398"/>
            </a:xfrm>
            <a:prstGeom prst="flowChartAlternateProcess">
              <a:avLst/>
            </a:prstGeom>
            <a:gradFill>
              <a:gsLst>
                <a:gs pos="0">
                  <a:srgbClr val="FFFF00"/>
                </a:gs>
                <a:gs pos="50000">
                  <a:srgbClr val="FFFF99"/>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100" dirty="0">
                  <a:solidFill>
                    <a:prstClr val="black">
                      <a:lumMod val="95000"/>
                      <a:lumOff val="5000"/>
                    </a:prstClr>
                  </a:solidFill>
                  <a:latin typeface="Calibri"/>
                </a:rPr>
                <a:t>Gene</a:t>
              </a:r>
            </a:p>
          </p:txBody>
        </p:sp>
      </p:grpSp>
      <p:grpSp>
        <p:nvGrpSpPr>
          <p:cNvPr id="439312" name="Group 99"/>
          <p:cNvGrpSpPr>
            <a:grpSpLocks/>
          </p:cNvGrpSpPr>
          <p:nvPr/>
        </p:nvGrpSpPr>
        <p:grpSpPr bwMode="auto">
          <a:xfrm>
            <a:off x="865188" y="4776788"/>
            <a:ext cx="1368425" cy="287337"/>
            <a:chOff x="2214546" y="1357298"/>
            <a:chExt cx="1368000" cy="288000"/>
          </a:xfrm>
        </p:grpSpPr>
        <p:sp>
          <p:nvSpPr>
            <p:cNvPr id="101" name="Flowchart: Alternate Process 100"/>
            <p:cNvSpPr/>
            <p:nvPr/>
          </p:nvSpPr>
          <p:spPr>
            <a:xfrm>
              <a:off x="2214546" y="1357298"/>
              <a:ext cx="1368000" cy="288000"/>
            </a:xfrm>
            <a:prstGeom prst="flowChartAlternateProcess">
              <a:avLst/>
            </a:prstGeom>
            <a:solidFill>
              <a:schemeClr val="accent2">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sp>
          <p:nvSpPr>
            <p:cNvPr id="102" name="Flowchart: Alternate Process 101"/>
            <p:cNvSpPr/>
            <p:nvPr/>
          </p:nvSpPr>
          <p:spPr>
            <a:xfrm>
              <a:off x="2611298" y="1395486"/>
              <a:ext cx="899832" cy="216398"/>
            </a:xfrm>
            <a:prstGeom prst="flowChartAlternateProcess">
              <a:avLst/>
            </a:prstGeom>
            <a:gradFill>
              <a:gsLst>
                <a:gs pos="0">
                  <a:srgbClr val="FFFF00"/>
                </a:gs>
                <a:gs pos="50000">
                  <a:srgbClr val="FFFF99"/>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100" dirty="0">
                  <a:solidFill>
                    <a:prstClr val="black">
                      <a:lumMod val="95000"/>
                      <a:lumOff val="5000"/>
                    </a:prstClr>
                  </a:solidFill>
                  <a:latin typeface="Calibri"/>
                </a:rPr>
                <a:t>Gene</a:t>
              </a:r>
            </a:p>
          </p:txBody>
        </p:sp>
      </p:grpSp>
      <p:grpSp>
        <p:nvGrpSpPr>
          <p:cNvPr id="439313" name="Group 102"/>
          <p:cNvGrpSpPr>
            <a:grpSpLocks/>
          </p:cNvGrpSpPr>
          <p:nvPr/>
        </p:nvGrpSpPr>
        <p:grpSpPr bwMode="auto">
          <a:xfrm>
            <a:off x="865188" y="5562600"/>
            <a:ext cx="1368425" cy="287338"/>
            <a:chOff x="2214546" y="1357298"/>
            <a:chExt cx="1368000" cy="288000"/>
          </a:xfrm>
        </p:grpSpPr>
        <p:sp>
          <p:nvSpPr>
            <p:cNvPr id="104" name="Flowchart: Alternate Process 103"/>
            <p:cNvSpPr/>
            <p:nvPr/>
          </p:nvSpPr>
          <p:spPr>
            <a:xfrm>
              <a:off x="2214546" y="1357298"/>
              <a:ext cx="1368000" cy="288000"/>
            </a:xfrm>
            <a:prstGeom prst="flowChartAlternateProcess">
              <a:avLst/>
            </a:prstGeom>
            <a:solidFill>
              <a:schemeClr val="accent2">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sp>
          <p:nvSpPr>
            <p:cNvPr id="105" name="Flowchart: Alternate Process 104"/>
            <p:cNvSpPr/>
            <p:nvPr/>
          </p:nvSpPr>
          <p:spPr>
            <a:xfrm>
              <a:off x="2611298" y="1395486"/>
              <a:ext cx="899832" cy="216397"/>
            </a:xfrm>
            <a:prstGeom prst="flowChartAlternateProcess">
              <a:avLst/>
            </a:prstGeom>
            <a:gradFill>
              <a:gsLst>
                <a:gs pos="0">
                  <a:srgbClr val="FFFF00"/>
                </a:gs>
                <a:gs pos="50000">
                  <a:srgbClr val="FFFF99"/>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100" dirty="0">
                  <a:solidFill>
                    <a:prstClr val="black">
                      <a:lumMod val="95000"/>
                      <a:lumOff val="5000"/>
                    </a:prstClr>
                  </a:solidFill>
                  <a:latin typeface="Calibri"/>
                </a:rPr>
                <a:t>Gene</a:t>
              </a:r>
            </a:p>
          </p:txBody>
        </p:sp>
      </p:grpSp>
      <p:grpSp>
        <p:nvGrpSpPr>
          <p:cNvPr id="439314" name="Group 105"/>
          <p:cNvGrpSpPr>
            <a:grpSpLocks/>
          </p:cNvGrpSpPr>
          <p:nvPr/>
        </p:nvGrpSpPr>
        <p:grpSpPr bwMode="auto">
          <a:xfrm>
            <a:off x="2365375" y="4776788"/>
            <a:ext cx="1368425" cy="287337"/>
            <a:chOff x="2214546" y="1357298"/>
            <a:chExt cx="1368000" cy="288000"/>
          </a:xfrm>
        </p:grpSpPr>
        <p:sp>
          <p:nvSpPr>
            <p:cNvPr id="107" name="Flowchart: Alternate Process 106"/>
            <p:cNvSpPr/>
            <p:nvPr/>
          </p:nvSpPr>
          <p:spPr>
            <a:xfrm>
              <a:off x="2214546" y="1357298"/>
              <a:ext cx="1368000" cy="288000"/>
            </a:xfrm>
            <a:prstGeom prst="flowChartAlternateProcess">
              <a:avLst/>
            </a:prstGeom>
            <a:solidFill>
              <a:schemeClr val="accent2">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sp>
          <p:nvSpPr>
            <p:cNvPr id="108" name="Flowchart: Alternate Process 107"/>
            <p:cNvSpPr/>
            <p:nvPr/>
          </p:nvSpPr>
          <p:spPr>
            <a:xfrm>
              <a:off x="2611298" y="1395486"/>
              <a:ext cx="899833" cy="216398"/>
            </a:xfrm>
            <a:prstGeom prst="flowChartAlternateProcess">
              <a:avLst/>
            </a:prstGeom>
            <a:gradFill>
              <a:gsLst>
                <a:gs pos="0">
                  <a:srgbClr val="FFFF00"/>
                </a:gs>
                <a:gs pos="50000">
                  <a:srgbClr val="FFFF99"/>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100" dirty="0">
                  <a:solidFill>
                    <a:prstClr val="black">
                      <a:lumMod val="95000"/>
                      <a:lumOff val="5000"/>
                    </a:prstClr>
                  </a:solidFill>
                  <a:latin typeface="Calibri"/>
                </a:rPr>
                <a:t>Dup. Gene</a:t>
              </a:r>
            </a:p>
          </p:txBody>
        </p:sp>
      </p:grpSp>
      <p:sp>
        <p:nvSpPr>
          <p:cNvPr id="110" name="Flowchart: Alternate Process 109"/>
          <p:cNvSpPr/>
          <p:nvPr/>
        </p:nvSpPr>
        <p:spPr>
          <a:xfrm>
            <a:off x="2365375" y="5562600"/>
            <a:ext cx="1368425" cy="287338"/>
          </a:xfrm>
          <a:prstGeom prst="flowChartAlternateProcess">
            <a:avLst/>
          </a:prstGeom>
          <a:solidFill>
            <a:schemeClr val="accent2">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320" tIns="45663" rIns="91320" bIns="45663" anchor="ctr"/>
          <a:lstStyle/>
          <a:p>
            <a:pPr algn="ctr">
              <a:defRPr/>
            </a:pPr>
            <a:endParaRPr lang="en-US">
              <a:solidFill>
                <a:prstClr val="white"/>
              </a:solidFill>
              <a:latin typeface="Calibri"/>
            </a:endParaRPr>
          </a:p>
        </p:txBody>
      </p:sp>
      <p:sp>
        <p:nvSpPr>
          <p:cNvPr id="133" name="Rectangle 132"/>
          <p:cNvSpPr/>
          <p:nvPr/>
        </p:nvSpPr>
        <p:spPr>
          <a:xfrm>
            <a:off x="857250" y="3776663"/>
            <a:ext cx="4510088" cy="2286000"/>
          </a:xfrm>
          <a:prstGeom prst="rect">
            <a:avLst/>
          </a:prstGeom>
          <a:noFill/>
          <a:ln w="22225">
            <a:solidFill>
              <a:schemeClr val="accent2">
                <a:lumMod val="60000"/>
                <a:lumOff val="4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91320" tIns="45663" rIns="91320" bIns="45663"/>
          <a:lstStyle/>
          <a:p>
            <a:pPr>
              <a:defRPr/>
            </a:pPr>
            <a:r>
              <a:rPr lang="en-US" sz="1100" dirty="0">
                <a:solidFill>
                  <a:prstClr val="black">
                    <a:lumMod val="95000"/>
                    <a:lumOff val="5000"/>
                  </a:prstClr>
                </a:solidFill>
                <a:latin typeface="Calibri"/>
              </a:rPr>
              <a:t>CNV (type of SV)</a:t>
            </a:r>
          </a:p>
        </p:txBody>
      </p:sp>
      <p:sp>
        <p:nvSpPr>
          <p:cNvPr id="439317" name="TextBox 228"/>
          <p:cNvSpPr txBox="1">
            <a:spLocks noChangeArrowheads="1"/>
          </p:cNvSpPr>
          <p:nvPr/>
        </p:nvSpPr>
        <p:spPr bwMode="auto">
          <a:xfrm>
            <a:off x="3900488" y="3409950"/>
            <a:ext cx="1393825" cy="260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20" tIns="45663" rIns="91320" bIns="45663">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100">
                <a:solidFill>
                  <a:srgbClr val="7F7F7F"/>
                </a:solidFill>
                <a:cs typeface="+mn-cs"/>
              </a:rPr>
              <a:t>Syntenic Ortholog</a:t>
            </a:r>
          </a:p>
        </p:txBody>
      </p:sp>
      <p:sp>
        <p:nvSpPr>
          <p:cNvPr id="228" name="Right Brace 227"/>
          <p:cNvSpPr/>
          <p:nvPr/>
        </p:nvSpPr>
        <p:spPr>
          <a:xfrm>
            <a:off x="3643313" y="3286125"/>
            <a:ext cx="285750" cy="928688"/>
          </a:xfrm>
          <a:prstGeom prst="rightBrace">
            <a:avLst>
              <a:gd name="adj1" fmla="val 24999"/>
              <a:gd name="adj2" fmla="val 26411"/>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lIns="91320" tIns="45663" rIns="91320" bIns="45663" anchor="ctr"/>
          <a:lstStyle/>
          <a:p>
            <a:pPr algn="ctr">
              <a:defRPr/>
            </a:pPr>
            <a:endParaRPr lang="en-US">
              <a:solidFill>
                <a:prstClr val="black"/>
              </a:solidFill>
              <a:latin typeface="Calibri"/>
            </a:endParaRPr>
          </a:p>
        </p:txBody>
      </p:sp>
      <p:sp>
        <p:nvSpPr>
          <p:cNvPr id="230" name="TextBox 229"/>
          <p:cNvSpPr txBox="1"/>
          <p:nvPr/>
        </p:nvSpPr>
        <p:spPr>
          <a:xfrm>
            <a:off x="5286391" y="2357442"/>
            <a:ext cx="2681723" cy="276989"/>
          </a:xfrm>
          <a:prstGeom prst="rect">
            <a:avLst/>
          </a:prstGeom>
          <a:noFill/>
          <a:effectLst>
            <a:reflection blurRad="6350" stA="50000" endA="300" endPos="55000" dir="5400000" sy="-100000" algn="bl" rotWithShape="0"/>
          </a:effectLst>
        </p:spPr>
        <p:txBody>
          <a:bodyPr wrap="none" lIns="91320" tIns="45663" rIns="91320" bIns="45663">
            <a:spAutoFit/>
          </a:bodyPr>
          <a:lstStyle/>
          <a:p>
            <a:pPr>
              <a:defRPr/>
            </a:pPr>
            <a:r>
              <a:rPr lang="en-US" dirty="0">
                <a:solidFill>
                  <a:prstClr val="black">
                    <a:lumMod val="75000"/>
                    <a:lumOff val="25000"/>
                  </a:prstClr>
                </a:solidFill>
                <a:latin typeface="Arial" pitchFamily="-110" charset="0"/>
                <a:ea typeface="ＭＳ Ｐゴシック" pitchFamily="-110" charset="-128"/>
                <a:cs typeface="ＭＳ Ｐゴシック" pitchFamily="-110" charset="-128"/>
              </a:rPr>
              <a:t>The Genome Remodeling Process</a:t>
            </a:r>
          </a:p>
        </p:txBody>
      </p:sp>
      <p:grpSp>
        <p:nvGrpSpPr>
          <p:cNvPr id="439320" name="Group 113"/>
          <p:cNvGrpSpPr>
            <a:grpSpLocks/>
          </p:cNvGrpSpPr>
          <p:nvPr/>
        </p:nvGrpSpPr>
        <p:grpSpPr bwMode="auto">
          <a:xfrm>
            <a:off x="871538" y="1701800"/>
            <a:ext cx="4321175" cy="274638"/>
            <a:chOff x="871513" y="1987264"/>
            <a:chExt cx="4321460" cy="274913"/>
          </a:xfrm>
        </p:grpSpPr>
        <p:sp>
          <p:nvSpPr>
            <p:cNvPr id="439387" name="TextBox 218"/>
            <p:cNvSpPr txBox="1">
              <a:spLocks noChangeArrowheads="1"/>
            </p:cNvSpPr>
            <p:nvPr/>
          </p:nvSpPr>
          <p:spPr bwMode="auto">
            <a:xfrm>
              <a:off x="1857464" y="1999977"/>
              <a:ext cx="3335509" cy="2618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100">
                  <a:solidFill>
                    <a:srgbClr val="953735"/>
                  </a:solidFill>
                  <a:cs typeface="+mn-cs"/>
                </a:rPr>
                <a:t>Non-allelic homologous recombination (NAHR)</a:t>
              </a:r>
            </a:p>
          </p:txBody>
        </p:sp>
        <p:grpSp>
          <p:nvGrpSpPr>
            <p:cNvPr id="439388" name="Group 121"/>
            <p:cNvGrpSpPr>
              <a:grpSpLocks/>
            </p:cNvGrpSpPr>
            <p:nvPr/>
          </p:nvGrpSpPr>
          <p:grpSpPr bwMode="auto">
            <a:xfrm>
              <a:off x="871513" y="1987264"/>
              <a:ext cx="1357322" cy="274913"/>
              <a:chOff x="871513" y="1992027"/>
              <a:chExt cx="1357322" cy="274913"/>
            </a:xfrm>
          </p:grpSpPr>
          <p:sp>
            <p:nvSpPr>
              <p:cNvPr id="115" name="Isosceles Triangle 114"/>
              <p:cNvSpPr/>
              <p:nvPr/>
            </p:nvSpPr>
            <p:spPr>
              <a:xfrm>
                <a:off x="871513" y="2130278"/>
                <a:ext cx="1357402" cy="136662"/>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sp>
            <p:nvSpPr>
              <p:cNvPr id="116" name="Isosceles Triangle 115"/>
              <p:cNvSpPr/>
              <p:nvPr/>
            </p:nvSpPr>
            <p:spPr>
              <a:xfrm flipV="1">
                <a:off x="871513" y="1992027"/>
                <a:ext cx="1357402" cy="136662"/>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grpSp>
      </p:grpSp>
      <p:sp>
        <p:nvSpPr>
          <p:cNvPr id="118" name="Flowchart: Alternate Process 117"/>
          <p:cNvSpPr/>
          <p:nvPr/>
        </p:nvSpPr>
        <p:spPr>
          <a:xfrm>
            <a:off x="857250" y="1452563"/>
            <a:ext cx="285750" cy="215900"/>
          </a:xfrm>
          <a:prstGeom prst="flowChartAlternateProcess">
            <a:avLst/>
          </a:prstGeom>
          <a:gradFill>
            <a:gsLst>
              <a:gs pos="0">
                <a:schemeClr val="bg1">
                  <a:lumMod val="65000"/>
                </a:schemeClr>
              </a:gs>
              <a:gs pos="50000">
                <a:schemeClr val="bg2">
                  <a:lumMod val="90000"/>
                </a:schemeClr>
              </a:gs>
              <a:gs pos="100000">
                <a:schemeClr val="bg1"/>
              </a:gs>
            </a:gsLst>
            <a:lin ang="5400000" scaled="1"/>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lIns="35955" tIns="45663" rIns="35955" bIns="45663" anchor="ctr"/>
          <a:lstStyle/>
          <a:p>
            <a:pPr algn="ctr">
              <a:defRPr/>
            </a:pPr>
            <a:r>
              <a:rPr lang="en-US" sz="1100" dirty="0" err="1">
                <a:solidFill>
                  <a:prstClr val="black">
                    <a:lumMod val="95000"/>
                    <a:lumOff val="5000"/>
                  </a:prstClr>
                </a:solidFill>
                <a:latin typeface="Calibri"/>
              </a:rPr>
              <a:t>Alu</a:t>
            </a:r>
            <a:endParaRPr lang="en-US" sz="1100" dirty="0">
              <a:solidFill>
                <a:prstClr val="black">
                  <a:lumMod val="95000"/>
                  <a:lumOff val="5000"/>
                </a:prstClr>
              </a:solidFill>
              <a:latin typeface="Calibri"/>
            </a:endParaRPr>
          </a:p>
        </p:txBody>
      </p:sp>
      <p:grpSp>
        <p:nvGrpSpPr>
          <p:cNvPr id="439322" name="Group 112"/>
          <p:cNvGrpSpPr>
            <a:grpSpLocks/>
          </p:cNvGrpSpPr>
          <p:nvPr/>
        </p:nvGrpSpPr>
        <p:grpSpPr bwMode="auto">
          <a:xfrm>
            <a:off x="214313" y="1997075"/>
            <a:ext cx="8799512" cy="219075"/>
            <a:chOff x="214282" y="2282620"/>
            <a:chExt cx="8800033" cy="219372"/>
          </a:xfrm>
        </p:grpSpPr>
        <p:cxnSp>
          <p:nvCxnSpPr>
            <p:cNvPr id="207" name="Straight Connector 206"/>
            <p:cNvCxnSpPr/>
            <p:nvPr/>
          </p:nvCxnSpPr>
          <p:spPr>
            <a:xfrm flipV="1">
              <a:off x="214282" y="2360513"/>
              <a:ext cx="8800033" cy="27024"/>
            </a:xfrm>
            <a:prstGeom prst="line">
              <a:avLst/>
            </a:prstGeom>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08" name="Flowchart: Alternate Process 207"/>
            <p:cNvSpPr/>
            <p:nvPr/>
          </p:nvSpPr>
          <p:spPr>
            <a:xfrm>
              <a:off x="2743319" y="2282620"/>
              <a:ext cx="900166" cy="216193"/>
            </a:xfrm>
            <a:prstGeom prst="flowChartAlternateProcess">
              <a:avLst/>
            </a:prstGeom>
            <a:gradFill>
              <a:gsLst>
                <a:gs pos="0">
                  <a:srgbClr val="FFFF00"/>
                </a:gs>
                <a:gs pos="50000">
                  <a:srgbClr val="FFFF99"/>
                </a:gs>
                <a:gs pos="100000">
                  <a:schemeClr val="bg1"/>
                </a:gs>
              </a:gsLst>
              <a:lin ang="5400000" scaled="1"/>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100" dirty="0">
                  <a:solidFill>
                    <a:prstClr val="black">
                      <a:lumMod val="95000"/>
                      <a:lumOff val="5000"/>
                    </a:prstClr>
                  </a:solidFill>
                  <a:latin typeface="Calibri"/>
                </a:rPr>
                <a:t>Gene</a:t>
              </a:r>
            </a:p>
          </p:txBody>
        </p:sp>
        <p:sp>
          <p:nvSpPr>
            <p:cNvPr id="212" name="Flowchart: Alternate Process 211"/>
            <p:cNvSpPr/>
            <p:nvPr/>
          </p:nvSpPr>
          <p:spPr>
            <a:xfrm>
              <a:off x="1435141" y="2284210"/>
              <a:ext cx="719181" cy="216193"/>
            </a:xfrm>
            <a:prstGeom prst="flowChartAlternateProcess">
              <a:avLst/>
            </a:prstGeom>
            <a:gradFill>
              <a:gsLst>
                <a:gs pos="0">
                  <a:schemeClr val="accent6">
                    <a:lumMod val="75000"/>
                  </a:schemeClr>
                </a:gs>
                <a:gs pos="50000">
                  <a:srgbClr val="FFFF99"/>
                </a:gs>
                <a:gs pos="100000">
                  <a:schemeClr val="bg1"/>
                </a:gs>
              </a:gsLst>
              <a:lin ang="5400000" scaled="1"/>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100" dirty="0">
                  <a:solidFill>
                    <a:prstClr val="black">
                      <a:lumMod val="95000"/>
                      <a:lumOff val="5000"/>
                    </a:prstClr>
                  </a:solidFill>
                  <a:latin typeface="Calibri"/>
                </a:rPr>
                <a:t>Gene</a:t>
              </a:r>
            </a:p>
          </p:txBody>
        </p:sp>
        <p:sp>
          <p:nvSpPr>
            <p:cNvPr id="121" name="Flowchart: Alternate Process 120"/>
            <p:cNvSpPr/>
            <p:nvPr/>
          </p:nvSpPr>
          <p:spPr>
            <a:xfrm>
              <a:off x="862020" y="2284210"/>
              <a:ext cx="285767" cy="216193"/>
            </a:xfrm>
            <a:prstGeom prst="flowChartAlternateProcess">
              <a:avLst/>
            </a:prstGeom>
            <a:gradFill>
              <a:gsLst>
                <a:gs pos="0">
                  <a:schemeClr val="bg1">
                    <a:lumMod val="65000"/>
                  </a:schemeClr>
                </a:gs>
                <a:gs pos="50000">
                  <a:schemeClr val="bg2">
                    <a:lumMod val="90000"/>
                  </a:schemeClr>
                </a:gs>
                <a:gs pos="100000">
                  <a:schemeClr val="bg1"/>
                </a:gs>
              </a:gsLst>
              <a:lin ang="5400000" scaled="1"/>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rIns="36000" anchor="ctr"/>
            <a:lstStyle/>
            <a:p>
              <a:pPr algn="ctr">
                <a:defRPr/>
              </a:pPr>
              <a:r>
                <a:rPr lang="en-US" sz="1100" dirty="0" err="1">
                  <a:solidFill>
                    <a:prstClr val="black">
                      <a:lumMod val="95000"/>
                      <a:lumOff val="5000"/>
                    </a:prstClr>
                  </a:solidFill>
                  <a:latin typeface="Calibri"/>
                </a:rPr>
                <a:t>Alu</a:t>
              </a:r>
              <a:endParaRPr lang="en-US" sz="1100" dirty="0">
                <a:solidFill>
                  <a:prstClr val="black">
                    <a:lumMod val="95000"/>
                    <a:lumOff val="5000"/>
                  </a:prstClr>
                </a:solidFill>
                <a:latin typeface="Calibri"/>
              </a:endParaRPr>
            </a:p>
          </p:txBody>
        </p:sp>
        <p:sp>
          <p:nvSpPr>
            <p:cNvPr id="109" name="Flowchart: Alternate Process 108"/>
            <p:cNvSpPr/>
            <p:nvPr/>
          </p:nvSpPr>
          <p:spPr>
            <a:xfrm>
              <a:off x="2346420" y="2285799"/>
              <a:ext cx="285767" cy="216193"/>
            </a:xfrm>
            <a:prstGeom prst="flowChartAlternateProcess">
              <a:avLst/>
            </a:prstGeom>
            <a:gradFill>
              <a:gsLst>
                <a:gs pos="0">
                  <a:schemeClr val="bg1">
                    <a:lumMod val="65000"/>
                  </a:schemeClr>
                </a:gs>
                <a:gs pos="50000">
                  <a:schemeClr val="bg2">
                    <a:lumMod val="90000"/>
                  </a:schemeClr>
                </a:gs>
                <a:gs pos="100000">
                  <a:schemeClr val="bg1"/>
                </a:gs>
              </a:gsLst>
              <a:lin ang="5400000" scaled="1"/>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rIns="36000" anchor="ctr"/>
            <a:lstStyle/>
            <a:p>
              <a:pPr algn="ctr">
                <a:defRPr/>
              </a:pPr>
              <a:r>
                <a:rPr lang="en-US" sz="1100" dirty="0" err="1">
                  <a:solidFill>
                    <a:prstClr val="black">
                      <a:lumMod val="95000"/>
                      <a:lumOff val="5000"/>
                    </a:prstClr>
                  </a:solidFill>
                  <a:latin typeface="Calibri"/>
                </a:rPr>
                <a:t>Alu</a:t>
              </a:r>
              <a:endParaRPr lang="en-US" sz="1100" dirty="0">
                <a:solidFill>
                  <a:prstClr val="black">
                    <a:lumMod val="95000"/>
                    <a:lumOff val="5000"/>
                  </a:prstClr>
                </a:solidFill>
                <a:latin typeface="Calibri"/>
              </a:endParaRPr>
            </a:p>
          </p:txBody>
        </p:sp>
      </p:grpSp>
      <p:sp>
        <p:nvSpPr>
          <p:cNvPr id="113" name="Right Brace 112"/>
          <p:cNvSpPr/>
          <p:nvPr/>
        </p:nvSpPr>
        <p:spPr>
          <a:xfrm rot="5400000">
            <a:off x="3284538" y="3725863"/>
            <a:ext cx="155575" cy="2847975"/>
          </a:xfrm>
          <a:prstGeom prst="rightBrac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lIns="91320" tIns="45663" rIns="91320" bIns="45663" anchor="ctr"/>
          <a:lstStyle/>
          <a:p>
            <a:pPr algn="ctr">
              <a:defRPr/>
            </a:pPr>
            <a:endParaRPr lang="en-US">
              <a:solidFill>
                <a:prstClr val="black"/>
              </a:solidFill>
              <a:latin typeface="Calibri"/>
            </a:endParaRPr>
          </a:p>
        </p:txBody>
      </p:sp>
      <p:sp>
        <p:nvSpPr>
          <p:cNvPr id="26" name="Flowchart: Alternate Process 25"/>
          <p:cNvSpPr/>
          <p:nvPr/>
        </p:nvSpPr>
        <p:spPr>
          <a:xfrm>
            <a:off x="2776538" y="5602288"/>
            <a:ext cx="900112" cy="215900"/>
          </a:xfrm>
          <a:prstGeom prst="flowChartAlternateProcess">
            <a:avLst/>
          </a:prstGeom>
          <a:solidFill>
            <a:schemeClr val="accent2">
              <a:lumMod val="50000"/>
            </a:schemeClr>
          </a:solidFill>
          <a:ln w="6350" cap="flat" cmpd="sng" algn="ctr">
            <a:solidFill>
              <a:schemeClr val="tx1"/>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91320" tIns="45663" rIns="91320" bIns="45663" anchor="ct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algn="ctr" eaLnBrk="1" hangingPunct="1"/>
            <a:r>
              <a:rPr lang="en-US" altLang="en-US" sz="900">
                <a:solidFill>
                  <a:srgbClr val="FFFFFF"/>
                </a:solidFill>
              </a:rPr>
              <a:t>Dup. </a:t>
            </a:r>
            <a:r>
              <a:rPr lang="el-GR" altLang="en-US" sz="900">
                <a:solidFill>
                  <a:srgbClr val="FFFFFF"/>
                </a:solidFill>
              </a:rPr>
              <a:t>ψ</a:t>
            </a:r>
            <a:r>
              <a:rPr lang="en-US" altLang="en-US" sz="900">
                <a:solidFill>
                  <a:srgbClr val="FFFFFF"/>
                </a:solidFill>
              </a:rPr>
              <a:t>gene </a:t>
            </a:r>
          </a:p>
        </p:txBody>
      </p:sp>
      <p:sp>
        <p:nvSpPr>
          <p:cNvPr id="66" name="Flowchart: Alternate Process 65"/>
          <p:cNvSpPr/>
          <p:nvPr/>
        </p:nvSpPr>
        <p:spPr>
          <a:xfrm>
            <a:off x="6240463" y="5583238"/>
            <a:ext cx="900112" cy="215900"/>
          </a:xfrm>
          <a:prstGeom prst="flowChartAlternateProcess">
            <a:avLst/>
          </a:prstGeom>
          <a:solidFill>
            <a:schemeClr val="accent2">
              <a:lumMod val="50000"/>
            </a:schemeClr>
          </a:solidFill>
          <a:ln w="6350" cap="flat" cmpd="sng" algn="ctr">
            <a:solidFill>
              <a:schemeClr val="tx1"/>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91320" tIns="45663" rIns="91320" bIns="45663" anchor="ct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algn="ctr" eaLnBrk="1" hangingPunct="1"/>
            <a:r>
              <a:rPr lang="en-US" altLang="en-US" sz="800">
                <a:solidFill>
                  <a:srgbClr val="FFFFFF"/>
                </a:solidFill>
              </a:rPr>
              <a:t>Pssd. </a:t>
            </a:r>
            <a:r>
              <a:rPr lang="el-GR" altLang="en-US" sz="800">
                <a:solidFill>
                  <a:srgbClr val="FFFFFF"/>
                </a:solidFill>
              </a:rPr>
              <a:t>ψ</a:t>
            </a:r>
            <a:r>
              <a:rPr lang="en-US" altLang="en-US" sz="800">
                <a:solidFill>
                  <a:srgbClr val="FFFFFF"/>
                </a:solidFill>
              </a:rPr>
              <a:t>gene </a:t>
            </a:r>
          </a:p>
        </p:txBody>
      </p:sp>
      <p:cxnSp>
        <p:nvCxnSpPr>
          <p:cNvPr id="122" name="Curved Connector 121"/>
          <p:cNvCxnSpPr>
            <a:stCxn id="108" idx="0"/>
            <a:endCxn id="25" idx="0"/>
          </p:cNvCxnSpPr>
          <p:nvPr/>
        </p:nvCxnSpPr>
        <p:spPr>
          <a:xfrm rot="5400000" flipH="1" flipV="1">
            <a:off x="3877469" y="4112419"/>
            <a:ext cx="38100" cy="1366838"/>
          </a:xfrm>
          <a:prstGeom prst="curvedConnector3">
            <a:avLst>
              <a:gd name="adj1" fmla="val 699921"/>
            </a:avLst>
          </a:prstGeom>
          <a:ln>
            <a:tailEnd type="arrow"/>
          </a:ln>
        </p:spPr>
        <p:style>
          <a:lnRef idx="1">
            <a:schemeClr val="accent1"/>
          </a:lnRef>
          <a:fillRef idx="0">
            <a:schemeClr val="accent1"/>
          </a:fillRef>
          <a:effectRef idx="0">
            <a:schemeClr val="accent1"/>
          </a:effectRef>
          <a:fontRef idx="minor">
            <a:schemeClr val="tx1"/>
          </a:fontRef>
        </p:style>
      </p:cxnSp>
      <p:sp>
        <p:nvSpPr>
          <p:cNvPr id="439327" name="TextBox 124"/>
          <p:cNvSpPr txBox="1">
            <a:spLocks noChangeArrowheads="1"/>
          </p:cNvSpPr>
          <p:nvPr/>
        </p:nvSpPr>
        <p:spPr bwMode="auto">
          <a:xfrm>
            <a:off x="3886200" y="4314825"/>
            <a:ext cx="796925" cy="260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20" tIns="45663" rIns="91320" bIns="45663">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100">
                <a:solidFill>
                  <a:srgbClr val="7F7F7F"/>
                </a:solidFill>
                <a:cs typeface="+mn-cs"/>
              </a:rPr>
              <a:t>duplicate</a:t>
            </a:r>
          </a:p>
        </p:txBody>
      </p:sp>
      <p:cxnSp>
        <p:nvCxnSpPr>
          <p:cNvPr id="131" name="Curved Connector 130"/>
          <p:cNvCxnSpPr>
            <a:stCxn id="105" idx="2"/>
            <a:endCxn id="66" idx="2"/>
          </p:cNvCxnSpPr>
          <p:nvPr/>
        </p:nvCxnSpPr>
        <p:spPr>
          <a:xfrm rot="16200000" flipH="1">
            <a:off x="4174331" y="3283745"/>
            <a:ext cx="53975" cy="4976812"/>
          </a:xfrm>
          <a:prstGeom prst="curvedConnector3">
            <a:avLst>
              <a:gd name="adj1" fmla="val 518436"/>
            </a:avLst>
          </a:prstGeom>
          <a:ln>
            <a:tailEnd type="arrow"/>
          </a:ln>
        </p:spPr>
        <p:style>
          <a:lnRef idx="1">
            <a:schemeClr val="accent1"/>
          </a:lnRef>
          <a:fillRef idx="0">
            <a:schemeClr val="accent1"/>
          </a:fillRef>
          <a:effectRef idx="0">
            <a:schemeClr val="accent1"/>
          </a:effectRef>
          <a:fontRef idx="minor">
            <a:schemeClr val="tx1"/>
          </a:fontRef>
        </p:style>
      </p:cxnSp>
      <p:sp>
        <p:nvSpPr>
          <p:cNvPr id="439329" name="TextBox 133"/>
          <p:cNvSpPr txBox="1">
            <a:spLocks noChangeArrowheads="1"/>
          </p:cNvSpPr>
          <p:nvPr/>
        </p:nvSpPr>
        <p:spPr bwMode="auto">
          <a:xfrm>
            <a:off x="5859463" y="5961063"/>
            <a:ext cx="1262062" cy="260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20" tIns="45663" rIns="91320" bIns="45663">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100">
                <a:solidFill>
                  <a:srgbClr val="7F7F7F"/>
                </a:solidFill>
                <a:cs typeface="+mn-cs"/>
              </a:rPr>
              <a:t>Retro-transpose</a:t>
            </a:r>
          </a:p>
        </p:txBody>
      </p:sp>
      <p:sp>
        <p:nvSpPr>
          <p:cNvPr id="439330" name="Slide Number Placeholder 149"/>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fld id="{3A86002B-311B-664D-AB92-AFF0A70EEC1D}" type="slidenum">
              <a:rPr lang="en-US" altLang="en-US">
                <a:solidFill>
                  <a:srgbClr val="898989"/>
                </a:solidFill>
              </a:rPr>
              <a:pPr eaLnBrk="1" hangingPunct="1"/>
              <a:t>99</a:t>
            </a:fld>
            <a:endParaRPr lang="en-US" altLang="en-US">
              <a:solidFill>
                <a:srgbClr val="898989"/>
              </a:solidFill>
            </a:endParaRPr>
          </a:p>
        </p:txBody>
      </p:sp>
      <p:grpSp>
        <p:nvGrpSpPr>
          <p:cNvPr id="439331" name="Group 118"/>
          <p:cNvGrpSpPr>
            <a:grpSpLocks/>
          </p:cNvGrpSpPr>
          <p:nvPr/>
        </p:nvGrpSpPr>
        <p:grpSpPr bwMode="auto">
          <a:xfrm>
            <a:off x="3857625" y="3233738"/>
            <a:ext cx="5302250" cy="2971800"/>
            <a:chOff x="3857620" y="3233736"/>
            <a:chExt cx="5302853" cy="2971821"/>
          </a:xfrm>
        </p:grpSpPr>
        <p:cxnSp>
          <p:nvCxnSpPr>
            <p:cNvPr id="130" name="Straight Connector 129"/>
            <p:cNvCxnSpPr/>
            <p:nvPr/>
          </p:nvCxnSpPr>
          <p:spPr>
            <a:xfrm rot="5400000">
              <a:off x="7616487" y="5141106"/>
              <a:ext cx="623892" cy="457252"/>
            </a:xfrm>
            <a:prstGeom prst="line">
              <a:avLst/>
            </a:prstGeom>
            <a:ln w="15875">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62" name="Flowchart: Alternate Process 61"/>
            <p:cNvSpPr/>
            <p:nvPr/>
          </p:nvSpPr>
          <p:spPr>
            <a:xfrm>
              <a:off x="7287010" y="4808547"/>
              <a:ext cx="900215" cy="234952"/>
            </a:xfrm>
            <a:prstGeom prst="flowChartAlternateProcess">
              <a:avLst/>
            </a:prstGeom>
            <a:gradFill flip="none" rotWithShape="1">
              <a:gsLst>
                <a:gs pos="0">
                  <a:schemeClr val="accent3">
                    <a:lumMod val="20000"/>
                    <a:lumOff val="80000"/>
                  </a:schemeClr>
                </a:gs>
                <a:gs pos="50000">
                  <a:schemeClr val="accent3">
                    <a:lumMod val="40000"/>
                    <a:lumOff val="60000"/>
                  </a:schemeClr>
                </a:gs>
                <a:gs pos="100000">
                  <a:srgbClr val="156B13"/>
                </a:gs>
              </a:gsLst>
              <a:lin ang="5400000" scaled="1"/>
              <a:tileRect/>
            </a:gra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100" dirty="0">
                  <a:solidFill>
                    <a:prstClr val="black">
                      <a:lumMod val="95000"/>
                      <a:lumOff val="5000"/>
                    </a:prstClr>
                  </a:solidFill>
                  <a:latin typeface="Calibri"/>
                </a:rPr>
                <a:t>L1</a:t>
              </a:r>
            </a:p>
          </p:txBody>
        </p:sp>
        <p:sp>
          <p:nvSpPr>
            <p:cNvPr id="64" name="Flowchart: Alternate Process 63"/>
            <p:cNvSpPr/>
            <p:nvPr/>
          </p:nvSpPr>
          <p:spPr>
            <a:xfrm>
              <a:off x="6240729" y="4090992"/>
              <a:ext cx="900214" cy="215902"/>
            </a:xfrm>
            <a:prstGeom prst="flowChartAlternateProcess">
              <a:avLst/>
            </a:prstGeom>
            <a:gradFill>
              <a:gsLst>
                <a:gs pos="0">
                  <a:schemeClr val="tx2"/>
                </a:gs>
                <a:gs pos="50000">
                  <a:schemeClr val="accent1">
                    <a:lumMod val="40000"/>
                    <a:lumOff val="60000"/>
                  </a:schemeClr>
                </a:gs>
                <a:gs pos="100000">
                  <a:schemeClr val="bg1"/>
                </a:gs>
              </a:gsLst>
              <a:lin ang="5400000" scaled="1"/>
            </a:gra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algn="ctr" eaLnBrk="1" hangingPunct="1"/>
              <a:r>
                <a:rPr lang="en-US" altLang="en-US" sz="1000">
                  <a:solidFill>
                    <a:srgbClr val="0D0D0D"/>
                  </a:solidFill>
                  <a:latin typeface="Calibri" charset="0"/>
                </a:rPr>
                <a:t>Pssd. </a:t>
              </a:r>
              <a:r>
                <a:rPr lang="el-GR" altLang="en-US" sz="1000">
                  <a:solidFill>
                    <a:srgbClr val="0D0D0D"/>
                  </a:solidFill>
                  <a:latin typeface="Calibri" charset="0"/>
                </a:rPr>
                <a:t>ψ</a:t>
              </a:r>
              <a:r>
                <a:rPr lang="en-US" altLang="en-US" sz="1000">
                  <a:solidFill>
                    <a:srgbClr val="0D0D0D"/>
                  </a:solidFill>
                  <a:latin typeface="Calibri" charset="0"/>
                </a:rPr>
                <a:t>gene </a:t>
              </a:r>
            </a:p>
          </p:txBody>
        </p:sp>
        <p:sp>
          <p:nvSpPr>
            <p:cNvPr id="146" name="Rectangle 145"/>
            <p:cNvSpPr/>
            <p:nvPr/>
          </p:nvSpPr>
          <p:spPr>
            <a:xfrm>
              <a:off x="3857620" y="3705226"/>
              <a:ext cx="5210768" cy="2500331"/>
            </a:xfrm>
            <a:prstGeom prst="rect">
              <a:avLst/>
            </a:prstGeom>
            <a:noFill/>
            <a:ln w="22225">
              <a:solidFill>
                <a:schemeClr val="accent5">
                  <a:lumMod val="60000"/>
                  <a:lumOff val="4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tIns="108000"/>
            <a:lstStyle/>
            <a:p>
              <a:pPr>
                <a:defRPr/>
              </a:pPr>
              <a:endParaRPr lang="en-US" sz="1100" dirty="0">
                <a:solidFill>
                  <a:prstClr val="black">
                    <a:lumMod val="95000"/>
                    <a:lumOff val="5000"/>
                  </a:prstClr>
                </a:solidFill>
                <a:latin typeface="Calibri"/>
              </a:endParaRPr>
            </a:p>
          </p:txBody>
        </p:sp>
        <p:cxnSp>
          <p:nvCxnSpPr>
            <p:cNvPr id="162" name="Straight Connector 161"/>
            <p:cNvCxnSpPr/>
            <p:nvPr/>
          </p:nvCxnSpPr>
          <p:spPr>
            <a:xfrm rot="16200000" flipH="1">
              <a:off x="6157408" y="4426730"/>
              <a:ext cx="614367" cy="390569"/>
            </a:xfrm>
            <a:prstGeom prst="line">
              <a:avLst/>
            </a:prstGeom>
            <a:ln w="15875">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4" name="Straight Connector 163"/>
            <p:cNvCxnSpPr/>
            <p:nvPr/>
          </p:nvCxnSpPr>
          <p:spPr>
            <a:xfrm rot="5400000">
              <a:off x="6576556" y="4388626"/>
              <a:ext cx="623892" cy="457252"/>
            </a:xfrm>
            <a:prstGeom prst="line">
              <a:avLst/>
            </a:prstGeom>
            <a:ln w="15875">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6" name="Straight Connector 175"/>
            <p:cNvCxnSpPr/>
            <p:nvPr/>
          </p:nvCxnSpPr>
          <p:spPr>
            <a:xfrm rot="5400000" flipH="1" flipV="1">
              <a:off x="6162171" y="3559948"/>
              <a:ext cx="614367" cy="390569"/>
            </a:xfrm>
            <a:prstGeom prst="line">
              <a:avLst/>
            </a:prstGeom>
            <a:ln w="15875">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7" name="Straight Connector 176"/>
            <p:cNvCxnSpPr/>
            <p:nvPr/>
          </p:nvCxnSpPr>
          <p:spPr>
            <a:xfrm rot="16200000" flipV="1">
              <a:off x="6581319" y="3521845"/>
              <a:ext cx="623892" cy="457252"/>
            </a:xfrm>
            <a:prstGeom prst="line">
              <a:avLst/>
            </a:prstGeom>
            <a:ln w="15875">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439346" name="TextBox 177"/>
            <p:cNvSpPr txBox="1">
              <a:spLocks noChangeArrowheads="1"/>
            </p:cNvSpPr>
            <p:nvPr/>
          </p:nvSpPr>
          <p:spPr bwMode="auto">
            <a:xfrm>
              <a:off x="6367460" y="3786190"/>
              <a:ext cx="780333" cy="2616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100">
                  <a:solidFill>
                    <a:srgbClr val="558ED5"/>
                  </a:solidFill>
                  <a:cs typeface="+mn-cs"/>
                </a:rPr>
                <a:t>Insertion</a:t>
              </a:r>
            </a:p>
          </p:txBody>
        </p:sp>
        <p:sp>
          <p:nvSpPr>
            <p:cNvPr id="439347" name="TextBox 180"/>
            <p:cNvSpPr txBox="1">
              <a:spLocks noChangeArrowheads="1"/>
            </p:cNvSpPr>
            <p:nvPr/>
          </p:nvSpPr>
          <p:spPr bwMode="auto">
            <a:xfrm>
              <a:off x="6367460" y="4318006"/>
              <a:ext cx="741141" cy="2616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100">
                  <a:solidFill>
                    <a:srgbClr val="C0504D"/>
                  </a:solidFill>
                  <a:cs typeface="+mn-cs"/>
                </a:rPr>
                <a:t>Deletion</a:t>
              </a:r>
            </a:p>
          </p:txBody>
        </p:sp>
        <p:cxnSp>
          <p:nvCxnSpPr>
            <p:cNvPr id="182" name="Straight Connector 181"/>
            <p:cNvCxnSpPr/>
            <p:nvPr/>
          </p:nvCxnSpPr>
          <p:spPr>
            <a:xfrm rot="5400000" flipH="1" flipV="1">
              <a:off x="6815542" y="3909993"/>
              <a:ext cx="1381135" cy="419148"/>
            </a:xfrm>
            <a:prstGeom prst="line">
              <a:avLst/>
            </a:prstGeom>
            <a:ln w="15875">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4" name="Straight Connector 183"/>
            <p:cNvCxnSpPr/>
            <p:nvPr/>
          </p:nvCxnSpPr>
          <p:spPr>
            <a:xfrm rot="16200000" flipV="1">
              <a:off x="7251360" y="3893323"/>
              <a:ext cx="1376373" cy="447726"/>
            </a:xfrm>
            <a:prstGeom prst="line">
              <a:avLst/>
            </a:prstGeom>
            <a:ln w="15875">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439350" name="TextBox 185"/>
            <p:cNvSpPr txBox="1">
              <a:spLocks noChangeArrowheads="1"/>
            </p:cNvSpPr>
            <p:nvPr/>
          </p:nvSpPr>
          <p:spPr bwMode="auto">
            <a:xfrm>
              <a:off x="7408861" y="4532320"/>
              <a:ext cx="780333" cy="2616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100">
                  <a:solidFill>
                    <a:srgbClr val="558ED5"/>
                  </a:solidFill>
                  <a:cs typeface="+mn-cs"/>
                </a:rPr>
                <a:t>Insertion</a:t>
              </a:r>
            </a:p>
          </p:txBody>
        </p:sp>
        <p:sp>
          <p:nvSpPr>
            <p:cNvPr id="439351" name="TextBox 186"/>
            <p:cNvSpPr txBox="1">
              <a:spLocks noChangeArrowheads="1"/>
            </p:cNvSpPr>
            <p:nvPr/>
          </p:nvSpPr>
          <p:spPr bwMode="auto">
            <a:xfrm>
              <a:off x="7394573" y="3786190"/>
              <a:ext cx="780333" cy="261612"/>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100">
                  <a:solidFill>
                    <a:srgbClr val="558ED5"/>
                  </a:solidFill>
                  <a:cs typeface="+mn-cs"/>
                </a:rPr>
                <a:t>Insertion</a:t>
              </a:r>
            </a:p>
          </p:txBody>
        </p:sp>
        <p:cxnSp>
          <p:nvCxnSpPr>
            <p:cNvPr id="188" name="Straight Connector 187"/>
            <p:cNvCxnSpPr/>
            <p:nvPr/>
          </p:nvCxnSpPr>
          <p:spPr>
            <a:xfrm rot="5400000" flipH="1" flipV="1">
              <a:off x="7251315" y="4341003"/>
              <a:ext cx="519117" cy="409622"/>
            </a:xfrm>
            <a:prstGeom prst="line">
              <a:avLst/>
            </a:prstGeom>
            <a:ln w="15875">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9" name="Straight Connector 188"/>
            <p:cNvCxnSpPr/>
            <p:nvPr/>
          </p:nvCxnSpPr>
          <p:spPr>
            <a:xfrm rot="16200000" flipV="1">
              <a:off x="7675225" y="4326714"/>
              <a:ext cx="519117" cy="438200"/>
            </a:xfrm>
            <a:prstGeom prst="line">
              <a:avLst/>
            </a:prstGeom>
            <a:ln w="15875">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196" name="Flowchart: Alternate Process 195"/>
            <p:cNvSpPr/>
            <p:nvPr/>
          </p:nvSpPr>
          <p:spPr>
            <a:xfrm>
              <a:off x="8430140" y="4814897"/>
              <a:ext cx="500120" cy="234952"/>
            </a:xfrm>
            <a:prstGeom prst="flowChartAlternateProcess">
              <a:avLst/>
            </a:prstGeom>
            <a:gradFill flip="none" rotWithShape="1">
              <a:gsLst>
                <a:gs pos="0">
                  <a:schemeClr val="bg1"/>
                </a:gs>
                <a:gs pos="50000">
                  <a:schemeClr val="bg2">
                    <a:lumMod val="90000"/>
                  </a:schemeClr>
                </a:gs>
                <a:gs pos="100000">
                  <a:schemeClr val="bg2">
                    <a:lumMod val="50000"/>
                  </a:schemeClr>
                </a:gs>
              </a:gsLst>
              <a:lin ang="0" scaled="1"/>
              <a:tileRect/>
            </a:gradFill>
            <a:ln w="95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100" dirty="0">
                <a:solidFill>
                  <a:prstClr val="black">
                    <a:lumMod val="95000"/>
                    <a:lumOff val="5000"/>
                  </a:prstClr>
                </a:solidFill>
                <a:latin typeface="Calibri"/>
              </a:endParaRPr>
            </a:p>
          </p:txBody>
        </p:sp>
        <p:sp>
          <p:nvSpPr>
            <p:cNvPr id="197" name="Flowchart: Alternate Process 196"/>
            <p:cNvSpPr/>
            <p:nvPr/>
          </p:nvSpPr>
          <p:spPr>
            <a:xfrm>
              <a:off x="8430140" y="5581665"/>
              <a:ext cx="500120" cy="234952"/>
            </a:xfrm>
            <a:prstGeom prst="flowChartAlternateProcess">
              <a:avLst/>
            </a:prstGeom>
            <a:gradFill flip="none" rotWithShape="1">
              <a:gsLst>
                <a:gs pos="0">
                  <a:schemeClr val="bg1"/>
                </a:gs>
                <a:gs pos="50000">
                  <a:schemeClr val="bg2">
                    <a:lumMod val="90000"/>
                  </a:schemeClr>
                </a:gs>
                <a:gs pos="100000">
                  <a:schemeClr val="bg2">
                    <a:lumMod val="50000"/>
                  </a:schemeClr>
                </a:gs>
              </a:gsLst>
              <a:lin ang="10800000" scaled="1"/>
              <a:tileRect/>
            </a:gradFill>
            <a:ln w="95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100" dirty="0">
                <a:solidFill>
                  <a:prstClr val="black">
                    <a:lumMod val="95000"/>
                    <a:lumOff val="5000"/>
                  </a:prstClr>
                </a:solidFill>
                <a:latin typeface="Calibri"/>
              </a:endParaRPr>
            </a:p>
          </p:txBody>
        </p:sp>
        <p:sp>
          <p:nvSpPr>
            <p:cNvPr id="198" name="Flowchart: Alternate Process 197"/>
            <p:cNvSpPr/>
            <p:nvPr/>
          </p:nvSpPr>
          <p:spPr>
            <a:xfrm>
              <a:off x="8430140" y="4095754"/>
              <a:ext cx="500120" cy="234952"/>
            </a:xfrm>
            <a:prstGeom prst="flowChartAlternateProcess">
              <a:avLst/>
            </a:prstGeom>
            <a:gradFill flip="none" rotWithShape="1">
              <a:gsLst>
                <a:gs pos="0">
                  <a:schemeClr val="bg1"/>
                </a:gs>
                <a:gs pos="50000">
                  <a:schemeClr val="bg2">
                    <a:lumMod val="90000"/>
                  </a:schemeClr>
                </a:gs>
                <a:gs pos="100000">
                  <a:schemeClr val="bg2">
                    <a:lumMod val="50000"/>
                  </a:schemeClr>
                </a:gs>
              </a:gsLst>
              <a:lin ang="0" scaled="1"/>
              <a:tileRect/>
            </a:gradFill>
            <a:ln w="95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100" dirty="0">
                <a:solidFill>
                  <a:prstClr val="black">
                    <a:lumMod val="95000"/>
                    <a:lumOff val="5000"/>
                  </a:prstClr>
                </a:solidFill>
                <a:latin typeface="Calibri"/>
              </a:endParaRPr>
            </a:p>
          </p:txBody>
        </p:sp>
        <p:sp>
          <p:nvSpPr>
            <p:cNvPr id="199" name="Flowchart: Alternate Process 198"/>
            <p:cNvSpPr/>
            <p:nvPr/>
          </p:nvSpPr>
          <p:spPr>
            <a:xfrm>
              <a:off x="8430140" y="3233736"/>
              <a:ext cx="500120" cy="234952"/>
            </a:xfrm>
            <a:prstGeom prst="flowChartAlternateProcess">
              <a:avLst/>
            </a:prstGeom>
            <a:gradFill flip="none" rotWithShape="1">
              <a:gsLst>
                <a:gs pos="0">
                  <a:schemeClr val="bg1"/>
                </a:gs>
                <a:gs pos="50000">
                  <a:schemeClr val="bg2">
                    <a:lumMod val="90000"/>
                  </a:schemeClr>
                </a:gs>
                <a:gs pos="100000">
                  <a:schemeClr val="bg2">
                    <a:lumMod val="50000"/>
                  </a:schemeClr>
                </a:gs>
              </a:gsLst>
              <a:lin ang="0" scaled="1"/>
              <a:tileRect/>
            </a:gradFill>
            <a:ln w="95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100" dirty="0">
                <a:solidFill>
                  <a:prstClr val="black">
                    <a:lumMod val="95000"/>
                    <a:lumOff val="5000"/>
                  </a:prstClr>
                </a:solidFill>
                <a:latin typeface="Calibri"/>
              </a:endParaRPr>
            </a:p>
          </p:txBody>
        </p:sp>
        <p:cxnSp>
          <p:nvCxnSpPr>
            <p:cNvPr id="200" name="Straight Connector 199"/>
            <p:cNvCxnSpPr/>
            <p:nvPr/>
          </p:nvCxnSpPr>
          <p:spPr>
            <a:xfrm rot="5400000" flipH="1" flipV="1">
              <a:off x="8420642" y="5067285"/>
              <a:ext cx="533404" cy="495356"/>
            </a:xfrm>
            <a:prstGeom prst="line">
              <a:avLst/>
            </a:prstGeom>
            <a:ln w="15875">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5" name="Straight Connector 204"/>
            <p:cNvCxnSpPr/>
            <p:nvPr/>
          </p:nvCxnSpPr>
          <p:spPr>
            <a:xfrm rot="16200000" flipV="1">
              <a:off x="8411116" y="5062523"/>
              <a:ext cx="533404" cy="495356"/>
            </a:xfrm>
            <a:prstGeom prst="line">
              <a:avLst/>
            </a:prstGeom>
            <a:ln w="15875">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439360" name="TextBox 205"/>
            <p:cNvSpPr txBox="1">
              <a:spLocks noChangeArrowheads="1"/>
            </p:cNvSpPr>
            <p:nvPr/>
          </p:nvSpPr>
          <p:spPr bwMode="auto">
            <a:xfrm>
              <a:off x="8348662" y="5172087"/>
              <a:ext cx="811811" cy="2616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100">
                  <a:solidFill>
                    <a:srgbClr val="990099"/>
                  </a:solidFill>
                  <a:cs typeface="+mn-cs"/>
                </a:rPr>
                <a:t>Inversion</a:t>
              </a:r>
            </a:p>
          </p:txBody>
        </p:sp>
        <p:sp>
          <p:nvSpPr>
            <p:cNvPr id="439361" name="TextBox 122"/>
            <p:cNvSpPr txBox="1">
              <a:spLocks noChangeArrowheads="1"/>
            </p:cNvSpPr>
            <p:nvPr/>
          </p:nvSpPr>
          <p:spPr bwMode="auto">
            <a:xfrm>
              <a:off x="5997572" y="5121286"/>
              <a:ext cx="1211584" cy="2616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100">
                  <a:solidFill>
                    <a:srgbClr val="7F7F7F"/>
                  </a:solidFill>
                  <a:cs typeface="+mn-cs"/>
                </a:rPr>
                <a:t>Retro-elements</a:t>
              </a:r>
            </a:p>
          </p:txBody>
        </p:sp>
        <p:sp>
          <p:nvSpPr>
            <p:cNvPr id="124" name="Right Brace 123"/>
            <p:cNvSpPr/>
            <p:nvPr/>
          </p:nvSpPr>
          <p:spPr>
            <a:xfrm rot="2173666" flipH="1">
              <a:off x="7031394" y="4745047"/>
              <a:ext cx="138128" cy="889006"/>
            </a:xfrm>
            <a:prstGeom prst="rightBrace">
              <a:avLst>
                <a:gd name="adj1" fmla="val 24999"/>
                <a:gd name="adj2" fmla="val 70271"/>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solidFill>
                  <a:prstClr val="black"/>
                </a:solidFill>
                <a:latin typeface="Calibri"/>
              </a:endParaRPr>
            </a:p>
          </p:txBody>
        </p:sp>
        <p:cxnSp>
          <p:nvCxnSpPr>
            <p:cNvPr id="117" name="Straight Connector 116"/>
            <p:cNvCxnSpPr/>
            <p:nvPr/>
          </p:nvCxnSpPr>
          <p:spPr>
            <a:xfrm rot="16200000" flipH="1">
              <a:off x="7197339" y="5179210"/>
              <a:ext cx="614367" cy="390569"/>
            </a:xfrm>
            <a:prstGeom prst="line">
              <a:avLst/>
            </a:prstGeom>
            <a:ln w="15875">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439364" name="TextBox 135"/>
            <p:cNvSpPr txBox="1">
              <a:spLocks noChangeArrowheads="1"/>
            </p:cNvSpPr>
            <p:nvPr/>
          </p:nvSpPr>
          <p:spPr bwMode="auto">
            <a:xfrm>
              <a:off x="7407273" y="5070486"/>
              <a:ext cx="741141" cy="2616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100">
                  <a:solidFill>
                    <a:srgbClr val="C0504D"/>
                  </a:solidFill>
                  <a:cs typeface="+mn-cs"/>
                </a:rPr>
                <a:t>Deletion</a:t>
              </a:r>
            </a:p>
          </p:txBody>
        </p:sp>
        <p:grpSp>
          <p:nvGrpSpPr>
            <p:cNvPr id="439365" name="Group 164"/>
            <p:cNvGrpSpPr>
              <a:grpSpLocks/>
            </p:cNvGrpSpPr>
            <p:nvPr/>
          </p:nvGrpSpPr>
          <p:grpSpPr bwMode="auto">
            <a:xfrm>
              <a:off x="5594710" y="4071942"/>
              <a:ext cx="428628" cy="288000"/>
              <a:chOff x="5500694" y="3786190"/>
              <a:chExt cx="428628" cy="288000"/>
            </a:xfrm>
          </p:grpSpPr>
          <p:sp>
            <p:nvSpPr>
              <p:cNvPr id="138" name="Isosceles Triangle 137"/>
              <p:cNvSpPr/>
              <p:nvPr/>
            </p:nvSpPr>
            <p:spPr>
              <a:xfrm rot="5400000">
                <a:off x="5410838" y="3875879"/>
                <a:ext cx="287339" cy="107962"/>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sp>
            <p:nvSpPr>
              <p:cNvPr id="139" name="Isosceles Triangle 138"/>
              <p:cNvSpPr/>
              <p:nvPr/>
            </p:nvSpPr>
            <p:spPr>
              <a:xfrm rot="5400000">
                <a:off x="5517213" y="3875879"/>
                <a:ext cx="287339" cy="107962"/>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sp>
            <p:nvSpPr>
              <p:cNvPr id="153" name="Isosceles Triangle 152"/>
              <p:cNvSpPr/>
              <p:nvPr/>
            </p:nvSpPr>
            <p:spPr>
              <a:xfrm rot="5400000">
                <a:off x="5625176" y="3875879"/>
                <a:ext cx="287339" cy="107962"/>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sp>
            <p:nvSpPr>
              <p:cNvPr id="154" name="Isosceles Triangle 153"/>
              <p:cNvSpPr/>
              <p:nvPr/>
            </p:nvSpPr>
            <p:spPr>
              <a:xfrm rot="5400000">
                <a:off x="5731550" y="3875879"/>
                <a:ext cx="287339" cy="107962"/>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grpSp>
        <p:grpSp>
          <p:nvGrpSpPr>
            <p:cNvPr id="439366" name="Group 192"/>
            <p:cNvGrpSpPr>
              <a:grpSpLocks/>
            </p:cNvGrpSpPr>
            <p:nvPr/>
          </p:nvGrpSpPr>
          <p:grpSpPr bwMode="auto">
            <a:xfrm>
              <a:off x="5701024" y="4784074"/>
              <a:ext cx="322314" cy="288000"/>
              <a:chOff x="5607008" y="3786190"/>
              <a:chExt cx="322314" cy="288000"/>
            </a:xfrm>
          </p:grpSpPr>
          <p:sp>
            <p:nvSpPr>
              <p:cNvPr id="195" name="Isosceles Triangle 194"/>
              <p:cNvSpPr/>
              <p:nvPr/>
            </p:nvSpPr>
            <p:spPr>
              <a:xfrm rot="5400000">
                <a:off x="5517213" y="3876539"/>
                <a:ext cx="287340" cy="107962"/>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sp>
            <p:nvSpPr>
              <p:cNvPr id="201" name="Isosceles Triangle 200"/>
              <p:cNvSpPr/>
              <p:nvPr/>
            </p:nvSpPr>
            <p:spPr>
              <a:xfrm rot="5400000">
                <a:off x="5625176" y="3876539"/>
                <a:ext cx="287340" cy="107962"/>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sp>
            <p:nvSpPr>
              <p:cNvPr id="202" name="Isosceles Triangle 201"/>
              <p:cNvSpPr/>
              <p:nvPr/>
            </p:nvSpPr>
            <p:spPr>
              <a:xfrm rot="5400000">
                <a:off x="5731550" y="3876539"/>
                <a:ext cx="287340" cy="107962"/>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grpSp>
        <p:grpSp>
          <p:nvGrpSpPr>
            <p:cNvPr id="439367" name="Group 202"/>
            <p:cNvGrpSpPr>
              <a:grpSpLocks/>
            </p:cNvGrpSpPr>
            <p:nvPr/>
          </p:nvGrpSpPr>
          <p:grpSpPr bwMode="auto">
            <a:xfrm>
              <a:off x="5594710" y="5558603"/>
              <a:ext cx="428628" cy="288000"/>
              <a:chOff x="5500694" y="3786190"/>
              <a:chExt cx="428628" cy="288000"/>
            </a:xfrm>
          </p:grpSpPr>
          <p:sp>
            <p:nvSpPr>
              <p:cNvPr id="204" name="Isosceles Triangle 203"/>
              <p:cNvSpPr/>
              <p:nvPr/>
            </p:nvSpPr>
            <p:spPr>
              <a:xfrm rot="5400000">
                <a:off x="5410044" y="3875922"/>
                <a:ext cx="288927" cy="107962"/>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sp>
            <p:nvSpPr>
              <p:cNvPr id="209" name="Isosceles Triangle 208"/>
              <p:cNvSpPr/>
              <p:nvPr/>
            </p:nvSpPr>
            <p:spPr>
              <a:xfrm rot="5400000">
                <a:off x="5516419" y="3875922"/>
                <a:ext cx="288927" cy="107962"/>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sp>
            <p:nvSpPr>
              <p:cNvPr id="210" name="Isosceles Triangle 209"/>
              <p:cNvSpPr/>
              <p:nvPr/>
            </p:nvSpPr>
            <p:spPr>
              <a:xfrm rot="5400000">
                <a:off x="5624382" y="3875922"/>
                <a:ext cx="288927" cy="107962"/>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sp>
            <p:nvSpPr>
              <p:cNvPr id="211" name="Isosceles Triangle 210"/>
              <p:cNvSpPr/>
              <p:nvPr/>
            </p:nvSpPr>
            <p:spPr>
              <a:xfrm rot="5400000">
                <a:off x="5730756" y="3875922"/>
                <a:ext cx="288927" cy="107962"/>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grpSp>
        <p:sp>
          <p:nvSpPr>
            <p:cNvPr id="439368" name="TextBox 162"/>
            <p:cNvSpPr txBox="1">
              <a:spLocks noChangeArrowheads="1"/>
            </p:cNvSpPr>
            <p:nvPr/>
          </p:nvSpPr>
          <p:spPr bwMode="auto">
            <a:xfrm>
              <a:off x="5538785" y="4083054"/>
              <a:ext cx="568668" cy="2616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100">
                  <a:solidFill>
                    <a:srgbClr val="0D0D0D"/>
                  </a:solidFill>
                  <a:cs typeface="+mn-cs"/>
                </a:rPr>
                <a:t>VNTR</a:t>
              </a:r>
            </a:p>
          </p:txBody>
        </p:sp>
        <p:sp>
          <p:nvSpPr>
            <p:cNvPr id="439369" name="TextBox 190"/>
            <p:cNvSpPr txBox="1">
              <a:spLocks noChangeArrowheads="1"/>
            </p:cNvSpPr>
            <p:nvPr/>
          </p:nvSpPr>
          <p:spPr bwMode="auto">
            <a:xfrm>
              <a:off x="5602285" y="4806959"/>
              <a:ext cx="568668" cy="2616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100">
                  <a:solidFill>
                    <a:srgbClr val="0D0D0D"/>
                  </a:solidFill>
                  <a:cs typeface="+mn-cs"/>
                </a:rPr>
                <a:t>VNTR</a:t>
              </a:r>
            </a:p>
          </p:txBody>
        </p:sp>
        <p:sp>
          <p:nvSpPr>
            <p:cNvPr id="439370" name="TextBox 191"/>
            <p:cNvSpPr txBox="1">
              <a:spLocks noChangeArrowheads="1"/>
            </p:cNvSpPr>
            <p:nvPr/>
          </p:nvSpPr>
          <p:spPr bwMode="auto">
            <a:xfrm>
              <a:off x="5545135" y="5581665"/>
              <a:ext cx="568668" cy="2616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100">
                  <a:solidFill>
                    <a:srgbClr val="0D0D0D"/>
                  </a:solidFill>
                  <a:cs typeface="+mn-cs"/>
                </a:rPr>
                <a:t>VNTR</a:t>
              </a:r>
            </a:p>
          </p:txBody>
        </p:sp>
      </p:grpSp>
      <p:sp>
        <p:nvSpPr>
          <p:cNvPr id="25" name="Flowchart: Alternate Process 24"/>
          <p:cNvSpPr/>
          <p:nvPr/>
        </p:nvSpPr>
        <p:spPr>
          <a:xfrm>
            <a:off x="3895725" y="4776788"/>
            <a:ext cx="1368425" cy="287337"/>
          </a:xfrm>
          <a:prstGeom prst="flowChartAlternateProcess">
            <a:avLst/>
          </a:prstGeom>
          <a:solidFill>
            <a:schemeClr val="accent2">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320" tIns="45663" rIns="91320" bIns="45663" anchor="ctr"/>
          <a:lstStyle/>
          <a:p>
            <a:pPr algn="ctr">
              <a:defRPr/>
            </a:pPr>
            <a:endParaRPr lang="en-US">
              <a:solidFill>
                <a:prstClr val="white"/>
              </a:solidFill>
              <a:latin typeface="Calibri"/>
            </a:endParaRPr>
          </a:p>
        </p:txBody>
      </p:sp>
      <p:sp>
        <p:nvSpPr>
          <p:cNvPr id="129" name="Rectangle 128"/>
          <p:cNvSpPr/>
          <p:nvPr/>
        </p:nvSpPr>
        <p:spPr>
          <a:xfrm>
            <a:off x="9013825" y="1000125"/>
            <a:ext cx="130175" cy="15001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320" tIns="45663" rIns="91320" bIns="45663" anchor="ctr"/>
          <a:lstStyle/>
          <a:p>
            <a:pPr algn="ctr">
              <a:defRPr/>
            </a:pPr>
            <a:endParaRPr lang="en-US">
              <a:solidFill>
                <a:prstClr val="white"/>
              </a:solidFill>
              <a:latin typeface="Calibri"/>
            </a:endParaRPr>
          </a:p>
        </p:txBody>
      </p:sp>
      <p:pic>
        <p:nvPicPr>
          <p:cNvPr id="439334" name="Picture 4" descr="Cover image expansio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3200" y="1247775"/>
            <a:ext cx="468313"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39335" name="TextBox 119">
            <a:hlinkClick r:id="rId7" action="ppaction://hlinksldjump"/>
          </p:cNvPr>
          <p:cNvSpPr txBox="1">
            <a:spLocks noChangeArrowheads="1"/>
          </p:cNvSpPr>
          <p:nvPr/>
        </p:nvSpPr>
        <p:spPr bwMode="auto">
          <a:xfrm>
            <a:off x="7858125" y="1714500"/>
            <a:ext cx="1317625"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20" tIns="45663" rIns="91320" bIns="45663">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a:solidFill>
                  <a:srgbClr val="000000"/>
                </a:solidFill>
                <a:cs typeface="+mn-cs"/>
              </a:rPr>
              <a:t>Ancestral State</a:t>
            </a:r>
          </a:p>
        </p:txBody>
      </p:sp>
      <p:sp>
        <p:nvSpPr>
          <p:cNvPr id="111" name="Flowchart: Alternate Process 110"/>
          <p:cNvSpPr/>
          <p:nvPr/>
        </p:nvSpPr>
        <p:spPr>
          <a:xfrm>
            <a:off x="4278313" y="4810125"/>
            <a:ext cx="900112" cy="217488"/>
          </a:xfrm>
          <a:prstGeom prst="flowChartAlternateProcess">
            <a:avLst/>
          </a:prstGeom>
          <a:solidFill>
            <a:schemeClr val="accent2">
              <a:lumMod val="50000"/>
            </a:schemeClr>
          </a:solidFill>
          <a:ln w="6350" cap="flat" cmpd="sng" algn="ctr">
            <a:solidFill>
              <a:schemeClr val="tx1"/>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91320" tIns="45663" rIns="91320" bIns="45663" anchor="ctr"/>
          <a:lstStyle/>
          <a:p>
            <a:pPr algn="ctr">
              <a:defRPr/>
            </a:pPr>
            <a:r>
              <a:rPr lang="en-US" sz="900">
                <a:solidFill>
                  <a:prstClr val="white"/>
                </a:solidFill>
                <a:latin typeface="Arial" pitchFamily="-108" charset="0"/>
                <a:ea typeface="ＭＳ Ｐゴシック" pitchFamily="-108" charset="-128"/>
                <a:cs typeface="ＭＳ Ｐゴシック" pitchFamily="-108" charset="-128"/>
              </a:rPr>
              <a:t>Dup. Gene</a:t>
            </a:r>
          </a:p>
        </p:txBody>
      </p:sp>
      <p:sp>
        <p:nvSpPr>
          <p:cNvPr id="119" name="TextBox 118"/>
          <p:cNvSpPr txBox="1"/>
          <p:nvPr/>
        </p:nvSpPr>
        <p:spPr>
          <a:xfrm>
            <a:off x="1257300" y="6399213"/>
            <a:ext cx="2622550" cy="246062"/>
          </a:xfrm>
          <a:prstGeom prst="rect">
            <a:avLst/>
          </a:prstGeom>
          <a:solidFill>
            <a:schemeClr val="accent2">
              <a:lumMod val="50000"/>
            </a:schemeClr>
          </a:solidFill>
          <a:ln w="6350" cap="flat" cmpd="sng" algn="ctr">
            <a:solidFill>
              <a:schemeClr val="tx1"/>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91320" tIns="45663" rIns="91320" bIns="45663" anchor="ctr"/>
          <a:lstStyle/>
          <a:p>
            <a:pPr algn="ctr">
              <a:defRPr/>
            </a:pPr>
            <a:r>
              <a:rPr lang="en-US" sz="1000">
                <a:solidFill>
                  <a:prstClr val="white"/>
                </a:solidFill>
                <a:latin typeface="Arial" pitchFamily="-108" charset="0"/>
                <a:ea typeface="ＭＳ Ｐゴシック" pitchFamily="-108" charset="-128"/>
                <a:cs typeface="ＭＳ Ｐゴシック" pitchFamily="-108" charset="-128"/>
              </a:rPr>
              <a:t>"Polymorphic" Genes &amp; Pseudogenes</a:t>
            </a:r>
          </a:p>
        </p:txBody>
      </p:sp>
    </p:spTree>
    <p:extLst>
      <p:ext uri="{BB962C8B-B14F-4D97-AF65-F5344CB8AC3E}">
        <p14:creationId xmlns:p14="http://schemas.microsoft.com/office/powerpoint/2010/main" val="3791459453"/>
      </p:ext>
    </p:extLst>
  </p:cSld>
  <p:clrMapOvr>
    <a:masterClrMapping/>
  </p:clrMapOvr>
  <p:transition spd="slow" advTm="28048"/>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DVSHAPEID" val="PSsfxFNIPCnBeW7IaQiad0"/>
</p:tagLst>
</file>

<file path=ppt/tags/tag10.xml><?xml version="1.0" encoding="utf-8"?>
<p:tagLst xmlns:a="http://schemas.openxmlformats.org/drawingml/2006/main" xmlns:r="http://schemas.openxmlformats.org/officeDocument/2006/relationships" xmlns:p="http://schemas.openxmlformats.org/presentationml/2006/main">
  <p:tag name="DVSHAPEID" val="LzI5pFqW1WI2Wc6gaG2HHA"/>
</p:tagLst>
</file>

<file path=ppt/tags/tag100.xml><?xml version="1.0" encoding="utf-8"?>
<p:tagLst xmlns:a="http://schemas.openxmlformats.org/drawingml/2006/main" xmlns:r="http://schemas.openxmlformats.org/officeDocument/2006/relationships" xmlns:p="http://schemas.openxmlformats.org/presentationml/2006/main">
  <p:tag name="DVSHAPEID" val="v752HcdErmNpP2cfpZOehZ"/>
</p:tagLst>
</file>

<file path=ppt/tags/tag101.xml><?xml version="1.0" encoding="utf-8"?>
<p:tagLst xmlns:a="http://schemas.openxmlformats.org/drawingml/2006/main" xmlns:r="http://schemas.openxmlformats.org/officeDocument/2006/relationships" xmlns:p="http://schemas.openxmlformats.org/presentationml/2006/main">
  <p:tag name="DVSHAPEID" val="suj9pqWMr0tFwXFS1lBIyS"/>
</p:tagLst>
</file>

<file path=ppt/tags/tag102.xml><?xml version="1.0" encoding="utf-8"?>
<p:tagLst xmlns:a="http://schemas.openxmlformats.org/drawingml/2006/main" xmlns:r="http://schemas.openxmlformats.org/officeDocument/2006/relationships" xmlns:p="http://schemas.openxmlformats.org/presentationml/2006/main">
  <p:tag name="DVSHAPEID" val="nFeKiusoUaSMFHp8th0hb0"/>
</p:tagLst>
</file>

<file path=ppt/tags/tag103.xml><?xml version="1.0" encoding="utf-8"?>
<p:tagLst xmlns:a="http://schemas.openxmlformats.org/drawingml/2006/main" xmlns:r="http://schemas.openxmlformats.org/officeDocument/2006/relationships" xmlns:p="http://schemas.openxmlformats.org/presentationml/2006/main">
  <p:tag name="DVSHAPEID" val="FgzmPdLjYtPA6EUE7sk26j"/>
</p:tagLst>
</file>

<file path=ppt/tags/tag104.xml><?xml version="1.0" encoding="utf-8"?>
<p:tagLst xmlns:a="http://schemas.openxmlformats.org/drawingml/2006/main" xmlns:r="http://schemas.openxmlformats.org/officeDocument/2006/relationships" xmlns:p="http://schemas.openxmlformats.org/presentationml/2006/main">
  <p:tag name="DVSHAPEID" val="AfG6RhF74AzDddXzxywF5E"/>
</p:tagLst>
</file>

<file path=ppt/tags/tag105.xml><?xml version="1.0" encoding="utf-8"?>
<p:tagLst xmlns:a="http://schemas.openxmlformats.org/drawingml/2006/main" xmlns:r="http://schemas.openxmlformats.org/officeDocument/2006/relationships" xmlns:p="http://schemas.openxmlformats.org/presentationml/2006/main">
  <p:tag name="DVSHAPEID" val="YIWBdmZH6IVkdjlIko5c2t"/>
</p:tagLst>
</file>

<file path=ppt/tags/tag106.xml><?xml version="1.0" encoding="utf-8"?>
<p:tagLst xmlns:a="http://schemas.openxmlformats.org/drawingml/2006/main" xmlns:r="http://schemas.openxmlformats.org/officeDocument/2006/relationships" xmlns:p="http://schemas.openxmlformats.org/presentationml/2006/main">
  <p:tag name="DVSHAPEID" val="4MsBZSi6MtJWgYaf3j7mtR"/>
</p:tagLst>
</file>

<file path=ppt/tags/tag107.xml><?xml version="1.0" encoding="utf-8"?>
<p:tagLst xmlns:a="http://schemas.openxmlformats.org/drawingml/2006/main" xmlns:r="http://schemas.openxmlformats.org/officeDocument/2006/relationships" xmlns:p="http://schemas.openxmlformats.org/presentationml/2006/main">
  <p:tag name="DVSHAPEID" val="cgNJhkDXhYccMcgEeLu6hw"/>
</p:tagLst>
</file>

<file path=ppt/tags/tag108.xml><?xml version="1.0" encoding="utf-8"?>
<p:tagLst xmlns:a="http://schemas.openxmlformats.org/drawingml/2006/main" xmlns:r="http://schemas.openxmlformats.org/officeDocument/2006/relationships" xmlns:p="http://schemas.openxmlformats.org/presentationml/2006/main">
  <p:tag name="DVSHAPEID" val="Qs5vYQxkQyqvmMkO87gwoa"/>
</p:tagLst>
</file>

<file path=ppt/tags/tag109.xml><?xml version="1.0" encoding="utf-8"?>
<p:tagLst xmlns:a="http://schemas.openxmlformats.org/drawingml/2006/main" xmlns:r="http://schemas.openxmlformats.org/officeDocument/2006/relationships" xmlns:p="http://schemas.openxmlformats.org/presentationml/2006/main">
  <p:tag name="DVSHAPEID" val="sWZWapaMpYXFplEMlMpW8E"/>
</p:tagLst>
</file>

<file path=ppt/tags/tag11.xml><?xml version="1.0" encoding="utf-8"?>
<p:tagLst xmlns:a="http://schemas.openxmlformats.org/drawingml/2006/main" xmlns:r="http://schemas.openxmlformats.org/officeDocument/2006/relationships" xmlns:p="http://schemas.openxmlformats.org/presentationml/2006/main">
  <p:tag name="DVSHAPEID" val="u50lGv6AekMseYn6rAaU44"/>
</p:tagLst>
</file>

<file path=ppt/tags/tag110.xml><?xml version="1.0" encoding="utf-8"?>
<p:tagLst xmlns:a="http://schemas.openxmlformats.org/drawingml/2006/main" xmlns:r="http://schemas.openxmlformats.org/officeDocument/2006/relationships" xmlns:p="http://schemas.openxmlformats.org/presentationml/2006/main">
  <p:tag name="DVSHAPEID" val="SrhoDjGXs7FrGOXdtw2LdI"/>
</p:tagLst>
</file>

<file path=ppt/tags/tag111.xml><?xml version="1.0" encoding="utf-8"?>
<p:tagLst xmlns:a="http://schemas.openxmlformats.org/drawingml/2006/main" xmlns:r="http://schemas.openxmlformats.org/officeDocument/2006/relationships" xmlns:p="http://schemas.openxmlformats.org/presentationml/2006/main">
  <p:tag name="DVSHAPEID" val="PWifake1irNWm5cIZNyCPH"/>
</p:tagLst>
</file>

<file path=ppt/tags/tag112.xml><?xml version="1.0" encoding="utf-8"?>
<p:tagLst xmlns:a="http://schemas.openxmlformats.org/drawingml/2006/main" xmlns:r="http://schemas.openxmlformats.org/officeDocument/2006/relationships" xmlns:p="http://schemas.openxmlformats.org/presentationml/2006/main">
  <p:tag name="DVSHAPEID" val="foT28PpceZz9Ck6o8mIrPe"/>
</p:tagLst>
</file>

<file path=ppt/tags/tag113.xml><?xml version="1.0" encoding="utf-8"?>
<p:tagLst xmlns:a="http://schemas.openxmlformats.org/drawingml/2006/main" xmlns:r="http://schemas.openxmlformats.org/officeDocument/2006/relationships" xmlns:p="http://schemas.openxmlformats.org/presentationml/2006/main">
  <p:tag name="DVSHAPEID" val="LaiRngaLwyVvU9GCmEP9cm"/>
</p:tagLst>
</file>

<file path=ppt/tags/tag114.xml><?xml version="1.0" encoding="utf-8"?>
<p:tagLst xmlns:a="http://schemas.openxmlformats.org/drawingml/2006/main" xmlns:r="http://schemas.openxmlformats.org/officeDocument/2006/relationships" xmlns:p="http://schemas.openxmlformats.org/presentationml/2006/main">
  <p:tag name="DVSHAPEID" val="er3Gdz9zostUpyZumSE75i"/>
</p:tagLst>
</file>

<file path=ppt/tags/tag115.xml><?xml version="1.0" encoding="utf-8"?>
<p:tagLst xmlns:a="http://schemas.openxmlformats.org/drawingml/2006/main" xmlns:r="http://schemas.openxmlformats.org/officeDocument/2006/relationships" xmlns:p="http://schemas.openxmlformats.org/presentationml/2006/main">
  <p:tag name="DVSHAPEID" val="iDRQMasGzDZpWQOG3ACXas"/>
</p:tagLst>
</file>

<file path=ppt/tags/tag116.xml><?xml version="1.0" encoding="utf-8"?>
<p:tagLst xmlns:a="http://schemas.openxmlformats.org/drawingml/2006/main" xmlns:r="http://schemas.openxmlformats.org/officeDocument/2006/relationships" xmlns:p="http://schemas.openxmlformats.org/presentationml/2006/main">
  <p:tag name="DVSHAPEID" val="92lfGyHOiDwrp1vYdUnA5V"/>
</p:tagLst>
</file>

<file path=ppt/tags/tag117.xml><?xml version="1.0" encoding="utf-8"?>
<p:tagLst xmlns:a="http://schemas.openxmlformats.org/drawingml/2006/main" xmlns:r="http://schemas.openxmlformats.org/officeDocument/2006/relationships" xmlns:p="http://schemas.openxmlformats.org/presentationml/2006/main">
  <p:tag name="DVSHAPEID" val="G5nwpJowAlv4ImIpe6TPDP"/>
</p:tagLst>
</file>

<file path=ppt/tags/tag118.xml><?xml version="1.0" encoding="utf-8"?>
<p:tagLst xmlns:a="http://schemas.openxmlformats.org/drawingml/2006/main" xmlns:r="http://schemas.openxmlformats.org/officeDocument/2006/relationships" xmlns:p="http://schemas.openxmlformats.org/presentationml/2006/main">
  <p:tag name="DVSHAPEID" val="rxgrJ1j14WvdmfS99XqL3a"/>
</p:tagLst>
</file>

<file path=ppt/tags/tag119.xml><?xml version="1.0" encoding="utf-8"?>
<p:tagLst xmlns:a="http://schemas.openxmlformats.org/drawingml/2006/main" xmlns:r="http://schemas.openxmlformats.org/officeDocument/2006/relationships" xmlns:p="http://schemas.openxmlformats.org/presentationml/2006/main">
  <p:tag name="DVSHAPEID" val="oDcOhRFQoPqfA8yh3J7nDC"/>
</p:tagLst>
</file>

<file path=ppt/tags/tag12.xml><?xml version="1.0" encoding="utf-8"?>
<p:tagLst xmlns:a="http://schemas.openxmlformats.org/drawingml/2006/main" xmlns:r="http://schemas.openxmlformats.org/officeDocument/2006/relationships" xmlns:p="http://schemas.openxmlformats.org/presentationml/2006/main">
  <p:tag name="DVSHAPEID" val="R0y6bRfAQ50UfxeLBA3Kko"/>
</p:tagLst>
</file>

<file path=ppt/tags/tag120.xml><?xml version="1.0" encoding="utf-8"?>
<p:tagLst xmlns:a="http://schemas.openxmlformats.org/drawingml/2006/main" xmlns:r="http://schemas.openxmlformats.org/officeDocument/2006/relationships" xmlns:p="http://schemas.openxmlformats.org/presentationml/2006/main">
  <p:tag name="DVSHAPEID" val="O5NCp4yW7330HrrTnyJ149"/>
</p:tagLst>
</file>

<file path=ppt/tags/tag121.xml><?xml version="1.0" encoding="utf-8"?>
<p:tagLst xmlns:a="http://schemas.openxmlformats.org/drawingml/2006/main" xmlns:r="http://schemas.openxmlformats.org/officeDocument/2006/relationships" xmlns:p="http://schemas.openxmlformats.org/presentationml/2006/main">
  <p:tag name="DVSHAPEID" val="vW1XiLrBOmgLP71FsBisIn"/>
</p:tagLst>
</file>

<file path=ppt/tags/tag122.xml><?xml version="1.0" encoding="utf-8"?>
<p:tagLst xmlns:a="http://schemas.openxmlformats.org/drawingml/2006/main" xmlns:r="http://schemas.openxmlformats.org/officeDocument/2006/relationships" xmlns:p="http://schemas.openxmlformats.org/presentationml/2006/main">
  <p:tag name="DVSHAPEID" val="ZWzfl7jcxgVGtix1Xjl84l"/>
</p:tagLst>
</file>

<file path=ppt/tags/tag123.xml><?xml version="1.0" encoding="utf-8"?>
<p:tagLst xmlns:a="http://schemas.openxmlformats.org/drawingml/2006/main" xmlns:r="http://schemas.openxmlformats.org/officeDocument/2006/relationships" xmlns:p="http://schemas.openxmlformats.org/presentationml/2006/main">
  <p:tag name="DVSHAPEID" val="IG3LHhMM7QQaty8omULno0"/>
</p:tagLst>
</file>

<file path=ppt/tags/tag124.xml><?xml version="1.0" encoding="utf-8"?>
<p:tagLst xmlns:a="http://schemas.openxmlformats.org/drawingml/2006/main" xmlns:r="http://schemas.openxmlformats.org/officeDocument/2006/relationships" xmlns:p="http://schemas.openxmlformats.org/presentationml/2006/main">
  <p:tag name="DVSHAPEID" val="S5kV5Etf3P3DeSbzp1qK95"/>
</p:tagLst>
</file>

<file path=ppt/tags/tag125.xml><?xml version="1.0" encoding="utf-8"?>
<p:tagLst xmlns:a="http://schemas.openxmlformats.org/drawingml/2006/main" xmlns:r="http://schemas.openxmlformats.org/officeDocument/2006/relationships" xmlns:p="http://schemas.openxmlformats.org/presentationml/2006/main">
  <p:tag name="DVSHAPEID" val="fovd1p3F8lGCn2LiVv9xjU"/>
</p:tagLst>
</file>

<file path=ppt/tags/tag126.xml><?xml version="1.0" encoding="utf-8"?>
<p:tagLst xmlns:a="http://schemas.openxmlformats.org/drawingml/2006/main" xmlns:r="http://schemas.openxmlformats.org/officeDocument/2006/relationships" xmlns:p="http://schemas.openxmlformats.org/presentationml/2006/main">
  <p:tag name="DVSHAPEID" val="ra9mg8zIINwxxJCeWu653u"/>
</p:tagLst>
</file>

<file path=ppt/tags/tag127.xml><?xml version="1.0" encoding="utf-8"?>
<p:tagLst xmlns:a="http://schemas.openxmlformats.org/drawingml/2006/main" xmlns:r="http://schemas.openxmlformats.org/officeDocument/2006/relationships" xmlns:p="http://schemas.openxmlformats.org/presentationml/2006/main">
  <p:tag name="DVSHAPEID" val="FvVeMnd9uBglWl4F8V5pCS"/>
</p:tagLst>
</file>

<file path=ppt/tags/tag128.xml><?xml version="1.0" encoding="utf-8"?>
<p:tagLst xmlns:a="http://schemas.openxmlformats.org/drawingml/2006/main" xmlns:r="http://schemas.openxmlformats.org/officeDocument/2006/relationships" xmlns:p="http://schemas.openxmlformats.org/presentationml/2006/main">
  <p:tag name="DVSHAPEID" val="RDEf3VSeWo8yWhyEd3F2qD"/>
</p:tagLst>
</file>

<file path=ppt/tags/tag129.xml><?xml version="1.0" encoding="utf-8"?>
<p:tagLst xmlns:a="http://schemas.openxmlformats.org/drawingml/2006/main" xmlns:r="http://schemas.openxmlformats.org/officeDocument/2006/relationships" xmlns:p="http://schemas.openxmlformats.org/presentationml/2006/main">
  <p:tag name="DVSHAPEID" val="vo5E62NKzyCHufDi7uJsSm"/>
</p:tagLst>
</file>

<file path=ppt/tags/tag13.xml><?xml version="1.0" encoding="utf-8"?>
<p:tagLst xmlns:a="http://schemas.openxmlformats.org/drawingml/2006/main" xmlns:r="http://schemas.openxmlformats.org/officeDocument/2006/relationships" xmlns:p="http://schemas.openxmlformats.org/presentationml/2006/main">
  <p:tag name="DVSHAPEID" val="LzI5pFqW1WI2Wc6gaG2HHA"/>
</p:tagLst>
</file>

<file path=ppt/tags/tag130.xml><?xml version="1.0" encoding="utf-8"?>
<p:tagLst xmlns:a="http://schemas.openxmlformats.org/drawingml/2006/main" xmlns:r="http://schemas.openxmlformats.org/officeDocument/2006/relationships" xmlns:p="http://schemas.openxmlformats.org/presentationml/2006/main">
  <p:tag name="DVSHAPEID" val="XjeuuI02Jbhe8faoPQqbOz"/>
</p:tagLst>
</file>

<file path=ppt/tags/tag131.xml><?xml version="1.0" encoding="utf-8"?>
<p:tagLst xmlns:a="http://schemas.openxmlformats.org/drawingml/2006/main" xmlns:r="http://schemas.openxmlformats.org/officeDocument/2006/relationships" xmlns:p="http://schemas.openxmlformats.org/presentationml/2006/main">
  <p:tag name="DVSHAPEID" val="B1lxhEyCneeQ2pjfnj38uk"/>
</p:tagLst>
</file>

<file path=ppt/tags/tag132.xml><?xml version="1.0" encoding="utf-8"?>
<p:tagLst xmlns:a="http://schemas.openxmlformats.org/drawingml/2006/main" xmlns:r="http://schemas.openxmlformats.org/officeDocument/2006/relationships" xmlns:p="http://schemas.openxmlformats.org/presentationml/2006/main">
  <p:tag name="DVSHAPEID" val="TgvPhskbdlpxJIs9Tp676d"/>
</p:tagLst>
</file>

<file path=ppt/tags/tag133.xml><?xml version="1.0" encoding="utf-8"?>
<p:tagLst xmlns:a="http://schemas.openxmlformats.org/drawingml/2006/main" xmlns:r="http://schemas.openxmlformats.org/officeDocument/2006/relationships" xmlns:p="http://schemas.openxmlformats.org/presentationml/2006/main">
  <p:tag name="DVSHAPEID" val="V7o0BKO3RwEh742sm6hb0S"/>
</p:tagLst>
</file>

<file path=ppt/tags/tag134.xml><?xml version="1.0" encoding="utf-8"?>
<p:tagLst xmlns:a="http://schemas.openxmlformats.org/drawingml/2006/main" xmlns:r="http://schemas.openxmlformats.org/officeDocument/2006/relationships" xmlns:p="http://schemas.openxmlformats.org/presentationml/2006/main">
  <p:tag name="DVSHAPEID" val="46gy070grOXN9LvpwgbKbr"/>
</p:tagLst>
</file>

<file path=ppt/tags/tag135.xml><?xml version="1.0" encoding="utf-8"?>
<p:tagLst xmlns:a="http://schemas.openxmlformats.org/drawingml/2006/main" xmlns:r="http://schemas.openxmlformats.org/officeDocument/2006/relationships" xmlns:p="http://schemas.openxmlformats.org/presentationml/2006/main">
  <p:tag name="DVSHAPEID" val="u5tOJ7PGaUWw2ZL9c6EaVY"/>
</p:tagLst>
</file>

<file path=ppt/tags/tag136.xml><?xml version="1.0" encoding="utf-8"?>
<p:tagLst xmlns:a="http://schemas.openxmlformats.org/drawingml/2006/main" xmlns:r="http://schemas.openxmlformats.org/officeDocument/2006/relationships" xmlns:p="http://schemas.openxmlformats.org/presentationml/2006/main">
  <p:tag name="DVSHAPEID" val="r1SqKZsy2xOCBa4bnSqKD3"/>
</p:tagLst>
</file>

<file path=ppt/tags/tag137.xml><?xml version="1.0" encoding="utf-8"?>
<p:tagLst xmlns:a="http://schemas.openxmlformats.org/drawingml/2006/main" xmlns:r="http://schemas.openxmlformats.org/officeDocument/2006/relationships" xmlns:p="http://schemas.openxmlformats.org/presentationml/2006/main">
  <p:tag name="DVSHAPEID" val="RDIwDm3450wvEsVinQdCRo"/>
</p:tagLst>
</file>

<file path=ppt/tags/tag138.xml><?xml version="1.0" encoding="utf-8"?>
<p:tagLst xmlns:a="http://schemas.openxmlformats.org/drawingml/2006/main" xmlns:r="http://schemas.openxmlformats.org/officeDocument/2006/relationships" xmlns:p="http://schemas.openxmlformats.org/presentationml/2006/main">
  <p:tag name="DVSHAPEID" val="IqoB50ILJblo9fIem5uXrN"/>
</p:tagLst>
</file>

<file path=ppt/tags/tag139.xml><?xml version="1.0" encoding="utf-8"?>
<p:tagLst xmlns:a="http://schemas.openxmlformats.org/drawingml/2006/main" xmlns:r="http://schemas.openxmlformats.org/officeDocument/2006/relationships" xmlns:p="http://schemas.openxmlformats.org/presentationml/2006/main">
  <p:tag name="DVSHAPEID" val="r1SqKZsy2xOCBa4bnSqKD3"/>
</p:tagLst>
</file>

<file path=ppt/tags/tag14.xml><?xml version="1.0" encoding="utf-8"?>
<p:tagLst xmlns:a="http://schemas.openxmlformats.org/drawingml/2006/main" xmlns:r="http://schemas.openxmlformats.org/officeDocument/2006/relationships" xmlns:p="http://schemas.openxmlformats.org/presentationml/2006/main">
  <p:tag name="DVSHAPEID" val="u50lGv6AekMseYn6rAaU44"/>
</p:tagLst>
</file>

<file path=ppt/tags/tag140.xml><?xml version="1.0" encoding="utf-8"?>
<p:tagLst xmlns:a="http://schemas.openxmlformats.org/drawingml/2006/main" xmlns:r="http://schemas.openxmlformats.org/officeDocument/2006/relationships" xmlns:p="http://schemas.openxmlformats.org/presentationml/2006/main">
  <p:tag name="DVSHAPEID" val="RDIwDm3450wvEsVinQdCRo"/>
</p:tagLst>
</file>

<file path=ppt/tags/tag141.xml><?xml version="1.0" encoding="utf-8"?>
<p:tagLst xmlns:a="http://schemas.openxmlformats.org/drawingml/2006/main" xmlns:r="http://schemas.openxmlformats.org/officeDocument/2006/relationships" xmlns:p="http://schemas.openxmlformats.org/presentationml/2006/main">
  <p:tag name="DVSHAPEID" val="IqoB50ILJblo9fIem5uXrN"/>
</p:tagLst>
</file>

<file path=ppt/tags/tag142.xml><?xml version="1.0" encoding="utf-8"?>
<p:tagLst xmlns:a="http://schemas.openxmlformats.org/drawingml/2006/main" xmlns:r="http://schemas.openxmlformats.org/officeDocument/2006/relationships" xmlns:p="http://schemas.openxmlformats.org/presentationml/2006/main">
  <p:tag name="DVSHAPEID" val="r1SqKZsy2xOCBa4bnSqKD3"/>
</p:tagLst>
</file>

<file path=ppt/tags/tag143.xml><?xml version="1.0" encoding="utf-8"?>
<p:tagLst xmlns:a="http://schemas.openxmlformats.org/drawingml/2006/main" xmlns:r="http://schemas.openxmlformats.org/officeDocument/2006/relationships" xmlns:p="http://schemas.openxmlformats.org/presentationml/2006/main">
  <p:tag name="DVSHAPEID" val="RDIwDm3450wvEsVinQdCRo"/>
</p:tagLst>
</file>

<file path=ppt/tags/tag144.xml><?xml version="1.0" encoding="utf-8"?>
<p:tagLst xmlns:a="http://schemas.openxmlformats.org/drawingml/2006/main" xmlns:r="http://schemas.openxmlformats.org/officeDocument/2006/relationships" xmlns:p="http://schemas.openxmlformats.org/presentationml/2006/main">
  <p:tag name="DVSHAPEID" val="IqoB50ILJblo9fIem5uXrN"/>
</p:tagLst>
</file>

<file path=ppt/tags/tag145.xml><?xml version="1.0" encoding="utf-8"?>
<p:tagLst xmlns:a="http://schemas.openxmlformats.org/drawingml/2006/main" xmlns:r="http://schemas.openxmlformats.org/officeDocument/2006/relationships" xmlns:p="http://schemas.openxmlformats.org/presentationml/2006/main">
  <p:tag name="DVSHAPEID" val="r1SqKZsy2xOCBa4bnSqKD3"/>
</p:tagLst>
</file>

<file path=ppt/tags/tag146.xml><?xml version="1.0" encoding="utf-8"?>
<p:tagLst xmlns:a="http://schemas.openxmlformats.org/drawingml/2006/main" xmlns:r="http://schemas.openxmlformats.org/officeDocument/2006/relationships" xmlns:p="http://schemas.openxmlformats.org/presentationml/2006/main">
  <p:tag name="DVSHAPEID" val="RDIwDm3450wvEsVinQdCRo"/>
</p:tagLst>
</file>

<file path=ppt/tags/tag147.xml><?xml version="1.0" encoding="utf-8"?>
<p:tagLst xmlns:a="http://schemas.openxmlformats.org/drawingml/2006/main" xmlns:r="http://schemas.openxmlformats.org/officeDocument/2006/relationships" xmlns:p="http://schemas.openxmlformats.org/presentationml/2006/main">
  <p:tag name="DVSHAPEID" val="IqoB50ILJblo9fIem5uXrN"/>
</p:tagLst>
</file>

<file path=ppt/tags/tag148.xml><?xml version="1.0" encoding="utf-8"?>
<p:tagLst xmlns:a="http://schemas.openxmlformats.org/drawingml/2006/main" xmlns:r="http://schemas.openxmlformats.org/officeDocument/2006/relationships" xmlns:p="http://schemas.openxmlformats.org/presentationml/2006/main">
  <p:tag name="DVSHAPEID" val="r1SqKZsy2xOCBa4bnSqKD3"/>
</p:tagLst>
</file>

<file path=ppt/tags/tag149.xml><?xml version="1.0" encoding="utf-8"?>
<p:tagLst xmlns:a="http://schemas.openxmlformats.org/drawingml/2006/main" xmlns:r="http://schemas.openxmlformats.org/officeDocument/2006/relationships" xmlns:p="http://schemas.openxmlformats.org/presentationml/2006/main">
  <p:tag name="DVSHAPEID" val="RDIwDm3450wvEsVinQdCRo"/>
</p:tagLst>
</file>

<file path=ppt/tags/tag15.xml><?xml version="1.0" encoding="utf-8"?>
<p:tagLst xmlns:a="http://schemas.openxmlformats.org/drawingml/2006/main" xmlns:r="http://schemas.openxmlformats.org/officeDocument/2006/relationships" xmlns:p="http://schemas.openxmlformats.org/presentationml/2006/main">
  <p:tag name="DVSHAPEID" val="R0y6bRfAQ50UfxeLBA3Kko"/>
</p:tagLst>
</file>

<file path=ppt/tags/tag150.xml><?xml version="1.0" encoding="utf-8"?>
<p:tagLst xmlns:a="http://schemas.openxmlformats.org/drawingml/2006/main" xmlns:r="http://schemas.openxmlformats.org/officeDocument/2006/relationships" xmlns:p="http://schemas.openxmlformats.org/presentationml/2006/main">
  <p:tag name="DVSHAPEID" val="IqoB50ILJblo9fIem5uXrN"/>
</p:tagLst>
</file>

<file path=ppt/tags/tag151.xml><?xml version="1.0" encoding="utf-8"?>
<p:tagLst xmlns:a="http://schemas.openxmlformats.org/drawingml/2006/main" xmlns:r="http://schemas.openxmlformats.org/officeDocument/2006/relationships" xmlns:p="http://schemas.openxmlformats.org/presentationml/2006/main">
  <p:tag name="DVSHAPEID" val="r1SqKZsy2xOCBa4bnSqKD3"/>
</p:tagLst>
</file>

<file path=ppt/tags/tag152.xml><?xml version="1.0" encoding="utf-8"?>
<p:tagLst xmlns:a="http://schemas.openxmlformats.org/drawingml/2006/main" xmlns:r="http://schemas.openxmlformats.org/officeDocument/2006/relationships" xmlns:p="http://schemas.openxmlformats.org/presentationml/2006/main">
  <p:tag name="DVSHAPEID" val="RDIwDm3450wvEsVinQdCRo"/>
</p:tagLst>
</file>

<file path=ppt/tags/tag153.xml><?xml version="1.0" encoding="utf-8"?>
<p:tagLst xmlns:a="http://schemas.openxmlformats.org/drawingml/2006/main" xmlns:r="http://schemas.openxmlformats.org/officeDocument/2006/relationships" xmlns:p="http://schemas.openxmlformats.org/presentationml/2006/main">
  <p:tag name="DVSHAPEID" val="IqoB50ILJblo9fIem5uXrN"/>
</p:tagLst>
</file>

<file path=ppt/tags/tag154.xml><?xml version="1.0" encoding="utf-8"?>
<p:tagLst xmlns:a="http://schemas.openxmlformats.org/drawingml/2006/main" xmlns:r="http://schemas.openxmlformats.org/officeDocument/2006/relationships" xmlns:p="http://schemas.openxmlformats.org/presentationml/2006/main">
  <p:tag name="DVSHAPEID" val="r1SqKZsy2xOCBa4bnSqKD3"/>
</p:tagLst>
</file>

<file path=ppt/tags/tag155.xml><?xml version="1.0" encoding="utf-8"?>
<p:tagLst xmlns:a="http://schemas.openxmlformats.org/drawingml/2006/main" xmlns:r="http://schemas.openxmlformats.org/officeDocument/2006/relationships" xmlns:p="http://schemas.openxmlformats.org/presentationml/2006/main">
  <p:tag name="DVSHAPEID" val="RDIwDm3450wvEsVinQdCRo"/>
</p:tagLst>
</file>

<file path=ppt/tags/tag156.xml><?xml version="1.0" encoding="utf-8"?>
<p:tagLst xmlns:a="http://schemas.openxmlformats.org/drawingml/2006/main" xmlns:r="http://schemas.openxmlformats.org/officeDocument/2006/relationships" xmlns:p="http://schemas.openxmlformats.org/presentationml/2006/main">
  <p:tag name="DVSHAPEID" val="IqoB50ILJblo9fIem5uXrN"/>
</p:tagLst>
</file>

<file path=ppt/tags/tag157.xml><?xml version="1.0" encoding="utf-8"?>
<p:tagLst xmlns:a="http://schemas.openxmlformats.org/drawingml/2006/main" xmlns:r="http://schemas.openxmlformats.org/officeDocument/2006/relationships" xmlns:p="http://schemas.openxmlformats.org/presentationml/2006/main">
  <p:tag name="DVSHAPEID" val="r1SqKZsy2xOCBa4bnSqKD3"/>
</p:tagLst>
</file>

<file path=ppt/tags/tag158.xml><?xml version="1.0" encoding="utf-8"?>
<p:tagLst xmlns:a="http://schemas.openxmlformats.org/drawingml/2006/main" xmlns:r="http://schemas.openxmlformats.org/officeDocument/2006/relationships" xmlns:p="http://schemas.openxmlformats.org/presentationml/2006/main">
  <p:tag name="DVSHAPEID" val="RDIwDm3450wvEsVinQdCRo"/>
</p:tagLst>
</file>

<file path=ppt/tags/tag159.xml><?xml version="1.0" encoding="utf-8"?>
<p:tagLst xmlns:a="http://schemas.openxmlformats.org/drawingml/2006/main" xmlns:r="http://schemas.openxmlformats.org/officeDocument/2006/relationships" xmlns:p="http://schemas.openxmlformats.org/presentationml/2006/main">
  <p:tag name="DVSHAPEID" val="IqoB50ILJblo9fIem5uXrN"/>
</p:tagLst>
</file>

<file path=ppt/tags/tag16.xml><?xml version="1.0" encoding="utf-8"?>
<p:tagLst xmlns:a="http://schemas.openxmlformats.org/drawingml/2006/main" xmlns:r="http://schemas.openxmlformats.org/officeDocument/2006/relationships" xmlns:p="http://schemas.openxmlformats.org/presentationml/2006/main">
  <p:tag name="DVSHAPEID" val="LzI5pFqW1WI2Wc6gaG2HHA"/>
</p:tagLst>
</file>

<file path=ppt/tags/tag160.xml><?xml version="1.0" encoding="utf-8"?>
<p:tagLst xmlns:a="http://schemas.openxmlformats.org/drawingml/2006/main" xmlns:r="http://schemas.openxmlformats.org/officeDocument/2006/relationships" xmlns:p="http://schemas.openxmlformats.org/presentationml/2006/main">
  <p:tag name="DVSHAPEID" val="r1SqKZsy2xOCBa4bnSqKD3"/>
</p:tagLst>
</file>

<file path=ppt/tags/tag161.xml><?xml version="1.0" encoding="utf-8"?>
<p:tagLst xmlns:a="http://schemas.openxmlformats.org/drawingml/2006/main" xmlns:r="http://schemas.openxmlformats.org/officeDocument/2006/relationships" xmlns:p="http://schemas.openxmlformats.org/presentationml/2006/main">
  <p:tag name="DVSHAPEID" val="RDIwDm3450wvEsVinQdCRo"/>
</p:tagLst>
</file>

<file path=ppt/tags/tag162.xml><?xml version="1.0" encoding="utf-8"?>
<p:tagLst xmlns:a="http://schemas.openxmlformats.org/drawingml/2006/main" xmlns:r="http://schemas.openxmlformats.org/officeDocument/2006/relationships" xmlns:p="http://schemas.openxmlformats.org/presentationml/2006/main">
  <p:tag name="DVSHAPEID" val="IqoB50ILJblo9fIem5uXrN"/>
</p:tagLst>
</file>

<file path=ppt/tags/tag163.xml><?xml version="1.0" encoding="utf-8"?>
<p:tagLst xmlns:a="http://schemas.openxmlformats.org/drawingml/2006/main" xmlns:r="http://schemas.openxmlformats.org/officeDocument/2006/relationships" xmlns:p="http://schemas.openxmlformats.org/presentationml/2006/main">
  <p:tag name="DVSHAPEID" val="r1SqKZsy2xOCBa4bnSqKD3"/>
</p:tagLst>
</file>

<file path=ppt/tags/tag164.xml><?xml version="1.0" encoding="utf-8"?>
<p:tagLst xmlns:a="http://schemas.openxmlformats.org/drawingml/2006/main" xmlns:r="http://schemas.openxmlformats.org/officeDocument/2006/relationships" xmlns:p="http://schemas.openxmlformats.org/presentationml/2006/main">
  <p:tag name="DVSHAPEID" val="RDIwDm3450wvEsVinQdCRo"/>
</p:tagLst>
</file>

<file path=ppt/tags/tag165.xml><?xml version="1.0" encoding="utf-8"?>
<p:tagLst xmlns:a="http://schemas.openxmlformats.org/drawingml/2006/main" xmlns:r="http://schemas.openxmlformats.org/officeDocument/2006/relationships" xmlns:p="http://schemas.openxmlformats.org/presentationml/2006/main">
  <p:tag name="DVSHAPEID" val="IqoB50ILJblo9fIem5uXrN"/>
</p:tagLst>
</file>

<file path=ppt/tags/tag166.xml><?xml version="1.0" encoding="utf-8"?>
<p:tagLst xmlns:a="http://schemas.openxmlformats.org/drawingml/2006/main" xmlns:r="http://schemas.openxmlformats.org/officeDocument/2006/relationships" xmlns:p="http://schemas.openxmlformats.org/presentationml/2006/main">
  <p:tag name="DVSHAPEID" val="r1SqKZsy2xOCBa4bnSqKD3"/>
</p:tagLst>
</file>

<file path=ppt/tags/tag167.xml><?xml version="1.0" encoding="utf-8"?>
<p:tagLst xmlns:a="http://schemas.openxmlformats.org/drawingml/2006/main" xmlns:r="http://schemas.openxmlformats.org/officeDocument/2006/relationships" xmlns:p="http://schemas.openxmlformats.org/presentationml/2006/main">
  <p:tag name="DVSHAPEID" val="RDIwDm3450wvEsVinQdCRo"/>
</p:tagLst>
</file>

<file path=ppt/tags/tag168.xml><?xml version="1.0" encoding="utf-8"?>
<p:tagLst xmlns:a="http://schemas.openxmlformats.org/drawingml/2006/main" xmlns:r="http://schemas.openxmlformats.org/officeDocument/2006/relationships" xmlns:p="http://schemas.openxmlformats.org/presentationml/2006/main">
  <p:tag name="DVSHAPEID" val="IqoB50ILJblo9fIem5uXrN"/>
</p:tagLst>
</file>

<file path=ppt/tags/tag169.xml><?xml version="1.0" encoding="utf-8"?>
<p:tagLst xmlns:a="http://schemas.openxmlformats.org/drawingml/2006/main" xmlns:r="http://schemas.openxmlformats.org/officeDocument/2006/relationships" xmlns:p="http://schemas.openxmlformats.org/presentationml/2006/main">
  <p:tag name="DVSHAPEID" val="r1SqKZsy2xOCBa4bnSqKD3"/>
</p:tagLst>
</file>

<file path=ppt/tags/tag17.xml><?xml version="1.0" encoding="utf-8"?>
<p:tagLst xmlns:a="http://schemas.openxmlformats.org/drawingml/2006/main" xmlns:r="http://schemas.openxmlformats.org/officeDocument/2006/relationships" xmlns:p="http://schemas.openxmlformats.org/presentationml/2006/main">
  <p:tag name="DVSHAPEID" val="u50lGv6AekMseYn6rAaU44"/>
</p:tagLst>
</file>

<file path=ppt/tags/tag170.xml><?xml version="1.0" encoding="utf-8"?>
<p:tagLst xmlns:a="http://schemas.openxmlformats.org/drawingml/2006/main" xmlns:r="http://schemas.openxmlformats.org/officeDocument/2006/relationships" xmlns:p="http://schemas.openxmlformats.org/presentationml/2006/main">
  <p:tag name="DVSHAPEID" val="RDIwDm3450wvEsVinQdCRo"/>
</p:tagLst>
</file>

<file path=ppt/tags/tag171.xml><?xml version="1.0" encoding="utf-8"?>
<p:tagLst xmlns:a="http://schemas.openxmlformats.org/drawingml/2006/main" xmlns:r="http://schemas.openxmlformats.org/officeDocument/2006/relationships" xmlns:p="http://schemas.openxmlformats.org/presentationml/2006/main">
  <p:tag name="DVSHAPEID" val="IqoB50ILJblo9fIem5uXrN"/>
</p:tagLst>
</file>

<file path=ppt/tags/tag172.xml><?xml version="1.0" encoding="utf-8"?>
<p:tagLst xmlns:a="http://schemas.openxmlformats.org/drawingml/2006/main" xmlns:r="http://schemas.openxmlformats.org/officeDocument/2006/relationships" xmlns:p="http://schemas.openxmlformats.org/presentationml/2006/main">
  <p:tag name="DVSHAPEID" val="65wBf5vAw1bsUi71h3mkhk"/>
</p:tagLst>
</file>

<file path=ppt/tags/tag173.xml><?xml version="1.0" encoding="utf-8"?>
<p:tagLst xmlns:a="http://schemas.openxmlformats.org/drawingml/2006/main" xmlns:r="http://schemas.openxmlformats.org/officeDocument/2006/relationships" xmlns:p="http://schemas.openxmlformats.org/presentationml/2006/main">
  <p:tag name="DVSHAPEID" val="afiGA9t77UXVji5tKDg8Ej"/>
</p:tagLst>
</file>

<file path=ppt/tags/tag174.xml><?xml version="1.0" encoding="utf-8"?>
<p:tagLst xmlns:a="http://schemas.openxmlformats.org/drawingml/2006/main" xmlns:r="http://schemas.openxmlformats.org/officeDocument/2006/relationships" xmlns:p="http://schemas.openxmlformats.org/presentationml/2006/main">
  <p:tag name="DVSHAPEID" val="cGkp6kOrB7vLUgjzum7oTg"/>
</p:tagLst>
</file>

<file path=ppt/tags/tag175.xml><?xml version="1.0" encoding="utf-8"?>
<p:tagLst xmlns:a="http://schemas.openxmlformats.org/drawingml/2006/main" xmlns:r="http://schemas.openxmlformats.org/officeDocument/2006/relationships" xmlns:p="http://schemas.openxmlformats.org/presentationml/2006/main">
  <p:tag name="DVSHAPEID" val="vZZPWOiI49FQ2Blb38jGiP"/>
</p:tagLst>
</file>

<file path=ppt/tags/tag176.xml><?xml version="1.0" encoding="utf-8"?>
<p:tagLst xmlns:a="http://schemas.openxmlformats.org/drawingml/2006/main" xmlns:r="http://schemas.openxmlformats.org/officeDocument/2006/relationships" xmlns:p="http://schemas.openxmlformats.org/presentationml/2006/main">
  <p:tag name="DVSHAPEID" val="pxnP9b8T1gqWalqgoZ9S3m"/>
</p:tagLst>
</file>

<file path=ppt/tags/tag177.xml><?xml version="1.0" encoding="utf-8"?>
<p:tagLst xmlns:a="http://schemas.openxmlformats.org/drawingml/2006/main" xmlns:r="http://schemas.openxmlformats.org/officeDocument/2006/relationships" xmlns:p="http://schemas.openxmlformats.org/presentationml/2006/main">
  <p:tag name="DVSHAPEID" val="54dHdjjY4cYGzrr7E6Aa7p"/>
</p:tagLst>
</file>

<file path=ppt/tags/tag178.xml><?xml version="1.0" encoding="utf-8"?>
<p:tagLst xmlns:a="http://schemas.openxmlformats.org/drawingml/2006/main" xmlns:r="http://schemas.openxmlformats.org/officeDocument/2006/relationships" xmlns:p="http://schemas.openxmlformats.org/presentationml/2006/main">
  <p:tag name="DVSHAPEID" val="q6r0LMKkwqM3sjBsXPA2bd"/>
</p:tagLst>
</file>

<file path=ppt/tags/tag179.xml><?xml version="1.0" encoding="utf-8"?>
<p:tagLst xmlns:a="http://schemas.openxmlformats.org/drawingml/2006/main" xmlns:r="http://schemas.openxmlformats.org/officeDocument/2006/relationships" xmlns:p="http://schemas.openxmlformats.org/presentationml/2006/main">
  <p:tag name="DVSHAPEID" val="XuMYOgk3iSeGD6gdywdKGx"/>
</p:tagLst>
</file>

<file path=ppt/tags/tag18.xml><?xml version="1.0" encoding="utf-8"?>
<p:tagLst xmlns:a="http://schemas.openxmlformats.org/drawingml/2006/main" xmlns:r="http://schemas.openxmlformats.org/officeDocument/2006/relationships" xmlns:p="http://schemas.openxmlformats.org/presentationml/2006/main">
  <p:tag name="DVSHAPEID" val="R0y6bRfAQ50UfxeLBA3Kko"/>
</p:tagLst>
</file>

<file path=ppt/tags/tag180.xml><?xml version="1.0" encoding="utf-8"?>
<p:tagLst xmlns:a="http://schemas.openxmlformats.org/drawingml/2006/main" xmlns:r="http://schemas.openxmlformats.org/officeDocument/2006/relationships" xmlns:p="http://schemas.openxmlformats.org/presentationml/2006/main">
  <p:tag name="DVSHAPEID" val="UwZ8vc8Lz4ed9WeMXt0t7T"/>
</p:tagLst>
</file>

<file path=ppt/tags/tag181.xml><?xml version="1.0" encoding="utf-8"?>
<p:tagLst xmlns:a="http://schemas.openxmlformats.org/drawingml/2006/main" xmlns:r="http://schemas.openxmlformats.org/officeDocument/2006/relationships" xmlns:p="http://schemas.openxmlformats.org/presentationml/2006/main">
  <p:tag name="DVSHAPEID" val="OMFvcKg3PrxqAfZGL8Uxj9"/>
</p:tagLst>
</file>

<file path=ppt/tags/tag182.xml><?xml version="1.0" encoding="utf-8"?>
<p:tagLst xmlns:a="http://schemas.openxmlformats.org/drawingml/2006/main" xmlns:r="http://schemas.openxmlformats.org/officeDocument/2006/relationships" xmlns:p="http://schemas.openxmlformats.org/presentationml/2006/main">
  <p:tag name="DVSHAPEID" val="rqXjZLyJKcp1HdsZZouvfN"/>
</p:tagLst>
</file>

<file path=ppt/tags/tag183.xml><?xml version="1.0" encoding="utf-8"?>
<p:tagLst xmlns:a="http://schemas.openxmlformats.org/drawingml/2006/main" xmlns:r="http://schemas.openxmlformats.org/officeDocument/2006/relationships" xmlns:p="http://schemas.openxmlformats.org/presentationml/2006/main">
  <p:tag name="DVSHAPEID" val="FImYNhISzAzEkfySKuv5Hl"/>
</p:tagLst>
</file>

<file path=ppt/tags/tag184.xml><?xml version="1.0" encoding="utf-8"?>
<p:tagLst xmlns:a="http://schemas.openxmlformats.org/drawingml/2006/main" xmlns:r="http://schemas.openxmlformats.org/officeDocument/2006/relationships" xmlns:p="http://schemas.openxmlformats.org/presentationml/2006/main">
  <p:tag name="DVSHAPEID" val="0yxMdL8w2NUEKeX1Yh1RCO"/>
</p:tagLst>
</file>

<file path=ppt/tags/tag185.xml><?xml version="1.0" encoding="utf-8"?>
<p:tagLst xmlns:a="http://schemas.openxmlformats.org/drawingml/2006/main" xmlns:r="http://schemas.openxmlformats.org/officeDocument/2006/relationships" xmlns:p="http://schemas.openxmlformats.org/presentationml/2006/main">
  <p:tag name="DVSHAPEID" val="54dHdjjY4cYGzrr7E6Aa7p"/>
</p:tagLst>
</file>

<file path=ppt/tags/tag186.xml><?xml version="1.0" encoding="utf-8"?>
<p:tagLst xmlns:a="http://schemas.openxmlformats.org/drawingml/2006/main" xmlns:r="http://schemas.openxmlformats.org/officeDocument/2006/relationships" xmlns:p="http://schemas.openxmlformats.org/presentationml/2006/main">
  <p:tag name="DVSHAPEID" val="q6r0LMKkwqM3sjBsXPA2bd"/>
</p:tagLst>
</file>

<file path=ppt/tags/tag187.xml><?xml version="1.0" encoding="utf-8"?>
<p:tagLst xmlns:a="http://schemas.openxmlformats.org/drawingml/2006/main" xmlns:r="http://schemas.openxmlformats.org/officeDocument/2006/relationships" xmlns:p="http://schemas.openxmlformats.org/presentationml/2006/main">
  <p:tag name="DVSHAPEID" val="XuMYOgk3iSeGD6gdywdKGx"/>
</p:tagLst>
</file>

<file path=ppt/tags/tag188.xml><?xml version="1.0" encoding="utf-8"?>
<p:tagLst xmlns:a="http://schemas.openxmlformats.org/drawingml/2006/main" xmlns:r="http://schemas.openxmlformats.org/officeDocument/2006/relationships" xmlns:p="http://schemas.openxmlformats.org/presentationml/2006/main">
  <p:tag name="DVSHAPEID" val="54dHdjjY4cYGzrr7E6Aa7p"/>
</p:tagLst>
</file>

<file path=ppt/tags/tag189.xml><?xml version="1.0" encoding="utf-8"?>
<p:tagLst xmlns:a="http://schemas.openxmlformats.org/drawingml/2006/main" xmlns:r="http://schemas.openxmlformats.org/officeDocument/2006/relationships" xmlns:p="http://schemas.openxmlformats.org/presentationml/2006/main">
  <p:tag name="DVSHAPEID" val="q6r0LMKkwqM3sjBsXPA2bd"/>
</p:tagLst>
</file>

<file path=ppt/tags/tag19.xml><?xml version="1.0" encoding="utf-8"?>
<p:tagLst xmlns:a="http://schemas.openxmlformats.org/drawingml/2006/main" xmlns:r="http://schemas.openxmlformats.org/officeDocument/2006/relationships" xmlns:p="http://schemas.openxmlformats.org/presentationml/2006/main">
  <p:tag name="DVSHAPEID" val="LzI5pFqW1WI2Wc6gaG2HHA"/>
</p:tagLst>
</file>

<file path=ppt/tags/tag190.xml><?xml version="1.0" encoding="utf-8"?>
<p:tagLst xmlns:a="http://schemas.openxmlformats.org/drawingml/2006/main" xmlns:r="http://schemas.openxmlformats.org/officeDocument/2006/relationships" xmlns:p="http://schemas.openxmlformats.org/presentationml/2006/main">
  <p:tag name="DVSHAPEID" val="XuMYOgk3iSeGD6gdywdKGx"/>
</p:tagLst>
</file>

<file path=ppt/tags/tag191.xml><?xml version="1.0" encoding="utf-8"?>
<p:tagLst xmlns:a="http://schemas.openxmlformats.org/drawingml/2006/main" xmlns:r="http://schemas.openxmlformats.org/officeDocument/2006/relationships" xmlns:p="http://schemas.openxmlformats.org/presentationml/2006/main">
  <p:tag name="DVSHAPEID" val="54dHdjjY4cYGzrr7E6Aa7p"/>
</p:tagLst>
</file>

<file path=ppt/tags/tag192.xml><?xml version="1.0" encoding="utf-8"?>
<p:tagLst xmlns:a="http://schemas.openxmlformats.org/drawingml/2006/main" xmlns:r="http://schemas.openxmlformats.org/officeDocument/2006/relationships" xmlns:p="http://schemas.openxmlformats.org/presentationml/2006/main">
  <p:tag name="DVSHAPEID" val="q6r0LMKkwqM3sjBsXPA2bd"/>
</p:tagLst>
</file>

<file path=ppt/tags/tag193.xml><?xml version="1.0" encoding="utf-8"?>
<p:tagLst xmlns:a="http://schemas.openxmlformats.org/drawingml/2006/main" xmlns:r="http://schemas.openxmlformats.org/officeDocument/2006/relationships" xmlns:p="http://schemas.openxmlformats.org/presentationml/2006/main">
  <p:tag name="DVSHAPEID" val="XuMYOgk3iSeGD6gdywdKGx"/>
</p:tagLst>
</file>

<file path=ppt/tags/tag194.xml><?xml version="1.0" encoding="utf-8"?>
<p:tagLst xmlns:a="http://schemas.openxmlformats.org/drawingml/2006/main" xmlns:r="http://schemas.openxmlformats.org/officeDocument/2006/relationships" xmlns:p="http://schemas.openxmlformats.org/presentationml/2006/main">
  <p:tag name="DVSHAPEID" val="54dHdjjY4cYGzrr7E6Aa7p"/>
</p:tagLst>
</file>

<file path=ppt/tags/tag195.xml><?xml version="1.0" encoding="utf-8"?>
<p:tagLst xmlns:a="http://schemas.openxmlformats.org/drawingml/2006/main" xmlns:r="http://schemas.openxmlformats.org/officeDocument/2006/relationships" xmlns:p="http://schemas.openxmlformats.org/presentationml/2006/main">
  <p:tag name="DVSHAPEID" val="q6r0LMKkwqM3sjBsXPA2bd"/>
</p:tagLst>
</file>

<file path=ppt/tags/tag196.xml><?xml version="1.0" encoding="utf-8"?>
<p:tagLst xmlns:a="http://schemas.openxmlformats.org/drawingml/2006/main" xmlns:r="http://schemas.openxmlformats.org/officeDocument/2006/relationships" xmlns:p="http://schemas.openxmlformats.org/presentationml/2006/main">
  <p:tag name="DVSHAPEID" val="XuMYOgk3iSeGD6gdywdKGx"/>
</p:tagLst>
</file>

<file path=ppt/tags/tag197.xml><?xml version="1.0" encoding="utf-8"?>
<p:tagLst xmlns:a="http://schemas.openxmlformats.org/drawingml/2006/main" xmlns:r="http://schemas.openxmlformats.org/officeDocument/2006/relationships" xmlns:p="http://schemas.openxmlformats.org/presentationml/2006/main">
  <p:tag name="DVSHAPEID" val="54dHdjjY4cYGzrr7E6Aa7p"/>
</p:tagLst>
</file>

<file path=ppt/tags/tag198.xml><?xml version="1.0" encoding="utf-8"?>
<p:tagLst xmlns:a="http://schemas.openxmlformats.org/drawingml/2006/main" xmlns:r="http://schemas.openxmlformats.org/officeDocument/2006/relationships" xmlns:p="http://schemas.openxmlformats.org/presentationml/2006/main">
  <p:tag name="DVSHAPEID" val="q6r0LMKkwqM3sjBsXPA2bd"/>
</p:tagLst>
</file>

<file path=ppt/tags/tag199.xml><?xml version="1.0" encoding="utf-8"?>
<p:tagLst xmlns:a="http://schemas.openxmlformats.org/drawingml/2006/main" xmlns:r="http://schemas.openxmlformats.org/officeDocument/2006/relationships" xmlns:p="http://schemas.openxmlformats.org/presentationml/2006/main">
  <p:tag name="DVSHAPEID" val="XuMYOgk3iSeGD6gdywdKGx"/>
</p:tagLst>
</file>

<file path=ppt/tags/tag2.xml><?xml version="1.0" encoding="utf-8"?>
<p:tagLst xmlns:a="http://schemas.openxmlformats.org/drawingml/2006/main" xmlns:r="http://schemas.openxmlformats.org/officeDocument/2006/relationships" xmlns:p="http://schemas.openxmlformats.org/presentationml/2006/main">
  <p:tag name="DVSHAPEID" val="qPq0wXpkk7UQBFibTH7B3Y"/>
</p:tagLst>
</file>

<file path=ppt/tags/tag20.xml><?xml version="1.0" encoding="utf-8"?>
<p:tagLst xmlns:a="http://schemas.openxmlformats.org/drawingml/2006/main" xmlns:r="http://schemas.openxmlformats.org/officeDocument/2006/relationships" xmlns:p="http://schemas.openxmlformats.org/presentationml/2006/main">
  <p:tag name="DVSHAPEID" val="u50lGv6AekMseYn6rAaU44"/>
</p:tagLst>
</file>

<file path=ppt/tags/tag200.xml><?xml version="1.0" encoding="utf-8"?>
<p:tagLst xmlns:a="http://schemas.openxmlformats.org/drawingml/2006/main" xmlns:r="http://schemas.openxmlformats.org/officeDocument/2006/relationships" xmlns:p="http://schemas.openxmlformats.org/presentationml/2006/main">
  <p:tag name="DVSHAPEID" val="54dHdjjY4cYGzrr7E6Aa7p"/>
</p:tagLst>
</file>

<file path=ppt/tags/tag201.xml><?xml version="1.0" encoding="utf-8"?>
<p:tagLst xmlns:a="http://schemas.openxmlformats.org/drawingml/2006/main" xmlns:r="http://schemas.openxmlformats.org/officeDocument/2006/relationships" xmlns:p="http://schemas.openxmlformats.org/presentationml/2006/main">
  <p:tag name="DVSHAPEID" val="q6r0LMKkwqM3sjBsXPA2bd"/>
</p:tagLst>
</file>

<file path=ppt/tags/tag202.xml><?xml version="1.0" encoding="utf-8"?>
<p:tagLst xmlns:a="http://schemas.openxmlformats.org/drawingml/2006/main" xmlns:r="http://schemas.openxmlformats.org/officeDocument/2006/relationships" xmlns:p="http://schemas.openxmlformats.org/presentationml/2006/main">
  <p:tag name="DVSHAPEID" val="XuMYOgk3iSeGD6gdywdKGx"/>
</p:tagLst>
</file>

<file path=ppt/tags/tag203.xml><?xml version="1.0" encoding="utf-8"?>
<p:tagLst xmlns:a="http://schemas.openxmlformats.org/drawingml/2006/main" xmlns:r="http://schemas.openxmlformats.org/officeDocument/2006/relationships" xmlns:p="http://schemas.openxmlformats.org/presentationml/2006/main">
  <p:tag name="DVSHAPEID" val="54dHdjjY4cYGzrr7E6Aa7p"/>
</p:tagLst>
</file>

<file path=ppt/tags/tag204.xml><?xml version="1.0" encoding="utf-8"?>
<p:tagLst xmlns:a="http://schemas.openxmlformats.org/drawingml/2006/main" xmlns:r="http://schemas.openxmlformats.org/officeDocument/2006/relationships" xmlns:p="http://schemas.openxmlformats.org/presentationml/2006/main">
  <p:tag name="DVSHAPEID" val="q6r0LMKkwqM3sjBsXPA2bd"/>
</p:tagLst>
</file>

<file path=ppt/tags/tag205.xml><?xml version="1.0" encoding="utf-8"?>
<p:tagLst xmlns:a="http://schemas.openxmlformats.org/drawingml/2006/main" xmlns:r="http://schemas.openxmlformats.org/officeDocument/2006/relationships" xmlns:p="http://schemas.openxmlformats.org/presentationml/2006/main">
  <p:tag name="DVSHAPEID" val="XuMYOgk3iSeGD6gdywdKGx"/>
</p:tagLst>
</file>

<file path=ppt/tags/tag206.xml><?xml version="1.0" encoding="utf-8"?>
<p:tagLst xmlns:a="http://schemas.openxmlformats.org/drawingml/2006/main" xmlns:r="http://schemas.openxmlformats.org/officeDocument/2006/relationships" xmlns:p="http://schemas.openxmlformats.org/presentationml/2006/main">
  <p:tag name="DVSHAPEID" val="54dHdjjY4cYGzrr7E6Aa7p"/>
</p:tagLst>
</file>

<file path=ppt/tags/tag207.xml><?xml version="1.0" encoding="utf-8"?>
<p:tagLst xmlns:a="http://schemas.openxmlformats.org/drawingml/2006/main" xmlns:r="http://schemas.openxmlformats.org/officeDocument/2006/relationships" xmlns:p="http://schemas.openxmlformats.org/presentationml/2006/main">
  <p:tag name="DVSHAPEID" val="q6r0LMKkwqM3sjBsXPA2bd"/>
</p:tagLst>
</file>

<file path=ppt/tags/tag208.xml><?xml version="1.0" encoding="utf-8"?>
<p:tagLst xmlns:a="http://schemas.openxmlformats.org/drawingml/2006/main" xmlns:r="http://schemas.openxmlformats.org/officeDocument/2006/relationships" xmlns:p="http://schemas.openxmlformats.org/presentationml/2006/main">
  <p:tag name="DVSHAPEID" val="XuMYOgk3iSeGD6gdywdKGx"/>
</p:tagLst>
</file>

<file path=ppt/tags/tag209.xml><?xml version="1.0" encoding="utf-8"?>
<p:tagLst xmlns:a="http://schemas.openxmlformats.org/drawingml/2006/main" xmlns:r="http://schemas.openxmlformats.org/officeDocument/2006/relationships" xmlns:p="http://schemas.openxmlformats.org/presentationml/2006/main">
  <p:tag name="DVSHAPEID" val="54dHdjjY4cYGzrr7E6Aa7p"/>
</p:tagLst>
</file>

<file path=ppt/tags/tag21.xml><?xml version="1.0" encoding="utf-8"?>
<p:tagLst xmlns:a="http://schemas.openxmlformats.org/drawingml/2006/main" xmlns:r="http://schemas.openxmlformats.org/officeDocument/2006/relationships" xmlns:p="http://schemas.openxmlformats.org/presentationml/2006/main">
  <p:tag name="DVSHAPEID" val="R0y6bRfAQ50UfxeLBA3Kko"/>
</p:tagLst>
</file>

<file path=ppt/tags/tag210.xml><?xml version="1.0" encoding="utf-8"?>
<p:tagLst xmlns:a="http://schemas.openxmlformats.org/drawingml/2006/main" xmlns:r="http://schemas.openxmlformats.org/officeDocument/2006/relationships" xmlns:p="http://schemas.openxmlformats.org/presentationml/2006/main">
  <p:tag name="DVSHAPEID" val="q6r0LMKkwqM3sjBsXPA2bd"/>
</p:tagLst>
</file>

<file path=ppt/tags/tag211.xml><?xml version="1.0" encoding="utf-8"?>
<p:tagLst xmlns:a="http://schemas.openxmlformats.org/drawingml/2006/main" xmlns:r="http://schemas.openxmlformats.org/officeDocument/2006/relationships" xmlns:p="http://schemas.openxmlformats.org/presentationml/2006/main">
  <p:tag name="DVSHAPEID" val="XuMYOgk3iSeGD6gdywdKGx"/>
</p:tagLst>
</file>

<file path=ppt/tags/tag212.xml><?xml version="1.0" encoding="utf-8"?>
<p:tagLst xmlns:a="http://schemas.openxmlformats.org/drawingml/2006/main" xmlns:r="http://schemas.openxmlformats.org/officeDocument/2006/relationships" xmlns:p="http://schemas.openxmlformats.org/presentationml/2006/main">
  <p:tag name="DVSHAPEID" val="54dHdjjY4cYGzrr7E6Aa7p"/>
</p:tagLst>
</file>

<file path=ppt/tags/tag213.xml><?xml version="1.0" encoding="utf-8"?>
<p:tagLst xmlns:a="http://schemas.openxmlformats.org/drawingml/2006/main" xmlns:r="http://schemas.openxmlformats.org/officeDocument/2006/relationships" xmlns:p="http://schemas.openxmlformats.org/presentationml/2006/main">
  <p:tag name="DVSHAPEID" val="q6r0LMKkwqM3sjBsXPA2bd"/>
</p:tagLst>
</file>

<file path=ppt/tags/tag214.xml><?xml version="1.0" encoding="utf-8"?>
<p:tagLst xmlns:a="http://schemas.openxmlformats.org/drawingml/2006/main" xmlns:r="http://schemas.openxmlformats.org/officeDocument/2006/relationships" xmlns:p="http://schemas.openxmlformats.org/presentationml/2006/main">
  <p:tag name="DVSHAPEID" val="XuMYOgk3iSeGD6gdywdKGx"/>
</p:tagLst>
</file>

<file path=ppt/tags/tag215.xml><?xml version="1.0" encoding="utf-8"?>
<p:tagLst xmlns:a="http://schemas.openxmlformats.org/drawingml/2006/main" xmlns:r="http://schemas.openxmlformats.org/officeDocument/2006/relationships" xmlns:p="http://schemas.openxmlformats.org/presentationml/2006/main">
  <p:tag name="DVSHAPEID" val="54dHdjjY4cYGzrr7E6Aa7p"/>
</p:tagLst>
</file>

<file path=ppt/tags/tag216.xml><?xml version="1.0" encoding="utf-8"?>
<p:tagLst xmlns:a="http://schemas.openxmlformats.org/drawingml/2006/main" xmlns:r="http://schemas.openxmlformats.org/officeDocument/2006/relationships" xmlns:p="http://schemas.openxmlformats.org/presentationml/2006/main">
  <p:tag name="DVSHAPEID" val="q6r0LMKkwqM3sjBsXPA2bd"/>
</p:tagLst>
</file>

<file path=ppt/tags/tag217.xml><?xml version="1.0" encoding="utf-8"?>
<p:tagLst xmlns:a="http://schemas.openxmlformats.org/drawingml/2006/main" xmlns:r="http://schemas.openxmlformats.org/officeDocument/2006/relationships" xmlns:p="http://schemas.openxmlformats.org/presentationml/2006/main">
  <p:tag name="DVSHAPEID" val="XuMYOgk3iSeGD6gdywdKGx"/>
</p:tagLst>
</file>

<file path=ppt/tags/tag218.xml><?xml version="1.0" encoding="utf-8"?>
<p:tagLst xmlns:a="http://schemas.openxmlformats.org/drawingml/2006/main" xmlns:r="http://schemas.openxmlformats.org/officeDocument/2006/relationships" xmlns:p="http://schemas.openxmlformats.org/presentationml/2006/main">
  <p:tag name="DVSHAPEID" val="r3Scr6DZ0a6kINq13XJ3yM"/>
</p:tagLst>
</file>

<file path=ppt/tags/tag219.xml><?xml version="1.0" encoding="utf-8"?>
<p:tagLst xmlns:a="http://schemas.openxmlformats.org/drawingml/2006/main" xmlns:r="http://schemas.openxmlformats.org/officeDocument/2006/relationships" xmlns:p="http://schemas.openxmlformats.org/presentationml/2006/main">
  <p:tag name="DVSHAPEID" val="KFujVJwd4PIb7uT0j1S3MJ"/>
</p:tagLst>
</file>

<file path=ppt/tags/tag22.xml><?xml version="1.0" encoding="utf-8"?>
<p:tagLst xmlns:a="http://schemas.openxmlformats.org/drawingml/2006/main" xmlns:r="http://schemas.openxmlformats.org/officeDocument/2006/relationships" xmlns:p="http://schemas.openxmlformats.org/presentationml/2006/main">
  <p:tag name="DVSHAPEID" val="LzI5pFqW1WI2Wc6gaG2HHA"/>
</p:tagLst>
</file>

<file path=ppt/tags/tag220.xml><?xml version="1.0" encoding="utf-8"?>
<p:tagLst xmlns:a="http://schemas.openxmlformats.org/drawingml/2006/main" xmlns:r="http://schemas.openxmlformats.org/officeDocument/2006/relationships" xmlns:p="http://schemas.openxmlformats.org/presentationml/2006/main">
  <p:tag name="DVSHAPEID" val="yqw9BXd47zgEicI7bUtN6g"/>
</p:tagLst>
</file>

<file path=ppt/tags/tag221.xml><?xml version="1.0" encoding="utf-8"?>
<p:tagLst xmlns:a="http://schemas.openxmlformats.org/drawingml/2006/main" xmlns:r="http://schemas.openxmlformats.org/officeDocument/2006/relationships" xmlns:p="http://schemas.openxmlformats.org/presentationml/2006/main">
  <p:tag name="DVSHAPEID" val="BwFV72DIau0074NM8z00H8"/>
</p:tagLst>
</file>

<file path=ppt/tags/tag222.xml><?xml version="1.0" encoding="utf-8"?>
<p:tagLst xmlns:a="http://schemas.openxmlformats.org/drawingml/2006/main" xmlns:r="http://schemas.openxmlformats.org/officeDocument/2006/relationships" xmlns:p="http://schemas.openxmlformats.org/presentationml/2006/main">
  <p:tag name="DVSHAPEID" val="UtcGibQYAZDhOZuFPaqppL"/>
</p:tagLst>
</file>

<file path=ppt/tags/tag223.xml><?xml version="1.0" encoding="utf-8"?>
<p:tagLst xmlns:a="http://schemas.openxmlformats.org/drawingml/2006/main" xmlns:r="http://schemas.openxmlformats.org/officeDocument/2006/relationships" xmlns:p="http://schemas.openxmlformats.org/presentationml/2006/main">
  <p:tag name="DVSHAPEID" val="Dh5DkoMTM6ztCcJrKrSbU1"/>
</p:tagLst>
</file>

<file path=ppt/tags/tag224.xml><?xml version="1.0" encoding="utf-8"?>
<p:tagLst xmlns:a="http://schemas.openxmlformats.org/drawingml/2006/main" xmlns:r="http://schemas.openxmlformats.org/officeDocument/2006/relationships" xmlns:p="http://schemas.openxmlformats.org/presentationml/2006/main">
  <p:tag name="DVSHAPEID" val="nQgOisJPziJ8PUBFRrbGcx"/>
</p:tagLst>
</file>

<file path=ppt/tags/tag225.xml><?xml version="1.0" encoding="utf-8"?>
<p:tagLst xmlns:a="http://schemas.openxmlformats.org/drawingml/2006/main" xmlns:r="http://schemas.openxmlformats.org/officeDocument/2006/relationships" xmlns:p="http://schemas.openxmlformats.org/presentationml/2006/main">
  <p:tag name="DVSHAPEID" val="IlmhWoqYwdRCUfnv6jaXwg"/>
</p:tagLst>
</file>

<file path=ppt/tags/tag226.xml><?xml version="1.0" encoding="utf-8"?>
<p:tagLst xmlns:a="http://schemas.openxmlformats.org/drawingml/2006/main" xmlns:r="http://schemas.openxmlformats.org/officeDocument/2006/relationships" xmlns:p="http://schemas.openxmlformats.org/presentationml/2006/main">
  <p:tag name="DVSHAPEID" val="JtmPP4Aq0eOP7Vr0wlpALv"/>
</p:tagLst>
</file>

<file path=ppt/tags/tag227.xml><?xml version="1.0" encoding="utf-8"?>
<p:tagLst xmlns:a="http://schemas.openxmlformats.org/drawingml/2006/main" xmlns:r="http://schemas.openxmlformats.org/officeDocument/2006/relationships" xmlns:p="http://schemas.openxmlformats.org/presentationml/2006/main">
  <p:tag name="DVSHAPEID" val="hcZmilkSvf0rBTU6ylo6dC"/>
</p:tagLst>
</file>

<file path=ppt/tags/tag228.xml><?xml version="1.0" encoding="utf-8"?>
<p:tagLst xmlns:a="http://schemas.openxmlformats.org/drawingml/2006/main" xmlns:r="http://schemas.openxmlformats.org/officeDocument/2006/relationships" xmlns:p="http://schemas.openxmlformats.org/presentationml/2006/main">
  <p:tag name="DVSHAPEID" val="N47s46NPyWveb9PtMe68Iz"/>
</p:tagLst>
</file>

<file path=ppt/tags/tag229.xml><?xml version="1.0" encoding="utf-8"?>
<p:tagLst xmlns:a="http://schemas.openxmlformats.org/drawingml/2006/main" xmlns:r="http://schemas.openxmlformats.org/officeDocument/2006/relationships" xmlns:p="http://schemas.openxmlformats.org/presentationml/2006/main">
  <p:tag name="DVSHAPEID" val="yqw9BXd47zgEicI7bUtN6g"/>
</p:tagLst>
</file>

<file path=ppt/tags/tag23.xml><?xml version="1.0" encoding="utf-8"?>
<p:tagLst xmlns:a="http://schemas.openxmlformats.org/drawingml/2006/main" xmlns:r="http://schemas.openxmlformats.org/officeDocument/2006/relationships" xmlns:p="http://schemas.openxmlformats.org/presentationml/2006/main">
  <p:tag name="DVSHAPEID" val="u50lGv6AekMseYn6rAaU44"/>
</p:tagLst>
</file>

<file path=ppt/tags/tag230.xml><?xml version="1.0" encoding="utf-8"?>
<p:tagLst xmlns:a="http://schemas.openxmlformats.org/drawingml/2006/main" xmlns:r="http://schemas.openxmlformats.org/officeDocument/2006/relationships" xmlns:p="http://schemas.openxmlformats.org/presentationml/2006/main">
  <p:tag name="DVSHAPEID" val="BwFV72DIau0074NM8z00H8"/>
</p:tagLst>
</file>

<file path=ppt/tags/tag231.xml><?xml version="1.0" encoding="utf-8"?>
<p:tagLst xmlns:a="http://schemas.openxmlformats.org/drawingml/2006/main" xmlns:r="http://schemas.openxmlformats.org/officeDocument/2006/relationships" xmlns:p="http://schemas.openxmlformats.org/presentationml/2006/main">
  <p:tag name="DVSHAPEID" val="UtcGibQYAZDhOZuFPaqppL"/>
</p:tagLst>
</file>

<file path=ppt/tags/tag232.xml><?xml version="1.0" encoding="utf-8"?>
<p:tagLst xmlns:a="http://schemas.openxmlformats.org/drawingml/2006/main" xmlns:r="http://schemas.openxmlformats.org/officeDocument/2006/relationships" xmlns:p="http://schemas.openxmlformats.org/presentationml/2006/main">
  <p:tag name="DVSHAPEID" val="yqw9BXd47zgEicI7bUtN6g"/>
</p:tagLst>
</file>

<file path=ppt/tags/tag233.xml><?xml version="1.0" encoding="utf-8"?>
<p:tagLst xmlns:a="http://schemas.openxmlformats.org/drawingml/2006/main" xmlns:r="http://schemas.openxmlformats.org/officeDocument/2006/relationships" xmlns:p="http://schemas.openxmlformats.org/presentationml/2006/main">
  <p:tag name="DVSHAPEID" val="BwFV72DIau0074NM8z00H8"/>
</p:tagLst>
</file>

<file path=ppt/tags/tag234.xml><?xml version="1.0" encoding="utf-8"?>
<p:tagLst xmlns:a="http://schemas.openxmlformats.org/drawingml/2006/main" xmlns:r="http://schemas.openxmlformats.org/officeDocument/2006/relationships" xmlns:p="http://schemas.openxmlformats.org/presentationml/2006/main">
  <p:tag name="DVSHAPEID" val="UtcGibQYAZDhOZuFPaqppL"/>
</p:tagLst>
</file>

<file path=ppt/tags/tag235.xml><?xml version="1.0" encoding="utf-8"?>
<p:tagLst xmlns:a="http://schemas.openxmlformats.org/drawingml/2006/main" xmlns:r="http://schemas.openxmlformats.org/officeDocument/2006/relationships" xmlns:p="http://schemas.openxmlformats.org/presentationml/2006/main">
  <p:tag name="DVSHAPEID" val="yqw9BXd47zgEicI7bUtN6g"/>
</p:tagLst>
</file>

<file path=ppt/tags/tag236.xml><?xml version="1.0" encoding="utf-8"?>
<p:tagLst xmlns:a="http://schemas.openxmlformats.org/drawingml/2006/main" xmlns:r="http://schemas.openxmlformats.org/officeDocument/2006/relationships" xmlns:p="http://schemas.openxmlformats.org/presentationml/2006/main">
  <p:tag name="DVSHAPEID" val="BwFV72DIau0074NM8z00H8"/>
</p:tagLst>
</file>

<file path=ppt/tags/tag237.xml><?xml version="1.0" encoding="utf-8"?>
<p:tagLst xmlns:a="http://schemas.openxmlformats.org/drawingml/2006/main" xmlns:r="http://schemas.openxmlformats.org/officeDocument/2006/relationships" xmlns:p="http://schemas.openxmlformats.org/presentationml/2006/main">
  <p:tag name="DVSHAPEID" val="UtcGibQYAZDhOZuFPaqppL"/>
</p:tagLst>
</file>

<file path=ppt/tags/tag238.xml><?xml version="1.0" encoding="utf-8"?>
<p:tagLst xmlns:a="http://schemas.openxmlformats.org/drawingml/2006/main" xmlns:r="http://schemas.openxmlformats.org/officeDocument/2006/relationships" xmlns:p="http://schemas.openxmlformats.org/presentationml/2006/main">
  <p:tag name="DVSHAPEID" val="yqw9BXd47zgEicI7bUtN6g"/>
</p:tagLst>
</file>

<file path=ppt/tags/tag239.xml><?xml version="1.0" encoding="utf-8"?>
<p:tagLst xmlns:a="http://schemas.openxmlformats.org/drawingml/2006/main" xmlns:r="http://schemas.openxmlformats.org/officeDocument/2006/relationships" xmlns:p="http://schemas.openxmlformats.org/presentationml/2006/main">
  <p:tag name="DVSHAPEID" val="BwFV72DIau0074NM8z00H8"/>
</p:tagLst>
</file>

<file path=ppt/tags/tag24.xml><?xml version="1.0" encoding="utf-8"?>
<p:tagLst xmlns:a="http://schemas.openxmlformats.org/drawingml/2006/main" xmlns:r="http://schemas.openxmlformats.org/officeDocument/2006/relationships" xmlns:p="http://schemas.openxmlformats.org/presentationml/2006/main">
  <p:tag name="DVSHAPEID" val="R0y6bRfAQ50UfxeLBA3Kko"/>
</p:tagLst>
</file>

<file path=ppt/tags/tag240.xml><?xml version="1.0" encoding="utf-8"?>
<p:tagLst xmlns:a="http://schemas.openxmlformats.org/drawingml/2006/main" xmlns:r="http://schemas.openxmlformats.org/officeDocument/2006/relationships" xmlns:p="http://schemas.openxmlformats.org/presentationml/2006/main">
  <p:tag name="DVSHAPEID" val="UtcGibQYAZDhOZuFPaqppL"/>
</p:tagLst>
</file>

<file path=ppt/tags/tag241.xml><?xml version="1.0" encoding="utf-8"?>
<p:tagLst xmlns:a="http://schemas.openxmlformats.org/drawingml/2006/main" xmlns:r="http://schemas.openxmlformats.org/officeDocument/2006/relationships" xmlns:p="http://schemas.openxmlformats.org/presentationml/2006/main">
  <p:tag name="DVSHAPEID" val="yqw9BXd47zgEicI7bUtN6g"/>
</p:tagLst>
</file>

<file path=ppt/tags/tag242.xml><?xml version="1.0" encoding="utf-8"?>
<p:tagLst xmlns:a="http://schemas.openxmlformats.org/drawingml/2006/main" xmlns:r="http://schemas.openxmlformats.org/officeDocument/2006/relationships" xmlns:p="http://schemas.openxmlformats.org/presentationml/2006/main">
  <p:tag name="DVSHAPEID" val="BwFV72DIau0074NM8z00H8"/>
</p:tagLst>
</file>

<file path=ppt/tags/tag243.xml><?xml version="1.0" encoding="utf-8"?>
<p:tagLst xmlns:a="http://schemas.openxmlformats.org/drawingml/2006/main" xmlns:r="http://schemas.openxmlformats.org/officeDocument/2006/relationships" xmlns:p="http://schemas.openxmlformats.org/presentationml/2006/main">
  <p:tag name="DVSHAPEID" val="UtcGibQYAZDhOZuFPaqppL"/>
</p:tagLst>
</file>

<file path=ppt/tags/tag244.xml><?xml version="1.0" encoding="utf-8"?>
<p:tagLst xmlns:a="http://schemas.openxmlformats.org/drawingml/2006/main" xmlns:r="http://schemas.openxmlformats.org/officeDocument/2006/relationships" xmlns:p="http://schemas.openxmlformats.org/presentationml/2006/main">
  <p:tag name="DVSHAPEID" val="yqw9BXd47zgEicI7bUtN6g"/>
</p:tagLst>
</file>

<file path=ppt/tags/tag245.xml><?xml version="1.0" encoding="utf-8"?>
<p:tagLst xmlns:a="http://schemas.openxmlformats.org/drawingml/2006/main" xmlns:r="http://schemas.openxmlformats.org/officeDocument/2006/relationships" xmlns:p="http://schemas.openxmlformats.org/presentationml/2006/main">
  <p:tag name="DVSHAPEID" val="BwFV72DIau0074NM8z00H8"/>
</p:tagLst>
</file>

<file path=ppt/tags/tag246.xml><?xml version="1.0" encoding="utf-8"?>
<p:tagLst xmlns:a="http://schemas.openxmlformats.org/drawingml/2006/main" xmlns:r="http://schemas.openxmlformats.org/officeDocument/2006/relationships" xmlns:p="http://schemas.openxmlformats.org/presentationml/2006/main">
  <p:tag name="DVSHAPEID" val="UtcGibQYAZDhOZuFPaqppL"/>
</p:tagLst>
</file>

<file path=ppt/tags/tag247.xml><?xml version="1.0" encoding="utf-8"?>
<p:tagLst xmlns:a="http://schemas.openxmlformats.org/drawingml/2006/main" xmlns:r="http://schemas.openxmlformats.org/officeDocument/2006/relationships" xmlns:p="http://schemas.openxmlformats.org/presentationml/2006/main">
  <p:tag name="DVSHAPEID" val="yqw9BXd47zgEicI7bUtN6g"/>
</p:tagLst>
</file>

<file path=ppt/tags/tag248.xml><?xml version="1.0" encoding="utf-8"?>
<p:tagLst xmlns:a="http://schemas.openxmlformats.org/drawingml/2006/main" xmlns:r="http://schemas.openxmlformats.org/officeDocument/2006/relationships" xmlns:p="http://schemas.openxmlformats.org/presentationml/2006/main">
  <p:tag name="DVSHAPEID" val="BwFV72DIau0074NM8z00H8"/>
</p:tagLst>
</file>

<file path=ppt/tags/tag249.xml><?xml version="1.0" encoding="utf-8"?>
<p:tagLst xmlns:a="http://schemas.openxmlformats.org/drawingml/2006/main" xmlns:r="http://schemas.openxmlformats.org/officeDocument/2006/relationships" xmlns:p="http://schemas.openxmlformats.org/presentationml/2006/main">
  <p:tag name="DVSHAPEID" val="UtcGibQYAZDhOZuFPaqppL"/>
</p:tagLst>
</file>

<file path=ppt/tags/tag25.xml><?xml version="1.0" encoding="utf-8"?>
<p:tagLst xmlns:a="http://schemas.openxmlformats.org/drawingml/2006/main" xmlns:r="http://schemas.openxmlformats.org/officeDocument/2006/relationships" xmlns:p="http://schemas.openxmlformats.org/presentationml/2006/main">
  <p:tag name="DVSHAPEID" val="LzI5pFqW1WI2Wc6gaG2HHA"/>
</p:tagLst>
</file>

<file path=ppt/tags/tag250.xml><?xml version="1.0" encoding="utf-8"?>
<p:tagLst xmlns:a="http://schemas.openxmlformats.org/drawingml/2006/main" xmlns:r="http://schemas.openxmlformats.org/officeDocument/2006/relationships" xmlns:p="http://schemas.openxmlformats.org/presentationml/2006/main">
  <p:tag name="DVSHAPEID" val="yqw9BXd47zgEicI7bUtN6g"/>
</p:tagLst>
</file>

<file path=ppt/tags/tag251.xml><?xml version="1.0" encoding="utf-8"?>
<p:tagLst xmlns:a="http://schemas.openxmlformats.org/drawingml/2006/main" xmlns:r="http://schemas.openxmlformats.org/officeDocument/2006/relationships" xmlns:p="http://schemas.openxmlformats.org/presentationml/2006/main">
  <p:tag name="DVSHAPEID" val="BwFV72DIau0074NM8z00H8"/>
</p:tagLst>
</file>

<file path=ppt/tags/tag252.xml><?xml version="1.0" encoding="utf-8"?>
<p:tagLst xmlns:a="http://schemas.openxmlformats.org/drawingml/2006/main" xmlns:r="http://schemas.openxmlformats.org/officeDocument/2006/relationships" xmlns:p="http://schemas.openxmlformats.org/presentationml/2006/main">
  <p:tag name="DVSHAPEID" val="UtcGibQYAZDhOZuFPaqppL"/>
</p:tagLst>
</file>

<file path=ppt/tags/tag253.xml><?xml version="1.0" encoding="utf-8"?>
<p:tagLst xmlns:a="http://schemas.openxmlformats.org/drawingml/2006/main" xmlns:r="http://schemas.openxmlformats.org/officeDocument/2006/relationships" xmlns:p="http://schemas.openxmlformats.org/presentationml/2006/main">
  <p:tag name="DVSHAPEID" val="yqw9BXd47zgEicI7bUtN6g"/>
</p:tagLst>
</file>

<file path=ppt/tags/tag254.xml><?xml version="1.0" encoding="utf-8"?>
<p:tagLst xmlns:a="http://schemas.openxmlformats.org/drawingml/2006/main" xmlns:r="http://schemas.openxmlformats.org/officeDocument/2006/relationships" xmlns:p="http://schemas.openxmlformats.org/presentationml/2006/main">
  <p:tag name="DVSHAPEID" val="BwFV72DIau0074NM8z00H8"/>
</p:tagLst>
</file>

<file path=ppt/tags/tag255.xml><?xml version="1.0" encoding="utf-8"?>
<p:tagLst xmlns:a="http://schemas.openxmlformats.org/drawingml/2006/main" xmlns:r="http://schemas.openxmlformats.org/officeDocument/2006/relationships" xmlns:p="http://schemas.openxmlformats.org/presentationml/2006/main">
  <p:tag name="DVSHAPEID" val="UtcGibQYAZDhOZuFPaqppL"/>
</p:tagLst>
</file>

<file path=ppt/tags/tag256.xml><?xml version="1.0" encoding="utf-8"?>
<p:tagLst xmlns:a="http://schemas.openxmlformats.org/drawingml/2006/main" xmlns:r="http://schemas.openxmlformats.org/officeDocument/2006/relationships" xmlns:p="http://schemas.openxmlformats.org/presentationml/2006/main">
  <p:tag name="DVSHAPEID" val="yqw9BXd47zgEicI7bUtN6g"/>
</p:tagLst>
</file>

<file path=ppt/tags/tag257.xml><?xml version="1.0" encoding="utf-8"?>
<p:tagLst xmlns:a="http://schemas.openxmlformats.org/drawingml/2006/main" xmlns:r="http://schemas.openxmlformats.org/officeDocument/2006/relationships" xmlns:p="http://schemas.openxmlformats.org/presentationml/2006/main">
  <p:tag name="DVSHAPEID" val="BwFV72DIau0074NM8z00H8"/>
</p:tagLst>
</file>

<file path=ppt/tags/tag258.xml><?xml version="1.0" encoding="utf-8"?>
<p:tagLst xmlns:a="http://schemas.openxmlformats.org/drawingml/2006/main" xmlns:r="http://schemas.openxmlformats.org/officeDocument/2006/relationships" xmlns:p="http://schemas.openxmlformats.org/presentationml/2006/main">
  <p:tag name="DVSHAPEID" val="UtcGibQYAZDhOZuFPaqppL"/>
</p:tagLst>
</file>

<file path=ppt/tags/tag259.xml><?xml version="1.0" encoding="utf-8"?>
<p:tagLst xmlns:a="http://schemas.openxmlformats.org/drawingml/2006/main" xmlns:r="http://schemas.openxmlformats.org/officeDocument/2006/relationships" xmlns:p="http://schemas.openxmlformats.org/presentationml/2006/main">
  <p:tag name="DVSHAPEID" val="yqw9BXd47zgEicI7bUtN6g"/>
</p:tagLst>
</file>

<file path=ppt/tags/tag26.xml><?xml version="1.0" encoding="utf-8"?>
<p:tagLst xmlns:a="http://schemas.openxmlformats.org/drawingml/2006/main" xmlns:r="http://schemas.openxmlformats.org/officeDocument/2006/relationships" xmlns:p="http://schemas.openxmlformats.org/presentationml/2006/main">
  <p:tag name="DVSHAPEID" val="u50lGv6AekMseYn6rAaU44"/>
</p:tagLst>
</file>

<file path=ppt/tags/tag260.xml><?xml version="1.0" encoding="utf-8"?>
<p:tagLst xmlns:a="http://schemas.openxmlformats.org/drawingml/2006/main" xmlns:r="http://schemas.openxmlformats.org/officeDocument/2006/relationships" xmlns:p="http://schemas.openxmlformats.org/presentationml/2006/main">
  <p:tag name="DVSHAPEID" val="BwFV72DIau0074NM8z00H8"/>
</p:tagLst>
</file>

<file path=ppt/tags/tag261.xml><?xml version="1.0" encoding="utf-8"?>
<p:tagLst xmlns:a="http://schemas.openxmlformats.org/drawingml/2006/main" xmlns:r="http://schemas.openxmlformats.org/officeDocument/2006/relationships" xmlns:p="http://schemas.openxmlformats.org/presentationml/2006/main">
  <p:tag name="DVSHAPEID" val="UtcGibQYAZDhOZuFPaqppL"/>
</p:tagLst>
</file>

<file path=ppt/tags/tag262.xml><?xml version="1.0" encoding="utf-8"?>
<p:tagLst xmlns:a="http://schemas.openxmlformats.org/drawingml/2006/main" xmlns:r="http://schemas.openxmlformats.org/officeDocument/2006/relationships" xmlns:p="http://schemas.openxmlformats.org/presentationml/2006/main">
  <p:tag name="DVSHAPEID" val="PGjy5pM3cFiFpUfQhd4GH4"/>
</p:tagLst>
</file>

<file path=ppt/tags/tag263.xml><?xml version="1.0" encoding="utf-8"?>
<p:tagLst xmlns:a="http://schemas.openxmlformats.org/drawingml/2006/main" xmlns:r="http://schemas.openxmlformats.org/officeDocument/2006/relationships" xmlns:p="http://schemas.openxmlformats.org/presentationml/2006/main">
  <p:tag name="DVSHAPEID" val="VnHKh4z9Z5Tefq8v1o2uJQ"/>
</p:tagLst>
</file>

<file path=ppt/tags/tag264.xml><?xml version="1.0" encoding="utf-8"?>
<p:tagLst xmlns:a="http://schemas.openxmlformats.org/drawingml/2006/main" xmlns:r="http://schemas.openxmlformats.org/officeDocument/2006/relationships" xmlns:p="http://schemas.openxmlformats.org/presentationml/2006/main">
  <p:tag name="DVSHAPEID" val="VwKUeWWS31SKKWQk8It2Fc"/>
</p:tagLst>
</file>

<file path=ppt/tags/tag265.xml><?xml version="1.0" encoding="utf-8"?>
<p:tagLst xmlns:a="http://schemas.openxmlformats.org/drawingml/2006/main" xmlns:r="http://schemas.openxmlformats.org/officeDocument/2006/relationships" xmlns:p="http://schemas.openxmlformats.org/presentationml/2006/main">
  <p:tag name="DVSHAPEID" val="qvFANepD1ndGlorgQzn9uS"/>
</p:tagLst>
</file>

<file path=ppt/tags/tag266.xml><?xml version="1.0" encoding="utf-8"?>
<p:tagLst xmlns:a="http://schemas.openxmlformats.org/drawingml/2006/main" xmlns:r="http://schemas.openxmlformats.org/officeDocument/2006/relationships" xmlns:p="http://schemas.openxmlformats.org/presentationml/2006/main">
  <p:tag name="DVSHAPEID" val="tiIyWQDMvgnAo9DtqWK86m"/>
</p:tagLst>
</file>

<file path=ppt/tags/tag267.xml><?xml version="1.0" encoding="utf-8"?>
<p:tagLst xmlns:a="http://schemas.openxmlformats.org/drawingml/2006/main" xmlns:r="http://schemas.openxmlformats.org/officeDocument/2006/relationships" xmlns:p="http://schemas.openxmlformats.org/presentationml/2006/main">
  <p:tag name="NAME" val="McK Disclaimer"/>
  <p:tag name="RESIZE" val="Yes"/>
  <p:tag name="LLEFT" val=" 210.125"/>
  <p:tag name="LTOP" val=" 469.875"/>
</p:tagLst>
</file>

<file path=ppt/tags/tag268.xml><?xml version="1.0" encoding="utf-8"?>
<p:tagLst xmlns:a="http://schemas.openxmlformats.org/drawingml/2006/main" xmlns:r="http://schemas.openxmlformats.org/officeDocument/2006/relationships" xmlns:p="http://schemas.openxmlformats.org/presentationml/2006/main">
  <p:tag name="DVSHAPEID" val="LaFOHLcGEcl5ra0mQCc61R"/>
</p:tagLst>
</file>

<file path=ppt/tags/tag269.xml><?xml version="1.0" encoding="utf-8"?>
<p:tagLst xmlns:a="http://schemas.openxmlformats.org/drawingml/2006/main" xmlns:r="http://schemas.openxmlformats.org/officeDocument/2006/relationships" xmlns:p="http://schemas.openxmlformats.org/presentationml/2006/main">
  <p:tag name="DVSHAPEID" val="mvFbFGfj0HaILzfpebGnnF"/>
</p:tagLst>
</file>

<file path=ppt/tags/tag27.xml><?xml version="1.0" encoding="utf-8"?>
<p:tagLst xmlns:a="http://schemas.openxmlformats.org/drawingml/2006/main" xmlns:r="http://schemas.openxmlformats.org/officeDocument/2006/relationships" xmlns:p="http://schemas.openxmlformats.org/presentationml/2006/main">
  <p:tag name="DVSHAPEID" val="R0y6bRfAQ50UfxeLBA3Kko"/>
</p:tagLst>
</file>

<file path=ppt/tags/tag270.xml><?xml version="1.0" encoding="utf-8"?>
<p:tagLst xmlns:a="http://schemas.openxmlformats.org/drawingml/2006/main" xmlns:r="http://schemas.openxmlformats.org/officeDocument/2006/relationships" xmlns:p="http://schemas.openxmlformats.org/presentationml/2006/main">
  <p:tag name="DVSHAPEID" val="pFvFkLSQPybTO98v6wqkbD"/>
</p:tagLst>
</file>

<file path=ppt/tags/tag271.xml><?xml version="1.0" encoding="utf-8"?>
<p:tagLst xmlns:a="http://schemas.openxmlformats.org/drawingml/2006/main" xmlns:r="http://schemas.openxmlformats.org/officeDocument/2006/relationships" xmlns:p="http://schemas.openxmlformats.org/presentationml/2006/main">
  <p:tag name="DVSHAPEID" val="UIpq7qo1qEuG6ZGZmur9RC"/>
</p:tagLst>
</file>

<file path=ppt/tags/tag272.xml><?xml version="1.0" encoding="utf-8"?>
<p:tagLst xmlns:a="http://schemas.openxmlformats.org/drawingml/2006/main" xmlns:r="http://schemas.openxmlformats.org/officeDocument/2006/relationships" xmlns:p="http://schemas.openxmlformats.org/presentationml/2006/main">
  <p:tag name="DVSHAPEID" val="xRL5hI49W2tLLMfTDssO7w"/>
</p:tagLst>
</file>

<file path=ppt/tags/tag273.xml><?xml version="1.0" encoding="utf-8"?>
<p:tagLst xmlns:a="http://schemas.openxmlformats.org/drawingml/2006/main" xmlns:r="http://schemas.openxmlformats.org/officeDocument/2006/relationships" xmlns:p="http://schemas.openxmlformats.org/presentationml/2006/main">
  <p:tag name="DVSHAPEID" val="pFvFkLSQPybTO98v6wqkbD"/>
</p:tagLst>
</file>

<file path=ppt/tags/tag274.xml><?xml version="1.0" encoding="utf-8"?>
<p:tagLst xmlns:a="http://schemas.openxmlformats.org/drawingml/2006/main" xmlns:r="http://schemas.openxmlformats.org/officeDocument/2006/relationships" xmlns:p="http://schemas.openxmlformats.org/presentationml/2006/main">
  <p:tag name="DVSHAPEID" val="UIpq7qo1qEuG6ZGZmur9RC"/>
</p:tagLst>
</file>

<file path=ppt/tags/tag275.xml><?xml version="1.0" encoding="utf-8"?>
<p:tagLst xmlns:a="http://schemas.openxmlformats.org/drawingml/2006/main" xmlns:r="http://schemas.openxmlformats.org/officeDocument/2006/relationships" xmlns:p="http://schemas.openxmlformats.org/presentationml/2006/main">
  <p:tag name="DVSHAPEID" val="xRL5hI49W2tLLMfTDssO7w"/>
</p:tagLst>
</file>

<file path=ppt/tags/tag276.xml><?xml version="1.0" encoding="utf-8"?>
<p:tagLst xmlns:a="http://schemas.openxmlformats.org/drawingml/2006/main" xmlns:r="http://schemas.openxmlformats.org/officeDocument/2006/relationships" xmlns:p="http://schemas.openxmlformats.org/presentationml/2006/main">
  <p:tag name="DVSHAPEID" val="p739P7aVS1MhayF19FXhHr"/>
</p:tagLst>
</file>

<file path=ppt/tags/tag277.xml><?xml version="1.0" encoding="utf-8"?>
<p:tagLst xmlns:a="http://schemas.openxmlformats.org/drawingml/2006/main" xmlns:r="http://schemas.openxmlformats.org/officeDocument/2006/relationships" xmlns:p="http://schemas.openxmlformats.org/presentationml/2006/main">
  <p:tag name="DVSHAPEID" val="dkeTJsQZH3u1sD27TXZ19r"/>
</p:tagLst>
</file>

<file path=ppt/tags/tag278.xml><?xml version="1.0" encoding="utf-8"?>
<p:tagLst xmlns:a="http://schemas.openxmlformats.org/drawingml/2006/main" xmlns:r="http://schemas.openxmlformats.org/officeDocument/2006/relationships" xmlns:p="http://schemas.openxmlformats.org/presentationml/2006/main">
  <p:tag name="DVSHAPEID" val="D8g70wsGDsKKYqVs9p41l8"/>
</p:tagLst>
</file>

<file path=ppt/tags/tag279.xml><?xml version="1.0" encoding="utf-8"?>
<p:tagLst xmlns:a="http://schemas.openxmlformats.org/drawingml/2006/main" xmlns:r="http://schemas.openxmlformats.org/officeDocument/2006/relationships" xmlns:p="http://schemas.openxmlformats.org/presentationml/2006/main">
  <p:tag name="DVSHAPEID" val="a1OPMExDhob6FzhOP6kPDU"/>
</p:tagLst>
</file>

<file path=ppt/tags/tag28.xml><?xml version="1.0" encoding="utf-8"?>
<p:tagLst xmlns:a="http://schemas.openxmlformats.org/drawingml/2006/main" xmlns:r="http://schemas.openxmlformats.org/officeDocument/2006/relationships" xmlns:p="http://schemas.openxmlformats.org/presentationml/2006/main">
  <p:tag name="DVSHAPEID" val="LzI5pFqW1WI2Wc6gaG2HHA"/>
</p:tagLst>
</file>

<file path=ppt/tags/tag280.xml><?xml version="1.0" encoding="utf-8"?>
<p:tagLst xmlns:a="http://schemas.openxmlformats.org/drawingml/2006/main" xmlns:r="http://schemas.openxmlformats.org/officeDocument/2006/relationships" xmlns:p="http://schemas.openxmlformats.org/presentationml/2006/main">
  <p:tag name="DVSHAPEID" val="5aC3vEnvGDJu4krbNrL5nv"/>
</p:tagLst>
</file>

<file path=ppt/tags/tag281.xml><?xml version="1.0" encoding="utf-8"?>
<p:tagLst xmlns:a="http://schemas.openxmlformats.org/drawingml/2006/main" xmlns:r="http://schemas.openxmlformats.org/officeDocument/2006/relationships" xmlns:p="http://schemas.openxmlformats.org/presentationml/2006/main">
  <p:tag name="DVSHAPEID" val="0I39waGy9e0sLBJ7QUAbPS"/>
</p:tagLst>
</file>

<file path=ppt/tags/tag282.xml><?xml version="1.0" encoding="utf-8"?>
<p:tagLst xmlns:a="http://schemas.openxmlformats.org/drawingml/2006/main" xmlns:r="http://schemas.openxmlformats.org/officeDocument/2006/relationships" xmlns:p="http://schemas.openxmlformats.org/presentationml/2006/main">
  <p:tag name="DVSHAPEID" val="JaqP7tMnmHo0csKhv7NkLx"/>
</p:tagLst>
</file>

<file path=ppt/tags/tag283.xml><?xml version="1.0" encoding="utf-8"?>
<p:tagLst xmlns:a="http://schemas.openxmlformats.org/drawingml/2006/main" xmlns:r="http://schemas.openxmlformats.org/officeDocument/2006/relationships" xmlns:p="http://schemas.openxmlformats.org/presentationml/2006/main">
  <p:tag name="DVSHAPEID" val="V1HCiUa4mIsKTppBx747PY"/>
</p:tagLst>
</file>

<file path=ppt/tags/tag284.xml><?xml version="1.0" encoding="utf-8"?>
<p:tagLst xmlns:a="http://schemas.openxmlformats.org/drawingml/2006/main" xmlns:r="http://schemas.openxmlformats.org/officeDocument/2006/relationships" xmlns:p="http://schemas.openxmlformats.org/presentationml/2006/main">
  <p:tag name="DVSHAPEID" val="LH90t2WcUxE3DH18Ul4itk"/>
</p:tagLst>
</file>

<file path=ppt/tags/tag285.xml><?xml version="1.0" encoding="utf-8"?>
<p:tagLst xmlns:a="http://schemas.openxmlformats.org/drawingml/2006/main" xmlns:r="http://schemas.openxmlformats.org/officeDocument/2006/relationships" xmlns:p="http://schemas.openxmlformats.org/presentationml/2006/main">
  <p:tag name="DVSHAPEID" val="ti6C2uqNsBVOGSbQqwJ2Ja"/>
</p:tagLst>
</file>

<file path=ppt/tags/tag286.xml><?xml version="1.0" encoding="utf-8"?>
<p:tagLst xmlns:a="http://schemas.openxmlformats.org/drawingml/2006/main" xmlns:r="http://schemas.openxmlformats.org/officeDocument/2006/relationships" xmlns:p="http://schemas.openxmlformats.org/presentationml/2006/main">
  <p:tag name="DVSHAPEID" val="yfEjWzwhhC6g53Jwlry5TP"/>
</p:tagLst>
</file>

<file path=ppt/tags/tag287.xml><?xml version="1.0" encoding="utf-8"?>
<p:tagLst xmlns:a="http://schemas.openxmlformats.org/drawingml/2006/main" xmlns:r="http://schemas.openxmlformats.org/officeDocument/2006/relationships" xmlns:p="http://schemas.openxmlformats.org/presentationml/2006/main">
  <p:tag name="DVSHAPEID" val="QUR26JEDP53GgMvD7k1h9Z"/>
</p:tagLst>
</file>

<file path=ppt/tags/tag288.xml><?xml version="1.0" encoding="utf-8"?>
<p:tagLst xmlns:a="http://schemas.openxmlformats.org/drawingml/2006/main" xmlns:r="http://schemas.openxmlformats.org/officeDocument/2006/relationships" xmlns:p="http://schemas.openxmlformats.org/presentationml/2006/main">
  <p:tag name="DVSHAPEID" val="7wnLadRfEwccxmTAf4wbPX"/>
</p:tagLst>
</file>

<file path=ppt/tags/tag289.xml><?xml version="1.0" encoding="utf-8"?>
<p:tagLst xmlns:a="http://schemas.openxmlformats.org/drawingml/2006/main" xmlns:r="http://schemas.openxmlformats.org/officeDocument/2006/relationships" xmlns:p="http://schemas.openxmlformats.org/presentationml/2006/main">
  <p:tag name="DVSHAPEID" val="4x1lE2AgMNk1igzfx6mOX9"/>
</p:tagLst>
</file>

<file path=ppt/tags/tag29.xml><?xml version="1.0" encoding="utf-8"?>
<p:tagLst xmlns:a="http://schemas.openxmlformats.org/drawingml/2006/main" xmlns:r="http://schemas.openxmlformats.org/officeDocument/2006/relationships" xmlns:p="http://schemas.openxmlformats.org/presentationml/2006/main">
  <p:tag name="DVSHAPEID" val="u50lGv6AekMseYn6rAaU44"/>
</p:tagLst>
</file>

<file path=ppt/tags/tag290.xml><?xml version="1.0" encoding="utf-8"?>
<p:tagLst xmlns:a="http://schemas.openxmlformats.org/drawingml/2006/main" xmlns:r="http://schemas.openxmlformats.org/officeDocument/2006/relationships" xmlns:p="http://schemas.openxmlformats.org/presentationml/2006/main">
  <p:tag name="DVSHAPEID" val="H8PJuIxx9ypfD3NTB7f3Ej"/>
</p:tagLst>
</file>

<file path=ppt/tags/tag291.xml><?xml version="1.0" encoding="utf-8"?>
<p:tagLst xmlns:a="http://schemas.openxmlformats.org/drawingml/2006/main" xmlns:r="http://schemas.openxmlformats.org/officeDocument/2006/relationships" xmlns:p="http://schemas.openxmlformats.org/presentationml/2006/main">
  <p:tag name="DVSHAPEID" val="9wXf2NiFfK51OWNhvOShSr"/>
</p:tagLst>
</file>

<file path=ppt/tags/tag292.xml><?xml version="1.0" encoding="utf-8"?>
<p:tagLst xmlns:a="http://schemas.openxmlformats.org/drawingml/2006/main" xmlns:r="http://schemas.openxmlformats.org/officeDocument/2006/relationships" xmlns:p="http://schemas.openxmlformats.org/presentationml/2006/main">
  <p:tag name="DVSHAPEID" val="PqXvuf782n7Rtft6w3pi4P"/>
</p:tagLst>
</file>

<file path=ppt/tags/tag293.xml><?xml version="1.0" encoding="utf-8"?>
<p:tagLst xmlns:a="http://schemas.openxmlformats.org/drawingml/2006/main" xmlns:r="http://schemas.openxmlformats.org/officeDocument/2006/relationships" xmlns:p="http://schemas.openxmlformats.org/presentationml/2006/main">
  <p:tag name="DVSHAPEID" val="XgisRnUzc6DkNOTBPmj2k3"/>
</p:tagLst>
</file>

<file path=ppt/tags/tag294.xml><?xml version="1.0" encoding="utf-8"?>
<p:tagLst xmlns:a="http://schemas.openxmlformats.org/drawingml/2006/main" xmlns:r="http://schemas.openxmlformats.org/officeDocument/2006/relationships" xmlns:p="http://schemas.openxmlformats.org/presentationml/2006/main">
  <p:tag name="DVSHAPEID" val="YtCHeCiNRQOXUIUVnH4TkJ"/>
</p:tagLst>
</file>

<file path=ppt/tags/tag295.xml><?xml version="1.0" encoding="utf-8"?>
<p:tagLst xmlns:a="http://schemas.openxmlformats.org/drawingml/2006/main" xmlns:r="http://schemas.openxmlformats.org/officeDocument/2006/relationships" xmlns:p="http://schemas.openxmlformats.org/presentationml/2006/main">
  <p:tag name="DVSHAPEID" val="M862Z1MZhGhLmKh1eeGUbE"/>
</p:tagLst>
</file>

<file path=ppt/tags/tag296.xml><?xml version="1.0" encoding="utf-8"?>
<p:tagLst xmlns:a="http://schemas.openxmlformats.org/drawingml/2006/main" xmlns:r="http://schemas.openxmlformats.org/officeDocument/2006/relationships" xmlns:p="http://schemas.openxmlformats.org/presentationml/2006/main">
  <p:tag name="DVSHAPEID" val="cuIjcXzhWg7fGtBbDh0Rz7"/>
</p:tagLst>
</file>

<file path=ppt/tags/tag297.xml><?xml version="1.0" encoding="utf-8"?>
<p:tagLst xmlns:a="http://schemas.openxmlformats.org/drawingml/2006/main" xmlns:r="http://schemas.openxmlformats.org/officeDocument/2006/relationships" xmlns:p="http://schemas.openxmlformats.org/presentationml/2006/main">
  <p:tag name="DVSHAPEID" val="F9maEltPcqx8VBjFOOqZK1"/>
</p:tagLst>
</file>

<file path=ppt/tags/tag298.xml><?xml version="1.0" encoding="utf-8"?>
<p:tagLst xmlns:a="http://schemas.openxmlformats.org/drawingml/2006/main" xmlns:r="http://schemas.openxmlformats.org/officeDocument/2006/relationships" xmlns:p="http://schemas.openxmlformats.org/presentationml/2006/main">
  <p:tag name="DVSHAPEID" val="D73Nq2BpTk55OzX2idN64H"/>
</p:tagLst>
</file>

<file path=ppt/tags/tag299.xml><?xml version="1.0" encoding="utf-8"?>
<p:tagLst xmlns:a="http://schemas.openxmlformats.org/drawingml/2006/main" xmlns:r="http://schemas.openxmlformats.org/officeDocument/2006/relationships" xmlns:p="http://schemas.openxmlformats.org/presentationml/2006/main">
  <p:tag name="DVSHAPEID" val="cuIjcXzhWg7fGtBbDh0Rz7"/>
</p:tagLst>
</file>

<file path=ppt/tags/tag3.xml><?xml version="1.0" encoding="utf-8"?>
<p:tagLst xmlns:a="http://schemas.openxmlformats.org/drawingml/2006/main" xmlns:r="http://schemas.openxmlformats.org/officeDocument/2006/relationships" xmlns:p="http://schemas.openxmlformats.org/presentationml/2006/main">
  <p:tag name="DVSHAPEID" val="KHEemHG7T6IOsDPx9Pjuif"/>
</p:tagLst>
</file>

<file path=ppt/tags/tag30.xml><?xml version="1.0" encoding="utf-8"?>
<p:tagLst xmlns:a="http://schemas.openxmlformats.org/drawingml/2006/main" xmlns:r="http://schemas.openxmlformats.org/officeDocument/2006/relationships" xmlns:p="http://schemas.openxmlformats.org/presentationml/2006/main">
  <p:tag name="DVSHAPEID" val="R0y6bRfAQ50UfxeLBA3Kko"/>
</p:tagLst>
</file>

<file path=ppt/tags/tag300.xml><?xml version="1.0" encoding="utf-8"?>
<p:tagLst xmlns:a="http://schemas.openxmlformats.org/drawingml/2006/main" xmlns:r="http://schemas.openxmlformats.org/officeDocument/2006/relationships" xmlns:p="http://schemas.openxmlformats.org/presentationml/2006/main">
  <p:tag name="DVSHAPEID" val="cuIjcXzhWg7fGtBbDh0Rz7"/>
</p:tagLst>
</file>

<file path=ppt/tags/tag301.xml><?xml version="1.0" encoding="utf-8"?>
<p:tagLst xmlns:a="http://schemas.openxmlformats.org/drawingml/2006/main" xmlns:r="http://schemas.openxmlformats.org/officeDocument/2006/relationships" xmlns:p="http://schemas.openxmlformats.org/presentationml/2006/main">
  <p:tag name="DVSHAPEID" val="cuIjcXzhWg7fGtBbDh0Rz7"/>
</p:tagLst>
</file>

<file path=ppt/tags/tag302.xml><?xml version="1.0" encoding="utf-8"?>
<p:tagLst xmlns:a="http://schemas.openxmlformats.org/drawingml/2006/main" xmlns:r="http://schemas.openxmlformats.org/officeDocument/2006/relationships" xmlns:p="http://schemas.openxmlformats.org/presentationml/2006/main">
  <p:tag name="DVSHAPEID" val="HyxZSXtcrznEvf7RVreNxd"/>
</p:tagLst>
</file>

<file path=ppt/tags/tag303.xml><?xml version="1.0" encoding="utf-8"?>
<p:tagLst xmlns:a="http://schemas.openxmlformats.org/drawingml/2006/main" xmlns:r="http://schemas.openxmlformats.org/officeDocument/2006/relationships" xmlns:p="http://schemas.openxmlformats.org/presentationml/2006/main">
  <p:tag name="DVSHAPEID" val="3QNJHLvcbDXWpvfr9DVHSv"/>
</p:tagLst>
</file>

<file path=ppt/tags/tag304.xml><?xml version="1.0" encoding="utf-8"?>
<p:tagLst xmlns:a="http://schemas.openxmlformats.org/drawingml/2006/main" xmlns:r="http://schemas.openxmlformats.org/officeDocument/2006/relationships" xmlns:p="http://schemas.openxmlformats.org/presentationml/2006/main">
  <p:tag name="DVSHAPEID" val="Ha4IUrimSg9tuHb8gHGfnK"/>
</p:tagLst>
</file>

<file path=ppt/tags/tag305.xml><?xml version="1.0" encoding="utf-8"?>
<p:tagLst xmlns:a="http://schemas.openxmlformats.org/drawingml/2006/main" xmlns:r="http://schemas.openxmlformats.org/officeDocument/2006/relationships" xmlns:p="http://schemas.openxmlformats.org/presentationml/2006/main">
  <p:tag name="DVSHAPEID" val="HyPCBthARPkx9CFZR4TPLG"/>
</p:tagLst>
</file>

<file path=ppt/tags/tag306.xml><?xml version="1.0" encoding="utf-8"?>
<p:tagLst xmlns:a="http://schemas.openxmlformats.org/drawingml/2006/main" xmlns:r="http://schemas.openxmlformats.org/officeDocument/2006/relationships" xmlns:p="http://schemas.openxmlformats.org/presentationml/2006/main">
  <p:tag name="DVSHAPEID" val="MW0yf1ne0D8WtwTiQP5hok"/>
</p:tagLst>
</file>

<file path=ppt/tags/tag307.xml><?xml version="1.0" encoding="utf-8"?>
<p:tagLst xmlns:a="http://schemas.openxmlformats.org/drawingml/2006/main" xmlns:r="http://schemas.openxmlformats.org/officeDocument/2006/relationships" xmlns:p="http://schemas.openxmlformats.org/presentationml/2006/main">
  <p:tag name="DVSHAPEID" val="Ha4IUrimSg9tuHb8gHGfnK"/>
</p:tagLst>
</file>

<file path=ppt/tags/tag308.xml><?xml version="1.0" encoding="utf-8"?>
<p:tagLst xmlns:a="http://schemas.openxmlformats.org/drawingml/2006/main" xmlns:r="http://schemas.openxmlformats.org/officeDocument/2006/relationships" xmlns:p="http://schemas.openxmlformats.org/presentationml/2006/main">
  <p:tag name="DVSHAPEID" val="Ha4IUrimSg9tuHb8gHGfnK"/>
</p:tagLst>
</file>

<file path=ppt/tags/tag309.xml><?xml version="1.0" encoding="utf-8"?>
<p:tagLst xmlns:a="http://schemas.openxmlformats.org/drawingml/2006/main" xmlns:r="http://schemas.openxmlformats.org/officeDocument/2006/relationships" xmlns:p="http://schemas.openxmlformats.org/presentationml/2006/main">
  <p:tag name="DVSHAPEID" val="Ha4IUrimSg9tuHb8gHGfnK"/>
</p:tagLst>
</file>

<file path=ppt/tags/tag31.xml><?xml version="1.0" encoding="utf-8"?>
<p:tagLst xmlns:a="http://schemas.openxmlformats.org/drawingml/2006/main" xmlns:r="http://schemas.openxmlformats.org/officeDocument/2006/relationships" xmlns:p="http://schemas.openxmlformats.org/presentationml/2006/main">
  <p:tag name="DVSHAPEID" val="LzI5pFqW1WI2Wc6gaG2HHA"/>
</p:tagLst>
</file>

<file path=ppt/tags/tag310.xml><?xml version="1.0" encoding="utf-8"?>
<p:tagLst xmlns:a="http://schemas.openxmlformats.org/drawingml/2006/main" xmlns:r="http://schemas.openxmlformats.org/officeDocument/2006/relationships" xmlns:p="http://schemas.openxmlformats.org/presentationml/2006/main">
  <p:tag name="DVSHAPEID" val="Ha4IUrimSg9tuHb8gHGfnK"/>
</p:tagLst>
</file>

<file path=ppt/tags/tag311.xml><?xml version="1.0" encoding="utf-8"?>
<p:tagLst xmlns:a="http://schemas.openxmlformats.org/drawingml/2006/main" xmlns:r="http://schemas.openxmlformats.org/officeDocument/2006/relationships" xmlns:p="http://schemas.openxmlformats.org/presentationml/2006/main">
  <p:tag name="DVSHAPEID" val="Ha4IUrimSg9tuHb8gHGfnK"/>
</p:tagLst>
</file>

<file path=ppt/tags/tag312.xml><?xml version="1.0" encoding="utf-8"?>
<p:tagLst xmlns:a="http://schemas.openxmlformats.org/drawingml/2006/main" xmlns:r="http://schemas.openxmlformats.org/officeDocument/2006/relationships" xmlns:p="http://schemas.openxmlformats.org/presentationml/2006/main">
  <p:tag name="DVSHAPEID" val="Ha4IUrimSg9tuHb8gHGfnK"/>
</p:tagLst>
</file>

<file path=ppt/tags/tag313.xml><?xml version="1.0" encoding="utf-8"?>
<p:tagLst xmlns:a="http://schemas.openxmlformats.org/drawingml/2006/main" xmlns:r="http://schemas.openxmlformats.org/officeDocument/2006/relationships" xmlns:p="http://schemas.openxmlformats.org/presentationml/2006/main">
  <p:tag name="DVSHAPEID" val="Ha4IUrimSg9tuHb8gHGfnK"/>
</p:tagLst>
</file>

<file path=ppt/tags/tag314.xml><?xml version="1.0" encoding="utf-8"?>
<p:tagLst xmlns:a="http://schemas.openxmlformats.org/drawingml/2006/main" xmlns:r="http://schemas.openxmlformats.org/officeDocument/2006/relationships" xmlns:p="http://schemas.openxmlformats.org/presentationml/2006/main">
  <p:tag name="DVSHAPEID" val="Ha4IUrimSg9tuHb8gHGfnK"/>
</p:tagLst>
</file>

<file path=ppt/tags/tag315.xml><?xml version="1.0" encoding="utf-8"?>
<p:tagLst xmlns:a="http://schemas.openxmlformats.org/drawingml/2006/main" xmlns:r="http://schemas.openxmlformats.org/officeDocument/2006/relationships" xmlns:p="http://schemas.openxmlformats.org/presentationml/2006/main">
  <p:tag name="DVSHAPEID" val="Ha4IUrimSg9tuHb8gHGfnK"/>
</p:tagLst>
</file>

<file path=ppt/tags/tag316.xml><?xml version="1.0" encoding="utf-8"?>
<p:tagLst xmlns:a="http://schemas.openxmlformats.org/drawingml/2006/main" xmlns:r="http://schemas.openxmlformats.org/officeDocument/2006/relationships" xmlns:p="http://schemas.openxmlformats.org/presentationml/2006/main">
  <p:tag name="DVSHAPEID" val="Ha4IUrimSg9tuHb8gHGfnK"/>
</p:tagLst>
</file>

<file path=ppt/tags/tag317.xml><?xml version="1.0" encoding="utf-8"?>
<p:tagLst xmlns:a="http://schemas.openxmlformats.org/drawingml/2006/main" xmlns:r="http://schemas.openxmlformats.org/officeDocument/2006/relationships" xmlns:p="http://schemas.openxmlformats.org/presentationml/2006/main">
  <p:tag name="DVSHAPEID" val="Ha4IUrimSg9tuHb8gHGfnK"/>
</p:tagLst>
</file>

<file path=ppt/tags/tag318.xml><?xml version="1.0" encoding="utf-8"?>
<p:tagLst xmlns:a="http://schemas.openxmlformats.org/drawingml/2006/main" xmlns:r="http://schemas.openxmlformats.org/officeDocument/2006/relationships" xmlns:p="http://schemas.openxmlformats.org/presentationml/2006/main">
  <p:tag name="DVSHAPEID" val="9WxytgQClyY0LTB2dfcDOG"/>
</p:tagLst>
</file>

<file path=ppt/tags/tag319.xml><?xml version="1.0" encoding="utf-8"?>
<p:tagLst xmlns:a="http://schemas.openxmlformats.org/drawingml/2006/main" xmlns:r="http://schemas.openxmlformats.org/officeDocument/2006/relationships" xmlns:p="http://schemas.openxmlformats.org/presentationml/2006/main">
  <p:tag name="DVSHAPEID" val="pc986yd4KthsM31Gy7noiA"/>
</p:tagLst>
</file>

<file path=ppt/tags/tag32.xml><?xml version="1.0" encoding="utf-8"?>
<p:tagLst xmlns:a="http://schemas.openxmlformats.org/drawingml/2006/main" xmlns:r="http://schemas.openxmlformats.org/officeDocument/2006/relationships" xmlns:p="http://schemas.openxmlformats.org/presentationml/2006/main">
  <p:tag name="DVSHAPEID" val="u50lGv6AekMseYn6rAaU44"/>
</p:tagLst>
</file>

<file path=ppt/tags/tag320.xml><?xml version="1.0" encoding="utf-8"?>
<p:tagLst xmlns:a="http://schemas.openxmlformats.org/drawingml/2006/main" xmlns:r="http://schemas.openxmlformats.org/officeDocument/2006/relationships" xmlns:p="http://schemas.openxmlformats.org/presentationml/2006/main">
  <p:tag name="DVSHAPEID" val="XsLZGNBP4Kvsxkpk9hogNv"/>
</p:tagLst>
</file>

<file path=ppt/tags/tag321.xml><?xml version="1.0" encoding="utf-8"?>
<p:tagLst xmlns:a="http://schemas.openxmlformats.org/drawingml/2006/main" xmlns:r="http://schemas.openxmlformats.org/officeDocument/2006/relationships" xmlns:p="http://schemas.openxmlformats.org/presentationml/2006/main">
  <p:tag name="DVSHAPEID" val="Ii6y1wH5gqoOeHn6RqtVpx"/>
</p:tagLst>
</file>

<file path=ppt/tags/tag322.xml><?xml version="1.0" encoding="utf-8"?>
<p:tagLst xmlns:a="http://schemas.openxmlformats.org/drawingml/2006/main" xmlns:r="http://schemas.openxmlformats.org/officeDocument/2006/relationships" xmlns:p="http://schemas.openxmlformats.org/presentationml/2006/main">
  <p:tag name="DVSHAPEID" val="XkvGhdX501MsJsT8L47Yu5"/>
</p:tagLst>
</file>

<file path=ppt/tags/tag323.xml><?xml version="1.0" encoding="utf-8"?>
<p:tagLst xmlns:a="http://schemas.openxmlformats.org/drawingml/2006/main" xmlns:r="http://schemas.openxmlformats.org/officeDocument/2006/relationships" xmlns:p="http://schemas.openxmlformats.org/presentationml/2006/main">
  <p:tag name="DVSHAPEID" val="XsLZGNBP4Kvsxkpk9hogNv"/>
</p:tagLst>
</file>

<file path=ppt/tags/tag324.xml><?xml version="1.0" encoding="utf-8"?>
<p:tagLst xmlns:a="http://schemas.openxmlformats.org/drawingml/2006/main" xmlns:r="http://schemas.openxmlformats.org/officeDocument/2006/relationships" xmlns:p="http://schemas.openxmlformats.org/presentationml/2006/main">
  <p:tag name="DVSHAPEID" val="XsLZGNBP4Kvsxkpk9hogNv"/>
</p:tagLst>
</file>

<file path=ppt/tags/tag325.xml><?xml version="1.0" encoding="utf-8"?>
<p:tagLst xmlns:a="http://schemas.openxmlformats.org/drawingml/2006/main" xmlns:r="http://schemas.openxmlformats.org/officeDocument/2006/relationships" xmlns:p="http://schemas.openxmlformats.org/presentationml/2006/main">
  <p:tag name="DVSHAPEID" val="XsLZGNBP4Kvsxkpk9hogNv"/>
</p:tagLst>
</file>

<file path=ppt/tags/tag326.xml><?xml version="1.0" encoding="utf-8"?>
<p:tagLst xmlns:a="http://schemas.openxmlformats.org/drawingml/2006/main" xmlns:r="http://schemas.openxmlformats.org/officeDocument/2006/relationships" xmlns:p="http://schemas.openxmlformats.org/presentationml/2006/main">
  <p:tag name="DVSHAPEID" val="4J6HW3qYNS5bkM2lfu8apm"/>
</p:tagLst>
</file>

<file path=ppt/tags/tag327.xml><?xml version="1.0" encoding="utf-8"?>
<p:tagLst xmlns:a="http://schemas.openxmlformats.org/drawingml/2006/main" xmlns:r="http://schemas.openxmlformats.org/officeDocument/2006/relationships" xmlns:p="http://schemas.openxmlformats.org/presentationml/2006/main">
  <p:tag name="DVSHAPEID" val="1LXUdJEpOq2SfMAzgTF2eU"/>
</p:tagLst>
</file>

<file path=ppt/tags/tag328.xml><?xml version="1.0" encoding="utf-8"?>
<p:tagLst xmlns:a="http://schemas.openxmlformats.org/drawingml/2006/main" xmlns:r="http://schemas.openxmlformats.org/officeDocument/2006/relationships" xmlns:p="http://schemas.openxmlformats.org/presentationml/2006/main">
  <p:tag name="DVSHAPEID" val="my865qODQjFHHkK2PGjo4F"/>
</p:tagLst>
</file>

<file path=ppt/tags/tag329.xml><?xml version="1.0" encoding="utf-8"?>
<p:tagLst xmlns:a="http://schemas.openxmlformats.org/drawingml/2006/main" xmlns:r="http://schemas.openxmlformats.org/officeDocument/2006/relationships" xmlns:p="http://schemas.openxmlformats.org/presentationml/2006/main">
  <p:tag name="DVSHAPEID" val="9swgKFdeun87opM6DdAaAI"/>
</p:tagLst>
</file>

<file path=ppt/tags/tag33.xml><?xml version="1.0" encoding="utf-8"?>
<p:tagLst xmlns:a="http://schemas.openxmlformats.org/drawingml/2006/main" xmlns:r="http://schemas.openxmlformats.org/officeDocument/2006/relationships" xmlns:p="http://schemas.openxmlformats.org/presentationml/2006/main">
  <p:tag name="DVSHAPEID" val="R0y6bRfAQ50UfxeLBA3Kko"/>
</p:tagLst>
</file>

<file path=ppt/tags/tag330.xml><?xml version="1.0" encoding="utf-8"?>
<p:tagLst xmlns:a="http://schemas.openxmlformats.org/drawingml/2006/main" xmlns:r="http://schemas.openxmlformats.org/officeDocument/2006/relationships" xmlns:p="http://schemas.openxmlformats.org/presentationml/2006/main">
  <p:tag name="DVSHAPEID" val="cy4gPe4YIQQHoFAPF9pBPi"/>
</p:tagLst>
</file>

<file path=ppt/tags/tag331.xml><?xml version="1.0" encoding="utf-8"?>
<p:tagLst xmlns:a="http://schemas.openxmlformats.org/drawingml/2006/main" xmlns:r="http://schemas.openxmlformats.org/officeDocument/2006/relationships" xmlns:p="http://schemas.openxmlformats.org/presentationml/2006/main">
  <p:tag name="DVSHAPEID" val="yAVlfI36NT5qfXbuQYawEi"/>
</p:tagLst>
</file>

<file path=ppt/tags/tag332.xml><?xml version="1.0" encoding="utf-8"?>
<p:tagLst xmlns:a="http://schemas.openxmlformats.org/drawingml/2006/main" xmlns:r="http://schemas.openxmlformats.org/officeDocument/2006/relationships" xmlns:p="http://schemas.openxmlformats.org/presentationml/2006/main">
  <p:tag name="DVSHAPEID" val="gH06wOxqKYTUZuktYlVC2W"/>
</p:tagLst>
</file>

<file path=ppt/tags/tag333.xml><?xml version="1.0" encoding="utf-8"?>
<p:tagLst xmlns:a="http://schemas.openxmlformats.org/drawingml/2006/main" xmlns:r="http://schemas.openxmlformats.org/officeDocument/2006/relationships" xmlns:p="http://schemas.openxmlformats.org/presentationml/2006/main">
  <p:tag name="DVSHAPEID" val="BYpCEairrjDgjdk9bfyn87"/>
</p:tagLst>
</file>

<file path=ppt/tags/tag334.xml><?xml version="1.0" encoding="utf-8"?>
<p:tagLst xmlns:a="http://schemas.openxmlformats.org/drawingml/2006/main" xmlns:r="http://schemas.openxmlformats.org/officeDocument/2006/relationships" xmlns:p="http://schemas.openxmlformats.org/presentationml/2006/main">
  <p:tag name="DVSHAPEID" val="yAVlfI36NT5qfXbuQYawEi"/>
</p:tagLst>
</file>

<file path=ppt/tags/tag335.xml><?xml version="1.0" encoding="utf-8"?>
<p:tagLst xmlns:a="http://schemas.openxmlformats.org/drawingml/2006/main" xmlns:r="http://schemas.openxmlformats.org/officeDocument/2006/relationships" xmlns:p="http://schemas.openxmlformats.org/presentationml/2006/main">
  <p:tag name="DVSHAPEID" val="gH06wOxqKYTUZuktYlVC2W"/>
</p:tagLst>
</file>

<file path=ppt/tags/tag336.xml><?xml version="1.0" encoding="utf-8"?>
<p:tagLst xmlns:a="http://schemas.openxmlformats.org/drawingml/2006/main" xmlns:r="http://schemas.openxmlformats.org/officeDocument/2006/relationships" xmlns:p="http://schemas.openxmlformats.org/presentationml/2006/main">
  <p:tag name="DVSHAPEID" val="BYpCEairrjDgjdk9bfyn87"/>
</p:tagLst>
</file>

<file path=ppt/tags/tag337.xml><?xml version="1.0" encoding="utf-8"?>
<p:tagLst xmlns:a="http://schemas.openxmlformats.org/drawingml/2006/main" xmlns:r="http://schemas.openxmlformats.org/officeDocument/2006/relationships" xmlns:p="http://schemas.openxmlformats.org/presentationml/2006/main">
  <p:tag name="DVSHAPEID" val="yAVlfI36NT5qfXbuQYawEi"/>
</p:tagLst>
</file>

<file path=ppt/tags/tag338.xml><?xml version="1.0" encoding="utf-8"?>
<p:tagLst xmlns:a="http://schemas.openxmlformats.org/drawingml/2006/main" xmlns:r="http://schemas.openxmlformats.org/officeDocument/2006/relationships" xmlns:p="http://schemas.openxmlformats.org/presentationml/2006/main">
  <p:tag name="DVSHAPEID" val="gH06wOxqKYTUZuktYlVC2W"/>
</p:tagLst>
</file>

<file path=ppt/tags/tag339.xml><?xml version="1.0" encoding="utf-8"?>
<p:tagLst xmlns:a="http://schemas.openxmlformats.org/drawingml/2006/main" xmlns:r="http://schemas.openxmlformats.org/officeDocument/2006/relationships" xmlns:p="http://schemas.openxmlformats.org/presentationml/2006/main">
  <p:tag name="DVSHAPEID" val="BYpCEairrjDgjdk9bfyn87"/>
</p:tagLst>
</file>

<file path=ppt/tags/tag34.xml><?xml version="1.0" encoding="utf-8"?>
<p:tagLst xmlns:a="http://schemas.openxmlformats.org/drawingml/2006/main" xmlns:r="http://schemas.openxmlformats.org/officeDocument/2006/relationships" xmlns:p="http://schemas.openxmlformats.org/presentationml/2006/main">
  <p:tag name="DVSHAPEID" val="LzI5pFqW1WI2Wc6gaG2HHA"/>
</p:tagLst>
</file>

<file path=ppt/tags/tag340.xml><?xml version="1.0" encoding="utf-8"?>
<p:tagLst xmlns:a="http://schemas.openxmlformats.org/drawingml/2006/main" xmlns:r="http://schemas.openxmlformats.org/officeDocument/2006/relationships" xmlns:p="http://schemas.openxmlformats.org/presentationml/2006/main">
  <p:tag name="DVSHAPEID" val="yAVlfI36NT5qfXbuQYawEi"/>
</p:tagLst>
</file>

<file path=ppt/tags/tag341.xml><?xml version="1.0" encoding="utf-8"?>
<p:tagLst xmlns:a="http://schemas.openxmlformats.org/drawingml/2006/main" xmlns:r="http://schemas.openxmlformats.org/officeDocument/2006/relationships" xmlns:p="http://schemas.openxmlformats.org/presentationml/2006/main">
  <p:tag name="DVSHAPEID" val="gH06wOxqKYTUZuktYlVC2W"/>
</p:tagLst>
</file>

<file path=ppt/tags/tag342.xml><?xml version="1.0" encoding="utf-8"?>
<p:tagLst xmlns:a="http://schemas.openxmlformats.org/drawingml/2006/main" xmlns:r="http://schemas.openxmlformats.org/officeDocument/2006/relationships" xmlns:p="http://schemas.openxmlformats.org/presentationml/2006/main">
  <p:tag name="DVSHAPEID" val="BYpCEairrjDgjdk9bfyn87"/>
</p:tagLst>
</file>

<file path=ppt/tags/tag343.xml><?xml version="1.0" encoding="utf-8"?>
<p:tagLst xmlns:a="http://schemas.openxmlformats.org/drawingml/2006/main" xmlns:r="http://schemas.openxmlformats.org/officeDocument/2006/relationships" xmlns:p="http://schemas.openxmlformats.org/presentationml/2006/main">
  <p:tag name="DVSHAPEID" val="yAVlfI36NT5qfXbuQYawEi"/>
</p:tagLst>
</file>

<file path=ppt/tags/tag344.xml><?xml version="1.0" encoding="utf-8"?>
<p:tagLst xmlns:a="http://schemas.openxmlformats.org/drawingml/2006/main" xmlns:r="http://schemas.openxmlformats.org/officeDocument/2006/relationships" xmlns:p="http://schemas.openxmlformats.org/presentationml/2006/main">
  <p:tag name="DVSHAPEID" val="gH06wOxqKYTUZuktYlVC2W"/>
</p:tagLst>
</file>

<file path=ppt/tags/tag345.xml><?xml version="1.0" encoding="utf-8"?>
<p:tagLst xmlns:a="http://schemas.openxmlformats.org/drawingml/2006/main" xmlns:r="http://schemas.openxmlformats.org/officeDocument/2006/relationships" xmlns:p="http://schemas.openxmlformats.org/presentationml/2006/main">
  <p:tag name="DVSHAPEID" val="BYpCEairrjDgjdk9bfyn87"/>
</p:tagLst>
</file>

<file path=ppt/tags/tag346.xml><?xml version="1.0" encoding="utf-8"?>
<p:tagLst xmlns:a="http://schemas.openxmlformats.org/drawingml/2006/main" xmlns:r="http://schemas.openxmlformats.org/officeDocument/2006/relationships" xmlns:p="http://schemas.openxmlformats.org/presentationml/2006/main">
  <p:tag name="DVSHAPEID" val="yAVlfI36NT5qfXbuQYawEi"/>
</p:tagLst>
</file>

<file path=ppt/tags/tag347.xml><?xml version="1.0" encoding="utf-8"?>
<p:tagLst xmlns:a="http://schemas.openxmlformats.org/drawingml/2006/main" xmlns:r="http://schemas.openxmlformats.org/officeDocument/2006/relationships" xmlns:p="http://schemas.openxmlformats.org/presentationml/2006/main">
  <p:tag name="DVSHAPEID" val="gH06wOxqKYTUZuktYlVC2W"/>
</p:tagLst>
</file>

<file path=ppt/tags/tag348.xml><?xml version="1.0" encoding="utf-8"?>
<p:tagLst xmlns:a="http://schemas.openxmlformats.org/drawingml/2006/main" xmlns:r="http://schemas.openxmlformats.org/officeDocument/2006/relationships" xmlns:p="http://schemas.openxmlformats.org/presentationml/2006/main">
  <p:tag name="DVSHAPEID" val="BYpCEairrjDgjdk9bfyn87"/>
</p:tagLst>
</file>

<file path=ppt/tags/tag349.xml><?xml version="1.0" encoding="utf-8"?>
<p:tagLst xmlns:a="http://schemas.openxmlformats.org/drawingml/2006/main" xmlns:r="http://schemas.openxmlformats.org/officeDocument/2006/relationships" xmlns:p="http://schemas.openxmlformats.org/presentationml/2006/main">
  <p:tag name="DVSHAPEID" val="yAVlfI36NT5qfXbuQYawEi"/>
</p:tagLst>
</file>

<file path=ppt/tags/tag35.xml><?xml version="1.0" encoding="utf-8"?>
<p:tagLst xmlns:a="http://schemas.openxmlformats.org/drawingml/2006/main" xmlns:r="http://schemas.openxmlformats.org/officeDocument/2006/relationships" xmlns:p="http://schemas.openxmlformats.org/presentationml/2006/main">
  <p:tag name="DVSHAPEID" val="u50lGv6AekMseYn6rAaU44"/>
</p:tagLst>
</file>

<file path=ppt/tags/tag350.xml><?xml version="1.0" encoding="utf-8"?>
<p:tagLst xmlns:a="http://schemas.openxmlformats.org/drawingml/2006/main" xmlns:r="http://schemas.openxmlformats.org/officeDocument/2006/relationships" xmlns:p="http://schemas.openxmlformats.org/presentationml/2006/main">
  <p:tag name="DVSHAPEID" val="gH06wOxqKYTUZuktYlVC2W"/>
</p:tagLst>
</file>

<file path=ppt/tags/tag351.xml><?xml version="1.0" encoding="utf-8"?>
<p:tagLst xmlns:a="http://schemas.openxmlformats.org/drawingml/2006/main" xmlns:r="http://schemas.openxmlformats.org/officeDocument/2006/relationships" xmlns:p="http://schemas.openxmlformats.org/presentationml/2006/main">
  <p:tag name="DVSHAPEID" val="BYpCEairrjDgjdk9bfyn87"/>
</p:tagLst>
</file>

<file path=ppt/tags/tag352.xml><?xml version="1.0" encoding="utf-8"?>
<p:tagLst xmlns:a="http://schemas.openxmlformats.org/drawingml/2006/main" xmlns:r="http://schemas.openxmlformats.org/officeDocument/2006/relationships" xmlns:p="http://schemas.openxmlformats.org/presentationml/2006/main">
  <p:tag name="DVSHAPEID" val="yAVlfI36NT5qfXbuQYawEi"/>
</p:tagLst>
</file>

<file path=ppt/tags/tag353.xml><?xml version="1.0" encoding="utf-8"?>
<p:tagLst xmlns:a="http://schemas.openxmlformats.org/drawingml/2006/main" xmlns:r="http://schemas.openxmlformats.org/officeDocument/2006/relationships" xmlns:p="http://schemas.openxmlformats.org/presentationml/2006/main">
  <p:tag name="DVSHAPEID" val="gH06wOxqKYTUZuktYlVC2W"/>
</p:tagLst>
</file>

<file path=ppt/tags/tag354.xml><?xml version="1.0" encoding="utf-8"?>
<p:tagLst xmlns:a="http://schemas.openxmlformats.org/drawingml/2006/main" xmlns:r="http://schemas.openxmlformats.org/officeDocument/2006/relationships" xmlns:p="http://schemas.openxmlformats.org/presentationml/2006/main">
  <p:tag name="DVSHAPEID" val="BYpCEairrjDgjdk9bfyn87"/>
</p:tagLst>
</file>

<file path=ppt/tags/tag355.xml><?xml version="1.0" encoding="utf-8"?>
<p:tagLst xmlns:a="http://schemas.openxmlformats.org/drawingml/2006/main" xmlns:r="http://schemas.openxmlformats.org/officeDocument/2006/relationships" xmlns:p="http://schemas.openxmlformats.org/presentationml/2006/main">
  <p:tag name="DVSHAPEID" val="yAVlfI36NT5qfXbuQYawEi"/>
</p:tagLst>
</file>

<file path=ppt/tags/tag356.xml><?xml version="1.0" encoding="utf-8"?>
<p:tagLst xmlns:a="http://schemas.openxmlformats.org/drawingml/2006/main" xmlns:r="http://schemas.openxmlformats.org/officeDocument/2006/relationships" xmlns:p="http://schemas.openxmlformats.org/presentationml/2006/main">
  <p:tag name="DVSHAPEID" val="gH06wOxqKYTUZuktYlVC2W"/>
</p:tagLst>
</file>

<file path=ppt/tags/tag357.xml><?xml version="1.0" encoding="utf-8"?>
<p:tagLst xmlns:a="http://schemas.openxmlformats.org/drawingml/2006/main" xmlns:r="http://schemas.openxmlformats.org/officeDocument/2006/relationships" xmlns:p="http://schemas.openxmlformats.org/presentationml/2006/main">
  <p:tag name="DVSHAPEID" val="BYpCEairrjDgjdk9bfyn87"/>
</p:tagLst>
</file>

<file path=ppt/tags/tag358.xml><?xml version="1.0" encoding="utf-8"?>
<p:tagLst xmlns:a="http://schemas.openxmlformats.org/drawingml/2006/main" xmlns:r="http://schemas.openxmlformats.org/officeDocument/2006/relationships" xmlns:p="http://schemas.openxmlformats.org/presentationml/2006/main">
  <p:tag name="DVSHAPEID" val="yAVlfI36NT5qfXbuQYawEi"/>
</p:tagLst>
</file>

<file path=ppt/tags/tag359.xml><?xml version="1.0" encoding="utf-8"?>
<p:tagLst xmlns:a="http://schemas.openxmlformats.org/drawingml/2006/main" xmlns:r="http://schemas.openxmlformats.org/officeDocument/2006/relationships" xmlns:p="http://schemas.openxmlformats.org/presentationml/2006/main">
  <p:tag name="DVSHAPEID" val="gH06wOxqKYTUZuktYlVC2W"/>
</p:tagLst>
</file>

<file path=ppt/tags/tag36.xml><?xml version="1.0" encoding="utf-8"?>
<p:tagLst xmlns:a="http://schemas.openxmlformats.org/drawingml/2006/main" xmlns:r="http://schemas.openxmlformats.org/officeDocument/2006/relationships" xmlns:p="http://schemas.openxmlformats.org/presentationml/2006/main">
  <p:tag name="DVSHAPEID" val="R0y6bRfAQ50UfxeLBA3Kko"/>
</p:tagLst>
</file>

<file path=ppt/tags/tag360.xml><?xml version="1.0" encoding="utf-8"?>
<p:tagLst xmlns:a="http://schemas.openxmlformats.org/drawingml/2006/main" xmlns:r="http://schemas.openxmlformats.org/officeDocument/2006/relationships" xmlns:p="http://schemas.openxmlformats.org/presentationml/2006/main">
  <p:tag name="DVSHAPEID" val="BYpCEairrjDgjdk9bfyn87"/>
</p:tagLst>
</file>

<file path=ppt/tags/tag361.xml><?xml version="1.0" encoding="utf-8"?>
<p:tagLst xmlns:a="http://schemas.openxmlformats.org/drawingml/2006/main" xmlns:r="http://schemas.openxmlformats.org/officeDocument/2006/relationships" xmlns:p="http://schemas.openxmlformats.org/presentationml/2006/main">
  <p:tag name="DVSHAPEID" val="yAVlfI36NT5qfXbuQYawEi"/>
</p:tagLst>
</file>

<file path=ppt/tags/tag362.xml><?xml version="1.0" encoding="utf-8"?>
<p:tagLst xmlns:a="http://schemas.openxmlformats.org/drawingml/2006/main" xmlns:r="http://schemas.openxmlformats.org/officeDocument/2006/relationships" xmlns:p="http://schemas.openxmlformats.org/presentationml/2006/main">
  <p:tag name="DVSHAPEID" val="gH06wOxqKYTUZuktYlVC2W"/>
</p:tagLst>
</file>

<file path=ppt/tags/tag363.xml><?xml version="1.0" encoding="utf-8"?>
<p:tagLst xmlns:a="http://schemas.openxmlformats.org/drawingml/2006/main" xmlns:r="http://schemas.openxmlformats.org/officeDocument/2006/relationships" xmlns:p="http://schemas.openxmlformats.org/presentationml/2006/main">
  <p:tag name="DVSHAPEID" val="BYpCEairrjDgjdk9bfyn87"/>
</p:tagLst>
</file>

<file path=ppt/tags/tag364.xml><?xml version="1.0" encoding="utf-8"?>
<p:tagLst xmlns:a="http://schemas.openxmlformats.org/drawingml/2006/main" xmlns:r="http://schemas.openxmlformats.org/officeDocument/2006/relationships" xmlns:p="http://schemas.openxmlformats.org/presentationml/2006/main">
  <p:tag name="DVSHAPEID" val="yAVlfI36NT5qfXbuQYawEi"/>
</p:tagLst>
</file>

<file path=ppt/tags/tag365.xml><?xml version="1.0" encoding="utf-8"?>
<p:tagLst xmlns:a="http://schemas.openxmlformats.org/drawingml/2006/main" xmlns:r="http://schemas.openxmlformats.org/officeDocument/2006/relationships" xmlns:p="http://schemas.openxmlformats.org/presentationml/2006/main">
  <p:tag name="DVSHAPEID" val="gH06wOxqKYTUZuktYlVC2W"/>
</p:tagLst>
</file>

<file path=ppt/tags/tag366.xml><?xml version="1.0" encoding="utf-8"?>
<p:tagLst xmlns:a="http://schemas.openxmlformats.org/drawingml/2006/main" xmlns:r="http://schemas.openxmlformats.org/officeDocument/2006/relationships" xmlns:p="http://schemas.openxmlformats.org/presentationml/2006/main">
  <p:tag name="DVSHAPEID" val="BYpCEairrjDgjdk9bfyn87"/>
</p:tagLst>
</file>

<file path=ppt/tags/tag367.xml><?xml version="1.0" encoding="utf-8"?>
<p:tagLst xmlns:a="http://schemas.openxmlformats.org/drawingml/2006/main" xmlns:r="http://schemas.openxmlformats.org/officeDocument/2006/relationships" xmlns:p="http://schemas.openxmlformats.org/presentationml/2006/main">
  <p:tag name="DVSHAPEID" val="xlXG9m0OA2gj51GU9n8jwA"/>
</p:tagLst>
</file>

<file path=ppt/tags/tag368.xml><?xml version="1.0" encoding="utf-8"?>
<p:tagLst xmlns:a="http://schemas.openxmlformats.org/drawingml/2006/main" xmlns:r="http://schemas.openxmlformats.org/officeDocument/2006/relationships" xmlns:p="http://schemas.openxmlformats.org/presentationml/2006/main">
  <p:tag name="DVSHAPEID" val="gJb78P9G3FOur4EX0WqDIB"/>
</p:tagLst>
</file>

<file path=ppt/tags/tag369.xml><?xml version="1.0" encoding="utf-8"?>
<p:tagLst xmlns:a="http://schemas.openxmlformats.org/drawingml/2006/main" xmlns:r="http://schemas.openxmlformats.org/officeDocument/2006/relationships" xmlns:p="http://schemas.openxmlformats.org/presentationml/2006/main">
  <p:tag name="DVSHAPEID" val="0Z7jsh5beOAW5ev2dbEUYA"/>
</p:tagLst>
</file>

<file path=ppt/tags/tag37.xml><?xml version="1.0" encoding="utf-8"?>
<p:tagLst xmlns:a="http://schemas.openxmlformats.org/drawingml/2006/main" xmlns:r="http://schemas.openxmlformats.org/officeDocument/2006/relationships" xmlns:p="http://schemas.openxmlformats.org/presentationml/2006/main">
  <p:tag name="DVSHAPEID" val="LzI5pFqW1WI2Wc6gaG2HHA"/>
</p:tagLst>
</file>

<file path=ppt/tags/tag370.xml><?xml version="1.0" encoding="utf-8"?>
<p:tagLst xmlns:a="http://schemas.openxmlformats.org/drawingml/2006/main" xmlns:r="http://schemas.openxmlformats.org/officeDocument/2006/relationships" xmlns:p="http://schemas.openxmlformats.org/presentationml/2006/main">
  <p:tag name="DVSHAPEID" val="vBACfcmcTTRFJcZPmSBSqZ"/>
</p:tagLst>
</file>

<file path=ppt/tags/tag371.xml><?xml version="1.0" encoding="utf-8"?>
<p:tagLst xmlns:a="http://schemas.openxmlformats.org/drawingml/2006/main" xmlns:r="http://schemas.openxmlformats.org/officeDocument/2006/relationships" xmlns:p="http://schemas.openxmlformats.org/presentationml/2006/main">
  <p:tag name="DVSHAPEID" val="UuZqsYIfYOCptwIQ1SP2VH"/>
</p:tagLst>
</file>

<file path=ppt/tags/tag372.xml><?xml version="1.0" encoding="utf-8"?>
<p:tagLst xmlns:a="http://schemas.openxmlformats.org/drawingml/2006/main" xmlns:r="http://schemas.openxmlformats.org/officeDocument/2006/relationships" xmlns:p="http://schemas.openxmlformats.org/presentationml/2006/main">
  <p:tag name="DVSHAPEID" val="5pvi3nOMj5avH6DPJntDU3"/>
</p:tagLst>
</file>

<file path=ppt/tags/tag373.xml><?xml version="1.0" encoding="utf-8"?>
<p:tagLst xmlns:a="http://schemas.openxmlformats.org/drawingml/2006/main" xmlns:r="http://schemas.openxmlformats.org/officeDocument/2006/relationships" xmlns:p="http://schemas.openxmlformats.org/presentationml/2006/main">
  <p:tag name="DVSHAPEID" val="2jIs7wQI3n3cpzV9Vkqcvw"/>
</p:tagLst>
</file>

<file path=ppt/tags/tag374.xml><?xml version="1.0" encoding="utf-8"?>
<p:tagLst xmlns:a="http://schemas.openxmlformats.org/drawingml/2006/main" xmlns:r="http://schemas.openxmlformats.org/officeDocument/2006/relationships" xmlns:p="http://schemas.openxmlformats.org/presentationml/2006/main">
  <p:tag name="DVSHAPEID" val="fXPCcc8rziM1nbAAgiVA2M"/>
</p:tagLst>
</file>

<file path=ppt/tags/tag375.xml><?xml version="1.0" encoding="utf-8"?>
<p:tagLst xmlns:a="http://schemas.openxmlformats.org/drawingml/2006/main" xmlns:r="http://schemas.openxmlformats.org/officeDocument/2006/relationships" xmlns:p="http://schemas.openxmlformats.org/presentationml/2006/main">
  <p:tag name="DVSHAPEID" val="5pvi3nOMj5avH6DPJntDU3"/>
</p:tagLst>
</file>

<file path=ppt/tags/tag376.xml><?xml version="1.0" encoding="utf-8"?>
<p:tagLst xmlns:a="http://schemas.openxmlformats.org/drawingml/2006/main" xmlns:r="http://schemas.openxmlformats.org/officeDocument/2006/relationships" xmlns:p="http://schemas.openxmlformats.org/presentationml/2006/main">
  <p:tag name="DVSHAPEID" val="2jIs7wQI3n3cpzV9Vkqcvw"/>
</p:tagLst>
</file>

<file path=ppt/tags/tag377.xml><?xml version="1.0" encoding="utf-8"?>
<p:tagLst xmlns:a="http://schemas.openxmlformats.org/drawingml/2006/main" xmlns:r="http://schemas.openxmlformats.org/officeDocument/2006/relationships" xmlns:p="http://schemas.openxmlformats.org/presentationml/2006/main">
  <p:tag name="DVSHAPEID" val="fXPCcc8rziM1nbAAgiVA2M"/>
</p:tagLst>
</file>

<file path=ppt/tags/tag378.xml><?xml version="1.0" encoding="utf-8"?>
<p:tagLst xmlns:a="http://schemas.openxmlformats.org/drawingml/2006/main" xmlns:r="http://schemas.openxmlformats.org/officeDocument/2006/relationships" xmlns:p="http://schemas.openxmlformats.org/presentationml/2006/main">
  <p:tag name="DVSHAPEID" val="5pvi3nOMj5avH6DPJntDU3"/>
</p:tagLst>
</file>

<file path=ppt/tags/tag379.xml><?xml version="1.0" encoding="utf-8"?>
<p:tagLst xmlns:a="http://schemas.openxmlformats.org/drawingml/2006/main" xmlns:r="http://schemas.openxmlformats.org/officeDocument/2006/relationships" xmlns:p="http://schemas.openxmlformats.org/presentationml/2006/main">
  <p:tag name="DVSHAPEID" val="2jIs7wQI3n3cpzV9Vkqcvw"/>
</p:tagLst>
</file>

<file path=ppt/tags/tag38.xml><?xml version="1.0" encoding="utf-8"?>
<p:tagLst xmlns:a="http://schemas.openxmlformats.org/drawingml/2006/main" xmlns:r="http://schemas.openxmlformats.org/officeDocument/2006/relationships" xmlns:p="http://schemas.openxmlformats.org/presentationml/2006/main">
  <p:tag name="DVSHAPEID" val="u50lGv6AekMseYn6rAaU44"/>
</p:tagLst>
</file>

<file path=ppt/tags/tag380.xml><?xml version="1.0" encoding="utf-8"?>
<p:tagLst xmlns:a="http://schemas.openxmlformats.org/drawingml/2006/main" xmlns:r="http://schemas.openxmlformats.org/officeDocument/2006/relationships" xmlns:p="http://schemas.openxmlformats.org/presentationml/2006/main">
  <p:tag name="DVSHAPEID" val="fXPCcc8rziM1nbAAgiVA2M"/>
</p:tagLst>
</file>

<file path=ppt/tags/tag381.xml><?xml version="1.0" encoding="utf-8"?>
<p:tagLst xmlns:a="http://schemas.openxmlformats.org/drawingml/2006/main" xmlns:r="http://schemas.openxmlformats.org/officeDocument/2006/relationships" xmlns:p="http://schemas.openxmlformats.org/presentationml/2006/main">
  <p:tag name="DVSHAPEID" val="5pvi3nOMj5avH6DPJntDU3"/>
</p:tagLst>
</file>

<file path=ppt/tags/tag382.xml><?xml version="1.0" encoding="utf-8"?>
<p:tagLst xmlns:a="http://schemas.openxmlformats.org/drawingml/2006/main" xmlns:r="http://schemas.openxmlformats.org/officeDocument/2006/relationships" xmlns:p="http://schemas.openxmlformats.org/presentationml/2006/main">
  <p:tag name="DVSHAPEID" val="2jIs7wQI3n3cpzV9Vkqcvw"/>
</p:tagLst>
</file>

<file path=ppt/tags/tag383.xml><?xml version="1.0" encoding="utf-8"?>
<p:tagLst xmlns:a="http://schemas.openxmlformats.org/drawingml/2006/main" xmlns:r="http://schemas.openxmlformats.org/officeDocument/2006/relationships" xmlns:p="http://schemas.openxmlformats.org/presentationml/2006/main">
  <p:tag name="DVSHAPEID" val="fXPCcc8rziM1nbAAgiVA2M"/>
</p:tagLst>
</file>

<file path=ppt/tags/tag384.xml><?xml version="1.0" encoding="utf-8"?>
<p:tagLst xmlns:a="http://schemas.openxmlformats.org/drawingml/2006/main" xmlns:r="http://schemas.openxmlformats.org/officeDocument/2006/relationships" xmlns:p="http://schemas.openxmlformats.org/presentationml/2006/main">
  <p:tag name="DVSHAPEID" val="5pvi3nOMj5avH6DPJntDU3"/>
</p:tagLst>
</file>

<file path=ppt/tags/tag385.xml><?xml version="1.0" encoding="utf-8"?>
<p:tagLst xmlns:a="http://schemas.openxmlformats.org/drawingml/2006/main" xmlns:r="http://schemas.openxmlformats.org/officeDocument/2006/relationships" xmlns:p="http://schemas.openxmlformats.org/presentationml/2006/main">
  <p:tag name="DVSHAPEID" val="2jIs7wQI3n3cpzV9Vkqcvw"/>
</p:tagLst>
</file>

<file path=ppt/tags/tag386.xml><?xml version="1.0" encoding="utf-8"?>
<p:tagLst xmlns:a="http://schemas.openxmlformats.org/drawingml/2006/main" xmlns:r="http://schemas.openxmlformats.org/officeDocument/2006/relationships" xmlns:p="http://schemas.openxmlformats.org/presentationml/2006/main">
  <p:tag name="DVSHAPEID" val="fXPCcc8rziM1nbAAgiVA2M"/>
</p:tagLst>
</file>

<file path=ppt/tags/tag387.xml><?xml version="1.0" encoding="utf-8"?>
<p:tagLst xmlns:a="http://schemas.openxmlformats.org/drawingml/2006/main" xmlns:r="http://schemas.openxmlformats.org/officeDocument/2006/relationships" xmlns:p="http://schemas.openxmlformats.org/presentationml/2006/main">
  <p:tag name="DVSHAPEID" val="5pvi3nOMj5avH6DPJntDU3"/>
</p:tagLst>
</file>

<file path=ppt/tags/tag388.xml><?xml version="1.0" encoding="utf-8"?>
<p:tagLst xmlns:a="http://schemas.openxmlformats.org/drawingml/2006/main" xmlns:r="http://schemas.openxmlformats.org/officeDocument/2006/relationships" xmlns:p="http://schemas.openxmlformats.org/presentationml/2006/main">
  <p:tag name="DVSHAPEID" val="2jIs7wQI3n3cpzV9Vkqcvw"/>
</p:tagLst>
</file>

<file path=ppt/tags/tag389.xml><?xml version="1.0" encoding="utf-8"?>
<p:tagLst xmlns:a="http://schemas.openxmlformats.org/drawingml/2006/main" xmlns:r="http://schemas.openxmlformats.org/officeDocument/2006/relationships" xmlns:p="http://schemas.openxmlformats.org/presentationml/2006/main">
  <p:tag name="DVSHAPEID" val="fXPCcc8rziM1nbAAgiVA2M"/>
</p:tagLst>
</file>

<file path=ppt/tags/tag39.xml><?xml version="1.0" encoding="utf-8"?>
<p:tagLst xmlns:a="http://schemas.openxmlformats.org/drawingml/2006/main" xmlns:r="http://schemas.openxmlformats.org/officeDocument/2006/relationships" xmlns:p="http://schemas.openxmlformats.org/presentationml/2006/main">
  <p:tag name="DVSHAPEID" val="R0y6bRfAQ50UfxeLBA3Kko"/>
</p:tagLst>
</file>

<file path=ppt/tags/tag390.xml><?xml version="1.0" encoding="utf-8"?>
<p:tagLst xmlns:a="http://schemas.openxmlformats.org/drawingml/2006/main" xmlns:r="http://schemas.openxmlformats.org/officeDocument/2006/relationships" xmlns:p="http://schemas.openxmlformats.org/presentationml/2006/main">
  <p:tag name="DVSHAPEID" val="5pvi3nOMj5avH6DPJntDU3"/>
</p:tagLst>
</file>

<file path=ppt/tags/tag391.xml><?xml version="1.0" encoding="utf-8"?>
<p:tagLst xmlns:a="http://schemas.openxmlformats.org/drawingml/2006/main" xmlns:r="http://schemas.openxmlformats.org/officeDocument/2006/relationships" xmlns:p="http://schemas.openxmlformats.org/presentationml/2006/main">
  <p:tag name="DVSHAPEID" val="2jIs7wQI3n3cpzV9Vkqcvw"/>
</p:tagLst>
</file>

<file path=ppt/tags/tag392.xml><?xml version="1.0" encoding="utf-8"?>
<p:tagLst xmlns:a="http://schemas.openxmlformats.org/drawingml/2006/main" xmlns:r="http://schemas.openxmlformats.org/officeDocument/2006/relationships" xmlns:p="http://schemas.openxmlformats.org/presentationml/2006/main">
  <p:tag name="DVSHAPEID" val="fXPCcc8rziM1nbAAgiVA2M"/>
</p:tagLst>
</file>

<file path=ppt/tags/tag393.xml><?xml version="1.0" encoding="utf-8"?>
<p:tagLst xmlns:a="http://schemas.openxmlformats.org/drawingml/2006/main" xmlns:r="http://schemas.openxmlformats.org/officeDocument/2006/relationships" xmlns:p="http://schemas.openxmlformats.org/presentationml/2006/main">
  <p:tag name="DVSHAPEID" val="5pvi3nOMj5avH6DPJntDU3"/>
</p:tagLst>
</file>

<file path=ppt/tags/tag394.xml><?xml version="1.0" encoding="utf-8"?>
<p:tagLst xmlns:a="http://schemas.openxmlformats.org/drawingml/2006/main" xmlns:r="http://schemas.openxmlformats.org/officeDocument/2006/relationships" xmlns:p="http://schemas.openxmlformats.org/presentationml/2006/main">
  <p:tag name="DVSHAPEID" val="2jIs7wQI3n3cpzV9Vkqcvw"/>
</p:tagLst>
</file>

<file path=ppt/tags/tag395.xml><?xml version="1.0" encoding="utf-8"?>
<p:tagLst xmlns:a="http://schemas.openxmlformats.org/drawingml/2006/main" xmlns:r="http://schemas.openxmlformats.org/officeDocument/2006/relationships" xmlns:p="http://schemas.openxmlformats.org/presentationml/2006/main">
  <p:tag name="DVSHAPEID" val="fXPCcc8rziM1nbAAgiVA2M"/>
</p:tagLst>
</file>

<file path=ppt/tags/tag396.xml><?xml version="1.0" encoding="utf-8"?>
<p:tagLst xmlns:a="http://schemas.openxmlformats.org/drawingml/2006/main" xmlns:r="http://schemas.openxmlformats.org/officeDocument/2006/relationships" xmlns:p="http://schemas.openxmlformats.org/presentationml/2006/main">
  <p:tag name="DVSHAPEID" val="5pvi3nOMj5avH6DPJntDU3"/>
</p:tagLst>
</file>

<file path=ppt/tags/tag397.xml><?xml version="1.0" encoding="utf-8"?>
<p:tagLst xmlns:a="http://schemas.openxmlformats.org/drawingml/2006/main" xmlns:r="http://schemas.openxmlformats.org/officeDocument/2006/relationships" xmlns:p="http://schemas.openxmlformats.org/presentationml/2006/main">
  <p:tag name="DVSHAPEID" val="2jIs7wQI3n3cpzV9Vkqcvw"/>
</p:tagLst>
</file>

<file path=ppt/tags/tag398.xml><?xml version="1.0" encoding="utf-8"?>
<p:tagLst xmlns:a="http://schemas.openxmlformats.org/drawingml/2006/main" xmlns:r="http://schemas.openxmlformats.org/officeDocument/2006/relationships" xmlns:p="http://schemas.openxmlformats.org/presentationml/2006/main">
  <p:tag name="DVSHAPEID" val="fXPCcc8rziM1nbAAgiVA2M"/>
</p:tagLst>
</file>

<file path=ppt/tags/tag399.xml><?xml version="1.0" encoding="utf-8"?>
<p:tagLst xmlns:a="http://schemas.openxmlformats.org/drawingml/2006/main" xmlns:r="http://schemas.openxmlformats.org/officeDocument/2006/relationships" xmlns:p="http://schemas.openxmlformats.org/presentationml/2006/main">
  <p:tag name="DVSHAPEID" val="5pvi3nOMj5avH6DPJntDU3"/>
</p:tagLst>
</file>

<file path=ppt/tags/tag4.xml><?xml version="1.0" encoding="utf-8"?>
<p:tagLst xmlns:a="http://schemas.openxmlformats.org/drawingml/2006/main" xmlns:r="http://schemas.openxmlformats.org/officeDocument/2006/relationships" xmlns:p="http://schemas.openxmlformats.org/presentationml/2006/main">
  <p:tag name="DVSHAPEID" val="HokrqYWA2CXr4IliAIDceN"/>
</p:tagLst>
</file>

<file path=ppt/tags/tag40.xml><?xml version="1.0" encoding="utf-8"?>
<p:tagLst xmlns:a="http://schemas.openxmlformats.org/drawingml/2006/main" xmlns:r="http://schemas.openxmlformats.org/officeDocument/2006/relationships" xmlns:p="http://schemas.openxmlformats.org/presentationml/2006/main">
  <p:tag name="DVSHAPEID" val="LzI5pFqW1WI2Wc6gaG2HHA"/>
</p:tagLst>
</file>

<file path=ppt/tags/tag400.xml><?xml version="1.0" encoding="utf-8"?>
<p:tagLst xmlns:a="http://schemas.openxmlformats.org/drawingml/2006/main" xmlns:r="http://schemas.openxmlformats.org/officeDocument/2006/relationships" xmlns:p="http://schemas.openxmlformats.org/presentationml/2006/main">
  <p:tag name="DVSHAPEID" val="2jIs7wQI3n3cpzV9Vkqcvw"/>
</p:tagLst>
</file>

<file path=ppt/tags/tag401.xml><?xml version="1.0" encoding="utf-8"?>
<p:tagLst xmlns:a="http://schemas.openxmlformats.org/drawingml/2006/main" xmlns:r="http://schemas.openxmlformats.org/officeDocument/2006/relationships" xmlns:p="http://schemas.openxmlformats.org/presentationml/2006/main">
  <p:tag name="DVSHAPEID" val="fXPCcc8rziM1nbAAgiVA2M"/>
</p:tagLst>
</file>

<file path=ppt/tags/tag402.xml><?xml version="1.0" encoding="utf-8"?>
<p:tagLst xmlns:a="http://schemas.openxmlformats.org/drawingml/2006/main" xmlns:r="http://schemas.openxmlformats.org/officeDocument/2006/relationships" xmlns:p="http://schemas.openxmlformats.org/presentationml/2006/main">
  <p:tag name="DVSHAPEID" val="5pvi3nOMj5avH6DPJntDU3"/>
</p:tagLst>
</file>

<file path=ppt/tags/tag403.xml><?xml version="1.0" encoding="utf-8"?>
<p:tagLst xmlns:a="http://schemas.openxmlformats.org/drawingml/2006/main" xmlns:r="http://schemas.openxmlformats.org/officeDocument/2006/relationships" xmlns:p="http://schemas.openxmlformats.org/presentationml/2006/main">
  <p:tag name="DVSHAPEID" val="2jIs7wQI3n3cpzV9Vkqcvw"/>
</p:tagLst>
</file>

<file path=ppt/tags/tag404.xml><?xml version="1.0" encoding="utf-8"?>
<p:tagLst xmlns:a="http://schemas.openxmlformats.org/drawingml/2006/main" xmlns:r="http://schemas.openxmlformats.org/officeDocument/2006/relationships" xmlns:p="http://schemas.openxmlformats.org/presentationml/2006/main">
  <p:tag name="DVSHAPEID" val="fXPCcc8rziM1nbAAgiVA2M"/>
</p:tagLst>
</file>

<file path=ppt/tags/tag405.xml><?xml version="1.0" encoding="utf-8"?>
<p:tagLst xmlns:a="http://schemas.openxmlformats.org/drawingml/2006/main" xmlns:r="http://schemas.openxmlformats.org/officeDocument/2006/relationships" xmlns:p="http://schemas.openxmlformats.org/presentationml/2006/main">
  <p:tag name="DVSHAPEID" val="5pvi3nOMj5avH6DPJntDU3"/>
</p:tagLst>
</file>

<file path=ppt/tags/tag406.xml><?xml version="1.0" encoding="utf-8"?>
<p:tagLst xmlns:a="http://schemas.openxmlformats.org/drawingml/2006/main" xmlns:r="http://schemas.openxmlformats.org/officeDocument/2006/relationships" xmlns:p="http://schemas.openxmlformats.org/presentationml/2006/main">
  <p:tag name="DVSHAPEID" val="2jIs7wQI3n3cpzV9Vkqcvw"/>
</p:tagLst>
</file>

<file path=ppt/tags/tag407.xml><?xml version="1.0" encoding="utf-8"?>
<p:tagLst xmlns:a="http://schemas.openxmlformats.org/drawingml/2006/main" xmlns:r="http://schemas.openxmlformats.org/officeDocument/2006/relationships" xmlns:p="http://schemas.openxmlformats.org/presentationml/2006/main">
  <p:tag name="DVSHAPEID" val="fXPCcc8rziM1nbAAgiVA2M"/>
</p:tagLst>
</file>

<file path=ppt/tags/tag408.xml><?xml version="1.0" encoding="utf-8"?>
<p:tagLst xmlns:a="http://schemas.openxmlformats.org/drawingml/2006/main" xmlns:r="http://schemas.openxmlformats.org/officeDocument/2006/relationships" xmlns:p="http://schemas.openxmlformats.org/presentationml/2006/main">
  <p:tag name="DVSHAPEID" val="ruH4UAs9dHxv4KDvjEzCOL"/>
</p:tagLst>
</file>

<file path=ppt/tags/tag409.xml><?xml version="1.0" encoding="utf-8"?>
<p:tagLst xmlns:a="http://schemas.openxmlformats.org/drawingml/2006/main" xmlns:r="http://schemas.openxmlformats.org/officeDocument/2006/relationships" xmlns:p="http://schemas.openxmlformats.org/presentationml/2006/main">
  <p:tag name="DVSHAPEID" val="qnbJzl48hUusvlV8hyYp44"/>
</p:tagLst>
</file>

<file path=ppt/tags/tag41.xml><?xml version="1.0" encoding="utf-8"?>
<p:tagLst xmlns:a="http://schemas.openxmlformats.org/drawingml/2006/main" xmlns:r="http://schemas.openxmlformats.org/officeDocument/2006/relationships" xmlns:p="http://schemas.openxmlformats.org/presentationml/2006/main">
  <p:tag name="DVSHAPEID" val="u50lGv6AekMseYn6rAaU44"/>
</p:tagLst>
</file>

<file path=ppt/tags/tag410.xml><?xml version="1.0" encoding="utf-8"?>
<p:tagLst xmlns:a="http://schemas.openxmlformats.org/drawingml/2006/main" xmlns:r="http://schemas.openxmlformats.org/officeDocument/2006/relationships" xmlns:p="http://schemas.openxmlformats.org/presentationml/2006/main">
  <p:tag name="DVSHAPEID" val="uR7PWLZg1pYG4jSb1745qD"/>
</p:tagLst>
</file>

<file path=ppt/tags/tag411.xml><?xml version="1.0" encoding="utf-8"?>
<p:tagLst xmlns:a="http://schemas.openxmlformats.org/drawingml/2006/main" xmlns:r="http://schemas.openxmlformats.org/officeDocument/2006/relationships" xmlns:p="http://schemas.openxmlformats.org/presentationml/2006/main">
  <p:tag name="DVSHAPEID" val="1CeiAam0DoGlTkBJoj80T4"/>
</p:tagLst>
</file>

<file path=ppt/tags/tag412.xml><?xml version="1.0" encoding="utf-8"?>
<p:tagLst xmlns:a="http://schemas.openxmlformats.org/drawingml/2006/main" xmlns:r="http://schemas.openxmlformats.org/officeDocument/2006/relationships" xmlns:p="http://schemas.openxmlformats.org/presentationml/2006/main">
  <p:tag name="DVSHAPEID" val="uPhBg6xRkZDQQvBEaOU0Mz"/>
</p:tagLst>
</file>

<file path=ppt/tags/tag413.xml><?xml version="1.0" encoding="utf-8"?>
<p:tagLst xmlns:a="http://schemas.openxmlformats.org/drawingml/2006/main" xmlns:r="http://schemas.openxmlformats.org/officeDocument/2006/relationships" xmlns:p="http://schemas.openxmlformats.org/presentationml/2006/main">
  <p:tag name="DVSHAPEID" val="ZIqxziILWqKW8o0YTgtL3H"/>
</p:tagLst>
</file>

<file path=ppt/tags/tag414.xml><?xml version="1.0" encoding="utf-8"?>
<p:tagLst xmlns:a="http://schemas.openxmlformats.org/drawingml/2006/main" xmlns:r="http://schemas.openxmlformats.org/officeDocument/2006/relationships" xmlns:p="http://schemas.openxmlformats.org/presentationml/2006/main">
  <p:tag name="DVSHAPEID" val="H2u68J8j6ShUQyaIxf8z3d"/>
</p:tagLst>
</file>

<file path=ppt/tags/tag415.xml><?xml version="1.0" encoding="utf-8"?>
<p:tagLst xmlns:a="http://schemas.openxmlformats.org/drawingml/2006/main" xmlns:r="http://schemas.openxmlformats.org/officeDocument/2006/relationships" xmlns:p="http://schemas.openxmlformats.org/presentationml/2006/main">
  <p:tag name="DVSHAPEID" val="6TncDbVDw0vh0o3s9ZDCjR"/>
</p:tagLst>
</file>

<file path=ppt/tags/tag416.xml><?xml version="1.0" encoding="utf-8"?>
<p:tagLst xmlns:a="http://schemas.openxmlformats.org/drawingml/2006/main" xmlns:r="http://schemas.openxmlformats.org/officeDocument/2006/relationships" xmlns:p="http://schemas.openxmlformats.org/presentationml/2006/main">
  <p:tag name="DVSHAPEID" val="EdysOaIeCuDtWAJW5Woslh"/>
</p:tagLst>
</file>

<file path=ppt/tags/tag417.xml><?xml version="1.0" encoding="utf-8"?>
<p:tagLst xmlns:a="http://schemas.openxmlformats.org/drawingml/2006/main" xmlns:r="http://schemas.openxmlformats.org/officeDocument/2006/relationships" xmlns:p="http://schemas.openxmlformats.org/presentationml/2006/main">
  <p:tag name="DVSHAPEID" val="oyxMF459VrUef9DbnKVio1"/>
</p:tagLst>
</file>

<file path=ppt/tags/tag418.xml><?xml version="1.0" encoding="utf-8"?>
<p:tagLst xmlns:a="http://schemas.openxmlformats.org/drawingml/2006/main" xmlns:r="http://schemas.openxmlformats.org/officeDocument/2006/relationships" xmlns:p="http://schemas.openxmlformats.org/presentationml/2006/main">
  <p:tag name="DVSHAPEID" val="ExstJdTHdQwnOZU2vE9tzc"/>
</p:tagLst>
</file>

<file path=ppt/tags/tag419.xml><?xml version="1.0" encoding="utf-8"?>
<p:tagLst xmlns:a="http://schemas.openxmlformats.org/drawingml/2006/main" xmlns:r="http://schemas.openxmlformats.org/officeDocument/2006/relationships" xmlns:p="http://schemas.openxmlformats.org/presentationml/2006/main">
  <p:tag name="DVSHAPEID" val="zHlAiUyEx3SnU0kclRged3"/>
</p:tagLst>
</file>

<file path=ppt/tags/tag42.xml><?xml version="1.0" encoding="utf-8"?>
<p:tagLst xmlns:a="http://schemas.openxmlformats.org/drawingml/2006/main" xmlns:r="http://schemas.openxmlformats.org/officeDocument/2006/relationships" xmlns:p="http://schemas.openxmlformats.org/presentationml/2006/main">
  <p:tag name="DVSHAPEID" val="A9fycKnFp25hQuaFDtXgPI"/>
</p:tagLst>
</file>

<file path=ppt/tags/tag420.xml><?xml version="1.0" encoding="utf-8"?>
<p:tagLst xmlns:a="http://schemas.openxmlformats.org/drawingml/2006/main" xmlns:r="http://schemas.openxmlformats.org/officeDocument/2006/relationships" xmlns:p="http://schemas.openxmlformats.org/presentationml/2006/main">
  <p:tag name="DVSHAPEID" val="IRkEglfg9UsrXK89VY8zjt"/>
</p:tagLst>
</file>

<file path=ppt/tags/tag421.xml><?xml version="1.0" encoding="utf-8"?>
<p:tagLst xmlns:a="http://schemas.openxmlformats.org/drawingml/2006/main" xmlns:r="http://schemas.openxmlformats.org/officeDocument/2006/relationships" xmlns:p="http://schemas.openxmlformats.org/presentationml/2006/main">
  <p:tag name="DVSHAPEID" val="JqkfAyPSJeHvLr1rgfKzsz"/>
</p:tagLst>
</file>

<file path=ppt/tags/tag422.xml><?xml version="1.0" encoding="utf-8"?>
<p:tagLst xmlns:a="http://schemas.openxmlformats.org/drawingml/2006/main" xmlns:r="http://schemas.openxmlformats.org/officeDocument/2006/relationships" xmlns:p="http://schemas.openxmlformats.org/presentationml/2006/main">
  <p:tag name="DVSHAPEID" val="Ihcdv9UmEjrfGcUzU0F2zz"/>
</p:tagLst>
</file>

<file path=ppt/tags/tag423.xml><?xml version="1.0" encoding="utf-8"?>
<p:tagLst xmlns:a="http://schemas.openxmlformats.org/drawingml/2006/main" xmlns:r="http://schemas.openxmlformats.org/officeDocument/2006/relationships" xmlns:p="http://schemas.openxmlformats.org/presentationml/2006/main">
  <p:tag name="DVSHAPEID" val="MwuRwwXZ4c00FnIq7uW6u2"/>
</p:tagLst>
</file>

<file path=ppt/tags/tag424.xml><?xml version="1.0" encoding="utf-8"?>
<p:tagLst xmlns:a="http://schemas.openxmlformats.org/drawingml/2006/main" xmlns:r="http://schemas.openxmlformats.org/officeDocument/2006/relationships" xmlns:p="http://schemas.openxmlformats.org/presentationml/2006/main">
  <p:tag name="DVSHAPEID" val="azaA41LGccU1JejEaOMTkN"/>
</p:tagLst>
</file>

<file path=ppt/tags/tag425.xml><?xml version="1.0" encoding="utf-8"?>
<p:tagLst xmlns:a="http://schemas.openxmlformats.org/drawingml/2006/main" xmlns:r="http://schemas.openxmlformats.org/officeDocument/2006/relationships" xmlns:p="http://schemas.openxmlformats.org/presentationml/2006/main">
  <p:tag name="DVSHAPEID" val="ur4TIjihdkZvZtfDDdpgTY"/>
</p:tagLst>
</file>

<file path=ppt/tags/tag426.xml><?xml version="1.0" encoding="utf-8"?>
<p:tagLst xmlns:a="http://schemas.openxmlformats.org/drawingml/2006/main" xmlns:r="http://schemas.openxmlformats.org/officeDocument/2006/relationships" xmlns:p="http://schemas.openxmlformats.org/presentationml/2006/main">
  <p:tag name="DVSHAPEID" val="Vs2z4cVh5EKfnTznDVXRH7"/>
</p:tagLst>
</file>

<file path=ppt/tags/tag427.xml><?xml version="1.0" encoding="utf-8"?>
<p:tagLst xmlns:a="http://schemas.openxmlformats.org/drawingml/2006/main" xmlns:r="http://schemas.openxmlformats.org/officeDocument/2006/relationships" xmlns:p="http://schemas.openxmlformats.org/presentationml/2006/main">
  <p:tag name="DVSHAPEID" val="ssLEThkU92zwvBQ8f6lVek"/>
</p:tagLst>
</file>

<file path=ppt/tags/tag428.xml><?xml version="1.0" encoding="utf-8"?>
<p:tagLst xmlns:a="http://schemas.openxmlformats.org/drawingml/2006/main" xmlns:r="http://schemas.openxmlformats.org/officeDocument/2006/relationships" xmlns:p="http://schemas.openxmlformats.org/presentationml/2006/main">
  <p:tag name="DVSHAPEID" val="LK6l4gAtj2gO0ANpiEWbuH"/>
</p:tagLst>
</file>

<file path=ppt/tags/tag429.xml><?xml version="1.0" encoding="utf-8"?>
<p:tagLst xmlns:a="http://schemas.openxmlformats.org/drawingml/2006/main" xmlns:r="http://schemas.openxmlformats.org/officeDocument/2006/relationships" xmlns:p="http://schemas.openxmlformats.org/presentationml/2006/main">
  <p:tag name="DVSHAPEID" val="FQoXwuGQwMS7G1xyd4kGJx"/>
</p:tagLst>
</file>

<file path=ppt/tags/tag43.xml><?xml version="1.0" encoding="utf-8"?>
<p:tagLst xmlns:a="http://schemas.openxmlformats.org/drawingml/2006/main" xmlns:r="http://schemas.openxmlformats.org/officeDocument/2006/relationships" xmlns:p="http://schemas.openxmlformats.org/presentationml/2006/main">
  <p:tag name="DVSHAPEID" val="HHYkZKOPlw1CkdPfSHOas3"/>
</p:tagLst>
</file>

<file path=ppt/tags/tag430.xml><?xml version="1.0" encoding="utf-8"?>
<p:tagLst xmlns:a="http://schemas.openxmlformats.org/drawingml/2006/main" xmlns:r="http://schemas.openxmlformats.org/officeDocument/2006/relationships" xmlns:p="http://schemas.openxmlformats.org/presentationml/2006/main">
  <p:tag name="DVSHAPEID" val="fHBgkPOHY3Q34fX6K6Nsvu"/>
</p:tagLst>
</file>

<file path=ppt/tags/tag431.xml><?xml version="1.0" encoding="utf-8"?>
<p:tagLst xmlns:a="http://schemas.openxmlformats.org/drawingml/2006/main" xmlns:r="http://schemas.openxmlformats.org/officeDocument/2006/relationships" xmlns:p="http://schemas.openxmlformats.org/presentationml/2006/main">
  <p:tag name="DVSHAPEID" val="VSTMRJqSQOY8AGlg9Q2ONO"/>
</p:tagLst>
</file>

<file path=ppt/tags/tag432.xml><?xml version="1.0" encoding="utf-8"?>
<p:tagLst xmlns:a="http://schemas.openxmlformats.org/drawingml/2006/main" xmlns:r="http://schemas.openxmlformats.org/officeDocument/2006/relationships" xmlns:p="http://schemas.openxmlformats.org/presentationml/2006/main">
  <p:tag name="DVSHAPEID" val="hCWiA7kdTh1LLJmyX4h6d2"/>
</p:tagLst>
</file>

<file path=ppt/tags/tag433.xml><?xml version="1.0" encoding="utf-8"?>
<p:tagLst xmlns:a="http://schemas.openxmlformats.org/drawingml/2006/main" xmlns:r="http://schemas.openxmlformats.org/officeDocument/2006/relationships" xmlns:p="http://schemas.openxmlformats.org/presentationml/2006/main">
  <p:tag name="DVSHAPEID" val="ssLEThkU92zwvBQ8f6lVek"/>
</p:tagLst>
</file>

<file path=ppt/tags/tag434.xml><?xml version="1.0" encoding="utf-8"?>
<p:tagLst xmlns:a="http://schemas.openxmlformats.org/drawingml/2006/main" xmlns:r="http://schemas.openxmlformats.org/officeDocument/2006/relationships" xmlns:p="http://schemas.openxmlformats.org/presentationml/2006/main">
  <p:tag name="DVSHAPEID" val="LK6l4gAtj2gO0ANpiEWbuH"/>
</p:tagLst>
</file>

<file path=ppt/tags/tag435.xml><?xml version="1.0" encoding="utf-8"?>
<p:tagLst xmlns:a="http://schemas.openxmlformats.org/drawingml/2006/main" xmlns:r="http://schemas.openxmlformats.org/officeDocument/2006/relationships" xmlns:p="http://schemas.openxmlformats.org/presentationml/2006/main">
  <p:tag name="DVSHAPEID" val="ssLEThkU92zwvBQ8f6lVek"/>
</p:tagLst>
</file>

<file path=ppt/tags/tag436.xml><?xml version="1.0" encoding="utf-8"?>
<p:tagLst xmlns:a="http://schemas.openxmlformats.org/drawingml/2006/main" xmlns:r="http://schemas.openxmlformats.org/officeDocument/2006/relationships" xmlns:p="http://schemas.openxmlformats.org/presentationml/2006/main">
  <p:tag name="DVSHAPEID" val="LK6l4gAtj2gO0ANpiEWbuH"/>
</p:tagLst>
</file>

<file path=ppt/tags/tag437.xml><?xml version="1.0" encoding="utf-8"?>
<p:tagLst xmlns:a="http://schemas.openxmlformats.org/drawingml/2006/main" xmlns:r="http://schemas.openxmlformats.org/officeDocument/2006/relationships" xmlns:p="http://schemas.openxmlformats.org/presentationml/2006/main">
  <p:tag name="DVSHAPEID" val="ssLEThkU92zwvBQ8f6lVek"/>
</p:tagLst>
</file>

<file path=ppt/tags/tag438.xml><?xml version="1.0" encoding="utf-8"?>
<p:tagLst xmlns:a="http://schemas.openxmlformats.org/drawingml/2006/main" xmlns:r="http://schemas.openxmlformats.org/officeDocument/2006/relationships" xmlns:p="http://schemas.openxmlformats.org/presentationml/2006/main">
  <p:tag name="DVSHAPEID" val="LK6l4gAtj2gO0ANpiEWbuH"/>
</p:tagLst>
</file>

<file path=ppt/tags/tag439.xml><?xml version="1.0" encoding="utf-8"?>
<p:tagLst xmlns:a="http://schemas.openxmlformats.org/drawingml/2006/main" xmlns:r="http://schemas.openxmlformats.org/officeDocument/2006/relationships" xmlns:p="http://schemas.openxmlformats.org/presentationml/2006/main">
  <p:tag name="DVSHAPEID" val="ssLEThkU92zwvBQ8f6lVek"/>
</p:tagLst>
</file>

<file path=ppt/tags/tag44.xml><?xml version="1.0" encoding="utf-8"?>
<p:tagLst xmlns:a="http://schemas.openxmlformats.org/drawingml/2006/main" xmlns:r="http://schemas.openxmlformats.org/officeDocument/2006/relationships" xmlns:p="http://schemas.openxmlformats.org/presentationml/2006/main">
  <p:tag name="DVSHAPEID" val="dDXWFFWUg3hDpFl9WdGgao"/>
</p:tagLst>
</file>

<file path=ppt/tags/tag440.xml><?xml version="1.0" encoding="utf-8"?>
<p:tagLst xmlns:a="http://schemas.openxmlformats.org/drawingml/2006/main" xmlns:r="http://schemas.openxmlformats.org/officeDocument/2006/relationships" xmlns:p="http://schemas.openxmlformats.org/presentationml/2006/main">
  <p:tag name="DVSHAPEID" val="LK6l4gAtj2gO0ANpiEWbuH"/>
</p:tagLst>
</file>

<file path=ppt/tags/tag441.xml><?xml version="1.0" encoding="utf-8"?>
<p:tagLst xmlns:a="http://schemas.openxmlformats.org/drawingml/2006/main" xmlns:r="http://schemas.openxmlformats.org/officeDocument/2006/relationships" xmlns:p="http://schemas.openxmlformats.org/presentationml/2006/main">
  <p:tag name="DVSHAPEID" val="ssLEThkU92zwvBQ8f6lVek"/>
</p:tagLst>
</file>

<file path=ppt/tags/tag442.xml><?xml version="1.0" encoding="utf-8"?>
<p:tagLst xmlns:a="http://schemas.openxmlformats.org/drawingml/2006/main" xmlns:r="http://schemas.openxmlformats.org/officeDocument/2006/relationships" xmlns:p="http://schemas.openxmlformats.org/presentationml/2006/main">
  <p:tag name="DVSHAPEID" val="LK6l4gAtj2gO0ANpiEWbuH"/>
</p:tagLst>
</file>

<file path=ppt/tags/tag443.xml><?xml version="1.0" encoding="utf-8"?>
<p:tagLst xmlns:a="http://schemas.openxmlformats.org/drawingml/2006/main" xmlns:r="http://schemas.openxmlformats.org/officeDocument/2006/relationships" xmlns:p="http://schemas.openxmlformats.org/presentationml/2006/main">
  <p:tag name="DVSHAPEID" val="ssLEThkU92zwvBQ8f6lVek"/>
</p:tagLst>
</file>

<file path=ppt/tags/tag444.xml><?xml version="1.0" encoding="utf-8"?>
<p:tagLst xmlns:a="http://schemas.openxmlformats.org/drawingml/2006/main" xmlns:r="http://schemas.openxmlformats.org/officeDocument/2006/relationships" xmlns:p="http://schemas.openxmlformats.org/presentationml/2006/main">
  <p:tag name="DVSHAPEID" val="LK6l4gAtj2gO0ANpiEWbuH"/>
</p:tagLst>
</file>

<file path=ppt/tags/tag445.xml><?xml version="1.0" encoding="utf-8"?>
<p:tagLst xmlns:a="http://schemas.openxmlformats.org/drawingml/2006/main" xmlns:r="http://schemas.openxmlformats.org/officeDocument/2006/relationships" xmlns:p="http://schemas.openxmlformats.org/presentationml/2006/main">
  <p:tag name="DVSHAPEID" val="ssLEThkU92zwvBQ8f6lVek"/>
</p:tagLst>
</file>

<file path=ppt/tags/tag446.xml><?xml version="1.0" encoding="utf-8"?>
<p:tagLst xmlns:a="http://schemas.openxmlformats.org/drawingml/2006/main" xmlns:r="http://schemas.openxmlformats.org/officeDocument/2006/relationships" xmlns:p="http://schemas.openxmlformats.org/presentationml/2006/main">
  <p:tag name="DVSHAPEID" val="LK6l4gAtj2gO0ANpiEWbuH"/>
</p:tagLst>
</file>

<file path=ppt/tags/tag447.xml><?xml version="1.0" encoding="utf-8"?>
<p:tagLst xmlns:a="http://schemas.openxmlformats.org/drawingml/2006/main" xmlns:r="http://schemas.openxmlformats.org/officeDocument/2006/relationships" xmlns:p="http://schemas.openxmlformats.org/presentationml/2006/main">
  <p:tag name="DVSHAPEID" val="ssLEThkU92zwvBQ8f6lVek"/>
</p:tagLst>
</file>

<file path=ppt/tags/tag448.xml><?xml version="1.0" encoding="utf-8"?>
<p:tagLst xmlns:a="http://schemas.openxmlformats.org/drawingml/2006/main" xmlns:r="http://schemas.openxmlformats.org/officeDocument/2006/relationships" xmlns:p="http://schemas.openxmlformats.org/presentationml/2006/main">
  <p:tag name="DVSHAPEID" val="LK6l4gAtj2gO0ANpiEWbuH"/>
</p:tagLst>
</file>

<file path=ppt/tags/tag449.xml><?xml version="1.0" encoding="utf-8"?>
<p:tagLst xmlns:a="http://schemas.openxmlformats.org/drawingml/2006/main" xmlns:r="http://schemas.openxmlformats.org/officeDocument/2006/relationships" xmlns:p="http://schemas.openxmlformats.org/presentationml/2006/main">
  <p:tag name="DVSHAPEID" val="ssLEThkU92zwvBQ8f6lVek"/>
</p:tagLst>
</file>

<file path=ppt/tags/tag45.xml><?xml version="1.0" encoding="utf-8"?>
<p:tagLst xmlns:a="http://schemas.openxmlformats.org/drawingml/2006/main" xmlns:r="http://schemas.openxmlformats.org/officeDocument/2006/relationships" xmlns:p="http://schemas.openxmlformats.org/presentationml/2006/main">
  <p:tag name="DVSHAPEID" val="Qfp0bV8kOe5Dtln249SqgY"/>
</p:tagLst>
</file>

<file path=ppt/tags/tag450.xml><?xml version="1.0" encoding="utf-8"?>
<p:tagLst xmlns:a="http://schemas.openxmlformats.org/drawingml/2006/main" xmlns:r="http://schemas.openxmlformats.org/officeDocument/2006/relationships" xmlns:p="http://schemas.openxmlformats.org/presentationml/2006/main">
  <p:tag name="DVSHAPEID" val="LK6l4gAtj2gO0ANpiEWbuH"/>
</p:tagLst>
</file>

<file path=ppt/tags/tag451.xml><?xml version="1.0" encoding="utf-8"?>
<p:tagLst xmlns:a="http://schemas.openxmlformats.org/drawingml/2006/main" xmlns:r="http://schemas.openxmlformats.org/officeDocument/2006/relationships" xmlns:p="http://schemas.openxmlformats.org/presentationml/2006/main">
  <p:tag name="DVSHAPEID" val="ssLEThkU92zwvBQ8f6lVek"/>
</p:tagLst>
</file>

<file path=ppt/tags/tag452.xml><?xml version="1.0" encoding="utf-8"?>
<p:tagLst xmlns:a="http://schemas.openxmlformats.org/drawingml/2006/main" xmlns:r="http://schemas.openxmlformats.org/officeDocument/2006/relationships" xmlns:p="http://schemas.openxmlformats.org/presentationml/2006/main">
  <p:tag name="DVSHAPEID" val="LK6l4gAtj2gO0ANpiEWbuH"/>
</p:tagLst>
</file>

<file path=ppt/tags/tag453.xml><?xml version="1.0" encoding="utf-8"?>
<p:tagLst xmlns:a="http://schemas.openxmlformats.org/drawingml/2006/main" xmlns:r="http://schemas.openxmlformats.org/officeDocument/2006/relationships" xmlns:p="http://schemas.openxmlformats.org/presentationml/2006/main">
  <p:tag name="DVSHAPEID" val="ssLEThkU92zwvBQ8f6lVek"/>
</p:tagLst>
</file>

<file path=ppt/tags/tag454.xml><?xml version="1.0" encoding="utf-8"?>
<p:tagLst xmlns:a="http://schemas.openxmlformats.org/drawingml/2006/main" xmlns:r="http://schemas.openxmlformats.org/officeDocument/2006/relationships" xmlns:p="http://schemas.openxmlformats.org/presentationml/2006/main">
  <p:tag name="DVSHAPEID" val="LK6l4gAtj2gO0ANpiEWbuH"/>
</p:tagLst>
</file>

<file path=ppt/tags/tag455.xml><?xml version="1.0" encoding="utf-8"?>
<p:tagLst xmlns:a="http://schemas.openxmlformats.org/drawingml/2006/main" xmlns:r="http://schemas.openxmlformats.org/officeDocument/2006/relationships" xmlns:p="http://schemas.openxmlformats.org/presentationml/2006/main">
  <p:tag name="DVSHAPEID" val="5VFgKuWWpHG6AhPz8iyCUG"/>
</p:tagLst>
</file>

<file path=ppt/tags/tag456.xml><?xml version="1.0" encoding="utf-8"?>
<p:tagLst xmlns:a="http://schemas.openxmlformats.org/drawingml/2006/main" xmlns:r="http://schemas.openxmlformats.org/officeDocument/2006/relationships" xmlns:p="http://schemas.openxmlformats.org/presentationml/2006/main">
  <p:tag name="DVSHAPEID" val="7OUCUATXxGBfx1CkmQgXRj"/>
</p:tagLst>
</file>

<file path=ppt/tags/tag457.xml><?xml version="1.0" encoding="utf-8"?>
<p:tagLst xmlns:a="http://schemas.openxmlformats.org/drawingml/2006/main" xmlns:r="http://schemas.openxmlformats.org/officeDocument/2006/relationships" xmlns:p="http://schemas.openxmlformats.org/presentationml/2006/main">
  <p:tag name="DVSHAPEID" val="4E85IoVYyA7oOQl8zm3saZ"/>
</p:tagLst>
</file>

<file path=ppt/tags/tag458.xml><?xml version="1.0" encoding="utf-8"?>
<p:tagLst xmlns:a="http://schemas.openxmlformats.org/drawingml/2006/main" xmlns:r="http://schemas.openxmlformats.org/officeDocument/2006/relationships" xmlns:p="http://schemas.openxmlformats.org/presentationml/2006/main">
  <p:tag name="DVSHAPEID" val="vlJOWOWIlXPNKgtOSu1y81"/>
</p:tagLst>
</file>

<file path=ppt/tags/tag459.xml><?xml version="1.0" encoding="utf-8"?>
<p:tagLst xmlns:a="http://schemas.openxmlformats.org/drawingml/2006/main" xmlns:r="http://schemas.openxmlformats.org/officeDocument/2006/relationships" xmlns:p="http://schemas.openxmlformats.org/presentationml/2006/main">
  <p:tag name="DVSHAPEID" val="78cMYegUUo949MlTr62Qe9"/>
</p:tagLst>
</file>

<file path=ppt/tags/tag46.xml><?xml version="1.0" encoding="utf-8"?>
<p:tagLst xmlns:a="http://schemas.openxmlformats.org/drawingml/2006/main" xmlns:r="http://schemas.openxmlformats.org/officeDocument/2006/relationships" xmlns:p="http://schemas.openxmlformats.org/presentationml/2006/main">
  <p:tag name="DVSHAPEID" val="bdB1FlqmHCGb5C53YVPrHn"/>
</p:tagLst>
</file>

<file path=ppt/tags/tag460.xml><?xml version="1.0" encoding="utf-8"?>
<p:tagLst xmlns:a="http://schemas.openxmlformats.org/drawingml/2006/main" xmlns:r="http://schemas.openxmlformats.org/officeDocument/2006/relationships" xmlns:p="http://schemas.openxmlformats.org/presentationml/2006/main">
  <p:tag name="DVSHAPEID" val="z165ELtyrBRteBCaQHrq3q"/>
</p:tagLst>
</file>

<file path=ppt/tags/tag461.xml><?xml version="1.0" encoding="utf-8"?>
<p:tagLst xmlns:a="http://schemas.openxmlformats.org/drawingml/2006/main" xmlns:r="http://schemas.openxmlformats.org/officeDocument/2006/relationships" xmlns:p="http://schemas.openxmlformats.org/presentationml/2006/main">
  <p:tag name="DVSHAPEID" val="DF6HtY3UwhNXzbGSAvrlXy"/>
</p:tagLst>
</file>

<file path=ppt/tags/tag462.xml><?xml version="1.0" encoding="utf-8"?>
<p:tagLst xmlns:a="http://schemas.openxmlformats.org/drawingml/2006/main" xmlns:r="http://schemas.openxmlformats.org/officeDocument/2006/relationships" xmlns:p="http://schemas.openxmlformats.org/presentationml/2006/main">
  <p:tag name="DVSHAPEID" val="dFyKhhgkoN68nqZWhvvw4z"/>
</p:tagLst>
</file>

<file path=ppt/tags/tag463.xml><?xml version="1.0" encoding="utf-8"?>
<p:tagLst xmlns:a="http://schemas.openxmlformats.org/drawingml/2006/main" xmlns:r="http://schemas.openxmlformats.org/officeDocument/2006/relationships" xmlns:p="http://schemas.openxmlformats.org/presentationml/2006/main">
  <p:tag name="NAME" val="Moon"/>
</p:tagLst>
</file>

<file path=ppt/tags/tag464.xml><?xml version="1.0" encoding="utf-8"?>
<p:tagLst xmlns:a="http://schemas.openxmlformats.org/drawingml/2006/main" xmlns:r="http://schemas.openxmlformats.org/officeDocument/2006/relationships" xmlns:p="http://schemas.openxmlformats.org/presentationml/2006/main">
  <p:tag name="NAME" val="Moon"/>
</p:tagLst>
</file>

<file path=ppt/tags/tag465.xml><?xml version="1.0" encoding="utf-8"?>
<p:tagLst xmlns:a="http://schemas.openxmlformats.org/drawingml/2006/main" xmlns:r="http://schemas.openxmlformats.org/officeDocument/2006/relationships" xmlns:p="http://schemas.openxmlformats.org/presentationml/2006/main">
  <p:tag name="NAME" val="Moon"/>
</p:tagLst>
</file>

<file path=ppt/tags/tag466.xml><?xml version="1.0" encoding="utf-8"?>
<p:tagLst xmlns:a="http://schemas.openxmlformats.org/drawingml/2006/main" xmlns:r="http://schemas.openxmlformats.org/officeDocument/2006/relationships" xmlns:p="http://schemas.openxmlformats.org/presentationml/2006/main">
  <p:tag name="NAME" val="MoonShape"/>
</p:tagLst>
</file>

<file path=ppt/tags/tag467.xml><?xml version="1.0" encoding="utf-8"?>
<p:tagLst xmlns:a="http://schemas.openxmlformats.org/drawingml/2006/main" xmlns:r="http://schemas.openxmlformats.org/officeDocument/2006/relationships" xmlns:p="http://schemas.openxmlformats.org/presentationml/2006/main">
  <p:tag name="NAME" val="MoonHalfShape"/>
  <p:tag name="ANGLE" val="1"/>
</p:tagLst>
</file>

<file path=ppt/tags/tag468.xml><?xml version="1.0" encoding="utf-8"?>
<p:tagLst xmlns:a="http://schemas.openxmlformats.org/drawingml/2006/main" xmlns:r="http://schemas.openxmlformats.org/officeDocument/2006/relationships" xmlns:p="http://schemas.openxmlformats.org/presentationml/2006/main">
  <p:tag name="NAME" val="MoonShape"/>
</p:tagLst>
</file>

<file path=ppt/tags/tag469.xml><?xml version="1.0" encoding="utf-8"?>
<p:tagLst xmlns:a="http://schemas.openxmlformats.org/drawingml/2006/main" xmlns:r="http://schemas.openxmlformats.org/officeDocument/2006/relationships" xmlns:p="http://schemas.openxmlformats.org/presentationml/2006/main">
  <p:tag name="ANGLE" val="2"/>
  <p:tag name="NAME" val="MoonHalfShape"/>
</p:tagLst>
</file>

<file path=ppt/tags/tag47.xml><?xml version="1.0" encoding="utf-8"?>
<p:tagLst xmlns:a="http://schemas.openxmlformats.org/drawingml/2006/main" xmlns:r="http://schemas.openxmlformats.org/officeDocument/2006/relationships" xmlns:p="http://schemas.openxmlformats.org/presentationml/2006/main">
  <p:tag name="DVSHAPEID" val="ftY7S4erxNvqTMJFQKaRD9"/>
</p:tagLst>
</file>

<file path=ppt/tags/tag470.xml><?xml version="1.0" encoding="utf-8"?>
<p:tagLst xmlns:a="http://schemas.openxmlformats.org/drawingml/2006/main" xmlns:r="http://schemas.openxmlformats.org/officeDocument/2006/relationships" xmlns:p="http://schemas.openxmlformats.org/presentationml/2006/main">
  <p:tag name="NAME" val="MoonShape"/>
</p:tagLst>
</file>

<file path=ppt/tags/tag471.xml><?xml version="1.0" encoding="utf-8"?>
<p:tagLst xmlns:a="http://schemas.openxmlformats.org/drawingml/2006/main" xmlns:r="http://schemas.openxmlformats.org/officeDocument/2006/relationships" xmlns:p="http://schemas.openxmlformats.org/presentationml/2006/main">
  <p:tag name="ANGLE" val="4"/>
  <p:tag name="NAME" val="MoonHalfShape"/>
</p:tagLst>
</file>

<file path=ppt/tags/tag472.xml><?xml version="1.0" encoding="utf-8"?>
<p:tagLst xmlns:a="http://schemas.openxmlformats.org/drawingml/2006/main" xmlns:r="http://schemas.openxmlformats.org/officeDocument/2006/relationships" xmlns:p="http://schemas.openxmlformats.org/presentationml/2006/main">
  <p:tag name="DVSHAPEID" val="sZToYdmQFXNkM8hPlHki3X"/>
</p:tagLst>
</file>

<file path=ppt/tags/tag473.xml><?xml version="1.0" encoding="utf-8"?>
<p:tagLst xmlns:a="http://schemas.openxmlformats.org/drawingml/2006/main" xmlns:r="http://schemas.openxmlformats.org/officeDocument/2006/relationships" xmlns:p="http://schemas.openxmlformats.org/presentationml/2006/main">
  <p:tag name="DVSHAPEID" val="idXBeCddwA2gpnRtsiY2hy"/>
</p:tagLst>
</file>

<file path=ppt/tags/tag474.xml><?xml version="1.0" encoding="utf-8"?>
<p:tagLst xmlns:a="http://schemas.openxmlformats.org/drawingml/2006/main" xmlns:r="http://schemas.openxmlformats.org/officeDocument/2006/relationships" xmlns:p="http://schemas.openxmlformats.org/presentationml/2006/main">
  <p:tag name="NAME" val="McK Disclaimer"/>
  <p:tag name="RESIZE" val="Yes"/>
  <p:tag name="LLEFT" val=" 210.125"/>
  <p:tag name="LTOP" val=" 469.875"/>
</p:tagLst>
</file>

<file path=ppt/tags/tag475.xml><?xml version="1.0" encoding="utf-8"?>
<p:tagLst xmlns:a="http://schemas.openxmlformats.org/drawingml/2006/main" xmlns:r="http://schemas.openxmlformats.org/officeDocument/2006/relationships" xmlns:p="http://schemas.openxmlformats.org/presentationml/2006/main">
  <p:tag name="DVSHAPEID" val="3tyc3kL84vSfwTuUcajtiu"/>
</p:tagLst>
</file>

<file path=ppt/tags/tag476.xml><?xml version="1.0" encoding="utf-8"?>
<p:tagLst xmlns:a="http://schemas.openxmlformats.org/drawingml/2006/main" xmlns:r="http://schemas.openxmlformats.org/officeDocument/2006/relationships" xmlns:p="http://schemas.openxmlformats.org/presentationml/2006/main">
  <p:tag name="DVSHAPEID" val="Z2tJLvDfs2TaRpXRaDa7dQ"/>
</p:tagLst>
</file>

<file path=ppt/tags/tag477.xml><?xml version="1.0" encoding="utf-8"?>
<p:tagLst xmlns:a="http://schemas.openxmlformats.org/drawingml/2006/main" xmlns:r="http://schemas.openxmlformats.org/officeDocument/2006/relationships" xmlns:p="http://schemas.openxmlformats.org/presentationml/2006/main">
  <p:tag name="DVSHAPEID" val="weAj4m6sn1R3vk2OFImONw"/>
</p:tagLst>
</file>

<file path=ppt/tags/tag478.xml><?xml version="1.0" encoding="utf-8"?>
<p:tagLst xmlns:a="http://schemas.openxmlformats.org/drawingml/2006/main" xmlns:r="http://schemas.openxmlformats.org/officeDocument/2006/relationships" xmlns:p="http://schemas.openxmlformats.org/presentationml/2006/main">
  <p:tag name="DVSHAPEID" val="bxSjeR1CNY36ictt3hty8N"/>
</p:tagLst>
</file>

<file path=ppt/tags/tag479.xml><?xml version="1.0" encoding="utf-8"?>
<p:tagLst xmlns:a="http://schemas.openxmlformats.org/drawingml/2006/main" xmlns:r="http://schemas.openxmlformats.org/officeDocument/2006/relationships" xmlns:p="http://schemas.openxmlformats.org/presentationml/2006/main">
  <p:tag name="DVSHAPEID" val="gZSmdM9tAcaW1TFyr9fhnz"/>
</p:tagLst>
</file>

<file path=ppt/tags/tag48.xml><?xml version="1.0" encoding="utf-8"?>
<p:tagLst xmlns:a="http://schemas.openxmlformats.org/drawingml/2006/main" xmlns:r="http://schemas.openxmlformats.org/officeDocument/2006/relationships" xmlns:p="http://schemas.openxmlformats.org/presentationml/2006/main">
  <p:tag name="DVSHAPEID" val="M2TL0nCf4DmOX83xsl8g5T"/>
</p:tagLst>
</file>

<file path=ppt/tags/tag480.xml><?xml version="1.0" encoding="utf-8"?>
<p:tagLst xmlns:a="http://schemas.openxmlformats.org/drawingml/2006/main" xmlns:r="http://schemas.openxmlformats.org/officeDocument/2006/relationships" xmlns:p="http://schemas.openxmlformats.org/presentationml/2006/main">
  <p:tag name="DVSHAPEID" val="b1916dyC1KrHra3nvzhtsP"/>
</p:tagLst>
</file>

<file path=ppt/tags/tag481.xml><?xml version="1.0" encoding="utf-8"?>
<p:tagLst xmlns:a="http://schemas.openxmlformats.org/drawingml/2006/main" xmlns:r="http://schemas.openxmlformats.org/officeDocument/2006/relationships" xmlns:p="http://schemas.openxmlformats.org/presentationml/2006/main">
  <p:tag name="DVSHAPEID" val="e81j2lnsEemk0qa7AKeblG"/>
</p:tagLst>
</file>

<file path=ppt/tags/tag482.xml><?xml version="1.0" encoding="utf-8"?>
<p:tagLst xmlns:a="http://schemas.openxmlformats.org/drawingml/2006/main" xmlns:r="http://schemas.openxmlformats.org/officeDocument/2006/relationships" xmlns:p="http://schemas.openxmlformats.org/presentationml/2006/main">
  <p:tag name="DVSHAPEID" val="mutG7tzUon9ybiPbUpPfig"/>
</p:tagLst>
</file>

<file path=ppt/tags/tag483.xml><?xml version="1.0" encoding="utf-8"?>
<p:tagLst xmlns:a="http://schemas.openxmlformats.org/drawingml/2006/main" xmlns:r="http://schemas.openxmlformats.org/officeDocument/2006/relationships" xmlns:p="http://schemas.openxmlformats.org/presentationml/2006/main">
  <p:tag name="DVSHAPEID" val="f7eOc0FpqJq19K2oIH5WXt"/>
</p:tagLst>
</file>

<file path=ppt/tags/tag484.xml><?xml version="1.0" encoding="utf-8"?>
<p:tagLst xmlns:a="http://schemas.openxmlformats.org/drawingml/2006/main" xmlns:r="http://schemas.openxmlformats.org/officeDocument/2006/relationships" xmlns:p="http://schemas.openxmlformats.org/presentationml/2006/main">
  <p:tag name="DVSHAPEID" val="v4WVZ2HW3Ju5v8LDP9oiBK"/>
</p:tagLst>
</file>

<file path=ppt/tags/tag485.xml><?xml version="1.0" encoding="utf-8"?>
<p:tagLst xmlns:a="http://schemas.openxmlformats.org/drawingml/2006/main" xmlns:r="http://schemas.openxmlformats.org/officeDocument/2006/relationships" xmlns:p="http://schemas.openxmlformats.org/presentationml/2006/main">
  <p:tag name="DVSHAPEID" val="LZMjcxne6NDNNc1P8a31pJ"/>
</p:tagLst>
</file>

<file path=ppt/tags/tag486.xml><?xml version="1.0" encoding="utf-8"?>
<p:tagLst xmlns:a="http://schemas.openxmlformats.org/drawingml/2006/main" xmlns:r="http://schemas.openxmlformats.org/officeDocument/2006/relationships" xmlns:p="http://schemas.openxmlformats.org/presentationml/2006/main">
  <p:tag name="DVSHAPEID" val="Gg1qtY6WZHs5rr8JGLEbTZ"/>
</p:tagLst>
</file>

<file path=ppt/tags/tag487.xml><?xml version="1.0" encoding="utf-8"?>
<p:tagLst xmlns:a="http://schemas.openxmlformats.org/drawingml/2006/main" xmlns:r="http://schemas.openxmlformats.org/officeDocument/2006/relationships" xmlns:p="http://schemas.openxmlformats.org/presentationml/2006/main">
  <p:tag name="DVSHAPEID" val="RqOfTDdWQruDZhIRNhdrOo"/>
</p:tagLst>
</file>

<file path=ppt/tags/tag488.xml><?xml version="1.0" encoding="utf-8"?>
<p:tagLst xmlns:a="http://schemas.openxmlformats.org/drawingml/2006/main" xmlns:r="http://schemas.openxmlformats.org/officeDocument/2006/relationships" xmlns:p="http://schemas.openxmlformats.org/presentationml/2006/main">
  <p:tag name="DVSHAPEID" val="FiZyNyOJRSGGpBCd4sJ3R1"/>
</p:tagLst>
</file>

<file path=ppt/tags/tag489.xml><?xml version="1.0" encoding="utf-8"?>
<p:tagLst xmlns:a="http://schemas.openxmlformats.org/drawingml/2006/main" xmlns:r="http://schemas.openxmlformats.org/officeDocument/2006/relationships" xmlns:p="http://schemas.openxmlformats.org/presentationml/2006/main">
  <p:tag name="DVSHAPEID" val="TRegGf9HlNV31ceprX7npU"/>
</p:tagLst>
</file>

<file path=ppt/tags/tag49.xml><?xml version="1.0" encoding="utf-8"?>
<p:tagLst xmlns:a="http://schemas.openxmlformats.org/drawingml/2006/main" xmlns:r="http://schemas.openxmlformats.org/officeDocument/2006/relationships" xmlns:p="http://schemas.openxmlformats.org/presentationml/2006/main">
  <p:tag name="DVSHAPEID" val="GFIikj44gQK6HWd73QPiIS"/>
</p:tagLst>
</file>

<file path=ppt/tags/tag490.xml><?xml version="1.0" encoding="utf-8"?>
<p:tagLst xmlns:a="http://schemas.openxmlformats.org/drawingml/2006/main" xmlns:r="http://schemas.openxmlformats.org/officeDocument/2006/relationships" xmlns:p="http://schemas.openxmlformats.org/presentationml/2006/main">
  <p:tag name="DVSHAPEID" val="8VMJdQwoGFSKLhYUmf3g3w"/>
</p:tagLst>
</file>

<file path=ppt/tags/tag491.xml><?xml version="1.0" encoding="utf-8"?>
<p:tagLst xmlns:a="http://schemas.openxmlformats.org/drawingml/2006/main" xmlns:r="http://schemas.openxmlformats.org/officeDocument/2006/relationships" xmlns:p="http://schemas.openxmlformats.org/presentationml/2006/main">
  <p:tag name="DVSHAPEID" val="QRuaZvSkRsIYJjuW2iaW6f"/>
</p:tagLst>
</file>

<file path=ppt/tags/tag492.xml><?xml version="1.0" encoding="utf-8"?>
<p:tagLst xmlns:a="http://schemas.openxmlformats.org/drawingml/2006/main" xmlns:r="http://schemas.openxmlformats.org/officeDocument/2006/relationships" xmlns:p="http://schemas.openxmlformats.org/presentationml/2006/main">
  <p:tag name="DVSHAPEID" val="atd1kOWbCPhsGqqQJdiWGG"/>
</p:tagLst>
</file>

<file path=ppt/tags/tag493.xml><?xml version="1.0" encoding="utf-8"?>
<p:tagLst xmlns:a="http://schemas.openxmlformats.org/drawingml/2006/main" xmlns:r="http://schemas.openxmlformats.org/officeDocument/2006/relationships" xmlns:p="http://schemas.openxmlformats.org/presentationml/2006/main">
  <p:tag name="DVSHAPEID" val="aXZ5CjdAjzwmWKmFEDde7A"/>
</p:tagLst>
</file>

<file path=ppt/tags/tag494.xml><?xml version="1.0" encoding="utf-8"?>
<p:tagLst xmlns:a="http://schemas.openxmlformats.org/drawingml/2006/main" xmlns:r="http://schemas.openxmlformats.org/officeDocument/2006/relationships" xmlns:p="http://schemas.openxmlformats.org/presentationml/2006/main">
  <p:tag name="DVSHAPEID" val="sLXYkhprg64uif2ecDY1wH"/>
</p:tagLst>
</file>

<file path=ppt/tags/tag495.xml><?xml version="1.0" encoding="utf-8"?>
<p:tagLst xmlns:a="http://schemas.openxmlformats.org/drawingml/2006/main" xmlns:r="http://schemas.openxmlformats.org/officeDocument/2006/relationships" xmlns:p="http://schemas.openxmlformats.org/presentationml/2006/main">
  <p:tag name="DVSHAPEID" val="AOsR0PXmXrbtKvglPF87zB"/>
</p:tagLst>
</file>

<file path=ppt/tags/tag496.xml><?xml version="1.0" encoding="utf-8"?>
<p:tagLst xmlns:a="http://schemas.openxmlformats.org/drawingml/2006/main" xmlns:r="http://schemas.openxmlformats.org/officeDocument/2006/relationships" xmlns:p="http://schemas.openxmlformats.org/presentationml/2006/main">
  <p:tag name="DVSHAPEID" val="XiS6eAcLIKxEHa5WxYLvUe"/>
</p:tagLst>
</file>

<file path=ppt/tags/tag497.xml><?xml version="1.0" encoding="utf-8"?>
<p:tagLst xmlns:a="http://schemas.openxmlformats.org/drawingml/2006/main" xmlns:r="http://schemas.openxmlformats.org/officeDocument/2006/relationships" xmlns:p="http://schemas.openxmlformats.org/presentationml/2006/main">
  <p:tag name="DVSHAPEID" val="vVR6XJC4UJrZR9YUAn9cIq"/>
</p:tagLst>
</file>

<file path=ppt/tags/tag498.xml><?xml version="1.0" encoding="utf-8"?>
<p:tagLst xmlns:a="http://schemas.openxmlformats.org/drawingml/2006/main" xmlns:r="http://schemas.openxmlformats.org/officeDocument/2006/relationships" xmlns:p="http://schemas.openxmlformats.org/presentationml/2006/main">
  <p:tag name="DVSHAPEID" val="W5O5fT79l4HINWf8Ct8EPN"/>
</p:tagLst>
</file>

<file path=ppt/tags/tag499.xml><?xml version="1.0" encoding="utf-8"?>
<p:tagLst xmlns:a="http://schemas.openxmlformats.org/drawingml/2006/main" xmlns:r="http://schemas.openxmlformats.org/officeDocument/2006/relationships" xmlns:p="http://schemas.openxmlformats.org/presentationml/2006/main">
  <p:tag name="DVSHAPEID" val="cIjWXDnnlHv4ZLiRuJWLnn"/>
</p:tagLst>
</file>

<file path=ppt/tags/tag5.xml><?xml version="1.0" encoding="utf-8"?>
<p:tagLst xmlns:a="http://schemas.openxmlformats.org/drawingml/2006/main" xmlns:r="http://schemas.openxmlformats.org/officeDocument/2006/relationships" xmlns:p="http://schemas.openxmlformats.org/presentationml/2006/main">
  <p:tag name="DVSHAPEID" val="8NdEmmxiiyGv0gTVhHai46"/>
</p:tagLst>
</file>

<file path=ppt/tags/tag50.xml><?xml version="1.0" encoding="utf-8"?>
<p:tagLst xmlns:a="http://schemas.openxmlformats.org/drawingml/2006/main" xmlns:r="http://schemas.openxmlformats.org/officeDocument/2006/relationships" xmlns:p="http://schemas.openxmlformats.org/presentationml/2006/main">
  <p:tag name="DVSHAPEID" val="35OBCiiOJm3Sme2I3jaZmw"/>
</p:tagLst>
</file>

<file path=ppt/tags/tag500.xml><?xml version="1.0" encoding="utf-8"?>
<p:tagLst xmlns:a="http://schemas.openxmlformats.org/drawingml/2006/main" xmlns:r="http://schemas.openxmlformats.org/officeDocument/2006/relationships" xmlns:p="http://schemas.openxmlformats.org/presentationml/2006/main">
  <p:tag name="DVSHAPEID" val="vVR6XJC4UJrZR9YUAn9cIq"/>
</p:tagLst>
</file>

<file path=ppt/tags/tag501.xml><?xml version="1.0" encoding="utf-8"?>
<p:tagLst xmlns:a="http://schemas.openxmlformats.org/drawingml/2006/main" xmlns:r="http://schemas.openxmlformats.org/officeDocument/2006/relationships" xmlns:p="http://schemas.openxmlformats.org/presentationml/2006/main">
  <p:tag name="DVSHAPEID" val="vVR6XJC4UJrZR9YUAn9cIq"/>
</p:tagLst>
</file>

<file path=ppt/tags/tag502.xml><?xml version="1.0" encoding="utf-8"?>
<p:tagLst xmlns:a="http://schemas.openxmlformats.org/drawingml/2006/main" xmlns:r="http://schemas.openxmlformats.org/officeDocument/2006/relationships" xmlns:p="http://schemas.openxmlformats.org/presentationml/2006/main">
  <p:tag name="DVSHAPEID" val="vVR6XJC4UJrZR9YUAn9cIq"/>
</p:tagLst>
</file>

<file path=ppt/tags/tag503.xml><?xml version="1.0" encoding="utf-8"?>
<p:tagLst xmlns:a="http://schemas.openxmlformats.org/drawingml/2006/main" xmlns:r="http://schemas.openxmlformats.org/officeDocument/2006/relationships" xmlns:p="http://schemas.openxmlformats.org/presentationml/2006/main">
  <p:tag name="DVSHAPEID" val="vVR6XJC4UJrZR9YUAn9cIq"/>
</p:tagLst>
</file>

<file path=ppt/tags/tag504.xml><?xml version="1.0" encoding="utf-8"?>
<p:tagLst xmlns:a="http://schemas.openxmlformats.org/drawingml/2006/main" xmlns:r="http://schemas.openxmlformats.org/officeDocument/2006/relationships" xmlns:p="http://schemas.openxmlformats.org/presentationml/2006/main">
  <p:tag name="DVSHAPEID" val="vVR6XJC4UJrZR9YUAn9cIq"/>
</p:tagLst>
</file>

<file path=ppt/tags/tag505.xml><?xml version="1.0" encoding="utf-8"?>
<p:tagLst xmlns:a="http://schemas.openxmlformats.org/drawingml/2006/main" xmlns:r="http://schemas.openxmlformats.org/officeDocument/2006/relationships" xmlns:p="http://schemas.openxmlformats.org/presentationml/2006/main">
  <p:tag name="DVSHAPEID" val="vVR6XJC4UJrZR9YUAn9cIq"/>
</p:tagLst>
</file>

<file path=ppt/tags/tag506.xml><?xml version="1.0" encoding="utf-8"?>
<p:tagLst xmlns:a="http://schemas.openxmlformats.org/drawingml/2006/main" xmlns:r="http://schemas.openxmlformats.org/officeDocument/2006/relationships" xmlns:p="http://schemas.openxmlformats.org/presentationml/2006/main">
  <p:tag name="DVSHAPEID" val="vVR6XJC4UJrZR9YUAn9cIq"/>
</p:tagLst>
</file>

<file path=ppt/tags/tag507.xml><?xml version="1.0" encoding="utf-8"?>
<p:tagLst xmlns:a="http://schemas.openxmlformats.org/drawingml/2006/main" xmlns:r="http://schemas.openxmlformats.org/officeDocument/2006/relationships" xmlns:p="http://schemas.openxmlformats.org/presentationml/2006/main">
  <p:tag name="DVSHAPEID" val="vVR6XJC4UJrZR9YUAn9cIq"/>
</p:tagLst>
</file>

<file path=ppt/tags/tag508.xml><?xml version="1.0" encoding="utf-8"?>
<p:tagLst xmlns:a="http://schemas.openxmlformats.org/drawingml/2006/main" xmlns:r="http://schemas.openxmlformats.org/officeDocument/2006/relationships" xmlns:p="http://schemas.openxmlformats.org/presentationml/2006/main">
  <p:tag name="DVSHAPEID" val="vVR6XJC4UJrZR9YUAn9cIq"/>
</p:tagLst>
</file>

<file path=ppt/tags/tag509.xml><?xml version="1.0" encoding="utf-8"?>
<p:tagLst xmlns:a="http://schemas.openxmlformats.org/drawingml/2006/main" xmlns:r="http://schemas.openxmlformats.org/officeDocument/2006/relationships" xmlns:p="http://schemas.openxmlformats.org/presentationml/2006/main">
  <p:tag name="DVSHAPEID" val="vVR6XJC4UJrZR9YUAn9cIq"/>
</p:tagLst>
</file>

<file path=ppt/tags/tag51.xml><?xml version="1.0" encoding="utf-8"?>
<p:tagLst xmlns:a="http://schemas.openxmlformats.org/drawingml/2006/main" xmlns:r="http://schemas.openxmlformats.org/officeDocument/2006/relationships" xmlns:p="http://schemas.openxmlformats.org/presentationml/2006/main">
  <p:tag name="DVSHAPEID" val="3Rq6jkihqNbOBCtIHLMr6n"/>
</p:tagLst>
</file>

<file path=ppt/tags/tag510.xml><?xml version="1.0" encoding="utf-8"?>
<p:tagLst xmlns:a="http://schemas.openxmlformats.org/drawingml/2006/main" xmlns:r="http://schemas.openxmlformats.org/officeDocument/2006/relationships" xmlns:p="http://schemas.openxmlformats.org/presentationml/2006/main">
  <p:tag name="DVSHAPEID" val="vVR6XJC4UJrZR9YUAn9cIq"/>
</p:tagLst>
</file>

<file path=ppt/tags/tag511.xml><?xml version="1.0" encoding="utf-8"?>
<p:tagLst xmlns:a="http://schemas.openxmlformats.org/drawingml/2006/main" xmlns:r="http://schemas.openxmlformats.org/officeDocument/2006/relationships" xmlns:p="http://schemas.openxmlformats.org/presentationml/2006/main">
  <p:tag name="DVSHAPEID" val="mlBtppTKmfpqcYrBokT1EF"/>
</p:tagLst>
</file>

<file path=ppt/tags/tag512.xml><?xml version="1.0" encoding="utf-8"?>
<p:tagLst xmlns:a="http://schemas.openxmlformats.org/drawingml/2006/main" xmlns:r="http://schemas.openxmlformats.org/officeDocument/2006/relationships" xmlns:p="http://schemas.openxmlformats.org/presentationml/2006/main">
  <p:tag name="DVSHAPEID" val="sltv0COldZf6p2TFVKVfmN"/>
</p:tagLst>
</file>

<file path=ppt/tags/tag513.xml><?xml version="1.0" encoding="utf-8"?>
<p:tagLst xmlns:a="http://schemas.openxmlformats.org/drawingml/2006/main" xmlns:r="http://schemas.openxmlformats.org/officeDocument/2006/relationships" xmlns:p="http://schemas.openxmlformats.org/presentationml/2006/main">
  <p:tag name="DVSHAPEID" val="g7wpnJuBkcLGSgZTpgV01q"/>
</p:tagLst>
</file>

<file path=ppt/tags/tag514.xml><?xml version="1.0" encoding="utf-8"?>
<p:tagLst xmlns:a="http://schemas.openxmlformats.org/drawingml/2006/main" xmlns:r="http://schemas.openxmlformats.org/officeDocument/2006/relationships" xmlns:p="http://schemas.openxmlformats.org/presentationml/2006/main">
  <p:tag name="DVSHAPEID" val="5NGZIWHOnEgriXcm3JM30h"/>
</p:tagLst>
</file>

<file path=ppt/tags/tag515.xml><?xml version="1.0" encoding="utf-8"?>
<p:tagLst xmlns:a="http://schemas.openxmlformats.org/drawingml/2006/main" xmlns:r="http://schemas.openxmlformats.org/officeDocument/2006/relationships" xmlns:p="http://schemas.openxmlformats.org/presentationml/2006/main">
  <p:tag name="DVSHAPEID" val="aLwiC1fgNCLy8CQLz6oA6i"/>
</p:tagLst>
</file>

<file path=ppt/tags/tag516.xml><?xml version="1.0" encoding="utf-8"?>
<p:tagLst xmlns:a="http://schemas.openxmlformats.org/drawingml/2006/main" xmlns:r="http://schemas.openxmlformats.org/officeDocument/2006/relationships" xmlns:p="http://schemas.openxmlformats.org/presentationml/2006/main">
  <p:tag name="DVSHAPEID" val="ISEuPKtUG8kOCVsqjGz6QE"/>
</p:tagLst>
</file>

<file path=ppt/tags/tag517.xml><?xml version="1.0" encoding="utf-8"?>
<p:tagLst xmlns:a="http://schemas.openxmlformats.org/drawingml/2006/main" xmlns:r="http://schemas.openxmlformats.org/officeDocument/2006/relationships" xmlns:p="http://schemas.openxmlformats.org/presentationml/2006/main">
  <p:tag name="DVSHAPEID" val="manbEFbK6uvrkVo1JyOHOM"/>
</p:tagLst>
</file>

<file path=ppt/tags/tag518.xml><?xml version="1.0" encoding="utf-8"?>
<p:tagLst xmlns:a="http://schemas.openxmlformats.org/drawingml/2006/main" xmlns:r="http://schemas.openxmlformats.org/officeDocument/2006/relationships" xmlns:p="http://schemas.openxmlformats.org/presentationml/2006/main">
  <p:tag name="DVSHAPEID" val="RdNlywChLrvVBgngiAqnPG"/>
</p:tagLst>
</file>

<file path=ppt/tags/tag519.xml><?xml version="1.0" encoding="utf-8"?>
<p:tagLst xmlns:a="http://schemas.openxmlformats.org/drawingml/2006/main" xmlns:r="http://schemas.openxmlformats.org/officeDocument/2006/relationships" xmlns:p="http://schemas.openxmlformats.org/presentationml/2006/main">
  <p:tag name="DVSHAPEID" val="NfU65mSE8XFAi9oj6E7OI4"/>
</p:tagLst>
</file>

<file path=ppt/tags/tag52.xml><?xml version="1.0" encoding="utf-8"?>
<p:tagLst xmlns:a="http://schemas.openxmlformats.org/drawingml/2006/main" xmlns:r="http://schemas.openxmlformats.org/officeDocument/2006/relationships" xmlns:p="http://schemas.openxmlformats.org/presentationml/2006/main">
  <p:tag name="DVSHAPEID" val="3OzZ5lMw7Ivx2XavYXwsWf"/>
</p:tagLst>
</file>

<file path=ppt/tags/tag520.xml><?xml version="1.0" encoding="utf-8"?>
<p:tagLst xmlns:a="http://schemas.openxmlformats.org/drawingml/2006/main" xmlns:r="http://schemas.openxmlformats.org/officeDocument/2006/relationships" xmlns:p="http://schemas.openxmlformats.org/presentationml/2006/main">
  <p:tag name="DVSHAPEID" val="XUnvNhN6994GT3AY1JhoRn"/>
</p:tagLst>
</file>

<file path=ppt/tags/tag521.xml><?xml version="1.0" encoding="utf-8"?>
<p:tagLst xmlns:a="http://schemas.openxmlformats.org/drawingml/2006/main" xmlns:r="http://schemas.openxmlformats.org/officeDocument/2006/relationships" xmlns:p="http://schemas.openxmlformats.org/presentationml/2006/main">
  <p:tag name="DVSHAPEID" val="w7TiXzbXXKlRJkx8GhdDeI"/>
</p:tagLst>
</file>

<file path=ppt/tags/tag522.xml><?xml version="1.0" encoding="utf-8"?>
<p:tagLst xmlns:a="http://schemas.openxmlformats.org/drawingml/2006/main" xmlns:r="http://schemas.openxmlformats.org/officeDocument/2006/relationships" xmlns:p="http://schemas.openxmlformats.org/presentationml/2006/main">
  <p:tag name="DVSHAPEID" val="WIXpq8MP7cuAofCukdVccj"/>
</p:tagLst>
</file>

<file path=ppt/tags/tag523.xml><?xml version="1.0" encoding="utf-8"?>
<p:tagLst xmlns:a="http://schemas.openxmlformats.org/drawingml/2006/main" xmlns:r="http://schemas.openxmlformats.org/officeDocument/2006/relationships" xmlns:p="http://schemas.openxmlformats.org/presentationml/2006/main">
  <p:tag name="DVSHAPEID" val="i8m2EsKG44A8S6LjVtLYJZ"/>
</p:tagLst>
</file>

<file path=ppt/tags/tag524.xml><?xml version="1.0" encoding="utf-8"?>
<p:tagLst xmlns:a="http://schemas.openxmlformats.org/drawingml/2006/main" xmlns:r="http://schemas.openxmlformats.org/officeDocument/2006/relationships" xmlns:p="http://schemas.openxmlformats.org/presentationml/2006/main">
  <p:tag name="DVSHAPEID" val="cIWuQLYoH4pPpazVZVDECr"/>
</p:tagLst>
</file>

<file path=ppt/tags/tag525.xml><?xml version="1.0" encoding="utf-8"?>
<p:tagLst xmlns:a="http://schemas.openxmlformats.org/drawingml/2006/main" xmlns:r="http://schemas.openxmlformats.org/officeDocument/2006/relationships" xmlns:p="http://schemas.openxmlformats.org/presentationml/2006/main">
  <p:tag name="DVSHAPEID" val="tQSb5bNtZpEiWE5aCZHGnw"/>
</p:tagLst>
</file>

<file path=ppt/tags/tag526.xml><?xml version="1.0" encoding="utf-8"?>
<p:tagLst xmlns:a="http://schemas.openxmlformats.org/drawingml/2006/main" xmlns:r="http://schemas.openxmlformats.org/officeDocument/2006/relationships" xmlns:p="http://schemas.openxmlformats.org/presentationml/2006/main">
  <p:tag name="DVSHAPEID" val="l1kgqT20bd8Obblx92b8C8"/>
</p:tagLst>
</file>

<file path=ppt/tags/tag527.xml><?xml version="1.0" encoding="utf-8"?>
<p:tagLst xmlns:a="http://schemas.openxmlformats.org/drawingml/2006/main" xmlns:r="http://schemas.openxmlformats.org/officeDocument/2006/relationships" xmlns:p="http://schemas.openxmlformats.org/presentationml/2006/main">
  <p:tag name="DVSHAPEID" val="m9VhvbXZI2vDnW5aHSM71h"/>
</p:tagLst>
</file>

<file path=ppt/tags/tag528.xml><?xml version="1.0" encoding="utf-8"?>
<p:tagLst xmlns:a="http://schemas.openxmlformats.org/drawingml/2006/main" xmlns:r="http://schemas.openxmlformats.org/officeDocument/2006/relationships" xmlns:p="http://schemas.openxmlformats.org/presentationml/2006/main">
  <p:tag name="DVSHAPEID" val="rA4r9M4S04GcEak9nR3bu5"/>
</p:tagLst>
</file>

<file path=ppt/tags/tag529.xml><?xml version="1.0" encoding="utf-8"?>
<p:tagLst xmlns:a="http://schemas.openxmlformats.org/drawingml/2006/main" xmlns:r="http://schemas.openxmlformats.org/officeDocument/2006/relationships" xmlns:p="http://schemas.openxmlformats.org/presentationml/2006/main">
  <p:tag name="DVSHAPEID" val="ixNpsYlilv75Hkc41aVQ1r"/>
</p:tagLst>
</file>

<file path=ppt/tags/tag53.xml><?xml version="1.0" encoding="utf-8"?>
<p:tagLst xmlns:a="http://schemas.openxmlformats.org/drawingml/2006/main" xmlns:r="http://schemas.openxmlformats.org/officeDocument/2006/relationships" xmlns:p="http://schemas.openxmlformats.org/presentationml/2006/main">
  <p:tag name="DVSHAPEID" val="HxCpelBodVpFOCxkfXuUGs"/>
</p:tagLst>
</file>

<file path=ppt/tags/tag530.xml><?xml version="1.0" encoding="utf-8"?>
<p:tagLst xmlns:a="http://schemas.openxmlformats.org/drawingml/2006/main" xmlns:r="http://schemas.openxmlformats.org/officeDocument/2006/relationships" xmlns:p="http://schemas.openxmlformats.org/presentationml/2006/main">
  <p:tag name="DVSHAPEID" val="WahUPxvU4PMmiwDKk5wIIb"/>
</p:tagLst>
</file>

<file path=ppt/tags/tag531.xml><?xml version="1.0" encoding="utf-8"?>
<p:tagLst xmlns:a="http://schemas.openxmlformats.org/drawingml/2006/main" xmlns:r="http://schemas.openxmlformats.org/officeDocument/2006/relationships" xmlns:p="http://schemas.openxmlformats.org/presentationml/2006/main">
  <p:tag name="DVSHAPEID" val="5zt0WjPSgE3QBD7x9NNqrh"/>
</p:tagLst>
</file>

<file path=ppt/tags/tag532.xml><?xml version="1.0" encoding="utf-8"?>
<p:tagLst xmlns:a="http://schemas.openxmlformats.org/drawingml/2006/main" xmlns:r="http://schemas.openxmlformats.org/officeDocument/2006/relationships" xmlns:p="http://schemas.openxmlformats.org/presentationml/2006/main">
  <p:tag name="DVSHAPEID" val="il2FqhQPjjJL5HrPAb4bz8"/>
</p:tagLst>
</file>

<file path=ppt/tags/tag533.xml><?xml version="1.0" encoding="utf-8"?>
<p:tagLst xmlns:a="http://schemas.openxmlformats.org/drawingml/2006/main" xmlns:r="http://schemas.openxmlformats.org/officeDocument/2006/relationships" xmlns:p="http://schemas.openxmlformats.org/presentationml/2006/main">
  <p:tag name="DVSHAPEID" val="irV0CMWJUhJNg7YhSy1rkK"/>
</p:tagLst>
</file>

<file path=ppt/tags/tag534.xml><?xml version="1.0" encoding="utf-8"?>
<p:tagLst xmlns:a="http://schemas.openxmlformats.org/drawingml/2006/main" xmlns:r="http://schemas.openxmlformats.org/officeDocument/2006/relationships" xmlns:p="http://schemas.openxmlformats.org/presentationml/2006/main">
  <p:tag name="DVSHAPEID" val="7Pxp6kcBlfIa3AKqE3TAor"/>
</p:tagLst>
</file>

<file path=ppt/tags/tag535.xml><?xml version="1.0" encoding="utf-8"?>
<p:tagLst xmlns:a="http://schemas.openxmlformats.org/drawingml/2006/main" xmlns:r="http://schemas.openxmlformats.org/officeDocument/2006/relationships" xmlns:p="http://schemas.openxmlformats.org/presentationml/2006/main">
  <p:tag name="DVSHAPEID" val="1hrjRjiwa7Nxk5scGCwjWu"/>
</p:tagLst>
</file>

<file path=ppt/tags/tag536.xml><?xml version="1.0" encoding="utf-8"?>
<p:tagLst xmlns:a="http://schemas.openxmlformats.org/drawingml/2006/main" xmlns:r="http://schemas.openxmlformats.org/officeDocument/2006/relationships" xmlns:p="http://schemas.openxmlformats.org/presentationml/2006/main">
  <p:tag name="DVSHAPEID" val="554nwsTYyKmFOgYMsSjP5A"/>
</p:tagLst>
</file>

<file path=ppt/tags/tag537.xml><?xml version="1.0" encoding="utf-8"?>
<p:tagLst xmlns:a="http://schemas.openxmlformats.org/drawingml/2006/main" xmlns:r="http://schemas.openxmlformats.org/officeDocument/2006/relationships" xmlns:p="http://schemas.openxmlformats.org/presentationml/2006/main">
  <p:tag name="DVSHAPEID" val="nvfEYsmh35vxbmftNQCbz2"/>
</p:tagLst>
</file>

<file path=ppt/tags/tag538.xml><?xml version="1.0" encoding="utf-8"?>
<p:tagLst xmlns:a="http://schemas.openxmlformats.org/drawingml/2006/main" xmlns:r="http://schemas.openxmlformats.org/officeDocument/2006/relationships" xmlns:p="http://schemas.openxmlformats.org/presentationml/2006/main">
  <p:tag name="DVSHAPEID" val="bEhbdU9DZ6pvHy8RurBhGg"/>
</p:tagLst>
</file>

<file path=ppt/tags/tag539.xml><?xml version="1.0" encoding="utf-8"?>
<p:tagLst xmlns:a="http://schemas.openxmlformats.org/drawingml/2006/main" xmlns:r="http://schemas.openxmlformats.org/officeDocument/2006/relationships" xmlns:p="http://schemas.openxmlformats.org/presentationml/2006/main">
  <p:tag name="DVSHAPEID" val="ag4CwZ5scT0kkAnMes7p5o"/>
</p:tagLst>
</file>

<file path=ppt/tags/tag54.xml><?xml version="1.0" encoding="utf-8"?>
<p:tagLst xmlns:a="http://schemas.openxmlformats.org/drawingml/2006/main" xmlns:r="http://schemas.openxmlformats.org/officeDocument/2006/relationships" xmlns:p="http://schemas.openxmlformats.org/presentationml/2006/main">
  <p:tag name="DVSHAPEID" val="j3AwxbNOVErN72nG6rUIuA"/>
</p:tagLst>
</file>

<file path=ppt/tags/tag540.xml><?xml version="1.0" encoding="utf-8"?>
<p:tagLst xmlns:a="http://schemas.openxmlformats.org/drawingml/2006/main" xmlns:r="http://schemas.openxmlformats.org/officeDocument/2006/relationships" xmlns:p="http://schemas.openxmlformats.org/presentationml/2006/main">
  <p:tag name="DVSHAPEID" val="8GEGkVlbAimUu06Bn9yxUv"/>
</p:tagLst>
</file>

<file path=ppt/tags/tag541.xml><?xml version="1.0" encoding="utf-8"?>
<p:tagLst xmlns:a="http://schemas.openxmlformats.org/drawingml/2006/main" xmlns:r="http://schemas.openxmlformats.org/officeDocument/2006/relationships" xmlns:p="http://schemas.openxmlformats.org/presentationml/2006/main">
  <p:tag name="DVSHAPEID" val="unexuIc89hbL8oYPFa61iI"/>
</p:tagLst>
</file>

<file path=ppt/tags/tag542.xml><?xml version="1.0" encoding="utf-8"?>
<p:tagLst xmlns:a="http://schemas.openxmlformats.org/drawingml/2006/main" xmlns:r="http://schemas.openxmlformats.org/officeDocument/2006/relationships" xmlns:p="http://schemas.openxmlformats.org/presentationml/2006/main">
  <p:tag name="DVSHAPEID" val="Yp5mFD4YRyuCbgsMqDYr95"/>
</p:tagLst>
</file>

<file path=ppt/tags/tag543.xml><?xml version="1.0" encoding="utf-8"?>
<p:tagLst xmlns:a="http://schemas.openxmlformats.org/drawingml/2006/main" xmlns:r="http://schemas.openxmlformats.org/officeDocument/2006/relationships" xmlns:p="http://schemas.openxmlformats.org/presentationml/2006/main">
  <p:tag name="DVSHAPEID" val="JJSIDyuoqScMoPr82z4apD"/>
</p:tagLst>
</file>

<file path=ppt/tags/tag544.xml><?xml version="1.0" encoding="utf-8"?>
<p:tagLst xmlns:a="http://schemas.openxmlformats.org/drawingml/2006/main" xmlns:r="http://schemas.openxmlformats.org/officeDocument/2006/relationships" xmlns:p="http://schemas.openxmlformats.org/presentationml/2006/main">
  <p:tag name="DVSHAPEID" val="gvdHnSJt2RzTGmtXZwtt7B"/>
</p:tagLst>
</file>

<file path=ppt/tags/tag545.xml><?xml version="1.0" encoding="utf-8"?>
<p:tagLst xmlns:a="http://schemas.openxmlformats.org/drawingml/2006/main" xmlns:r="http://schemas.openxmlformats.org/officeDocument/2006/relationships" xmlns:p="http://schemas.openxmlformats.org/presentationml/2006/main">
  <p:tag name="DVSHAPEID" val="ppSDkiApnYF5snuVbCEXQl"/>
</p:tagLst>
</file>

<file path=ppt/tags/tag546.xml><?xml version="1.0" encoding="utf-8"?>
<p:tagLst xmlns:a="http://schemas.openxmlformats.org/drawingml/2006/main" xmlns:r="http://schemas.openxmlformats.org/officeDocument/2006/relationships" xmlns:p="http://schemas.openxmlformats.org/presentationml/2006/main">
  <p:tag name="DVSHAPEID" val="du85E5zyGWvE5NOJxqSCtB"/>
</p:tagLst>
</file>

<file path=ppt/tags/tag547.xml><?xml version="1.0" encoding="utf-8"?>
<p:tagLst xmlns:a="http://schemas.openxmlformats.org/drawingml/2006/main" xmlns:r="http://schemas.openxmlformats.org/officeDocument/2006/relationships" xmlns:p="http://schemas.openxmlformats.org/presentationml/2006/main">
  <p:tag name="DVSHAPEID" val="eAU6s4lROaL3cnufEvQOhJ"/>
</p:tagLst>
</file>

<file path=ppt/tags/tag548.xml><?xml version="1.0" encoding="utf-8"?>
<p:tagLst xmlns:a="http://schemas.openxmlformats.org/drawingml/2006/main" xmlns:r="http://schemas.openxmlformats.org/officeDocument/2006/relationships" xmlns:p="http://schemas.openxmlformats.org/presentationml/2006/main">
  <p:tag name="DVSHAPEID" val="zNhH6r4e4dRBgxbxDvdP8l"/>
</p:tagLst>
</file>

<file path=ppt/tags/tag549.xml><?xml version="1.0" encoding="utf-8"?>
<p:tagLst xmlns:a="http://schemas.openxmlformats.org/drawingml/2006/main" xmlns:r="http://schemas.openxmlformats.org/officeDocument/2006/relationships" xmlns:p="http://schemas.openxmlformats.org/presentationml/2006/main">
  <p:tag name="DVSHAPEID" val="T1BrehLnMFkv16PLXTMz5x"/>
</p:tagLst>
</file>

<file path=ppt/tags/tag55.xml><?xml version="1.0" encoding="utf-8"?>
<p:tagLst xmlns:a="http://schemas.openxmlformats.org/drawingml/2006/main" xmlns:r="http://schemas.openxmlformats.org/officeDocument/2006/relationships" xmlns:p="http://schemas.openxmlformats.org/presentationml/2006/main">
  <p:tag name="DVSHAPEID" val="8m9yYEIzX1zeezOINpBoZL"/>
</p:tagLst>
</file>

<file path=ppt/tags/tag550.xml><?xml version="1.0" encoding="utf-8"?>
<p:tagLst xmlns:a="http://schemas.openxmlformats.org/drawingml/2006/main" xmlns:r="http://schemas.openxmlformats.org/officeDocument/2006/relationships" xmlns:p="http://schemas.openxmlformats.org/presentationml/2006/main">
  <p:tag name="DVSHAPEID" val="bA7X46RlBrAeUf5FcNsHrc"/>
</p:tagLst>
</file>

<file path=ppt/tags/tag551.xml><?xml version="1.0" encoding="utf-8"?>
<p:tagLst xmlns:a="http://schemas.openxmlformats.org/drawingml/2006/main" xmlns:r="http://schemas.openxmlformats.org/officeDocument/2006/relationships" xmlns:p="http://schemas.openxmlformats.org/presentationml/2006/main">
  <p:tag name="DVSHAPEID" val="hLw4ISxj2yflP1jhcEvr3S"/>
</p:tagLst>
</file>

<file path=ppt/tags/tag552.xml><?xml version="1.0" encoding="utf-8"?>
<p:tagLst xmlns:a="http://schemas.openxmlformats.org/drawingml/2006/main" xmlns:r="http://schemas.openxmlformats.org/officeDocument/2006/relationships" xmlns:p="http://schemas.openxmlformats.org/presentationml/2006/main">
  <p:tag name="DVSHAPEID" val="UMbzFhHZ7o6YilqZoZNip2"/>
</p:tagLst>
</file>

<file path=ppt/tags/tag553.xml><?xml version="1.0" encoding="utf-8"?>
<p:tagLst xmlns:a="http://schemas.openxmlformats.org/drawingml/2006/main" xmlns:r="http://schemas.openxmlformats.org/officeDocument/2006/relationships" xmlns:p="http://schemas.openxmlformats.org/presentationml/2006/main">
  <p:tag name="DVSHAPEID" val="Yzp4mVBNbZ9pRJT8cgC3rR"/>
</p:tagLst>
</file>

<file path=ppt/tags/tag554.xml><?xml version="1.0" encoding="utf-8"?>
<p:tagLst xmlns:a="http://schemas.openxmlformats.org/drawingml/2006/main" xmlns:r="http://schemas.openxmlformats.org/officeDocument/2006/relationships" xmlns:p="http://schemas.openxmlformats.org/presentationml/2006/main">
  <p:tag name="DVSHAPEID" val="fQIYQcgwEKsRNC9BVLojc6"/>
</p:tagLst>
</file>

<file path=ppt/tags/tag555.xml><?xml version="1.0" encoding="utf-8"?>
<p:tagLst xmlns:a="http://schemas.openxmlformats.org/drawingml/2006/main" xmlns:r="http://schemas.openxmlformats.org/officeDocument/2006/relationships" xmlns:p="http://schemas.openxmlformats.org/presentationml/2006/main">
  <p:tag name="DVSHAPEID" val="PTuG6fNwGmB7jylo4oxFlo"/>
</p:tagLst>
</file>

<file path=ppt/tags/tag556.xml><?xml version="1.0" encoding="utf-8"?>
<p:tagLst xmlns:a="http://schemas.openxmlformats.org/drawingml/2006/main" xmlns:r="http://schemas.openxmlformats.org/officeDocument/2006/relationships" xmlns:p="http://schemas.openxmlformats.org/presentationml/2006/main">
  <p:tag name="DVSHAPEID" val="WZWgZAlQF7E91Pta50J746"/>
</p:tagLst>
</file>

<file path=ppt/tags/tag557.xml><?xml version="1.0" encoding="utf-8"?>
<p:tagLst xmlns:a="http://schemas.openxmlformats.org/drawingml/2006/main" xmlns:r="http://schemas.openxmlformats.org/officeDocument/2006/relationships" xmlns:p="http://schemas.openxmlformats.org/presentationml/2006/main">
  <p:tag name="DVSHAPEID" val="fFiAfxHZMxKqWuKPgcbQHt"/>
</p:tagLst>
</file>

<file path=ppt/tags/tag558.xml><?xml version="1.0" encoding="utf-8"?>
<p:tagLst xmlns:a="http://schemas.openxmlformats.org/drawingml/2006/main" xmlns:r="http://schemas.openxmlformats.org/officeDocument/2006/relationships" xmlns:p="http://schemas.openxmlformats.org/presentationml/2006/main">
  <p:tag name="DVSHAPEID" val="taxwUUiwVdkQJgYokO8Fl6"/>
</p:tagLst>
</file>

<file path=ppt/tags/tag559.xml><?xml version="1.0" encoding="utf-8"?>
<p:tagLst xmlns:a="http://schemas.openxmlformats.org/drawingml/2006/main" xmlns:r="http://schemas.openxmlformats.org/officeDocument/2006/relationships" xmlns:p="http://schemas.openxmlformats.org/presentationml/2006/main">
  <p:tag name="DVSHAPEID" val="J3GBJ0uQl4mKf6BEFNAe40"/>
</p:tagLst>
</file>

<file path=ppt/tags/tag56.xml><?xml version="1.0" encoding="utf-8"?>
<p:tagLst xmlns:a="http://schemas.openxmlformats.org/drawingml/2006/main" xmlns:r="http://schemas.openxmlformats.org/officeDocument/2006/relationships" xmlns:p="http://schemas.openxmlformats.org/presentationml/2006/main">
  <p:tag name="DVSHAPEID" val="e0vuXzQ2ZXXJVdnZd86lGp"/>
</p:tagLst>
</file>

<file path=ppt/tags/tag560.xml><?xml version="1.0" encoding="utf-8"?>
<p:tagLst xmlns:a="http://schemas.openxmlformats.org/drawingml/2006/main" xmlns:r="http://schemas.openxmlformats.org/officeDocument/2006/relationships" xmlns:p="http://schemas.openxmlformats.org/presentationml/2006/main">
  <p:tag name="DVSHAPEID" val="a7eVQOiDWW4X7OvurNY94A"/>
</p:tagLst>
</file>

<file path=ppt/tags/tag561.xml><?xml version="1.0" encoding="utf-8"?>
<p:tagLst xmlns:a="http://schemas.openxmlformats.org/drawingml/2006/main" xmlns:r="http://schemas.openxmlformats.org/officeDocument/2006/relationships" xmlns:p="http://schemas.openxmlformats.org/presentationml/2006/main">
  <p:tag name="DVSHAPEID" val="VboZyYjU58rJSzmO9FxH7q"/>
</p:tagLst>
</file>

<file path=ppt/tags/tag562.xml><?xml version="1.0" encoding="utf-8"?>
<p:tagLst xmlns:a="http://schemas.openxmlformats.org/drawingml/2006/main" xmlns:r="http://schemas.openxmlformats.org/officeDocument/2006/relationships" xmlns:p="http://schemas.openxmlformats.org/presentationml/2006/main">
  <p:tag name="DVSHAPEID" val="GhYM8bmMfVVAb2wRgkj2QV"/>
</p:tagLst>
</file>

<file path=ppt/tags/tag563.xml><?xml version="1.0" encoding="utf-8"?>
<p:tagLst xmlns:a="http://schemas.openxmlformats.org/drawingml/2006/main" xmlns:r="http://schemas.openxmlformats.org/officeDocument/2006/relationships" xmlns:p="http://schemas.openxmlformats.org/presentationml/2006/main">
  <p:tag name="DVSHAPEID" val="voVW7CEjBmsvu60LP8xiTv"/>
</p:tagLst>
</file>

<file path=ppt/tags/tag564.xml><?xml version="1.0" encoding="utf-8"?>
<p:tagLst xmlns:a="http://schemas.openxmlformats.org/drawingml/2006/main" xmlns:r="http://schemas.openxmlformats.org/officeDocument/2006/relationships" xmlns:p="http://schemas.openxmlformats.org/presentationml/2006/main">
  <p:tag name="DVSHAPEID" val="rX3QkBblY5vRvOdUoSFzwn"/>
</p:tagLst>
</file>

<file path=ppt/tags/tag565.xml><?xml version="1.0" encoding="utf-8"?>
<p:tagLst xmlns:a="http://schemas.openxmlformats.org/drawingml/2006/main" xmlns:r="http://schemas.openxmlformats.org/officeDocument/2006/relationships" xmlns:p="http://schemas.openxmlformats.org/presentationml/2006/main">
  <p:tag name="DVSHAPEID" val="DQl76GiEucfZDNq0xgbm33"/>
</p:tagLst>
</file>

<file path=ppt/tags/tag566.xml><?xml version="1.0" encoding="utf-8"?>
<p:tagLst xmlns:a="http://schemas.openxmlformats.org/drawingml/2006/main" xmlns:r="http://schemas.openxmlformats.org/officeDocument/2006/relationships" xmlns:p="http://schemas.openxmlformats.org/presentationml/2006/main">
  <p:tag name="DVSHAPEID" val="QUrOHzDTJHA4kdvcuu3jAi"/>
</p:tagLst>
</file>

<file path=ppt/tags/tag567.xml><?xml version="1.0" encoding="utf-8"?>
<p:tagLst xmlns:a="http://schemas.openxmlformats.org/drawingml/2006/main" xmlns:r="http://schemas.openxmlformats.org/officeDocument/2006/relationships" xmlns:p="http://schemas.openxmlformats.org/presentationml/2006/main">
  <p:tag name="DVSHAPEID" val="LKd5wcvlh0P35AYgSZEIRy"/>
</p:tagLst>
</file>

<file path=ppt/tags/tag568.xml><?xml version="1.0" encoding="utf-8"?>
<p:tagLst xmlns:a="http://schemas.openxmlformats.org/drawingml/2006/main" xmlns:r="http://schemas.openxmlformats.org/officeDocument/2006/relationships" xmlns:p="http://schemas.openxmlformats.org/presentationml/2006/main">
  <p:tag name="DVSHAPEID" val="6r7KDICL18fZOH0qOyaXss"/>
</p:tagLst>
</file>

<file path=ppt/tags/tag569.xml><?xml version="1.0" encoding="utf-8"?>
<p:tagLst xmlns:a="http://schemas.openxmlformats.org/drawingml/2006/main" xmlns:r="http://schemas.openxmlformats.org/officeDocument/2006/relationships" xmlns:p="http://schemas.openxmlformats.org/presentationml/2006/main">
  <p:tag name="DVSHAPEID" val="HfQ4iPmAFAycELXLzNIwZH"/>
</p:tagLst>
</file>

<file path=ppt/tags/tag57.xml><?xml version="1.0" encoding="utf-8"?>
<p:tagLst xmlns:a="http://schemas.openxmlformats.org/drawingml/2006/main" xmlns:r="http://schemas.openxmlformats.org/officeDocument/2006/relationships" xmlns:p="http://schemas.openxmlformats.org/presentationml/2006/main">
  <p:tag name="DVSHAPEID" val="2lr89PilsaOOQsQnc7QFnx"/>
</p:tagLst>
</file>

<file path=ppt/tags/tag570.xml><?xml version="1.0" encoding="utf-8"?>
<p:tagLst xmlns:a="http://schemas.openxmlformats.org/drawingml/2006/main" xmlns:r="http://schemas.openxmlformats.org/officeDocument/2006/relationships" xmlns:p="http://schemas.openxmlformats.org/presentationml/2006/main">
  <p:tag name="DVSHAPEID" val="6025R0nW6yd7Fad10769D9"/>
</p:tagLst>
</file>

<file path=ppt/tags/tag571.xml><?xml version="1.0" encoding="utf-8"?>
<p:tagLst xmlns:a="http://schemas.openxmlformats.org/drawingml/2006/main" xmlns:r="http://schemas.openxmlformats.org/officeDocument/2006/relationships" xmlns:p="http://schemas.openxmlformats.org/presentationml/2006/main">
  <p:tag name="DVSHAPEID" val="aIqagncv0SDKu2cmbY0iPV"/>
</p:tagLst>
</file>

<file path=ppt/tags/tag572.xml><?xml version="1.0" encoding="utf-8"?>
<p:tagLst xmlns:a="http://schemas.openxmlformats.org/drawingml/2006/main" xmlns:r="http://schemas.openxmlformats.org/officeDocument/2006/relationships" xmlns:p="http://schemas.openxmlformats.org/presentationml/2006/main">
  <p:tag name="DVSHAPEID" val="Mk48OyTitS2XQjFGK0JBxl"/>
</p:tagLst>
</file>

<file path=ppt/tags/tag573.xml><?xml version="1.0" encoding="utf-8"?>
<p:tagLst xmlns:a="http://schemas.openxmlformats.org/drawingml/2006/main" xmlns:r="http://schemas.openxmlformats.org/officeDocument/2006/relationships" xmlns:p="http://schemas.openxmlformats.org/presentationml/2006/main">
  <p:tag name="DVSHAPEID" val="EBnzABr5YQWKb8YVWqU9L4"/>
</p:tagLst>
</file>

<file path=ppt/tags/tag574.xml><?xml version="1.0" encoding="utf-8"?>
<p:tagLst xmlns:a="http://schemas.openxmlformats.org/drawingml/2006/main" xmlns:r="http://schemas.openxmlformats.org/officeDocument/2006/relationships" xmlns:p="http://schemas.openxmlformats.org/presentationml/2006/main">
  <p:tag name="DVSHAPEID" val="RugWFTUmk301SAw8UCyufx"/>
</p:tagLst>
</file>

<file path=ppt/tags/tag575.xml><?xml version="1.0" encoding="utf-8"?>
<p:tagLst xmlns:a="http://schemas.openxmlformats.org/drawingml/2006/main" xmlns:r="http://schemas.openxmlformats.org/officeDocument/2006/relationships" xmlns:p="http://schemas.openxmlformats.org/presentationml/2006/main">
  <p:tag name="DVSHAPEID" val="v5XkFOjXqzVAKTiDVxaCvS"/>
</p:tagLst>
</file>

<file path=ppt/tags/tag576.xml><?xml version="1.0" encoding="utf-8"?>
<p:tagLst xmlns:a="http://schemas.openxmlformats.org/drawingml/2006/main" xmlns:r="http://schemas.openxmlformats.org/officeDocument/2006/relationships" xmlns:p="http://schemas.openxmlformats.org/presentationml/2006/main">
  <p:tag name="DVSHAPEID" val="KqU7Fzj4z8gi3YyMYeCBYc"/>
</p:tagLst>
</file>

<file path=ppt/tags/tag577.xml><?xml version="1.0" encoding="utf-8"?>
<p:tagLst xmlns:a="http://schemas.openxmlformats.org/drawingml/2006/main" xmlns:r="http://schemas.openxmlformats.org/officeDocument/2006/relationships" xmlns:p="http://schemas.openxmlformats.org/presentationml/2006/main">
  <p:tag name="DVSHAPEID" val="imPbiWHxVussxpIHB6Ge3T"/>
</p:tagLst>
</file>

<file path=ppt/tags/tag578.xml><?xml version="1.0" encoding="utf-8"?>
<p:tagLst xmlns:a="http://schemas.openxmlformats.org/drawingml/2006/main" xmlns:r="http://schemas.openxmlformats.org/officeDocument/2006/relationships" xmlns:p="http://schemas.openxmlformats.org/presentationml/2006/main">
  <p:tag name="DVSHAPEID" val="m3J5JCwdwmFy7yiuhnm1dL"/>
</p:tagLst>
</file>

<file path=ppt/tags/tag579.xml><?xml version="1.0" encoding="utf-8"?>
<p:tagLst xmlns:a="http://schemas.openxmlformats.org/drawingml/2006/main" xmlns:r="http://schemas.openxmlformats.org/officeDocument/2006/relationships" xmlns:p="http://schemas.openxmlformats.org/presentationml/2006/main">
  <p:tag name="DVSHAPEID" val="qIyx24ah0vNINsQTSvHCR6"/>
</p:tagLst>
</file>

<file path=ppt/tags/tag58.xml><?xml version="1.0" encoding="utf-8"?>
<p:tagLst xmlns:a="http://schemas.openxmlformats.org/drawingml/2006/main" xmlns:r="http://schemas.openxmlformats.org/officeDocument/2006/relationships" xmlns:p="http://schemas.openxmlformats.org/presentationml/2006/main">
  <p:tag name="DVSHAPEID" val="WXzjwJ2GF70efs8qUtMjmx"/>
</p:tagLst>
</file>

<file path=ppt/tags/tag580.xml><?xml version="1.0" encoding="utf-8"?>
<p:tagLst xmlns:a="http://schemas.openxmlformats.org/drawingml/2006/main" xmlns:r="http://schemas.openxmlformats.org/officeDocument/2006/relationships" xmlns:p="http://schemas.openxmlformats.org/presentationml/2006/main">
  <p:tag name="DVSHAPEID" val="JowiyBwM7XESyzBS4J8A1a"/>
</p:tagLst>
</file>

<file path=ppt/tags/tag581.xml><?xml version="1.0" encoding="utf-8"?>
<p:tagLst xmlns:a="http://schemas.openxmlformats.org/drawingml/2006/main" xmlns:r="http://schemas.openxmlformats.org/officeDocument/2006/relationships" xmlns:p="http://schemas.openxmlformats.org/presentationml/2006/main">
  <p:tag name="DVSHAPEID" val="NvlbKFn5jP3jZa0KvyKeoQ"/>
</p:tagLst>
</file>

<file path=ppt/tags/tag582.xml><?xml version="1.0" encoding="utf-8"?>
<p:tagLst xmlns:a="http://schemas.openxmlformats.org/drawingml/2006/main" xmlns:r="http://schemas.openxmlformats.org/officeDocument/2006/relationships" xmlns:p="http://schemas.openxmlformats.org/presentationml/2006/main">
  <p:tag name="DVSHAPEID" val="fqzZM8GTOmce6FHQ87JTsg"/>
</p:tagLst>
</file>

<file path=ppt/tags/tag583.xml><?xml version="1.0" encoding="utf-8"?>
<p:tagLst xmlns:a="http://schemas.openxmlformats.org/drawingml/2006/main" xmlns:r="http://schemas.openxmlformats.org/officeDocument/2006/relationships" xmlns:p="http://schemas.openxmlformats.org/presentationml/2006/main">
  <p:tag name="DVSHAPEID" val="NEzx5pu2oht2Z9SRx5TWZp"/>
</p:tagLst>
</file>

<file path=ppt/tags/tag584.xml><?xml version="1.0" encoding="utf-8"?>
<p:tagLst xmlns:a="http://schemas.openxmlformats.org/drawingml/2006/main" xmlns:r="http://schemas.openxmlformats.org/officeDocument/2006/relationships" xmlns:p="http://schemas.openxmlformats.org/presentationml/2006/main">
  <p:tag name="DVSHAPEID" val="JciCKxewCsjYCUpf3hpMXV"/>
</p:tagLst>
</file>

<file path=ppt/tags/tag585.xml><?xml version="1.0" encoding="utf-8"?>
<p:tagLst xmlns:a="http://schemas.openxmlformats.org/drawingml/2006/main" xmlns:r="http://schemas.openxmlformats.org/officeDocument/2006/relationships" xmlns:p="http://schemas.openxmlformats.org/presentationml/2006/main">
  <p:tag name="DVSHAPEID" val="Gf030ACsY5hKmF0ZOhCoZ5"/>
</p:tagLst>
</file>

<file path=ppt/tags/tag586.xml><?xml version="1.0" encoding="utf-8"?>
<p:tagLst xmlns:a="http://schemas.openxmlformats.org/drawingml/2006/main" xmlns:r="http://schemas.openxmlformats.org/officeDocument/2006/relationships" xmlns:p="http://schemas.openxmlformats.org/presentationml/2006/main">
  <p:tag name="DVSHAPEID" val="W5V0xsmQVFyUjhXoirZ4el"/>
</p:tagLst>
</file>

<file path=ppt/tags/tag587.xml><?xml version="1.0" encoding="utf-8"?>
<p:tagLst xmlns:a="http://schemas.openxmlformats.org/drawingml/2006/main" xmlns:r="http://schemas.openxmlformats.org/officeDocument/2006/relationships" xmlns:p="http://schemas.openxmlformats.org/presentationml/2006/main">
  <p:tag name="DVSHAPEID" val="xGSgbA8El4OBjU7Z3a57aB"/>
</p:tagLst>
</file>

<file path=ppt/tags/tag588.xml><?xml version="1.0" encoding="utf-8"?>
<p:tagLst xmlns:a="http://schemas.openxmlformats.org/drawingml/2006/main" xmlns:r="http://schemas.openxmlformats.org/officeDocument/2006/relationships" xmlns:p="http://schemas.openxmlformats.org/presentationml/2006/main">
  <p:tag name="DVSHAPEID" val="LJlSRLUjqShHmEKZ8HNzWK"/>
</p:tagLst>
</file>

<file path=ppt/tags/tag589.xml><?xml version="1.0" encoding="utf-8"?>
<p:tagLst xmlns:a="http://schemas.openxmlformats.org/drawingml/2006/main" xmlns:r="http://schemas.openxmlformats.org/officeDocument/2006/relationships" xmlns:p="http://schemas.openxmlformats.org/presentationml/2006/main">
  <p:tag name="DVSHAPEID" val="oDKInNfYCaOcWfHpqCUFFi"/>
</p:tagLst>
</file>

<file path=ppt/tags/tag59.xml><?xml version="1.0" encoding="utf-8"?>
<p:tagLst xmlns:a="http://schemas.openxmlformats.org/drawingml/2006/main" xmlns:r="http://schemas.openxmlformats.org/officeDocument/2006/relationships" xmlns:p="http://schemas.openxmlformats.org/presentationml/2006/main">
  <p:tag name="DVSHAPEID" val="jZO4FO84FVyJx5pakXdfAo"/>
</p:tagLst>
</file>

<file path=ppt/tags/tag590.xml><?xml version="1.0" encoding="utf-8"?>
<p:tagLst xmlns:a="http://schemas.openxmlformats.org/drawingml/2006/main" xmlns:r="http://schemas.openxmlformats.org/officeDocument/2006/relationships" xmlns:p="http://schemas.openxmlformats.org/presentationml/2006/main">
  <p:tag name="DVSHAPEID" val="EN4fHyBXm5W0kI79o64sg7"/>
</p:tagLst>
</file>

<file path=ppt/tags/tag591.xml><?xml version="1.0" encoding="utf-8"?>
<p:tagLst xmlns:a="http://schemas.openxmlformats.org/drawingml/2006/main" xmlns:r="http://schemas.openxmlformats.org/officeDocument/2006/relationships" xmlns:p="http://schemas.openxmlformats.org/presentationml/2006/main">
  <p:tag name="DVSHAPEID" val="WeJauh0n5Cj9UMAiqYYRGQ"/>
</p:tagLst>
</file>

<file path=ppt/tags/tag592.xml><?xml version="1.0" encoding="utf-8"?>
<p:tagLst xmlns:a="http://schemas.openxmlformats.org/drawingml/2006/main" xmlns:r="http://schemas.openxmlformats.org/officeDocument/2006/relationships" xmlns:p="http://schemas.openxmlformats.org/presentationml/2006/main">
  <p:tag name="DVSHAPEID" val="3r2KzTquWCizZGg8MWMe8p"/>
</p:tagLst>
</file>

<file path=ppt/tags/tag593.xml><?xml version="1.0" encoding="utf-8"?>
<p:tagLst xmlns:a="http://schemas.openxmlformats.org/drawingml/2006/main" xmlns:r="http://schemas.openxmlformats.org/officeDocument/2006/relationships" xmlns:p="http://schemas.openxmlformats.org/presentationml/2006/main">
  <p:tag name="DVSHAPEID" val="eLZLBXsJczY5ah7KH6WAFG"/>
</p:tagLst>
</file>

<file path=ppt/tags/tag594.xml><?xml version="1.0" encoding="utf-8"?>
<p:tagLst xmlns:a="http://schemas.openxmlformats.org/drawingml/2006/main" xmlns:r="http://schemas.openxmlformats.org/officeDocument/2006/relationships" xmlns:p="http://schemas.openxmlformats.org/presentationml/2006/main">
  <p:tag name="DVSHAPEID" val="mw3QZSOtyrg6KTo3h9Npab"/>
</p:tagLst>
</file>

<file path=ppt/tags/tag595.xml><?xml version="1.0" encoding="utf-8"?>
<p:tagLst xmlns:a="http://schemas.openxmlformats.org/drawingml/2006/main" xmlns:r="http://schemas.openxmlformats.org/officeDocument/2006/relationships" xmlns:p="http://schemas.openxmlformats.org/presentationml/2006/main">
  <p:tag name="DVSHAPEID" val="TGm7QBxSFff4wZVa3mRNZi"/>
</p:tagLst>
</file>

<file path=ppt/tags/tag596.xml><?xml version="1.0" encoding="utf-8"?>
<p:tagLst xmlns:a="http://schemas.openxmlformats.org/drawingml/2006/main" xmlns:r="http://schemas.openxmlformats.org/officeDocument/2006/relationships" xmlns:p="http://schemas.openxmlformats.org/presentationml/2006/main">
  <p:tag name="DVSHAPEID" val="hOT4iSRon5lbDnuR2cWFM0"/>
</p:tagLst>
</file>

<file path=ppt/tags/tag597.xml><?xml version="1.0" encoding="utf-8"?>
<p:tagLst xmlns:a="http://schemas.openxmlformats.org/drawingml/2006/main" xmlns:r="http://schemas.openxmlformats.org/officeDocument/2006/relationships" xmlns:p="http://schemas.openxmlformats.org/presentationml/2006/main">
  <p:tag name="DVSHAPEID" val="Nhnkiipdn5zLMAQb3K8Wky"/>
</p:tagLst>
</file>

<file path=ppt/tags/tag598.xml><?xml version="1.0" encoding="utf-8"?>
<p:tagLst xmlns:a="http://schemas.openxmlformats.org/drawingml/2006/main" xmlns:r="http://schemas.openxmlformats.org/officeDocument/2006/relationships" xmlns:p="http://schemas.openxmlformats.org/presentationml/2006/main">
  <p:tag name="DVSHAPEID" val="8FxpRuuaux10ADyNklToYm"/>
</p:tagLst>
</file>

<file path=ppt/tags/tag599.xml><?xml version="1.0" encoding="utf-8"?>
<p:tagLst xmlns:a="http://schemas.openxmlformats.org/drawingml/2006/main" xmlns:r="http://schemas.openxmlformats.org/officeDocument/2006/relationships" xmlns:p="http://schemas.openxmlformats.org/presentationml/2006/main">
  <p:tag name="DVSHAPEID" val="WJkpUD5N9Xbf9IMTrUIdA1"/>
</p:tagLst>
</file>

<file path=ppt/tags/tag6.xml><?xml version="1.0" encoding="utf-8"?>
<p:tagLst xmlns:a="http://schemas.openxmlformats.org/drawingml/2006/main" xmlns:r="http://schemas.openxmlformats.org/officeDocument/2006/relationships" xmlns:p="http://schemas.openxmlformats.org/presentationml/2006/main">
  <p:tag name="DVSHAPEID" val="R0y6bRfAQ50UfxeLBA3Kko"/>
</p:tagLst>
</file>

<file path=ppt/tags/tag60.xml><?xml version="1.0" encoding="utf-8"?>
<p:tagLst xmlns:a="http://schemas.openxmlformats.org/drawingml/2006/main" xmlns:r="http://schemas.openxmlformats.org/officeDocument/2006/relationships" xmlns:p="http://schemas.openxmlformats.org/presentationml/2006/main">
  <p:tag name="DVSHAPEID" val="D5K9PxRbS3qpEAus4exBs5"/>
</p:tagLst>
</file>

<file path=ppt/tags/tag600.xml><?xml version="1.0" encoding="utf-8"?>
<p:tagLst xmlns:a="http://schemas.openxmlformats.org/drawingml/2006/main" xmlns:r="http://schemas.openxmlformats.org/officeDocument/2006/relationships" xmlns:p="http://schemas.openxmlformats.org/presentationml/2006/main">
  <p:tag name="DVSHAPEID" val="KL0cDfqN2WzLJO4rzR4Ho4"/>
</p:tagLst>
</file>

<file path=ppt/tags/tag601.xml><?xml version="1.0" encoding="utf-8"?>
<p:tagLst xmlns:a="http://schemas.openxmlformats.org/drawingml/2006/main" xmlns:r="http://schemas.openxmlformats.org/officeDocument/2006/relationships" xmlns:p="http://schemas.openxmlformats.org/presentationml/2006/main">
  <p:tag name="DVSHAPEID" val="PluQ0qTYFLMUYzoH0PnmUe"/>
</p:tagLst>
</file>

<file path=ppt/tags/tag602.xml><?xml version="1.0" encoding="utf-8"?>
<p:tagLst xmlns:a="http://schemas.openxmlformats.org/drawingml/2006/main" xmlns:r="http://schemas.openxmlformats.org/officeDocument/2006/relationships" xmlns:p="http://schemas.openxmlformats.org/presentationml/2006/main">
  <p:tag name="DVSHAPEID" val="01YWEgThFv9HW22yrU6SwS"/>
</p:tagLst>
</file>

<file path=ppt/tags/tag603.xml><?xml version="1.0" encoding="utf-8"?>
<p:tagLst xmlns:a="http://schemas.openxmlformats.org/drawingml/2006/main" xmlns:r="http://schemas.openxmlformats.org/officeDocument/2006/relationships" xmlns:p="http://schemas.openxmlformats.org/presentationml/2006/main">
  <p:tag name="DVSHAPEID" val="57BZ4pUgYUCKkkzJw3LAE0"/>
</p:tagLst>
</file>

<file path=ppt/tags/tag604.xml><?xml version="1.0" encoding="utf-8"?>
<p:tagLst xmlns:a="http://schemas.openxmlformats.org/drawingml/2006/main" xmlns:r="http://schemas.openxmlformats.org/officeDocument/2006/relationships" xmlns:p="http://schemas.openxmlformats.org/presentationml/2006/main">
  <p:tag name="DVSHAPEID" val="6fgFRcinQFs7WRkEbumpwf"/>
</p:tagLst>
</file>

<file path=ppt/tags/tag605.xml><?xml version="1.0" encoding="utf-8"?>
<p:tagLst xmlns:a="http://schemas.openxmlformats.org/drawingml/2006/main" xmlns:r="http://schemas.openxmlformats.org/officeDocument/2006/relationships" xmlns:p="http://schemas.openxmlformats.org/presentationml/2006/main">
  <p:tag name="DVSHAPEID" val="TSQYVMWErWb7TukgjvaOIY"/>
</p:tagLst>
</file>

<file path=ppt/tags/tag606.xml><?xml version="1.0" encoding="utf-8"?>
<p:tagLst xmlns:a="http://schemas.openxmlformats.org/drawingml/2006/main" xmlns:r="http://schemas.openxmlformats.org/officeDocument/2006/relationships" xmlns:p="http://schemas.openxmlformats.org/presentationml/2006/main">
  <p:tag name="DVSHAPEID" val="A9bErpvnAgoMjvSqW5lyNx"/>
</p:tagLst>
</file>

<file path=ppt/tags/tag607.xml><?xml version="1.0" encoding="utf-8"?>
<p:tagLst xmlns:a="http://schemas.openxmlformats.org/drawingml/2006/main" xmlns:r="http://schemas.openxmlformats.org/officeDocument/2006/relationships" xmlns:p="http://schemas.openxmlformats.org/presentationml/2006/main">
  <p:tag name="DVSHAPEID" val="F3bsOWhtCJNUiHNhkw93lV"/>
</p:tagLst>
</file>

<file path=ppt/tags/tag608.xml><?xml version="1.0" encoding="utf-8"?>
<p:tagLst xmlns:a="http://schemas.openxmlformats.org/drawingml/2006/main" xmlns:r="http://schemas.openxmlformats.org/officeDocument/2006/relationships" xmlns:p="http://schemas.openxmlformats.org/presentationml/2006/main">
  <p:tag name="DVSHAPEID" val="JfdGOlVAXei37NBcgTkEKr"/>
</p:tagLst>
</file>

<file path=ppt/tags/tag609.xml><?xml version="1.0" encoding="utf-8"?>
<p:tagLst xmlns:a="http://schemas.openxmlformats.org/drawingml/2006/main" xmlns:r="http://schemas.openxmlformats.org/officeDocument/2006/relationships" xmlns:p="http://schemas.openxmlformats.org/presentationml/2006/main">
  <p:tag name="DVSHAPEID" val="QKMpIBZHc6omEYYWRpTPMX"/>
</p:tagLst>
</file>

<file path=ppt/tags/tag61.xml><?xml version="1.0" encoding="utf-8"?>
<p:tagLst xmlns:a="http://schemas.openxmlformats.org/drawingml/2006/main" xmlns:r="http://schemas.openxmlformats.org/officeDocument/2006/relationships" xmlns:p="http://schemas.openxmlformats.org/presentationml/2006/main">
  <p:tag name="DVSHAPEID" val="dSNNRoEu76Am883tH9JV1C"/>
</p:tagLst>
</file>

<file path=ppt/tags/tag610.xml><?xml version="1.0" encoding="utf-8"?>
<p:tagLst xmlns:a="http://schemas.openxmlformats.org/drawingml/2006/main" xmlns:r="http://schemas.openxmlformats.org/officeDocument/2006/relationships" xmlns:p="http://schemas.openxmlformats.org/presentationml/2006/main">
  <p:tag name="DVSHAPEID" val="rhWsom71cBTiptUoCjBf2b"/>
</p:tagLst>
</file>

<file path=ppt/tags/tag611.xml><?xml version="1.0" encoding="utf-8"?>
<p:tagLst xmlns:a="http://schemas.openxmlformats.org/drawingml/2006/main" xmlns:r="http://schemas.openxmlformats.org/officeDocument/2006/relationships" xmlns:p="http://schemas.openxmlformats.org/presentationml/2006/main">
  <p:tag name="DVSHAPEID" val="DwapWm6YFRiSiN4Jiz7cH8"/>
</p:tagLst>
</file>

<file path=ppt/tags/tag612.xml><?xml version="1.0" encoding="utf-8"?>
<p:tagLst xmlns:a="http://schemas.openxmlformats.org/drawingml/2006/main" xmlns:r="http://schemas.openxmlformats.org/officeDocument/2006/relationships" xmlns:p="http://schemas.openxmlformats.org/presentationml/2006/main">
  <p:tag name="DVSHAPEID" val="Y2RiVsuMbBXuH2kBwqtfQ2"/>
</p:tagLst>
</file>

<file path=ppt/tags/tag613.xml><?xml version="1.0" encoding="utf-8"?>
<p:tagLst xmlns:a="http://schemas.openxmlformats.org/drawingml/2006/main" xmlns:r="http://schemas.openxmlformats.org/officeDocument/2006/relationships" xmlns:p="http://schemas.openxmlformats.org/presentationml/2006/main">
  <p:tag name="DVSHAPEID" val="XKSwGpvpbDgvy7yEqDtTGG"/>
</p:tagLst>
</file>

<file path=ppt/tags/tag614.xml><?xml version="1.0" encoding="utf-8"?>
<p:tagLst xmlns:a="http://schemas.openxmlformats.org/drawingml/2006/main" xmlns:r="http://schemas.openxmlformats.org/officeDocument/2006/relationships" xmlns:p="http://schemas.openxmlformats.org/presentationml/2006/main">
  <p:tag name="DVSHAPEID" val="dD2qe1QoDTgAzSxbCbFTFl"/>
</p:tagLst>
</file>

<file path=ppt/tags/tag615.xml><?xml version="1.0" encoding="utf-8"?>
<p:tagLst xmlns:a="http://schemas.openxmlformats.org/drawingml/2006/main" xmlns:r="http://schemas.openxmlformats.org/officeDocument/2006/relationships" xmlns:p="http://schemas.openxmlformats.org/presentationml/2006/main">
  <p:tag name="DVSHAPEID" val="yOilY74rqVqoYRaDEYYnjt"/>
</p:tagLst>
</file>

<file path=ppt/tags/tag616.xml><?xml version="1.0" encoding="utf-8"?>
<p:tagLst xmlns:a="http://schemas.openxmlformats.org/drawingml/2006/main" xmlns:r="http://schemas.openxmlformats.org/officeDocument/2006/relationships" xmlns:p="http://schemas.openxmlformats.org/presentationml/2006/main">
  <p:tag name="DVSHAPEID" val="0euy7PcaPZ9S4d8S3Jjcsl"/>
</p:tagLst>
</file>

<file path=ppt/tags/tag617.xml><?xml version="1.0" encoding="utf-8"?>
<p:tagLst xmlns:a="http://schemas.openxmlformats.org/drawingml/2006/main" xmlns:r="http://schemas.openxmlformats.org/officeDocument/2006/relationships" xmlns:p="http://schemas.openxmlformats.org/presentationml/2006/main">
  <p:tag name="DVSHAPEID" val="QZp51DJ5XbfIVOS3uLLFdU"/>
</p:tagLst>
</file>

<file path=ppt/tags/tag618.xml><?xml version="1.0" encoding="utf-8"?>
<p:tagLst xmlns:a="http://schemas.openxmlformats.org/drawingml/2006/main" xmlns:r="http://schemas.openxmlformats.org/officeDocument/2006/relationships" xmlns:p="http://schemas.openxmlformats.org/presentationml/2006/main">
  <p:tag name="DVSHAPEID" val="49XxLxp1DYmneNxpKhvY9O"/>
</p:tagLst>
</file>

<file path=ppt/tags/tag619.xml><?xml version="1.0" encoding="utf-8"?>
<p:tagLst xmlns:a="http://schemas.openxmlformats.org/drawingml/2006/main" xmlns:r="http://schemas.openxmlformats.org/officeDocument/2006/relationships" xmlns:p="http://schemas.openxmlformats.org/presentationml/2006/main">
  <p:tag name="DVSHAPEID" val="pnnOzMIRmpDWUg7tRcFVxg"/>
</p:tagLst>
</file>

<file path=ppt/tags/tag62.xml><?xml version="1.0" encoding="utf-8"?>
<p:tagLst xmlns:a="http://schemas.openxmlformats.org/drawingml/2006/main" xmlns:r="http://schemas.openxmlformats.org/officeDocument/2006/relationships" xmlns:p="http://schemas.openxmlformats.org/presentationml/2006/main">
  <p:tag name="DVSHAPEID" val="gvDAkNctiE4ONCH9HsovPR"/>
</p:tagLst>
</file>

<file path=ppt/tags/tag620.xml><?xml version="1.0" encoding="utf-8"?>
<p:tagLst xmlns:a="http://schemas.openxmlformats.org/drawingml/2006/main" xmlns:r="http://schemas.openxmlformats.org/officeDocument/2006/relationships" xmlns:p="http://schemas.openxmlformats.org/presentationml/2006/main">
  <p:tag name="DVSHAPEID" val="bDwxkUd3CLEoOhbdOK3PWx"/>
</p:tagLst>
</file>

<file path=ppt/tags/tag621.xml><?xml version="1.0" encoding="utf-8"?>
<p:tagLst xmlns:a="http://schemas.openxmlformats.org/drawingml/2006/main" xmlns:r="http://schemas.openxmlformats.org/officeDocument/2006/relationships" xmlns:p="http://schemas.openxmlformats.org/presentationml/2006/main">
  <p:tag name="DVSHAPEID" val="ZzzjIulGXJGk7fKKWv5fBv"/>
</p:tagLst>
</file>

<file path=ppt/tags/tag622.xml><?xml version="1.0" encoding="utf-8"?>
<p:tagLst xmlns:a="http://schemas.openxmlformats.org/drawingml/2006/main" xmlns:r="http://schemas.openxmlformats.org/officeDocument/2006/relationships" xmlns:p="http://schemas.openxmlformats.org/presentationml/2006/main">
  <p:tag name="DVSHAPEID" val="uC1Wi3O4OqsEDWX0cJIVOU"/>
</p:tagLst>
</file>

<file path=ppt/tags/tag623.xml><?xml version="1.0" encoding="utf-8"?>
<p:tagLst xmlns:a="http://schemas.openxmlformats.org/drawingml/2006/main" xmlns:r="http://schemas.openxmlformats.org/officeDocument/2006/relationships" xmlns:p="http://schemas.openxmlformats.org/presentationml/2006/main">
  <p:tag name="DVSHAPEID" val="I9R0Hqxq3VZsBHkFhSfn9f"/>
</p:tagLst>
</file>

<file path=ppt/tags/tag624.xml><?xml version="1.0" encoding="utf-8"?>
<p:tagLst xmlns:a="http://schemas.openxmlformats.org/drawingml/2006/main" xmlns:r="http://schemas.openxmlformats.org/officeDocument/2006/relationships" xmlns:p="http://schemas.openxmlformats.org/presentationml/2006/main">
  <p:tag name="DVSHAPEID" val="Nu3L0QH7BFz5KsVMeSO7BL"/>
</p:tagLst>
</file>

<file path=ppt/tags/tag625.xml><?xml version="1.0" encoding="utf-8"?>
<p:tagLst xmlns:a="http://schemas.openxmlformats.org/drawingml/2006/main" xmlns:r="http://schemas.openxmlformats.org/officeDocument/2006/relationships" xmlns:p="http://schemas.openxmlformats.org/presentationml/2006/main">
  <p:tag name="DVSHAPEID" val="BrV40Vto0jCsmnXWqGJWkj"/>
</p:tagLst>
</file>

<file path=ppt/tags/tag626.xml><?xml version="1.0" encoding="utf-8"?>
<p:tagLst xmlns:a="http://schemas.openxmlformats.org/drawingml/2006/main" xmlns:r="http://schemas.openxmlformats.org/officeDocument/2006/relationships" xmlns:p="http://schemas.openxmlformats.org/presentationml/2006/main">
  <p:tag name="DVSHAPEID" val="Pltl7uRWj7ED2EMaGmUqEY"/>
</p:tagLst>
</file>

<file path=ppt/tags/tag627.xml><?xml version="1.0" encoding="utf-8"?>
<p:tagLst xmlns:a="http://schemas.openxmlformats.org/drawingml/2006/main" xmlns:r="http://schemas.openxmlformats.org/officeDocument/2006/relationships" xmlns:p="http://schemas.openxmlformats.org/presentationml/2006/main">
  <p:tag name="DVSHAPEID" val="AC2pNHAFt1uSsK5s9Ygqlk"/>
</p:tagLst>
</file>

<file path=ppt/tags/tag628.xml><?xml version="1.0" encoding="utf-8"?>
<p:tagLst xmlns:a="http://schemas.openxmlformats.org/drawingml/2006/main" xmlns:r="http://schemas.openxmlformats.org/officeDocument/2006/relationships" xmlns:p="http://schemas.openxmlformats.org/presentationml/2006/main">
  <p:tag name="DVSHAPEID" val="CVmtl0inJkWQKRjHH9mEDD"/>
</p:tagLst>
</file>

<file path=ppt/tags/tag629.xml><?xml version="1.0" encoding="utf-8"?>
<p:tagLst xmlns:a="http://schemas.openxmlformats.org/drawingml/2006/main" xmlns:r="http://schemas.openxmlformats.org/officeDocument/2006/relationships" xmlns:p="http://schemas.openxmlformats.org/presentationml/2006/main">
  <p:tag name="DVSHAPEID" val="dvScEmNLhylXeA2R3KE28V"/>
</p:tagLst>
</file>

<file path=ppt/tags/tag63.xml><?xml version="1.0" encoding="utf-8"?>
<p:tagLst xmlns:a="http://schemas.openxmlformats.org/drawingml/2006/main" xmlns:r="http://schemas.openxmlformats.org/officeDocument/2006/relationships" xmlns:p="http://schemas.openxmlformats.org/presentationml/2006/main">
  <p:tag name="DVSHAPEID" val="8y5eWKqWCLnACiag3QiENV"/>
</p:tagLst>
</file>

<file path=ppt/tags/tag630.xml><?xml version="1.0" encoding="utf-8"?>
<p:tagLst xmlns:a="http://schemas.openxmlformats.org/drawingml/2006/main" xmlns:r="http://schemas.openxmlformats.org/officeDocument/2006/relationships" xmlns:p="http://schemas.openxmlformats.org/presentationml/2006/main">
  <p:tag name="DVSHAPEID" val="zZiQ33FiVu0coulWNUjiq8"/>
</p:tagLst>
</file>

<file path=ppt/tags/tag631.xml><?xml version="1.0" encoding="utf-8"?>
<p:tagLst xmlns:a="http://schemas.openxmlformats.org/drawingml/2006/main" xmlns:r="http://schemas.openxmlformats.org/officeDocument/2006/relationships" xmlns:p="http://schemas.openxmlformats.org/presentationml/2006/main">
  <p:tag name="DVSHAPEID" val="EQYGg21p97AhVTTOiJ6YCQ"/>
</p:tagLst>
</file>

<file path=ppt/tags/tag632.xml><?xml version="1.0" encoding="utf-8"?>
<p:tagLst xmlns:a="http://schemas.openxmlformats.org/drawingml/2006/main" xmlns:r="http://schemas.openxmlformats.org/officeDocument/2006/relationships" xmlns:p="http://schemas.openxmlformats.org/presentationml/2006/main">
  <p:tag name="DVSHAPEID" val="NuyrWVVtH5v4p4Y43X88C2"/>
</p:tagLst>
</file>

<file path=ppt/tags/tag633.xml><?xml version="1.0" encoding="utf-8"?>
<p:tagLst xmlns:a="http://schemas.openxmlformats.org/drawingml/2006/main" xmlns:r="http://schemas.openxmlformats.org/officeDocument/2006/relationships" xmlns:p="http://schemas.openxmlformats.org/presentationml/2006/main">
  <p:tag name="DVSHAPEID" val="VwyUR56m3VuRj5TB3GEJJp"/>
</p:tagLst>
</file>

<file path=ppt/tags/tag634.xml><?xml version="1.0" encoding="utf-8"?>
<p:tagLst xmlns:a="http://schemas.openxmlformats.org/drawingml/2006/main" xmlns:r="http://schemas.openxmlformats.org/officeDocument/2006/relationships" xmlns:p="http://schemas.openxmlformats.org/presentationml/2006/main">
  <p:tag name="DVSHAPEID" val="hPyrJrRvgg8Ky2S23Qml2A"/>
</p:tagLst>
</file>

<file path=ppt/tags/tag635.xml><?xml version="1.0" encoding="utf-8"?>
<p:tagLst xmlns:a="http://schemas.openxmlformats.org/drawingml/2006/main" xmlns:r="http://schemas.openxmlformats.org/officeDocument/2006/relationships" xmlns:p="http://schemas.openxmlformats.org/presentationml/2006/main">
  <p:tag name="DVSHAPEID" val="FnYYOZlR8SDFWFIMfZT3gO"/>
</p:tagLst>
</file>

<file path=ppt/tags/tag636.xml><?xml version="1.0" encoding="utf-8"?>
<p:tagLst xmlns:a="http://schemas.openxmlformats.org/drawingml/2006/main" xmlns:r="http://schemas.openxmlformats.org/officeDocument/2006/relationships" xmlns:p="http://schemas.openxmlformats.org/presentationml/2006/main">
  <p:tag name="DVSHAPEID" val="ZPPu2RQfj1aAG7R2BUDODT"/>
</p:tagLst>
</file>

<file path=ppt/tags/tag637.xml><?xml version="1.0" encoding="utf-8"?>
<p:tagLst xmlns:a="http://schemas.openxmlformats.org/drawingml/2006/main" xmlns:r="http://schemas.openxmlformats.org/officeDocument/2006/relationships" xmlns:p="http://schemas.openxmlformats.org/presentationml/2006/main">
  <p:tag name="DVSHAPEID" val="gjDJZdAosQYRo98kWt0TyC"/>
</p:tagLst>
</file>

<file path=ppt/tags/tag638.xml><?xml version="1.0" encoding="utf-8"?>
<p:tagLst xmlns:a="http://schemas.openxmlformats.org/drawingml/2006/main" xmlns:r="http://schemas.openxmlformats.org/officeDocument/2006/relationships" xmlns:p="http://schemas.openxmlformats.org/presentationml/2006/main">
  <p:tag name="DVSHAPEID" val="vlZBUcnZqsb5ywRjSCEVyj"/>
</p:tagLst>
</file>

<file path=ppt/tags/tag639.xml><?xml version="1.0" encoding="utf-8"?>
<p:tagLst xmlns:a="http://schemas.openxmlformats.org/drawingml/2006/main" xmlns:r="http://schemas.openxmlformats.org/officeDocument/2006/relationships" xmlns:p="http://schemas.openxmlformats.org/presentationml/2006/main">
  <p:tag name="DVSHAPEID" val="COIIThXaNJkENhKojn0tqv"/>
</p:tagLst>
</file>

<file path=ppt/tags/tag64.xml><?xml version="1.0" encoding="utf-8"?>
<p:tagLst xmlns:a="http://schemas.openxmlformats.org/drawingml/2006/main" xmlns:r="http://schemas.openxmlformats.org/officeDocument/2006/relationships" xmlns:p="http://schemas.openxmlformats.org/presentationml/2006/main">
  <p:tag name="DVSHAPEID" val="ZMj6hc54pYyYFHzUJjJLAW"/>
</p:tagLst>
</file>

<file path=ppt/tags/tag640.xml><?xml version="1.0" encoding="utf-8"?>
<p:tagLst xmlns:a="http://schemas.openxmlformats.org/drawingml/2006/main" xmlns:r="http://schemas.openxmlformats.org/officeDocument/2006/relationships" xmlns:p="http://schemas.openxmlformats.org/presentationml/2006/main">
  <p:tag name="DVSHAPEID" val="MSbvtWGIZ7JxUgEjT0jKy5"/>
</p:tagLst>
</file>

<file path=ppt/tags/tag641.xml><?xml version="1.0" encoding="utf-8"?>
<p:tagLst xmlns:a="http://schemas.openxmlformats.org/drawingml/2006/main" xmlns:r="http://schemas.openxmlformats.org/officeDocument/2006/relationships" xmlns:p="http://schemas.openxmlformats.org/presentationml/2006/main">
  <p:tag name="DVSHAPEID" val="rjeVgbiDoEnzKsnNQy6rhx"/>
</p:tagLst>
</file>

<file path=ppt/tags/tag642.xml><?xml version="1.0" encoding="utf-8"?>
<p:tagLst xmlns:a="http://schemas.openxmlformats.org/drawingml/2006/main" xmlns:r="http://schemas.openxmlformats.org/officeDocument/2006/relationships" xmlns:p="http://schemas.openxmlformats.org/presentationml/2006/main">
  <p:tag name="DVSHAPEID" val="G4fBxx3orMIjA8T4W2Sbq2"/>
</p:tagLst>
</file>

<file path=ppt/tags/tag643.xml><?xml version="1.0" encoding="utf-8"?>
<p:tagLst xmlns:a="http://schemas.openxmlformats.org/drawingml/2006/main" xmlns:r="http://schemas.openxmlformats.org/officeDocument/2006/relationships" xmlns:p="http://schemas.openxmlformats.org/presentationml/2006/main">
  <p:tag name="DVSHAPEID" val="k8pWhtQn7EbkcKMsSZMFy0"/>
</p:tagLst>
</file>

<file path=ppt/tags/tag644.xml><?xml version="1.0" encoding="utf-8"?>
<p:tagLst xmlns:a="http://schemas.openxmlformats.org/drawingml/2006/main" xmlns:r="http://schemas.openxmlformats.org/officeDocument/2006/relationships" xmlns:p="http://schemas.openxmlformats.org/presentationml/2006/main">
  <p:tag name="DVSHAPEID" val="vqab7BA581wIG1qZkBigPD"/>
</p:tagLst>
</file>

<file path=ppt/tags/tag645.xml><?xml version="1.0" encoding="utf-8"?>
<p:tagLst xmlns:a="http://schemas.openxmlformats.org/drawingml/2006/main" xmlns:r="http://schemas.openxmlformats.org/officeDocument/2006/relationships" xmlns:p="http://schemas.openxmlformats.org/presentationml/2006/main">
  <p:tag name="DVSHAPEID" val="iVzhWj2wxYxTPvYQgQrgYX"/>
</p:tagLst>
</file>

<file path=ppt/tags/tag646.xml><?xml version="1.0" encoding="utf-8"?>
<p:tagLst xmlns:a="http://schemas.openxmlformats.org/drawingml/2006/main" xmlns:r="http://schemas.openxmlformats.org/officeDocument/2006/relationships" xmlns:p="http://schemas.openxmlformats.org/presentationml/2006/main">
  <p:tag name="DVSHAPEID" val="tU4O7NRIRQPBbNExrNeEgy"/>
</p:tagLst>
</file>

<file path=ppt/tags/tag647.xml><?xml version="1.0" encoding="utf-8"?>
<p:tagLst xmlns:a="http://schemas.openxmlformats.org/drawingml/2006/main" xmlns:r="http://schemas.openxmlformats.org/officeDocument/2006/relationships" xmlns:p="http://schemas.openxmlformats.org/presentationml/2006/main">
  <p:tag name="DVSHAPEID" val="OXhXkpEJO01Hmi84TiygPm"/>
</p:tagLst>
</file>

<file path=ppt/tags/tag648.xml><?xml version="1.0" encoding="utf-8"?>
<p:tagLst xmlns:a="http://schemas.openxmlformats.org/drawingml/2006/main" xmlns:r="http://schemas.openxmlformats.org/officeDocument/2006/relationships" xmlns:p="http://schemas.openxmlformats.org/presentationml/2006/main">
  <p:tag name="DVSHAPEID" val="08W0teyWmeExEMpYABuPMb"/>
</p:tagLst>
</file>

<file path=ppt/tags/tag649.xml><?xml version="1.0" encoding="utf-8"?>
<p:tagLst xmlns:a="http://schemas.openxmlformats.org/drawingml/2006/main" xmlns:r="http://schemas.openxmlformats.org/officeDocument/2006/relationships" xmlns:p="http://schemas.openxmlformats.org/presentationml/2006/main">
  <p:tag name="DVSHAPEID" val="yF4qgyzJ831dqzLioccpT4"/>
</p:tagLst>
</file>

<file path=ppt/tags/tag65.xml><?xml version="1.0" encoding="utf-8"?>
<p:tagLst xmlns:a="http://schemas.openxmlformats.org/drawingml/2006/main" xmlns:r="http://schemas.openxmlformats.org/officeDocument/2006/relationships" xmlns:p="http://schemas.openxmlformats.org/presentationml/2006/main">
  <p:tag name="DVSHAPEID" val="wf0qaj3M7RUvKsr2h3Qkz3"/>
</p:tagLst>
</file>

<file path=ppt/tags/tag650.xml><?xml version="1.0" encoding="utf-8"?>
<p:tagLst xmlns:a="http://schemas.openxmlformats.org/drawingml/2006/main" xmlns:r="http://schemas.openxmlformats.org/officeDocument/2006/relationships" xmlns:p="http://schemas.openxmlformats.org/presentationml/2006/main">
  <p:tag name="DVSHAPEID" val="ss9J8pOcLtUeQN9g7tu9rz"/>
</p:tagLst>
</file>

<file path=ppt/tags/tag651.xml><?xml version="1.0" encoding="utf-8"?>
<p:tagLst xmlns:a="http://schemas.openxmlformats.org/drawingml/2006/main" xmlns:r="http://schemas.openxmlformats.org/officeDocument/2006/relationships" xmlns:p="http://schemas.openxmlformats.org/presentationml/2006/main">
  <p:tag name="DVSHAPEID" val="ZZ1HXGaWkGGomjkZKugyfB"/>
</p:tagLst>
</file>

<file path=ppt/tags/tag652.xml><?xml version="1.0" encoding="utf-8"?>
<p:tagLst xmlns:a="http://schemas.openxmlformats.org/drawingml/2006/main" xmlns:r="http://schemas.openxmlformats.org/officeDocument/2006/relationships" xmlns:p="http://schemas.openxmlformats.org/presentationml/2006/main">
  <p:tag name="DVSHAPEID" val="KziZsm6Hez2H55T59zGS7w"/>
</p:tagLst>
</file>

<file path=ppt/tags/tag653.xml><?xml version="1.0" encoding="utf-8"?>
<p:tagLst xmlns:a="http://schemas.openxmlformats.org/drawingml/2006/main" xmlns:r="http://schemas.openxmlformats.org/officeDocument/2006/relationships" xmlns:p="http://schemas.openxmlformats.org/presentationml/2006/main">
  <p:tag name="DVSHAPEID" val="Buul4MNa3m2x30OOWWERYL"/>
</p:tagLst>
</file>

<file path=ppt/tags/tag654.xml><?xml version="1.0" encoding="utf-8"?>
<p:tagLst xmlns:a="http://schemas.openxmlformats.org/drawingml/2006/main" xmlns:r="http://schemas.openxmlformats.org/officeDocument/2006/relationships" xmlns:p="http://schemas.openxmlformats.org/presentationml/2006/main">
  <p:tag name="DVSHAPEID" val="GjBCsDAneD3cIaScj52fEr"/>
</p:tagLst>
</file>

<file path=ppt/tags/tag655.xml><?xml version="1.0" encoding="utf-8"?>
<p:tagLst xmlns:a="http://schemas.openxmlformats.org/drawingml/2006/main" xmlns:r="http://schemas.openxmlformats.org/officeDocument/2006/relationships" xmlns:p="http://schemas.openxmlformats.org/presentationml/2006/main">
  <p:tag name="DVSHAPEID" val="KTIzyujhV5S78p7gPjzpvH"/>
</p:tagLst>
</file>

<file path=ppt/tags/tag656.xml><?xml version="1.0" encoding="utf-8"?>
<p:tagLst xmlns:a="http://schemas.openxmlformats.org/drawingml/2006/main" xmlns:r="http://schemas.openxmlformats.org/officeDocument/2006/relationships" xmlns:p="http://schemas.openxmlformats.org/presentationml/2006/main">
  <p:tag name="DVSHAPEID" val="BBzAv64VqbRfyIUS564XHY"/>
</p:tagLst>
</file>

<file path=ppt/tags/tag657.xml><?xml version="1.0" encoding="utf-8"?>
<p:tagLst xmlns:a="http://schemas.openxmlformats.org/drawingml/2006/main" xmlns:r="http://schemas.openxmlformats.org/officeDocument/2006/relationships" xmlns:p="http://schemas.openxmlformats.org/presentationml/2006/main">
  <p:tag name="DVSHAPEID" val="jB1t52gJFeV2h70XYcd0EH"/>
</p:tagLst>
</file>

<file path=ppt/tags/tag658.xml><?xml version="1.0" encoding="utf-8"?>
<p:tagLst xmlns:a="http://schemas.openxmlformats.org/drawingml/2006/main" xmlns:r="http://schemas.openxmlformats.org/officeDocument/2006/relationships" xmlns:p="http://schemas.openxmlformats.org/presentationml/2006/main">
  <p:tag name="DVSHAPEID" val="fTQomWdtlxZDhXz111EHvC"/>
</p:tagLst>
</file>

<file path=ppt/tags/tag659.xml><?xml version="1.0" encoding="utf-8"?>
<p:tagLst xmlns:a="http://schemas.openxmlformats.org/drawingml/2006/main" xmlns:r="http://schemas.openxmlformats.org/officeDocument/2006/relationships" xmlns:p="http://schemas.openxmlformats.org/presentationml/2006/main">
  <p:tag name="DVSHAPEID" val="xEbqLkJr2xW9o0mbv696SZ"/>
</p:tagLst>
</file>

<file path=ppt/tags/tag66.xml><?xml version="1.0" encoding="utf-8"?>
<p:tagLst xmlns:a="http://schemas.openxmlformats.org/drawingml/2006/main" xmlns:r="http://schemas.openxmlformats.org/officeDocument/2006/relationships" xmlns:p="http://schemas.openxmlformats.org/presentationml/2006/main">
  <p:tag name="DVSHAPEID" val="Ce8UC9wDmDm2g35R1M1DRH"/>
</p:tagLst>
</file>

<file path=ppt/tags/tag660.xml><?xml version="1.0" encoding="utf-8"?>
<p:tagLst xmlns:a="http://schemas.openxmlformats.org/drawingml/2006/main" xmlns:r="http://schemas.openxmlformats.org/officeDocument/2006/relationships" xmlns:p="http://schemas.openxmlformats.org/presentationml/2006/main">
  <p:tag name="DVSHAPEID" val="QZc6ZNamgmFjbEmo863TY1"/>
</p:tagLst>
</file>

<file path=ppt/tags/tag661.xml><?xml version="1.0" encoding="utf-8"?>
<p:tagLst xmlns:a="http://schemas.openxmlformats.org/drawingml/2006/main" xmlns:r="http://schemas.openxmlformats.org/officeDocument/2006/relationships" xmlns:p="http://schemas.openxmlformats.org/presentationml/2006/main">
  <p:tag name="DVSHAPEID" val="S2yA3QW4imXyNbeFkWgFgA"/>
</p:tagLst>
</file>

<file path=ppt/tags/tag662.xml><?xml version="1.0" encoding="utf-8"?>
<p:tagLst xmlns:a="http://schemas.openxmlformats.org/drawingml/2006/main" xmlns:r="http://schemas.openxmlformats.org/officeDocument/2006/relationships" xmlns:p="http://schemas.openxmlformats.org/presentationml/2006/main">
  <p:tag name="DVSHAPEID" val="xX448VcWf4wbJcQDWuhWlH"/>
</p:tagLst>
</file>

<file path=ppt/tags/tag663.xml><?xml version="1.0" encoding="utf-8"?>
<p:tagLst xmlns:a="http://schemas.openxmlformats.org/drawingml/2006/main" xmlns:r="http://schemas.openxmlformats.org/officeDocument/2006/relationships" xmlns:p="http://schemas.openxmlformats.org/presentationml/2006/main">
  <p:tag name="DVSHAPEID" val="4OB3DoiA5N0n5T75kQUG3G"/>
</p:tagLst>
</file>

<file path=ppt/tags/tag664.xml><?xml version="1.0" encoding="utf-8"?>
<p:tagLst xmlns:a="http://schemas.openxmlformats.org/drawingml/2006/main" xmlns:r="http://schemas.openxmlformats.org/officeDocument/2006/relationships" xmlns:p="http://schemas.openxmlformats.org/presentationml/2006/main">
  <p:tag name="DVSHAPEID" val="LmKzvoTBYmCQTfs4hNEFYI"/>
</p:tagLst>
</file>

<file path=ppt/tags/tag665.xml><?xml version="1.0" encoding="utf-8"?>
<p:tagLst xmlns:a="http://schemas.openxmlformats.org/drawingml/2006/main" xmlns:r="http://schemas.openxmlformats.org/officeDocument/2006/relationships" xmlns:p="http://schemas.openxmlformats.org/presentationml/2006/main">
  <p:tag name="DVSHAPEID" val="dvccMdUKXuTyBSWCdTRVDe"/>
</p:tagLst>
</file>

<file path=ppt/tags/tag666.xml><?xml version="1.0" encoding="utf-8"?>
<p:tagLst xmlns:a="http://schemas.openxmlformats.org/drawingml/2006/main" xmlns:r="http://schemas.openxmlformats.org/officeDocument/2006/relationships" xmlns:p="http://schemas.openxmlformats.org/presentationml/2006/main">
  <p:tag name="DVSHAPEID" val="F05UCl0E2gjN0uGqulchqd"/>
</p:tagLst>
</file>

<file path=ppt/tags/tag667.xml><?xml version="1.0" encoding="utf-8"?>
<p:tagLst xmlns:a="http://schemas.openxmlformats.org/drawingml/2006/main" xmlns:r="http://schemas.openxmlformats.org/officeDocument/2006/relationships" xmlns:p="http://schemas.openxmlformats.org/presentationml/2006/main">
  <p:tag name="DVSHAPEID" val="8CNzCgPxGpjZPb7SAzKjsD"/>
</p:tagLst>
</file>

<file path=ppt/tags/tag668.xml><?xml version="1.0" encoding="utf-8"?>
<p:tagLst xmlns:a="http://schemas.openxmlformats.org/drawingml/2006/main" xmlns:r="http://schemas.openxmlformats.org/officeDocument/2006/relationships" xmlns:p="http://schemas.openxmlformats.org/presentationml/2006/main">
  <p:tag name="DVSHAPEID" val="bmkDLyQ0uX3kkQMrsNM6QG"/>
</p:tagLst>
</file>

<file path=ppt/tags/tag669.xml><?xml version="1.0" encoding="utf-8"?>
<p:tagLst xmlns:a="http://schemas.openxmlformats.org/drawingml/2006/main" xmlns:r="http://schemas.openxmlformats.org/officeDocument/2006/relationships" xmlns:p="http://schemas.openxmlformats.org/presentationml/2006/main">
  <p:tag name="DVSHAPEID" val="Hl57lyqLnpexPiaGQcMvCN"/>
</p:tagLst>
</file>

<file path=ppt/tags/tag67.xml><?xml version="1.0" encoding="utf-8"?>
<p:tagLst xmlns:a="http://schemas.openxmlformats.org/drawingml/2006/main" xmlns:r="http://schemas.openxmlformats.org/officeDocument/2006/relationships" xmlns:p="http://schemas.openxmlformats.org/presentationml/2006/main">
  <p:tag name="DVSHAPEID" val="hkkrLyrhwwMom4v5Rr2m2j"/>
</p:tagLst>
</file>

<file path=ppt/tags/tag670.xml><?xml version="1.0" encoding="utf-8"?>
<p:tagLst xmlns:a="http://schemas.openxmlformats.org/drawingml/2006/main" xmlns:r="http://schemas.openxmlformats.org/officeDocument/2006/relationships" xmlns:p="http://schemas.openxmlformats.org/presentationml/2006/main">
  <p:tag name="DVSHAPEID" val="s2FRnRBkoz6vEYyEchAJAD"/>
</p:tagLst>
</file>

<file path=ppt/tags/tag671.xml><?xml version="1.0" encoding="utf-8"?>
<p:tagLst xmlns:a="http://schemas.openxmlformats.org/drawingml/2006/main" xmlns:r="http://schemas.openxmlformats.org/officeDocument/2006/relationships" xmlns:p="http://schemas.openxmlformats.org/presentationml/2006/main">
  <p:tag name="DVSHAPEID" val="rK4vcJ62zwCrlGR5EKAPpa"/>
</p:tagLst>
</file>

<file path=ppt/tags/tag672.xml><?xml version="1.0" encoding="utf-8"?>
<p:tagLst xmlns:a="http://schemas.openxmlformats.org/drawingml/2006/main" xmlns:r="http://schemas.openxmlformats.org/officeDocument/2006/relationships" xmlns:p="http://schemas.openxmlformats.org/presentationml/2006/main">
  <p:tag name="DVSHAPEID" val="G57zCiXkGdpFRS6C0foSiG"/>
</p:tagLst>
</file>

<file path=ppt/tags/tag673.xml><?xml version="1.0" encoding="utf-8"?>
<p:tagLst xmlns:a="http://schemas.openxmlformats.org/drawingml/2006/main" xmlns:r="http://schemas.openxmlformats.org/officeDocument/2006/relationships" xmlns:p="http://schemas.openxmlformats.org/presentationml/2006/main">
  <p:tag name="DVSHAPEID" val="ctwa0ubCdpmh3ZnC6N4fQo"/>
</p:tagLst>
</file>

<file path=ppt/tags/tag674.xml><?xml version="1.0" encoding="utf-8"?>
<p:tagLst xmlns:a="http://schemas.openxmlformats.org/drawingml/2006/main" xmlns:r="http://schemas.openxmlformats.org/officeDocument/2006/relationships" xmlns:p="http://schemas.openxmlformats.org/presentationml/2006/main">
  <p:tag name="DVSHAPEID" val="o36KzDwB7Np2oeaRLmbQJP"/>
</p:tagLst>
</file>

<file path=ppt/tags/tag675.xml><?xml version="1.0" encoding="utf-8"?>
<p:tagLst xmlns:a="http://schemas.openxmlformats.org/drawingml/2006/main" xmlns:r="http://schemas.openxmlformats.org/officeDocument/2006/relationships" xmlns:p="http://schemas.openxmlformats.org/presentationml/2006/main">
  <p:tag name="DVSHAPEID" val="a5bd7fXXb61tbK1vOv4bV2"/>
</p:tagLst>
</file>

<file path=ppt/tags/tag676.xml><?xml version="1.0" encoding="utf-8"?>
<p:tagLst xmlns:a="http://schemas.openxmlformats.org/drawingml/2006/main" xmlns:r="http://schemas.openxmlformats.org/officeDocument/2006/relationships" xmlns:p="http://schemas.openxmlformats.org/presentationml/2006/main">
  <p:tag name="DVSHAPEID" val="opr7REovH76zT0ylwgE9Bi"/>
</p:tagLst>
</file>

<file path=ppt/tags/tag677.xml><?xml version="1.0" encoding="utf-8"?>
<p:tagLst xmlns:a="http://schemas.openxmlformats.org/drawingml/2006/main" xmlns:r="http://schemas.openxmlformats.org/officeDocument/2006/relationships" xmlns:p="http://schemas.openxmlformats.org/presentationml/2006/main">
  <p:tag name="DVSHAPEID" val="GMiLzvSmAWT6ypyPj5HZ07"/>
</p:tagLst>
</file>

<file path=ppt/tags/tag678.xml><?xml version="1.0" encoding="utf-8"?>
<p:tagLst xmlns:a="http://schemas.openxmlformats.org/drawingml/2006/main" xmlns:r="http://schemas.openxmlformats.org/officeDocument/2006/relationships" xmlns:p="http://schemas.openxmlformats.org/presentationml/2006/main">
  <p:tag name="DVSHAPEID" val="GCngVWtrHozOV4IaStVabu"/>
</p:tagLst>
</file>

<file path=ppt/tags/tag679.xml><?xml version="1.0" encoding="utf-8"?>
<p:tagLst xmlns:a="http://schemas.openxmlformats.org/drawingml/2006/main" xmlns:r="http://schemas.openxmlformats.org/officeDocument/2006/relationships" xmlns:p="http://schemas.openxmlformats.org/presentationml/2006/main">
  <p:tag name="DVSHAPEID" val="chYFTZNRklyy5GnjAVS8ev"/>
</p:tagLst>
</file>

<file path=ppt/tags/tag68.xml><?xml version="1.0" encoding="utf-8"?>
<p:tagLst xmlns:a="http://schemas.openxmlformats.org/drawingml/2006/main" xmlns:r="http://schemas.openxmlformats.org/officeDocument/2006/relationships" xmlns:p="http://schemas.openxmlformats.org/presentationml/2006/main">
  <p:tag name="DVSHAPEID" val="qcZpYroxdb4chLUvYSvleR"/>
</p:tagLst>
</file>

<file path=ppt/tags/tag680.xml><?xml version="1.0" encoding="utf-8"?>
<p:tagLst xmlns:a="http://schemas.openxmlformats.org/drawingml/2006/main" xmlns:r="http://schemas.openxmlformats.org/officeDocument/2006/relationships" xmlns:p="http://schemas.openxmlformats.org/presentationml/2006/main">
  <p:tag name="DVSHAPEID" val="DTgh1jSovprku6u4lDk4xS"/>
</p:tagLst>
</file>

<file path=ppt/tags/tag681.xml><?xml version="1.0" encoding="utf-8"?>
<p:tagLst xmlns:a="http://schemas.openxmlformats.org/drawingml/2006/main" xmlns:r="http://schemas.openxmlformats.org/officeDocument/2006/relationships" xmlns:p="http://schemas.openxmlformats.org/presentationml/2006/main">
  <p:tag name="DVSHAPEID" val="XIm35DBYbXVwK5Lvxz6UyQ"/>
</p:tagLst>
</file>

<file path=ppt/tags/tag682.xml><?xml version="1.0" encoding="utf-8"?>
<p:tagLst xmlns:a="http://schemas.openxmlformats.org/drawingml/2006/main" xmlns:r="http://schemas.openxmlformats.org/officeDocument/2006/relationships" xmlns:p="http://schemas.openxmlformats.org/presentationml/2006/main">
  <p:tag name="DVSHAPEID" val="gpJ4UNj0MdcKWxVXefMwdt"/>
</p:tagLst>
</file>

<file path=ppt/tags/tag683.xml><?xml version="1.0" encoding="utf-8"?>
<p:tagLst xmlns:a="http://schemas.openxmlformats.org/drawingml/2006/main" xmlns:r="http://schemas.openxmlformats.org/officeDocument/2006/relationships" xmlns:p="http://schemas.openxmlformats.org/presentationml/2006/main">
  <p:tag name="DVSHAPEID" val="rO5YDdxXQ2iGEnf5fwp6ui"/>
</p:tagLst>
</file>

<file path=ppt/tags/tag684.xml><?xml version="1.0" encoding="utf-8"?>
<p:tagLst xmlns:a="http://schemas.openxmlformats.org/drawingml/2006/main" xmlns:r="http://schemas.openxmlformats.org/officeDocument/2006/relationships" xmlns:p="http://schemas.openxmlformats.org/presentationml/2006/main">
  <p:tag name="DVSHAPEID" val="uFVzicjcg9rKyk8CV7jaaz"/>
</p:tagLst>
</file>

<file path=ppt/tags/tag685.xml><?xml version="1.0" encoding="utf-8"?>
<p:tagLst xmlns:a="http://schemas.openxmlformats.org/drawingml/2006/main" xmlns:r="http://schemas.openxmlformats.org/officeDocument/2006/relationships" xmlns:p="http://schemas.openxmlformats.org/presentationml/2006/main">
  <p:tag name="DVSHAPEID" val="ul6kfocnC948kq24UlDEM9"/>
</p:tagLst>
</file>

<file path=ppt/tags/tag686.xml><?xml version="1.0" encoding="utf-8"?>
<p:tagLst xmlns:a="http://schemas.openxmlformats.org/drawingml/2006/main" xmlns:r="http://schemas.openxmlformats.org/officeDocument/2006/relationships" xmlns:p="http://schemas.openxmlformats.org/presentationml/2006/main">
  <p:tag name="DVSHAPEID" val="1oesCWoIETCWdpVf3K4POA"/>
</p:tagLst>
</file>

<file path=ppt/tags/tag687.xml><?xml version="1.0" encoding="utf-8"?>
<p:tagLst xmlns:a="http://schemas.openxmlformats.org/drawingml/2006/main" xmlns:r="http://schemas.openxmlformats.org/officeDocument/2006/relationships" xmlns:p="http://schemas.openxmlformats.org/presentationml/2006/main">
  <p:tag name="DVSHAPEID" val="8QtgtCtq6bVWnBt6egzNST"/>
</p:tagLst>
</file>

<file path=ppt/tags/tag688.xml><?xml version="1.0" encoding="utf-8"?>
<p:tagLst xmlns:a="http://schemas.openxmlformats.org/drawingml/2006/main" xmlns:r="http://schemas.openxmlformats.org/officeDocument/2006/relationships" xmlns:p="http://schemas.openxmlformats.org/presentationml/2006/main">
  <p:tag name="DVSHAPEID" val="IaZ5pbv2hxVqgoZmtMfdMr"/>
</p:tagLst>
</file>

<file path=ppt/tags/tag689.xml><?xml version="1.0" encoding="utf-8"?>
<p:tagLst xmlns:a="http://schemas.openxmlformats.org/drawingml/2006/main" xmlns:r="http://schemas.openxmlformats.org/officeDocument/2006/relationships" xmlns:p="http://schemas.openxmlformats.org/presentationml/2006/main">
  <p:tag name="DVSHAPEID" val="I1hH55zXiIxCe4XIPDZsr3"/>
</p:tagLst>
</file>

<file path=ppt/tags/tag69.xml><?xml version="1.0" encoding="utf-8"?>
<p:tagLst xmlns:a="http://schemas.openxmlformats.org/drawingml/2006/main" xmlns:r="http://schemas.openxmlformats.org/officeDocument/2006/relationships" xmlns:p="http://schemas.openxmlformats.org/presentationml/2006/main">
  <p:tag name="DVSHAPEID" val="OdV5LXZQCrTYT8rmz0SYjA"/>
</p:tagLst>
</file>

<file path=ppt/tags/tag690.xml><?xml version="1.0" encoding="utf-8"?>
<p:tagLst xmlns:a="http://schemas.openxmlformats.org/drawingml/2006/main" xmlns:r="http://schemas.openxmlformats.org/officeDocument/2006/relationships" xmlns:p="http://schemas.openxmlformats.org/presentationml/2006/main">
  <p:tag name="DVSHAPEID" val="7P8xk6Smxp55fjMpMIdBmo"/>
</p:tagLst>
</file>

<file path=ppt/tags/tag691.xml><?xml version="1.0" encoding="utf-8"?>
<p:tagLst xmlns:a="http://schemas.openxmlformats.org/drawingml/2006/main" xmlns:r="http://schemas.openxmlformats.org/officeDocument/2006/relationships" xmlns:p="http://schemas.openxmlformats.org/presentationml/2006/main">
  <p:tag name="DVSHAPEID" val="JxuY8HITuPuEUrzyLt5Wb7"/>
</p:tagLst>
</file>

<file path=ppt/tags/tag692.xml><?xml version="1.0" encoding="utf-8"?>
<p:tagLst xmlns:a="http://schemas.openxmlformats.org/drawingml/2006/main" xmlns:r="http://schemas.openxmlformats.org/officeDocument/2006/relationships" xmlns:p="http://schemas.openxmlformats.org/presentationml/2006/main">
  <p:tag name="DVSHAPEID" val="jvqMS77RKHjCl7DGFjvcTn"/>
</p:tagLst>
</file>

<file path=ppt/tags/tag693.xml><?xml version="1.0" encoding="utf-8"?>
<p:tagLst xmlns:a="http://schemas.openxmlformats.org/drawingml/2006/main" xmlns:r="http://schemas.openxmlformats.org/officeDocument/2006/relationships" xmlns:p="http://schemas.openxmlformats.org/presentationml/2006/main">
  <p:tag name="DVSHAPEID" val="3EP2oXbblXcDAkYz46luNh"/>
</p:tagLst>
</file>

<file path=ppt/tags/tag694.xml><?xml version="1.0" encoding="utf-8"?>
<p:tagLst xmlns:a="http://schemas.openxmlformats.org/drawingml/2006/main" xmlns:r="http://schemas.openxmlformats.org/officeDocument/2006/relationships" xmlns:p="http://schemas.openxmlformats.org/presentationml/2006/main">
  <p:tag name="DVSHAPEID" val="kFBsolllbiJVsMXPJaGymm"/>
</p:tagLst>
</file>

<file path=ppt/tags/tag695.xml><?xml version="1.0" encoding="utf-8"?>
<p:tagLst xmlns:a="http://schemas.openxmlformats.org/drawingml/2006/main" xmlns:r="http://schemas.openxmlformats.org/officeDocument/2006/relationships" xmlns:p="http://schemas.openxmlformats.org/presentationml/2006/main">
  <p:tag name="DVSHAPEID" val="qIwiI6epRpALkaqWyPQZLT"/>
</p:tagLst>
</file>

<file path=ppt/tags/tag696.xml><?xml version="1.0" encoding="utf-8"?>
<p:tagLst xmlns:a="http://schemas.openxmlformats.org/drawingml/2006/main" xmlns:r="http://schemas.openxmlformats.org/officeDocument/2006/relationships" xmlns:p="http://schemas.openxmlformats.org/presentationml/2006/main">
  <p:tag name="DVSHAPEID" val="UESbCfmbNeVXfTV6Df6Mrj"/>
</p:tagLst>
</file>

<file path=ppt/tags/tag697.xml><?xml version="1.0" encoding="utf-8"?>
<p:tagLst xmlns:a="http://schemas.openxmlformats.org/drawingml/2006/main" xmlns:r="http://schemas.openxmlformats.org/officeDocument/2006/relationships" xmlns:p="http://schemas.openxmlformats.org/presentationml/2006/main">
  <p:tag name="DVSHAPEID" val="lHsNoNBQImAwNSpwtZ2FBl"/>
</p:tagLst>
</file>

<file path=ppt/tags/tag698.xml><?xml version="1.0" encoding="utf-8"?>
<p:tagLst xmlns:a="http://schemas.openxmlformats.org/drawingml/2006/main" xmlns:r="http://schemas.openxmlformats.org/officeDocument/2006/relationships" xmlns:p="http://schemas.openxmlformats.org/presentationml/2006/main">
  <p:tag name="DVSHAPEID" val="QmUx0scATZsAjbIOQzzXvy"/>
</p:tagLst>
</file>

<file path=ppt/tags/tag699.xml><?xml version="1.0" encoding="utf-8"?>
<p:tagLst xmlns:a="http://schemas.openxmlformats.org/drawingml/2006/main" xmlns:r="http://schemas.openxmlformats.org/officeDocument/2006/relationships" xmlns:p="http://schemas.openxmlformats.org/presentationml/2006/main">
  <p:tag name="DVSHAPEID" val="nI63H6L6JLIZQ6SRM9E8tB"/>
</p:tagLst>
</file>

<file path=ppt/tags/tag7.xml><?xml version="1.0" encoding="utf-8"?>
<p:tagLst xmlns:a="http://schemas.openxmlformats.org/drawingml/2006/main" xmlns:r="http://schemas.openxmlformats.org/officeDocument/2006/relationships" xmlns:p="http://schemas.openxmlformats.org/presentationml/2006/main">
  <p:tag name="DVSHAPEID" val="LzI5pFqW1WI2Wc6gaG2HHA"/>
</p:tagLst>
</file>

<file path=ppt/tags/tag70.xml><?xml version="1.0" encoding="utf-8"?>
<p:tagLst xmlns:a="http://schemas.openxmlformats.org/drawingml/2006/main" xmlns:r="http://schemas.openxmlformats.org/officeDocument/2006/relationships" xmlns:p="http://schemas.openxmlformats.org/presentationml/2006/main">
  <p:tag name="DVSHAPEID" val="k4HuWXkjADAr3jIN9bCTvg"/>
</p:tagLst>
</file>

<file path=ppt/tags/tag700.xml><?xml version="1.0" encoding="utf-8"?>
<p:tagLst xmlns:a="http://schemas.openxmlformats.org/drawingml/2006/main" xmlns:r="http://schemas.openxmlformats.org/officeDocument/2006/relationships" xmlns:p="http://schemas.openxmlformats.org/presentationml/2006/main">
  <p:tag name="DVSHAPEID" val="4cydOE8t6EPhYbrXL5PMfG"/>
</p:tagLst>
</file>

<file path=ppt/tags/tag701.xml><?xml version="1.0" encoding="utf-8"?>
<p:tagLst xmlns:a="http://schemas.openxmlformats.org/drawingml/2006/main" xmlns:r="http://schemas.openxmlformats.org/officeDocument/2006/relationships" xmlns:p="http://schemas.openxmlformats.org/presentationml/2006/main">
  <p:tag name="DVSHAPEID" val="SjkCWZNqin5LETuti6YgF4"/>
</p:tagLst>
</file>

<file path=ppt/tags/tag702.xml><?xml version="1.0" encoding="utf-8"?>
<p:tagLst xmlns:a="http://schemas.openxmlformats.org/drawingml/2006/main" xmlns:r="http://schemas.openxmlformats.org/officeDocument/2006/relationships" xmlns:p="http://schemas.openxmlformats.org/presentationml/2006/main">
  <p:tag name="DVSHAPEID" val="9z7GqOoyjGmnkfTbI8FGls"/>
</p:tagLst>
</file>

<file path=ppt/tags/tag703.xml><?xml version="1.0" encoding="utf-8"?>
<p:tagLst xmlns:a="http://schemas.openxmlformats.org/drawingml/2006/main" xmlns:r="http://schemas.openxmlformats.org/officeDocument/2006/relationships" xmlns:p="http://schemas.openxmlformats.org/presentationml/2006/main">
  <p:tag name="DVSHAPEID" val="bdxythNIOY1N9LufzY1K4o"/>
</p:tagLst>
</file>

<file path=ppt/tags/tag704.xml><?xml version="1.0" encoding="utf-8"?>
<p:tagLst xmlns:a="http://schemas.openxmlformats.org/drawingml/2006/main" xmlns:r="http://schemas.openxmlformats.org/officeDocument/2006/relationships" xmlns:p="http://schemas.openxmlformats.org/presentationml/2006/main">
  <p:tag name="DVSHAPEID" val="phyez6nPAYIHnU9Sl6KASn"/>
</p:tagLst>
</file>

<file path=ppt/tags/tag705.xml><?xml version="1.0" encoding="utf-8"?>
<p:tagLst xmlns:a="http://schemas.openxmlformats.org/drawingml/2006/main" xmlns:r="http://schemas.openxmlformats.org/officeDocument/2006/relationships" xmlns:p="http://schemas.openxmlformats.org/presentationml/2006/main">
  <p:tag name="DVSHAPEID" val="lx68HtzHEBnNNfZeIHkYn2"/>
</p:tagLst>
</file>

<file path=ppt/tags/tag706.xml><?xml version="1.0" encoding="utf-8"?>
<p:tagLst xmlns:a="http://schemas.openxmlformats.org/drawingml/2006/main" xmlns:r="http://schemas.openxmlformats.org/officeDocument/2006/relationships" xmlns:p="http://schemas.openxmlformats.org/presentationml/2006/main">
  <p:tag name="DVSHAPEID" val="5rnz5HCVZtw1V18roUgTk7"/>
</p:tagLst>
</file>

<file path=ppt/tags/tag707.xml><?xml version="1.0" encoding="utf-8"?>
<p:tagLst xmlns:a="http://schemas.openxmlformats.org/drawingml/2006/main" xmlns:r="http://schemas.openxmlformats.org/officeDocument/2006/relationships" xmlns:p="http://schemas.openxmlformats.org/presentationml/2006/main">
  <p:tag name="DVSHAPEID" val="jA7TS7o3gT0jsEK7nR5JCT"/>
</p:tagLst>
</file>

<file path=ppt/tags/tag708.xml><?xml version="1.0" encoding="utf-8"?>
<p:tagLst xmlns:a="http://schemas.openxmlformats.org/drawingml/2006/main" xmlns:r="http://schemas.openxmlformats.org/officeDocument/2006/relationships" xmlns:p="http://schemas.openxmlformats.org/presentationml/2006/main">
  <p:tag name="DVSHAPEID" val="gLkY5gipIuIY7MscPuxVdD"/>
</p:tagLst>
</file>

<file path=ppt/tags/tag709.xml><?xml version="1.0" encoding="utf-8"?>
<p:tagLst xmlns:a="http://schemas.openxmlformats.org/drawingml/2006/main" xmlns:r="http://schemas.openxmlformats.org/officeDocument/2006/relationships" xmlns:p="http://schemas.openxmlformats.org/presentationml/2006/main">
  <p:tag name="DVSHAPEID" val="1CzuGgxpNBuqklzT17LQav"/>
</p:tagLst>
</file>

<file path=ppt/tags/tag71.xml><?xml version="1.0" encoding="utf-8"?>
<p:tagLst xmlns:a="http://schemas.openxmlformats.org/drawingml/2006/main" xmlns:r="http://schemas.openxmlformats.org/officeDocument/2006/relationships" xmlns:p="http://schemas.openxmlformats.org/presentationml/2006/main">
  <p:tag name="DVSHAPEID" val="bE0lWz4oD9PyvKAsCOGW1E"/>
</p:tagLst>
</file>

<file path=ppt/tags/tag710.xml><?xml version="1.0" encoding="utf-8"?>
<p:tagLst xmlns:a="http://schemas.openxmlformats.org/drawingml/2006/main" xmlns:r="http://schemas.openxmlformats.org/officeDocument/2006/relationships" xmlns:p="http://schemas.openxmlformats.org/presentationml/2006/main">
  <p:tag name="DVSHAPEID" val="LjQI3ND3V8UAv8fvDnHEo5"/>
</p:tagLst>
</file>

<file path=ppt/tags/tag711.xml><?xml version="1.0" encoding="utf-8"?>
<p:tagLst xmlns:a="http://schemas.openxmlformats.org/drawingml/2006/main" xmlns:r="http://schemas.openxmlformats.org/officeDocument/2006/relationships" xmlns:p="http://schemas.openxmlformats.org/presentationml/2006/main">
  <p:tag name="DVSHAPEID" val="rxg7yjha5WFnLLiuZ0E1G6"/>
</p:tagLst>
</file>

<file path=ppt/tags/tag712.xml><?xml version="1.0" encoding="utf-8"?>
<p:tagLst xmlns:a="http://schemas.openxmlformats.org/drawingml/2006/main" xmlns:r="http://schemas.openxmlformats.org/officeDocument/2006/relationships" xmlns:p="http://schemas.openxmlformats.org/presentationml/2006/main">
  <p:tag name="DVSHAPEID" val="wVS4Tg3XKhVGRjsWekMK3X"/>
</p:tagLst>
</file>

<file path=ppt/tags/tag713.xml><?xml version="1.0" encoding="utf-8"?>
<p:tagLst xmlns:a="http://schemas.openxmlformats.org/drawingml/2006/main" xmlns:r="http://schemas.openxmlformats.org/officeDocument/2006/relationships" xmlns:p="http://schemas.openxmlformats.org/presentationml/2006/main">
  <p:tag name="DVSHAPEID" val="qmFgylXpVM4UjEO18FDsLL"/>
</p:tagLst>
</file>

<file path=ppt/tags/tag714.xml><?xml version="1.0" encoding="utf-8"?>
<p:tagLst xmlns:a="http://schemas.openxmlformats.org/drawingml/2006/main" xmlns:r="http://schemas.openxmlformats.org/officeDocument/2006/relationships" xmlns:p="http://schemas.openxmlformats.org/presentationml/2006/main">
  <p:tag name="DVSHAPEID" val="YzpMmWu8icEWmo4ubESeNk"/>
</p:tagLst>
</file>

<file path=ppt/tags/tag715.xml><?xml version="1.0" encoding="utf-8"?>
<p:tagLst xmlns:a="http://schemas.openxmlformats.org/drawingml/2006/main" xmlns:r="http://schemas.openxmlformats.org/officeDocument/2006/relationships" xmlns:p="http://schemas.openxmlformats.org/presentationml/2006/main">
  <p:tag name="DVSHAPEID" val="Ume8IaWvtIDEo6RLZ1UNuR"/>
</p:tagLst>
</file>

<file path=ppt/tags/tag716.xml><?xml version="1.0" encoding="utf-8"?>
<p:tagLst xmlns:a="http://schemas.openxmlformats.org/drawingml/2006/main" xmlns:r="http://schemas.openxmlformats.org/officeDocument/2006/relationships" xmlns:p="http://schemas.openxmlformats.org/presentationml/2006/main">
  <p:tag name="DVSHAPEID" val="rLsdxdZSfEa9FPmlb6njYt"/>
</p:tagLst>
</file>

<file path=ppt/tags/tag717.xml><?xml version="1.0" encoding="utf-8"?>
<p:tagLst xmlns:a="http://schemas.openxmlformats.org/drawingml/2006/main" xmlns:r="http://schemas.openxmlformats.org/officeDocument/2006/relationships" xmlns:p="http://schemas.openxmlformats.org/presentationml/2006/main">
  <p:tag name="DVSHAPEID" val="tZ7P455wERK72lZBjAfhnM"/>
</p:tagLst>
</file>

<file path=ppt/tags/tag718.xml><?xml version="1.0" encoding="utf-8"?>
<p:tagLst xmlns:a="http://schemas.openxmlformats.org/drawingml/2006/main" xmlns:r="http://schemas.openxmlformats.org/officeDocument/2006/relationships" xmlns:p="http://schemas.openxmlformats.org/presentationml/2006/main">
  <p:tag name="DVSHAPEID" val="E5bZSBHI33GYis5H9TNI0i"/>
</p:tagLst>
</file>

<file path=ppt/tags/tag719.xml><?xml version="1.0" encoding="utf-8"?>
<p:tagLst xmlns:a="http://schemas.openxmlformats.org/drawingml/2006/main" xmlns:r="http://schemas.openxmlformats.org/officeDocument/2006/relationships" xmlns:p="http://schemas.openxmlformats.org/presentationml/2006/main">
  <p:tag name="DVSHAPEID" val="6AJ2WSbjSCanb5iwPORfGH"/>
</p:tagLst>
</file>

<file path=ppt/tags/tag72.xml><?xml version="1.0" encoding="utf-8"?>
<p:tagLst xmlns:a="http://schemas.openxmlformats.org/drawingml/2006/main" xmlns:r="http://schemas.openxmlformats.org/officeDocument/2006/relationships" xmlns:p="http://schemas.openxmlformats.org/presentationml/2006/main">
  <p:tag name="DVSHAPEID" val="KKVgiJN211Q4T2tA1Lfc0q"/>
</p:tagLst>
</file>

<file path=ppt/tags/tag720.xml><?xml version="1.0" encoding="utf-8"?>
<p:tagLst xmlns:a="http://schemas.openxmlformats.org/drawingml/2006/main" xmlns:r="http://schemas.openxmlformats.org/officeDocument/2006/relationships" xmlns:p="http://schemas.openxmlformats.org/presentationml/2006/main">
  <p:tag name="DVSHAPEID" val="pILlLNp5WuJru9WJs0FSTo"/>
</p:tagLst>
</file>

<file path=ppt/tags/tag721.xml><?xml version="1.0" encoding="utf-8"?>
<p:tagLst xmlns:a="http://schemas.openxmlformats.org/drawingml/2006/main" xmlns:r="http://schemas.openxmlformats.org/officeDocument/2006/relationships" xmlns:p="http://schemas.openxmlformats.org/presentationml/2006/main">
  <p:tag name="DVSHAPEID" val="W2WoNbHjTmyoa0hB7nUNFG"/>
</p:tagLst>
</file>

<file path=ppt/tags/tag722.xml><?xml version="1.0" encoding="utf-8"?>
<p:tagLst xmlns:a="http://schemas.openxmlformats.org/drawingml/2006/main" xmlns:r="http://schemas.openxmlformats.org/officeDocument/2006/relationships" xmlns:p="http://schemas.openxmlformats.org/presentationml/2006/main">
  <p:tag name="DVSHAPEID" val="z2ddzkxLTGlReiBBMOZFcx"/>
</p:tagLst>
</file>

<file path=ppt/tags/tag723.xml><?xml version="1.0" encoding="utf-8"?>
<p:tagLst xmlns:a="http://schemas.openxmlformats.org/drawingml/2006/main" xmlns:r="http://schemas.openxmlformats.org/officeDocument/2006/relationships" xmlns:p="http://schemas.openxmlformats.org/presentationml/2006/main">
  <p:tag name="DVSHAPEID" val="CWEsMwDUaXWsnNiXzAKnqK"/>
</p:tagLst>
</file>

<file path=ppt/tags/tag724.xml><?xml version="1.0" encoding="utf-8"?>
<p:tagLst xmlns:a="http://schemas.openxmlformats.org/drawingml/2006/main" xmlns:r="http://schemas.openxmlformats.org/officeDocument/2006/relationships" xmlns:p="http://schemas.openxmlformats.org/presentationml/2006/main">
  <p:tag name="DVSHAPEID" val="CB7OJNHNYV42qhz6y18Zvn"/>
</p:tagLst>
</file>

<file path=ppt/tags/tag725.xml><?xml version="1.0" encoding="utf-8"?>
<p:tagLst xmlns:a="http://schemas.openxmlformats.org/drawingml/2006/main" xmlns:r="http://schemas.openxmlformats.org/officeDocument/2006/relationships" xmlns:p="http://schemas.openxmlformats.org/presentationml/2006/main">
  <p:tag name="DVSHAPEID" val="j9NKbms9QH4zoLtSFqymzD"/>
</p:tagLst>
</file>

<file path=ppt/tags/tag726.xml><?xml version="1.0" encoding="utf-8"?>
<p:tagLst xmlns:a="http://schemas.openxmlformats.org/drawingml/2006/main" xmlns:r="http://schemas.openxmlformats.org/officeDocument/2006/relationships" xmlns:p="http://schemas.openxmlformats.org/presentationml/2006/main">
  <p:tag name="DVSHAPEID" val="jiRM3CiusfydTLi1LDosAc"/>
</p:tagLst>
</file>

<file path=ppt/tags/tag727.xml><?xml version="1.0" encoding="utf-8"?>
<p:tagLst xmlns:a="http://schemas.openxmlformats.org/drawingml/2006/main" xmlns:r="http://schemas.openxmlformats.org/officeDocument/2006/relationships" xmlns:p="http://schemas.openxmlformats.org/presentationml/2006/main">
  <p:tag name="DVSHAPEID" val="TkJFTHkrqW1GQuSpiQRleO"/>
</p:tagLst>
</file>

<file path=ppt/tags/tag728.xml><?xml version="1.0" encoding="utf-8"?>
<p:tagLst xmlns:a="http://schemas.openxmlformats.org/drawingml/2006/main" xmlns:r="http://schemas.openxmlformats.org/officeDocument/2006/relationships" xmlns:p="http://schemas.openxmlformats.org/presentationml/2006/main">
  <p:tag name="DVSHAPEID" val="PSsfxFNIPCnBeW7IaQiad0"/>
</p:tagLst>
</file>

<file path=ppt/tags/tag729.xml><?xml version="1.0" encoding="utf-8"?>
<p:tagLst xmlns:a="http://schemas.openxmlformats.org/drawingml/2006/main" xmlns:r="http://schemas.openxmlformats.org/officeDocument/2006/relationships" xmlns:p="http://schemas.openxmlformats.org/presentationml/2006/main">
  <p:tag name="DVSHAPEID" val="qPq0wXpkk7UQBFibTH7B3Y"/>
</p:tagLst>
</file>

<file path=ppt/tags/tag73.xml><?xml version="1.0" encoding="utf-8"?>
<p:tagLst xmlns:a="http://schemas.openxmlformats.org/drawingml/2006/main" xmlns:r="http://schemas.openxmlformats.org/officeDocument/2006/relationships" xmlns:p="http://schemas.openxmlformats.org/presentationml/2006/main">
  <p:tag name="DVSHAPEID" val="SA80dWOt6V0qAurMRsrMde"/>
</p:tagLst>
</file>

<file path=ppt/tags/tag730.xml><?xml version="1.0" encoding="utf-8"?>
<p:tagLst xmlns:a="http://schemas.openxmlformats.org/drawingml/2006/main" xmlns:r="http://schemas.openxmlformats.org/officeDocument/2006/relationships" xmlns:p="http://schemas.openxmlformats.org/presentationml/2006/main">
  <p:tag name="DVSHAPEID" val="KHEemHG7T6IOsDPx9Pjuif"/>
</p:tagLst>
</file>

<file path=ppt/tags/tag731.xml><?xml version="1.0" encoding="utf-8"?>
<p:tagLst xmlns:a="http://schemas.openxmlformats.org/drawingml/2006/main" xmlns:r="http://schemas.openxmlformats.org/officeDocument/2006/relationships" xmlns:p="http://schemas.openxmlformats.org/presentationml/2006/main">
  <p:tag name="DVSHAPEID" val="j9NKbms9QH4zoLtSFqymzD"/>
</p:tagLst>
</file>

<file path=ppt/tags/tag732.xml><?xml version="1.0" encoding="utf-8"?>
<p:tagLst xmlns:a="http://schemas.openxmlformats.org/drawingml/2006/main" xmlns:r="http://schemas.openxmlformats.org/officeDocument/2006/relationships" xmlns:p="http://schemas.openxmlformats.org/presentationml/2006/main">
  <p:tag name="DVSHAPEID" val="jiRM3CiusfydTLi1LDosAc"/>
</p:tagLst>
</file>

<file path=ppt/tags/tag733.xml><?xml version="1.0" encoding="utf-8"?>
<p:tagLst xmlns:a="http://schemas.openxmlformats.org/drawingml/2006/main" xmlns:r="http://schemas.openxmlformats.org/officeDocument/2006/relationships" xmlns:p="http://schemas.openxmlformats.org/presentationml/2006/main">
  <p:tag name="DVSHAPEID" val="TkJFTHkrqW1GQuSpiQRleO"/>
</p:tagLst>
</file>

<file path=ppt/tags/tag734.xml><?xml version="1.0" encoding="utf-8"?>
<p:tagLst xmlns:a="http://schemas.openxmlformats.org/drawingml/2006/main" xmlns:r="http://schemas.openxmlformats.org/officeDocument/2006/relationships" xmlns:p="http://schemas.openxmlformats.org/presentationml/2006/main">
  <p:tag name="DVSHAPEID" val="dSNNRoEu76Am883tH9JV1C"/>
</p:tagLst>
</file>

<file path=ppt/tags/tag735.xml><?xml version="1.0" encoding="utf-8"?>
<p:tagLst xmlns:a="http://schemas.openxmlformats.org/drawingml/2006/main" xmlns:r="http://schemas.openxmlformats.org/officeDocument/2006/relationships" xmlns:p="http://schemas.openxmlformats.org/presentationml/2006/main">
  <p:tag name="DVSHAPEID" val="gvDAkNctiE4ONCH9HsovPR"/>
</p:tagLst>
</file>

<file path=ppt/tags/tag736.xml><?xml version="1.0" encoding="utf-8"?>
<p:tagLst xmlns:a="http://schemas.openxmlformats.org/drawingml/2006/main" xmlns:r="http://schemas.openxmlformats.org/officeDocument/2006/relationships" xmlns:p="http://schemas.openxmlformats.org/presentationml/2006/main">
  <p:tag name="DVSHAPEID" val="8y5eWKqWCLnACiag3QiENV"/>
</p:tagLst>
</file>

<file path=ppt/tags/tag737.xml><?xml version="1.0" encoding="utf-8"?>
<p:tagLst xmlns:a="http://schemas.openxmlformats.org/drawingml/2006/main" xmlns:r="http://schemas.openxmlformats.org/officeDocument/2006/relationships" xmlns:p="http://schemas.openxmlformats.org/presentationml/2006/main">
  <p:tag name="DVSHAPEID" val="QmUx0scATZsAjbIOQzzXvy"/>
</p:tagLst>
</file>

<file path=ppt/tags/tag738.xml><?xml version="1.0" encoding="utf-8"?>
<p:tagLst xmlns:a="http://schemas.openxmlformats.org/drawingml/2006/main" xmlns:r="http://schemas.openxmlformats.org/officeDocument/2006/relationships" xmlns:p="http://schemas.openxmlformats.org/presentationml/2006/main">
  <p:tag name="DVSHAPEID" val="nI63H6L6JLIZQ6SRM9E8tB"/>
</p:tagLst>
</file>

<file path=ppt/tags/tag739.xml><?xml version="1.0" encoding="utf-8"?>
<p:tagLst xmlns:a="http://schemas.openxmlformats.org/drawingml/2006/main" xmlns:r="http://schemas.openxmlformats.org/officeDocument/2006/relationships" xmlns:p="http://schemas.openxmlformats.org/presentationml/2006/main">
  <p:tag name="DVSHAPEID" val="4cydOE8t6EPhYbrXL5PMfG"/>
</p:tagLst>
</file>

<file path=ppt/tags/tag74.xml><?xml version="1.0" encoding="utf-8"?>
<p:tagLst xmlns:a="http://schemas.openxmlformats.org/drawingml/2006/main" xmlns:r="http://schemas.openxmlformats.org/officeDocument/2006/relationships" xmlns:p="http://schemas.openxmlformats.org/presentationml/2006/main">
  <p:tag name="DVSHAPEID" val="1iB4eSoWduprtw4a7x67jm"/>
</p:tagLst>
</file>

<file path=ppt/tags/tag740.xml><?xml version="1.0" encoding="utf-8"?>
<p:tagLst xmlns:a="http://schemas.openxmlformats.org/drawingml/2006/main" xmlns:r="http://schemas.openxmlformats.org/officeDocument/2006/relationships" xmlns:p="http://schemas.openxmlformats.org/presentationml/2006/main">
  <p:tag name="DVSHAPEID" val="WNCZF55QxkJr6T6Qfs9IA9"/>
</p:tagLst>
</file>

<file path=ppt/tags/tag741.xml><?xml version="1.0" encoding="utf-8"?>
<p:tagLst xmlns:a="http://schemas.openxmlformats.org/drawingml/2006/main" xmlns:r="http://schemas.openxmlformats.org/officeDocument/2006/relationships" xmlns:p="http://schemas.openxmlformats.org/presentationml/2006/main">
  <p:tag name="DVSHAPEID" val="0atNZVsBofcKJgX42e57Fs"/>
</p:tagLst>
</file>

<file path=ppt/tags/tag742.xml><?xml version="1.0" encoding="utf-8"?>
<p:tagLst xmlns:a="http://schemas.openxmlformats.org/drawingml/2006/main" xmlns:r="http://schemas.openxmlformats.org/officeDocument/2006/relationships" xmlns:p="http://schemas.openxmlformats.org/presentationml/2006/main">
  <p:tag name="DVSHAPEID" val="GPd0ihVRAIsMMrwR69oWWt"/>
</p:tagLst>
</file>

<file path=ppt/tags/tag743.xml><?xml version="1.0" encoding="utf-8"?>
<p:tagLst xmlns:a="http://schemas.openxmlformats.org/drawingml/2006/main" xmlns:r="http://schemas.openxmlformats.org/officeDocument/2006/relationships" xmlns:p="http://schemas.openxmlformats.org/presentationml/2006/main">
  <p:tag name="DVSHAPEID" val="jvqMS77RKHjCl7DGFjvcTn"/>
</p:tagLst>
</file>

<file path=ppt/tags/tag744.xml><?xml version="1.0" encoding="utf-8"?>
<p:tagLst xmlns:a="http://schemas.openxmlformats.org/drawingml/2006/main" xmlns:r="http://schemas.openxmlformats.org/officeDocument/2006/relationships" xmlns:p="http://schemas.openxmlformats.org/presentationml/2006/main">
  <p:tag name="DVSHAPEID" val="3EP2oXbblXcDAkYz46luNh"/>
</p:tagLst>
</file>

<file path=ppt/tags/tag745.xml><?xml version="1.0" encoding="utf-8"?>
<p:tagLst xmlns:a="http://schemas.openxmlformats.org/drawingml/2006/main" xmlns:r="http://schemas.openxmlformats.org/officeDocument/2006/relationships" xmlns:p="http://schemas.openxmlformats.org/presentationml/2006/main">
  <p:tag name="DVSHAPEID" val="kFBsolllbiJVsMXPJaGymm"/>
</p:tagLst>
</file>

<file path=ppt/tags/tag746.xml><?xml version="1.0" encoding="utf-8"?>
<p:tagLst xmlns:a="http://schemas.openxmlformats.org/drawingml/2006/main" xmlns:r="http://schemas.openxmlformats.org/officeDocument/2006/relationships" xmlns:p="http://schemas.openxmlformats.org/presentationml/2006/main">
  <p:tag name="DVSHAPEID" val="QmUx0scATZsAjbIOQzzXvy"/>
</p:tagLst>
</file>

<file path=ppt/tags/tag747.xml><?xml version="1.0" encoding="utf-8"?>
<p:tagLst xmlns:a="http://schemas.openxmlformats.org/drawingml/2006/main" xmlns:r="http://schemas.openxmlformats.org/officeDocument/2006/relationships" xmlns:p="http://schemas.openxmlformats.org/presentationml/2006/main">
  <p:tag name="DVSHAPEID" val="nI63H6L6JLIZQ6SRM9E8tB"/>
</p:tagLst>
</file>

<file path=ppt/tags/tag748.xml><?xml version="1.0" encoding="utf-8"?>
<p:tagLst xmlns:a="http://schemas.openxmlformats.org/drawingml/2006/main" xmlns:r="http://schemas.openxmlformats.org/officeDocument/2006/relationships" xmlns:p="http://schemas.openxmlformats.org/presentationml/2006/main">
  <p:tag name="DVSHAPEID" val="4cydOE8t6EPhYbrXL5PMfG"/>
</p:tagLst>
</file>

<file path=ppt/tags/tag749.xml><?xml version="1.0" encoding="utf-8"?>
<p:tagLst xmlns:a="http://schemas.openxmlformats.org/drawingml/2006/main" xmlns:r="http://schemas.openxmlformats.org/officeDocument/2006/relationships" xmlns:p="http://schemas.openxmlformats.org/presentationml/2006/main">
  <p:tag name="DVSHAPEID" val="j9NKbms9QH4zoLtSFqymzD"/>
</p:tagLst>
</file>

<file path=ppt/tags/tag75.xml><?xml version="1.0" encoding="utf-8"?>
<p:tagLst xmlns:a="http://schemas.openxmlformats.org/drawingml/2006/main" xmlns:r="http://schemas.openxmlformats.org/officeDocument/2006/relationships" xmlns:p="http://schemas.openxmlformats.org/presentationml/2006/main">
  <p:tag name="DVSHAPEID" val="OnNBdVGxR5bEyQo8HW59Hw"/>
</p:tagLst>
</file>

<file path=ppt/tags/tag750.xml><?xml version="1.0" encoding="utf-8"?>
<p:tagLst xmlns:a="http://schemas.openxmlformats.org/drawingml/2006/main" xmlns:r="http://schemas.openxmlformats.org/officeDocument/2006/relationships" xmlns:p="http://schemas.openxmlformats.org/presentationml/2006/main">
  <p:tag name="DVSHAPEID" val="jiRM3CiusfydTLi1LDosAc"/>
</p:tagLst>
</file>

<file path=ppt/tags/tag751.xml><?xml version="1.0" encoding="utf-8"?>
<p:tagLst xmlns:a="http://schemas.openxmlformats.org/drawingml/2006/main" xmlns:r="http://schemas.openxmlformats.org/officeDocument/2006/relationships" xmlns:p="http://schemas.openxmlformats.org/presentationml/2006/main">
  <p:tag name="DVSHAPEID" val="TkJFTHkrqW1GQuSpiQRleO"/>
</p:tagLst>
</file>

<file path=ppt/tags/tag752.xml><?xml version="1.0" encoding="utf-8"?>
<p:tagLst xmlns:a="http://schemas.openxmlformats.org/drawingml/2006/main" xmlns:r="http://schemas.openxmlformats.org/officeDocument/2006/relationships" xmlns:p="http://schemas.openxmlformats.org/presentationml/2006/main">
  <p:tag name="DVSHAPEID" val="QmUx0scATZsAjbIOQzzXvy"/>
</p:tagLst>
</file>

<file path=ppt/tags/tag753.xml><?xml version="1.0" encoding="utf-8"?>
<p:tagLst xmlns:a="http://schemas.openxmlformats.org/drawingml/2006/main" xmlns:r="http://schemas.openxmlformats.org/officeDocument/2006/relationships" xmlns:p="http://schemas.openxmlformats.org/presentationml/2006/main">
  <p:tag name="DVSHAPEID" val="nI63H6L6JLIZQ6SRM9E8tB"/>
</p:tagLst>
</file>

<file path=ppt/tags/tag754.xml><?xml version="1.0" encoding="utf-8"?>
<p:tagLst xmlns:a="http://schemas.openxmlformats.org/drawingml/2006/main" xmlns:r="http://schemas.openxmlformats.org/officeDocument/2006/relationships" xmlns:p="http://schemas.openxmlformats.org/presentationml/2006/main">
  <p:tag name="DVSHAPEID" val="4cydOE8t6EPhYbrXL5PMfG"/>
</p:tagLst>
</file>

<file path=ppt/tags/tag755.xml><?xml version="1.0" encoding="utf-8"?>
<p:tagLst xmlns:a="http://schemas.openxmlformats.org/drawingml/2006/main" xmlns:r="http://schemas.openxmlformats.org/officeDocument/2006/relationships" xmlns:p="http://schemas.openxmlformats.org/presentationml/2006/main">
  <p:tag name="DVSHAPEID" val="j9NKbms9QH4zoLtSFqymzD"/>
</p:tagLst>
</file>

<file path=ppt/tags/tag756.xml><?xml version="1.0" encoding="utf-8"?>
<p:tagLst xmlns:a="http://schemas.openxmlformats.org/drawingml/2006/main" xmlns:r="http://schemas.openxmlformats.org/officeDocument/2006/relationships" xmlns:p="http://schemas.openxmlformats.org/presentationml/2006/main">
  <p:tag name="DVSHAPEID" val="jiRM3CiusfydTLi1LDosAc"/>
</p:tagLst>
</file>

<file path=ppt/tags/tag757.xml><?xml version="1.0" encoding="utf-8"?>
<p:tagLst xmlns:a="http://schemas.openxmlformats.org/drawingml/2006/main" xmlns:r="http://schemas.openxmlformats.org/officeDocument/2006/relationships" xmlns:p="http://schemas.openxmlformats.org/presentationml/2006/main">
  <p:tag name="DVSHAPEID" val="TkJFTHkrqW1GQuSpiQRleO"/>
</p:tagLst>
</file>

<file path=ppt/tags/tag758.xml><?xml version="1.0" encoding="utf-8"?>
<p:tagLst xmlns:a="http://schemas.openxmlformats.org/drawingml/2006/main" xmlns:r="http://schemas.openxmlformats.org/officeDocument/2006/relationships" xmlns:p="http://schemas.openxmlformats.org/presentationml/2006/main">
  <p:tag name="DVSHAPEID" val="GuiWXoQIBmzKZSRNi9OjnW"/>
</p:tagLst>
</file>

<file path=ppt/tags/tag759.xml><?xml version="1.0" encoding="utf-8"?>
<p:tagLst xmlns:a="http://schemas.openxmlformats.org/drawingml/2006/main" xmlns:r="http://schemas.openxmlformats.org/officeDocument/2006/relationships" xmlns:p="http://schemas.openxmlformats.org/presentationml/2006/main">
  <p:tag name="DVSHAPEID" val="W5SVer73hrpHDEX1r4ss65"/>
</p:tagLst>
</file>

<file path=ppt/tags/tag76.xml><?xml version="1.0" encoding="utf-8"?>
<p:tagLst xmlns:a="http://schemas.openxmlformats.org/drawingml/2006/main" xmlns:r="http://schemas.openxmlformats.org/officeDocument/2006/relationships" xmlns:p="http://schemas.openxmlformats.org/presentationml/2006/main">
  <p:tag name="DVSHAPEID" val="j9NKbms9QH4zoLtSFqymzD"/>
</p:tagLst>
</file>

<file path=ppt/tags/tag760.xml><?xml version="1.0" encoding="utf-8"?>
<p:tagLst xmlns:a="http://schemas.openxmlformats.org/drawingml/2006/main" xmlns:r="http://schemas.openxmlformats.org/officeDocument/2006/relationships" xmlns:p="http://schemas.openxmlformats.org/presentationml/2006/main">
  <p:tag name="DVSHAPEID" val="8TF4aDLiDNHJk39WWY8rvC"/>
</p:tagLst>
</file>

<file path=ppt/tags/tag761.xml><?xml version="1.0" encoding="utf-8"?>
<p:tagLst xmlns:a="http://schemas.openxmlformats.org/drawingml/2006/main" xmlns:r="http://schemas.openxmlformats.org/officeDocument/2006/relationships" xmlns:p="http://schemas.openxmlformats.org/presentationml/2006/main">
  <p:tag name="DVSHAPEID" val="zoZa7qKWkicF9SLFTsfsos"/>
</p:tagLst>
</file>

<file path=ppt/tags/tag762.xml><?xml version="1.0" encoding="utf-8"?>
<p:tagLst xmlns:a="http://schemas.openxmlformats.org/drawingml/2006/main" xmlns:r="http://schemas.openxmlformats.org/officeDocument/2006/relationships" xmlns:p="http://schemas.openxmlformats.org/presentationml/2006/main">
  <p:tag name="DVSHAPEID" val="HWXKIwAWmFozWqGpT0djpX"/>
</p:tagLst>
</file>

<file path=ppt/tags/tag763.xml><?xml version="1.0" encoding="utf-8"?>
<p:tagLst xmlns:a="http://schemas.openxmlformats.org/drawingml/2006/main" xmlns:r="http://schemas.openxmlformats.org/officeDocument/2006/relationships" xmlns:p="http://schemas.openxmlformats.org/presentationml/2006/main">
  <p:tag name="DVSHAPEID" val="DdYfzyhc3WjQZPqBR7iQmH"/>
</p:tagLst>
</file>

<file path=ppt/tags/tag764.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765.xml><?xml version="1.0" encoding="utf-8"?>
<p:tagLst xmlns:a="http://schemas.openxmlformats.org/drawingml/2006/main" xmlns:r="http://schemas.openxmlformats.org/officeDocument/2006/relationships" xmlns:p="http://schemas.openxmlformats.org/presentationml/2006/main">
  <p:tag name="DVSHAPEID" val="l2u90lXNqQIaZ6VWnDiyu9"/>
</p:tagLst>
</file>

<file path=ppt/tags/tag766.xml><?xml version="1.0" encoding="utf-8"?>
<p:tagLst xmlns:a="http://schemas.openxmlformats.org/drawingml/2006/main" xmlns:r="http://schemas.openxmlformats.org/officeDocument/2006/relationships" xmlns:p="http://schemas.openxmlformats.org/presentationml/2006/main">
  <p:tag name="DVSHAPEID" val="FCLhkFaOmPqI9X9C4VN0g6"/>
</p:tagLst>
</file>

<file path=ppt/tags/tag767.xml><?xml version="1.0" encoding="utf-8"?>
<p:tagLst xmlns:a="http://schemas.openxmlformats.org/drawingml/2006/main" xmlns:r="http://schemas.openxmlformats.org/officeDocument/2006/relationships" xmlns:p="http://schemas.openxmlformats.org/presentationml/2006/main">
  <p:tag name="DVSHAPEID" val="QRiGvTzy3Un7LVQa5OceVd"/>
</p:tagLst>
</file>

<file path=ppt/tags/tag768.xml><?xml version="1.0" encoding="utf-8"?>
<p:tagLst xmlns:a="http://schemas.openxmlformats.org/drawingml/2006/main" xmlns:r="http://schemas.openxmlformats.org/officeDocument/2006/relationships" xmlns:p="http://schemas.openxmlformats.org/presentationml/2006/main">
  <p:tag name="DVSHAPEID" val="GkBUM9A2ptL44enDNJJOGY"/>
</p:tagLst>
</file>

<file path=ppt/tags/tag769.xml><?xml version="1.0" encoding="utf-8"?>
<p:tagLst xmlns:a="http://schemas.openxmlformats.org/drawingml/2006/main" xmlns:r="http://schemas.openxmlformats.org/officeDocument/2006/relationships" xmlns:p="http://schemas.openxmlformats.org/presentationml/2006/main">
  <p:tag name="DVSHAPEID" val="ymmMlPcHX8AL771xkWgTFv"/>
</p:tagLst>
</file>

<file path=ppt/tags/tag77.xml><?xml version="1.0" encoding="utf-8"?>
<p:tagLst xmlns:a="http://schemas.openxmlformats.org/drawingml/2006/main" xmlns:r="http://schemas.openxmlformats.org/officeDocument/2006/relationships" xmlns:p="http://schemas.openxmlformats.org/presentationml/2006/main">
  <p:tag name="DVSHAPEID" val="jiRM3CiusfydTLi1LDosAc"/>
</p:tagLst>
</file>

<file path=ppt/tags/tag770.xml><?xml version="1.0" encoding="utf-8"?>
<p:tagLst xmlns:a="http://schemas.openxmlformats.org/drawingml/2006/main" xmlns:r="http://schemas.openxmlformats.org/officeDocument/2006/relationships" xmlns:p="http://schemas.openxmlformats.org/presentationml/2006/main">
  <p:tag name="DVSHAPEID" val="Rb6P6dlgTX3PesEEqQvOVT"/>
</p:tagLst>
</file>

<file path=ppt/tags/tag771.xml><?xml version="1.0" encoding="utf-8"?>
<p:tagLst xmlns:a="http://schemas.openxmlformats.org/drawingml/2006/main" xmlns:r="http://schemas.openxmlformats.org/officeDocument/2006/relationships" xmlns:p="http://schemas.openxmlformats.org/presentationml/2006/main">
  <p:tag name="DVSHAPEID" val="zEaEOWTKfaRD06AGNmcN0q"/>
</p:tagLst>
</file>

<file path=ppt/tags/tag772.xml><?xml version="1.0" encoding="utf-8"?>
<p:tagLst xmlns:a="http://schemas.openxmlformats.org/drawingml/2006/main" xmlns:r="http://schemas.openxmlformats.org/officeDocument/2006/relationships" xmlns:p="http://schemas.openxmlformats.org/presentationml/2006/main">
  <p:tag name="DVSHAPEID" val="qqeQvu5JAUfcY1jzRZPx3T"/>
</p:tagLst>
</file>

<file path=ppt/tags/tag773.xml><?xml version="1.0" encoding="utf-8"?>
<p:tagLst xmlns:a="http://schemas.openxmlformats.org/drawingml/2006/main" xmlns:r="http://schemas.openxmlformats.org/officeDocument/2006/relationships" xmlns:p="http://schemas.openxmlformats.org/presentationml/2006/main">
  <p:tag name="DVSHAPEID" val="zEaEOWTKfaRD06AGNmcN0q"/>
</p:tagLst>
</file>

<file path=ppt/tags/tag774.xml><?xml version="1.0" encoding="utf-8"?>
<p:tagLst xmlns:a="http://schemas.openxmlformats.org/drawingml/2006/main" xmlns:r="http://schemas.openxmlformats.org/officeDocument/2006/relationships" xmlns:p="http://schemas.openxmlformats.org/presentationml/2006/main">
  <p:tag name="DVSHAPEID" val="PTe5fJGELNbJ7QpTcjynia"/>
</p:tagLst>
</file>

<file path=ppt/tags/tag775.xml><?xml version="1.0" encoding="utf-8"?>
<p:tagLst xmlns:a="http://schemas.openxmlformats.org/drawingml/2006/main" xmlns:r="http://schemas.openxmlformats.org/officeDocument/2006/relationships" xmlns:p="http://schemas.openxmlformats.org/presentationml/2006/main">
  <p:tag name="DVSHAPEID" val="KlkzQepioJ63wsygzt0jmM"/>
</p:tagLst>
</file>

<file path=ppt/tags/tag776.xml><?xml version="1.0" encoding="utf-8"?>
<p:tagLst xmlns:a="http://schemas.openxmlformats.org/drawingml/2006/main" xmlns:r="http://schemas.openxmlformats.org/officeDocument/2006/relationships" xmlns:p="http://schemas.openxmlformats.org/presentationml/2006/main">
  <p:tag name="DVSHAPEID" val="PTe5fJGELNbJ7QpTcjynia"/>
</p:tagLst>
</file>

<file path=ppt/tags/tag777.xml><?xml version="1.0" encoding="utf-8"?>
<p:tagLst xmlns:a="http://schemas.openxmlformats.org/drawingml/2006/main" xmlns:r="http://schemas.openxmlformats.org/officeDocument/2006/relationships" xmlns:p="http://schemas.openxmlformats.org/presentationml/2006/main">
  <p:tag name="DVSHAPEID" val="KlkzQepioJ63wsygzt0jmM"/>
</p:tagLst>
</file>

<file path=ppt/tags/tag778.xml><?xml version="1.0" encoding="utf-8"?>
<p:tagLst xmlns:a="http://schemas.openxmlformats.org/drawingml/2006/main" xmlns:r="http://schemas.openxmlformats.org/officeDocument/2006/relationships" xmlns:p="http://schemas.openxmlformats.org/presentationml/2006/main">
  <p:tag name="DVSHAPEID" val="T8utaZF55O675TmnHVnzi3"/>
</p:tagLst>
</file>

<file path=ppt/tags/tag779.xml><?xml version="1.0" encoding="utf-8"?>
<p:tagLst xmlns:a="http://schemas.openxmlformats.org/drawingml/2006/main" xmlns:r="http://schemas.openxmlformats.org/officeDocument/2006/relationships" xmlns:p="http://schemas.openxmlformats.org/presentationml/2006/main">
  <p:tag name="DVSHAPEID" val="9E3y8xNerpxw0wAGtMCyIT"/>
</p:tagLst>
</file>

<file path=ppt/tags/tag78.xml><?xml version="1.0" encoding="utf-8"?>
<p:tagLst xmlns:a="http://schemas.openxmlformats.org/drawingml/2006/main" xmlns:r="http://schemas.openxmlformats.org/officeDocument/2006/relationships" xmlns:p="http://schemas.openxmlformats.org/presentationml/2006/main">
  <p:tag name="DVSHAPEID" val="TkJFTHkrqW1GQuSpiQRleO"/>
</p:tagLst>
</file>

<file path=ppt/tags/tag780.xml><?xml version="1.0" encoding="utf-8"?>
<p:tagLst xmlns:a="http://schemas.openxmlformats.org/drawingml/2006/main" xmlns:r="http://schemas.openxmlformats.org/officeDocument/2006/relationships" xmlns:p="http://schemas.openxmlformats.org/presentationml/2006/main">
  <p:tag name="DVSHAPEID" val="AzTPN0sBWKlf1QASYeXelB"/>
</p:tagLst>
</file>

<file path=ppt/tags/tag781.xml><?xml version="1.0" encoding="utf-8"?>
<p:tagLst xmlns:a="http://schemas.openxmlformats.org/drawingml/2006/main" xmlns:r="http://schemas.openxmlformats.org/officeDocument/2006/relationships" xmlns:p="http://schemas.openxmlformats.org/presentationml/2006/main">
  <p:tag name="DVSHAPEID" val="d9xKgRUvgRwWComKKhJrZy"/>
</p:tagLst>
</file>

<file path=ppt/tags/tag782.xml><?xml version="1.0" encoding="utf-8"?>
<p:tagLst xmlns:a="http://schemas.openxmlformats.org/drawingml/2006/main" xmlns:r="http://schemas.openxmlformats.org/officeDocument/2006/relationships" xmlns:p="http://schemas.openxmlformats.org/presentationml/2006/main">
  <p:tag name="DVSHAPEID" val="vJNA1Y93T7lZlJi3KAGrtt"/>
</p:tagLst>
</file>

<file path=ppt/tags/tag783.xml><?xml version="1.0" encoding="utf-8"?>
<p:tagLst xmlns:a="http://schemas.openxmlformats.org/drawingml/2006/main" xmlns:r="http://schemas.openxmlformats.org/officeDocument/2006/relationships" xmlns:p="http://schemas.openxmlformats.org/presentationml/2006/main">
  <p:tag name="DVSHAPEID" val="J5dbwduGvTBEENWFQWldXo"/>
</p:tagLst>
</file>

<file path=ppt/tags/tag784.xml><?xml version="1.0" encoding="utf-8"?>
<p:tagLst xmlns:a="http://schemas.openxmlformats.org/drawingml/2006/main" xmlns:r="http://schemas.openxmlformats.org/officeDocument/2006/relationships" xmlns:p="http://schemas.openxmlformats.org/presentationml/2006/main">
  <p:tag name="DVSHAPEID" val="AC3CrHw8Ky410ImPrVydCr"/>
</p:tagLst>
</file>

<file path=ppt/tags/tag785.xml><?xml version="1.0" encoding="utf-8"?>
<p:tagLst xmlns:a="http://schemas.openxmlformats.org/drawingml/2006/main" xmlns:r="http://schemas.openxmlformats.org/officeDocument/2006/relationships" xmlns:p="http://schemas.openxmlformats.org/presentationml/2006/main">
  <p:tag name="DVSHAPEID" val="oH5u64KK5gwkvA8TMN9m83"/>
</p:tagLst>
</file>

<file path=ppt/tags/tag786.xml><?xml version="1.0" encoding="utf-8"?>
<p:tagLst xmlns:a="http://schemas.openxmlformats.org/drawingml/2006/main" xmlns:r="http://schemas.openxmlformats.org/officeDocument/2006/relationships" xmlns:p="http://schemas.openxmlformats.org/presentationml/2006/main">
  <p:tag name="DVSHAPEID" val="zDNej0uqEKL8elxWAso0sO"/>
</p:tagLst>
</file>

<file path=ppt/tags/tag787.xml><?xml version="1.0" encoding="utf-8"?>
<p:tagLst xmlns:a="http://schemas.openxmlformats.org/drawingml/2006/main" xmlns:r="http://schemas.openxmlformats.org/officeDocument/2006/relationships" xmlns:p="http://schemas.openxmlformats.org/presentationml/2006/main">
  <p:tag name="DVSHAPEID" val="vGdLGy9L4gik7sHRLJfFCM"/>
</p:tagLst>
</file>

<file path=ppt/tags/tag788.xml><?xml version="1.0" encoding="utf-8"?>
<p:tagLst xmlns:a="http://schemas.openxmlformats.org/drawingml/2006/main" xmlns:r="http://schemas.openxmlformats.org/officeDocument/2006/relationships" xmlns:p="http://schemas.openxmlformats.org/presentationml/2006/main">
  <p:tag name="DVSECTIONID" val="giOPws62D9to8pE6OHwqqy"/>
</p:tagLst>
</file>

<file path=ppt/tags/tag789.xml><?xml version="1.0" encoding="utf-8"?>
<p:tagLst xmlns:a="http://schemas.openxmlformats.org/drawingml/2006/main" xmlns:r="http://schemas.openxmlformats.org/officeDocument/2006/relationships" xmlns:p="http://schemas.openxmlformats.org/presentationml/2006/main">
  <p:tag name="DVSHAPEID" val="QKuD06oZ4ASNUfyg2mm6FO"/>
</p:tagLst>
</file>

<file path=ppt/tags/tag79.xml><?xml version="1.0" encoding="utf-8"?>
<p:tagLst xmlns:a="http://schemas.openxmlformats.org/drawingml/2006/main" xmlns:r="http://schemas.openxmlformats.org/officeDocument/2006/relationships" xmlns:p="http://schemas.openxmlformats.org/presentationml/2006/main">
  <p:tag name="DVSHAPEID" val="0aRHAEFVX736px2nJBa0PB"/>
</p:tagLst>
</file>

<file path=ppt/tags/tag790.xml><?xml version="1.0" encoding="utf-8"?>
<p:tagLst xmlns:a="http://schemas.openxmlformats.org/drawingml/2006/main" xmlns:r="http://schemas.openxmlformats.org/officeDocument/2006/relationships" xmlns:p="http://schemas.openxmlformats.org/presentationml/2006/main">
  <p:tag name="DVSHAPEID" val="UVrTk5uObxW2TaFbLOc33h"/>
</p:tagLst>
</file>

<file path=ppt/tags/tag791.xml><?xml version="1.0" encoding="utf-8"?>
<p:tagLst xmlns:a="http://schemas.openxmlformats.org/drawingml/2006/main" xmlns:r="http://schemas.openxmlformats.org/officeDocument/2006/relationships" xmlns:p="http://schemas.openxmlformats.org/presentationml/2006/main">
  <p:tag name="DVSECTIONID" val="mMjzonFWrRaSbKGFBXRT18"/>
</p:tagLst>
</file>

<file path=ppt/tags/tag792.xml><?xml version="1.0" encoding="utf-8"?>
<p:tagLst xmlns:a="http://schemas.openxmlformats.org/drawingml/2006/main" xmlns:r="http://schemas.openxmlformats.org/officeDocument/2006/relationships" xmlns:p="http://schemas.openxmlformats.org/presentationml/2006/main">
  <p:tag name="DVSHAPEID" val="9EQpj9l0awYFrd4gywreBT"/>
</p:tagLst>
</file>

<file path=ppt/tags/tag793.xml><?xml version="1.0" encoding="utf-8"?>
<p:tagLst xmlns:a="http://schemas.openxmlformats.org/drawingml/2006/main" xmlns:r="http://schemas.openxmlformats.org/officeDocument/2006/relationships" xmlns:p="http://schemas.openxmlformats.org/presentationml/2006/main">
  <p:tag name="DVSHAPEID" val="upeRgBQhDtPkiw6F3bofqM"/>
</p:tagLst>
</file>

<file path=ppt/tags/tag794.xml><?xml version="1.0" encoding="utf-8"?>
<p:tagLst xmlns:a="http://schemas.openxmlformats.org/drawingml/2006/main" xmlns:r="http://schemas.openxmlformats.org/officeDocument/2006/relationships" xmlns:p="http://schemas.openxmlformats.org/presentationml/2006/main">
  <p:tag name="DVSHAPEID" val="vNROeBIDy9xg9rbrTJ9SSv"/>
</p:tagLst>
</file>

<file path=ppt/tags/tag795.xml><?xml version="1.0" encoding="utf-8"?>
<p:tagLst xmlns:a="http://schemas.openxmlformats.org/drawingml/2006/main" xmlns:r="http://schemas.openxmlformats.org/officeDocument/2006/relationships" xmlns:p="http://schemas.openxmlformats.org/presentationml/2006/main">
  <p:tag name="DVSHAPEID" val="P6Vx9TsgQmtITq0rmey0UG"/>
</p:tagLst>
</file>

<file path=ppt/tags/tag796.xml><?xml version="1.0" encoding="utf-8"?>
<p:tagLst xmlns:a="http://schemas.openxmlformats.org/drawingml/2006/main" xmlns:r="http://schemas.openxmlformats.org/officeDocument/2006/relationships" xmlns:p="http://schemas.openxmlformats.org/presentationml/2006/main">
  <p:tag name="DVSECTIONID" val="N7UvmyslgvNES3fyOFsH5C"/>
</p:tagLst>
</file>

<file path=ppt/tags/tag797.xml><?xml version="1.0" encoding="utf-8"?>
<p:tagLst xmlns:a="http://schemas.openxmlformats.org/drawingml/2006/main" xmlns:r="http://schemas.openxmlformats.org/officeDocument/2006/relationships" xmlns:p="http://schemas.openxmlformats.org/presentationml/2006/main">
  <p:tag name="DVSHAPEID" val="M1nFtBiE5xT0YKTGrPaijb"/>
</p:tagLst>
</file>

<file path=ppt/tags/tag798.xml><?xml version="1.0" encoding="utf-8"?>
<p:tagLst xmlns:a="http://schemas.openxmlformats.org/drawingml/2006/main" xmlns:r="http://schemas.openxmlformats.org/officeDocument/2006/relationships" xmlns:p="http://schemas.openxmlformats.org/presentationml/2006/main">
  <p:tag name="DVSHAPEID" val="MqyKrrmVkSA8jTaupQYbgW"/>
</p:tagLst>
</file>

<file path=ppt/tags/tag799.xml><?xml version="1.0" encoding="utf-8"?>
<p:tagLst xmlns:a="http://schemas.openxmlformats.org/drawingml/2006/main" xmlns:r="http://schemas.openxmlformats.org/officeDocument/2006/relationships" xmlns:p="http://schemas.openxmlformats.org/presentationml/2006/main">
  <p:tag name="DVSHAPEID" val="yMKAvcgJNPXXAPT5d788dD"/>
</p:tagLst>
</file>

<file path=ppt/tags/tag8.xml><?xml version="1.0" encoding="utf-8"?>
<p:tagLst xmlns:a="http://schemas.openxmlformats.org/drawingml/2006/main" xmlns:r="http://schemas.openxmlformats.org/officeDocument/2006/relationships" xmlns:p="http://schemas.openxmlformats.org/presentationml/2006/main">
  <p:tag name="DVSHAPEID" val="u50lGv6AekMseYn6rAaU44"/>
</p:tagLst>
</file>

<file path=ppt/tags/tag80.xml><?xml version="1.0" encoding="utf-8"?>
<p:tagLst xmlns:a="http://schemas.openxmlformats.org/drawingml/2006/main" xmlns:r="http://schemas.openxmlformats.org/officeDocument/2006/relationships" xmlns:p="http://schemas.openxmlformats.org/presentationml/2006/main">
  <p:tag name="DVSHAPEID" val="cdVN8mkyAeX4jyOb6GMuYT"/>
</p:tagLst>
</file>

<file path=ppt/tags/tag81.xml><?xml version="1.0" encoding="utf-8"?>
<p:tagLst xmlns:a="http://schemas.openxmlformats.org/drawingml/2006/main" xmlns:r="http://schemas.openxmlformats.org/officeDocument/2006/relationships" xmlns:p="http://schemas.openxmlformats.org/presentationml/2006/main">
  <p:tag name="DVSHAPEID" val="CJ4lnU7gbeZpYELMvjApxP"/>
</p:tagLst>
</file>

<file path=ppt/tags/tag82.xml><?xml version="1.0" encoding="utf-8"?>
<p:tagLst xmlns:a="http://schemas.openxmlformats.org/drawingml/2006/main" xmlns:r="http://schemas.openxmlformats.org/officeDocument/2006/relationships" xmlns:p="http://schemas.openxmlformats.org/presentationml/2006/main">
  <p:tag name="DVSHAPEID" val="9ldtzxuudlCiAcINYqqj2J"/>
</p:tagLst>
</file>

<file path=ppt/tags/tag83.xml><?xml version="1.0" encoding="utf-8"?>
<p:tagLst xmlns:a="http://schemas.openxmlformats.org/drawingml/2006/main" xmlns:r="http://schemas.openxmlformats.org/officeDocument/2006/relationships" xmlns:p="http://schemas.openxmlformats.org/presentationml/2006/main">
  <p:tag name="DVSHAPEID" val="5TzapjatTzmNAJ7TkzMH0D"/>
</p:tagLst>
</file>

<file path=ppt/tags/tag84.xml><?xml version="1.0" encoding="utf-8"?>
<p:tagLst xmlns:a="http://schemas.openxmlformats.org/drawingml/2006/main" xmlns:r="http://schemas.openxmlformats.org/officeDocument/2006/relationships" xmlns:p="http://schemas.openxmlformats.org/presentationml/2006/main">
  <p:tag name="DVSHAPEID" val="NG3z4IkaYdMpgjUp7ajKr3"/>
</p:tagLst>
</file>

<file path=ppt/tags/tag85.xml><?xml version="1.0" encoding="utf-8"?>
<p:tagLst xmlns:a="http://schemas.openxmlformats.org/drawingml/2006/main" xmlns:r="http://schemas.openxmlformats.org/officeDocument/2006/relationships" xmlns:p="http://schemas.openxmlformats.org/presentationml/2006/main">
  <p:tag name="DVSHAPEID" val="WNCZF55QxkJr6T6Qfs9IA9"/>
</p:tagLst>
</file>

<file path=ppt/tags/tag86.xml><?xml version="1.0" encoding="utf-8"?>
<p:tagLst xmlns:a="http://schemas.openxmlformats.org/drawingml/2006/main" xmlns:r="http://schemas.openxmlformats.org/officeDocument/2006/relationships" xmlns:p="http://schemas.openxmlformats.org/presentationml/2006/main">
  <p:tag name="DVSHAPEID" val="0atNZVsBofcKJgX42e57Fs"/>
</p:tagLst>
</file>

<file path=ppt/tags/tag87.xml><?xml version="1.0" encoding="utf-8"?>
<p:tagLst xmlns:a="http://schemas.openxmlformats.org/drawingml/2006/main" xmlns:r="http://schemas.openxmlformats.org/officeDocument/2006/relationships" xmlns:p="http://schemas.openxmlformats.org/presentationml/2006/main">
  <p:tag name="DVSHAPEID" val="GPd0ihVRAIsMMrwR69oWWt"/>
</p:tagLst>
</file>

<file path=ppt/tags/tag88.xml><?xml version="1.0" encoding="utf-8"?>
<p:tagLst xmlns:a="http://schemas.openxmlformats.org/drawingml/2006/main" xmlns:r="http://schemas.openxmlformats.org/officeDocument/2006/relationships" xmlns:p="http://schemas.openxmlformats.org/presentationml/2006/main">
  <p:tag name="DVSHAPEID" val="em9QTapVCstyuDAYCbFwFt"/>
</p:tagLst>
</file>

<file path=ppt/tags/tag89.xml><?xml version="1.0" encoding="utf-8"?>
<p:tagLst xmlns:a="http://schemas.openxmlformats.org/drawingml/2006/main" xmlns:r="http://schemas.openxmlformats.org/officeDocument/2006/relationships" xmlns:p="http://schemas.openxmlformats.org/presentationml/2006/main">
  <p:tag name="DVSHAPEID" val="hXuvya7VJJvcAQQsoKrF50"/>
</p:tagLst>
</file>

<file path=ppt/tags/tag9.xml><?xml version="1.0" encoding="utf-8"?>
<p:tagLst xmlns:a="http://schemas.openxmlformats.org/drawingml/2006/main" xmlns:r="http://schemas.openxmlformats.org/officeDocument/2006/relationships" xmlns:p="http://schemas.openxmlformats.org/presentationml/2006/main">
  <p:tag name="DVSHAPEID" val="R0y6bRfAQ50UfxeLBA3Kko"/>
</p:tagLst>
</file>

<file path=ppt/tags/tag90.xml><?xml version="1.0" encoding="utf-8"?>
<p:tagLst xmlns:a="http://schemas.openxmlformats.org/drawingml/2006/main" xmlns:r="http://schemas.openxmlformats.org/officeDocument/2006/relationships" xmlns:p="http://schemas.openxmlformats.org/presentationml/2006/main">
  <p:tag name="DVSHAPEID" val="jdXSh7xdgpOL5cmnCeNHJK"/>
</p:tagLst>
</file>

<file path=ppt/tags/tag91.xml><?xml version="1.0" encoding="utf-8"?>
<p:tagLst xmlns:a="http://schemas.openxmlformats.org/drawingml/2006/main" xmlns:r="http://schemas.openxmlformats.org/officeDocument/2006/relationships" xmlns:p="http://schemas.openxmlformats.org/presentationml/2006/main">
  <p:tag name="DVSHAPEID" val="3h3J89NV4ZnhDgyFTZnvs6"/>
</p:tagLst>
</file>

<file path=ppt/tags/tag92.xml><?xml version="1.0" encoding="utf-8"?>
<p:tagLst xmlns:a="http://schemas.openxmlformats.org/drawingml/2006/main" xmlns:r="http://schemas.openxmlformats.org/officeDocument/2006/relationships" xmlns:p="http://schemas.openxmlformats.org/presentationml/2006/main">
  <p:tag name="DVSHAPEID" val="oPLD508dRogzaFPxZoqlkO"/>
</p:tagLst>
</file>

<file path=ppt/tags/tag93.xml><?xml version="1.0" encoding="utf-8"?>
<p:tagLst xmlns:a="http://schemas.openxmlformats.org/drawingml/2006/main" xmlns:r="http://schemas.openxmlformats.org/officeDocument/2006/relationships" xmlns:p="http://schemas.openxmlformats.org/presentationml/2006/main">
  <p:tag name="DVSHAPEID" val="oNz5PWlNjdhXSeYu3MNR8Y"/>
</p:tagLst>
</file>

<file path=ppt/tags/tag94.xml><?xml version="1.0" encoding="utf-8"?>
<p:tagLst xmlns:a="http://schemas.openxmlformats.org/drawingml/2006/main" xmlns:r="http://schemas.openxmlformats.org/officeDocument/2006/relationships" xmlns:p="http://schemas.openxmlformats.org/presentationml/2006/main">
  <p:tag name="DVSHAPEID" val="046SQl0Z57LArX40bbS353"/>
</p:tagLst>
</file>

<file path=ppt/tags/tag95.xml><?xml version="1.0" encoding="utf-8"?>
<p:tagLst xmlns:a="http://schemas.openxmlformats.org/drawingml/2006/main" xmlns:r="http://schemas.openxmlformats.org/officeDocument/2006/relationships" xmlns:p="http://schemas.openxmlformats.org/presentationml/2006/main">
  <p:tag name="DVSHAPEID" val="hcMBzukDytGpNuZW6ZNj8a"/>
</p:tagLst>
</file>

<file path=ppt/tags/tag96.xml><?xml version="1.0" encoding="utf-8"?>
<p:tagLst xmlns:a="http://schemas.openxmlformats.org/drawingml/2006/main" xmlns:r="http://schemas.openxmlformats.org/officeDocument/2006/relationships" xmlns:p="http://schemas.openxmlformats.org/presentationml/2006/main">
  <p:tag name="DVSHAPEID" val="biN0q3BBZ4TWMT5fMwFrzi"/>
</p:tagLst>
</file>

<file path=ppt/tags/tag97.xml><?xml version="1.0" encoding="utf-8"?>
<p:tagLst xmlns:a="http://schemas.openxmlformats.org/drawingml/2006/main" xmlns:r="http://schemas.openxmlformats.org/officeDocument/2006/relationships" xmlns:p="http://schemas.openxmlformats.org/presentationml/2006/main">
  <p:tag name="DVSHAPEID" val="U19z0e5SgMV70uNy3g2WtB"/>
</p:tagLst>
</file>

<file path=ppt/tags/tag98.xml><?xml version="1.0" encoding="utf-8"?>
<p:tagLst xmlns:a="http://schemas.openxmlformats.org/drawingml/2006/main" xmlns:r="http://schemas.openxmlformats.org/officeDocument/2006/relationships" xmlns:p="http://schemas.openxmlformats.org/presentationml/2006/main">
  <p:tag name="DVSHAPEID" val="wQI5RQchDGBToLQR2nv6O6"/>
</p:tagLst>
</file>

<file path=ppt/tags/tag99.xml><?xml version="1.0" encoding="utf-8"?>
<p:tagLst xmlns:a="http://schemas.openxmlformats.org/drawingml/2006/main" xmlns:r="http://schemas.openxmlformats.org/officeDocument/2006/relationships" xmlns:p="http://schemas.openxmlformats.org/presentationml/2006/main">
  <p:tag name="DVSHAPEID" val="1FSBrdsppCOiviRVneFZ8e"/>
</p:tagLst>
</file>

<file path=ppt/theme/theme1.xml><?xml version="1.0" encoding="utf-8"?>
<a:theme xmlns:a="http://schemas.openxmlformats.org/drawingml/2006/main" name="6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4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5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Default Theme">
  <a:themeElements>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Default Design">
      <a:majorFont>
        <a:latin typeface="ITC Officina Sans Book"/>
        <a:ea typeface=""/>
        <a:cs typeface=""/>
      </a:majorFont>
      <a:minorFont>
        <a:latin typeface="ITC Officina Sans Boo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3_Default Design">
  <a:themeElements>
    <a:clrScheme name="3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3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3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3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3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3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3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3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3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4_Default Design">
  <a:themeElements>
    <a:clrScheme name="4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4_Default Design">
      <a:majorFont>
        <a:latin typeface="ITC Officina Sans Book"/>
        <a:ea typeface=""/>
        <a:cs typeface=""/>
      </a:majorFont>
      <a:minorFont>
        <a:latin typeface="ITC Officina Sans Boo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4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4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4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4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4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4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4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4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4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4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4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4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5_Default Design">
  <a:themeElements>
    <a:clrScheme name="5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5_Default Desig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5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5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5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5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5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5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5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5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5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5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5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5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2_U_Template 2003v5_engl">
  <a:themeElements>
    <a:clrScheme name="U_Template 2003v5_engl 2">
      <a:dk1>
        <a:srgbClr val="000000"/>
      </a:dk1>
      <a:lt1>
        <a:srgbClr val="FFFFFF"/>
      </a:lt1>
      <a:dk2>
        <a:srgbClr val="002960"/>
      </a:dk2>
      <a:lt2>
        <a:srgbClr val="FFFFFF"/>
      </a:lt2>
      <a:accent1>
        <a:srgbClr val="C7E0FB"/>
      </a:accent1>
      <a:accent2>
        <a:srgbClr val="91B0FF"/>
      </a:accent2>
      <a:accent3>
        <a:srgbClr val="FFFFFF"/>
      </a:accent3>
      <a:accent4>
        <a:srgbClr val="000000"/>
      </a:accent4>
      <a:accent5>
        <a:srgbClr val="E0EDFD"/>
      </a:accent5>
      <a:accent6>
        <a:srgbClr val="839FE7"/>
      </a:accent6>
      <a:hlink>
        <a:srgbClr val="0066CC"/>
      </a:hlink>
      <a:folHlink>
        <a:srgbClr val="002960"/>
      </a:folHlink>
    </a:clrScheme>
    <a:fontScheme name="2_U_Template 2003v5_engl">
      <a:majorFont>
        <a:latin typeface=""/>
        <a:ea typeface="ＭＳ Ｐゴシック"/>
        <a:cs typeface="ＭＳ Ｐゴシック"/>
      </a:majorFont>
      <a:minorFont>
        <a:latin typeface=""/>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U_Template 2003v5_engl 1">
        <a:dk1>
          <a:srgbClr val="000000"/>
        </a:dk1>
        <a:lt1>
          <a:srgbClr val="FFFFFF"/>
        </a:lt1>
        <a:dk2>
          <a:srgbClr val="000000"/>
        </a:dk2>
        <a:lt2>
          <a:srgbClr val="FFFFFF"/>
        </a:lt2>
        <a:accent1>
          <a:srgbClr val="FFFFFF"/>
        </a:accent1>
        <a:accent2>
          <a:srgbClr val="D0D0D0"/>
        </a:accent2>
        <a:accent3>
          <a:srgbClr val="FFFFFF"/>
        </a:accent3>
        <a:accent4>
          <a:srgbClr val="000000"/>
        </a:accent4>
        <a:accent5>
          <a:srgbClr val="FFFFFF"/>
        </a:accent5>
        <a:accent6>
          <a:srgbClr val="BCBCBC"/>
        </a:accent6>
        <a:hlink>
          <a:srgbClr val="909090"/>
        </a:hlink>
        <a:folHlink>
          <a:srgbClr val="606060"/>
        </a:folHlink>
      </a:clrScheme>
      <a:clrMap bg1="lt1" tx1="dk1" bg2="lt2" tx2="dk2" accent1="accent1" accent2="accent2" accent3="accent3" accent4="accent4" accent5="accent5" accent6="accent6" hlink="hlink" folHlink="folHlink"/>
    </a:extraClrScheme>
    <a:extraClrScheme>
      <a:clrScheme name="U_Template 2003v5_engl 2">
        <a:dk1>
          <a:srgbClr val="000000"/>
        </a:dk1>
        <a:lt1>
          <a:srgbClr val="FFFFFF"/>
        </a:lt1>
        <a:dk2>
          <a:srgbClr val="002960"/>
        </a:dk2>
        <a:lt2>
          <a:srgbClr val="FFFFFF"/>
        </a:lt2>
        <a:accent1>
          <a:srgbClr val="C7E0FB"/>
        </a:accent1>
        <a:accent2>
          <a:srgbClr val="91B0FF"/>
        </a:accent2>
        <a:accent3>
          <a:srgbClr val="FFFFFF"/>
        </a:accent3>
        <a:accent4>
          <a:srgbClr val="000000"/>
        </a:accent4>
        <a:accent5>
          <a:srgbClr val="E0EDFD"/>
        </a:accent5>
        <a:accent6>
          <a:srgbClr val="839FE7"/>
        </a:accent6>
        <a:hlink>
          <a:srgbClr val="0066CC"/>
        </a:hlink>
        <a:folHlink>
          <a:srgbClr val="002960"/>
        </a:folHlink>
      </a:clrScheme>
      <a:clrMap bg1="lt1" tx1="dk1" bg2="lt2" tx2="dk2" accent1="accent1" accent2="accent2" accent3="accent3" accent4="accent4" accent5="accent5" accent6="accent6" hlink="hlink" folHlink="folHlink"/>
    </a:extraClrScheme>
    <a:extraClrScheme>
      <a:clrScheme name="U_Template 2003v5_engl 3">
        <a:dk1>
          <a:srgbClr val="002960"/>
        </a:dk1>
        <a:lt1>
          <a:srgbClr val="FFFFFF"/>
        </a:lt1>
        <a:dk2>
          <a:srgbClr val="002960"/>
        </a:dk2>
        <a:lt2>
          <a:srgbClr val="FFBE3D"/>
        </a:lt2>
        <a:accent1>
          <a:srgbClr val="0066CC"/>
        </a:accent1>
        <a:accent2>
          <a:srgbClr val="5F8DFF"/>
        </a:accent2>
        <a:accent3>
          <a:srgbClr val="AAACB6"/>
        </a:accent3>
        <a:accent4>
          <a:srgbClr val="DADADA"/>
        </a:accent4>
        <a:accent5>
          <a:srgbClr val="AAB8E2"/>
        </a:accent5>
        <a:accent6>
          <a:srgbClr val="557FE7"/>
        </a:accent6>
        <a:hlink>
          <a:srgbClr val="96C5F8"/>
        </a:hlink>
        <a:folHlink>
          <a:srgbClr val="D8E9FC"/>
        </a:folHlink>
      </a:clrScheme>
      <a:clrMap bg1="dk2" tx1="lt1" bg2="dk1" tx2="lt2" accent1="accent1" accent2="accent2" accent3="accent3" accent4="accent4" accent5="accent5" accent6="accent6" hlink="hlink" folHlink="folHlink"/>
    </a:extraClrScheme>
    <a:extraClrScheme>
      <a:clrScheme name="U_Template 2003v5_engl 4">
        <a:dk1>
          <a:srgbClr val="000000"/>
        </a:dk1>
        <a:lt1>
          <a:srgbClr val="FFFFFF"/>
        </a:lt1>
        <a:dk2>
          <a:srgbClr val="000000"/>
        </a:dk2>
        <a:lt2>
          <a:srgbClr val="FFBE3D"/>
        </a:lt2>
        <a:accent1>
          <a:srgbClr val="002960"/>
        </a:accent1>
        <a:accent2>
          <a:srgbClr val="0066CC"/>
        </a:accent2>
        <a:accent3>
          <a:srgbClr val="AAAAAA"/>
        </a:accent3>
        <a:accent4>
          <a:srgbClr val="DADADA"/>
        </a:accent4>
        <a:accent5>
          <a:srgbClr val="AAACB6"/>
        </a:accent5>
        <a:accent6>
          <a:srgbClr val="005CB9"/>
        </a:accent6>
        <a:hlink>
          <a:srgbClr val="91B0FF"/>
        </a:hlink>
        <a:folHlink>
          <a:srgbClr val="C7E0FB"/>
        </a:folHlink>
      </a:clrScheme>
      <a:clrMap bg1="dk2" tx1="lt1" bg2="dk1" tx2="lt2" accent1="accent1" accent2="accent2" accent3="accent3" accent4="accent4" accent5="accent5" accent6="accent6" hlink="hlink" folHlink="folHlink"/>
    </a:extraClrScheme>
    <a:extraClrScheme>
      <a:clrScheme name="U_Template 2003v5_engl 5">
        <a:dk1>
          <a:srgbClr val="000000"/>
        </a:dk1>
        <a:lt1>
          <a:srgbClr val="FFFFFF"/>
        </a:lt1>
        <a:dk2>
          <a:srgbClr val="002960"/>
        </a:dk2>
        <a:lt2>
          <a:srgbClr val="FFFFFF"/>
        </a:lt2>
        <a:accent1>
          <a:srgbClr val="C7E0FB"/>
        </a:accent1>
        <a:accent2>
          <a:srgbClr val="FFCC66"/>
        </a:accent2>
        <a:accent3>
          <a:srgbClr val="FFFFFF"/>
        </a:accent3>
        <a:accent4>
          <a:srgbClr val="000000"/>
        </a:accent4>
        <a:accent5>
          <a:srgbClr val="E0EDFD"/>
        </a:accent5>
        <a:accent6>
          <a:srgbClr val="E7B95C"/>
        </a:accent6>
        <a:hlink>
          <a:srgbClr val="4F8636"/>
        </a:hlink>
        <a:folHlink>
          <a:srgbClr val="002960"/>
        </a:folHlink>
      </a:clrScheme>
      <a:clrMap bg1="lt1" tx1="dk1" bg2="lt2" tx2="dk2" accent1="accent1" accent2="accent2" accent3="accent3" accent4="accent4" accent5="accent5" accent6="accent6" hlink="hlink" folHlink="folHlink"/>
    </a:extraClrScheme>
    <a:extraClrScheme>
      <a:clrScheme name="U_Template 2003v5_engl 6">
        <a:dk1>
          <a:srgbClr val="002960"/>
        </a:dk1>
        <a:lt1>
          <a:srgbClr val="FFFFFF"/>
        </a:lt1>
        <a:dk2>
          <a:srgbClr val="002960"/>
        </a:dk2>
        <a:lt2>
          <a:srgbClr val="FFBE3D"/>
        </a:lt2>
        <a:accent1>
          <a:srgbClr val="0066CC"/>
        </a:accent1>
        <a:accent2>
          <a:srgbClr val="4F8636"/>
        </a:accent2>
        <a:accent3>
          <a:srgbClr val="AAACB6"/>
        </a:accent3>
        <a:accent4>
          <a:srgbClr val="DADADA"/>
        </a:accent4>
        <a:accent5>
          <a:srgbClr val="AAB8E2"/>
        </a:accent5>
        <a:accent6>
          <a:srgbClr val="477930"/>
        </a:accent6>
        <a:hlink>
          <a:srgbClr val="FF9900"/>
        </a:hlink>
        <a:folHlink>
          <a:srgbClr val="FFBE3D"/>
        </a:folHlink>
      </a:clrScheme>
      <a:clrMap bg1="dk2" tx1="lt1" bg2="dk1" tx2="lt2" accent1="accent1" accent2="accent2" accent3="accent3" accent4="accent4" accent5="accent5" accent6="accent6" hlink="hlink" folHlink="folHlink"/>
    </a:extraClrScheme>
    <a:extraClrScheme>
      <a:clrScheme name="U_Template 2003v5_engl 7">
        <a:dk1>
          <a:srgbClr val="000000"/>
        </a:dk1>
        <a:lt1>
          <a:srgbClr val="FFFFFF"/>
        </a:lt1>
        <a:dk2>
          <a:srgbClr val="000000"/>
        </a:dk2>
        <a:lt2>
          <a:srgbClr val="FFBE3D"/>
        </a:lt2>
        <a:accent1>
          <a:srgbClr val="0066CC"/>
        </a:accent1>
        <a:accent2>
          <a:srgbClr val="4F8636"/>
        </a:accent2>
        <a:accent3>
          <a:srgbClr val="AAAAAA"/>
        </a:accent3>
        <a:accent4>
          <a:srgbClr val="DADADA"/>
        </a:accent4>
        <a:accent5>
          <a:srgbClr val="AAB8E2"/>
        </a:accent5>
        <a:accent6>
          <a:srgbClr val="477930"/>
        </a:accent6>
        <a:hlink>
          <a:srgbClr val="FF9900"/>
        </a:hlink>
        <a:folHlink>
          <a:srgbClr val="FFBE3D"/>
        </a:folHlink>
      </a:clrScheme>
      <a:clrMap bg1="dk2" tx1="lt1" bg2="dk1" tx2="lt2" accent1="accent1" accent2="accent2" accent3="accent3" accent4="accent4" accent5="accent5" accent6="accent6" hlink="hlink" folHlink="folHlink"/>
    </a:extraClrScheme>
    <a:extraClrScheme>
      <a:clrScheme name="U_Template 2003v5_engl 8">
        <a:dk1>
          <a:srgbClr val="000000"/>
        </a:dk1>
        <a:lt1>
          <a:srgbClr val="FFFFFF"/>
        </a:lt1>
        <a:dk2>
          <a:srgbClr val="002960"/>
        </a:dk2>
        <a:lt2>
          <a:srgbClr val="FFFFFF"/>
        </a:lt2>
        <a:accent1>
          <a:srgbClr val="C7E0FB"/>
        </a:accent1>
        <a:accent2>
          <a:srgbClr val="C7C293"/>
        </a:accent2>
        <a:accent3>
          <a:srgbClr val="FFFFFF"/>
        </a:accent3>
        <a:accent4>
          <a:srgbClr val="000000"/>
        </a:accent4>
        <a:accent5>
          <a:srgbClr val="E0EDFD"/>
        </a:accent5>
        <a:accent6>
          <a:srgbClr val="B4B085"/>
        </a:accent6>
        <a:hlink>
          <a:srgbClr val="50A2A0"/>
        </a:hlink>
        <a:folHlink>
          <a:srgbClr val="002960"/>
        </a:folHlink>
      </a:clrScheme>
      <a:clrMap bg1="lt1" tx1="dk1" bg2="lt2" tx2="dk2" accent1="accent1" accent2="accent2" accent3="accent3" accent4="accent4" accent5="accent5" accent6="accent6" hlink="hlink" folHlink="folHlink"/>
    </a:extraClrScheme>
    <a:extraClrScheme>
      <a:clrScheme name="U_Template 2003v5_engl 9">
        <a:dk1>
          <a:srgbClr val="002960"/>
        </a:dk1>
        <a:lt1>
          <a:srgbClr val="FFFFFF"/>
        </a:lt1>
        <a:dk2>
          <a:srgbClr val="002960"/>
        </a:dk2>
        <a:lt2>
          <a:srgbClr val="FFBE3D"/>
        </a:lt2>
        <a:accent1>
          <a:srgbClr val="0066CC"/>
        </a:accent1>
        <a:accent2>
          <a:srgbClr val="50A2A0"/>
        </a:accent2>
        <a:accent3>
          <a:srgbClr val="AAACB6"/>
        </a:accent3>
        <a:accent4>
          <a:srgbClr val="DADADA"/>
        </a:accent4>
        <a:accent5>
          <a:srgbClr val="AAB8E2"/>
        </a:accent5>
        <a:accent6>
          <a:srgbClr val="489291"/>
        </a:accent6>
        <a:hlink>
          <a:srgbClr val="C7C293"/>
        </a:hlink>
        <a:folHlink>
          <a:srgbClr val="FFBE3D"/>
        </a:folHlink>
      </a:clrScheme>
      <a:clrMap bg1="dk2" tx1="lt1" bg2="dk1" tx2="lt2" accent1="accent1" accent2="accent2" accent3="accent3" accent4="accent4" accent5="accent5" accent6="accent6" hlink="hlink" folHlink="folHlink"/>
    </a:extraClrScheme>
    <a:extraClrScheme>
      <a:clrScheme name="U_Template 2003v5_engl 10">
        <a:dk1>
          <a:srgbClr val="000000"/>
        </a:dk1>
        <a:lt1>
          <a:srgbClr val="FFFFFF"/>
        </a:lt1>
        <a:dk2>
          <a:srgbClr val="000000"/>
        </a:dk2>
        <a:lt2>
          <a:srgbClr val="FFBE3D"/>
        </a:lt2>
        <a:accent1>
          <a:srgbClr val="174A7C"/>
        </a:accent1>
        <a:accent2>
          <a:srgbClr val="50A2A0"/>
        </a:accent2>
        <a:accent3>
          <a:srgbClr val="AAAAAA"/>
        </a:accent3>
        <a:accent4>
          <a:srgbClr val="DADADA"/>
        </a:accent4>
        <a:accent5>
          <a:srgbClr val="ABB1BF"/>
        </a:accent5>
        <a:accent6>
          <a:srgbClr val="489291"/>
        </a:accent6>
        <a:hlink>
          <a:srgbClr val="C7C293"/>
        </a:hlink>
        <a:folHlink>
          <a:srgbClr val="FFBE3D"/>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2_Textured">
  <a:themeElements>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fontScheme name="2_Textured">
      <a:majorFont>
        <a:latin typeface=""/>
        <a:ea typeface=""/>
        <a:cs typeface=""/>
      </a:majorFont>
      <a:minorFont>
        <a:latin typefac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Textured 1">
        <a:dk1>
          <a:srgbClr val="660000"/>
        </a:dk1>
        <a:lt1>
          <a:srgbClr val="FFFFFF"/>
        </a:lt1>
        <a:dk2>
          <a:srgbClr val="800000"/>
        </a:dk2>
        <a:lt2>
          <a:srgbClr val="FFFFCC"/>
        </a:lt2>
        <a:accent1>
          <a:srgbClr val="BE7960"/>
        </a:accent1>
        <a:accent2>
          <a:srgbClr val="CC6600"/>
        </a:accent2>
        <a:accent3>
          <a:srgbClr val="C0AAAA"/>
        </a:accent3>
        <a:accent4>
          <a:srgbClr val="DADADA"/>
        </a:accent4>
        <a:accent5>
          <a:srgbClr val="DBBEB6"/>
        </a:accent5>
        <a:accent6>
          <a:srgbClr val="B95C00"/>
        </a:accent6>
        <a:hlink>
          <a:srgbClr val="FFCC66"/>
        </a:hlink>
        <a:folHlink>
          <a:srgbClr val="CC3300"/>
        </a:folHlink>
      </a:clrScheme>
      <a:clrMap bg1="dk2" tx1="lt1" bg2="dk1" tx2="lt2" accent1="accent1" accent2="accent2" accent3="accent3" accent4="accent4" accent5="accent5" accent6="accent6" hlink="hlink" folHlink="folHlink"/>
    </a:extraClrScheme>
    <a:extraClrScheme>
      <a:clrScheme name="Textured 2">
        <a:dk1>
          <a:srgbClr val="003300"/>
        </a:dk1>
        <a:lt1>
          <a:srgbClr val="FFFFFF"/>
        </a:lt1>
        <a:dk2>
          <a:srgbClr val="4D6A2A"/>
        </a:dk2>
        <a:lt2>
          <a:srgbClr val="CCFF99"/>
        </a:lt2>
        <a:accent1>
          <a:srgbClr val="33CC33"/>
        </a:accent1>
        <a:accent2>
          <a:srgbClr val="46562A"/>
        </a:accent2>
        <a:accent3>
          <a:srgbClr val="B2B9AC"/>
        </a:accent3>
        <a:accent4>
          <a:srgbClr val="DADADA"/>
        </a:accent4>
        <a:accent5>
          <a:srgbClr val="ADE2AD"/>
        </a:accent5>
        <a:accent6>
          <a:srgbClr val="3F4D25"/>
        </a:accent6>
        <a:hlink>
          <a:srgbClr val="009999"/>
        </a:hlink>
        <a:folHlink>
          <a:srgbClr val="CCCC00"/>
        </a:folHlink>
      </a:clrScheme>
      <a:clrMap bg1="dk2" tx1="lt1" bg2="dk1" tx2="lt2" accent1="accent1" accent2="accent2" accent3="accent3" accent4="accent4" accent5="accent5" accent6="accent6" hlink="hlink" folHlink="folHlink"/>
    </a:extraClrScheme>
    <a:extraClrScheme>
      <a:clrScheme name="Textured 3">
        <a:dk1>
          <a:srgbClr val="4E4E74"/>
        </a:dk1>
        <a:lt1>
          <a:srgbClr val="FFFFFF"/>
        </a:lt1>
        <a:dk2>
          <a:srgbClr val="666699"/>
        </a:dk2>
        <a:lt2>
          <a:srgbClr val="FFFFCC"/>
        </a:lt2>
        <a:accent1>
          <a:srgbClr val="5E5884"/>
        </a:accent1>
        <a:accent2>
          <a:srgbClr val="8AB29D"/>
        </a:accent2>
        <a:accent3>
          <a:srgbClr val="B8B8CA"/>
        </a:accent3>
        <a:accent4>
          <a:srgbClr val="DADADA"/>
        </a:accent4>
        <a:accent5>
          <a:srgbClr val="B6B4C2"/>
        </a:accent5>
        <a:accent6>
          <a:srgbClr val="7DA18E"/>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Textured 4">
        <a:dk1>
          <a:srgbClr val="004E4C"/>
        </a:dk1>
        <a:lt1>
          <a:srgbClr val="FFFFFF"/>
        </a:lt1>
        <a:dk2>
          <a:srgbClr val="006666"/>
        </a:dk2>
        <a:lt2>
          <a:srgbClr val="FFFFCC"/>
        </a:lt2>
        <a:accent1>
          <a:srgbClr val="FFCC00"/>
        </a:accent1>
        <a:accent2>
          <a:srgbClr val="00B0AC"/>
        </a:accent2>
        <a:accent3>
          <a:srgbClr val="AAB8B8"/>
        </a:accent3>
        <a:accent4>
          <a:srgbClr val="DADADA"/>
        </a:accent4>
        <a:accent5>
          <a:srgbClr val="FFE2AA"/>
        </a:accent5>
        <a:accent6>
          <a:srgbClr val="009F9B"/>
        </a:accent6>
        <a:hlink>
          <a:srgbClr val="BA7C3E"/>
        </a:hlink>
        <a:folHlink>
          <a:srgbClr val="724C00"/>
        </a:folHlink>
      </a:clrScheme>
      <a:clrMap bg1="dk2" tx1="lt1" bg2="dk1" tx2="lt2" accent1="accent1" accent2="accent2" accent3="accent3" accent4="accent4" accent5="accent5" accent6="accent6" hlink="hlink" folHlink="folHlink"/>
    </a:extraClrScheme>
    <a:extraClrScheme>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
      <a:clrScheme name="Textured 6">
        <a:dk1>
          <a:srgbClr val="080808"/>
        </a:dk1>
        <a:lt1>
          <a:srgbClr val="FFFFFF"/>
        </a:lt1>
        <a:dk2>
          <a:srgbClr val="4D4D4D"/>
        </a:dk2>
        <a:lt2>
          <a:srgbClr val="FFFFFF"/>
        </a:lt2>
        <a:accent1>
          <a:srgbClr val="666699"/>
        </a:accent1>
        <a:accent2>
          <a:srgbClr val="3366CC"/>
        </a:accent2>
        <a:accent3>
          <a:srgbClr val="B2B2B2"/>
        </a:accent3>
        <a:accent4>
          <a:srgbClr val="DADADA"/>
        </a:accent4>
        <a:accent5>
          <a:srgbClr val="B8B8CA"/>
        </a:accent5>
        <a:accent6>
          <a:srgbClr val="2D5CB9"/>
        </a:accent6>
        <a:hlink>
          <a:srgbClr val="00CCFF"/>
        </a:hlink>
        <a:folHlink>
          <a:srgbClr val="CCCCFF"/>
        </a:folHlink>
      </a:clrScheme>
      <a:clrMap bg1="dk2" tx1="lt1" bg2="dk1" tx2="lt2" accent1="accent1" accent2="accent2" accent3="accent3" accent4="accent4" accent5="accent5" accent6="accent6" hlink="hlink" folHlink="folHlink"/>
    </a:extraClrScheme>
    <a:extraClrScheme>
      <a:clrScheme name="Textured 7">
        <a:dk1>
          <a:srgbClr val="000000"/>
        </a:dk1>
        <a:lt1>
          <a:srgbClr val="DBDAC2"/>
        </a:lt1>
        <a:dk2>
          <a:srgbClr val="827F4C"/>
        </a:dk2>
        <a:lt2>
          <a:srgbClr val="C0BC94"/>
        </a:lt2>
        <a:accent1>
          <a:srgbClr val="AAA578"/>
        </a:accent1>
        <a:accent2>
          <a:srgbClr val="A2A4AC"/>
        </a:accent2>
        <a:accent3>
          <a:srgbClr val="EAEADD"/>
        </a:accent3>
        <a:accent4>
          <a:srgbClr val="000000"/>
        </a:accent4>
        <a:accent5>
          <a:srgbClr val="D2CFBE"/>
        </a:accent5>
        <a:accent6>
          <a:srgbClr val="92949B"/>
        </a:accent6>
        <a:hlink>
          <a:srgbClr val="5B8800"/>
        </a:hlink>
        <a:folHlink>
          <a:srgbClr val="686532"/>
        </a:folHlink>
      </a:clrScheme>
      <a:clrMap bg1="lt1" tx1="dk1" bg2="lt2" tx2="dk2" accent1="accent1" accent2="accent2" accent3="accent3" accent4="accent4" accent5="accent5" accent6="accent6" hlink="hlink" folHlink="folHlink"/>
    </a:extraClrScheme>
    <a:extraClrScheme>
      <a:clrScheme name="Textured 8">
        <a:dk1>
          <a:srgbClr val="000000"/>
        </a:dk1>
        <a:lt1>
          <a:srgbClr val="DCE8F4"/>
        </a:lt1>
        <a:dk2>
          <a:srgbClr val="7B9CB5"/>
        </a:dk2>
        <a:lt2>
          <a:srgbClr val="969696"/>
        </a:lt2>
        <a:accent1>
          <a:srgbClr val="FFFFFF"/>
        </a:accent1>
        <a:accent2>
          <a:srgbClr val="00BAB6"/>
        </a:accent2>
        <a:accent3>
          <a:srgbClr val="EBF2F8"/>
        </a:accent3>
        <a:accent4>
          <a:srgbClr val="000000"/>
        </a:accent4>
        <a:accent5>
          <a:srgbClr val="FFFFFF"/>
        </a:accent5>
        <a:accent6>
          <a:srgbClr val="00A8A5"/>
        </a:accent6>
        <a:hlink>
          <a:srgbClr val="8A8AD8"/>
        </a:hlink>
        <a:folHlink>
          <a:srgbClr val="24249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18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8_Default Design">
      <a:majorFont>
        <a:latin typeface=""/>
        <a:ea typeface="ＭＳ Ｐゴシック"/>
        <a:cs typeface="ＭＳ Ｐゴシック"/>
      </a:majorFont>
      <a:minorFont>
        <a:latin typeface=""/>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new">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0.xml><?xml version="1.0" encoding="utf-8"?>
<a:theme xmlns:a="http://schemas.openxmlformats.org/drawingml/2006/main" name="9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13_Default Design">
  <a:themeElements>
    <a:clrScheme name="10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0_Default Desig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0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0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0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0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0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0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0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11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8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2_new">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5.xml><?xml version="1.0" encoding="utf-8"?>
<a:theme xmlns:a="http://schemas.openxmlformats.org/drawingml/2006/main" name="6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4_cbb752_11apr10">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12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38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38_Default Design">
      <a:majorFont>
        <a:latin typeface=""/>
        <a:ea typeface="ＭＳ Ｐゴシック"/>
        <a:cs typeface="ＭＳ Ｐゴシック"/>
      </a:majorFont>
      <a:minorFont>
        <a:latin typeface=""/>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1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1_U_Template 2003v5_engl">
  <a:themeElements>
    <a:clrScheme name="1_U_Template 2003v5_engl 2">
      <a:dk1>
        <a:srgbClr val="000000"/>
      </a:dk1>
      <a:lt1>
        <a:srgbClr val="FFFFFF"/>
      </a:lt1>
      <a:dk2>
        <a:srgbClr val="002960"/>
      </a:dk2>
      <a:lt2>
        <a:srgbClr val="FFFFFF"/>
      </a:lt2>
      <a:accent1>
        <a:srgbClr val="C7E0FB"/>
      </a:accent1>
      <a:accent2>
        <a:srgbClr val="91B0FF"/>
      </a:accent2>
      <a:accent3>
        <a:srgbClr val="FFFFFF"/>
      </a:accent3>
      <a:accent4>
        <a:srgbClr val="000000"/>
      </a:accent4>
      <a:accent5>
        <a:srgbClr val="E0EDFD"/>
      </a:accent5>
      <a:accent6>
        <a:srgbClr val="839FE7"/>
      </a:accent6>
      <a:hlink>
        <a:srgbClr val="0066CC"/>
      </a:hlink>
      <a:folHlink>
        <a:srgbClr val="002960"/>
      </a:folHlink>
    </a:clrScheme>
    <a:fontScheme name="1_U_Template 2003v5_engl">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000" b="1"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000" b="1"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1_U_Template 2003v5_engl 1">
        <a:dk1>
          <a:srgbClr val="000000"/>
        </a:dk1>
        <a:lt1>
          <a:srgbClr val="FFFFFF"/>
        </a:lt1>
        <a:dk2>
          <a:srgbClr val="000000"/>
        </a:dk2>
        <a:lt2>
          <a:srgbClr val="FFFFFF"/>
        </a:lt2>
        <a:accent1>
          <a:srgbClr val="FFFFFF"/>
        </a:accent1>
        <a:accent2>
          <a:srgbClr val="D0D0D0"/>
        </a:accent2>
        <a:accent3>
          <a:srgbClr val="FFFFFF"/>
        </a:accent3>
        <a:accent4>
          <a:srgbClr val="000000"/>
        </a:accent4>
        <a:accent5>
          <a:srgbClr val="FFFFFF"/>
        </a:accent5>
        <a:accent6>
          <a:srgbClr val="BCBCBC"/>
        </a:accent6>
        <a:hlink>
          <a:srgbClr val="909090"/>
        </a:hlink>
        <a:folHlink>
          <a:srgbClr val="606060"/>
        </a:folHlink>
      </a:clrScheme>
      <a:clrMap bg1="lt1" tx1="dk1" bg2="lt2" tx2="dk2" accent1="accent1" accent2="accent2" accent3="accent3" accent4="accent4" accent5="accent5" accent6="accent6" hlink="hlink" folHlink="folHlink"/>
    </a:extraClrScheme>
    <a:extraClrScheme>
      <a:clrScheme name="1_U_Template 2003v5_engl 2">
        <a:dk1>
          <a:srgbClr val="000000"/>
        </a:dk1>
        <a:lt1>
          <a:srgbClr val="FFFFFF"/>
        </a:lt1>
        <a:dk2>
          <a:srgbClr val="002960"/>
        </a:dk2>
        <a:lt2>
          <a:srgbClr val="FFFFFF"/>
        </a:lt2>
        <a:accent1>
          <a:srgbClr val="C7E0FB"/>
        </a:accent1>
        <a:accent2>
          <a:srgbClr val="91B0FF"/>
        </a:accent2>
        <a:accent3>
          <a:srgbClr val="FFFFFF"/>
        </a:accent3>
        <a:accent4>
          <a:srgbClr val="000000"/>
        </a:accent4>
        <a:accent5>
          <a:srgbClr val="E0EDFD"/>
        </a:accent5>
        <a:accent6>
          <a:srgbClr val="839FE7"/>
        </a:accent6>
        <a:hlink>
          <a:srgbClr val="0066CC"/>
        </a:hlink>
        <a:folHlink>
          <a:srgbClr val="002960"/>
        </a:folHlink>
      </a:clrScheme>
      <a:clrMap bg1="lt1" tx1="dk1" bg2="lt2" tx2="dk2" accent1="accent1" accent2="accent2" accent3="accent3" accent4="accent4" accent5="accent5" accent6="accent6" hlink="hlink" folHlink="folHlink"/>
    </a:extraClrScheme>
    <a:extraClrScheme>
      <a:clrScheme name="1_U_Template 2003v5_engl 3">
        <a:dk1>
          <a:srgbClr val="002960"/>
        </a:dk1>
        <a:lt1>
          <a:srgbClr val="FFFFFF"/>
        </a:lt1>
        <a:dk2>
          <a:srgbClr val="002960"/>
        </a:dk2>
        <a:lt2>
          <a:srgbClr val="FFBE3D"/>
        </a:lt2>
        <a:accent1>
          <a:srgbClr val="0066CC"/>
        </a:accent1>
        <a:accent2>
          <a:srgbClr val="5F8DFF"/>
        </a:accent2>
        <a:accent3>
          <a:srgbClr val="AAACB6"/>
        </a:accent3>
        <a:accent4>
          <a:srgbClr val="DADADA"/>
        </a:accent4>
        <a:accent5>
          <a:srgbClr val="AAB8E2"/>
        </a:accent5>
        <a:accent6>
          <a:srgbClr val="557FE7"/>
        </a:accent6>
        <a:hlink>
          <a:srgbClr val="96C5F8"/>
        </a:hlink>
        <a:folHlink>
          <a:srgbClr val="D8E9FC"/>
        </a:folHlink>
      </a:clrScheme>
      <a:clrMap bg1="dk2" tx1="lt1" bg2="dk1" tx2="lt2" accent1="accent1" accent2="accent2" accent3="accent3" accent4="accent4" accent5="accent5" accent6="accent6" hlink="hlink" folHlink="folHlink"/>
    </a:extraClrScheme>
    <a:extraClrScheme>
      <a:clrScheme name="1_U_Template 2003v5_engl 4">
        <a:dk1>
          <a:srgbClr val="000000"/>
        </a:dk1>
        <a:lt1>
          <a:srgbClr val="FFFFFF"/>
        </a:lt1>
        <a:dk2>
          <a:srgbClr val="000000"/>
        </a:dk2>
        <a:lt2>
          <a:srgbClr val="FFBE3D"/>
        </a:lt2>
        <a:accent1>
          <a:srgbClr val="002960"/>
        </a:accent1>
        <a:accent2>
          <a:srgbClr val="0066CC"/>
        </a:accent2>
        <a:accent3>
          <a:srgbClr val="AAAAAA"/>
        </a:accent3>
        <a:accent4>
          <a:srgbClr val="DADADA"/>
        </a:accent4>
        <a:accent5>
          <a:srgbClr val="AAACB6"/>
        </a:accent5>
        <a:accent6>
          <a:srgbClr val="005CB9"/>
        </a:accent6>
        <a:hlink>
          <a:srgbClr val="91B0FF"/>
        </a:hlink>
        <a:folHlink>
          <a:srgbClr val="C7E0FB"/>
        </a:folHlink>
      </a:clrScheme>
      <a:clrMap bg1="dk2" tx1="lt1" bg2="dk1" tx2="lt2" accent1="accent1" accent2="accent2" accent3="accent3" accent4="accent4" accent5="accent5" accent6="accent6" hlink="hlink" folHlink="folHlink"/>
    </a:extraClrScheme>
    <a:extraClrScheme>
      <a:clrScheme name="1_U_Template 2003v5_engl 5">
        <a:dk1>
          <a:srgbClr val="000000"/>
        </a:dk1>
        <a:lt1>
          <a:srgbClr val="FFFFFF"/>
        </a:lt1>
        <a:dk2>
          <a:srgbClr val="002960"/>
        </a:dk2>
        <a:lt2>
          <a:srgbClr val="FFFFFF"/>
        </a:lt2>
        <a:accent1>
          <a:srgbClr val="C7E0FB"/>
        </a:accent1>
        <a:accent2>
          <a:srgbClr val="FFCC66"/>
        </a:accent2>
        <a:accent3>
          <a:srgbClr val="FFFFFF"/>
        </a:accent3>
        <a:accent4>
          <a:srgbClr val="000000"/>
        </a:accent4>
        <a:accent5>
          <a:srgbClr val="E0EDFD"/>
        </a:accent5>
        <a:accent6>
          <a:srgbClr val="E7B95C"/>
        </a:accent6>
        <a:hlink>
          <a:srgbClr val="4F8636"/>
        </a:hlink>
        <a:folHlink>
          <a:srgbClr val="002960"/>
        </a:folHlink>
      </a:clrScheme>
      <a:clrMap bg1="lt1" tx1="dk1" bg2="lt2" tx2="dk2" accent1="accent1" accent2="accent2" accent3="accent3" accent4="accent4" accent5="accent5" accent6="accent6" hlink="hlink" folHlink="folHlink"/>
    </a:extraClrScheme>
    <a:extraClrScheme>
      <a:clrScheme name="1_U_Template 2003v5_engl 6">
        <a:dk1>
          <a:srgbClr val="002960"/>
        </a:dk1>
        <a:lt1>
          <a:srgbClr val="FFFFFF"/>
        </a:lt1>
        <a:dk2>
          <a:srgbClr val="002960"/>
        </a:dk2>
        <a:lt2>
          <a:srgbClr val="FFBE3D"/>
        </a:lt2>
        <a:accent1>
          <a:srgbClr val="0066CC"/>
        </a:accent1>
        <a:accent2>
          <a:srgbClr val="4F8636"/>
        </a:accent2>
        <a:accent3>
          <a:srgbClr val="AAACB6"/>
        </a:accent3>
        <a:accent4>
          <a:srgbClr val="DADADA"/>
        </a:accent4>
        <a:accent5>
          <a:srgbClr val="AAB8E2"/>
        </a:accent5>
        <a:accent6>
          <a:srgbClr val="477930"/>
        </a:accent6>
        <a:hlink>
          <a:srgbClr val="FF9900"/>
        </a:hlink>
        <a:folHlink>
          <a:srgbClr val="FFBE3D"/>
        </a:folHlink>
      </a:clrScheme>
      <a:clrMap bg1="dk2" tx1="lt1" bg2="dk1" tx2="lt2" accent1="accent1" accent2="accent2" accent3="accent3" accent4="accent4" accent5="accent5" accent6="accent6" hlink="hlink" folHlink="folHlink"/>
    </a:extraClrScheme>
    <a:extraClrScheme>
      <a:clrScheme name="1_U_Template 2003v5_engl 7">
        <a:dk1>
          <a:srgbClr val="000000"/>
        </a:dk1>
        <a:lt1>
          <a:srgbClr val="FFFFFF"/>
        </a:lt1>
        <a:dk2>
          <a:srgbClr val="000000"/>
        </a:dk2>
        <a:lt2>
          <a:srgbClr val="FFBE3D"/>
        </a:lt2>
        <a:accent1>
          <a:srgbClr val="0066CC"/>
        </a:accent1>
        <a:accent2>
          <a:srgbClr val="4F8636"/>
        </a:accent2>
        <a:accent3>
          <a:srgbClr val="AAAAAA"/>
        </a:accent3>
        <a:accent4>
          <a:srgbClr val="DADADA"/>
        </a:accent4>
        <a:accent5>
          <a:srgbClr val="AAB8E2"/>
        </a:accent5>
        <a:accent6>
          <a:srgbClr val="477930"/>
        </a:accent6>
        <a:hlink>
          <a:srgbClr val="FF9900"/>
        </a:hlink>
        <a:folHlink>
          <a:srgbClr val="FFBE3D"/>
        </a:folHlink>
      </a:clrScheme>
      <a:clrMap bg1="dk2" tx1="lt1" bg2="dk1" tx2="lt2" accent1="accent1" accent2="accent2" accent3="accent3" accent4="accent4" accent5="accent5" accent6="accent6" hlink="hlink" folHlink="folHlink"/>
    </a:extraClrScheme>
    <a:extraClrScheme>
      <a:clrScheme name="1_U_Template 2003v5_engl 8">
        <a:dk1>
          <a:srgbClr val="000000"/>
        </a:dk1>
        <a:lt1>
          <a:srgbClr val="FFFFFF"/>
        </a:lt1>
        <a:dk2>
          <a:srgbClr val="002960"/>
        </a:dk2>
        <a:lt2>
          <a:srgbClr val="FFFFFF"/>
        </a:lt2>
        <a:accent1>
          <a:srgbClr val="C7E0FB"/>
        </a:accent1>
        <a:accent2>
          <a:srgbClr val="C7C293"/>
        </a:accent2>
        <a:accent3>
          <a:srgbClr val="FFFFFF"/>
        </a:accent3>
        <a:accent4>
          <a:srgbClr val="000000"/>
        </a:accent4>
        <a:accent5>
          <a:srgbClr val="E0EDFD"/>
        </a:accent5>
        <a:accent6>
          <a:srgbClr val="B4B085"/>
        </a:accent6>
        <a:hlink>
          <a:srgbClr val="50A2A0"/>
        </a:hlink>
        <a:folHlink>
          <a:srgbClr val="002960"/>
        </a:folHlink>
      </a:clrScheme>
      <a:clrMap bg1="lt1" tx1="dk1" bg2="lt2" tx2="dk2" accent1="accent1" accent2="accent2" accent3="accent3" accent4="accent4" accent5="accent5" accent6="accent6" hlink="hlink" folHlink="folHlink"/>
    </a:extraClrScheme>
    <a:extraClrScheme>
      <a:clrScheme name="1_U_Template 2003v5_engl 9">
        <a:dk1>
          <a:srgbClr val="002960"/>
        </a:dk1>
        <a:lt1>
          <a:srgbClr val="FFFFFF"/>
        </a:lt1>
        <a:dk2>
          <a:srgbClr val="002960"/>
        </a:dk2>
        <a:lt2>
          <a:srgbClr val="FFBE3D"/>
        </a:lt2>
        <a:accent1>
          <a:srgbClr val="0066CC"/>
        </a:accent1>
        <a:accent2>
          <a:srgbClr val="50A2A0"/>
        </a:accent2>
        <a:accent3>
          <a:srgbClr val="AAACB6"/>
        </a:accent3>
        <a:accent4>
          <a:srgbClr val="DADADA"/>
        </a:accent4>
        <a:accent5>
          <a:srgbClr val="AAB8E2"/>
        </a:accent5>
        <a:accent6>
          <a:srgbClr val="489291"/>
        </a:accent6>
        <a:hlink>
          <a:srgbClr val="C7C293"/>
        </a:hlink>
        <a:folHlink>
          <a:srgbClr val="FFBE3D"/>
        </a:folHlink>
      </a:clrScheme>
      <a:clrMap bg1="dk2" tx1="lt1" bg2="dk1" tx2="lt2" accent1="accent1" accent2="accent2" accent3="accent3" accent4="accent4" accent5="accent5" accent6="accent6" hlink="hlink" folHlink="folHlink"/>
    </a:extraClrScheme>
    <a:extraClrScheme>
      <a:clrScheme name="1_U_Template 2003v5_engl 10">
        <a:dk1>
          <a:srgbClr val="000000"/>
        </a:dk1>
        <a:lt1>
          <a:srgbClr val="FFFFFF"/>
        </a:lt1>
        <a:dk2>
          <a:srgbClr val="000000"/>
        </a:dk2>
        <a:lt2>
          <a:srgbClr val="FFBE3D"/>
        </a:lt2>
        <a:accent1>
          <a:srgbClr val="174A7C"/>
        </a:accent1>
        <a:accent2>
          <a:srgbClr val="50A2A0"/>
        </a:accent2>
        <a:accent3>
          <a:srgbClr val="AAAAAA"/>
        </a:accent3>
        <a:accent4>
          <a:srgbClr val="DADADA"/>
        </a:accent4>
        <a:accent5>
          <a:srgbClr val="ABB1BF"/>
        </a:accent5>
        <a:accent6>
          <a:srgbClr val="489291"/>
        </a:accent6>
        <a:hlink>
          <a:srgbClr val="C7C293"/>
        </a:hlink>
        <a:folHlink>
          <a:srgbClr val="FFBE3D"/>
        </a:folHlink>
      </a:clrScheme>
      <a:clrMap bg1="dk2" tx1="lt1" bg2="dk1" tx2="lt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15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16_Default Design">
  <a:themeElements>
    <a:clrScheme name="10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0_Default Desig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0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0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0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0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0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0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0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5.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7.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9.xml><?xml version="1.0" encoding="utf-8"?>
<a:theme xmlns:a="http://schemas.openxmlformats.org/drawingml/2006/main" name="17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cbb752_11apr10">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19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7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20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8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9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5.xml><?xml version="1.0" encoding="utf-8"?>
<a:theme xmlns:a="http://schemas.openxmlformats.org/drawingml/2006/main" name="23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6.xml><?xml version="1.0" encoding="utf-8"?>
<a:theme xmlns:a="http://schemas.openxmlformats.org/drawingml/2006/main" name="21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7.xml><?xml version="1.0" encoding="utf-8"?>
<a:theme xmlns:a="http://schemas.openxmlformats.org/drawingml/2006/main" name="22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8.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9.xml><?xml version="1.0" encoding="utf-8"?>
<a:theme xmlns:a="http://schemas.openxmlformats.org/drawingml/2006/main" name="24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7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0.xml><?xml version="1.0" encoding="utf-8"?>
<a:theme xmlns:a="http://schemas.openxmlformats.org/drawingml/2006/main" name="25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1.xml><?xml version="1.0" encoding="utf-8"?>
<a:theme xmlns:a="http://schemas.openxmlformats.org/drawingml/2006/main" name="10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2.xml><?xml version="1.0" encoding="utf-8"?>
<a:theme xmlns:a="http://schemas.openxmlformats.org/drawingml/2006/main" name="11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4.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5.xml><?xml version="1.0" encoding="utf-8"?>
<a:theme xmlns:a="http://schemas.openxmlformats.org/drawingml/2006/main" name="26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6.xml><?xml version="1.0" encoding="utf-8"?>
<a:theme xmlns:a="http://schemas.openxmlformats.org/drawingml/2006/main" name="27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7.xml><?xml version="1.0" encoding="utf-8"?>
<a:theme xmlns:a="http://schemas.openxmlformats.org/drawingml/2006/main" name="12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8.xml><?xml version="1.0" encoding="utf-8"?>
<a:theme xmlns:a="http://schemas.openxmlformats.org/drawingml/2006/main" name="28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9.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0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0.xml><?xml version="1.0" encoding="utf-8"?>
<a:theme xmlns:a="http://schemas.openxmlformats.org/drawingml/2006/main" name="29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1.xml><?xml version="1.0" encoding="utf-8"?>
<a:theme xmlns:a="http://schemas.openxmlformats.org/drawingml/2006/main" name="13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3.xml><?xml version="1.0" encoding="utf-8"?>
<a:theme xmlns:a="http://schemas.openxmlformats.org/drawingml/2006/main" name="14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4.xml><?xml version="1.0" encoding="utf-8"?>
<a:theme xmlns:a="http://schemas.openxmlformats.org/drawingml/2006/main" name="30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5.xml><?xml version="1.0" encoding="utf-8"?>
<a:theme xmlns:a="http://schemas.openxmlformats.org/drawingml/2006/main" name="31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6.xml><?xml version="1.0" encoding="utf-8"?>
<a:theme xmlns:a="http://schemas.openxmlformats.org/drawingml/2006/main" name="15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7.xml><?xml version="1.0" encoding="utf-8"?>
<a:theme xmlns:a="http://schemas.openxmlformats.org/drawingml/2006/main" name="32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8.xml><?xml version="1.0" encoding="utf-8"?>
<a:theme xmlns:a="http://schemas.openxmlformats.org/drawingml/2006/main" name="1_***26feb12-i0gtl2012-preferred">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9.xml><?xml version="1.0" encoding="utf-8"?>
<a:theme xmlns:a="http://schemas.openxmlformats.org/drawingml/2006/main" name="16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0.xml><?xml version="1.0" encoding="utf-8"?>
<a:theme xmlns:a="http://schemas.openxmlformats.org/drawingml/2006/main" name="33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1.xml><?xml version="1.0" encoding="utf-8"?>
<a:theme xmlns:a="http://schemas.openxmlformats.org/drawingml/2006/main" name="1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2.xml><?xml version="1.0" encoding="utf-8"?>
<a:theme xmlns:a="http://schemas.openxmlformats.org/drawingml/2006/main" name="34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3.xml><?xml version="1.0" encoding="utf-8"?>
<a:theme xmlns:a="http://schemas.openxmlformats.org/drawingml/2006/main" name="17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4.xml><?xml version="1.0" encoding="utf-8"?>
<a:theme xmlns:a="http://schemas.openxmlformats.org/drawingml/2006/main" name="18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5.xml><?xml version="1.0" encoding="utf-8"?>
<a:theme xmlns:a="http://schemas.openxmlformats.org/drawingml/2006/main" name="19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6.xml><?xml version="1.0" encoding="utf-8"?>
<a:theme xmlns:a="http://schemas.openxmlformats.org/drawingml/2006/main" name="Default">
  <a:themeElements>
    <a:clrScheme name="Default">
      <a:dk1>
        <a:srgbClr val="000000"/>
      </a:dk1>
      <a:lt1>
        <a:srgbClr val="FFFFFF"/>
      </a:lt1>
      <a:dk2>
        <a:srgbClr val="A7A7A7"/>
      </a:dk2>
      <a:lt2>
        <a:srgbClr val="535353"/>
      </a:lt2>
      <a:accent1>
        <a:srgbClr val="6076B4"/>
      </a:accent1>
      <a:accent2>
        <a:srgbClr val="9C5252"/>
      </a:accent2>
      <a:accent3>
        <a:srgbClr val="E68422"/>
      </a:accent3>
      <a:accent4>
        <a:srgbClr val="846648"/>
      </a:accent4>
      <a:accent5>
        <a:srgbClr val="63891F"/>
      </a:accent5>
      <a:accent6>
        <a:srgbClr val="758085"/>
      </a:accent6>
      <a:hlink>
        <a:srgbClr val="0000FF"/>
      </a:hlink>
      <a:folHlink>
        <a:srgbClr val="FF00FF"/>
      </a:folHlink>
    </a:clrScheme>
    <a:fontScheme name="Default">
      <a:majorFont>
        <a:latin typeface="Helvetica"/>
        <a:ea typeface="Helvetica"/>
        <a:cs typeface="Helvetica"/>
      </a:majorFont>
      <a:minorFont>
        <a:latin typeface="Avenir Book"/>
        <a:ea typeface="Avenir Book"/>
        <a:cs typeface="Avenir Book"/>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8575" cap="flat">
          <a:solidFill>
            <a:srgbClr val="6076B4"/>
          </a:solidFill>
          <a:prstDash val="solid"/>
          <a:bevel/>
        </a:ln>
        <a:effectLst>
          <a:outerShdw blurRad="38100" dist="23000" dir="5400000" rotWithShape="0">
            <a:srgbClr val="000000">
              <a:alpha val="35000"/>
            </a:srgbClr>
          </a:outerShdw>
        </a:effectLst>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8575" cap="flat">
          <a:solidFill>
            <a:srgbClr val="6076B4"/>
          </a:solidFill>
          <a:prstDash val="solid"/>
          <a:bevel/>
        </a:ln>
        <a:effectLst>
          <a:outerShdw blurRad="38100" dist="20000" dir="5400000" rotWithShape="0">
            <a:srgbClr val="000000">
              <a:alpha val="38000"/>
            </a:srgbClr>
          </a:outerShdw>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77.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8.xml><?xml version="1.0" encoding="utf-8"?>
<a:theme xmlns:a="http://schemas.openxmlformats.org/drawingml/2006/main" name="20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9.xml><?xml version="1.0" encoding="utf-8"?>
<a:theme xmlns:a="http://schemas.openxmlformats.org/drawingml/2006/main" name="21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2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0.xml><?xml version="1.0" encoding="utf-8"?>
<a:theme xmlns:a="http://schemas.openxmlformats.org/drawingml/2006/main" name="36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1.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2.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3.xml><?xml version="1.0" encoding="utf-8"?>
<a:theme xmlns:a="http://schemas.openxmlformats.org/drawingml/2006/main" name="1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solidFill>
            <a:schemeClr val="bg1">
              <a:lumMod val="50000"/>
            </a:schemeClr>
          </a:solidFill>
          <a:headEnd type="stealth" w="lg" len="lg"/>
          <a:tailEnd type="none"/>
        </a:ln>
      </a:spPr>
      <a:bodyPr lIns="91436" tIns="45717" rIns="91436" bIns="45717" rtlCol="0" anchor="ctr"/>
      <a:lstStyle>
        <a:defPPr algn="ctr">
          <a:defRPr/>
        </a:defPPr>
      </a:lstStyle>
      <a:style>
        <a:lnRef idx="2">
          <a:schemeClr val="accent1"/>
        </a:lnRef>
        <a:fillRef idx="0">
          <a:schemeClr val="accent1"/>
        </a:fillRef>
        <a:effectRef idx="1">
          <a:schemeClr val="accent1"/>
        </a:effectRef>
        <a:fontRef idx="minor">
          <a:schemeClr val="tx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4.xml><?xml version="1.0" encoding="utf-8"?>
<a:theme xmlns:a="http://schemas.openxmlformats.org/drawingml/2006/main" name="12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msgothic"/>
      </a:majorFont>
      <a:minorFont>
        <a:latin typeface="Times New Roman"/>
        <a:ea typeface="ＭＳ Ｐゴシック"/>
        <a:cs typeface="msgothic"/>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charset="0"/>
          <a:buNone/>
          <a:tabLst/>
          <a:defRPr kumimoji="0" lang="en-GB" sz="2400" b="0" i="0" u="none" strike="noStrike" cap="none" normalizeH="0" baseline="0">
            <a:ln>
              <a:noFill/>
            </a:ln>
            <a:effectLst/>
            <a:latin typeface="Times New Roman" charset="0"/>
            <a:ea typeface="ＭＳ Ｐゴシック" charset="0"/>
            <a:cs typeface="msgothic"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charset="0"/>
          <a:buNone/>
          <a:tabLst/>
          <a:defRPr kumimoji="0" lang="en-GB" sz="2400" b="0" i="0" u="none" strike="noStrike" cap="none" normalizeH="0" baseline="0">
            <a:ln>
              <a:noFill/>
            </a:ln>
            <a:effectLst/>
            <a:latin typeface="Times New Roman" charset="0"/>
            <a:ea typeface="ＭＳ Ｐゴシック" charset="0"/>
            <a:cs typeface="msgothic"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5.xml><?xml version="1.0" encoding="utf-8"?>
<a:theme xmlns:a="http://schemas.openxmlformats.org/drawingml/2006/main" name="22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6.xml><?xml version="1.0" encoding="utf-8"?>
<a:theme xmlns:a="http://schemas.openxmlformats.org/drawingml/2006/main" name="1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7.xml><?xml version="1.0" encoding="utf-8"?>
<a:theme xmlns:a="http://schemas.openxmlformats.org/drawingml/2006/main" name="2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8.xml><?xml version="1.0" encoding="utf-8"?>
<a:theme xmlns:a="http://schemas.openxmlformats.org/drawingml/2006/main" name="GersteinLabTemplate-Yal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9.xml><?xml version="1.0" encoding="utf-8"?>
<a:theme xmlns:a="http://schemas.openxmlformats.org/drawingml/2006/main" name="1_GersteinLabTemplate-Yal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3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0.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1.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2.xml><?xml version="1.0" encoding="utf-8"?>
<a:themeOverride xmlns:a="http://schemas.openxmlformats.org/drawingml/2006/main">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3.xml><?xml version="1.0" encoding="utf-8"?>
<a:themeOverride xmlns:a="http://schemas.openxmlformats.org/drawingml/2006/main">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xml><?xml version="1.0" encoding="utf-8"?>
<a:themeOverride xmlns:a="http://schemas.openxmlformats.org/drawingml/2006/main">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xml><?xml version="1.0" encoding="utf-8"?>
<a:themeOverride xmlns:a="http://schemas.openxmlformats.org/drawingml/2006/main">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5.xml><?xml version="1.0" encoding="utf-8"?>
<a:themeOverride xmlns:a="http://schemas.openxmlformats.org/drawingml/2006/main">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6.xml><?xml version="1.0" encoding="utf-8"?>
<a:themeOverride xmlns:a="http://schemas.openxmlformats.org/drawingml/2006/main">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7.xml><?xml version="1.0" encoding="utf-8"?>
<a:themeOverride xmlns:a="http://schemas.openxmlformats.org/drawingml/2006/main">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8.xml><?xml version="1.0" encoding="utf-8"?>
<a:themeOverride xmlns:a="http://schemas.openxmlformats.org/drawingml/2006/main">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
  <TotalTime>126320</TotalTime>
  <Words>7188</Words>
  <Application>Microsoft Macintosh PowerPoint</Application>
  <PresentationFormat>Letter Paper (8.5x11 in)</PresentationFormat>
  <Paragraphs>1492</Paragraphs>
  <Slides>104</Slides>
  <Notes>42</Notes>
  <HiddenSlides>0</HiddenSlides>
  <MMClips>0</MMClips>
  <ScaleCrop>false</ScaleCrop>
  <HeadingPairs>
    <vt:vector size="8" baseType="variant">
      <vt:variant>
        <vt:lpstr>Fonts Used</vt:lpstr>
      </vt:variant>
      <vt:variant>
        <vt:i4>21</vt:i4>
      </vt:variant>
      <vt:variant>
        <vt:lpstr>Theme</vt:lpstr>
      </vt:variant>
      <vt:variant>
        <vt:i4>89</vt:i4>
      </vt:variant>
      <vt:variant>
        <vt:lpstr>Embedded OLE Servers</vt:lpstr>
      </vt:variant>
      <vt:variant>
        <vt:i4>2</vt:i4>
      </vt:variant>
      <vt:variant>
        <vt:lpstr>Slide Titles</vt:lpstr>
      </vt:variant>
      <vt:variant>
        <vt:i4>104</vt:i4>
      </vt:variant>
    </vt:vector>
  </HeadingPairs>
  <TitlesOfParts>
    <vt:vector size="216" baseType="lpstr">
      <vt:lpstr>Calibri</vt:lpstr>
      <vt:lpstr>Century Gothic</vt:lpstr>
      <vt:lpstr>Comic Sans MS</vt:lpstr>
      <vt:lpstr>Courier New</vt:lpstr>
      <vt:lpstr>Helvetica</vt:lpstr>
      <vt:lpstr>Helvetica BOLD</vt:lpstr>
      <vt:lpstr>Helvetica Neue</vt:lpstr>
      <vt:lpstr>High Tower Text</vt:lpstr>
      <vt:lpstr>ITC Officina Sans Book</vt:lpstr>
      <vt:lpstr>Lucida Grande</vt:lpstr>
      <vt:lpstr>Luxi Sans</vt:lpstr>
      <vt:lpstr>ＭＳ Ｐゴシック</vt:lpstr>
      <vt:lpstr>msgothic</vt:lpstr>
      <vt:lpstr>StarSymbol</vt:lpstr>
      <vt:lpstr>Symbol</vt:lpstr>
      <vt:lpstr>Tahoma</vt:lpstr>
      <vt:lpstr>Times New Roman</vt:lpstr>
      <vt:lpstr>Wingdings</vt:lpstr>
      <vt:lpstr>宋体</vt:lpstr>
      <vt:lpstr>新細明體</vt:lpstr>
      <vt:lpstr>Arial</vt:lpstr>
      <vt:lpstr>6_Default Design</vt:lpstr>
      <vt:lpstr>1_new</vt:lpstr>
      <vt:lpstr>template</vt:lpstr>
      <vt:lpstr>3_cbb752_11apr10</vt:lpstr>
      <vt:lpstr>7_Default Design</vt:lpstr>
      <vt:lpstr>10_Default Design</vt:lpstr>
      <vt:lpstr>1_template</vt:lpstr>
      <vt:lpstr>2_template</vt:lpstr>
      <vt:lpstr>3_template</vt:lpstr>
      <vt:lpstr>4_template</vt:lpstr>
      <vt:lpstr>5_template</vt:lpstr>
      <vt:lpstr>Default Theme</vt:lpstr>
      <vt:lpstr>Custom Design</vt:lpstr>
      <vt:lpstr>3_Default Design</vt:lpstr>
      <vt:lpstr>4_Default Design</vt:lpstr>
      <vt:lpstr>5_Default Design</vt:lpstr>
      <vt:lpstr>2_U_Template 2003v5_engl</vt:lpstr>
      <vt:lpstr>2_Textured</vt:lpstr>
      <vt:lpstr>18_Default Design</vt:lpstr>
      <vt:lpstr>9_Default Design</vt:lpstr>
      <vt:lpstr>13_Default Design</vt:lpstr>
      <vt:lpstr>11_Default Design</vt:lpstr>
      <vt:lpstr>8_Default Design</vt:lpstr>
      <vt:lpstr>2_new</vt:lpstr>
      <vt:lpstr>6_template</vt:lpstr>
      <vt:lpstr>1_Default Design</vt:lpstr>
      <vt:lpstr>4_cbb752_11apr10</vt:lpstr>
      <vt:lpstr>12_Default Design</vt:lpstr>
      <vt:lpstr>38_Default Design</vt:lpstr>
      <vt:lpstr>14_Default Design</vt:lpstr>
      <vt:lpstr>1_U_Template 2003v5_engl</vt:lpstr>
      <vt:lpstr>15_Default Design</vt:lpstr>
      <vt:lpstr>16_Default Design</vt:lpstr>
      <vt:lpstr>1_Custom Design</vt:lpstr>
      <vt:lpstr>Blank Presentation</vt:lpstr>
      <vt:lpstr>Office Theme</vt:lpstr>
      <vt:lpstr>Default Design</vt:lpstr>
      <vt:lpstr>2_Office Theme</vt:lpstr>
      <vt:lpstr>17_Default Design</vt:lpstr>
      <vt:lpstr>19_Default Design</vt:lpstr>
      <vt:lpstr>7_template</vt:lpstr>
      <vt:lpstr>20_Default Design</vt:lpstr>
      <vt:lpstr>8_template</vt:lpstr>
      <vt:lpstr>9_template</vt:lpstr>
      <vt:lpstr>23_Default Design</vt:lpstr>
      <vt:lpstr>21_Default Design</vt:lpstr>
      <vt:lpstr>22_Default Design</vt:lpstr>
      <vt:lpstr>7_Office Theme</vt:lpstr>
      <vt:lpstr>24_Default Design</vt:lpstr>
      <vt:lpstr>25_Default Design</vt:lpstr>
      <vt:lpstr>10_template</vt:lpstr>
      <vt:lpstr>11_template</vt:lpstr>
      <vt:lpstr>1_Office Theme</vt:lpstr>
      <vt:lpstr>4_Office Theme</vt:lpstr>
      <vt:lpstr>26_Default Design</vt:lpstr>
      <vt:lpstr>27_Default Design</vt:lpstr>
      <vt:lpstr>12_template</vt:lpstr>
      <vt:lpstr>28_Default Design</vt:lpstr>
      <vt:lpstr>6_Office Theme</vt:lpstr>
      <vt:lpstr>29_Default Design</vt:lpstr>
      <vt:lpstr>13_template</vt:lpstr>
      <vt:lpstr>3_Office Theme</vt:lpstr>
      <vt:lpstr>14_template</vt:lpstr>
      <vt:lpstr>30_Default Design</vt:lpstr>
      <vt:lpstr>31_Default Design</vt:lpstr>
      <vt:lpstr>15_template</vt:lpstr>
      <vt:lpstr>32_Default Design</vt:lpstr>
      <vt:lpstr>1_***26feb12-i0gtl2012-preferred</vt:lpstr>
      <vt:lpstr>16_template</vt:lpstr>
      <vt:lpstr>33_Default Design</vt:lpstr>
      <vt:lpstr>15_Office Theme</vt:lpstr>
      <vt:lpstr>34_Default Design</vt:lpstr>
      <vt:lpstr>17_template</vt:lpstr>
      <vt:lpstr>18_template</vt:lpstr>
      <vt:lpstr>19_template</vt:lpstr>
      <vt:lpstr>Default</vt:lpstr>
      <vt:lpstr>5_Office Theme</vt:lpstr>
      <vt:lpstr>20_template</vt:lpstr>
      <vt:lpstr>21_template</vt:lpstr>
      <vt:lpstr>36_Default Design</vt:lpstr>
      <vt:lpstr>8_Office Theme</vt:lpstr>
      <vt:lpstr>10_Office Theme</vt:lpstr>
      <vt:lpstr>11_Office Theme</vt:lpstr>
      <vt:lpstr>12_Office Theme</vt:lpstr>
      <vt:lpstr>22_template</vt:lpstr>
      <vt:lpstr>13_Office Theme</vt:lpstr>
      <vt:lpstr>2_Default Design</vt:lpstr>
      <vt:lpstr>GersteinLabTemplate-Yale</vt:lpstr>
      <vt:lpstr>1_GersteinLabTemplate-Yale</vt:lpstr>
      <vt:lpstr>Image</vt:lpstr>
      <vt:lpstr>Equation</vt:lpstr>
      <vt:lpstr>Protein-coding gene counts in worm, fly &amp; human have stabilized &amp; have remained fairly constant</vt:lpstr>
      <vt:lpstr>Non-coding Annotations: Overview</vt:lpstr>
      <vt:lpstr>Importance of  Dark Matter of the Genome</vt:lpstr>
      <vt:lpstr>Pervasive Transcription</vt:lpstr>
      <vt:lpstr>Nature reviews genetids here ….. A Starting Point: Noisy Raw Signal from Tiling Arrays (Transcription)</vt:lpstr>
      <vt:lpstr>Discovering Transcriptionally Active Regions (novel RNA contigs)</vt:lpstr>
      <vt:lpstr>More Developed Annotation: Clustering and Classifying Blocks of Un-annotated Transcription into larger units</vt:lpstr>
      <vt:lpstr>Application for more than 2 species</vt:lpstr>
      <vt:lpstr>ncRNAs associated with modules</vt:lpstr>
      <vt:lpstr>Specific &amp; Non-specific Cross-Hyb.</vt:lpstr>
      <vt:lpstr>Proof of principle test to “exploit” this</vt:lpstr>
      <vt:lpstr>Nearest Nbr Search on Virtual Tiling</vt:lpstr>
      <vt:lpstr>Very Strong ROC Curve: Most genes are accurately detected using  nearest-neighbor features' signals  </vt:lpstr>
      <vt:lpstr>Arrays v seq. costseq2</vt:lpstr>
      <vt:lpstr>PowerPoint Presentation</vt:lpstr>
      <vt:lpstr>Comparative ENCODE Functional Genomics Resource (EncodeProject.org/modENCODE.org)</vt:lpstr>
      <vt:lpstr>Applications of Machine Learning for  Comparing Transcriptomes of Distant Organisms</vt:lpstr>
      <vt:lpstr>Uniform Annotation of non-coding Elements</vt:lpstr>
      <vt:lpstr>IncRNA:  Machine-learning Identification of many candidate ncRNAs through evidence integration</vt:lpstr>
      <vt:lpstr>Annotated ncRNAs</vt:lpstr>
      <vt:lpstr>&amp; Non-Canonical Transcription</vt:lpstr>
      <vt:lpstr>TAR Characterization</vt:lpstr>
      <vt:lpstr>Human Genome Analysis – SVs &amp; Pseudogenes, Tricky but Crucial Genomic Features, Targeted by Long-read Sequencing: Current Short-read Results &amp; Future Prospects</vt:lpstr>
      <vt:lpstr>Pseudogenes are among the most interesting intergenic elements</vt:lpstr>
      <vt:lpstr>Identifiable Features of a Pseudogene (yRPL21)</vt:lpstr>
      <vt:lpstr>Two Major Genomic Remodeling Processes Give Rise to Distinct Types of Pseudogenes</vt:lpstr>
      <vt:lpstr>Genome-wide Annotation of Pseudogenes</vt:lpstr>
      <vt:lpstr>EX: Number of pseudogenes for each glycolytic enzyme</vt:lpstr>
      <vt:lpstr>EX: Number of pseudogenes for each glycolytic enzyme</vt:lpstr>
      <vt:lpstr>PowerPoint Presentation</vt:lpstr>
      <vt:lpstr>Great divergence in pseudogenes in terms of Orthologs &amp; Paralogs</vt:lpstr>
      <vt:lpstr>Annotation of Human Pseudogenes in Comparison to those in other Model Organisms</vt:lpstr>
      <vt:lpstr>Human Genome Analysis – SVs &amp; Pseudogenes, Tricky but Crucial Genomic Features, Targeted by Long-read Sequencing: Current Short-read Results &amp; Future Prospects</vt:lpstr>
      <vt:lpstr>Examples &amp; speculation on the function of pseudogene ncRNAs:  Regulating their parents</vt:lpstr>
      <vt:lpstr>Calling transcribed pseudogenes</vt:lpstr>
      <vt:lpstr>Transcribed pseudogene consensus</vt:lpstr>
      <vt:lpstr>Experimental validation of pseudogene transcription</vt:lpstr>
      <vt:lpstr>Pseudogene Activity</vt:lpstr>
      <vt:lpstr>Partial Pseudogene Activity</vt:lpstr>
      <vt:lpstr>Pseudogene Transcription</vt:lpstr>
      <vt:lpstr>Signatures of Selection on Some Pseudogenes</vt:lpstr>
      <vt:lpstr>Pseudogene Transcription:  interesting but tricky to ascertain</vt:lpstr>
      <vt:lpstr>Human Genome Analysis: Classic Approach v Future Direction</vt:lpstr>
      <vt:lpstr>76 Unitary pseudogenes</vt:lpstr>
      <vt:lpstr>11 Polymorphic pseudogenes:  Ex of SerpinB11</vt:lpstr>
      <vt:lpstr>LOF variants : creation of “pseudogenes” from annotated genes</vt:lpstr>
      <vt:lpstr>Human Genome Analysis – SVs &amp; Pseudogenes, Tricky but Crucial Genomic Features, Targeted by Long-read Sequencing: Current Short-read Results &amp; Future Prospects</vt:lpstr>
      <vt:lpstr>Human Genome Analysis – SVs &amp; Pseudogenes, Tricky but Crucial Genomic Features, Targeted by Long-read Sequencing: Current Short-read Results &amp; Future Prospects</vt:lpstr>
      <vt:lpstr>PowerPoint Presentation</vt:lpstr>
      <vt:lpstr>Acknowledgements</vt:lpstr>
      <vt:lpstr>PowerPoint Presentation</vt:lpstr>
      <vt:lpstr>PowerPoint Presentation</vt:lpstr>
      <vt:lpstr>Applications of Machine Learning for  Comparing Transcriptomes of Distant Organisms</vt:lpstr>
      <vt:lpstr>Expression clustering:  revisiting an ancient problem</vt:lpstr>
      <vt:lpstr>Expression clustering:  revisiting an ancient problem</vt:lpstr>
      <vt:lpstr>Network modularity</vt:lpstr>
      <vt:lpstr>Network modularity</vt:lpstr>
      <vt:lpstr>Network modularity</vt:lpstr>
      <vt:lpstr>A toy example [orthoclust]</vt:lpstr>
      <vt:lpstr>A toy example [orthoclust]</vt:lpstr>
      <vt:lpstr>Cross-species clusters for  worm and fly</vt:lpstr>
      <vt:lpstr>More conserved modules</vt:lpstr>
      <vt:lpstr>Separation of modules in terms of GO</vt:lpstr>
      <vt:lpstr>Conserved modules exhibit canonical hourglass behavior</vt:lpstr>
      <vt:lpstr>Hourglass Behavior</vt:lpstr>
      <vt:lpstr>Alignment of Developmental Time-Course</vt:lpstr>
      <vt:lpstr>Alignment of Developmental Time-Course</vt:lpstr>
      <vt:lpstr>Other applications and generalizations</vt:lpstr>
      <vt:lpstr>Other applications and generalizations</vt:lpstr>
      <vt:lpstr>Other applications and generalizations</vt:lpstr>
      <vt:lpstr>Other applications and generalizations</vt:lpstr>
      <vt:lpstr>Other applications and generalizations</vt:lpstr>
      <vt:lpstr>Applications of Machine Learning for  Comparing Transcriptomes of Distant Organisms</vt:lpstr>
      <vt:lpstr>Focus on Promoters</vt:lpstr>
      <vt:lpstr>Relating Genomic Inputs to Outputs</vt:lpstr>
      <vt:lpstr>PowerPoint Presentation</vt:lpstr>
      <vt:lpstr>Inputs v Outputs: Upstream Binding/Modification v Expression</vt:lpstr>
      <vt:lpstr>Histone Modification (HM) model </vt:lpstr>
      <vt:lpstr>His. mods around TSS &amp; TTS are clearly related to level of gene expression, in a position-dependent fashion</vt:lpstr>
      <vt:lpstr>Integrate all histone modifications to predict gene expression levels  </vt:lpstr>
      <vt:lpstr>Human ENCODE Results</vt:lpstr>
      <vt:lpstr>Comparison of Models for Gene Expression, Building a Universal Model</vt:lpstr>
      <vt:lpstr>Performance of Universal, cross-organism Model</vt:lpstr>
      <vt:lpstr>Applications of Machine Learning for  Comparing Transcriptomes of Distant Organisms</vt:lpstr>
      <vt:lpstr>Acknowledgements</vt:lpstr>
      <vt:lpstr>PowerPoint Presentation</vt:lpstr>
      <vt:lpstr>Default Theme</vt:lpstr>
      <vt:lpstr>Info about content in this slide pack</vt:lpstr>
      <vt:lpstr>PowerPoint Presentation</vt:lpstr>
      <vt:lpstr>PowerPoint Presentation</vt:lpstr>
      <vt:lpstr>PowerPoint Presentation</vt:lpstr>
      <vt:lpstr>Retroduplication variation (RDV)</vt:lpstr>
      <vt:lpstr>PowerPoint Presentation</vt:lpstr>
      <vt:lpstr>A typical individual (NA12878) with  10 validated retrodups  (by RD &amp; PCR)</vt:lpstr>
      <vt:lpstr>PowerPoint Presentation</vt:lpstr>
      <vt:lpstr>Hypothesis: retrotransposition is coupled to cell division (in germline)</vt:lpstr>
      <vt:lpstr>Human Genome Analysis – SVs &amp; Pseudogenes, Tricky but Crucial Genomic Features, Targeted by Long-read Sequencing: Current Short-read Results &amp; Future Prospects</vt:lpstr>
      <vt:lpstr>Fixed Genomic Variation</vt:lpstr>
      <vt:lpstr>Polymorphic Genomic Variation</vt:lpstr>
      <vt:lpstr>In comparison to other genomic elements, pseudogenes tend to overlap SVs </vt:lpstr>
      <vt:lpstr>PowerPoint Presentation</vt:lpstr>
      <vt:lpstr>Pseudogenes &amp; CNVs</vt:lpstr>
      <vt:lpstr>Evolution</vt:lpstr>
      <vt:lpstr>Divergence but  More interpretable Patterns in terms of Families</vt:lpstr>
    </vt:vector>
  </TitlesOfParts>
  <Company>Yale</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Office97</dc:creator>
  <cp:keywords/>
  <cp:lastModifiedBy>Sisu, Cristina</cp:lastModifiedBy>
  <cp:revision>1948</cp:revision>
  <cp:lastPrinted>2014-08-18T04:29:34Z</cp:lastPrinted>
  <dcterms:created xsi:type="dcterms:W3CDTF">2010-09-06T09:08:38Z</dcterms:created>
  <dcterms:modified xsi:type="dcterms:W3CDTF">2016-05-27T18:23:42Z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emplateType">
    <vt:i4>2</vt:i4>
  </property>
  <property fmtid="{D5CDD505-2E9C-101B-9397-08002B2CF9AE}" pid="3" name="GraphicType">
    <vt:i4>1</vt:i4>
  </property>
  <property fmtid="{D5CDD505-2E9C-101B-9397-08002B2CF9AE}" pid="4" name="Compression">
    <vt:i4>100</vt:i4>
  </property>
  <property fmtid="{D5CDD505-2E9C-101B-9397-08002B2CF9AE}" pid="5" name="ScreenSize">
    <vt:i4>3</vt:i4>
  </property>
  <property fmtid="{D5CDD505-2E9C-101B-9397-08002B2CF9AE}" pid="6" name="ScreenUsage">
    <vt:i4>2</vt:i4>
  </property>
  <property fmtid="{D5CDD505-2E9C-101B-9397-08002B2CF9AE}" pid="7" name="MailAddress">
    <vt:lpwstr>Mark.Gerstein@Yale.edu</vt:lpwstr>
  </property>
  <property fmtid="{D5CDD505-2E9C-101B-9397-08002B2CF9AE}" pid="8" name="HomePage">
    <vt:lpwstr>http://bioinfo.csb.yale.edu</vt:lpwstr>
  </property>
  <property fmtid="{D5CDD505-2E9C-101B-9397-08002B2CF9AE}" pid="9" name="Other">
    <vt:lpwstr>All overheads are copyright 1997, Mark Gerstein, All Rights Reserved</vt:lpwstr>
  </property>
  <property fmtid="{D5CDD505-2E9C-101B-9397-08002B2CF9AE}" pid="10" name="DownloadOriginal">
    <vt:bool>false</vt:bool>
  </property>
  <property fmtid="{D5CDD505-2E9C-101B-9397-08002B2CF9AE}" pid="11" name="DownloadIEButton">
    <vt:bool>false</vt:bool>
  </property>
  <property fmtid="{D5CDD505-2E9C-101B-9397-08002B2CF9AE}" pid="12" name="UseBrowserColor">
    <vt:bool>false</vt:bool>
  </property>
  <property fmtid="{D5CDD505-2E9C-101B-9397-08002B2CF9AE}" pid="13" name="BackColor">
    <vt:i4>16777215</vt:i4>
  </property>
  <property fmtid="{D5CDD505-2E9C-101B-9397-08002B2CF9AE}" pid="14" name="TextColor">
    <vt:i4>2105376</vt:i4>
  </property>
  <property fmtid="{D5CDD505-2E9C-101B-9397-08002B2CF9AE}" pid="15" name="LinkColor">
    <vt:i4>16711782</vt:i4>
  </property>
  <property fmtid="{D5CDD505-2E9C-101B-9397-08002B2CF9AE}" pid="16" name="VisitedColor">
    <vt:i4>10040268</vt:i4>
  </property>
  <property fmtid="{D5CDD505-2E9C-101B-9397-08002B2CF9AE}" pid="17" name="TransparentButton">
    <vt:i4>0</vt:i4>
  </property>
  <property fmtid="{D5CDD505-2E9C-101B-9397-08002B2CF9AE}" pid="18" name="ButtonType">
    <vt:i4>4</vt:i4>
  </property>
  <property fmtid="{D5CDD505-2E9C-101B-9397-08002B2CF9AE}" pid="19" name="ShowNotes">
    <vt:bool>true</vt:bool>
  </property>
  <property fmtid="{D5CDD505-2E9C-101B-9397-08002B2CF9AE}" pid="20" name="NavBtnPos">
    <vt:i4>1</vt:i4>
  </property>
  <property fmtid="{D5CDD505-2E9C-101B-9397-08002B2CF9AE}" pid="21" name="OutputDir">
    <vt:lpwstr>C:\ppt</vt:lpwstr>
  </property>
  <property fmtid="{D5CDD505-2E9C-101B-9397-08002B2CF9AE}" pid="22" name="Google.Documents.Tracking">
    <vt:lpwstr>true</vt:lpwstr>
  </property>
  <property fmtid="{D5CDD505-2E9C-101B-9397-08002B2CF9AE}" pid="23" name="Google.Documents.DocumentId">
    <vt:lpwstr>1Ek-17Pv72hYtODFYBrTdtjepGAwqaAfgfBznzdfhS-A</vt:lpwstr>
  </property>
  <property fmtid="{D5CDD505-2E9C-101B-9397-08002B2CF9AE}" pid="24" name="Google.Documents.RevisionId">
    <vt:lpwstr>04373787564666993359</vt:lpwstr>
  </property>
  <property fmtid="{D5CDD505-2E9C-101B-9397-08002B2CF9AE}" pid="25" name="Google.Documents.PluginVersion">
    <vt:lpwstr>2.0.2662.553</vt:lpwstr>
  </property>
  <property fmtid="{D5CDD505-2E9C-101B-9397-08002B2CF9AE}" pid="26" name="Google.Documents.MergeIncapabilityFlags">
    <vt:i4>0</vt:i4>
  </property>
</Properties>
</file>