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597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CC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34" autoAdjust="0"/>
    <p:restoredTop sz="87609" autoAdjust="0"/>
  </p:normalViewPr>
  <p:slideViewPr>
    <p:cSldViewPr snapToGrid="0" snapToObjects="1">
      <p:cViewPr>
        <p:scale>
          <a:sx n="65" d="100"/>
          <a:sy n="65" d="100"/>
        </p:scale>
        <p:origin x="-944" y="-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handoutMaster" Target="handoutMasters/handoutMaster1.xml"/><Relationship Id="rId5" Type="http://schemas.openxmlformats.org/officeDocument/2006/relationships/printerSettings" Target="printerSettings/printerSettings1.bin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91F1C8-1550-7440-B91F-41CD6F58ADE5}" type="datetimeFigureOut">
              <a:rPr lang="en-US" smtClean="0"/>
              <a:t>5/24/16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FFD363-E4C7-9140-B48A-781B052BE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054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2F9814-E17C-0D4C-B379-6BCAE8B79C06}" type="datetimeFigureOut">
              <a:rPr lang="en-US" smtClean="0"/>
              <a:t>5/24/16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DC0382-9DA9-5644-A181-E6E141C73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2641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08144-48BB-DC48-B63C-6F8FC517CD9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152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4BA21-71A2-594D-BBBB-2A18F056E66C}" type="datetime1">
              <a:rPr lang="en-US" smtClean="0"/>
              <a:t>5/24/16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A276-EC88-A34D-B03E-D37AB57C9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126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7BEA-2171-D74E-9639-5BA49A4D0960}" type="datetime1">
              <a:rPr lang="en-US" smtClean="0"/>
              <a:t>5/24/16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A276-EC88-A34D-B03E-D37AB57C9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429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D08A0-4ED7-914D-B816-91554C081561}" type="datetime1">
              <a:rPr lang="en-US" smtClean="0"/>
              <a:t>5/24/16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A276-EC88-A34D-B03E-D37AB57C9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591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48A30-68D1-504D-96FD-176B5DE34D04}" type="datetime1">
              <a:rPr lang="en-US" smtClean="0"/>
              <a:t>5/24/16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A276-EC88-A34D-B03E-D37AB57C9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633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FFD0F-058A-954A-A01B-E7649559CB20}" type="datetime1">
              <a:rPr lang="en-US" smtClean="0"/>
              <a:t>5/24/16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A276-EC88-A34D-B03E-D37AB57C9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430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C1F69-856C-CF45-AF91-267ABE8069B4}" type="datetime1">
              <a:rPr lang="en-US" smtClean="0"/>
              <a:t>5/24/16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A276-EC88-A34D-B03E-D37AB57C9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020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ADD0-7608-D946-8EC4-E6113D916FA1}" type="datetime1">
              <a:rPr lang="en-US" smtClean="0"/>
              <a:t>5/24/16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A276-EC88-A34D-B03E-D37AB57C9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226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FAFF7-B958-EE4F-8795-4837A7C8D16B}" type="datetime1">
              <a:rPr lang="en-US" smtClean="0"/>
              <a:t>5/24/16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A276-EC88-A34D-B03E-D37AB57C9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043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94621-A063-E34A-B9EE-E024669BFF6D}" type="datetime1">
              <a:rPr lang="en-US" smtClean="0"/>
              <a:t>5/24/16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A276-EC88-A34D-B03E-D37AB57C9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4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EB60-0172-1044-A95F-19EFEBF8F6A5}" type="datetime1">
              <a:rPr lang="en-US" smtClean="0"/>
              <a:t>5/24/16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A276-EC88-A34D-B03E-D37AB57C9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263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05D34-3C34-614E-9855-4878613BE267}" type="datetime1">
              <a:rPr lang="en-US" smtClean="0"/>
              <a:t>5/24/16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A276-EC88-A34D-B03E-D37AB57C9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90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6E5FBF-47BB-0D44-ADFC-E40AEA2DBBB5}" type="datetime1">
              <a:rPr lang="en-US" smtClean="0"/>
              <a:t>5/24/16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06A276-EC88-A34D-B03E-D37AB57C9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289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2314698" y="355798"/>
            <a:ext cx="5130250" cy="3207037"/>
            <a:chOff x="1191846" y="1659462"/>
            <a:chExt cx="6639820" cy="415070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/>
            <a:srcRect l="52043"/>
            <a:stretch/>
          </p:blipFill>
          <p:spPr>
            <a:xfrm>
              <a:off x="4699097" y="1659462"/>
              <a:ext cx="3132569" cy="4150703"/>
            </a:xfrm>
            <a:prstGeom prst="rect">
              <a:avLst/>
            </a:prstGeom>
          </p:spPr>
        </p:pic>
        <p:sp>
          <p:nvSpPr>
            <p:cNvPr id="30" name="Oval 29"/>
            <p:cNvSpPr/>
            <p:nvPr/>
          </p:nvSpPr>
          <p:spPr>
            <a:xfrm>
              <a:off x="1191846" y="1672629"/>
              <a:ext cx="175851" cy="2681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1211704" y="3121080"/>
              <a:ext cx="175851" cy="2681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4712097" y="1664244"/>
              <a:ext cx="175851" cy="2681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4722548" y="3150323"/>
              <a:ext cx="175851" cy="2681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4699097" y="4422202"/>
              <a:ext cx="175851" cy="2681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2524" y="-58154"/>
            <a:ext cx="90179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Predicting Allosteric Sites at the Surface: </a:t>
            </a:r>
            <a:r>
              <a:rPr lang="en-US" sz="2200" b="1" u="sng" dirty="0" smtClean="0">
                <a:solidFill>
                  <a:srgbClr val="FF0000"/>
                </a:solidFill>
              </a:rPr>
              <a:t>Predicted</a:t>
            </a:r>
            <a:r>
              <a:rPr lang="en-US" sz="2200" b="1" dirty="0" smtClean="0"/>
              <a:t> &amp; </a:t>
            </a:r>
            <a:r>
              <a:rPr lang="en-US" sz="2200" b="1" u="sng" dirty="0" smtClean="0">
                <a:solidFill>
                  <a:srgbClr val="CACC01"/>
                </a:solidFill>
              </a:rPr>
              <a:t>Known</a:t>
            </a:r>
            <a:endParaRPr lang="en-US" sz="22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638245" y="3560232"/>
            <a:ext cx="2932729" cy="3286005"/>
            <a:chOff x="1211705" y="1680629"/>
            <a:chExt cx="3704464" cy="415070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/>
            <a:srcRect r="51095"/>
            <a:stretch/>
          </p:blipFill>
          <p:spPr>
            <a:xfrm>
              <a:off x="1299631" y="1680629"/>
              <a:ext cx="3194504" cy="4150703"/>
            </a:xfrm>
            <a:prstGeom prst="rect">
              <a:avLst/>
            </a:prstGeom>
          </p:spPr>
        </p:pic>
        <p:sp>
          <p:nvSpPr>
            <p:cNvPr id="18" name="Oval 17"/>
            <p:cNvSpPr/>
            <p:nvPr/>
          </p:nvSpPr>
          <p:spPr>
            <a:xfrm>
              <a:off x="4740318" y="1777128"/>
              <a:ext cx="175851" cy="2681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4713141" y="3065660"/>
              <a:ext cx="175851" cy="2681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4713141" y="4497468"/>
              <a:ext cx="175851" cy="2681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1238882" y="1777128"/>
              <a:ext cx="175851" cy="2681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1211705" y="4497468"/>
              <a:ext cx="175851" cy="2681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702465" y="372733"/>
            <a:ext cx="2863864" cy="3207037"/>
            <a:chOff x="1191846" y="1659462"/>
            <a:chExt cx="3706553" cy="4150703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3"/>
            <a:srcRect r="51245"/>
            <a:stretch/>
          </p:blipFill>
          <p:spPr>
            <a:xfrm>
              <a:off x="1299631" y="1659462"/>
              <a:ext cx="3184665" cy="4150703"/>
            </a:xfrm>
            <a:prstGeom prst="rect">
              <a:avLst/>
            </a:prstGeom>
          </p:spPr>
        </p:pic>
        <p:sp>
          <p:nvSpPr>
            <p:cNvPr id="25" name="Oval 24"/>
            <p:cNvSpPr/>
            <p:nvPr/>
          </p:nvSpPr>
          <p:spPr>
            <a:xfrm>
              <a:off x="1191846" y="1672629"/>
              <a:ext cx="175851" cy="2681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1211704" y="3121080"/>
              <a:ext cx="175851" cy="2681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2097" y="1664244"/>
              <a:ext cx="175851" cy="2681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4722548" y="3150323"/>
              <a:ext cx="175851" cy="2681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4699097" y="4422202"/>
              <a:ext cx="175851" cy="2681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312480" y="3552457"/>
            <a:ext cx="5182236" cy="3286005"/>
            <a:chOff x="1211705" y="1631271"/>
            <a:chExt cx="6545922" cy="4150703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l="52258"/>
            <a:stretch/>
          </p:blipFill>
          <p:spPr>
            <a:xfrm>
              <a:off x="4639100" y="1631271"/>
              <a:ext cx="3118527" cy="4150703"/>
            </a:xfrm>
            <a:prstGeom prst="rect">
              <a:avLst/>
            </a:prstGeom>
          </p:spPr>
        </p:pic>
        <p:sp>
          <p:nvSpPr>
            <p:cNvPr id="40" name="Oval 39"/>
            <p:cNvSpPr/>
            <p:nvPr/>
          </p:nvSpPr>
          <p:spPr>
            <a:xfrm>
              <a:off x="4740318" y="1777128"/>
              <a:ext cx="175851" cy="2681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4713141" y="3065660"/>
              <a:ext cx="175851" cy="2681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4713141" y="4497468"/>
              <a:ext cx="175851" cy="2681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1211705" y="4497468"/>
              <a:ext cx="175851" cy="2681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45" name="Rectangle 44"/>
          <p:cNvSpPr/>
          <p:nvPr/>
        </p:nvSpPr>
        <p:spPr>
          <a:xfrm>
            <a:off x="1702465" y="410412"/>
            <a:ext cx="2451275" cy="105762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1702465" y="1468034"/>
            <a:ext cx="2451275" cy="105762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1702465" y="2523751"/>
            <a:ext cx="2451275" cy="105762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1702465" y="3581373"/>
            <a:ext cx="2451275" cy="105762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1702465" y="4636482"/>
            <a:ext cx="2451275" cy="105762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1702465" y="5694104"/>
            <a:ext cx="2451275" cy="105762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5052287" y="408507"/>
            <a:ext cx="2451275" cy="105762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5052287" y="1466129"/>
            <a:ext cx="2451275" cy="105762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5052287" y="2521846"/>
            <a:ext cx="2451275" cy="105762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5052287" y="3579468"/>
            <a:ext cx="2451275" cy="105762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5052287" y="4634577"/>
            <a:ext cx="2451275" cy="105762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5052287" y="5692199"/>
            <a:ext cx="2451275" cy="105762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5068162" y="3610779"/>
            <a:ext cx="177046" cy="1833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5064987" y="4653550"/>
            <a:ext cx="177046" cy="1833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32154" y="792435"/>
            <a:ext cx="1153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PFK (100)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332154" y="1854324"/>
            <a:ext cx="1153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ADK (100)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83473" y="2768726"/>
            <a:ext cx="1575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G6P </a:t>
            </a:r>
            <a:r>
              <a:rPr lang="en-US" dirty="0" err="1" smtClean="0"/>
              <a:t>deamin</a:t>
            </a:r>
            <a:r>
              <a:rPr lang="en-US" dirty="0" smtClean="0"/>
              <a:t>.</a:t>
            </a:r>
          </a:p>
          <a:p>
            <a:pPr algn="ctr"/>
            <a:r>
              <a:rPr lang="en-US" dirty="0" smtClean="0"/>
              <a:t>(50)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332154" y="3848953"/>
            <a:ext cx="1153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Trp</a:t>
            </a:r>
            <a:r>
              <a:rPr lang="en-US" dirty="0" smtClean="0"/>
              <a:t> Synth.</a:t>
            </a:r>
          </a:p>
          <a:p>
            <a:pPr algn="ctr"/>
            <a:r>
              <a:rPr lang="en-US" dirty="0" smtClean="0"/>
              <a:t>(25)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234464" y="4904459"/>
            <a:ext cx="1306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Glu</a:t>
            </a:r>
            <a:r>
              <a:rPr lang="en-US" dirty="0" smtClean="0"/>
              <a:t> </a:t>
            </a:r>
            <a:r>
              <a:rPr lang="en-US" dirty="0" err="1" smtClean="0"/>
              <a:t>dehyd</a:t>
            </a:r>
            <a:r>
              <a:rPr lang="en-US" dirty="0" smtClean="0"/>
              <a:t>.</a:t>
            </a:r>
          </a:p>
          <a:p>
            <a:pPr algn="ctr"/>
            <a:r>
              <a:rPr lang="en-US" dirty="0" smtClean="0"/>
              <a:t>(25)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7576595" y="775539"/>
            <a:ext cx="1448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Malic </a:t>
            </a:r>
            <a:r>
              <a:rPr lang="en-US" dirty="0" err="1" smtClean="0"/>
              <a:t>enz</a:t>
            </a:r>
            <a:r>
              <a:rPr lang="en-US" dirty="0" smtClean="0"/>
              <a:t>. (0)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7576595" y="1704438"/>
            <a:ext cx="1375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Tyr P-</a:t>
            </a:r>
            <a:r>
              <a:rPr lang="en-US" dirty="0" err="1" smtClean="0"/>
              <a:t>ase</a:t>
            </a:r>
            <a:endParaRPr lang="en-US" dirty="0" smtClean="0"/>
          </a:p>
          <a:p>
            <a:pPr algn="ctr"/>
            <a:r>
              <a:rPr lang="en-US" dirty="0" smtClean="0"/>
              <a:t>(100)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7576595" y="2858407"/>
            <a:ext cx="1375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Arg. Kin. (0)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7729415" y="3872616"/>
            <a:ext cx="1047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UPRTase</a:t>
            </a:r>
            <a:endParaRPr lang="en-US" dirty="0" smtClean="0"/>
          </a:p>
          <a:p>
            <a:pPr algn="ctr"/>
            <a:r>
              <a:rPr lang="en-US" dirty="0" smtClean="0"/>
              <a:t>(100)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7838650" y="4895095"/>
            <a:ext cx="859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ATCase</a:t>
            </a:r>
            <a:r>
              <a:rPr lang="en-US" dirty="0"/>
              <a:t>(</a:t>
            </a:r>
            <a:r>
              <a:rPr lang="en-US" dirty="0" smtClean="0"/>
              <a:t>25)</a:t>
            </a:r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7846643" y="5880820"/>
            <a:ext cx="859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PKA (100)</a:t>
            </a:r>
            <a:endParaRPr lang="en-US" dirty="0"/>
          </a:p>
        </p:txBody>
      </p:sp>
      <p:sp>
        <p:nvSpPr>
          <p:cNvPr id="70" name="TextBox 69"/>
          <p:cNvSpPr txBox="1"/>
          <p:nvPr/>
        </p:nvSpPr>
        <p:spPr>
          <a:xfrm>
            <a:off x="332154" y="5880820"/>
            <a:ext cx="1153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Thr</a:t>
            </a:r>
            <a:r>
              <a:rPr lang="en-US" dirty="0" smtClean="0"/>
              <a:t> Synth.</a:t>
            </a:r>
          </a:p>
          <a:p>
            <a:pPr algn="ctr"/>
            <a:r>
              <a:rPr lang="en-US" dirty="0" smtClean="0"/>
              <a:t>(67)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910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13561</TotalTime>
  <Words>75</Words>
  <Application>Microsoft Macintosh PowerPoint</Application>
  <PresentationFormat>On-screen Show (4:3)</PresentationFormat>
  <Paragraphs>20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YALE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DECLAN CLARKE</dc:creator>
  <cp:lastModifiedBy>DECLAN CLARKE</cp:lastModifiedBy>
  <cp:revision>397</cp:revision>
  <dcterms:created xsi:type="dcterms:W3CDTF">2015-08-03T13:53:22Z</dcterms:created>
  <dcterms:modified xsi:type="dcterms:W3CDTF">2016-05-24T15:22:01Z</dcterms:modified>
</cp:coreProperties>
</file>