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-8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46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25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76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62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4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31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451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01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91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06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6313F-6A2C-B04B-8EAF-FA7A3F07EB25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9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Matched filter figures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751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0521" y="154164"/>
            <a:ext cx="1937826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S4 – comparing performance to peaks</a:t>
            </a:r>
            <a:endParaRPr lang="en-US" sz="2400" dirty="0"/>
          </a:p>
        </p:txBody>
      </p:sp>
      <p:pic>
        <p:nvPicPr>
          <p:cNvPr id="2" name="Picture 1" descr="FigureS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199" y="161399"/>
            <a:ext cx="4777369" cy="669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59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4561" y="1286931"/>
            <a:ext cx="1937826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S5 – comparing different statistical models for integrating marks</a:t>
            </a:r>
            <a:endParaRPr lang="en-US" sz="2400" dirty="0"/>
          </a:p>
        </p:txBody>
      </p:sp>
      <p:pic>
        <p:nvPicPr>
          <p:cNvPr id="2" name="Picture 1" descr="Figure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729" y="-34952"/>
            <a:ext cx="6494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27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4561" y="1286931"/>
            <a:ext cx="1937826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S6 – comparing statistical models for 30 mark model</a:t>
            </a:r>
            <a:endParaRPr lang="en-US" sz="2400" dirty="0"/>
          </a:p>
        </p:txBody>
      </p:sp>
      <p:pic>
        <p:nvPicPr>
          <p:cNvPr id="2" name="Picture 1" descr="Figure S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87" y="0"/>
            <a:ext cx="7027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93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564693" y="143931"/>
            <a:ext cx="193782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Figure S7 – comparing histograms of MF scores for key marks</a:t>
            </a:r>
            <a:endParaRPr lang="en-US" sz="2400" dirty="0"/>
          </a:p>
        </p:txBody>
      </p:sp>
      <p:pic>
        <p:nvPicPr>
          <p:cNvPr id="2" name="Picture 1" descr="FigureS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75" y="1831448"/>
            <a:ext cx="80518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03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4561" y="1286931"/>
            <a:ext cx="3077032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S8 – comparing statistical models for enhancer/promoter models</a:t>
            </a:r>
            <a:endParaRPr lang="en-US" sz="2400" dirty="0"/>
          </a:p>
        </p:txBody>
      </p:sp>
      <p:pic>
        <p:nvPicPr>
          <p:cNvPr id="2" name="Picture 1" descr="FigureS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722" y="11652"/>
            <a:ext cx="5018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60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4561" y="1286931"/>
            <a:ext cx="3077032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S9 – 30 mark models for enhancer/promoter</a:t>
            </a:r>
            <a:endParaRPr lang="en-US" sz="2400" dirty="0"/>
          </a:p>
        </p:txBody>
      </p:sp>
      <p:pic>
        <p:nvPicPr>
          <p:cNvPr id="2" name="Picture 1" descr="FigureS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374" y="0"/>
            <a:ext cx="4871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25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9992" y="390430"/>
            <a:ext cx="3077032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S10 – </a:t>
            </a:r>
            <a:r>
              <a:rPr lang="en-US" sz="2400" dirty="0" smtClean="0"/>
              <a:t>enhancer model on promoter- </a:t>
            </a:r>
            <a:r>
              <a:rPr lang="en-US" sz="2400" dirty="0"/>
              <a:t>profiles conserved but ML model not so good.</a:t>
            </a:r>
          </a:p>
        </p:txBody>
      </p:sp>
      <p:pic>
        <p:nvPicPr>
          <p:cNvPr id="2" name="Picture 1" descr="FigureS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980" y="0"/>
            <a:ext cx="385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67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992" y="390430"/>
            <a:ext cx="3077032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S11 – </a:t>
            </a:r>
            <a:r>
              <a:rPr lang="en-US" sz="2400" dirty="0" smtClean="0"/>
              <a:t>promoter </a:t>
            </a:r>
            <a:r>
              <a:rPr lang="en-US" sz="2400" dirty="0" smtClean="0"/>
              <a:t>model </a:t>
            </a:r>
            <a:r>
              <a:rPr lang="en-US" sz="2400" smtClean="0"/>
              <a:t>on </a:t>
            </a:r>
            <a:r>
              <a:rPr lang="en-US" sz="2400" smtClean="0"/>
              <a:t>enhancer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- profiles conserved but ML model not so good.</a:t>
            </a:r>
            <a:endParaRPr lang="en-US" sz="2400" dirty="0"/>
          </a:p>
        </p:txBody>
      </p:sp>
      <p:pic>
        <p:nvPicPr>
          <p:cNvPr id="2" name="Picture 1" descr="FigureS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977" y="0"/>
            <a:ext cx="3939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70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992" y="390430"/>
            <a:ext cx="3261990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S12 – transferability of models between different cell-lines</a:t>
            </a:r>
            <a:endParaRPr lang="en-US" sz="2400" dirty="0"/>
          </a:p>
        </p:txBody>
      </p:sp>
      <p:pic>
        <p:nvPicPr>
          <p:cNvPr id="2" name="Picture 1" descr="FigureS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545" y="0"/>
            <a:ext cx="4417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14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9992" y="390430"/>
            <a:ext cx="4384318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S13 – location of H1-hESC predictions</a:t>
            </a:r>
            <a:endParaRPr lang="en-US" sz="2400" dirty="0"/>
          </a:p>
        </p:txBody>
      </p:sp>
      <p:pic>
        <p:nvPicPr>
          <p:cNvPr id="2" name="Picture 1" descr="FigureS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360" y="2049115"/>
            <a:ext cx="65659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98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14561" y="-485568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1 – the workflow</a:t>
            </a:r>
            <a:endParaRPr lang="en-US" sz="2400" dirty="0"/>
          </a:p>
        </p:txBody>
      </p:sp>
      <p:pic>
        <p:nvPicPr>
          <p:cNvPr id="5" name="Picture 4" descr="BuildingProfiles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79400"/>
            <a:ext cx="9029700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91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64694" y="207818"/>
            <a:ext cx="4384318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S14 – predictions near active genes</a:t>
            </a:r>
            <a:endParaRPr lang="en-US" sz="2400" dirty="0"/>
          </a:p>
        </p:txBody>
      </p:sp>
      <p:pic>
        <p:nvPicPr>
          <p:cNvPr id="2" name="Picture 1" descr="FigureS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12" y="1138636"/>
            <a:ext cx="62738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87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S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551" y="1232507"/>
            <a:ext cx="7289800" cy="5054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7277" y="285010"/>
            <a:ext cx="6365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Figure </a:t>
            </a:r>
            <a:r>
              <a:rPr lang="en-US" dirty="0" smtClean="0"/>
              <a:t>S15 – overlap of TFBS with predicted promoters/enhancers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835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Figure S16 - Patterns of co-TF binding at promoters and enhancers</a:t>
            </a:r>
            <a:endParaRPr lang="en-US" dirty="0"/>
          </a:p>
        </p:txBody>
      </p:sp>
      <p:pic>
        <p:nvPicPr>
          <p:cNvPr id="4" name="Picture 3" descr="FigureS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3218"/>
            <a:ext cx="9144000" cy="417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2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984359" y="-275506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2 – Single </a:t>
            </a:r>
            <a:r>
              <a:rPr lang="en-US" sz="2400" dirty="0" err="1" smtClean="0"/>
              <a:t>vs</a:t>
            </a:r>
            <a:r>
              <a:rPr lang="en-US" sz="2400" dirty="0" smtClean="0"/>
              <a:t> Multiple CP </a:t>
            </a:r>
            <a:br>
              <a:rPr lang="en-US" sz="2400" dirty="0" smtClean="0"/>
            </a:br>
            <a:r>
              <a:rPr lang="en-US" sz="2400" dirty="0" smtClean="0"/>
              <a:t>and performance of models</a:t>
            </a:r>
            <a:endParaRPr lang="en-US" sz="2400" dirty="0"/>
          </a:p>
        </p:txBody>
      </p:sp>
      <p:pic>
        <p:nvPicPr>
          <p:cNvPr id="2" name="Picture 1" descr="Figur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492" y="0"/>
            <a:ext cx="3527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34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984359" y="-275506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3 –Promoter and Enhancer</a:t>
            </a:r>
            <a:br>
              <a:rPr lang="en-US" sz="2400" dirty="0" smtClean="0"/>
            </a:br>
            <a:r>
              <a:rPr lang="en-US" sz="2400" dirty="0" smtClean="0"/>
              <a:t>- performance of models</a:t>
            </a:r>
            <a:endParaRPr lang="en-US" sz="2400" dirty="0"/>
          </a:p>
        </p:txBody>
      </p:sp>
      <p:pic>
        <p:nvPicPr>
          <p:cNvPr id="3" name="Picture 2" descr="Figur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375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66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984359" y="-275506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4 –Across Species</a:t>
            </a:r>
            <a:endParaRPr lang="en-US" sz="2400" dirty="0"/>
          </a:p>
        </p:txBody>
      </p:sp>
      <p:pic>
        <p:nvPicPr>
          <p:cNvPr id="2" name="Picture 1" descr="Figur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608" y="0"/>
            <a:ext cx="3590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57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0521" y="154164"/>
            <a:ext cx="4077262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5 – TF peaks on promoters/enhancers</a:t>
            </a:r>
            <a:endParaRPr lang="en-US" sz="2400" dirty="0"/>
          </a:p>
        </p:txBody>
      </p:sp>
      <p:pic>
        <p:nvPicPr>
          <p:cNvPr id="3" name="Picture 2" descr="Figur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764" y="0"/>
            <a:ext cx="4679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00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0521" y="154164"/>
            <a:ext cx="4077262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S1 – variability in profile</a:t>
            </a:r>
            <a:endParaRPr lang="en-US" sz="2400" dirty="0"/>
          </a:p>
        </p:txBody>
      </p:sp>
      <p:pic>
        <p:nvPicPr>
          <p:cNvPr id="2" name="Picture 1" descr="Figure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83" y="2186938"/>
            <a:ext cx="73914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34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0521" y="154164"/>
            <a:ext cx="4077262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S2 – all the 30 </a:t>
            </a:r>
            <a:r>
              <a:rPr lang="en-US" sz="2400" dirty="0" err="1" smtClean="0"/>
              <a:t>metaprofiles</a:t>
            </a:r>
            <a:endParaRPr lang="en-US" sz="2400" dirty="0"/>
          </a:p>
        </p:txBody>
      </p:sp>
      <p:pic>
        <p:nvPicPr>
          <p:cNvPr id="2" name="Picture 1" descr="Figure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0" y="1834264"/>
            <a:ext cx="7663074" cy="281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77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5652" y="1097886"/>
            <a:ext cx="1937826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S3 – all the 30 matched filter score histograms </a:t>
            </a:r>
            <a:endParaRPr lang="en-US" sz="2400" dirty="0"/>
          </a:p>
        </p:txBody>
      </p:sp>
      <p:pic>
        <p:nvPicPr>
          <p:cNvPr id="2" name="Picture 1" descr="Figure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118" y="0"/>
            <a:ext cx="6692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362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192</Words>
  <Application>Microsoft Macintosh PowerPoint</Application>
  <PresentationFormat>On-screen Show (4:3)</PresentationFormat>
  <Paragraphs>22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Matched filter figures</vt:lpstr>
      <vt:lpstr>Figure 1 – the workflow</vt:lpstr>
      <vt:lpstr>Figure 2 – Single vs Multiple CP  and performance of models</vt:lpstr>
      <vt:lpstr>Figure 3 –Promoter and Enhancer - performance of models</vt:lpstr>
      <vt:lpstr>Figure 4 –Across Species</vt:lpstr>
      <vt:lpstr>Figure 5 – TF peaks on promoters/enhancers</vt:lpstr>
      <vt:lpstr>Figure S1 – variability in profile</vt:lpstr>
      <vt:lpstr>Figure S2 – all the 30 metaprofiles</vt:lpstr>
      <vt:lpstr>Figure S3 – all the 30 matched filter score histograms </vt:lpstr>
      <vt:lpstr>Figure S4 – comparing performance to peaks</vt:lpstr>
      <vt:lpstr>Figure S5 – comparing different statistical models for integrating marks</vt:lpstr>
      <vt:lpstr>Figure S6 – comparing statistical models for 30 mark model</vt:lpstr>
      <vt:lpstr>PowerPoint Presentation</vt:lpstr>
      <vt:lpstr>Figure S8 – comparing statistical models for enhancer/promoter models</vt:lpstr>
      <vt:lpstr>Figure S9 – 30 mark models for enhancer/promoter</vt:lpstr>
      <vt:lpstr>Figure S10 – enhancer model on promoter- profiles conserved but ML model not so good.</vt:lpstr>
      <vt:lpstr>Figure S11 – promoter model on enhancer - profiles conserved but ML model not so good.</vt:lpstr>
      <vt:lpstr>Figure S12 – transferability of models between different cell-lines</vt:lpstr>
      <vt:lpstr>Figure S13 – location of H1-hESC predictions</vt:lpstr>
      <vt:lpstr>Figure S14 – predictions near active genes</vt:lpstr>
      <vt:lpstr>PowerPoint Presentation</vt:lpstr>
      <vt:lpstr>Figure S16 - Patterns of co-TF binding at promoters and enhancers</vt:lpstr>
    </vt:vector>
  </TitlesOfParts>
  <Company>yale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Matched filter figures</dc:title>
  <dc:creator>Anurag Sethi</dc:creator>
  <cp:lastModifiedBy>Anurag Sethi</cp:lastModifiedBy>
  <cp:revision>74</cp:revision>
  <dcterms:created xsi:type="dcterms:W3CDTF">2016-05-04T21:13:13Z</dcterms:created>
  <dcterms:modified xsi:type="dcterms:W3CDTF">2016-05-09T19:26:27Z</dcterms:modified>
</cp:coreProperties>
</file>