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D894E-1F64-7244-B481-A9973E6B6DA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C3937-9C90-B34E-A266-11DB6704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C3937-9C90-B34E-A266-11DB6704A1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9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E232-23DF-B34B-ABDA-B7713892E07A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2E3B-09DB-9641-B47C-176ED77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015" r="6944"/>
          <a:stretch/>
        </p:blipFill>
        <p:spPr>
          <a:xfrm>
            <a:off x="119246" y="343045"/>
            <a:ext cx="4380014" cy="307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04" y="19001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899" y="28947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6" y="2930886"/>
            <a:ext cx="4287324" cy="40567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1957" y="682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2005" y="3484355"/>
            <a:ext cx="67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P&lt;0.0026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00219" y="3484355"/>
            <a:ext cx="67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P&lt;0.0015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0689" y="3484355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P&lt;0.016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587" y="99313"/>
            <a:ext cx="3631263" cy="363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812" y="3730576"/>
            <a:ext cx="2979903" cy="3127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6625" y="3745006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7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89" y="179953"/>
            <a:ext cx="7093611" cy="297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662" y="3686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7" name="Picture 6" descr="Human_7_116626868_11674286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3" y="3067820"/>
            <a:ext cx="6732114" cy="3790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561" y="29903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10276" y="4765101"/>
            <a:ext cx="245798" cy="2464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9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06" y="1451604"/>
            <a:ext cx="4984346" cy="4984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681" y="808097"/>
            <a:ext cx="365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also an overview table here </a:t>
            </a:r>
          </a:p>
        </p:txBody>
      </p:sp>
    </p:spTree>
    <p:extLst>
      <p:ext uri="{BB962C8B-B14F-4D97-AF65-F5344CB8AC3E}">
        <p14:creationId xmlns:p14="http://schemas.microsoft.com/office/powerpoint/2010/main" val="36717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94" y="0"/>
            <a:ext cx="5935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1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Effect on ERRFI1 RNA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6715"/>
            <a:ext cx="82296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8070" y="6135691"/>
            <a:ext cx="63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ut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w.t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Effects on ERRs (RPPA)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97428"/>
            <a:ext cx="6121400" cy="612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8070" y="6135691"/>
            <a:ext cx="63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ut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w.t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Effects on Phosphorylation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72" y="1179285"/>
            <a:ext cx="5994400" cy="599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8070" y="6135691"/>
            <a:ext cx="63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ut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w.t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0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9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13658</TotalTime>
  <Words>52</Words>
  <Application>Microsoft Macintosh PowerPoint</Application>
  <PresentationFormat>On-screen Show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Supplements</vt:lpstr>
      <vt:lpstr>No Effect on ERRFI1 RNA Expression</vt:lpstr>
      <vt:lpstr>No Effects on ERRs (RPPA)</vt:lpstr>
      <vt:lpstr>No Effects on Phosphorylation</vt:lpstr>
      <vt:lpstr>PowerPoint Presentation</vt:lpstr>
      <vt:lpstr>PowerPoint Presentation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13</cp:revision>
  <dcterms:created xsi:type="dcterms:W3CDTF">2016-04-18T22:03:58Z</dcterms:created>
  <dcterms:modified xsi:type="dcterms:W3CDTF">2016-05-05T02:19:28Z</dcterms:modified>
</cp:coreProperties>
</file>