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36" d="100"/>
          <a:sy n="136" d="100"/>
        </p:scale>
        <p:origin x="-157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313F-6A2C-B04B-8EAF-FA7A3F07EB25}" type="datetimeFigureOut">
              <a:rPr lang="en-US" smtClean="0"/>
              <a:t>5/4/16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A1C80-7B42-284C-87AE-10573346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46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313F-6A2C-B04B-8EAF-FA7A3F07EB25}" type="datetimeFigureOut">
              <a:rPr lang="en-US" smtClean="0"/>
              <a:t>5/4/16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A1C80-7B42-284C-87AE-10573346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25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313F-6A2C-B04B-8EAF-FA7A3F07EB25}" type="datetimeFigureOut">
              <a:rPr lang="en-US" smtClean="0"/>
              <a:t>5/4/16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A1C80-7B42-284C-87AE-10573346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76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313F-6A2C-B04B-8EAF-FA7A3F07EB25}" type="datetimeFigureOut">
              <a:rPr lang="en-US" smtClean="0"/>
              <a:t>5/4/16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A1C80-7B42-284C-87AE-10573346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62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313F-6A2C-B04B-8EAF-FA7A3F07EB25}" type="datetimeFigureOut">
              <a:rPr lang="en-US" smtClean="0"/>
              <a:t>5/4/16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A1C80-7B42-284C-87AE-10573346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643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313F-6A2C-B04B-8EAF-FA7A3F07EB25}" type="datetimeFigureOut">
              <a:rPr lang="en-US" smtClean="0"/>
              <a:t>5/4/16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A1C80-7B42-284C-87AE-10573346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731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313F-6A2C-B04B-8EAF-FA7A3F07EB25}" type="datetimeFigureOut">
              <a:rPr lang="en-US" smtClean="0"/>
              <a:t>5/4/16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A1C80-7B42-284C-87AE-10573346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2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313F-6A2C-B04B-8EAF-FA7A3F07EB25}" type="datetimeFigureOut">
              <a:rPr lang="en-US" smtClean="0"/>
              <a:t>5/4/16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A1C80-7B42-284C-87AE-10573346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451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313F-6A2C-B04B-8EAF-FA7A3F07EB25}" type="datetimeFigureOut">
              <a:rPr lang="en-US" smtClean="0"/>
              <a:t>5/4/16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A1C80-7B42-284C-87AE-10573346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701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313F-6A2C-B04B-8EAF-FA7A3F07EB25}" type="datetimeFigureOut">
              <a:rPr lang="en-US" smtClean="0"/>
              <a:t>5/4/16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A1C80-7B42-284C-87AE-10573346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91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313F-6A2C-B04B-8EAF-FA7A3F07EB25}" type="datetimeFigureOut">
              <a:rPr lang="en-US" smtClean="0"/>
              <a:t>5/4/16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A1C80-7B42-284C-87AE-10573346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06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6313F-6A2C-B04B-8EAF-FA7A3F07EB25}" type="datetimeFigureOut">
              <a:rPr lang="en-US" smtClean="0"/>
              <a:t>5/4/16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A1C80-7B42-284C-87AE-10573346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990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Matched filter figures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751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S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255" y="139700"/>
            <a:ext cx="4279900" cy="67183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0521" y="154164"/>
            <a:ext cx="1937826" cy="11430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Figure S4 – comparing performance to peaks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57559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S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299" y="0"/>
            <a:ext cx="61776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84561" y="1286931"/>
            <a:ext cx="1937826" cy="11430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Figure S5 – comparing different statistical models for integrating marks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32427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84561" y="1286931"/>
            <a:ext cx="1937826" cy="11430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Figure S6 – comparing statistical models for 30 mark model</a:t>
            </a:r>
            <a:endParaRPr lang="en-US" sz="2400" dirty="0"/>
          </a:p>
        </p:txBody>
      </p:sp>
      <p:pic>
        <p:nvPicPr>
          <p:cNvPr id="5" name="Picture 4" descr="Figure S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753" y="0"/>
            <a:ext cx="66082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193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gureS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08" y="2158751"/>
            <a:ext cx="8051800" cy="30226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64693" y="143931"/>
            <a:ext cx="193782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Figure S7 – comparing histograms of MF scores for key marks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88003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ureS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981" y="0"/>
            <a:ext cx="4993855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84561" y="1286931"/>
            <a:ext cx="3077032" cy="11430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Figure S8 – comparing statistical models for enhancer/promoter models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99860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S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96" y="0"/>
            <a:ext cx="4667582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84561" y="1286931"/>
            <a:ext cx="3077032" cy="11430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Figure S9 – 30 mark models for enhancer/promoter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10625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ureS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04" y="1996618"/>
            <a:ext cx="7607300" cy="20955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89992" y="390430"/>
            <a:ext cx="3077032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Figure S10 – promoter models on enhancer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69367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S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051" y="-1951065"/>
            <a:ext cx="5718165" cy="880906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9992" y="390430"/>
            <a:ext cx="3077032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Figure S11 – enhancer model on promoter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729708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S1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8280" y="-1"/>
            <a:ext cx="5299364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9992" y="390430"/>
            <a:ext cx="4384318" cy="11430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Figure S12 – transferability of models between different cell-lines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22414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rop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01650" y="-118612"/>
            <a:ext cx="6105926" cy="790178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89992" y="390430"/>
            <a:ext cx="4384318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Figure S13 – location of H1-hESC predictions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50198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uildingProfiles_v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280109"/>
            <a:ext cx="9144000" cy="62960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614561" y="-485568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Figure 1 – the workflow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54491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ureS1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19528" y="0"/>
            <a:ext cx="5299364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64694" y="207818"/>
            <a:ext cx="4384318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Figure S14 – predictions near active genes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82387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2_v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511" y="4"/>
            <a:ext cx="3575137" cy="671477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984359" y="-275506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Figure 2 – Single </a:t>
            </a:r>
            <a:r>
              <a:rPr lang="en-US" sz="2400" dirty="0" err="1" smtClean="0"/>
              <a:t>vs</a:t>
            </a:r>
            <a:r>
              <a:rPr lang="en-US" sz="2400" dirty="0" smtClean="0"/>
              <a:t> Multiple CP </a:t>
            </a:r>
            <a:br>
              <a:rPr lang="en-US" sz="2400" dirty="0" smtClean="0"/>
            </a:br>
            <a:r>
              <a:rPr lang="en-US" sz="2400" dirty="0" smtClean="0"/>
              <a:t>and performance of models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50534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3_v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498" y="0"/>
            <a:ext cx="3423828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984359" y="-275506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Figure 3 –Promoter and Enhancer</a:t>
            </a:r>
            <a:br>
              <a:rPr lang="en-US" sz="2400" dirty="0" smtClean="0"/>
            </a:br>
            <a:r>
              <a:rPr lang="en-US" sz="2400" dirty="0" smtClean="0"/>
              <a:t>- performance of models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15166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4_v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728" y="0"/>
            <a:ext cx="35964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984359" y="-275506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Figure 4 –Across Species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39157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ure5_v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172" y="0"/>
            <a:ext cx="4714875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00521" y="154164"/>
            <a:ext cx="4077262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Figure 5 – TF peaks on promoters/enhancers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10800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S1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00" y="1899136"/>
            <a:ext cx="7683500" cy="2832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0521" y="154164"/>
            <a:ext cx="4077262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Figure S1 – variability in profile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05934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S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79" y="1910419"/>
            <a:ext cx="8990621" cy="330201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0521" y="154164"/>
            <a:ext cx="4077262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Figure S2 – all the 30 </a:t>
            </a:r>
            <a:r>
              <a:rPr lang="en-US" sz="2400" dirty="0" err="1" smtClean="0"/>
              <a:t>metaprofiles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95577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S3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062" y="0"/>
            <a:ext cx="6497552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0521" y="154164"/>
            <a:ext cx="1937826" cy="11430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Figure S3 – all the 30 matched filter histograms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259362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157</Words>
  <Application>Microsoft Macintosh PowerPoint</Application>
  <PresentationFormat>On-screen Show (4:3)</PresentationFormat>
  <Paragraphs>20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Matched filter figures</vt:lpstr>
      <vt:lpstr>Figure 1 – the workflow</vt:lpstr>
      <vt:lpstr>Figure 2 – Single vs Multiple CP  and performance of models</vt:lpstr>
      <vt:lpstr>Figure 3 –Promoter and Enhancer - performance of models</vt:lpstr>
      <vt:lpstr>Figure 4 –Across Species</vt:lpstr>
      <vt:lpstr>Figure 5 – TF peaks on promoters/enhancers</vt:lpstr>
      <vt:lpstr>Figure S1 – variability in profile</vt:lpstr>
      <vt:lpstr>Figure S2 – all the 30 metaprofiles</vt:lpstr>
      <vt:lpstr>Figure S3 – all the 30 matched filter histograms</vt:lpstr>
      <vt:lpstr>Figure S4 – comparing performance to peaks</vt:lpstr>
      <vt:lpstr>Figure S5 – comparing different statistical models for integrating marks</vt:lpstr>
      <vt:lpstr>Figure S6 – comparing statistical models for 30 mark model</vt:lpstr>
      <vt:lpstr>PowerPoint Presentation</vt:lpstr>
      <vt:lpstr>Figure S8 – comparing statistical models for enhancer/promoter models</vt:lpstr>
      <vt:lpstr>Figure S9 – 30 mark models for enhancer/promoter</vt:lpstr>
      <vt:lpstr>Figure S10 – promoter models on enhancer</vt:lpstr>
      <vt:lpstr>Figure S11 – enhancer model on promoter</vt:lpstr>
      <vt:lpstr>Figure S12 – transferability of models between different cell-lines</vt:lpstr>
      <vt:lpstr>Figure S13 – location of H1-hESC predictions</vt:lpstr>
      <vt:lpstr>Figure S14 – predictions near active genes</vt:lpstr>
    </vt:vector>
  </TitlesOfParts>
  <Company>yale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Matched filter figures</dc:title>
  <dc:creator>Anurag Sethi</dc:creator>
  <cp:lastModifiedBy>Anurag Sethi</cp:lastModifiedBy>
  <cp:revision>43</cp:revision>
  <dcterms:created xsi:type="dcterms:W3CDTF">2016-05-04T21:13:13Z</dcterms:created>
  <dcterms:modified xsi:type="dcterms:W3CDTF">2016-05-04T21:39:06Z</dcterms:modified>
</cp:coreProperties>
</file>