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91" r:id="rId4"/>
    <p:sldId id="273" r:id="rId5"/>
    <p:sldId id="261" r:id="rId6"/>
    <p:sldId id="276" r:id="rId7"/>
    <p:sldId id="279" r:id="rId8"/>
    <p:sldId id="287" r:id="rId9"/>
    <p:sldId id="288" r:id="rId10"/>
    <p:sldId id="289" r:id="rId11"/>
    <p:sldId id="280" r:id="rId12"/>
    <p:sldId id="290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fennell:Work:wgs:hiseqx_wgs_15x_covera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fennell:Work:wgs:hiseqx_wgs_15x_coverag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fennell:Work:wgs:hiseqx_wgs_15x_cover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WGS</a:t>
            </a:r>
            <a:r>
              <a:rPr lang="en-US" baseline="0"/>
              <a:t> on X: % at 15X vs. Mean Coverage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PCT_15X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diamond"/>
            <c:size val="6"/>
            <c:spPr>
              <a:effectLst/>
            </c:spPr>
          </c:marker>
          <c:xVal>
            <c:numRef>
              <c:f>data!$G$2:$G$1043</c:f>
              <c:numCache>
                <c:formatCode>0.00</c:formatCode>
                <c:ptCount val="1042"/>
                <c:pt idx="0">
                  <c:v>1.982721</c:v>
                </c:pt>
                <c:pt idx="1">
                  <c:v>2.101647</c:v>
                </c:pt>
                <c:pt idx="2">
                  <c:v>2.932465999999995</c:v>
                </c:pt>
                <c:pt idx="3">
                  <c:v>3.868696</c:v>
                </c:pt>
                <c:pt idx="4">
                  <c:v>4.276018</c:v>
                </c:pt>
                <c:pt idx="5">
                  <c:v>4.501863</c:v>
                </c:pt>
                <c:pt idx="6">
                  <c:v>4.553979999999997</c:v>
                </c:pt>
                <c:pt idx="7">
                  <c:v>4.924348</c:v>
                </c:pt>
                <c:pt idx="8">
                  <c:v>4.942285</c:v>
                </c:pt>
                <c:pt idx="9">
                  <c:v>5.182192</c:v>
                </c:pt>
                <c:pt idx="10">
                  <c:v>5.202312</c:v>
                </c:pt>
                <c:pt idx="11">
                  <c:v>5.284481</c:v>
                </c:pt>
                <c:pt idx="12">
                  <c:v>5.288288</c:v>
                </c:pt>
                <c:pt idx="13">
                  <c:v>5.337953999999995</c:v>
                </c:pt>
                <c:pt idx="14">
                  <c:v>5.624449999999995</c:v>
                </c:pt>
                <c:pt idx="15">
                  <c:v>5.644703999999995</c:v>
                </c:pt>
                <c:pt idx="16">
                  <c:v>5.764218</c:v>
                </c:pt>
                <c:pt idx="17">
                  <c:v>5.945053</c:v>
                </c:pt>
                <c:pt idx="18">
                  <c:v>6.152753</c:v>
                </c:pt>
                <c:pt idx="19">
                  <c:v>6.329283999999999</c:v>
                </c:pt>
                <c:pt idx="20">
                  <c:v>6.422547</c:v>
                </c:pt>
                <c:pt idx="21">
                  <c:v>7.064743999999997</c:v>
                </c:pt>
                <c:pt idx="22">
                  <c:v>7.160286999999995</c:v>
                </c:pt>
                <c:pt idx="23">
                  <c:v>7.467469</c:v>
                </c:pt>
                <c:pt idx="24">
                  <c:v>7.783863</c:v>
                </c:pt>
                <c:pt idx="25">
                  <c:v>8.137110999999997</c:v>
                </c:pt>
                <c:pt idx="26">
                  <c:v>8.440602</c:v>
                </c:pt>
                <c:pt idx="27">
                  <c:v>8.52678</c:v>
                </c:pt>
                <c:pt idx="28">
                  <c:v>8.923322000000001</c:v>
                </c:pt>
                <c:pt idx="29">
                  <c:v>10.571204</c:v>
                </c:pt>
                <c:pt idx="30">
                  <c:v>11.445469</c:v>
                </c:pt>
                <c:pt idx="31">
                  <c:v>11.735611</c:v>
                </c:pt>
                <c:pt idx="32">
                  <c:v>12.983679</c:v>
                </c:pt>
                <c:pt idx="33">
                  <c:v>13.026585</c:v>
                </c:pt>
                <c:pt idx="34">
                  <c:v>13.605546</c:v>
                </c:pt>
                <c:pt idx="35">
                  <c:v>13.605546</c:v>
                </c:pt>
                <c:pt idx="36">
                  <c:v>13.794587</c:v>
                </c:pt>
                <c:pt idx="37">
                  <c:v>13.975923</c:v>
                </c:pt>
                <c:pt idx="38">
                  <c:v>14.084458</c:v>
                </c:pt>
                <c:pt idx="39">
                  <c:v>14.163515</c:v>
                </c:pt>
                <c:pt idx="40">
                  <c:v>14.645158</c:v>
                </c:pt>
                <c:pt idx="41">
                  <c:v>15.135513</c:v>
                </c:pt>
                <c:pt idx="42">
                  <c:v>15.146782</c:v>
                </c:pt>
                <c:pt idx="43">
                  <c:v>15.146782</c:v>
                </c:pt>
                <c:pt idx="44">
                  <c:v>15.524017</c:v>
                </c:pt>
                <c:pt idx="45">
                  <c:v>15.944233</c:v>
                </c:pt>
                <c:pt idx="46">
                  <c:v>15.951517</c:v>
                </c:pt>
                <c:pt idx="47">
                  <c:v>16.713278</c:v>
                </c:pt>
                <c:pt idx="48">
                  <c:v>16.71379</c:v>
                </c:pt>
                <c:pt idx="49">
                  <c:v>16.736867</c:v>
                </c:pt>
                <c:pt idx="50">
                  <c:v>17.10877</c:v>
                </c:pt>
                <c:pt idx="51">
                  <c:v>17.129461</c:v>
                </c:pt>
                <c:pt idx="52">
                  <c:v>17.323789</c:v>
                </c:pt>
                <c:pt idx="53">
                  <c:v>17.725572</c:v>
                </c:pt>
                <c:pt idx="54">
                  <c:v>17.812154</c:v>
                </c:pt>
                <c:pt idx="55">
                  <c:v>17.812154</c:v>
                </c:pt>
                <c:pt idx="56">
                  <c:v>17.898226</c:v>
                </c:pt>
                <c:pt idx="57">
                  <c:v>17.898226</c:v>
                </c:pt>
                <c:pt idx="58">
                  <c:v>18.15477</c:v>
                </c:pt>
                <c:pt idx="59">
                  <c:v>18.15507</c:v>
                </c:pt>
                <c:pt idx="60">
                  <c:v>18.174072</c:v>
                </c:pt>
                <c:pt idx="61">
                  <c:v>18.174072</c:v>
                </c:pt>
                <c:pt idx="62">
                  <c:v>18.368313</c:v>
                </c:pt>
                <c:pt idx="63">
                  <c:v>18.368313</c:v>
                </c:pt>
                <c:pt idx="64">
                  <c:v>18.383446</c:v>
                </c:pt>
                <c:pt idx="65">
                  <c:v>18.516634</c:v>
                </c:pt>
                <c:pt idx="66">
                  <c:v>19.025556</c:v>
                </c:pt>
                <c:pt idx="67">
                  <c:v>19.083579</c:v>
                </c:pt>
                <c:pt idx="68">
                  <c:v>19.083579</c:v>
                </c:pt>
                <c:pt idx="69">
                  <c:v>19.098412</c:v>
                </c:pt>
                <c:pt idx="70">
                  <c:v>19.420838</c:v>
                </c:pt>
                <c:pt idx="71">
                  <c:v>19.49693</c:v>
                </c:pt>
                <c:pt idx="72">
                  <c:v>19.704396</c:v>
                </c:pt>
                <c:pt idx="73">
                  <c:v>19.786768</c:v>
                </c:pt>
                <c:pt idx="74">
                  <c:v>19.786769</c:v>
                </c:pt>
                <c:pt idx="75">
                  <c:v>19.796124</c:v>
                </c:pt>
                <c:pt idx="76">
                  <c:v>19.97559</c:v>
                </c:pt>
                <c:pt idx="77">
                  <c:v>19.977819</c:v>
                </c:pt>
                <c:pt idx="78">
                  <c:v>20.00636</c:v>
                </c:pt>
                <c:pt idx="79">
                  <c:v>20.121196</c:v>
                </c:pt>
                <c:pt idx="80">
                  <c:v>20.195356</c:v>
                </c:pt>
                <c:pt idx="81">
                  <c:v>20.195356</c:v>
                </c:pt>
                <c:pt idx="82">
                  <c:v>20.195356</c:v>
                </c:pt>
                <c:pt idx="83">
                  <c:v>20.366997</c:v>
                </c:pt>
                <c:pt idx="84">
                  <c:v>20.558973</c:v>
                </c:pt>
                <c:pt idx="85">
                  <c:v>20.558973</c:v>
                </c:pt>
                <c:pt idx="86">
                  <c:v>20.58085</c:v>
                </c:pt>
                <c:pt idx="87">
                  <c:v>20.616143</c:v>
                </c:pt>
                <c:pt idx="88">
                  <c:v>20.710097</c:v>
                </c:pt>
                <c:pt idx="89">
                  <c:v>20.733978</c:v>
                </c:pt>
                <c:pt idx="90">
                  <c:v>20.790056</c:v>
                </c:pt>
                <c:pt idx="91">
                  <c:v>20.802543</c:v>
                </c:pt>
                <c:pt idx="92">
                  <c:v>20.838798</c:v>
                </c:pt>
                <c:pt idx="93">
                  <c:v>20.895726</c:v>
                </c:pt>
                <c:pt idx="94">
                  <c:v>20.977814</c:v>
                </c:pt>
                <c:pt idx="95">
                  <c:v>21.038905</c:v>
                </c:pt>
                <c:pt idx="96">
                  <c:v>21.18622</c:v>
                </c:pt>
                <c:pt idx="97">
                  <c:v>21.18622</c:v>
                </c:pt>
                <c:pt idx="98">
                  <c:v>21.187609</c:v>
                </c:pt>
                <c:pt idx="99">
                  <c:v>21.256707</c:v>
                </c:pt>
                <c:pt idx="100">
                  <c:v>21.342134</c:v>
                </c:pt>
                <c:pt idx="101">
                  <c:v>21.43268</c:v>
                </c:pt>
                <c:pt idx="102">
                  <c:v>21.502976</c:v>
                </c:pt>
                <c:pt idx="103">
                  <c:v>21.535333</c:v>
                </c:pt>
                <c:pt idx="104">
                  <c:v>21.535386</c:v>
                </c:pt>
                <c:pt idx="105">
                  <c:v>21.577722</c:v>
                </c:pt>
                <c:pt idx="106">
                  <c:v>21.649349</c:v>
                </c:pt>
                <c:pt idx="107">
                  <c:v>21.673035</c:v>
                </c:pt>
                <c:pt idx="108">
                  <c:v>21.69237</c:v>
                </c:pt>
                <c:pt idx="109">
                  <c:v>21.789955</c:v>
                </c:pt>
                <c:pt idx="110">
                  <c:v>21.814316</c:v>
                </c:pt>
                <c:pt idx="111">
                  <c:v>21.869982</c:v>
                </c:pt>
                <c:pt idx="112">
                  <c:v>21.884157</c:v>
                </c:pt>
                <c:pt idx="113">
                  <c:v>21.930959</c:v>
                </c:pt>
                <c:pt idx="114">
                  <c:v>21.937674</c:v>
                </c:pt>
                <c:pt idx="115">
                  <c:v>21.953519</c:v>
                </c:pt>
                <c:pt idx="116">
                  <c:v>21.980531</c:v>
                </c:pt>
                <c:pt idx="117">
                  <c:v>21.998693</c:v>
                </c:pt>
                <c:pt idx="118">
                  <c:v>22.024131</c:v>
                </c:pt>
                <c:pt idx="119">
                  <c:v>22.10701</c:v>
                </c:pt>
                <c:pt idx="120">
                  <c:v>22.116143</c:v>
                </c:pt>
                <c:pt idx="121">
                  <c:v>22.151386</c:v>
                </c:pt>
                <c:pt idx="122">
                  <c:v>22.158368</c:v>
                </c:pt>
                <c:pt idx="123">
                  <c:v>22.158369</c:v>
                </c:pt>
                <c:pt idx="124">
                  <c:v>22.172187</c:v>
                </c:pt>
                <c:pt idx="125">
                  <c:v>22.233805</c:v>
                </c:pt>
                <c:pt idx="126">
                  <c:v>22.247458</c:v>
                </c:pt>
                <c:pt idx="127">
                  <c:v>22.257244</c:v>
                </c:pt>
                <c:pt idx="128">
                  <c:v>22.258561</c:v>
                </c:pt>
                <c:pt idx="129">
                  <c:v>22.31244</c:v>
                </c:pt>
                <c:pt idx="130">
                  <c:v>22.364737</c:v>
                </c:pt>
                <c:pt idx="131">
                  <c:v>22.399916</c:v>
                </c:pt>
                <c:pt idx="132">
                  <c:v>22.434167</c:v>
                </c:pt>
                <c:pt idx="133">
                  <c:v>22.446043</c:v>
                </c:pt>
                <c:pt idx="134">
                  <c:v>22.449561</c:v>
                </c:pt>
                <c:pt idx="135">
                  <c:v>22.449561</c:v>
                </c:pt>
                <c:pt idx="136">
                  <c:v>22.466063</c:v>
                </c:pt>
                <c:pt idx="137">
                  <c:v>22.466063</c:v>
                </c:pt>
                <c:pt idx="138">
                  <c:v>22.509129</c:v>
                </c:pt>
                <c:pt idx="139">
                  <c:v>22.543766</c:v>
                </c:pt>
                <c:pt idx="140">
                  <c:v>22.550428</c:v>
                </c:pt>
                <c:pt idx="141">
                  <c:v>22.555382</c:v>
                </c:pt>
                <c:pt idx="142">
                  <c:v>22.588559</c:v>
                </c:pt>
                <c:pt idx="143">
                  <c:v>22.592377</c:v>
                </c:pt>
                <c:pt idx="144">
                  <c:v>22.592377</c:v>
                </c:pt>
                <c:pt idx="145">
                  <c:v>22.602119</c:v>
                </c:pt>
                <c:pt idx="146">
                  <c:v>22.61204</c:v>
                </c:pt>
                <c:pt idx="147">
                  <c:v>22.633186</c:v>
                </c:pt>
                <c:pt idx="148">
                  <c:v>22.731068</c:v>
                </c:pt>
                <c:pt idx="149">
                  <c:v>22.75653</c:v>
                </c:pt>
                <c:pt idx="150">
                  <c:v>22.759246</c:v>
                </c:pt>
                <c:pt idx="151">
                  <c:v>22.759642</c:v>
                </c:pt>
                <c:pt idx="152">
                  <c:v>22.780783</c:v>
                </c:pt>
                <c:pt idx="153">
                  <c:v>22.781446</c:v>
                </c:pt>
                <c:pt idx="154">
                  <c:v>22.790184</c:v>
                </c:pt>
                <c:pt idx="155">
                  <c:v>22.79735</c:v>
                </c:pt>
                <c:pt idx="156">
                  <c:v>22.85724</c:v>
                </c:pt>
                <c:pt idx="157">
                  <c:v>22.863196</c:v>
                </c:pt>
                <c:pt idx="158">
                  <c:v>22.89316</c:v>
                </c:pt>
                <c:pt idx="159">
                  <c:v>22.933637</c:v>
                </c:pt>
                <c:pt idx="160">
                  <c:v>22.956186</c:v>
                </c:pt>
                <c:pt idx="161">
                  <c:v>22.960274</c:v>
                </c:pt>
                <c:pt idx="162">
                  <c:v>22.996839</c:v>
                </c:pt>
                <c:pt idx="163">
                  <c:v>23.120605</c:v>
                </c:pt>
                <c:pt idx="164">
                  <c:v>23.141046</c:v>
                </c:pt>
                <c:pt idx="165">
                  <c:v>23.171008</c:v>
                </c:pt>
                <c:pt idx="166">
                  <c:v>23.18529</c:v>
                </c:pt>
                <c:pt idx="167">
                  <c:v>23.230867</c:v>
                </c:pt>
                <c:pt idx="168">
                  <c:v>23.234604</c:v>
                </c:pt>
                <c:pt idx="169">
                  <c:v>23.250656</c:v>
                </c:pt>
                <c:pt idx="170">
                  <c:v>23.250656</c:v>
                </c:pt>
                <c:pt idx="171">
                  <c:v>23.25978</c:v>
                </c:pt>
                <c:pt idx="172">
                  <c:v>23.28813199999998</c:v>
                </c:pt>
                <c:pt idx="173">
                  <c:v>23.306046</c:v>
                </c:pt>
                <c:pt idx="174">
                  <c:v>23.337434</c:v>
                </c:pt>
                <c:pt idx="175">
                  <c:v>23.389193</c:v>
                </c:pt>
                <c:pt idx="176">
                  <c:v>23.395022</c:v>
                </c:pt>
                <c:pt idx="177">
                  <c:v>23.402671</c:v>
                </c:pt>
                <c:pt idx="178">
                  <c:v>23.434014</c:v>
                </c:pt>
                <c:pt idx="179">
                  <c:v>23.457415</c:v>
                </c:pt>
                <c:pt idx="180">
                  <c:v>23.487133</c:v>
                </c:pt>
                <c:pt idx="181">
                  <c:v>23.604208</c:v>
                </c:pt>
                <c:pt idx="182">
                  <c:v>23.610758</c:v>
                </c:pt>
                <c:pt idx="183">
                  <c:v>23.619502</c:v>
                </c:pt>
                <c:pt idx="184">
                  <c:v>23.622964</c:v>
                </c:pt>
                <c:pt idx="185">
                  <c:v>23.628372</c:v>
                </c:pt>
                <c:pt idx="186">
                  <c:v>23.629585</c:v>
                </c:pt>
                <c:pt idx="187">
                  <c:v>23.632282</c:v>
                </c:pt>
                <c:pt idx="188">
                  <c:v>23.663241</c:v>
                </c:pt>
                <c:pt idx="189">
                  <c:v>23.673233</c:v>
                </c:pt>
                <c:pt idx="190">
                  <c:v>23.675754</c:v>
                </c:pt>
                <c:pt idx="191">
                  <c:v>23.681874</c:v>
                </c:pt>
                <c:pt idx="192">
                  <c:v>23.7082</c:v>
                </c:pt>
                <c:pt idx="193">
                  <c:v>23.783325</c:v>
                </c:pt>
                <c:pt idx="194">
                  <c:v>23.784955</c:v>
                </c:pt>
                <c:pt idx="195">
                  <c:v>23.793655</c:v>
                </c:pt>
                <c:pt idx="196">
                  <c:v>23.804767</c:v>
                </c:pt>
                <c:pt idx="197">
                  <c:v>23.823637</c:v>
                </c:pt>
                <c:pt idx="198">
                  <c:v>23.838645</c:v>
                </c:pt>
                <c:pt idx="199">
                  <c:v>23.853293</c:v>
                </c:pt>
                <c:pt idx="200">
                  <c:v>23.853293</c:v>
                </c:pt>
                <c:pt idx="201">
                  <c:v>23.862724</c:v>
                </c:pt>
                <c:pt idx="202">
                  <c:v>23.87036</c:v>
                </c:pt>
                <c:pt idx="203">
                  <c:v>23.877462</c:v>
                </c:pt>
                <c:pt idx="204">
                  <c:v>23.879049</c:v>
                </c:pt>
                <c:pt idx="205">
                  <c:v>23.88453</c:v>
                </c:pt>
                <c:pt idx="206">
                  <c:v>23.896796</c:v>
                </c:pt>
                <c:pt idx="207">
                  <c:v>23.94751</c:v>
                </c:pt>
                <c:pt idx="208">
                  <c:v>23.950937</c:v>
                </c:pt>
                <c:pt idx="209">
                  <c:v>24.030258</c:v>
                </c:pt>
                <c:pt idx="210">
                  <c:v>24.040603</c:v>
                </c:pt>
                <c:pt idx="211">
                  <c:v>24.070242</c:v>
                </c:pt>
                <c:pt idx="212">
                  <c:v>24.078478</c:v>
                </c:pt>
                <c:pt idx="213">
                  <c:v>24.078478</c:v>
                </c:pt>
                <c:pt idx="214">
                  <c:v>24.105075</c:v>
                </c:pt>
                <c:pt idx="215">
                  <c:v>24.110227</c:v>
                </c:pt>
                <c:pt idx="216">
                  <c:v>24.111429</c:v>
                </c:pt>
                <c:pt idx="217">
                  <c:v>24.12016</c:v>
                </c:pt>
                <c:pt idx="218">
                  <c:v>24.12016</c:v>
                </c:pt>
                <c:pt idx="219">
                  <c:v>24.219138</c:v>
                </c:pt>
                <c:pt idx="220">
                  <c:v>24.219141</c:v>
                </c:pt>
                <c:pt idx="221">
                  <c:v>24.224448</c:v>
                </c:pt>
                <c:pt idx="222">
                  <c:v>24.257607</c:v>
                </c:pt>
                <c:pt idx="223">
                  <c:v>24.286413</c:v>
                </c:pt>
                <c:pt idx="224">
                  <c:v>24.287888</c:v>
                </c:pt>
                <c:pt idx="225">
                  <c:v>24.301109</c:v>
                </c:pt>
                <c:pt idx="226">
                  <c:v>24.313845</c:v>
                </c:pt>
                <c:pt idx="227">
                  <c:v>24.313922</c:v>
                </c:pt>
                <c:pt idx="228">
                  <c:v>24.315072</c:v>
                </c:pt>
                <c:pt idx="229">
                  <c:v>24.328006</c:v>
                </c:pt>
                <c:pt idx="230">
                  <c:v>24.328006</c:v>
                </c:pt>
                <c:pt idx="231">
                  <c:v>24.330026</c:v>
                </c:pt>
                <c:pt idx="232">
                  <c:v>24.333131</c:v>
                </c:pt>
                <c:pt idx="233">
                  <c:v>24.333395</c:v>
                </c:pt>
                <c:pt idx="234">
                  <c:v>24.333395</c:v>
                </c:pt>
                <c:pt idx="235">
                  <c:v>24.335396</c:v>
                </c:pt>
                <c:pt idx="236">
                  <c:v>24.337337</c:v>
                </c:pt>
                <c:pt idx="237">
                  <c:v>24.349175</c:v>
                </c:pt>
                <c:pt idx="238">
                  <c:v>24.371531</c:v>
                </c:pt>
                <c:pt idx="239">
                  <c:v>24.381897</c:v>
                </c:pt>
                <c:pt idx="240">
                  <c:v>24.414625</c:v>
                </c:pt>
                <c:pt idx="241">
                  <c:v>24.414625</c:v>
                </c:pt>
                <c:pt idx="242">
                  <c:v>24.421516</c:v>
                </c:pt>
                <c:pt idx="243">
                  <c:v>24.439332</c:v>
                </c:pt>
                <c:pt idx="244">
                  <c:v>24.446094</c:v>
                </c:pt>
                <c:pt idx="245">
                  <c:v>24.446095</c:v>
                </c:pt>
                <c:pt idx="246">
                  <c:v>24.46251999999995</c:v>
                </c:pt>
                <c:pt idx="247">
                  <c:v>24.46252999999995</c:v>
                </c:pt>
                <c:pt idx="248">
                  <c:v>24.49154</c:v>
                </c:pt>
                <c:pt idx="249">
                  <c:v>24.49154</c:v>
                </c:pt>
                <c:pt idx="250">
                  <c:v>24.494207</c:v>
                </c:pt>
                <c:pt idx="251">
                  <c:v>24.494208</c:v>
                </c:pt>
                <c:pt idx="252">
                  <c:v>24.559945</c:v>
                </c:pt>
                <c:pt idx="253">
                  <c:v>24.560943</c:v>
                </c:pt>
                <c:pt idx="254">
                  <c:v>24.571273</c:v>
                </c:pt>
                <c:pt idx="255">
                  <c:v>24.577494</c:v>
                </c:pt>
                <c:pt idx="256">
                  <c:v>24.577497</c:v>
                </c:pt>
                <c:pt idx="257">
                  <c:v>24.580924</c:v>
                </c:pt>
                <c:pt idx="258">
                  <c:v>24.585095</c:v>
                </c:pt>
                <c:pt idx="259">
                  <c:v>24.588958</c:v>
                </c:pt>
                <c:pt idx="260">
                  <c:v>24.613838</c:v>
                </c:pt>
                <c:pt idx="261">
                  <c:v>24.617863</c:v>
                </c:pt>
                <c:pt idx="262">
                  <c:v>24.634749</c:v>
                </c:pt>
                <c:pt idx="263">
                  <c:v>24.644127</c:v>
                </c:pt>
                <c:pt idx="264">
                  <c:v>24.6681</c:v>
                </c:pt>
                <c:pt idx="265">
                  <c:v>24.717409</c:v>
                </c:pt>
                <c:pt idx="266">
                  <c:v>24.75985</c:v>
                </c:pt>
                <c:pt idx="267">
                  <c:v>24.783394</c:v>
                </c:pt>
                <c:pt idx="268">
                  <c:v>24.806709</c:v>
                </c:pt>
                <c:pt idx="269">
                  <c:v>24.807187</c:v>
                </c:pt>
                <c:pt idx="270">
                  <c:v>24.83638</c:v>
                </c:pt>
                <c:pt idx="271">
                  <c:v>24.837182</c:v>
                </c:pt>
                <c:pt idx="272">
                  <c:v>24.841934</c:v>
                </c:pt>
                <c:pt idx="273">
                  <c:v>24.84234199999998</c:v>
                </c:pt>
                <c:pt idx="274">
                  <c:v>24.849063</c:v>
                </c:pt>
                <c:pt idx="275">
                  <c:v>24.863176</c:v>
                </c:pt>
                <c:pt idx="276">
                  <c:v>24.868113</c:v>
                </c:pt>
                <c:pt idx="277">
                  <c:v>24.868113</c:v>
                </c:pt>
                <c:pt idx="278">
                  <c:v>24.869247</c:v>
                </c:pt>
                <c:pt idx="279">
                  <c:v>24.87048</c:v>
                </c:pt>
                <c:pt idx="280">
                  <c:v>24.89446</c:v>
                </c:pt>
                <c:pt idx="281">
                  <c:v>24.952584</c:v>
                </c:pt>
                <c:pt idx="282">
                  <c:v>24.952584</c:v>
                </c:pt>
                <c:pt idx="283">
                  <c:v>24.967977</c:v>
                </c:pt>
                <c:pt idx="284">
                  <c:v>24.968378</c:v>
                </c:pt>
                <c:pt idx="285">
                  <c:v>24.96850899999998</c:v>
                </c:pt>
                <c:pt idx="286">
                  <c:v>24.997204</c:v>
                </c:pt>
                <c:pt idx="287">
                  <c:v>24.997204</c:v>
                </c:pt>
                <c:pt idx="288">
                  <c:v>25.017497</c:v>
                </c:pt>
                <c:pt idx="289">
                  <c:v>25.026074</c:v>
                </c:pt>
                <c:pt idx="290">
                  <c:v>25.026074</c:v>
                </c:pt>
                <c:pt idx="291">
                  <c:v>25.040088</c:v>
                </c:pt>
                <c:pt idx="292">
                  <c:v>25.061795</c:v>
                </c:pt>
                <c:pt idx="293">
                  <c:v>25.06874199999998</c:v>
                </c:pt>
                <c:pt idx="294">
                  <c:v>25.094806</c:v>
                </c:pt>
                <c:pt idx="295">
                  <c:v>25.1042</c:v>
                </c:pt>
                <c:pt idx="296">
                  <c:v>25.121015</c:v>
                </c:pt>
                <c:pt idx="297">
                  <c:v>25.163355</c:v>
                </c:pt>
                <c:pt idx="298">
                  <c:v>25.166284</c:v>
                </c:pt>
                <c:pt idx="299">
                  <c:v>25.1725</c:v>
                </c:pt>
                <c:pt idx="300">
                  <c:v>25.195087</c:v>
                </c:pt>
                <c:pt idx="301">
                  <c:v>25.208959</c:v>
                </c:pt>
                <c:pt idx="302">
                  <c:v>25.214969</c:v>
                </c:pt>
                <c:pt idx="303">
                  <c:v>25.215659</c:v>
                </c:pt>
                <c:pt idx="304">
                  <c:v>25.230483</c:v>
                </c:pt>
                <c:pt idx="305">
                  <c:v>25.255454</c:v>
                </c:pt>
                <c:pt idx="306">
                  <c:v>25.272784</c:v>
                </c:pt>
                <c:pt idx="307">
                  <c:v>25.292955</c:v>
                </c:pt>
                <c:pt idx="308">
                  <c:v>25.322101</c:v>
                </c:pt>
                <c:pt idx="309">
                  <c:v>25.322102</c:v>
                </c:pt>
                <c:pt idx="310">
                  <c:v>25.332448</c:v>
                </c:pt>
                <c:pt idx="311">
                  <c:v>25.344384</c:v>
                </c:pt>
                <c:pt idx="312">
                  <c:v>25.344389</c:v>
                </c:pt>
                <c:pt idx="313">
                  <c:v>25.350739</c:v>
                </c:pt>
                <c:pt idx="314">
                  <c:v>25.357183</c:v>
                </c:pt>
                <c:pt idx="315">
                  <c:v>25.358206</c:v>
                </c:pt>
                <c:pt idx="316">
                  <c:v>25.36627</c:v>
                </c:pt>
                <c:pt idx="317">
                  <c:v>25.368129</c:v>
                </c:pt>
                <c:pt idx="318">
                  <c:v>25.370755</c:v>
                </c:pt>
                <c:pt idx="319">
                  <c:v>25.398454</c:v>
                </c:pt>
                <c:pt idx="320">
                  <c:v>25.399214</c:v>
                </c:pt>
                <c:pt idx="321">
                  <c:v>25.405197</c:v>
                </c:pt>
                <c:pt idx="322">
                  <c:v>25.470145</c:v>
                </c:pt>
                <c:pt idx="323">
                  <c:v>25.472973</c:v>
                </c:pt>
                <c:pt idx="324">
                  <c:v>25.474614</c:v>
                </c:pt>
                <c:pt idx="325">
                  <c:v>25.479609</c:v>
                </c:pt>
                <c:pt idx="326">
                  <c:v>25.479677</c:v>
                </c:pt>
                <c:pt idx="327">
                  <c:v>25.48561999999995</c:v>
                </c:pt>
                <c:pt idx="328">
                  <c:v>25.499332</c:v>
                </c:pt>
                <c:pt idx="329">
                  <c:v>25.501854</c:v>
                </c:pt>
                <c:pt idx="330">
                  <c:v>25.501949</c:v>
                </c:pt>
                <c:pt idx="331">
                  <c:v>25.515512</c:v>
                </c:pt>
                <c:pt idx="332">
                  <c:v>25.525541</c:v>
                </c:pt>
                <c:pt idx="333">
                  <c:v>25.532318</c:v>
                </c:pt>
                <c:pt idx="334">
                  <c:v>25.55554</c:v>
                </c:pt>
                <c:pt idx="335">
                  <c:v>25.558816</c:v>
                </c:pt>
                <c:pt idx="336">
                  <c:v>25.558816</c:v>
                </c:pt>
                <c:pt idx="337">
                  <c:v>25.566403</c:v>
                </c:pt>
                <c:pt idx="338">
                  <c:v>25.586015</c:v>
                </c:pt>
                <c:pt idx="339">
                  <c:v>25.619072</c:v>
                </c:pt>
                <c:pt idx="340">
                  <c:v>25.619951</c:v>
                </c:pt>
                <c:pt idx="341">
                  <c:v>25.621913</c:v>
                </c:pt>
                <c:pt idx="342">
                  <c:v>25.64245</c:v>
                </c:pt>
                <c:pt idx="343">
                  <c:v>25.674528</c:v>
                </c:pt>
                <c:pt idx="344">
                  <c:v>25.674528</c:v>
                </c:pt>
                <c:pt idx="345">
                  <c:v>25.679574</c:v>
                </c:pt>
                <c:pt idx="346">
                  <c:v>25.681738</c:v>
                </c:pt>
                <c:pt idx="347">
                  <c:v>25.684881</c:v>
                </c:pt>
                <c:pt idx="348">
                  <c:v>25.701479</c:v>
                </c:pt>
                <c:pt idx="349">
                  <c:v>25.743238</c:v>
                </c:pt>
                <c:pt idx="350">
                  <c:v>25.749206</c:v>
                </c:pt>
                <c:pt idx="351">
                  <c:v>25.749872</c:v>
                </c:pt>
                <c:pt idx="352">
                  <c:v>25.757119</c:v>
                </c:pt>
                <c:pt idx="353">
                  <c:v>25.757596</c:v>
                </c:pt>
                <c:pt idx="354">
                  <c:v>25.758071</c:v>
                </c:pt>
                <c:pt idx="355">
                  <c:v>25.769855</c:v>
                </c:pt>
                <c:pt idx="356">
                  <c:v>25.770472</c:v>
                </c:pt>
                <c:pt idx="357">
                  <c:v>25.772659</c:v>
                </c:pt>
                <c:pt idx="358">
                  <c:v>25.780891</c:v>
                </c:pt>
                <c:pt idx="359">
                  <c:v>25.815195</c:v>
                </c:pt>
                <c:pt idx="360">
                  <c:v>25.827351</c:v>
                </c:pt>
                <c:pt idx="361">
                  <c:v>25.832254</c:v>
                </c:pt>
                <c:pt idx="362">
                  <c:v>25.841395</c:v>
                </c:pt>
                <c:pt idx="363">
                  <c:v>25.911063</c:v>
                </c:pt>
                <c:pt idx="364">
                  <c:v>25.911989</c:v>
                </c:pt>
                <c:pt idx="365">
                  <c:v>25.92649</c:v>
                </c:pt>
                <c:pt idx="366">
                  <c:v>25.929682</c:v>
                </c:pt>
                <c:pt idx="367">
                  <c:v>25.944748</c:v>
                </c:pt>
                <c:pt idx="368">
                  <c:v>25.945374</c:v>
                </c:pt>
                <c:pt idx="369">
                  <c:v>25.955762</c:v>
                </c:pt>
                <c:pt idx="370">
                  <c:v>25.959323</c:v>
                </c:pt>
                <c:pt idx="371">
                  <c:v>25.959328</c:v>
                </c:pt>
                <c:pt idx="372">
                  <c:v>25.970726</c:v>
                </c:pt>
                <c:pt idx="373">
                  <c:v>26.013151</c:v>
                </c:pt>
                <c:pt idx="374">
                  <c:v>26.014342</c:v>
                </c:pt>
                <c:pt idx="375">
                  <c:v>26.019878</c:v>
                </c:pt>
                <c:pt idx="376">
                  <c:v>26.019878</c:v>
                </c:pt>
                <c:pt idx="377">
                  <c:v>26.019878</c:v>
                </c:pt>
                <c:pt idx="378">
                  <c:v>26.019878</c:v>
                </c:pt>
                <c:pt idx="379">
                  <c:v>26.020739</c:v>
                </c:pt>
                <c:pt idx="380">
                  <c:v>26.061611</c:v>
                </c:pt>
                <c:pt idx="381">
                  <c:v>26.068191</c:v>
                </c:pt>
                <c:pt idx="382">
                  <c:v>26.090318</c:v>
                </c:pt>
                <c:pt idx="383">
                  <c:v>26.104984</c:v>
                </c:pt>
                <c:pt idx="384">
                  <c:v>26.104984</c:v>
                </c:pt>
                <c:pt idx="385">
                  <c:v>26.116725</c:v>
                </c:pt>
                <c:pt idx="386">
                  <c:v>26.129053</c:v>
                </c:pt>
                <c:pt idx="387">
                  <c:v>26.13623</c:v>
                </c:pt>
                <c:pt idx="388">
                  <c:v>26.162533</c:v>
                </c:pt>
                <c:pt idx="389">
                  <c:v>26.196263</c:v>
                </c:pt>
                <c:pt idx="390">
                  <c:v>26.203005</c:v>
                </c:pt>
                <c:pt idx="391">
                  <c:v>26.205416</c:v>
                </c:pt>
                <c:pt idx="392">
                  <c:v>26.220636</c:v>
                </c:pt>
                <c:pt idx="393">
                  <c:v>26.220644</c:v>
                </c:pt>
                <c:pt idx="394">
                  <c:v>26.221724</c:v>
                </c:pt>
                <c:pt idx="395">
                  <c:v>26.227548</c:v>
                </c:pt>
                <c:pt idx="396">
                  <c:v>26.234088</c:v>
                </c:pt>
                <c:pt idx="397">
                  <c:v>26.248648</c:v>
                </c:pt>
                <c:pt idx="398">
                  <c:v>26.25561</c:v>
                </c:pt>
                <c:pt idx="399">
                  <c:v>26.27626</c:v>
                </c:pt>
                <c:pt idx="400">
                  <c:v>26.285414</c:v>
                </c:pt>
                <c:pt idx="401">
                  <c:v>26.28542199999998</c:v>
                </c:pt>
                <c:pt idx="402">
                  <c:v>26.308335</c:v>
                </c:pt>
                <c:pt idx="403">
                  <c:v>26.330015</c:v>
                </c:pt>
                <c:pt idx="404">
                  <c:v>26.336571</c:v>
                </c:pt>
                <c:pt idx="405">
                  <c:v>26.336591</c:v>
                </c:pt>
                <c:pt idx="406">
                  <c:v>26.343001</c:v>
                </c:pt>
                <c:pt idx="407">
                  <c:v>26.354879</c:v>
                </c:pt>
                <c:pt idx="408">
                  <c:v>26.360496</c:v>
                </c:pt>
                <c:pt idx="409">
                  <c:v>26.366017</c:v>
                </c:pt>
                <c:pt idx="410">
                  <c:v>26.366017</c:v>
                </c:pt>
                <c:pt idx="411">
                  <c:v>26.366353</c:v>
                </c:pt>
                <c:pt idx="412">
                  <c:v>26.371184</c:v>
                </c:pt>
                <c:pt idx="413">
                  <c:v>26.380176</c:v>
                </c:pt>
                <c:pt idx="414">
                  <c:v>26.38306</c:v>
                </c:pt>
                <c:pt idx="415">
                  <c:v>26.387806</c:v>
                </c:pt>
                <c:pt idx="416">
                  <c:v>26.40018</c:v>
                </c:pt>
                <c:pt idx="417">
                  <c:v>26.400412</c:v>
                </c:pt>
                <c:pt idx="418">
                  <c:v>26.412312</c:v>
                </c:pt>
                <c:pt idx="419">
                  <c:v>26.441425</c:v>
                </c:pt>
                <c:pt idx="420">
                  <c:v>26.441425</c:v>
                </c:pt>
                <c:pt idx="421">
                  <c:v>26.443985</c:v>
                </c:pt>
                <c:pt idx="422">
                  <c:v>26.454719</c:v>
                </c:pt>
                <c:pt idx="423">
                  <c:v>26.501533</c:v>
                </c:pt>
                <c:pt idx="424">
                  <c:v>26.501581</c:v>
                </c:pt>
                <c:pt idx="425">
                  <c:v>26.508337</c:v>
                </c:pt>
                <c:pt idx="426">
                  <c:v>26.508337</c:v>
                </c:pt>
                <c:pt idx="427">
                  <c:v>26.509299</c:v>
                </c:pt>
                <c:pt idx="428">
                  <c:v>26.514748</c:v>
                </c:pt>
                <c:pt idx="429">
                  <c:v>26.522481</c:v>
                </c:pt>
                <c:pt idx="430">
                  <c:v>26.546916</c:v>
                </c:pt>
                <c:pt idx="431">
                  <c:v>26.558482</c:v>
                </c:pt>
                <c:pt idx="432">
                  <c:v>26.574439</c:v>
                </c:pt>
                <c:pt idx="433">
                  <c:v>26.574439</c:v>
                </c:pt>
                <c:pt idx="434">
                  <c:v>26.582897</c:v>
                </c:pt>
                <c:pt idx="435">
                  <c:v>26.590516</c:v>
                </c:pt>
                <c:pt idx="436">
                  <c:v>26.604142</c:v>
                </c:pt>
                <c:pt idx="437">
                  <c:v>26.609683</c:v>
                </c:pt>
                <c:pt idx="438">
                  <c:v>26.633656</c:v>
                </c:pt>
                <c:pt idx="439">
                  <c:v>26.665934</c:v>
                </c:pt>
                <c:pt idx="440">
                  <c:v>26.680673</c:v>
                </c:pt>
                <c:pt idx="441">
                  <c:v>26.704491</c:v>
                </c:pt>
                <c:pt idx="442">
                  <c:v>26.710865</c:v>
                </c:pt>
                <c:pt idx="443">
                  <c:v>26.722896</c:v>
                </c:pt>
                <c:pt idx="444">
                  <c:v>26.722909</c:v>
                </c:pt>
                <c:pt idx="445">
                  <c:v>26.733033</c:v>
                </c:pt>
                <c:pt idx="446">
                  <c:v>26.733033</c:v>
                </c:pt>
                <c:pt idx="447">
                  <c:v>26.734566</c:v>
                </c:pt>
                <c:pt idx="448">
                  <c:v>26.749578</c:v>
                </c:pt>
                <c:pt idx="449">
                  <c:v>26.759409</c:v>
                </c:pt>
                <c:pt idx="450">
                  <c:v>26.773133</c:v>
                </c:pt>
                <c:pt idx="451">
                  <c:v>26.803493</c:v>
                </c:pt>
                <c:pt idx="452">
                  <c:v>26.824742</c:v>
                </c:pt>
                <c:pt idx="453">
                  <c:v>26.844217</c:v>
                </c:pt>
                <c:pt idx="454">
                  <c:v>26.853751</c:v>
                </c:pt>
                <c:pt idx="455">
                  <c:v>26.854843</c:v>
                </c:pt>
                <c:pt idx="456">
                  <c:v>26.864189</c:v>
                </c:pt>
                <c:pt idx="457">
                  <c:v>26.865383</c:v>
                </c:pt>
                <c:pt idx="458">
                  <c:v>26.871041</c:v>
                </c:pt>
                <c:pt idx="459">
                  <c:v>26.879695</c:v>
                </c:pt>
                <c:pt idx="460">
                  <c:v>26.896595</c:v>
                </c:pt>
                <c:pt idx="461">
                  <c:v>26.899312</c:v>
                </c:pt>
                <c:pt idx="462">
                  <c:v>26.910209</c:v>
                </c:pt>
                <c:pt idx="463">
                  <c:v>26.939535</c:v>
                </c:pt>
                <c:pt idx="464">
                  <c:v>26.941447</c:v>
                </c:pt>
                <c:pt idx="465">
                  <c:v>26.943358</c:v>
                </c:pt>
                <c:pt idx="466">
                  <c:v>26.96531999999995</c:v>
                </c:pt>
                <c:pt idx="467">
                  <c:v>26.968287</c:v>
                </c:pt>
                <c:pt idx="468">
                  <c:v>26.968288</c:v>
                </c:pt>
                <c:pt idx="469">
                  <c:v>26.991075</c:v>
                </c:pt>
                <c:pt idx="470">
                  <c:v>27.001183</c:v>
                </c:pt>
                <c:pt idx="471">
                  <c:v>27.032099</c:v>
                </c:pt>
                <c:pt idx="472">
                  <c:v>27.092939</c:v>
                </c:pt>
                <c:pt idx="473">
                  <c:v>27.09806</c:v>
                </c:pt>
                <c:pt idx="474">
                  <c:v>27.09844</c:v>
                </c:pt>
                <c:pt idx="475">
                  <c:v>27.102397</c:v>
                </c:pt>
                <c:pt idx="476">
                  <c:v>27.13705</c:v>
                </c:pt>
                <c:pt idx="477">
                  <c:v>27.17348</c:v>
                </c:pt>
                <c:pt idx="478">
                  <c:v>27.17356</c:v>
                </c:pt>
                <c:pt idx="479">
                  <c:v>27.180731</c:v>
                </c:pt>
                <c:pt idx="480">
                  <c:v>27.180731</c:v>
                </c:pt>
                <c:pt idx="481">
                  <c:v>27.186536</c:v>
                </c:pt>
                <c:pt idx="482">
                  <c:v>27.186814</c:v>
                </c:pt>
                <c:pt idx="483">
                  <c:v>27.192815</c:v>
                </c:pt>
                <c:pt idx="484">
                  <c:v>27.194001</c:v>
                </c:pt>
                <c:pt idx="485">
                  <c:v>27.261359</c:v>
                </c:pt>
                <c:pt idx="486">
                  <c:v>27.265262</c:v>
                </c:pt>
                <c:pt idx="487">
                  <c:v>27.26742</c:v>
                </c:pt>
                <c:pt idx="488">
                  <c:v>27.27315</c:v>
                </c:pt>
                <c:pt idx="489">
                  <c:v>27.282431</c:v>
                </c:pt>
                <c:pt idx="490">
                  <c:v>27.282431</c:v>
                </c:pt>
                <c:pt idx="491">
                  <c:v>27.294299</c:v>
                </c:pt>
                <c:pt idx="492">
                  <c:v>27.29938</c:v>
                </c:pt>
                <c:pt idx="493">
                  <c:v>27.299383</c:v>
                </c:pt>
                <c:pt idx="494">
                  <c:v>27.302637</c:v>
                </c:pt>
                <c:pt idx="495">
                  <c:v>27.303217</c:v>
                </c:pt>
                <c:pt idx="496">
                  <c:v>27.309934</c:v>
                </c:pt>
                <c:pt idx="497">
                  <c:v>27.314566</c:v>
                </c:pt>
                <c:pt idx="498">
                  <c:v>27.316251</c:v>
                </c:pt>
                <c:pt idx="499">
                  <c:v>27.358259</c:v>
                </c:pt>
                <c:pt idx="500">
                  <c:v>27.364165</c:v>
                </c:pt>
                <c:pt idx="501">
                  <c:v>27.368088</c:v>
                </c:pt>
                <c:pt idx="502">
                  <c:v>27.402387</c:v>
                </c:pt>
                <c:pt idx="503">
                  <c:v>27.41225</c:v>
                </c:pt>
                <c:pt idx="504">
                  <c:v>27.416188</c:v>
                </c:pt>
                <c:pt idx="505">
                  <c:v>27.425457</c:v>
                </c:pt>
                <c:pt idx="506">
                  <c:v>27.425457</c:v>
                </c:pt>
                <c:pt idx="507">
                  <c:v>27.464423</c:v>
                </c:pt>
                <c:pt idx="508">
                  <c:v>27.47601</c:v>
                </c:pt>
                <c:pt idx="509">
                  <c:v>27.483155</c:v>
                </c:pt>
                <c:pt idx="510">
                  <c:v>27.494734</c:v>
                </c:pt>
                <c:pt idx="511">
                  <c:v>27.501853</c:v>
                </c:pt>
                <c:pt idx="512">
                  <c:v>27.547323</c:v>
                </c:pt>
                <c:pt idx="513">
                  <c:v>27.56949</c:v>
                </c:pt>
                <c:pt idx="514">
                  <c:v>27.56952</c:v>
                </c:pt>
                <c:pt idx="515">
                  <c:v>27.569655</c:v>
                </c:pt>
                <c:pt idx="516">
                  <c:v>27.569655</c:v>
                </c:pt>
                <c:pt idx="517">
                  <c:v>27.573011</c:v>
                </c:pt>
                <c:pt idx="518">
                  <c:v>27.575258</c:v>
                </c:pt>
                <c:pt idx="519">
                  <c:v>27.577492</c:v>
                </c:pt>
                <c:pt idx="520">
                  <c:v>27.631386</c:v>
                </c:pt>
                <c:pt idx="521">
                  <c:v>27.632668</c:v>
                </c:pt>
                <c:pt idx="522">
                  <c:v>27.632668</c:v>
                </c:pt>
                <c:pt idx="523">
                  <c:v>27.637305</c:v>
                </c:pt>
                <c:pt idx="524">
                  <c:v>27.638727</c:v>
                </c:pt>
                <c:pt idx="525">
                  <c:v>27.641538</c:v>
                </c:pt>
                <c:pt idx="526">
                  <c:v>27.658567</c:v>
                </c:pt>
                <c:pt idx="527">
                  <c:v>27.666017</c:v>
                </c:pt>
                <c:pt idx="528">
                  <c:v>27.690125</c:v>
                </c:pt>
                <c:pt idx="529">
                  <c:v>27.691139</c:v>
                </c:pt>
                <c:pt idx="530">
                  <c:v>27.718947</c:v>
                </c:pt>
                <c:pt idx="531">
                  <c:v>27.71895</c:v>
                </c:pt>
                <c:pt idx="532">
                  <c:v>27.727878</c:v>
                </c:pt>
                <c:pt idx="533">
                  <c:v>27.74233599999998</c:v>
                </c:pt>
                <c:pt idx="534">
                  <c:v>27.74233599999998</c:v>
                </c:pt>
                <c:pt idx="535">
                  <c:v>27.774874</c:v>
                </c:pt>
                <c:pt idx="536">
                  <c:v>27.774965</c:v>
                </c:pt>
                <c:pt idx="537">
                  <c:v>27.803476</c:v>
                </c:pt>
                <c:pt idx="538">
                  <c:v>27.804008</c:v>
                </c:pt>
                <c:pt idx="539">
                  <c:v>27.839193</c:v>
                </c:pt>
                <c:pt idx="540">
                  <c:v>27.860389</c:v>
                </c:pt>
                <c:pt idx="541">
                  <c:v>27.864651</c:v>
                </c:pt>
                <c:pt idx="542">
                  <c:v>27.886308</c:v>
                </c:pt>
                <c:pt idx="543">
                  <c:v>27.909284</c:v>
                </c:pt>
                <c:pt idx="544">
                  <c:v>27.911201</c:v>
                </c:pt>
                <c:pt idx="545">
                  <c:v>27.932477</c:v>
                </c:pt>
                <c:pt idx="546">
                  <c:v>27.940093</c:v>
                </c:pt>
                <c:pt idx="547">
                  <c:v>27.941783</c:v>
                </c:pt>
                <c:pt idx="548">
                  <c:v>27.9433</c:v>
                </c:pt>
                <c:pt idx="549">
                  <c:v>27.960976</c:v>
                </c:pt>
                <c:pt idx="550">
                  <c:v>27.969509</c:v>
                </c:pt>
                <c:pt idx="551">
                  <c:v>27.981507</c:v>
                </c:pt>
                <c:pt idx="552">
                  <c:v>28.005214</c:v>
                </c:pt>
                <c:pt idx="553">
                  <c:v>28.014958</c:v>
                </c:pt>
                <c:pt idx="554">
                  <c:v>28.035693</c:v>
                </c:pt>
                <c:pt idx="555">
                  <c:v>28.040754</c:v>
                </c:pt>
                <c:pt idx="556">
                  <c:v>28.055592</c:v>
                </c:pt>
                <c:pt idx="557">
                  <c:v>28.060356</c:v>
                </c:pt>
                <c:pt idx="558">
                  <c:v>28.0617</c:v>
                </c:pt>
                <c:pt idx="559">
                  <c:v>28.094985</c:v>
                </c:pt>
                <c:pt idx="560">
                  <c:v>28.095693</c:v>
                </c:pt>
                <c:pt idx="561">
                  <c:v>28.11891</c:v>
                </c:pt>
                <c:pt idx="562">
                  <c:v>28.130307</c:v>
                </c:pt>
                <c:pt idx="563">
                  <c:v>28.14307</c:v>
                </c:pt>
                <c:pt idx="564">
                  <c:v>28.145531</c:v>
                </c:pt>
                <c:pt idx="565">
                  <c:v>28.183302</c:v>
                </c:pt>
                <c:pt idx="566">
                  <c:v>28.188822</c:v>
                </c:pt>
                <c:pt idx="567">
                  <c:v>28.191875</c:v>
                </c:pt>
                <c:pt idx="568">
                  <c:v>28.211873</c:v>
                </c:pt>
                <c:pt idx="569">
                  <c:v>28.211873</c:v>
                </c:pt>
                <c:pt idx="570">
                  <c:v>28.261242</c:v>
                </c:pt>
                <c:pt idx="571">
                  <c:v>28.2832</c:v>
                </c:pt>
                <c:pt idx="572">
                  <c:v>28.287038</c:v>
                </c:pt>
                <c:pt idx="573">
                  <c:v>28.291197</c:v>
                </c:pt>
                <c:pt idx="574">
                  <c:v>28.297332</c:v>
                </c:pt>
                <c:pt idx="575">
                  <c:v>28.325188</c:v>
                </c:pt>
                <c:pt idx="576">
                  <c:v>28.333728</c:v>
                </c:pt>
                <c:pt idx="577">
                  <c:v>28.336258</c:v>
                </c:pt>
                <c:pt idx="578">
                  <c:v>28.344969</c:v>
                </c:pt>
                <c:pt idx="579">
                  <c:v>28.350022</c:v>
                </c:pt>
                <c:pt idx="580">
                  <c:v>28.350186</c:v>
                </c:pt>
                <c:pt idx="581">
                  <c:v>28.366219</c:v>
                </c:pt>
                <c:pt idx="582">
                  <c:v>28.376559</c:v>
                </c:pt>
                <c:pt idx="583">
                  <c:v>28.394471</c:v>
                </c:pt>
                <c:pt idx="584">
                  <c:v>28.394471</c:v>
                </c:pt>
                <c:pt idx="585">
                  <c:v>28.397681</c:v>
                </c:pt>
                <c:pt idx="586">
                  <c:v>28.402745</c:v>
                </c:pt>
                <c:pt idx="587">
                  <c:v>28.413717</c:v>
                </c:pt>
                <c:pt idx="588">
                  <c:v>28.447737</c:v>
                </c:pt>
                <c:pt idx="589">
                  <c:v>28.48359199999998</c:v>
                </c:pt>
                <c:pt idx="590">
                  <c:v>28.496387</c:v>
                </c:pt>
                <c:pt idx="591">
                  <c:v>28.499692</c:v>
                </c:pt>
                <c:pt idx="592">
                  <c:v>28.508868</c:v>
                </c:pt>
                <c:pt idx="593">
                  <c:v>28.515816</c:v>
                </c:pt>
                <c:pt idx="594">
                  <c:v>28.592454</c:v>
                </c:pt>
                <c:pt idx="595">
                  <c:v>28.592467</c:v>
                </c:pt>
                <c:pt idx="596">
                  <c:v>28.613747</c:v>
                </c:pt>
                <c:pt idx="597">
                  <c:v>28.637526</c:v>
                </c:pt>
                <c:pt idx="598">
                  <c:v>28.648984</c:v>
                </c:pt>
                <c:pt idx="599">
                  <c:v>28.659652</c:v>
                </c:pt>
                <c:pt idx="600">
                  <c:v>28.660667</c:v>
                </c:pt>
                <c:pt idx="601">
                  <c:v>28.666966</c:v>
                </c:pt>
                <c:pt idx="602">
                  <c:v>28.666966</c:v>
                </c:pt>
                <c:pt idx="603">
                  <c:v>28.692644</c:v>
                </c:pt>
                <c:pt idx="604">
                  <c:v>28.700578</c:v>
                </c:pt>
                <c:pt idx="605">
                  <c:v>28.701518</c:v>
                </c:pt>
                <c:pt idx="606">
                  <c:v>28.714607</c:v>
                </c:pt>
                <c:pt idx="607">
                  <c:v>28.72213899999998</c:v>
                </c:pt>
                <c:pt idx="608">
                  <c:v>28.725701</c:v>
                </c:pt>
                <c:pt idx="609">
                  <c:v>28.736018</c:v>
                </c:pt>
                <c:pt idx="610">
                  <c:v>28.736614</c:v>
                </c:pt>
                <c:pt idx="611">
                  <c:v>28.736621</c:v>
                </c:pt>
                <c:pt idx="612">
                  <c:v>28.770952</c:v>
                </c:pt>
                <c:pt idx="613">
                  <c:v>28.807931</c:v>
                </c:pt>
                <c:pt idx="614">
                  <c:v>28.83898</c:v>
                </c:pt>
                <c:pt idx="615">
                  <c:v>28.844282</c:v>
                </c:pt>
                <c:pt idx="616">
                  <c:v>28.851724</c:v>
                </c:pt>
                <c:pt idx="617">
                  <c:v>28.908478</c:v>
                </c:pt>
                <c:pt idx="618">
                  <c:v>28.91179</c:v>
                </c:pt>
                <c:pt idx="619">
                  <c:v>28.941129</c:v>
                </c:pt>
                <c:pt idx="620">
                  <c:v>28.950927</c:v>
                </c:pt>
                <c:pt idx="621">
                  <c:v>28.965957</c:v>
                </c:pt>
                <c:pt idx="622">
                  <c:v>28.977835</c:v>
                </c:pt>
                <c:pt idx="623">
                  <c:v>28.977835</c:v>
                </c:pt>
                <c:pt idx="624">
                  <c:v>28.98576</c:v>
                </c:pt>
                <c:pt idx="625">
                  <c:v>29.020188</c:v>
                </c:pt>
                <c:pt idx="626">
                  <c:v>29.037128</c:v>
                </c:pt>
                <c:pt idx="627">
                  <c:v>29.047031</c:v>
                </c:pt>
                <c:pt idx="628">
                  <c:v>29.056706</c:v>
                </c:pt>
                <c:pt idx="629">
                  <c:v>29.059207</c:v>
                </c:pt>
                <c:pt idx="630">
                  <c:v>29.068404</c:v>
                </c:pt>
                <c:pt idx="631">
                  <c:v>29.079742</c:v>
                </c:pt>
                <c:pt idx="632">
                  <c:v>29.08564599999998</c:v>
                </c:pt>
                <c:pt idx="633">
                  <c:v>29.089936</c:v>
                </c:pt>
                <c:pt idx="634">
                  <c:v>29.089936</c:v>
                </c:pt>
                <c:pt idx="635">
                  <c:v>29.091812</c:v>
                </c:pt>
                <c:pt idx="636">
                  <c:v>29.091812</c:v>
                </c:pt>
                <c:pt idx="637">
                  <c:v>29.091812</c:v>
                </c:pt>
                <c:pt idx="638">
                  <c:v>29.091812</c:v>
                </c:pt>
                <c:pt idx="639">
                  <c:v>29.095201</c:v>
                </c:pt>
                <c:pt idx="640">
                  <c:v>29.127039</c:v>
                </c:pt>
                <c:pt idx="641">
                  <c:v>29.129587</c:v>
                </c:pt>
                <c:pt idx="642">
                  <c:v>29.136752</c:v>
                </c:pt>
                <c:pt idx="643">
                  <c:v>29.156986</c:v>
                </c:pt>
                <c:pt idx="644">
                  <c:v>29.159877</c:v>
                </c:pt>
                <c:pt idx="645">
                  <c:v>29.193645</c:v>
                </c:pt>
                <c:pt idx="646">
                  <c:v>29.20421</c:v>
                </c:pt>
                <c:pt idx="647">
                  <c:v>29.231987</c:v>
                </c:pt>
                <c:pt idx="648">
                  <c:v>29.243676</c:v>
                </c:pt>
                <c:pt idx="649">
                  <c:v>29.248898</c:v>
                </c:pt>
                <c:pt idx="650">
                  <c:v>29.26985</c:v>
                </c:pt>
                <c:pt idx="651">
                  <c:v>29.289837</c:v>
                </c:pt>
                <c:pt idx="652">
                  <c:v>29.289973</c:v>
                </c:pt>
                <c:pt idx="653">
                  <c:v>29.297737</c:v>
                </c:pt>
                <c:pt idx="654">
                  <c:v>29.309649</c:v>
                </c:pt>
                <c:pt idx="655">
                  <c:v>29.327143</c:v>
                </c:pt>
                <c:pt idx="656">
                  <c:v>29.334214</c:v>
                </c:pt>
                <c:pt idx="657">
                  <c:v>29.334214</c:v>
                </c:pt>
                <c:pt idx="658">
                  <c:v>29.341161</c:v>
                </c:pt>
                <c:pt idx="659">
                  <c:v>29.353993</c:v>
                </c:pt>
                <c:pt idx="660">
                  <c:v>29.354073</c:v>
                </c:pt>
                <c:pt idx="661">
                  <c:v>29.35409</c:v>
                </c:pt>
                <c:pt idx="662">
                  <c:v>29.359478</c:v>
                </c:pt>
                <c:pt idx="663">
                  <c:v>29.380371</c:v>
                </c:pt>
                <c:pt idx="664">
                  <c:v>29.39215</c:v>
                </c:pt>
                <c:pt idx="665">
                  <c:v>29.395491</c:v>
                </c:pt>
                <c:pt idx="666">
                  <c:v>29.405095</c:v>
                </c:pt>
                <c:pt idx="667">
                  <c:v>29.406539</c:v>
                </c:pt>
                <c:pt idx="668">
                  <c:v>29.407879</c:v>
                </c:pt>
                <c:pt idx="669">
                  <c:v>29.410708</c:v>
                </c:pt>
                <c:pt idx="670">
                  <c:v>29.41072</c:v>
                </c:pt>
                <c:pt idx="671">
                  <c:v>29.415425</c:v>
                </c:pt>
                <c:pt idx="672">
                  <c:v>29.42664</c:v>
                </c:pt>
                <c:pt idx="673">
                  <c:v>29.428896</c:v>
                </c:pt>
                <c:pt idx="674">
                  <c:v>29.442585</c:v>
                </c:pt>
                <c:pt idx="675">
                  <c:v>29.513936</c:v>
                </c:pt>
                <c:pt idx="676">
                  <c:v>29.535749</c:v>
                </c:pt>
                <c:pt idx="677">
                  <c:v>29.56708</c:v>
                </c:pt>
                <c:pt idx="678">
                  <c:v>29.601151</c:v>
                </c:pt>
                <c:pt idx="679">
                  <c:v>29.686191</c:v>
                </c:pt>
                <c:pt idx="680">
                  <c:v>29.68797</c:v>
                </c:pt>
                <c:pt idx="681">
                  <c:v>29.723697</c:v>
                </c:pt>
                <c:pt idx="682">
                  <c:v>29.729235</c:v>
                </c:pt>
                <c:pt idx="683">
                  <c:v>29.730279</c:v>
                </c:pt>
                <c:pt idx="684">
                  <c:v>29.739084</c:v>
                </c:pt>
                <c:pt idx="685">
                  <c:v>29.74054899999998</c:v>
                </c:pt>
                <c:pt idx="686">
                  <c:v>29.76912</c:v>
                </c:pt>
                <c:pt idx="687">
                  <c:v>29.770443</c:v>
                </c:pt>
                <c:pt idx="688">
                  <c:v>29.770448</c:v>
                </c:pt>
                <c:pt idx="689">
                  <c:v>29.794521</c:v>
                </c:pt>
                <c:pt idx="690">
                  <c:v>29.800997</c:v>
                </c:pt>
                <c:pt idx="691">
                  <c:v>29.821095</c:v>
                </c:pt>
                <c:pt idx="692">
                  <c:v>29.827097</c:v>
                </c:pt>
                <c:pt idx="693">
                  <c:v>29.841957</c:v>
                </c:pt>
                <c:pt idx="694">
                  <c:v>29.842563</c:v>
                </c:pt>
                <c:pt idx="695">
                  <c:v>29.85095</c:v>
                </c:pt>
                <c:pt idx="696">
                  <c:v>29.886009</c:v>
                </c:pt>
                <c:pt idx="697">
                  <c:v>29.891177</c:v>
                </c:pt>
                <c:pt idx="698">
                  <c:v>29.891177</c:v>
                </c:pt>
                <c:pt idx="699">
                  <c:v>29.891177</c:v>
                </c:pt>
                <c:pt idx="700">
                  <c:v>29.891177</c:v>
                </c:pt>
                <c:pt idx="701">
                  <c:v>29.899183</c:v>
                </c:pt>
                <c:pt idx="702">
                  <c:v>29.910701</c:v>
                </c:pt>
                <c:pt idx="703">
                  <c:v>29.916993</c:v>
                </c:pt>
                <c:pt idx="704">
                  <c:v>29.917143</c:v>
                </c:pt>
                <c:pt idx="705">
                  <c:v>29.927944</c:v>
                </c:pt>
                <c:pt idx="706">
                  <c:v>29.943348</c:v>
                </c:pt>
                <c:pt idx="707">
                  <c:v>29.94510199999998</c:v>
                </c:pt>
                <c:pt idx="708">
                  <c:v>29.945145</c:v>
                </c:pt>
                <c:pt idx="709">
                  <c:v>29.949173</c:v>
                </c:pt>
                <c:pt idx="710">
                  <c:v>29.951264</c:v>
                </c:pt>
                <c:pt idx="711">
                  <c:v>29.951346</c:v>
                </c:pt>
                <c:pt idx="712">
                  <c:v>29.957229</c:v>
                </c:pt>
                <c:pt idx="713">
                  <c:v>29.961049</c:v>
                </c:pt>
                <c:pt idx="714">
                  <c:v>29.961059</c:v>
                </c:pt>
                <c:pt idx="715">
                  <c:v>29.964612</c:v>
                </c:pt>
                <c:pt idx="716">
                  <c:v>29.98024299999995</c:v>
                </c:pt>
                <c:pt idx="717">
                  <c:v>29.98653299999995</c:v>
                </c:pt>
                <c:pt idx="718">
                  <c:v>29.98934199999998</c:v>
                </c:pt>
                <c:pt idx="719">
                  <c:v>29.991786</c:v>
                </c:pt>
                <c:pt idx="720">
                  <c:v>29.991788</c:v>
                </c:pt>
                <c:pt idx="721">
                  <c:v>30.010061</c:v>
                </c:pt>
                <c:pt idx="722">
                  <c:v>30.013526</c:v>
                </c:pt>
                <c:pt idx="723">
                  <c:v>30.019096</c:v>
                </c:pt>
                <c:pt idx="724">
                  <c:v>30.019096</c:v>
                </c:pt>
                <c:pt idx="725">
                  <c:v>30.024566</c:v>
                </c:pt>
                <c:pt idx="726">
                  <c:v>30.024566</c:v>
                </c:pt>
                <c:pt idx="727">
                  <c:v>30.058682</c:v>
                </c:pt>
                <c:pt idx="728">
                  <c:v>30.070009</c:v>
                </c:pt>
                <c:pt idx="729">
                  <c:v>30.070009</c:v>
                </c:pt>
                <c:pt idx="730">
                  <c:v>30.08057</c:v>
                </c:pt>
                <c:pt idx="731">
                  <c:v>30.085113</c:v>
                </c:pt>
                <c:pt idx="732">
                  <c:v>30.085117</c:v>
                </c:pt>
                <c:pt idx="733">
                  <c:v>30.107752</c:v>
                </c:pt>
                <c:pt idx="734">
                  <c:v>30.107752</c:v>
                </c:pt>
                <c:pt idx="735">
                  <c:v>30.116245</c:v>
                </c:pt>
                <c:pt idx="736">
                  <c:v>30.118025</c:v>
                </c:pt>
                <c:pt idx="737">
                  <c:v>30.118025</c:v>
                </c:pt>
                <c:pt idx="738">
                  <c:v>30.130989</c:v>
                </c:pt>
                <c:pt idx="739">
                  <c:v>30.139178</c:v>
                </c:pt>
                <c:pt idx="740">
                  <c:v>30.147395</c:v>
                </c:pt>
                <c:pt idx="741">
                  <c:v>30.162783</c:v>
                </c:pt>
                <c:pt idx="742">
                  <c:v>30.175276</c:v>
                </c:pt>
                <c:pt idx="743">
                  <c:v>30.175277</c:v>
                </c:pt>
                <c:pt idx="744">
                  <c:v>30.182048</c:v>
                </c:pt>
                <c:pt idx="745">
                  <c:v>30.19682</c:v>
                </c:pt>
                <c:pt idx="746">
                  <c:v>30.196821</c:v>
                </c:pt>
                <c:pt idx="747">
                  <c:v>30.199375</c:v>
                </c:pt>
                <c:pt idx="748">
                  <c:v>30.205661</c:v>
                </c:pt>
                <c:pt idx="749">
                  <c:v>30.206966</c:v>
                </c:pt>
                <c:pt idx="750">
                  <c:v>30.209132</c:v>
                </c:pt>
                <c:pt idx="751">
                  <c:v>30.20914</c:v>
                </c:pt>
                <c:pt idx="752">
                  <c:v>30.250243</c:v>
                </c:pt>
                <c:pt idx="753">
                  <c:v>30.254535</c:v>
                </c:pt>
                <c:pt idx="754">
                  <c:v>30.254535</c:v>
                </c:pt>
                <c:pt idx="755">
                  <c:v>30.26260199999998</c:v>
                </c:pt>
                <c:pt idx="756">
                  <c:v>30.277949</c:v>
                </c:pt>
                <c:pt idx="757">
                  <c:v>30.279577</c:v>
                </c:pt>
                <c:pt idx="758">
                  <c:v>30.28924</c:v>
                </c:pt>
                <c:pt idx="759">
                  <c:v>30.327067</c:v>
                </c:pt>
                <c:pt idx="760">
                  <c:v>30.332925</c:v>
                </c:pt>
                <c:pt idx="761">
                  <c:v>30.332926</c:v>
                </c:pt>
                <c:pt idx="762">
                  <c:v>30.354335</c:v>
                </c:pt>
                <c:pt idx="763">
                  <c:v>30.354335</c:v>
                </c:pt>
                <c:pt idx="764">
                  <c:v>30.372954</c:v>
                </c:pt>
                <c:pt idx="765">
                  <c:v>30.372954</c:v>
                </c:pt>
                <c:pt idx="766">
                  <c:v>30.394354</c:v>
                </c:pt>
                <c:pt idx="767">
                  <c:v>30.407926</c:v>
                </c:pt>
                <c:pt idx="768">
                  <c:v>30.434332</c:v>
                </c:pt>
                <c:pt idx="769">
                  <c:v>30.436619</c:v>
                </c:pt>
                <c:pt idx="770">
                  <c:v>30.43662</c:v>
                </c:pt>
                <c:pt idx="771">
                  <c:v>30.496017</c:v>
                </c:pt>
                <c:pt idx="772">
                  <c:v>30.496857</c:v>
                </c:pt>
                <c:pt idx="773">
                  <c:v>30.496864</c:v>
                </c:pt>
                <c:pt idx="774">
                  <c:v>30.501815</c:v>
                </c:pt>
                <c:pt idx="775">
                  <c:v>30.518942</c:v>
                </c:pt>
                <c:pt idx="776">
                  <c:v>30.519056</c:v>
                </c:pt>
                <c:pt idx="777">
                  <c:v>30.531419</c:v>
                </c:pt>
                <c:pt idx="778">
                  <c:v>30.544063</c:v>
                </c:pt>
                <c:pt idx="779">
                  <c:v>30.585534</c:v>
                </c:pt>
                <c:pt idx="780">
                  <c:v>30.594241</c:v>
                </c:pt>
                <c:pt idx="781">
                  <c:v>30.594242</c:v>
                </c:pt>
                <c:pt idx="782">
                  <c:v>30.597919</c:v>
                </c:pt>
                <c:pt idx="783">
                  <c:v>30.599891</c:v>
                </c:pt>
                <c:pt idx="784">
                  <c:v>30.599893</c:v>
                </c:pt>
                <c:pt idx="785">
                  <c:v>30.626856</c:v>
                </c:pt>
                <c:pt idx="786">
                  <c:v>30.668678</c:v>
                </c:pt>
                <c:pt idx="787">
                  <c:v>30.677256</c:v>
                </c:pt>
                <c:pt idx="788">
                  <c:v>30.681877</c:v>
                </c:pt>
                <c:pt idx="789">
                  <c:v>30.681877</c:v>
                </c:pt>
                <c:pt idx="790">
                  <c:v>30.681877</c:v>
                </c:pt>
                <c:pt idx="791">
                  <c:v>30.709207</c:v>
                </c:pt>
                <c:pt idx="792">
                  <c:v>30.709207</c:v>
                </c:pt>
                <c:pt idx="793">
                  <c:v>30.74341</c:v>
                </c:pt>
                <c:pt idx="794">
                  <c:v>30.788834</c:v>
                </c:pt>
                <c:pt idx="795">
                  <c:v>30.788835</c:v>
                </c:pt>
                <c:pt idx="796">
                  <c:v>30.822258</c:v>
                </c:pt>
                <c:pt idx="797">
                  <c:v>30.82688</c:v>
                </c:pt>
                <c:pt idx="798">
                  <c:v>30.828049</c:v>
                </c:pt>
                <c:pt idx="799">
                  <c:v>30.833803</c:v>
                </c:pt>
                <c:pt idx="800">
                  <c:v>30.833803</c:v>
                </c:pt>
                <c:pt idx="801">
                  <c:v>30.833803</c:v>
                </c:pt>
                <c:pt idx="802">
                  <c:v>30.833803</c:v>
                </c:pt>
                <c:pt idx="803">
                  <c:v>30.856902</c:v>
                </c:pt>
                <c:pt idx="804">
                  <c:v>30.856902</c:v>
                </c:pt>
                <c:pt idx="805">
                  <c:v>30.856902</c:v>
                </c:pt>
                <c:pt idx="806">
                  <c:v>30.856902</c:v>
                </c:pt>
                <c:pt idx="807">
                  <c:v>30.894073</c:v>
                </c:pt>
                <c:pt idx="808">
                  <c:v>30.894074</c:v>
                </c:pt>
                <c:pt idx="809">
                  <c:v>30.933475</c:v>
                </c:pt>
                <c:pt idx="810">
                  <c:v>30.933502</c:v>
                </c:pt>
                <c:pt idx="811">
                  <c:v>30.934174</c:v>
                </c:pt>
                <c:pt idx="812">
                  <c:v>30.941736</c:v>
                </c:pt>
                <c:pt idx="813">
                  <c:v>30.943306</c:v>
                </c:pt>
                <c:pt idx="814">
                  <c:v>30.97585</c:v>
                </c:pt>
                <c:pt idx="815">
                  <c:v>30.99883</c:v>
                </c:pt>
                <c:pt idx="816">
                  <c:v>31.01526</c:v>
                </c:pt>
                <c:pt idx="817">
                  <c:v>31.054785</c:v>
                </c:pt>
                <c:pt idx="818">
                  <c:v>31.060562</c:v>
                </c:pt>
                <c:pt idx="819">
                  <c:v>31.060563</c:v>
                </c:pt>
                <c:pt idx="820">
                  <c:v>31.071515</c:v>
                </c:pt>
                <c:pt idx="821">
                  <c:v>31.085878</c:v>
                </c:pt>
                <c:pt idx="822">
                  <c:v>31.093207</c:v>
                </c:pt>
                <c:pt idx="823">
                  <c:v>31.104062</c:v>
                </c:pt>
                <c:pt idx="824">
                  <c:v>31.12583</c:v>
                </c:pt>
                <c:pt idx="825">
                  <c:v>31.201158</c:v>
                </c:pt>
                <c:pt idx="826">
                  <c:v>31.280857</c:v>
                </c:pt>
                <c:pt idx="827">
                  <c:v>31.291564</c:v>
                </c:pt>
                <c:pt idx="828">
                  <c:v>31.291564</c:v>
                </c:pt>
                <c:pt idx="829">
                  <c:v>31.332029</c:v>
                </c:pt>
                <c:pt idx="830">
                  <c:v>31.334306</c:v>
                </c:pt>
                <c:pt idx="831">
                  <c:v>31.334307</c:v>
                </c:pt>
                <c:pt idx="832">
                  <c:v>31.34889</c:v>
                </c:pt>
                <c:pt idx="833">
                  <c:v>31.452372</c:v>
                </c:pt>
                <c:pt idx="834">
                  <c:v>31.452401</c:v>
                </c:pt>
                <c:pt idx="835">
                  <c:v>31.45507</c:v>
                </c:pt>
                <c:pt idx="836">
                  <c:v>31.462397</c:v>
                </c:pt>
                <c:pt idx="837">
                  <c:v>31.619974</c:v>
                </c:pt>
                <c:pt idx="838">
                  <c:v>31.644332</c:v>
                </c:pt>
                <c:pt idx="839">
                  <c:v>31.644383</c:v>
                </c:pt>
                <c:pt idx="840">
                  <c:v>31.663394</c:v>
                </c:pt>
                <c:pt idx="841">
                  <c:v>31.761484</c:v>
                </c:pt>
                <c:pt idx="842">
                  <c:v>31.906223</c:v>
                </c:pt>
                <c:pt idx="843">
                  <c:v>31.906227</c:v>
                </c:pt>
                <c:pt idx="844">
                  <c:v>31.92416</c:v>
                </c:pt>
                <c:pt idx="845">
                  <c:v>31.98232199999998</c:v>
                </c:pt>
                <c:pt idx="846">
                  <c:v>32.024794</c:v>
                </c:pt>
                <c:pt idx="847">
                  <c:v>32.074831</c:v>
                </c:pt>
                <c:pt idx="848">
                  <c:v>32.118187</c:v>
                </c:pt>
                <c:pt idx="849">
                  <c:v>32.132884</c:v>
                </c:pt>
                <c:pt idx="850">
                  <c:v>32.164452</c:v>
                </c:pt>
                <c:pt idx="851">
                  <c:v>32.230208</c:v>
                </c:pt>
                <c:pt idx="852">
                  <c:v>32.314373</c:v>
                </c:pt>
                <c:pt idx="853">
                  <c:v>32.326072</c:v>
                </c:pt>
                <c:pt idx="854">
                  <c:v>32.360778</c:v>
                </c:pt>
                <c:pt idx="855">
                  <c:v>32.372436</c:v>
                </c:pt>
                <c:pt idx="856">
                  <c:v>32.430303</c:v>
                </c:pt>
                <c:pt idx="857">
                  <c:v>32.458715</c:v>
                </c:pt>
                <c:pt idx="858">
                  <c:v>32.515592</c:v>
                </c:pt>
                <c:pt idx="859">
                  <c:v>32.533141</c:v>
                </c:pt>
                <c:pt idx="860">
                  <c:v>32.53319</c:v>
                </c:pt>
                <c:pt idx="861">
                  <c:v>32.626031</c:v>
                </c:pt>
                <c:pt idx="862">
                  <c:v>32.626056</c:v>
                </c:pt>
                <c:pt idx="863">
                  <c:v>32.682745</c:v>
                </c:pt>
                <c:pt idx="864">
                  <c:v>32.70794</c:v>
                </c:pt>
                <c:pt idx="865">
                  <c:v>32.750011</c:v>
                </c:pt>
                <c:pt idx="866">
                  <c:v>32.80048</c:v>
                </c:pt>
                <c:pt idx="867">
                  <c:v>32.846493</c:v>
                </c:pt>
                <c:pt idx="868">
                  <c:v>32.846545</c:v>
                </c:pt>
                <c:pt idx="869">
                  <c:v>32.867127</c:v>
                </c:pt>
                <c:pt idx="870">
                  <c:v>32.877918</c:v>
                </c:pt>
                <c:pt idx="871">
                  <c:v>32.877919</c:v>
                </c:pt>
                <c:pt idx="872">
                  <c:v>32.952765</c:v>
                </c:pt>
                <c:pt idx="873">
                  <c:v>32.9967</c:v>
                </c:pt>
                <c:pt idx="874">
                  <c:v>33.041023</c:v>
                </c:pt>
                <c:pt idx="875">
                  <c:v>33.061773</c:v>
                </c:pt>
                <c:pt idx="876">
                  <c:v>33.134881</c:v>
                </c:pt>
                <c:pt idx="877">
                  <c:v>33.134887</c:v>
                </c:pt>
                <c:pt idx="878">
                  <c:v>33.194451</c:v>
                </c:pt>
                <c:pt idx="879">
                  <c:v>33.19914</c:v>
                </c:pt>
                <c:pt idx="880">
                  <c:v>33.228519</c:v>
                </c:pt>
                <c:pt idx="881">
                  <c:v>33.281984</c:v>
                </c:pt>
                <c:pt idx="882">
                  <c:v>33.434175</c:v>
                </c:pt>
                <c:pt idx="883">
                  <c:v>33.45489199999999</c:v>
                </c:pt>
                <c:pt idx="884">
                  <c:v>33.46071</c:v>
                </c:pt>
                <c:pt idx="885">
                  <c:v>33.474829</c:v>
                </c:pt>
                <c:pt idx="886">
                  <c:v>33.476626</c:v>
                </c:pt>
                <c:pt idx="887">
                  <c:v>33.498573</c:v>
                </c:pt>
                <c:pt idx="888">
                  <c:v>33.498573</c:v>
                </c:pt>
                <c:pt idx="889">
                  <c:v>33.74828</c:v>
                </c:pt>
                <c:pt idx="890">
                  <c:v>33.748361</c:v>
                </c:pt>
                <c:pt idx="891">
                  <c:v>33.81281</c:v>
                </c:pt>
                <c:pt idx="892">
                  <c:v>33.812813</c:v>
                </c:pt>
                <c:pt idx="893">
                  <c:v>33.815875</c:v>
                </c:pt>
                <c:pt idx="894">
                  <c:v>33.869375</c:v>
                </c:pt>
                <c:pt idx="895">
                  <c:v>33.987038</c:v>
                </c:pt>
                <c:pt idx="896">
                  <c:v>34.042105</c:v>
                </c:pt>
                <c:pt idx="897">
                  <c:v>34.042119</c:v>
                </c:pt>
                <c:pt idx="898">
                  <c:v>34.062853</c:v>
                </c:pt>
                <c:pt idx="899">
                  <c:v>34.141907</c:v>
                </c:pt>
                <c:pt idx="900">
                  <c:v>34.207154</c:v>
                </c:pt>
                <c:pt idx="901">
                  <c:v>34.278023</c:v>
                </c:pt>
                <c:pt idx="902">
                  <c:v>34.432484</c:v>
                </c:pt>
                <c:pt idx="903">
                  <c:v>34.432484</c:v>
                </c:pt>
                <c:pt idx="904">
                  <c:v>34.432484</c:v>
                </c:pt>
                <c:pt idx="905">
                  <c:v>34.432484</c:v>
                </c:pt>
                <c:pt idx="906">
                  <c:v>34.453594</c:v>
                </c:pt>
                <c:pt idx="907">
                  <c:v>34.497907</c:v>
                </c:pt>
                <c:pt idx="908">
                  <c:v>34.497914</c:v>
                </c:pt>
                <c:pt idx="909">
                  <c:v>34.61181</c:v>
                </c:pt>
                <c:pt idx="910">
                  <c:v>34.810513</c:v>
                </c:pt>
                <c:pt idx="911">
                  <c:v>34.813504</c:v>
                </c:pt>
                <c:pt idx="912">
                  <c:v>34.884139</c:v>
                </c:pt>
                <c:pt idx="913">
                  <c:v>34.899649</c:v>
                </c:pt>
                <c:pt idx="914">
                  <c:v>35.025877</c:v>
                </c:pt>
                <c:pt idx="915">
                  <c:v>35.04547</c:v>
                </c:pt>
                <c:pt idx="916">
                  <c:v>35.155401</c:v>
                </c:pt>
                <c:pt idx="917">
                  <c:v>35.214285</c:v>
                </c:pt>
                <c:pt idx="918">
                  <c:v>35.275449</c:v>
                </c:pt>
                <c:pt idx="919">
                  <c:v>35.27668</c:v>
                </c:pt>
                <c:pt idx="920">
                  <c:v>35.30215</c:v>
                </c:pt>
                <c:pt idx="921">
                  <c:v>35.355342</c:v>
                </c:pt>
                <c:pt idx="922">
                  <c:v>35.466666</c:v>
                </c:pt>
                <c:pt idx="923">
                  <c:v>35.469249</c:v>
                </c:pt>
                <c:pt idx="924">
                  <c:v>35.607009</c:v>
                </c:pt>
                <c:pt idx="925">
                  <c:v>35.62107</c:v>
                </c:pt>
                <c:pt idx="926">
                  <c:v>35.629622</c:v>
                </c:pt>
                <c:pt idx="927">
                  <c:v>35.724399</c:v>
                </c:pt>
                <c:pt idx="928">
                  <c:v>35.760453</c:v>
                </c:pt>
                <c:pt idx="929">
                  <c:v>35.832349</c:v>
                </c:pt>
                <c:pt idx="930">
                  <c:v>35.890904</c:v>
                </c:pt>
                <c:pt idx="931">
                  <c:v>36.03392</c:v>
                </c:pt>
                <c:pt idx="932">
                  <c:v>36.083997</c:v>
                </c:pt>
                <c:pt idx="933">
                  <c:v>36.133788</c:v>
                </c:pt>
                <c:pt idx="934">
                  <c:v>36.260069</c:v>
                </c:pt>
                <c:pt idx="935">
                  <c:v>36.435165</c:v>
                </c:pt>
                <c:pt idx="936">
                  <c:v>36.49534</c:v>
                </c:pt>
                <c:pt idx="937">
                  <c:v>36.51643</c:v>
                </c:pt>
                <c:pt idx="938">
                  <c:v>36.529607</c:v>
                </c:pt>
                <c:pt idx="939">
                  <c:v>36.536321</c:v>
                </c:pt>
                <c:pt idx="940">
                  <c:v>36.542792</c:v>
                </c:pt>
                <c:pt idx="941">
                  <c:v>36.61298</c:v>
                </c:pt>
                <c:pt idx="942">
                  <c:v>36.687267</c:v>
                </c:pt>
                <c:pt idx="943">
                  <c:v>36.750024</c:v>
                </c:pt>
                <c:pt idx="944">
                  <c:v>36.863556</c:v>
                </c:pt>
                <c:pt idx="945">
                  <c:v>36.99514</c:v>
                </c:pt>
                <c:pt idx="946">
                  <c:v>37.011559</c:v>
                </c:pt>
                <c:pt idx="947">
                  <c:v>37.036677</c:v>
                </c:pt>
                <c:pt idx="948">
                  <c:v>37.042758</c:v>
                </c:pt>
                <c:pt idx="949">
                  <c:v>37.072091</c:v>
                </c:pt>
                <c:pt idx="950">
                  <c:v>37.103313</c:v>
                </c:pt>
                <c:pt idx="951">
                  <c:v>37.45780799999999</c:v>
                </c:pt>
                <c:pt idx="952">
                  <c:v>37.611758</c:v>
                </c:pt>
                <c:pt idx="953">
                  <c:v>37.674842</c:v>
                </c:pt>
                <c:pt idx="954">
                  <c:v>37.746978</c:v>
                </c:pt>
                <c:pt idx="955">
                  <c:v>38.133769</c:v>
                </c:pt>
                <c:pt idx="956">
                  <c:v>38.34566</c:v>
                </c:pt>
                <c:pt idx="957">
                  <c:v>38.369058</c:v>
                </c:pt>
                <c:pt idx="958">
                  <c:v>38.380124</c:v>
                </c:pt>
                <c:pt idx="959">
                  <c:v>38.388769</c:v>
                </c:pt>
                <c:pt idx="960">
                  <c:v>38.896959</c:v>
                </c:pt>
                <c:pt idx="961">
                  <c:v>38.95762199999999</c:v>
                </c:pt>
                <c:pt idx="962">
                  <c:v>38.969919</c:v>
                </c:pt>
                <c:pt idx="963">
                  <c:v>39.011204</c:v>
                </c:pt>
                <c:pt idx="964">
                  <c:v>39.015393</c:v>
                </c:pt>
                <c:pt idx="965">
                  <c:v>39.033391</c:v>
                </c:pt>
                <c:pt idx="966">
                  <c:v>39.037488</c:v>
                </c:pt>
                <c:pt idx="967">
                  <c:v>39.173922</c:v>
                </c:pt>
                <c:pt idx="968">
                  <c:v>39.173993</c:v>
                </c:pt>
                <c:pt idx="969">
                  <c:v>39.67429</c:v>
                </c:pt>
                <c:pt idx="970">
                  <c:v>39.841795</c:v>
                </c:pt>
                <c:pt idx="971">
                  <c:v>40.201705</c:v>
                </c:pt>
                <c:pt idx="972">
                  <c:v>40.222626</c:v>
                </c:pt>
                <c:pt idx="973">
                  <c:v>40.501848</c:v>
                </c:pt>
                <c:pt idx="974">
                  <c:v>40.608597</c:v>
                </c:pt>
                <c:pt idx="975">
                  <c:v>40.923556</c:v>
                </c:pt>
                <c:pt idx="976">
                  <c:v>41.003165</c:v>
                </c:pt>
                <c:pt idx="977">
                  <c:v>41.01587</c:v>
                </c:pt>
                <c:pt idx="978">
                  <c:v>41.234899</c:v>
                </c:pt>
                <c:pt idx="979">
                  <c:v>41.311707</c:v>
                </c:pt>
                <c:pt idx="980">
                  <c:v>41.31187999999999</c:v>
                </c:pt>
                <c:pt idx="981">
                  <c:v>41.360641</c:v>
                </c:pt>
                <c:pt idx="982">
                  <c:v>42.052314</c:v>
                </c:pt>
                <c:pt idx="983">
                  <c:v>43.218108</c:v>
                </c:pt>
                <c:pt idx="984">
                  <c:v>43.46352</c:v>
                </c:pt>
                <c:pt idx="985">
                  <c:v>43.474621</c:v>
                </c:pt>
                <c:pt idx="986">
                  <c:v>43.860845</c:v>
                </c:pt>
                <c:pt idx="987">
                  <c:v>43.860907</c:v>
                </c:pt>
                <c:pt idx="988">
                  <c:v>43.954014</c:v>
                </c:pt>
                <c:pt idx="989">
                  <c:v>43.954014</c:v>
                </c:pt>
                <c:pt idx="990">
                  <c:v>44.588312</c:v>
                </c:pt>
                <c:pt idx="991">
                  <c:v>46.610735</c:v>
                </c:pt>
                <c:pt idx="992">
                  <c:v>46.840327</c:v>
                </c:pt>
                <c:pt idx="993">
                  <c:v>46.840329</c:v>
                </c:pt>
                <c:pt idx="994">
                  <c:v>46.93245</c:v>
                </c:pt>
                <c:pt idx="995">
                  <c:v>46.93245</c:v>
                </c:pt>
                <c:pt idx="996">
                  <c:v>47.546036</c:v>
                </c:pt>
                <c:pt idx="997">
                  <c:v>48.119942</c:v>
                </c:pt>
                <c:pt idx="998">
                  <c:v>49.00487</c:v>
                </c:pt>
                <c:pt idx="999">
                  <c:v>49.00487</c:v>
                </c:pt>
                <c:pt idx="1000">
                  <c:v>49.063501</c:v>
                </c:pt>
                <c:pt idx="1001">
                  <c:v>49.06352</c:v>
                </c:pt>
                <c:pt idx="1002">
                  <c:v>49.329403</c:v>
                </c:pt>
                <c:pt idx="1003">
                  <c:v>49.734795</c:v>
                </c:pt>
                <c:pt idx="1004">
                  <c:v>49.734799</c:v>
                </c:pt>
                <c:pt idx="1005">
                  <c:v>49.74414</c:v>
                </c:pt>
                <c:pt idx="1006">
                  <c:v>49.74414</c:v>
                </c:pt>
                <c:pt idx="1007">
                  <c:v>50.052609</c:v>
                </c:pt>
                <c:pt idx="1008">
                  <c:v>50.052609</c:v>
                </c:pt>
                <c:pt idx="1009">
                  <c:v>50.31776699999999</c:v>
                </c:pt>
                <c:pt idx="1010">
                  <c:v>50.320635</c:v>
                </c:pt>
                <c:pt idx="1011">
                  <c:v>50.320648</c:v>
                </c:pt>
                <c:pt idx="1012">
                  <c:v>50.4533</c:v>
                </c:pt>
                <c:pt idx="1013">
                  <c:v>50.4533</c:v>
                </c:pt>
                <c:pt idx="1014">
                  <c:v>51.14104</c:v>
                </c:pt>
                <c:pt idx="1015">
                  <c:v>51.310818</c:v>
                </c:pt>
                <c:pt idx="1016">
                  <c:v>51.635864</c:v>
                </c:pt>
                <c:pt idx="1017">
                  <c:v>51.635864</c:v>
                </c:pt>
                <c:pt idx="1018">
                  <c:v>51.699099</c:v>
                </c:pt>
                <c:pt idx="1019">
                  <c:v>51.699104</c:v>
                </c:pt>
                <c:pt idx="1020">
                  <c:v>52.102012</c:v>
                </c:pt>
                <c:pt idx="1021">
                  <c:v>52.10251</c:v>
                </c:pt>
                <c:pt idx="1022">
                  <c:v>52.175287</c:v>
                </c:pt>
                <c:pt idx="1023">
                  <c:v>52.175287</c:v>
                </c:pt>
                <c:pt idx="1024">
                  <c:v>52.372427</c:v>
                </c:pt>
                <c:pt idx="1025">
                  <c:v>53.375241</c:v>
                </c:pt>
                <c:pt idx="1026">
                  <c:v>56.109239</c:v>
                </c:pt>
                <c:pt idx="1027">
                  <c:v>57.29911</c:v>
                </c:pt>
                <c:pt idx="1028">
                  <c:v>64.918647</c:v>
                </c:pt>
                <c:pt idx="1029">
                  <c:v>66.903412</c:v>
                </c:pt>
                <c:pt idx="1030">
                  <c:v>68.488094</c:v>
                </c:pt>
                <c:pt idx="1031">
                  <c:v>71.148287</c:v>
                </c:pt>
                <c:pt idx="1032">
                  <c:v>71.31073799999993</c:v>
                </c:pt>
                <c:pt idx="1033">
                  <c:v>72.131218</c:v>
                </c:pt>
                <c:pt idx="1034">
                  <c:v>72.234164</c:v>
                </c:pt>
                <c:pt idx="1035">
                  <c:v>73.990733</c:v>
                </c:pt>
                <c:pt idx="1036">
                  <c:v>73.990733</c:v>
                </c:pt>
                <c:pt idx="1037">
                  <c:v>74.82758699999998</c:v>
                </c:pt>
                <c:pt idx="1038">
                  <c:v>76.21412</c:v>
                </c:pt>
                <c:pt idx="1039">
                  <c:v>77.52353799999995</c:v>
                </c:pt>
                <c:pt idx="1040">
                  <c:v>77.52353799999995</c:v>
                </c:pt>
                <c:pt idx="1041">
                  <c:v>81.311172</c:v>
                </c:pt>
              </c:numCache>
            </c:numRef>
          </c:xVal>
          <c:yVal>
            <c:numRef>
              <c:f>data!$I$2:$I$1043</c:f>
              <c:numCache>
                <c:formatCode>0.00%</c:formatCode>
                <c:ptCount val="1042"/>
                <c:pt idx="0">
                  <c:v>0.000369652662499289</c:v>
                </c:pt>
                <c:pt idx="1">
                  <c:v>0.000366097984423323</c:v>
                </c:pt>
                <c:pt idx="2">
                  <c:v>0.000693738149678353</c:v>
                </c:pt>
                <c:pt idx="3">
                  <c:v>0.00119129220620084</c:v>
                </c:pt>
                <c:pt idx="4">
                  <c:v>0.00159512269350791</c:v>
                </c:pt>
                <c:pt idx="5">
                  <c:v>0.001733806099095</c:v>
                </c:pt>
                <c:pt idx="6">
                  <c:v>0.00177131032630497</c:v>
                </c:pt>
                <c:pt idx="7">
                  <c:v>0.00224674258519406</c:v>
                </c:pt>
                <c:pt idx="8">
                  <c:v>0.00246678846716642</c:v>
                </c:pt>
                <c:pt idx="9">
                  <c:v>0.00338476767515208</c:v>
                </c:pt>
                <c:pt idx="10">
                  <c:v>0.00300649114862855</c:v>
                </c:pt>
                <c:pt idx="11">
                  <c:v>0.00337456403177082</c:v>
                </c:pt>
                <c:pt idx="12">
                  <c:v>0.00352506750986032</c:v>
                </c:pt>
                <c:pt idx="13">
                  <c:v>0.00385341728435812</c:v>
                </c:pt>
                <c:pt idx="14">
                  <c:v>0.00457007863984568</c:v>
                </c:pt>
                <c:pt idx="15">
                  <c:v>0.00438591462219081</c:v>
                </c:pt>
                <c:pt idx="16">
                  <c:v>0.00520850461644233</c:v>
                </c:pt>
                <c:pt idx="17">
                  <c:v>0.00555848822314245</c:v>
                </c:pt>
                <c:pt idx="18">
                  <c:v>0.00708823925592635</c:v>
                </c:pt>
                <c:pt idx="19">
                  <c:v>0.0077510980595693</c:v>
                </c:pt>
                <c:pt idx="20">
                  <c:v>0.00843652788224036</c:v>
                </c:pt>
                <c:pt idx="21">
                  <c:v>0.0151931084135353</c:v>
                </c:pt>
                <c:pt idx="22">
                  <c:v>0.0182860095836843</c:v>
                </c:pt>
                <c:pt idx="23">
                  <c:v>0.0243588001074693</c:v>
                </c:pt>
                <c:pt idx="24">
                  <c:v>0.0333977077016183</c:v>
                </c:pt>
                <c:pt idx="25">
                  <c:v>0.0434693054731404</c:v>
                </c:pt>
                <c:pt idx="26">
                  <c:v>0.0501002631786054</c:v>
                </c:pt>
                <c:pt idx="27">
                  <c:v>0.0578374388653923</c:v>
                </c:pt>
                <c:pt idx="28">
                  <c:v>0.0765780713209338</c:v>
                </c:pt>
                <c:pt idx="29">
                  <c:v>0.170344941011028</c:v>
                </c:pt>
                <c:pt idx="30">
                  <c:v>0.222144004179251</c:v>
                </c:pt>
                <c:pt idx="31">
                  <c:v>0.249517931865007</c:v>
                </c:pt>
                <c:pt idx="32">
                  <c:v>0.359694396618887</c:v>
                </c:pt>
                <c:pt idx="33">
                  <c:v>0.369156449824134</c:v>
                </c:pt>
                <c:pt idx="34">
                  <c:v>0.422485981662428</c:v>
                </c:pt>
                <c:pt idx="35">
                  <c:v>0.422485981662428</c:v>
                </c:pt>
                <c:pt idx="36">
                  <c:v>0.438358673737686</c:v>
                </c:pt>
                <c:pt idx="37">
                  <c:v>0.456323408696578</c:v>
                </c:pt>
                <c:pt idx="38">
                  <c:v>0.463397356638763</c:v>
                </c:pt>
                <c:pt idx="39">
                  <c:v>0.468486598036067</c:v>
                </c:pt>
                <c:pt idx="40">
                  <c:v>0.507880583072448</c:v>
                </c:pt>
                <c:pt idx="41">
                  <c:v>0.546738502829197</c:v>
                </c:pt>
                <c:pt idx="42">
                  <c:v>0.548010671291579</c:v>
                </c:pt>
                <c:pt idx="43">
                  <c:v>0.548010671291579</c:v>
                </c:pt>
                <c:pt idx="44">
                  <c:v>0.586493145279777</c:v>
                </c:pt>
                <c:pt idx="45">
                  <c:v>0.606056364588162</c:v>
                </c:pt>
                <c:pt idx="46">
                  <c:v>0.610367260633617</c:v>
                </c:pt>
                <c:pt idx="47">
                  <c:v>0.650065598226075</c:v>
                </c:pt>
                <c:pt idx="48">
                  <c:v>0.669941500756448</c:v>
                </c:pt>
                <c:pt idx="49">
                  <c:v>0.61204602611693</c:v>
                </c:pt>
                <c:pt idx="50">
                  <c:v>0.680860584183432</c:v>
                </c:pt>
                <c:pt idx="51">
                  <c:v>0.680415426374947</c:v>
                </c:pt>
                <c:pt idx="52">
                  <c:v>0.672170736970972</c:v>
                </c:pt>
                <c:pt idx="53">
                  <c:v>0.717308198344276</c:v>
                </c:pt>
                <c:pt idx="54">
                  <c:v>0.711801698335131</c:v>
                </c:pt>
                <c:pt idx="55">
                  <c:v>0.711801698335131</c:v>
                </c:pt>
                <c:pt idx="56">
                  <c:v>0.715962934545162</c:v>
                </c:pt>
                <c:pt idx="57">
                  <c:v>0.715962934545162</c:v>
                </c:pt>
                <c:pt idx="58">
                  <c:v>0.738007156146382</c:v>
                </c:pt>
                <c:pt idx="59">
                  <c:v>0.738021035237538</c:v>
                </c:pt>
                <c:pt idx="60">
                  <c:v>0.718761099708299</c:v>
                </c:pt>
                <c:pt idx="61">
                  <c:v>0.718761099708299</c:v>
                </c:pt>
                <c:pt idx="62">
                  <c:v>0.734423769437554</c:v>
                </c:pt>
                <c:pt idx="63">
                  <c:v>0.734423769437554</c:v>
                </c:pt>
                <c:pt idx="64">
                  <c:v>0.717031288433495</c:v>
                </c:pt>
                <c:pt idx="65">
                  <c:v>0.762955079920594</c:v>
                </c:pt>
                <c:pt idx="66">
                  <c:v>0.767629773741466</c:v>
                </c:pt>
                <c:pt idx="67">
                  <c:v>0.784344227826164</c:v>
                </c:pt>
                <c:pt idx="68">
                  <c:v>0.784344227826164</c:v>
                </c:pt>
                <c:pt idx="69">
                  <c:v>0.753601826601347</c:v>
                </c:pt>
                <c:pt idx="70">
                  <c:v>0.796560767354694</c:v>
                </c:pt>
                <c:pt idx="71">
                  <c:v>0.766269181265763</c:v>
                </c:pt>
                <c:pt idx="72">
                  <c:v>0.790562922108117</c:v>
                </c:pt>
                <c:pt idx="73">
                  <c:v>0.808534134301991</c:v>
                </c:pt>
                <c:pt idx="74">
                  <c:v>0.808534341634942</c:v>
                </c:pt>
                <c:pt idx="75">
                  <c:v>0.783300779023267</c:v>
                </c:pt>
                <c:pt idx="76">
                  <c:v>0.794597173866319</c:v>
                </c:pt>
                <c:pt idx="77">
                  <c:v>0.821436541356089</c:v>
                </c:pt>
                <c:pt idx="78">
                  <c:v>0.816461400796862</c:v>
                </c:pt>
                <c:pt idx="79">
                  <c:v>0.788003829639266</c:v>
                </c:pt>
                <c:pt idx="80">
                  <c:v>0.776087158480909</c:v>
                </c:pt>
                <c:pt idx="81">
                  <c:v>0.776087158480909</c:v>
                </c:pt>
                <c:pt idx="82">
                  <c:v>0.776087158480909</c:v>
                </c:pt>
                <c:pt idx="83">
                  <c:v>0.831181230561458</c:v>
                </c:pt>
                <c:pt idx="84">
                  <c:v>0.82124133214666</c:v>
                </c:pt>
                <c:pt idx="85">
                  <c:v>0.82124133214666</c:v>
                </c:pt>
                <c:pt idx="86">
                  <c:v>0.82152827536668</c:v>
                </c:pt>
                <c:pt idx="87">
                  <c:v>0.816283585914537</c:v>
                </c:pt>
                <c:pt idx="88">
                  <c:v>0.806632217480024</c:v>
                </c:pt>
                <c:pt idx="89">
                  <c:v>0.818589950685075</c:v>
                </c:pt>
                <c:pt idx="90">
                  <c:v>0.82813661283772</c:v>
                </c:pt>
                <c:pt idx="91">
                  <c:v>0.830262571064041</c:v>
                </c:pt>
                <c:pt idx="92">
                  <c:v>0.8259452508385</c:v>
                </c:pt>
                <c:pt idx="93">
                  <c:v>0.8087897852553</c:v>
                </c:pt>
                <c:pt idx="94">
                  <c:v>0.820510994146332</c:v>
                </c:pt>
                <c:pt idx="95">
                  <c:v>0.845696822709013</c:v>
                </c:pt>
                <c:pt idx="96">
                  <c:v>0.834323864763451</c:v>
                </c:pt>
                <c:pt idx="97">
                  <c:v>0.834323864763451</c:v>
                </c:pt>
                <c:pt idx="98">
                  <c:v>0.855733406343014</c:v>
                </c:pt>
                <c:pt idx="99">
                  <c:v>0.834095252958986</c:v>
                </c:pt>
                <c:pt idx="100">
                  <c:v>0.855986272612339</c:v>
                </c:pt>
                <c:pt idx="101">
                  <c:v>0.837535507329906</c:v>
                </c:pt>
                <c:pt idx="102">
                  <c:v>0.840627503076358</c:v>
                </c:pt>
                <c:pt idx="103">
                  <c:v>0.842581604624867</c:v>
                </c:pt>
                <c:pt idx="104">
                  <c:v>0.84258297951459</c:v>
                </c:pt>
                <c:pt idx="105">
                  <c:v>0.860595213265895</c:v>
                </c:pt>
                <c:pt idx="106">
                  <c:v>0.848951653008482</c:v>
                </c:pt>
                <c:pt idx="107">
                  <c:v>0.838361599645428</c:v>
                </c:pt>
                <c:pt idx="108">
                  <c:v>0.844327299209357</c:v>
                </c:pt>
                <c:pt idx="109">
                  <c:v>0.849024902623269</c:v>
                </c:pt>
                <c:pt idx="110">
                  <c:v>0.848069828967341</c:v>
                </c:pt>
                <c:pt idx="111">
                  <c:v>0.835077640811512</c:v>
                </c:pt>
                <c:pt idx="112">
                  <c:v>0.839144574386055</c:v>
                </c:pt>
                <c:pt idx="113">
                  <c:v>0.874286695675646</c:v>
                </c:pt>
                <c:pt idx="114">
                  <c:v>0.864411417426884</c:v>
                </c:pt>
                <c:pt idx="115">
                  <c:v>0.839252343541069</c:v>
                </c:pt>
                <c:pt idx="116">
                  <c:v>0.835205946051032</c:v>
                </c:pt>
                <c:pt idx="117">
                  <c:v>0.84325705384415</c:v>
                </c:pt>
                <c:pt idx="118">
                  <c:v>0.828744486523795</c:v>
                </c:pt>
                <c:pt idx="119">
                  <c:v>0.718545686007468</c:v>
                </c:pt>
                <c:pt idx="120">
                  <c:v>0.845062486846094</c:v>
                </c:pt>
                <c:pt idx="121">
                  <c:v>0.843384573382535</c:v>
                </c:pt>
                <c:pt idx="122">
                  <c:v>0.853506082897132</c:v>
                </c:pt>
                <c:pt idx="123">
                  <c:v>0.85350612303735</c:v>
                </c:pt>
                <c:pt idx="124">
                  <c:v>0.858204045827778</c:v>
                </c:pt>
                <c:pt idx="125">
                  <c:v>0.86771087980912</c:v>
                </c:pt>
                <c:pt idx="126">
                  <c:v>0.859891180022948</c:v>
                </c:pt>
                <c:pt idx="127">
                  <c:v>0.852570311101271</c:v>
                </c:pt>
                <c:pt idx="128">
                  <c:v>0.84748790366332</c:v>
                </c:pt>
                <c:pt idx="129">
                  <c:v>0.854039355464738</c:v>
                </c:pt>
                <c:pt idx="130">
                  <c:v>0.861343196905996</c:v>
                </c:pt>
                <c:pt idx="131">
                  <c:v>0.874821753959378</c:v>
                </c:pt>
                <c:pt idx="132">
                  <c:v>0.859762815445715</c:v>
                </c:pt>
                <c:pt idx="133">
                  <c:v>0.85816665608745</c:v>
                </c:pt>
                <c:pt idx="134">
                  <c:v>0.852212857225504</c:v>
                </c:pt>
                <c:pt idx="135">
                  <c:v>0.852212857225504</c:v>
                </c:pt>
                <c:pt idx="136">
                  <c:v>0.882632246277663</c:v>
                </c:pt>
                <c:pt idx="137">
                  <c:v>0.882632246277663</c:v>
                </c:pt>
                <c:pt idx="138">
                  <c:v>0.851454933471278</c:v>
                </c:pt>
                <c:pt idx="139">
                  <c:v>0.885646725329647</c:v>
                </c:pt>
                <c:pt idx="140">
                  <c:v>0.870413229574123</c:v>
                </c:pt>
                <c:pt idx="141">
                  <c:v>0.873463125911033</c:v>
                </c:pt>
                <c:pt idx="142">
                  <c:v>0.85286611623426</c:v>
                </c:pt>
                <c:pt idx="143">
                  <c:v>0.873270745714349</c:v>
                </c:pt>
                <c:pt idx="144">
                  <c:v>0.873270745714349</c:v>
                </c:pt>
                <c:pt idx="145">
                  <c:v>0.865290859582402</c:v>
                </c:pt>
                <c:pt idx="146">
                  <c:v>0.882801247764326</c:v>
                </c:pt>
                <c:pt idx="147">
                  <c:v>0.880796847381424</c:v>
                </c:pt>
                <c:pt idx="148">
                  <c:v>0.860867394659012</c:v>
                </c:pt>
                <c:pt idx="149">
                  <c:v>0.861795387280651</c:v>
                </c:pt>
                <c:pt idx="150">
                  <c:v>0.847404287051918</c:v>
                </c:pt>
                <c:pt idx="151">
                  <c:v>0.86623570760509</c:v>
                </c:pt>
                <c:pt idx="152">
                  <c:v>0.894234428951365</c:v>
                </c:pt>
                <c:pt idx="153">
                  <c:v>0.886581514911829</c:v>
                </c:pt>
                <c:pt idx="154">
                  <c:v>0.86825999589524</c:v>
                </c:pt>
                <c:pt idx="155">
                  <c:v>0.86291258308799</c:v>
                </c:pt>
                <c:pt idx="156">
                  <c:v>0.878567042921033</c:v>
                </c:pt>
                <c:pt idx="157">
                  <c:v>0.860629485332953</c:v>
                </c:pt>
                <c:pt idx="158">
                  <c:v>0.874935387774745</c:v>
                </c:pt>
                <c:pt idx="159">
                  <c:v>0.864149265852553</c:v>
                </c:pt>
                <c:pt idx="160">
                  <c:v>0.869846758952071</c:v>
                </c:pt>
                <c:pt idx="161">
                  <c:v>0.863252193066213</c:v>
                </c:pt>
                <c:pt idx="162">
                  <c:v>0.897216306118399</c:v>
                </c:pt>
                <c:pt idx="163">
                  <c:v>0.853826215445465</c:v>
                </c:pt>
                <c:pt idx="164">
                  <c:v>0.876423139923054</c:v>
                </c:pt>
                <c:pt idx="165">
                  <c:v>0.915301347593048</c:v>
                </c:pt>
                <c:pt idx="166">
                  <c:v>0.904408565432991</c:v>
                </c:pt>
                <c:pt idx="167">
                  <c:v>0.867507220909307</c:v>
                </c:pt>
                <c:pt idx="168">
                  <c:v>0.85392700857966</c:v>
                </c:pt>
                <c:pt idx="169">
                  <c:v>0.885754748938738</c:v>
                </c:pt>
                <c:pt idx="170">
                  <c:v>0.885754759061054</c:v>
                </c:pt>
                <c:pt idx="171">
                  <c:v>0.847350648900444</c:v>
                </c:pt>
                <c:pt idx="172">
                  <c:v>0.878456536901251</c:v>
                </c:pt>
                <c:pt idx="173">
                  <c:v>0.861192539847943</c:v>
                </c:pt>
                <c:pt idx="174">
                  <c:v>0.85370460524524</c:v>
                </c:pt>
                <c:pt idx="175">
                  <c:v>0.877411568354801</c:v>
                </c:pt>
                <c:pt idx="176">
                  <c:v>0.876989648591052</c:v>
                </c:pt>
                <c:pt idx="177">
                  <c:v>0.867399821742388</c:v>
                </c:pt>
                <c:pt idx="178">
                  <c:v>0.879813563878472</c:v>
                </c:pt>
                <c:pt idx="179">
                  <c:v>0.892991110485221</c:v>
                </c:pt>
                <c:pt idx="180">
                  <c:v>0.885705322019686</c:v>
                </c:pt>
                <c:pt idx="181">
                  <c:v>0.875397671494443</c:v>
                </c:pt>
                <c:pt idx="182">
                  <c:v>0.880052452974891</c:v>
                </c:pt>
                <c:pt idx="183">
                  <c:v>0.87713535164813</c:v>
                </c:pt>
                <c:pt idx="184">
                  <c:v>0.916970364937192</c:v>
                </c:pt>
                <c:pt idx="185">
                  <c:v>0.905717782269326</c:v>
                </c:pt>
                <c:pt idx="186">
                  <c:v>0.885004802965552</c:v>
                </c:pt>
                <c:pt idx="187">
                  <c:v>0.858928585137328</c:v>
                </c:pt>
                <c:pt idx="188">
                  <c:v>0.863819579234278</c:v>
                </c:pt>
                <c:pt idx="189">
                  <c:v>0.842548643921274</c:v>
                </c:pt>
                <c:pt idx="190">
                  <c:v>0.86948685826824</c:v>
                </c:pt>
                <c:pt idx="191">
                  <c:v>0.858471530117314</c:v>
                </c:pt>
                <c:pt idx="192">
                  <c:v>0.869143915953845</c:v>
                </c:pt>
                <c:pt idx="193">
                  <c:v>0.875482736644143</c:v>
                </c:pt>
                <c:pt idx="194">
                  <c:v>0.879430215373637</c:v>
                </c:pt>
                <c:pt idx="195">
                  <c:v>0.886287402997943</c:v>
                </c:pt>
                <c:pt idx="196">
                  <c:v>0.912011562493771</c:v>
                </c:pt>
                <c:pt idx="197">
                  <c:v>0.879668832563711</c:v>
                </c:pt>
                <c:pt idx="198">
                  <c:v>0.894479919542919</c:v>
                </c:pt>
                <c:pt idx="199">
                  <c:v>0.870896341180257</c:v>
                </c:pt>
                <c:pt idx="200">
                  <c:v>0.870896341180257</c:v>
                </c:pt>
                <c:pt idx="201">
                  <c:v>0.88727749323471</c:v>
                </c:pt>
                <c:pt idx="202">
                  <c:v>0.912241112532198</c:v>
                </c:pt>
                <c:pt idx="203">
                  <c:v>0.890172145010232</c:v>
                </c:pt>
                <c:pt idx="204">
                  <c:v>0.889159453038445</c:v>
                </c:pt>
                <c:pt idx="205">
                  <c:v>0.885670474376808</c:v>
                </c:pt>
                <c:pt idx="206">
                  <c:v>0.872050012578094</c:v>
                </c:pt>
                <c:pt idx="207">
                  <c:v>0.905728654683641</c:v>
                </c:pt>
                <c:pt idx="208">
                  <c:v>0.880820606550901</c:v>
                </c:pt>
                <c:pt idx="209">
                  <c:v>0.878103501939903</c:v>
                </c:pt>
                <c:pt idx="210">
                  <c:v>0.882379583850835</c:v>
                </c:pt>
                <c:pt idx="211">
                  <c:v>0.890001708248996</c:v>
                </c:pt>
                <c:pt idx="212">
                  <c:v>0.917639141107039</c:v>
                </c:pt>
                <c:pt idx="213">
                  <c:v>0.917639141107039</c:v>
                </c:pt>
                <c:pt idx="214">
                  <c:v>0.890915291928603</c:v>
                </c:pt>
                <c:pt idx="215">
                  <c:v>0.905446878731319</c:v>
                </c:pt>
                <c:pt idx="216">
                  <c:v>0.851748787440633</c:v>
                </c:pt>
                <c:pt idx="217">
                  <c:v>0.878318551237364</c:v>
                </c:pt>
                <c:pt idx="218">
                  <c:v>0.878318551237364</c:v>
                </c:pt>
                <c:pt idx="219">
                  <c:v>0.87594931327288</c:v>
                </c:pt>
                <c:pt idx="220">
                  <c:v>0.875949583433998</c:v>
                </c:pt>
                <c:pt idx="221">
                  <c:v>0.901973485643665</c:v>
                </c:pt>
                <c:pt idx="222">
                  <c:v>0.903637112331072</c:v>
                </c:pt>
                <c:pt idx="223">
                  <c:v>0.872612140726664</c:v>
                </c:pt>
                <c:pt idx="224">
                  <c:v>0.883392690488526</c:v>
                </c:pt>
                <c:pt idx="225">
                  <c:v>0.893968129321824</c:v>
                </c:pt>
                <c:pt idx="226">
                  <c:v>0.897885288225015</c:v>
                </c:pt>
                <c:pt idx="227">
                  <c:v>0.886345075415835</c:v>
                </c:pt>
                <c:pt idx="228">
                  <c:v>0.886468116003998</c:v>
                </c:pt>
                <c:pt idx="229">
                  <c:v>0.88617557095479</c:v>
                </c:pt>
                <c:pt idx="230">
                  <c:v>0.88617557095479</c:v>
                </c:pt>
                <c:pt idx="231">
                  <c:v>0.881697200147132</c:v>
                </c:pt>
                <c:pt idx="232">
                  <c:v>0.8926554907937</c:v>
                </c:pt>
                <c:pt idx="233">
                  <c:v>0.892658781244429</c:v>
                </c:pt>
                <c:pt idx="234">
                  <c:v>0.892658781244429</c:v>
                </c:pt>
                <c:pt idx="235">
                  <c:v>0.901902259095859</c:v>
                </c:pt>
                <c:pt idx="236">
                  <c:v>0.916496542475562</c:v>
                </c:pt>
                <c:pt idx="237">
                  <c:v>0.881275535186505</c:v>
                </c:pt>
                <c:pt idx="238">
                  <c:v>0.91276577624473</c:v>
                </c:pt>
                <c:pt idx="239">
                  <c:v>0.883831120098405</c:v>
                </c:pt>
                <c:pt idx="240">
                  <c:v>0.91169251826891</c:v>
                </c:pt>
                <c:pt idx="241">
                  <c:v>0.91169251826891</c:v>
                </c:pt>
                <c:pt idx="242">
                  <c:v>0.927972366884833</c:v>
                </c:pt>
                <c:pt idx="243">
                  <c:v>0.888731779959817</c:v>
                </c:pt>
                <c:pt idx="244">
                  <c:v>0.884050177483882</c:v>
                </c:pt>
                <c:pt idx="245">
                  <c:v>0.884050070675998</c:v>
                </c:pt>
                <c:pt idx="246">
                  <c:v>0.890507231011379</c:v>
                </c:pt>
                <c:pt idx="247">
                  <c:v>0.890507347941578</c:v>
                </c:pt>
                <c:pt idx="248">
                  <c:v>0.918604451216613</c:v>
                </c:pt>
                <c:pt idx="249">
                  <c:v>0.918604451216613</c:v>
                </c:pt>
                <c:pt idx="250">
                  <c:v>0.891732489520891</c:v>
                </c:pt>
                <c:pt idx="251">
                  <c:v>0.891732414127091</c:v>
                </c:pt>
                <c:pt idx="252">
                  <c:v>0.894464792614555</c:v>
                </c:pt>
                <c:pt idx="253">
                  <c:v>0.890046296003001</c:v>
                </c:pt>
                <c:pt idx="254">
                  <c:v>0.880617620610567</c:v>
                </c:pt>
                <c:pt idx="255">
                  <c:v>0.879960655088997</c:v>
                </c:pt>
                <c:pt idx="256">
                  <c:v>0.879960610760235</c:v>
                </c:pt>
                <c:pt idx="257">
                  <c:v>0.914224512949294</c:v>
                </c:pt>
                <c:pt idx="258">
                  <c:v>0.899926584449043</c:v>
                </c:pt>
                <c:pt idx="259">
                  <c:v>0.899848535809426</c:v>
                </c:pt>
                <c:pt idx="260">
                  <c:v>0.892661988971404</c:v>
                </c:pt>
                <c:pt idx="261">
                  <c:v>0.921025945810986</c:v>
                </c:pt>
                <c:pt idx="262">
                  <c:v>0.886136416790103</c:v>
                </c:pt>
                <c:pt idx="263">
                  <c:v>0.889456464472242</c:v>
                </c:pt>
                <c:pt idx="264">
                  <c:v>0.891657697125557</c:v>
                </c:pt>
                <c:pt idx="265">
                  <c:v>0.91516465339704</c:v>
                </c:pt>
                <c:pt idx="266">
                  <c:v>0.908033200229697</c:v>
                </c:pt>
                <c:pt idx="267">
                  <c:v>0.900588292101046</c:v>
                </c:pt>
                <c:pt idx="268">
                  <c:v>0.894273016615412</c:v>
                </c:pt>
                <c:pt idx="269">
                  <c:v>0.894280560533053</c:v>
                </c:pt>
                <c:pt idx="270">
                  <c:v>0.895367390091055</c:v>
                </c:pt>
                <c:pt idx="271">
                  <c:v>0.897048219130612</c:v>
                </c:pt>
                <c:pt idx="272">
                  <c:v>0.88606375077918</c:v>
                </c:pt>
                <c:pt idx="273">
                  <c:v>0.906670906506847</c:v>
                </c:pt>
                <c:pt idx="274">
                  <c:v>0.911952769989278</c:v>
                </c:pt>
                <c:pt idx="275">
                  <c:v>0.915837043233631</c:v>
                </c:pt>
                <c:pt idx="276">
                  <c:v>0.88490835300293</c:v>
                </c:pt>
                <c:pt idx="277">
                  <c:v>0.88490835300293</c:v>
                </c:pt>
                <c:pt idx="278">
                  <c:v>0.89198933386033</c:v>
                </c:pt>
                <c:pt idx="279">
                  <c:v>0.886487176324667</c:v>
                </c:pt>
                <c:pt idx="280">
                  <c:v>0.927584358275227</c:v>
                </c:pt>
                <c:pt idx="281">
                  <c:v>0.91905757075005</c:v>
                </c:pt>
                <c:pt idx="282">
                  <c:v>0.91905757075005</c:v>
                </c:pt>
                <c:pt idx="283">
                  <c:v>0.894445151482386</c:v>
                </c:pt>
                <c:pt idx="284">
                  <c:v>0.8971216949268</c:v>
                </c:pt>
                <c:pt idx="285">
                  <c:v>0.897123735446049</c:v>
                </c:pt>
                <c:pt idx="286">
                  <c:v>0.901984974821154</c:v>
                </c:pt>
                <c:pt idx="287">
                  <c:v>0.901984974821154</c:v>
                </c:pt>
                <c:pt idx="288">
                  <c:v>0.876221944934528</c:v>
                </c:pt>
                <c:pt idx="289">
                  <c:v>0.891923318559939</c:v>
                </c:pt>
                <c:pt idx="290">
                  <c:v>0.891923318559939</c:v>
                </c:pt>
                <c:pt idx="291">
                  <c:v>0.895528186219096</c:v>
                </c:pt>
                <c:pt idx="292">
                  <c:v>0.926534839922343</c:v>
                </c:pt>
                <c:pt idx="293">
                  <c:v>0.901590577285046</c:v>
                </c:pt>
                <c:pt idx="294">
                  <c:v>0.895695561852413</c:v>
                </c:pt>
                <c:pt idx="295">
                  <c:v>0.890255273307158</c:v>
                </c:pt>
                <c:pt idx="296">
                  <c:v>0.910384803025769</c:v>
                </c:pt>
                <c:pt idx="297">
                  <c:v>0.926542856447419</c:v>
                </c:pt>
                <c:pt idx="298">
                  <c:v>0.928173877759422</c:v>
                </c:pt>
                <c:pt idx="299">
                  <c:v>0.839538808219884</c:v>
                </c:pt>
                <c:pt idx="300">
                  <c:v>0.890158909209698</c:v>
                </c:pt>
                <c:pt idx="301">
                  <c:v>0.917965068157604</c:v>
                </c:pt>
                <c:pt idx="302">
                  <c:v>0.8908537506918</c:v>
                </c:pt>
                <c:pt idx="303">
                  <c:v>0.906961359029045</c:v>
                </c:pt>
                <c:pt idx="304">
                  <c:v>0.930102430233783</c:v>
                </c:pt>
                <c:pt idx="305">
                  <c:v>0.920698095171371</c:v>
                </c:pt>
                <c:pt idx="306">
                  <c:v>0.920366709749267</c:v>
                </c:pt>
                <c:pt idx="307">
                  <c:v>0.891983938666004</c:v>
                </c:pt>
                <c:pt idx="308">
                  <c:v>0.920077338220588</c:v>
                </c:pt>
                <c:pt idx="309">
                  <c:v>0.920077252355426</c:v>
                </c:pt>
                <c:pt idx="310">
                  <c:v>0.90121885443444</c:v>
                </c:pt>
                <c:pt idx="311">
                  <c:v>0.922068976108481</c:v>
                </c:pt>
                <c:pt idx="312">
                  <c:v>0.922069284315545</c:v>
                </c:pt>
                <c:pt idx="313">
                  <c:v>0.934071211202375</c:v>
                </c:pt>
                <c:pt idx="314">
                  <c:v>0.918785731421398</c:v>
                </c:pt>
                <c:pt idx="315">
                  <c:v>0.890135660693602</c:v>
                </c:pt>
                <c:pt idx="316">
                  <c:v>0.901815017997306</c:v>
                </c:pt>
                <c:pt idx="317">
                  <c:v>0.900361464267482</c:v>
                </c:pt>
                <c:pt idx="318">
                  <c:v>0.900509131402872</c:v>
                </c:pt>
                <c:pt idx="319">
                  <c:v>0.904287577929711</c:v>
                </c:pt>
                <c:pt idx="320">
                  <c:v>0.892309078270208</c:v>
                </c:pt>
                <c:pt idx="321">
                  <c:v>0.902950642702236</c:v>
                </c:pt>
                <c:pt idx="322">
                  <c:v>0.904955252512361</c:v>
                </c:pt>
                <c:pt idx="323">
                  <c:v>0.898537869736703</c:v>
                </c:pt>
                <c:pt idx="324">
                  <c:v>0.906657692696171</c:v>
                </c:pt>
                <c:pt idx="325">
                  <c:v>0.921738695764027</c:v>
                </c:pt>
                <c:pt idx="326">
                  <c:v>0.921739825623898</c:v>
                </c:pt>
                <c:pt idx="327">
                  <c:v>0.918305481289229</c:v>
                </c:pt>
                <c:pt idx="328">
                  <c:v>0.915154813807983</c:v>
                </c:pt>
                <c:pt idx="329">
                  <c:v>0.923400243537194</c:v>
                </c:pt>
                <c:pt idx="330">
                  <c:v>0.923401592248514</c:v>
                </c:pt>
                <c:pt idx="331">
                  <c:v>0.897172783650872</c:v>
                </c:pt>
                <c:pt idx="332">
                  <c:v>0.901739616517796</c:v>
                </c:pt>
                <c:pt idx="333">
                  <c:v>0.90492208273059</c:v>
                </c:pt>
                <c:pt idx="334">
                  <c:v>0.899290397249467</c:v>
                </c:pt>
                <c:pt idx="335">
                  <c:v>0.921121454398238</c:v>
                </c:pt>
                <c:pt idx="336">
                  <c:v>0.921121454398238</c:v>
                </c:pt>
                <c:pt idx="337">
                  <c:v>0.897543200722737</c:v>
                </c:pt>
                <c:pt idx="338">
                  <c:v>0.926589415609688</c:v>
                </c:pt>
                <c:pt idx="339">
                  <c:v>0.887557048211326</c:v>
                </c:pt>
                <c:pt idx="340">
                  <c:v>0.91841918351749</c:v>
                </c:pt>
                <c:pt idx="341">
                  <c:v>0.900388564499266</c:v>
                </c:pt>
                <c:pt idx="342">
                  <c:v>0.907451477022947</c:v>
                </c:pt>
                <c:pt idx="343">
                  <c:v>0.895011808494667</c:v>
                </c:pt>
                <c:pt idx="344">
                  <c:v>0.895011808494667</c:v>
                </c:pt>
                <c:pt idx="345">
                  <c:v>0.923777618479519</c:v>
                </c:pt>
                <c:pt idx="346">
                  <c:v>0.901538854694577</c:v>
                </c:pt>
                <c:pt idx="347">
                  <c:v>0.919392580310259</c:v>
                </c:pt>
                <c:pt idx="348">
                  <c:v>0.892698966489147</c:v>
                </c:pt>
                <c:pt idx="349">
                  <c:v>0.904252027309452</c:v>
                </c:pt>
                <c:pt idx="350">
                  <c:v>0.901692609530314</c:v>
                </c:pt>
                <c:pt idx="351">
                  <c:v>0.906911061241788</c:v>
                </c:pt>
                <c:pt idx="352">
                  <c:v>0.903286392238636</c:v>
                </c:pt>
                <c:pt idx="353">
                  <c:v>0.929672138965814</c:v>
                </c:pt>
                <c:pt idx="354">
                  <c:v>0.929676098187477</c:v>
                </c:pt>
                <c:pt idx="355">
                  <c:v>0.920422738861544</c:v>
                </c:pt>
                <c:pt idx="356">
                  <c:v>0.936931845364916</c:v>
                </c:pt>
                <c:pt idx="357">
                  <c:v>0.913728253153014</c:v>
                </c:pt>
                <c:pt idx="358">
                  <c:v>0.92660779459379</c:v>
                </c:pt>
                <c:pt idx="359">
                  <c:v>0.93629748890832</c:v>
                </c:pt>
                <c:pt idx="360">
                  <c:v>0.911417333340361</c:v>
                </c:pt>
                <c:pt idx="361">
                  <c:v>0.91112346924869</c:v>
                </c:pt>
                <c:pt idx="362">
                  <c:v>0.932208127772398</c:v>
                </c:pt>
                <c:pt idx="363">
                  <c:v>0.904399166688239</c:v>
                </c:pt>
                <c:pt idx="364">
                  <c:v>0.927650747403212</c:v>
                </c:pt>
                <c:pt idx="365">
                  <c:v>0.939788065848719</c:v>
                </c:pt>
                <c:pt idx="366">
                  <c:v>0.901713625203161</c:v>
                </c:pt>
                <c:pt idx="367">
                  <c:v>0.911614806807124</c:v>
                </c:pt>
                <c:pt idx="368">
                  <c:v>0.908554623404989</c:v>
                </c:pt>
                <c:pt idx="369">
                  <c:v>0.901393052159568</c:v>
                </c:pt>
                <c:pt idx="370">
                  <c:v>0.914267545357118</c:v>
                </c:pt>
                <c:pt idx="371">
                  <c:v>0.914267480783724</c:v>
                </c:pt>
                <c:pt idx="372">
                  <c:v>0.914677350803115</c:v>
                </c:pt>
                <c:pt idx="373">
                  <c:v>0.915893579508835</c:v>
                </c:pt>
                <c:pt idx="374">
                  <c:v>0.921388311104193</c:v>
                </c:pt>
                <c:pt idx="375">
                  <c:v>0.909286784469298</c:v>
                </c:pt>
                <c:pt idx="376">
                  <c:v>0.909286784469298</c:v>
                </c:pt>
                <c:pt idx="377">
                  <c:v>0.909286784469298</c:v>
                </c:pt>
                <c:pt idx="378">
                  <c:v>0.909286784469298</c:v>
                </c:pt>
                <c:pt idx="379">
                  <c:v>0.924250390663623</c:v>
                </c:pt>
                <c:pt idx="380">
                  <c:v>0.926178095306773</c:v>
                </c:pt>
                <c:pt idx="381">
                  <c:v>0.912573126934064</c:v>
                </c:pt>
                <c:pt idx="382">
                  <c:v>0.909744392377183</c:v>
                </c:pt>
                <c:pt idx="383">
                  <c:v>0.907878182896847</c:v>
                </c:pt>
                <c:pt idx="384">
                  <c:v>0.907878182896847</c:v>
                </c:pt>
                <c:pt idx="385">
                  <c:v>0.902728294167939</c:v>
                </c:pt>
                <c:pt idx="386">
                  <c:v>0.910133524563844</c:v>
                </c:pt>
                <c:pt idx="387">
                  <c:v>0.90734628103042</c:v>
                </c:pt>
                <c:pt idx="388">
                  <c:v>0.922415843787139</c:v>
                </c:pt>
                <c:pt idx="389">
                  <c:v>0.908395873729968</c:v>
                </c:pt>
                <c:pt idx="390">
                  <c:v>0.932744236682702</c:v>
                </c:pt>
                <c:pt idx="391">
                  <c:v>0.913710259515004</c:v>
                </c:pt>
                <c:pt idx="392">
                  <c:v>0.931932971465569</c:v>
                </c:pt>
                <c:pt idx="393">
                  <c:v>0.931933068500183</c:v>
                </c:pt>
                <c:pt idx="394">
                  <c:v>0.9302504083686</c:v>
                </c:pt>
                <c:pt idx="395">
                  <c:v>0.917937348370283</c:v>
                </c:pt>
                <c:pt idx="396">
                  <c:v>0.907864005371897</c:v>
                </c:pt>
                <c:pt idx="397">
                  <c:v>0.921727759823453</c:v>
                </c:pt>
                <c:pt idx="398">
                  <c:v>0.909419530613095</c:v>
                </c:pt>
                <c:pt idx="399">
                  <c:v>0.902865138802503</c:v>
                </c:pt>
                <c:pt idx="400">
                  <c:v>0.916376279939521</c:v>
                </c:pt>
                <c:pt idx="401">
                  <c:v>0.916376371738454</c:v>
                </c:pt>
                <c:pt idx="402">
                  <c:v>0.90431928521137</c:v>
                </c:pt>
                <c:pt idx="403">
                  <c:v>0.904279232952939</c:v>
                </c:pt>
                <c:pt idx="404">
                  <c:v>0.915001735422179</c:v>
                </c:pt>
                <c:pt idx="405">
                  <c:v>0.930769863626081</c:v>
                </c:pt>
                <c:pt idx="406">
                  <c:v>0.903116071709509</c:v>
                </c:pt>
                <c:pt idx="407">
                  <c:v>0.9055914840407</c:v>
                </c:pt>
                <c:pt idx="408">
                  <c:v>0.935689679446593</c:v>
                </c:pt>
                <c:pt idx="409">
                  <c:v>0.906225489706696</c:v>
                </c:pt>
                <c:pt idx="410">
                  <c:v>0.906225489706696</c:v>
                </c:pt>
                <c:pt idx="411">
                  <c:v>0.91018583948431</c:v>
                </c:pt>
                <c:pt idx="412">
                  <c:v>0.876042938062255</c:v>
                </c:pt>
                <c:pt idx="413">
                  <c:v>0.935841041925345</c:v>
                </c:pt>
                <c:pt idx="414">
                  <c:v>0.915186723186913</c:v>
                </c:pt>
                <c:pt idx="415">
                  <c:v>0.909097506238842</c:v>
                </c:pt>
                <c:pt idx="416">
                  <c:v>0.918568728866031</c:v>
                </c:pt>
                <c:pt idx="417">
                  <c:v>0.909345423044782</c:v>
                </c:pt>
                <c:pt idx="418">
                  <c:v>0.919365310442424</c:v>
                </c:pt>
                <c:pt idx="419">
                  <c:v>0.911042277106447</c:v>
                </c:pt>
                <c:pt idx="420">
                  <c:v>0.911042277106447</c:v>
                </c:pt>
                <c:pt idx="421">
                  <c:v>0.911666472154151</c:v>
                </c:pt>
                <c:pt idx="422">
                  <c:v>0.92476561060455</c:v>
                </c:pt>
                <c:pt idx="423">
                  <c:v>0.915695662754449</c:v>
                </c:pt>
                <c:pt idx="424">
                  <c:v>0.915696016337412</c:v>
                </c:pt>
                <c:pt idx="425">
                  <c:v>0.910682581661295</c:v>
                </c:pt>
                <c:pt idx="426">
                  <c:v>0.910682581661295</c:v>
                </c:pt>
                <c:pt idx="427">
                  <c:v>0.906174295570922</c:v>
                </c:pt>
                <c:pt idx="428">
                  <c:v>0.90253043570413</c:v>
                </c:pt>
                <c:pt idx="429">
                  <c:v>0.917010966593039</c:v>
                </c:pt>
                <c:pt idx="430">
                  <c:v>0.931546576841766</c:v>
                </c:pt>
                <c:pt idx="431">
                  <c:v>0.93220759198775</c:v>
                </c:pt>
                <c:pt idx="432">
                  <c:v>0.933500543309716</c:v>
                </c:pt>
                <c:pt idx="433">
                  <c:v>0.933500543309716</c:v>
                </c:pt>
                <c:pt idx="434">
                  <c:v>0.930739936475822</c:v>
                </c:pt>
                <c:pt idx="435">
                  <c:v>0.921397992575697</c:v>
                </c:pt>
                <c:pt idx="436">
                  <c:v>0.904557858072682</c:v>
                </c:pt>
                <c:pt idx="437">
                  <c:v>0.931947319673706</c:v>
                </c:pt>
                <c:pt idx="438">
                  <c:v>0.91027527887062</c:v>
                </c:pt>
                <c:pt idx="439">
                  <c:v>0.905901272629411</c:v>
                </c:pt>
                <c:pt idx="440">
                  <c:v>0.940657158459889</c:v>
                </c:pt>
                <c:pt idx="441">
                  <c:v>0.921109750208799</c:v>
                </c:pt>
                <c:pt idx="442">
                  <c:v>0.92086921361822</c:v>
                </c:pt>
                <c:pt idx="443">
                  <c:v>0.940194257278927</c:v>
                </c:pt>
                <c:pt idx="444">
                  <c:v>0.940194518713911</c:v>
                </c:pt>
                <c:pt idx="445">
                  <c:v>0.929821540507661</c:v>
                </c:pt>
                <c:pt idx="446">
                  <c:v>0.929821540507661</c:v>
                </c:pt>
                <c:pt idx="447">
                  <c:v>0.912685984821567</c:v>
                </c:pt>
                <c:pt idx="448">
                  <c:v>0.940406565174031</c:v>
                </c:pt>
                <c:pt idx="449">
                  <c:v>0.936078803256165</c:v>
                </c:pt>
                <c:pt idx="450">
                  <c:v>0.910652307559936</c:v>
                </c:pt>
                <c:pt idx="451">
                  <c:v>0.915295804752529</c:v>
                </c:pt>
                <c:pt idx="452">
                  <c:v>0.921810449370346</c:v>
                </c:pt>
                <c:pt idx="453">
                  <c:v>0.911450310449087</c:v>
                </c:pt>
                <c:pt idx="454">
                  <c:v>0.93295252601843</c:v>
                </c:pt>
                <c:pt idx="455">
                  <c:v>0.935625091741776</c:v>
                </c:pt>
                <c:pt idx="456">
                  <c:v>0.915093146216754</c:v>
                </c:pt>
                <c:pt idx="457">
                  <c:v>0.915529840722086</c:v>
                </c:pt>
                <c:pt idx="458">
                  <c:v>0.945163634051915</c:v>
                </c:pt>
                <c:pt idx="459">
                  <c:v>0.934289562120017</c:v>
                </c:pt>
                <c:pt idx="460">
                  <c:v>0.916116744809304</c:v>
                </c:pt>
                <c:pt idx="461">
                  <c:v>0.910851793273273</c:v>
                </c:pt>
                <c:pt idx="462">
                  <c:v>0.940704115184839</c:v>
                </c:pt>
                <c:pt idx="463">
                  <c:v>0.938666007490291</c:v>
                </c:pt>
                <c:pt idx="464">
                  <c:v>0.944602728958331</c:v>
                </c:pt>
                <c:pt idx="465">
                  <c:v>0.920603995331244</c:v>
                </c:pt>
                <c:pt idx="466">
                  <c:v>0.907458439430997</c:v>
                </c:pt>
                <c:pt idx="467">
                  <c:v>0.941894354670195</c:v>
                </c:pt>
                <c:pt idx="468">
                  <c:v>0.941894444723901</c:v>
                </c:pt>
                <c:pt idx="469">
                  <c:v>0.916766396783178</c:v>
                </c:pt>
                <c:pt idx="470">
                  <c:v>0.903386916258848</c:v>
                </c:pt>
                <c:pt idx="471">
                  <c:v>0.941262162643956</c:v>
                </c:pt>
                <c:pt idx="472">
                  <c:v>0.909440129525767</c:v>
                </c:pt>
                <c:pt idx="473">
                  <c:v>0.915225500731643</c:v>
                </c:pt>
                <c:pt idx="474">
                  <c:v>0.938404449991185</c:v>
                </c:pt>
                <c:pt idx="475">
                  <c:v>0.937637785442735</c:v>
                </c:pt>
                <c:pt idx="476">
                  <c:v>0.910689955244795</c:v>
                </c:pt>
                <c:pt idx="477">
                  <c:v>0.917990906939412</c:v>
                </c:pt>
                <c:pt idx="478">
                  <c:v>0.917992041685919</c:v>
                </c:pt>
                <c:pt idx="479">
                  <c:v>0.921036928174594</c:v>
                </c:pt>
                <c:pt idx="480">
                  <c:v>0.921036928174594</c:v>
                </c:pt>
                <c:pt idx="481">
                  <c:v>0.939409790369331</c:v>
                </c:pt>
                <c:pt idx="482">
                  <c:v>0.939411339781741</c:v>
                </c:pt>
                <c:pt idx="483">
                  <c:v>0.918914793740331</c:v>
                </c:pt>
                <c:pt idx="484">
                  <c:v>0.915778043745232</c:v>
                </c:pt>
                <c:pt idx="485">
                  <c:v>0.916220724378706</c:v>
                </c:pt>
                <c:pt idx="486">
                  <c:v>0.915024975910232</c:v>
                </c:pt>
                <c:pt idx="487">
                  <c:v>0.933051310047459</c:v>
                </c:pt>
                <c:pt idx="488">
                  <c:v>0.945290593023432</c:v>
                </c:pt>
                <c:pt idx="489">
                  <c:v>0.916964779862182</c:v>
                </c:pt>
                <c:pt idx="490">
                  <c:v>0.916964779862182</c:v>
                </c:pt>
                <c:pt idx="491">
                  <c:v>0.926201138235145</c:v>
                </c:pt>
                <c:pt idx="492">
                  <c:v>0.941245806377789</c:v>
                </c:pt>
                <c:pt idx="493">
                  <c:v>0.941245887705361</c:v>
                </c:pt>
                <c:pt idx="494">
                  <c:v>0.923513528307188</c:v>
                </c:pt>
                <c:pt idx="495">
                  <c:v>0.923518689641115</c:v>
                </c:pt>
                <c:pt idx="496">
                  <c:v>0.914169773908715</c:v>
                </c:pt>
                <c:pt idx="497">
                  <c:v>0.926202811558662</c:v>
                </c:pt>
                <c:pt idx="498">
                  <c:v>0.938499489810501</c:v>
                </c:pt>
                <c:pt idx="499">
                  <c:v>0.943064995606918</c:v>
                </c:pt>
                <c:pt idx="500">
                  <c:v>0.917207706366429</c:v>
                </c:pt>
                <c:pt idx="501">
                  <c:v>0.938145304395603</c:v>
                </c:pt>
                <c:pt idx="502">
                  <c:v>0.916831785896171</c:v>
                </c:pt>
                <c:pt idx="503">
                  <c:v>0.915544401498855</c:v>
                </c:pt>
                <c:pt idx="504">
                  <c:v>0.916028298108033</c:v>
                </c:pt>
                <c:pt idx="505">
                  <c:v>0.92107492979146</c:v>
                </c:pt>
                <c:pt idx="506">
                  <c:v>0.92107492979146</c:v>
                </c:pt>
                <c:pt idx="507">
                  <c:v>0.921728380775172</c:v>
                </c:pt>
                <c:pt idx="508">
                  <c:v>0.939793798918966</c:v>
                </c:pt>
                <c:pt idx="509">
                  <c:v>0.937564675795142</c:v>
                </c:pt>
                <c:pt idx="510">
                  <c:v>0.910476636165246</c:v>
                </c:pt>
                <c:pt idx="511">
                  <c:v>0.942827829747504</c:v>
                </c:pt>
                <c:pt idx="512">
                  <c:v>0.939172101290903</c:v>
                </c:pt>
                <c:pt idx="513">
                  <c:v>0.923011920786752</c:v>
                </c:pt>
                <c:pt idx="514">
                  <c:v>0.923012079951442</c:v>
                </c:pt>
                <c:pt idx="515">
                  <c:v>0.922211382082968</c:v>
                </c:pt>
                <c:pt idx="516">
                  <c:v>0.922211382082968</c:v>
                </c:pt>
                <c:pt idx="517">
                  <c:v>0.922603441713171</c:v>
                </c:pt>
                <c:pt idx="518">
                  <c:v>0.937553283303222</c:v>
                </c:pt>
                <c:pt idx="519">
                  <c:v>0.936369123490167</c:v>
                </c:pt>
                <c:pt idx="520">
                  <c:v>0.948423653259896</c:v>
                </c:pt>
                <c:pt idx="521">
                  <c:v>0.916216178062726</c:v>
                </c:pt>
                <c:pt idx="522">
                  <c:v>0.916216178062726</c:v>
                </c:pt>
                <c:pt idx="523">
                  <c:v>0.944778494595272</c:v>
                </c:pt>
                <c:pt idx="524">
                  <c:v>0.917810979634491</c:v>
                </c:pt>
                <c:pt idx="525">
                  <c:v>0.922483150904455</c:v>
                </c:pt>
                <c:pt idx="526">
                  <c:v>0.940810203686383</c:v>
                </c:pt>
                <c:pt idx="527">
                  <c:v>0.935233550443953</c:v>
                </c:pt>
                <c:pt idx="528">
                  <c:v>0.9235780221188</c:v>
                </c:pt>
                <c:pt idx="529">
                  <c:v>0.926200873658752</c:v>
                </c:pt>
                <c:pt idx="530">
                  <c:v>0.9203061765555</c:v>
                </c:pt>
                <c:pt idx="531">
                  <c:v>0.920306304306106</c:v>
                </c:pt>
                <c:pt idx="532">
                  <c:v>0.943148329840614</c:v>
                </c:pt>
                <c:pt idx="533">
                  <c:v>0.925438835008627</c:v>
                </c:pt>
                <c:pt idx="534">
                  <c:v>0.925438835008627</c:v>
                </c:pt>
                <c:pt idx="535">
                  <c:v>0.940144957412391</c:v>
                </c:pt>
                <c:pt idx="536">
                  <c:v>0.940146120431573</c:v>
                </c:pt>
                <c:pt idx="537">
                  <c:v>0.920851432897887</c:v>
                </c:pt>
                <c:pt idx="538">
                  <c:v>0.941794516873185</c:v>
                </c:pt>
                <c:pt idx="539">
                  <c:v>0.940495889724414</c:v>
                </c:pt>
                <c:pt idx="540">
                  <c:v>0.943558346110017</c:v>
                </c:pt>
                <c:pt idx="541">
                  <c:v>0.925239264477265</c:v>
                </c:pt>
                <c:pt idx="542">
                  <c:v>0.925557464361369</c:v>
                </c:pt>
                <c:pt idx="543">
                  <c:v>0.94225912942361</c:v>
                </c:pt>
                <c:pt idx="544">
                  <c:v>0.929323866379531</c:v>
                </c:pt>
                <c:pt idx="545">
                  <c:v>0.939435390404104</c:v>
                </c:pt>
                <c:pt idx="546">
                  <c:v>0.924767031917308</c:v>
                </c:pt>
                <c:pt idx="547">
                  <c:v>0.950435115877824</c:v>
                </c:pt>
                <c:pt idx="548">
                  <c:v>0.926049992164524</c:v>
                </c:pt>
                <c:pt idx="549">
                  <c:v>0.919346411031671</c:v>
                </c:pt>
                <c:pt idx="550">
                  <c:v>0.926940611101922</c:v>
                </c:pt>
                <c:pt idx="551">
                  <c:v>0.948974949483413</c:v>
                </c:pt>
                <c:pt idx="552">
                  <c:v>0.915074768628834</c:v>
                </c:pt>
                <c:pt idx="553">
                  <c:v>0.939510423640745</c:v>
                </c:pt>
                <c:pt idx="554">
                  <c:v>0.937318184490505</c:v>
                </c:pt>
                <c:pt idx="555">
                  <c:v>0.923437754745311</c:v>
                </c:pt>
                <c:pt idx="556">
                  <c:v>0.924188871765723</c:v>
                </c:pt>
                <c:pt idx="557">
                  <c:v>0.928561086706079</c:v>
                </c:pt>
                <c:pt idx="558">
                  <c:v>0.91657649864814</c:v>
                </c:pt>
                <c:pt idx="559">
                  <c:v>0.927041437395428</c:v>
                </c:pt>
                <c:pt idx="560">
                  <c:v>0.91364335659223</c:v>
                </c:pt>
                <c:pt idx="561">
                  <c:v>0.941939386409914</c:v>
                </c:pt>
                <c:pt idx="562">
                  <c:v>0.949740553981066</c:v>
                </c:pt>
                <c:pt idx="563">
                  <c:v>0.941032388867445</c:v>
                </c:pt>
                <c:pt idx="564">
                  <c:v>0.92624060933303</c:v>
                </c:pt>
                <c:pt idx="565">
                  <c:v>0.941841512342171</c:v>
                </c:pt>
                <c:pt idx="566">
                  <c:v>0.947414152260906</c:v>
                </c:pt>
                <c:pt idx="567">
                  <c:v>0.913500921646976</c:v>
                </c:pt>
                <c:pt idx="568">
                  <c:v>0.925064663255687</c:v>
                </c:pt>
                <c:pt idx="569">
                  <c:v>0.925064663255687</c:v>
                </c:pt>
                <c:pt idx="570">
                  <c:v>0.921914838020925</c:v>
                </c:pt>
                <c:pt idx="571">
                  <c:v>0.929423726166399</c:v>
                </c:pt>
                <c:pt idx="572">
                  <c:v>0.919662047875603</c:v>
                </c:pt>
                <c:pt idx="573">
                  <c:v>0.948794562485737</c:v>
                </c:pt>
                <c:pt idx="574">
                  <c:v>0.924558523730132</c:v>
                </c:pt>
                <c:pt idx="575">
                  <c:v>0.95256297011861</c:v>
                </c:pt>
                <c:pt idx="576">
                  <c:v>0.945261328012245</c:v>
                </c:pt>
                <c:pt idx="577">
                  <c:v>0.918197831856778</c:v>
                </c:pt>
                <c:pt idx="578">
                  <c:v>0.92631453155825</c:v>
                </c:pt>
                <c:pt idx="579">
                  <c:v>0.929062091076111</c:v>
                </c:pt>
                <c:pt idx="580">
                  <c:v>0.921375571646179</c:v>
                </c:pt>
                <c:pt idx="581">
                  <c:v>0.941601223573807</c:v>
                </c:pt>
                <c:pt idx="582">
                  <c:v>0.92604262346766</c:v>
                </c:pt>
                <c:pt idx="583">
                  <c:v>0.947455508901895</c:v>
                </c:pt>
                <c:pt idx="584">
                  <c:v>0.947455508901895</c:v>
                </c:pt>
                <c:pt idx="585">
                  <c:v>0.947471977560671</c:v>
                </c:pt>
                <c:pt idx="586">
                  <c:v>0.921893260385028</c:v>
                </c:pt>
                <c:pt idx="587">
                  <c:v>0.946555000461951</c:v>
                </c:pt>
                <c:pt idx="588">
                  <c:v>0.944260116840858</c:v>
                </c:pt>
                <c:pt idx="589">
                  <c:v>0.941638764101735</c:v>
                </c:pt>
                <c:pt idx="590">
                  <c:v>0.940934581118323</c:v>
                </c:pt>
                <c:pt idx="591">
                  <c:v>0.925754021234983</c:v>
                </c:pt>
                <c:pt idx="592">
                  <c:v>0.944807502709065</c:v>
                </c:pt>
                <c:pt idx="593">
                  <c:v>0.931883492538756</c:v>
                </c:pt>
                <c:pt idx="594">
                  <c:v>0.928633349918643</c:v>
                </c:pt>
                <c:pt idx="595">
                  <c:v>0.928633490583928</c:v>
                </c:pt>
                <c:pt idx="596">
                  <c:v>0.945948529240183</c:v>
                </c:pt>
                <c:pt idx="597">
                  <c:v>0.950032970232531</c:v>
                </c:pt>
                <c:pt idx="598">
                  <c:v>0.930783209026862</c:v>
                </c:pt>
                <c:pt idx="599">
                  <c:v>0.930866375369733</c:v>
                </c:pt>
                <c:pt idx="600">
                  <c:v>0.931365238346404</c:v>
                </c:pt>
                <c:pt idx="601">
                  <c:v>0.932626031420088</c:v>
                </c:pt>
                <c:pt idx="602">
                  <c:v>0.932626031420088</c:v>
                </c:pt>
                <c:pt idx="603">
                  <c:v>0.927928201126684</c:v>
                </c:pt>
                <c:pt idx="604">
                  <c:v>0.946880559269648</c:v>
                </c:pt>
                <c:pt idx="605">
                  <c:v>0.927136261853749</c:v>
                </c:pt>
                <c:pt idx="606">
                  <c:v>0.945174933348721</c:v>
                </c:pt>
                <c:pt idx="607">
                  <c:v>0.929504965080722</c:v>
                </c:pt>
                <c:pt idx="608">
                  <c:v>0.949857374231641</c:v>
                </c:pt>
                <c:pt idx="609">
                  <c:v>0.924922165831312</c:v>
                </c:pt>
                <c:pt idx="610">
                  <c:v>0.930531684836994</c:v>
                </c:pt>
                <c:pt idx="611">
                  <c:v>0.93053166633759</c:v>
                </c:pt>
                <c:pt idx="612">
                  <c:v>0.928041060759415</c:v>
                </c:pt>
                <c:pt idx="613">
                  <c:v>0.470191446283903</c:v>
                </c:pt>
                <c:pt idx="614">
                  <c:v>0.93159758319113</c:v>
                </c:pt>
                <c:pt idx="615">
                  <c:v>0.921003979338543</c:v>
                </c:pt>
                <c:pt idx="616">
                  <c:v>0.930522373353586</c:v>
                </c:pt>
                <c:pt idx="617">
                  <c:v>0.923326381347778</c:v>
                </c:pt>
                <c:pt idx="618">
                  <c:v>0.936782634750887</c:v>
                </c:pt>
                <c:pt idx="619">
                  <c:v>0.926435361293022</c:v>
                </c:pt>
                <c:pt idx="620">
                  <c:v>0.935975895954148</c:v>
                </c:pt>
                <c:pt idx="621">
                  <c:v>0.929984308043967</c:v>
                </c:pt>
                <c:pt idx="622">
                  <c:v>0.931929719758877</c:v>
                </c:pt>
                <c:pt idx="623">
                  <c:v>0.931929719758877</c:v>
                </c:pt>
                <c:pt idx="624">
                  <c:v>0.932260274103949</c:v>
                </c:pt>
                <c:pt idx="625">
                  <c:v>0.932936835032744</c:v>
                </c:pt>
                <c:pt idx="626">
                  <c:v>0.943617034948034</c:v>
                </c:pt>
                <c:pt idx="627">
                  <c:v>0.948873731211954</c:v>
                </c:pt>
                <c:pt idx="628">
                  <c:v>0.939997058859918</c:v>
                </c:pt>
                <c:pt idx="629">
                  <c:v>0.929958008522268</c:v>
                </c:pt>
                <c:pt idx="630">
                  <c:v>0.931060202708533</c:v>
                </c:pt>
                <c:pt idx="631">
                  <c:v>0.950986800937887</c:v>
                </c:pt>
                <c:pt idx="632">
                  <c:v>0.930227377656816</c:v>
                </c:pt>
                <c:pt idx="633">
                  <c:v>0.924443451498783</c:v>
                </c:pt>
                <c:pt idx="634">
                  <c:v>0.924443451498783</c:v>
                </c:pt>
                <c:pt idx="635">
                  <c:v>0.927193367771001</c:v>
                </c:pt>
                <c:pt idx="636">
                  <c:v>0.927193367771001</c:v>
                </c:pt>
                <c:pt idx="637">
                  <c:v>0.927193367771001</c:v>
                </c:pt>
                <c:pt idx="638">
                  <c:v>0.927193367771001</c:v>
                </c:pt>
                <c:pt idx="639">
                  <c:v>0.945207976776067</c:v>
                </c:pt>
                <c:pt idx="640">
                  <c:v>0.932572553829485</c:v>
                </c:pt>
                <c:pt idx="641">
                  <c:v>0.933908529182185</c:v>
                </c:pt>
                <c:pt idx="642">
                  <c:v>0.930697063232689</c:v>
                </c:pt>
                <c:pt idx="643">
                  <c:v>0.95514734987758</c:v>
                </c:pt>
                <c:pt idx="644">
                  <c:v>0.953175442128426</c:v>
                </c:pt>
                <c:pt idx="645">
                  <c:v>0.949353938062497</c:v>
                </c:pt>
                <c:pt idx="646">
                  <c:v>0.934758481192251</c:v>
                </c:pt>
                <c:pt idx="647">
                  <c:v>0.9292048401622</c:v>
                </c:pt>
                <c:pt idx="648">
                  <c:v>0.94748432818214</c:v>
                </c:pt>
                <c:pt idx="649">
                  <c:v>0.947912471773931</c:v>
                </c:pt>
                <c:pt idx="650">
                  <c:v>0.931217910832161</c:v>
                </c:pt>
                <c:pt idx="651">
                  <c:v>0.926291284438335</c:v>
                </c:pt>
                <c:pt idx="652">
                  <c:v>0.929598363688696</c:v>
                </c:pt>
                <c:pt idx="653">
                  <c:v>0.931406990106755</c:v>
                </c:pt>
                <c:pt idx="654">
                  <c:v>0.930909195208925</c:v>
                </c:pt>
                <c:pt idx="655">
                  <c:v>0.932134001006589</c:v>
                </c:pt>
                <c:pt idx="656">
                  <c:v>0.925074408602494</c:v>
                </c:pt>
                <c:pt idx="657">
                  <c:v>0.925074408602494</c:v>
                </c:pt>
                <c:pt idx="658">
                  <c:v>0.930692866660172</c:v>
                </c:pt>
                <c:pt idx="659">
                  <c:v>0.947332879140136</c:v>
                </c:pt>
                <c:pt idx="660">
                  <c:v>0.933531250576383</c:v>
                </c:pt>
                <c:pt idx="661">
                  <c:v>0.933531035215388</c:v>
                </c:pt>
                <c:pt idx="662">
                  <c:v>0.94548857295503</c:v>
                </c:pt>
                <c:pt idx="663">
                  <c:v>0.935592990038846</c:v>
                </c:pt>
                <c:pt idx="664">
                  <c:v>0.952123695469883</c:v>
                </c:pt>
                <c:pt idx="665">
                  <c:v>0.937473267443884</c:v>
                </c:pt>
                <c:pt idx="666">
                  <c:v>0.949242591890503</c:v>
                </c:pt>
                <c:pt idx="667">
                  <c:v>0.928528632816367</c:v>
                </c:pt>
                <c:pt idx="668">
                  <c:v>0.928178077124301</c:v>
                </c:pt>
                <c:pt idx="669">
                  <c:v>0.936094214656508</c:v>
                </c:pt>
                <c:pt idx="670">
                  <c:v>0.93609411866903</c:v>
                </c:pt>
                <c:pt idx="671">
                  <c:v>0.955116450286912</c:v>
                </c:pt>
                <c:pt idx="672">
                  <c:v>0.93483698149658</c:v>
                </c:pt>
                <c:pt idx="673">
                  <c:v>0.951727087429428</c:v>
                </c:pt>
                <c:pt idx="674">
                  <c:v>0.94977390387025</c:v>
                </c:pt>
                <c:pt idx="675">
                  <c:v>0.950615121368908</c:v>
                </c:pt>
                <c:pt idx="676">
                  <c:v>0.933009077302585</c:v>
                </c:pt>
                <c:pt idx="677">
                  <c:v>0.951279887356468</c:v>
                </c:pt>
                <c:pt idx="678">
                  <c:v>0.937416707433595</c:v>
                </c:pt>
                <c:pt idx="679">
                  <c:v>0.932570312260102</c:v>
                </c:pt>
                <c:pt idx="680">
                  <c:v>0.928899894578035</c:v>
                </c:pt>
                <c:pt idx="681">
                  <c:v>0.949482152201174</c:v>
                </c:pt>
                <c:pt idx="682">
                  <c:v>0.937338813072033</c:v>
                </c:pt>
                <c:pt idx="683">
                  <c:v>0.936495401125116</c:v>
                </c:pt>
                <c:pt idx="684">
                  <c:v>0.929211080395374</c:v>
                </c:pt>
                <c:pt idx="685">
                  <c:v>0.937940576020768</c:v>
                </c:pt>
                <c:pt idx="686">
                  <c:v>0.94662801831061</c:v>
                </c:pt>
                <c:pt idx="687">
                  <c:v>0.953402912205476</c:v>
                </c:pt>
                <c:pt idx="688">
                  <c:v>0.95340335095551</c:v>
                </c:pt>
                <c:pt idx="689">
                  <c:v>0.936268056006309</c:v>
                </c:pt>
                <c:pt idx="690">
                  <c:v>0.951114905127272</c:v>
                </c:pt>
                <c:pt idx="691">
                  <c:v>0.929479048461796</c:v>
                </c:pt>
                <c:pt idx="692">
                  <c:v>0.934913819297799</c:v>
                </c:pt>
                <c:pt idx="693">
                  <c:v>0.938248446954202</c:v>
                </c:pt>
                <c:pt idx="694">
                  <c:v>0.934640928644484</c:v>
                </c:pt>
                <c:pt idx="695">
                  <c:v>0.939763069662441</c:v>
                </c:pt>
                <c:pt idx="696">
                  <c:v>0.939589257632451</c:v>
                </c:pt>
                <c:pt idx="697">
                  <c:v>0.933456201632699</c:v>
                </c:pt>
                <c:pt idx="698">
                  <c:v>0.933456201632699</c:v>
                </c:pt>
                <c:pt idx="699">
                  <c:v>0.933456201632699</c:v>
                </c:pt>
                <c:pt idx="700">
                  <c:v>0.933456201632699</c:v>
                </c:pt>
                <c:pt idx="701">
                  <c:v>0.936950340581127</c:v>
                </c:pt>
                <c:pt idx="702">
                  <c:v>0.933815636690002</c:v>
                </c:pt>
                <c:pt idx="703">
                  <c:v>0.939274193921021</c:v>
                </c:pt>
                <c:pt idx="704">
                  <c:v>0.939276227808408</c:v>
                </c:pt>
                <c:pt idx="705">
                  <c:v>0.949001430857752</c:v>
                </c:pt>
                <c:pt idx="706">
                  <c:v>0.954957831503907</c:v>
                </c:pt>
                <c:pt idx="707">
                  <c:v>0.937936336864716</c:v>
                </c:pt>
                <c:pt idx="708">
                  <c:v>0.937936362694074</c:v>
                </c:pt>
                <c:pt idx="709">
                  <c:v>0.953945059949774</c:v>
                </c:pt>
                <c:pt idx="710">
                  <c:v>0.936695788771696</c:v>
                </c:pt>
                <c:pt idx="711">
                  <c:v>0.937098281717135</c:v>
                </c:pt>
                <c:pt idx="712">
                  <c:v>0.93450718283474</c:v>
                </c:pt>
                <c:pt idx="713">
                  <c:v>0.951544524133853</c:v>
                </c:pt>
                <c:pt idx="714">
                  <c:v>0.951544581028249</c:v>
                </c:pt>
                <c:pt idx="715">
                  <c:v>0.935175314666829</c:v>
                </c:pt>
                <c:pt idx="716">
                  <c:v>0.936447816467542</c:v>
                </c:pt>
                <c:pt idx="717">
                  <c:v>0.935755307655666</c:v>
                </c:pt>
                <c:pt idx="718">
                  <c:v>0.953331212352145</c:v>
                </c:pt>
                <c:pt idx="719">
                  <c:v>0.937580024018272</c:v>
                </c:pt>
                <c:pt idx="720">
                  <c:v>0.937579980387601</c:v>
                </c:pt>
                <c:pt idx="721">
                  <c:v>0.932559769344618</c:v>
                </c:pt>
                <c:pt idx="722">
                  <c:v>0.938785419751804</c:v>
                </c:pt>
                <c:pt idx="723">
                  <c:v>0.938669019053767</c:v>
                </c:pt>
                <c:pt idx="724">
                  <c:v>0.938669043835989</c:v>
                </c:pt>
                <c:pt idx="725">
                  <c:v>0.935150904876777</c:v>
                </c:pt>
                <c:pt idx="726">
                  <c:v>0.935150904876777</c:v>
                </c:pt>
                <c:pt idx="727">
                  <c:v>0.940775504038743</c:v>
                </c:pt>
                <c:pt idx="728">
                  <c:v>0.930886765902318</c:v>
                </c:pt>
                <c:pt idx="729">
                  <c:v>0.930886765902318</c:v>
                </c:pt>
                <c:pt idx="730">
                  <c:v>0.951223496633184</c:v>
                </c:pt>
                <c:pt idx="731">
                  <c:v>0.939497193424937</c:v>
                </c:pt>
                <c:pt idx="732">
                  <c:v>0.939497211575297</c:v>
                </c:pt>
                <c:pt idx="733">
                  <c:v>0.938772243638029</c:v>
                </c:pt>
                <c:pt idx="734">
                  <c:v>0.938772243638029</c:v>
                </c:pt>
                <c:pt idx="735">
                  <c:v>0.960336923320141</c:v>
                </c:pt>
                <c:pt idx="736">
                  <c:v>0.935943478365155</c:v>
                </c:pt>
                <c:pt idx="737">
                  <c:v>0.935943478365155</c:v>
                </c:pt>
                <c:pt idx="738">
                  <c:v>0.954943680855451</c:v>
                </c:pt>
                <c:pt idx="739">
                  <c:v>0.931106688571274</c:v>
                </c:pt>
                <c:pt idx="740">
                  <c:v>0.933058204391662</c:v>
                </c:pt>
                <c:pt idx="741">
                  <c:v>0.928928503383921</c:v>
                </c:pt>
                <c:pt idx="742">
                  <c:v>0.938936539294976</c:v>
                </c:pt>
                <c:pt idx="743">
                  <c:v>0.938936498456668</c:v>
                </c:pt>
                <c:pt idx="744">
                  <c:v>0.952303193099949</c:v>
                </c:pt>
                <c:pt idx="745">
                  <c:v>0.950346522577497</c:v>
                </c:pt>
                <c:pt idx="746">
                  <c:v>0.950346377374622</c:v>
                </c:pt>
                <c:pt idx="747">
                  <c:v>0.935913262205328</c:v>
                </c:pt>
                <c:pt idx="748">
                  <c:v>0.940266423107831</c:v>
                </c:pt>
                <c:pt idx="749">
                  <c:v>0.937559923891438</c:v>
                </c:pt>
                <c:pt idx="750">
                  <c:v>0.932143593122477</c:v>
                </c:pt>
                <c:pt idx="751">
                  <c:v>0.932143722967356</c:v>
                </c:pt>
                <c:pt idx="752">
                  <c:v>0.93723001493126</c:v>
                </c:pt>
                <c:pt idx="753">
                  <c:v>0.953056606838914</c:v>
                </c:pt>
                <c:pt idx="754">
                  <c:v>0.953056606838914</c:v>
                </c:pt>
                <c:pt idx="755">
                  <c:v>0.935209670853822</c:v>
                </c:pt>
                <c:pt idx="756">
                  <c:v>0.930300972477477</c:v>
                </c:pt>
                <c:pt idx="757">
                  <c:v>0.944918383603577</c:v>
                </c:pt>
                <c:pt idx="758">
                  <c:v>0.940175454902788</c:v>
                </c:pt>
                <c:pt idx="759">
                  <c:v>0.943572177032911</c:v>
                </c:pt>
                <c:pt idx="760">
                  <c:v>0.938395730837774</c:v>
                </c:pt>
                <c:pt idx="761">
                  <c:v>0.938395692791828</c:v>
                </c:pt>
                <c:pt idx="762">
                  <c:v>0.937232542717849</c:v>
                </c:pt>
                <c:pt idx="763">
                  <c:v>0.937232542717849</c:v>
                </c:pt>
                <c:pt idx="764">
                  <c:v>0.934047790257864</c:v>
                </c:pt>
                <c:pt idx="765">
                  <c:v>0.934047790257864</c:v>
                </c:pt>
                <c:pt idx="766">
                  <c:v>0.932717306436014</c:v>
                </c:pt>
                <c:pt idx="767">
                  <c:v>0.936859770287809</c:v>
                </c:pt>
                <c:pt idx="768">
                  <c:v>0.920817331514016</c:v>
                </c:pt>
                <c:pt idx="769">
                  <c:v>0.943115924817254</c:v>
                </c:pt>
                <c:pt idx="770">
                  <c:v>0.943115957278474</c:v>
                </c:pt>
                <c:pt idx="771">
                  <c:v>0.951828045313039</c:v>
                </c:pt>
                <c:pt idx="772">
                  <c:v>0.95067317773671</c:v>
                </c:pt>
                <c:pt idx="773">
                  <c:v>0.950673173548166</c:v>
                </c:pt>
                <c:pt idx="774">
                  <c:v>0.954686092700323</c:v>
                </c:pt>
                <c:pt idx="775">
                  <c:v>0.953854375867665</c:v>
                </c:pt>
                <c:pt idx="776">
                  <c:v>0.953855001007927</c:v>
                </c:pt>
                <c:pt idx="777">
                  <c:v>0.937768636619203</c:v>
                </c:pt>
                <c:pt idx="778">
                  <c:v>0.939721749322171</c:v>
                </c:pt>
                <c:pt idx="779">
                  <c:v>0.957072074720383</c:v>
                </c:pt>
                <c:pt idx="780">
                  <c:v>0.956190264641056</c:v>
                </c:pt>
                <c:pt idx="781">
                  <c:v>0.956190263942965</c:v>
                </c:pt>
                <c:pt idx="782">
                  <c:v>0.956352760271017</c:v>
                </c:pt>
                <c:pt idx="783">
                  <c:v>0.951227171731914</c:v>
                </c:pt>
                <c:pt idx="784">
                  <c:v>0.951227218154948</c:v>
                </c:pt>
                <c:pt idx="785">
                  <c:v>0.940506010294996</c:v>
                </c:pt>
                <c:pt idx="786">
                  <c:v>0.95721638613356</c:v>
                </c:pt>
                <c:pt idx="787">
                  <c:v>0.95768086325438</c:v>
                </c:pt>
                <c:pt idx="788">
                  <c:v>0.949705201269534</c:v>
                </c:pt>
                <c:pt idx="789">
                  <c:v>0.949705201269534</c:v>
                </c:pt>
                <c:pt idx="790">
                  <c:v>0.949705201269534</c:v>
                </c:pt>
                <c:pt idx="791">
                  <c:v>0.941949679757956</c:v>
                </c:pt>
                <c:pt idx="792">
                  <c:v>0.941949808555698</c:v>
                </c:pt>
                <c:pt idx="793">
                  <c:v>0.935643135991366</c:v>
                </c:pt>
                <c:pt idx="794">
                  <c:v>0.942785379547362</c:v>
                </c:pt>
                <c:pt idx="795">
                  <c:v>0.942785354416095</c:v>
                </c:pt>
                <c:pt idx="796">
                  <c:v>0.9429239610317</c:v>
                </c:pt>
                <c:pt idx="797">
                  <c:v>0.944066158959089</c:v>
                </c:pt>
                <c:pt idx="798">
                  <c:v>0.958139717603291</c:v>
                </c:pt>
                <c:pt idx="799">
                  <c:v>0.949377661280301</c:v>
                </c:pt>
                <c:pt idx="800">
                  <c:v>0.949377661280301</c:v>
                </c:pt>
                <c:pt idx="801">
                  <c:v>0.949377661280301</c:v>
                </c:pt>
                <c:pt idx="802">
                  <c:v>0.949377661280301</c:v>
                </c:pt>
                <c:pt idx="803">
                  <c:v>0.953227630345421</c:v>
                </c:pt>
                <c:pt idx="804">
                  <c:v>0.953227630345421</c:v>
                </c:pt>
                <c:pt idx="805">
                  <c:v>0.953227630345421</c:v>
                </c:pt>
                <c:pt idx="806">
                  <c:v>0.953227630345421</c:v>
                </c:pt>
                <c:pt idx="807">
                  <c:v>0.953740350423389</c:v>
                </c:pt>
                <c:pt idx="808">
                  <c:v>0.953740374856566</c:v>
                </c:pt>
                <c:pt idx="809">
                  <c:v>0.957920653236907</c:v>
                </c:pt>
                <c:pt idx="810">
                  <c:v>0.957920823222003</c:v>
                </c:pt>
                <c:pt idx="811">
                  <c:v>0.95698383186161</c:v>
                </c:pt>
                <c:pt idx="812">
                  <c:v>0.959409103126916</c:v>
                </c:pt>
                <c:pt idx="813">
                  <c:v>0.940151758910524</c:v>
                </c:pt>
                <c:pt idx="814">
                  <c:v>0.956891564858735</c:v>
                </c:pt>
                <c:pt idx="815">
                  <c:v>0.934258060077037</c:v>
                </c:pt>
                <c:pt idx="816">
                  <c:v>0.940892426908658</c:v>
                </c:pt>
                <c:pt idx="817">
                  <c:v>0.940084998747307</c:v>
                </c:pt>
                <c:pt idx="818">
                  <c:v>0.940859549975954</c:v>
                </c:pt>
                <c:pt idx="819">
                  <c:v>0.940859494128694</c:v>
                </c:pt>
                <c:pt idx="820">
                  <c:v>0.958993732850541</c:v>
                </c:pt>
                <c:pt idx="821">
                  <c:v>0.958065503227094</c:v>
                </c:pt>
                <c:pt idx="822">
                  <c:v>0.938109910845762</c:v>
                </c:pt>
                <c:pt idx="823">
                  <c:v>0.942848416094542</c:v>
                </c:pt>
                <c:pt idx="824">
                  <c:v>0.953145858089769</c:v>
                </c:pt>
                <c:pt idx="825">
                  <c:v>0.953504702562301</c:v>
                </c:pt>
                <c:pt idx="826">
                  <c:v>0.954494519147495</c:v>
                </c:pt>
                <c:pt idx="827">
                  <c:v>0.941499035305257</c:v>
                </c:pt>
                <c:pt idx="828">
                  <c:v>0.941499035305257</c:v>
                </c:pt>
                <c:pt idx="829">
                  <c:v>0.957198447644719</c:v>
                </c:pt>
                <c:pt idx="830">
                  <c:v>0.942341894713349</c:v>
                </c:pt>
                <c:pt idx="831">
                  <c:v>0.9423418720254</c:v>
                </c:pt>
                <c:pt idx="832">
                  <c:v>0.946835484597349</c:v>
                </c:pt>
                <c:pt idx="833">
                  <c:v>0.94049565691115</c:v>
                </c:pt>
                <c:pt idx="834">
                  <c:v>0.940496070529917</c:v>
                </c:pt>
                <c:pt idx="835">
                  <c:v>0.952031472097679</c:v>
                </c:pt>
                <c:pt idx="836">
                  <c:v>0.956651253751467</c:v>
                </c:pt>
                <c:pt idx="837">
                  <c:v>0.954587861559164</c:v>
                </c:pt>
                <c:pt idx="838">
                  <c:v>0.946498530505368</c:v>
                </c:pt>
                <c:pt idx="839">
                  <c:v>0.946498887229739</c:v>
                </c:pt>
                <c:pt idx="840">
                  <c:v>0.95423388557149</c:v>
                </c:pt>
                <c:pt idx="841">
                  <c:v>0.94171875448076</c:v>
                </c:pt>
                <c:pt idx="842">
                  <c:v>0.944721517126717</c:v>
                </c:pt>
                <c:pt idx="843">
                  <c:v>0.944721565644024</c:v>
                </c:pt>
                <c:pt idx="844">
                  <c:v>0.959120081690746</c:v>
                </c:pt>
                <c:pt idx="845">
                  <c:v>0.942617375632374</c:v>
                </c:pt>
                <c:pt idx="846">
                  <c:v>0.954660875219278</c:v>
                </c:pt>
                <c:pt idx="847">
                  <c:v>0.941435231207302</c:v>
                </c:pt>
                <c:pt idx="848">
                  <c:v>0.915885805919339</c:v>
                </c:pt>
                <c:pt idx="849">
                  <c:v>0.947772830936886</c:v>
                </c:pt>
                <c:pt idx="850">
                  <c:v>0.954653961677581</c:v>
                </c:pt>
                <c:pt idx="851">
                  <c:v>0.947003911904374</c:v>
                </c:pt>
                <c:pt idx="852">
                  <c:v>0.500829414529379</c:v>
                </c:pt>
                <c:pt idx="853">
                  <c:v>0.93892741699416</c:v>
                </c:pt>
                <c:pt idx="854">
                  <c:v>0.947222402789211</c:v>
                </c:pt>
                <c:pt idx="855">
                  <c:v>0.944312991630102</c:v>
                </c:pt>
                <c:pt idx="856">
                  <c:v>0.953098291931599</c:v>
                </c:pt>
                <c:pt idx="857">
                  <c:v>0.526935956721495</c:v>
                </c:pt>
                <c:pt idx="858">
                  <c:v>0.94179952148574</c:v>
                </c:pt>
                <c:pt idx="859">
                  <c:v>0.943164361843629</c:v>
                </c:pt>
                <c:pt idx="860">
                  <c:v>0.943164543347223</c:v>
                </c:pt>
                <c:pt idx="861">
                  <c:v>0.948629869615155</c:v>
                </c:pt>
                <c:pt idx="862">
                  <c:v>0.94862983680489</c:v>
                </c:pt>
                <c:pt idx="863">
                  <c:v>0.510138053218128</c:v>
                </c:pt>
                <c:pt idx="864">
                  <c:v>0.948065693617383</c:v>
                </c:pt>
                <c:pt idx="865">
                  <c:v>0.950051606463073</c:v>
                </c:pt>
                <c:pt idx="866">
                  <c:v>0.948320928857653</c:v>
                </c:pt>
                <c:pt idx="867">
                  <c:v>0.951518762142027</c:v>
                </c:pt>
                <c:pt idx="868">
                  <c:v>0.95151902671842</c:v>
                </c:pt>
                <c:pt idx="869">
                  <c:v>0.955777730009289</c:v>
                </c:pt>
                <c:pt idx="870">
                  <c:v>0.951271989157773</c:v>
                </c:pt>
                <c:pt idx="871">
                  <c:v>0.951271929121969</c:v>
                </c:pt>
                <c:pt idx="872">
                  <c:v>0.912002795870189</c:v>
                </c:pt>
                <c:pt idx="873">
                  <c:v>0.961221188933664</c:v>
                </c:pt>
                <c:pt idx="874">
                  <c:v>0.949712632096474</c:v>
                </c:pt>
                <c:pt idx="875">
                  <c:v>0.945518891385152</c:v>
                </c:pt>
                <c:pt idx="876">
                  <c:v>0.961201234009705</c:v>
                </c:pt>
                <c:pt idx="877">
                  <c:v>0.961201225283571</c:v>
                </c:pt>
                <c:pt idx="878">
                  <c:v>0.956056022488792</c:v>
                </c:pt>
                <c:pt idx="879">
                  <c:v>0.953927167883968</c:v>
                </c:pt>
                <c:pt idx="880">
                  <c:v>0.953518746751919</c:v>
                </c:pt>
                <c:pt idx="881">
                  <c:v>0.950454250545158</c:v>
                </c:pt>
                <c:pt idx="882">
                  <c:v>0.959178129332414</c:v>
                </c:pt>
                <c:pt idx="883">
                  <c:v>0.956325886569679</c:v>
                </c:pt>
                <c:pt idx="884">
                  <c:v>0.949331767398512</c:v>
                </c:pt>
                <c:pt idx="885">
                  <c:v>0.960412790077132</c:v>
                </c:pt>
                <c:pt idx="886">
                  <c:v>0.952191571531156</c:v>
                </c:pt>
                <c:pt idx="887">
                  <c:v>0.963794809369019</c:v>
                </c:pt>
                <c:pt idx="888">
                  <c:v>0.963794809369019</c:v>
                </c:pt>
                <c:pt idx="889">
                  <c:v>0.960909829989821</c:v>
                </c:pt>
                <c:pt idx="890">
                  <c:v>0.960909915505937</c:v>
                </c:pt>
                <c:pt idx="891">
                  <c:v>0.960986452779089</c:v>
                </c:pt>
                <c:pt idx="892">
                  <c:v>0.960986610198553</c:v>
                </c:pt>
                <c:pt idx="893">
                  <c:v>0.948202603523431</c:v>
                </c:pt>
                <c:pt idx="894">
                  <c:v>0.962322191479027</c:v>
                </c:pt>
                <c:pt idx="895">
                  <c:v>0.955044656889421</c:v>
                </c:pt>
                <c:pt idx="896">
                  <c:v>0.963187126261717</c:v>
                </c:pt>
                <c:pt idx="897">
                  <c:v>0.963187272162683</c:v>
                </c:pt>
                <c:pt idx="898">
                  <c:v>0.954756913308361</c:v>
                </c:pt>
                <c:pt idx="899">
                  <c:v>0.95320179714834</c:v>
                </c:pt>
                <c:pt idx="900">
                  <c:v>0.961737146058419</c:v>
                </c:pt>
                <c:pt idx="901">
                  <c:v>0.957503978577974</c:v>
                </c:pt>
                <c:pt idx="902">
                  <c:v>0.502095084814057</c:v>
                </c:pt>
                <c:pt idx="903">
                  <c:v>0.502095084814057</c:v>
                </c:pt>
                <c:pt idx="904">
                  <c:v>0.502095084814057</c:v>
                </c:pt>
                <c:pt idx="905">
                  <c:v>0.502095084814057</c:v>
                </c:pt>
                <c:pt idx="906">
                  <c:v>0.957466903676572</c:v>
                </c:pt>
                <c:pt idx="907">
                  <c:v>0.953652589596277</c:v>
                </c:pt>
                <c:pt idx="908">
                  <c:v>0.953652779476959</c:v>
                </c:pt>
                <c:pt idx="909">
                  <c:v>0.951716628982925</c:v>
                </c:pt>
                <c:pt idx="910">
                  <c:v>0.956884196161871</c:v>
                </c:pt>
                <c:pt idx="911">
                  <c:v>0.947729369203254</c:v>
                </c:pt>
                <c:pt idx="912">
                  <c:v>0.951426263373025</c:v>
                </c:pt>
                <c:pt idx="913">
                  <c:v>0.952552025102857</c:v>
                </c:pt>
                <c:pt idx="914">
                  <c:v>0.959993159701983</c:v>
                </c:pt>
                <c:pt idx="915">
                  <c:v>0.942005131200141</c:v>
                </c:pt>
                <c:pt idx="916">
                  <c:v>0.963333842946558</c:v>
                </c:pt>
                <c:pt idx="917">
                  <c:v>0.956785894164501</c:v>
                </c:pt>
                <c:pt idx="918">
                  <c:v>0.964161758326061</c:v>
                </c:pt>
                <c:pt idx="919">
                  <c:v>0.956812157734528</c:v>
                </c:pt>
                <c:pt idx="920">
                  <c:v>0.953038714424062</c:v>
                </c:pt>
                <c:pt idx="921">
                  <c:v>0.953119212315059</c:v>
                </c:pt>
                <c:pt idx="922">
                  <c:v>0.957149650752564</c:v>
                </c:pt>
                <c:pt idx="923">
                  <c:v>0.964271531001515</c:v>
                </c:pt>
                <c:pt idx="924">
                  <c:v>0.96416614408117</c:v>
                </c:pt>
                <c:pt idx="925">
                  <c:v>0.963848675098076</c:v>
                </c:pt>
                <c:pt idx="926">
                  <c:v>0.959570751274712</c:v>
                </c:pt>
                <c:pt idx="927">
                  <c:v>0.962921354039735</c:v>
                </c:pt>
                <c:pt idx="928">
                  <c:v>0.964468857171131</c:v>
                </c:pt>
                <c:pt idx="929">
                  <c:v>0.959109324810449</c:v>
                </c:pt>
                <c:pt idx="930">
                  <c:v>0.956575272507593</c:v>
                </c:pt>
                <c:pt idx="931">
                  <c:v>0.954169957911473</c:v>
                </c:pt>
                <c:pt idx="932">
                  <c:v>0.958993653966287</c:v>
                </c:pt>
                <c:pt idx="933">
                  <c:v>0.958470414358875</c:v>
                </c:pt>
                <c:pt idx="934">
                  <c:v>0.961803976728801</c:v>
                </c:pt>
                <c:pt idx="935">
                  <c:v>0.95964415691278</c:v>
                </c:pt>
                <c:pt idx="936">
                  <c:v>0.959764303565757</c:v>
                </c:pt>
                <c:pt idx="937">
                  <c:v>0.958040497267546</c:v>
                </c:pt>
                <c:pt idx="938">
                  <c:v>0.966902424895902</c:v>
                </c:pt>
                <c:pt idx="939">
                  <c:v>0.966910151015227</c:v>
                </c:pt>
                <c:pt idx="940">
                  <c:v>0.965447003075242</c:v>
                </c:pt>
                <c:pt idx="941">
                  <c:v>0.958911204562611</c:v>
                </c:pt>
                <c:pt idx="942">
                  <c:v>0.958470583296835</c:v>
                </c:pt>
                <c:pt idx="943">
                  <c:v>0.964653780362471</c:v>
                </c:pt>
                <c:pt idx="944">
                  <c:v>0.95962818564366</c:v>
                </c:pt>
                <c:pt idx="945">
                  <c:v>0.960792673259506</c:v>
                </c:pt>
                <c:pt idx="946">
                  <c:v>0.960832369142612</c:v>
                </c:pt>
                <c:pt idx="947">
                  <c:v>0.963331490380746</c:v>
                </c:pt>
                <c:pt idx="948">
                  <c:v>0.963346611026293</c:v>
                </c:pt>
                <c:pt idx="949">
                  <c:v>0.960046436591496</c:v>
                </c:pt>
                <c:pt idx="950">
                  <c:v>0.962684444728669</c:v>
                </c:pt>
                <c:pt idx="951">
                  <c:v>0.965742674523853</c:v>
                </c:pt>
                <c:pt idx="952">
                  <c:v>0.960700354946962</c:v>
                </c:pt>
                <c:pt idx="953">
                  <c:v>0.962625500389439</c:v>
                </c:pt>
                <c:pt idx="954">
                  <c:v>0.967385015028249</c:v>
                </c:pt>
                <c:pt idx="955">
                  <c:v>0.964635248845542</c:v>
                </c:pt>
                <c:pt idx="956">
                  <c:v>0.963041664394992</c:v>
                </c:pt>
                <c:pt idx="957">
                  <c:v>0.962570567977723</c:v>
                </c:pt>
                <c:pt idx="958">
                  <c:v>0.963756645446055</c:v>
                </c:pt>
                <c:pt idx="959">
                  <c:v>0.963777760247788</c:v>
                </c:pt>
                <c:pt idx="960">
                  <c:v>0.964827406002232</c:v>
                </c:pt>
                <c:pt idx="961">
                  <c:v>0.96427147410712</c:v>
                </c:pt>
                <c:pt idx="962">
                  <c:v>0.967768789717484</c:v>
                </c:pt>
                <c:pt idx="963">
                  <c:v>0.964257695191985</c:v>
                </c:pt>
                <c:pt idx="964">
                  <c:v>0.964896776675792</c:v>
                </c:pt>
                <c:pt idx="965">
                  <c:v>0.966175837039059</c:v>
                </c:pt>
                <c:pt idx="966">
                  <c:v>0.964949808884499</c:v>
                </c:pt>
                <c:pt idx="967">
                  <c:v>0.966800055472803</c:v>
                </c:pt>
                <c:pt idx="968">
                  <c:v>0.96680012283856</c:v>
                </c:pt>
                <c:pt idx="969">
                  <c:v>0.967291509961437</c:v>
                </c:pt>
                <c:pt idx="970">
                  <c:v>0.966336351487484</c:v>
                </c:pt>
                <c:pt idx="971">
                  <c:v>0.96667826935371</c:v>
                </c:pt>
                <c:pt idx="972">
                  <c:v>0.965803430408568</c:v>
                </c:pt>
                <c:pt idx="973">
                  <c:v>0.96915478082878</c:v>
                </c:pt>
                <c:pt idx="974">
                  <c:v>0.968120100743737</c:v>
                </c:pt>
                <c:pt idx="975">
                  <c:v>0.959974115437401</c:v>
                </c:pt>
                <c:pt idx="976">
                  <c:v>0.968951406400946</c:v>
                </c:pt>
                <c:pt idx="977">
                  <c:v>0.96898408717015</c:v>
                </c:pt>
                <c:pt idx="978">
                  <c:v>0.968061451347846</c:v>
                </c:pt>
                <c:pt idx="979">
                  <c:v>0.967687982572287</c:v>
                </c:pt>
                <c:pt idx="980">
                  <c:v>0.967688557450016</c:v>
                </c:pt>
                <c:pt idx="981">
                  <c:v>0.967650934547379</c:v>
                </c:pt>
                <c:pt idx="982">
                  <c:v>0.970142011336808</c:v>
                </c:pt>
                <c:pt idx="983">
                  <c:v>0.970620494950345</c:v>
                </c:pt>
                <c:pt idx="984">
                  <c:v>0.965143678108743</c:v>
                </c:pt>
                <c:pt idx="985">
                  <c:v>0.971433719359155</c:v>
                </c:pt>
                <c:pt idx="986">
                  <c:v>0.968360951475151</c:v>
                </c:pt>
                <c:pt idx="987">
                  <c:v>0.968361130186382</c:v>
                </c:pt>
                <c:pt idx="988">
                  <c:v>0.96846664590447</c:v>
                </c:pt>
                <c:pt idx="989">
                  <c:v>0.96846664590447</c:v>
                </c:pt>
                <c:pt idx="990">
                  <c:v>0.971613547884235</c:v>
                </c:pt>
                <c:pt idx="991">
                  <c:v>0.974062090353587</c:v>
                </c:pt>
                <c:pt idx="992">
                  <c:v>0.974284045513749</c:v>
                </c:pt>
                <c:pt idx="993">
                  <c:v>0.974284007118758</c:v>
                </c:pt>
                <c:pt idx="994">
                  <c:v>0.974358851870898</c:v>
                </c:pt>
                <c:pt idx="995">
                  <c:v>0.974358851870898</c:v>
                </c:pt>
                <c:pt idx="996">
                  <c:v>0.974818822815956</c:v>
                </c:pt>
                <c:pt idx="997">
                  <c:v>0.975284284593773</c:v>
                </c:pt>
                <c:pt idx="998">
                  <c:v>0.975714696282395</c:v>
                </c:pt>
                <c:pt idx="999">
                  <c:v>0.975714696282395</c:v>
                </c:pt>
                <c:pt idx="1000">
                  <c:v>0.975767177348459</c:v>
                </c:pt>
                <c:pt idx="1001">
                  <c:v>0.975767198640227</c:v>
                </c:pt>
                <c:pt idx="1002">
                  <c:v>0.971652258761299</c:v>
                </c:pt>
                <c:pt idx="1003">
                  <c:v>0.976400876901663</c:v>
                </c:pt>
                <c:pt idx="1004">
                  <c:v>0.976400987200001</c:v>
                </c:pt>
                <c:pt idx="1005">
                  <c:v>0.97640270938987</c:v>
                </c:pt>
                <c:pt idx="1006">
                  <c:v>0.97640270938987</c:v>
                </c:pt>
                <c:pt idx="1007">
                  <c:v>0.976664113658058</c:v>
                </c:pt>
                <c:pt idx="1008">
                  <c:v>0.976664113658058</c:v>
                </c:pt>
                <c:pt idx="1009">
                  <c:v>0.970465586519652</c:v>
                </c:pt>
                <c:pt idx="1010">
                  <c:v>0.972663203760996</c:v>
                </c:pt>
                <c:pt idx="1011">
                  <c:v>0.972662953844509</c:v>
                </c:pt>
                <c:pt idx="1012">
                  <c:v>0.972706043146728</c:v>
                </c:pt>
                <c:pt idx="1013">
                  <c:v>0.972706043146728</c:v>
                </c:pt>
                <c:pt idx="1014">
                  <c:v>0.975578837002919</c:v>
                </c:pt>
                <c:pt idx="1015">
                  <c:v>0.97423252432246</c:v>
                </c:pt>
                <c:pt idx="1016">
                  <c:v>0.972413191984729</c:v>
                </c:pt>
                <c:pt idx="1017">
                  <c:v>0.972413191984729</c:v>
                </c:pt>
                <c:pt idx="1018">
                  <c:v>0.972432413913405</c:v>
                </c:pt>
                <c:pt idx="1019">
                  <c:v>0.972432465223075</c:v>
                </c:pt>
                <c:pt idx="1020">
                  <c:v>0.976233388177646</c:v>
                </c:pt>
                <c:pt idx="1021">
                  <c:v>0.976233491146031</c:v>
                </c:pt>
                <c:pt idx="1022">
                  <c:v>0.976278763727056</c:v>
                </c:pt>
                <c:pt idx="1023">
                  <c:v>0.976278763727056</c:v>
                </c:pt>
                <c:pt idx="1024">
                  <c:v>0.972723596987568</c:v>
                </c:pt>
                <c:pt idx="1025">
                  <c:v>0.976982265722946</c:v>
                </c:pt>
                <c:pt idx="1026">
                  <c:v>0.978281890443393</c:v>
                </c:pt>
                <c:pt idx="1027">
                  <c:v>0.979162937160489</c:v>
                </c:pt>
                <c:pt idx="1028">
                  <c:v>0.975213107959455</c:v>
                </c:pt>
                <c:pt idx="1029">
                  <c:v>0.98157743479132</c:v>
                </c:pt>
                <c:pt idx="1030">
                  <c:v>0.981145960957629</c:v>
                </c:pt>
                <c:pt idx="1031">
                  <c:v>0.976241970854316</c:v>
                </c:pt>
                <c:pt idx="1032">
                  <c:v>0.976320909210587</c:v>
                </c:pt>
                <c:pt idx="1033">
                  <c:v>0.981153842402145</c:v>
                </c:pt>
                <c:pt idx="1034">
                  <c:v>0.981108986581294</c:v>
                </c:pt>
                <c:pt idx="1035">
                  <c:v>0.981291779548725</c:v>
                </c:pt>
                <c:pt idx="1036">
                  <c:v>0.981291779548725</c:v>
                </c:pt>
                <c:pt idx="1037">
                  <c:v>0.97669472319202</c:v>
                </c:pt>
                <c:pt idx="1038">
                  <c:v>0.976317791188273</c:v>
                </c:pt>
                <c:pt idx="1039">
                  <c:v>0.981143017108955</c:v>
                </c:pt>
                <c:pt idx="1040">
                  <c:v>0.981143017108955</c:v>
                </c:pt>
                <c:pt idx="1041">
                  <c:v>0.982367403005036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651176"/>
        <c:axId val="-2029415192"/>
      </c:scatterChart>
      <c:valAx>
        <c:axId val="2115651176"/>
        <c:scaling>
          <c:orientation val="minMax"/>
          <c:max val="6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Coverage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2029415192"/>
        <c:crosses val="autoZero"/>
        <c:crossBetween val="midCat"/>
      </c:valAx>
      <c:valAx>
        <c:axId val="-2029415192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non-N bases at 15X coverage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21156511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WGS</a:t>
            </a:r>
            <a:r>
              <a:rPr lang="en-US" baseline="0" dirty="0"/>
              <a:t> on X: % at </a:t>
            </a:r>
            <a:r>
              <a:rPr lang="en-US" baseline="0" dirty="0" smtClean="0">
                <a:solidFill>
                  <a:srgbClr val="FF0000"/>
                </a:solidFill>
              </a:rPr>
              <a:t>10</a:t>
            </a:r>
            <a:r>
              <a:rPr lang="en-US" baseline="0" dirty="0" smtClean="0"/>
              <a:t>X </a:t>
            </a:r>
            <a:r>
              <a:rPr lang="en-US" baseline="0" dirty="0"/>
              <a:t>vs. Mean Coverage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PCT_15X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diamond"/>
            <c:size val="6"/>
            <c:spPr>
              <a:effectLst/>
            </c:spPr>
          </c:marker>
          <c:xVal>
            <c:numRef>
              <c:f>data!$G$2:$G$1043</c:f>
              <c:numCache>
                <c:formatCode>0.00</c:formatCode>
                <c:ptCount val="1042"/>
                <c:pt idx="0">
                  <c:v>1.982721</c:v>
                </c:pt>
                <c:pt idx="1">
                  <c:v>2.101647</c:v>
                </c:pt>
                <c:pt idx="2">
                  <c:v>2.932465999999995</c:v>
                </c:pt>
                <c:pt idx="3">
                  <c:v>3.868696</c:v>
                </c:pt>
                <c:pt idx="4">
                  <c:v>4.276018</c:v>
                </c:pt>
                <c:pt idx="5">
                  <c:v>4.501863</c:v>
                </c:pt>
                <c:pt idx="6">
                  <c:v>4.553979999999997</c:v>
                </c:pt>
                <c:pt idx="7">
                  <c:v>4.924348</c:v>
                </c:pt>
                <c:pt idx="8">
                  <c:v>4.942285</c:v>
                </c:pt>
                <c:pt idx="9">
                  <c:v>5.182192</c:v>
                </c:pt>
                <c:pt idx="10">
                  <c:v>5.202312</c:v>
                </c:pt>
                <c:pt idx="11">
                  <c:v>5.284481</c:v>
                </c:pt>
                <c:pt idx="12">
                  <c:v>5.288288</c:v>
                </c:pt>
                <c:pt idx="13">
                  <c:v>5.337953999999995</c:v>
                </c:pt>
                <c:pt idx="14">
                  <c:v>5.624449999999995</c:v>
                </c:pt>
                <c:pt idx="15">
                  <c:v>5.644703999999995</c:v>
                </c:pt>
                <c:pt idx="16">
                  <c:v>5.764218</c:v>
                </c:pt>
                <c:pt idx="17">
                  <c:v>5.945053</c:v>
                </c:pt>
                <c:pt idx="18">
                  <c:v>6.152753</c:v>
                </c:pt>
                <c:pt idx="19">
                  <c:v>6.329283999999999</c:v>
                </c:pt>
                <c:pt idx="20">
                  <c:v>6.422547</c:v>
                </c:pt>
                <c:pt idx="21">
                  <c:v>7.064743999999997</c:v>
                </c:pt>
                <c:pt idx="22">
                  <c:v>7.160286999999995</c:v>
                </c:pt>
                <c:pt idx="23">
                  <c:v>7.467469</c:v>
                </c:pt>
                <c:pt idx="24">
                  <c:v>7.783863</c:v>
                </c:pt>
                <c:pt idx="25">
                  <c:v>8.137110999999997</c:v>
                </c:pt>
                <c:pt idx="26">
                  <c:v>8.440602</c:v>
                </c:pt>
                <c:pt idx="27">
                  <c:v>8.52678</c:v>
                </c:pt>
                <c:pt idx="28">
                  <c:v>8.923322000000001</c:v>
                </c:pt>
                <c:pt idx="29">
                  <c:v>10.571204</c:v>
                </c:pt>
                <c:pt idx="30">
                  <c:v>11.445469</c:v>
                </c:pt>
                <c:pt idx="31">
                  <c:v>11.735611</c:v>
                </c:pt>
                <c:pt idx="32">
                  <c:v>12.983679</c:v>
                </c:pt>
                <c:pt idx="33">
                  <c:v>13.026585</c:v>
                </c:pt>
                <c:pt idx="34">
                  <c:v>13.605546</c:v>
                </c:pt>
                <c:pt idx="35">
                  <c:v>13.605546</c:v>
                </c:pt>
                <c:pt idx="36">
                  <c:v>13.794587</c:v>
                </c:pt>
                <c:pt idx="37">
                  <c:v>13.975923</c:v>
                </c:pt>
                <c:pt idx="38">
                  <c:v>14.084458</c:v>
                </c:pt>
                <c:pt idx="39">
                  <c:v>14.163515</c:v>
                </c:pt>
                <c:pt idx="40">
                  <c:v>14.645158</c:v>
                </c:pt>
                <c:pt idx="41">
                  <c:v>15.135513</c:v>
                </c:pt>
                <c:pt idx="42">
                  <c:v>15.146782</c:v>
                </c:pt>
                <c:pt idx="43">
                  <c:v>15.146782</c:v>
                </c:pt>
                <c:pt idx="44">
                  <c:v>15.524017</c:v>
                </c:pt>
                <c:pt idx="45">
                  <c:v>15.944233</c:v>
                </c:pt>
                <c:pt idx="46">
                  <c:v>15.951517</c:v>
                </c:pt>
                <c:pt idx="47">
                  <c:v>16.713278</c:v>
                </c:pt>
                <c:pt idx="48">
                  <c:v>16.71379</c:v>
                </c:pt>
                <c:pt idx="49">
                  <c:v>16.736867</c:v>
                </c:pt>
                <c:pt idx="50">
                  <c:v>17.10877</c:v>
                </c:pt>
                <c:pt idx="51">
                  <c:v>17.129461</c:v>
                </c:pt>
                <c:pt idx="52">
                  <c:v>17.323789</c:v>
                </c:pt>
                <c:pt idx="53">
                  <c:v>17.725572</c:v>
                </c:pt>
                <c:pt idx="54">
                  <c:v>17.812154</c:v>
                </c:pt>
                <c:pt idx="55">
                  <c:v>17.812154</c:v>
                </c:pt>
                <c:pt idx="56">
                  <c:v>17.898226</c:v>
                </c:pt>
                <c:pt idx="57">
                  <c:v>17.898226</c:v>
                </c:pt>
                <c:pt idx="58">
                  <c:v>18.15477</c:v>
                </c:pt>
                <c:pt idx="59">
                  <c:v>18.15507</c:v>
                </c:pt>
                <c:pt idx="60">
                  <c:v>18.174072</c:v>
                </c:pt>
                <c:pt idx="61">
                  <c:v>18.174072</c:v>
                </c:pt>
                <c:pt idx="62">
                  <c:v>18.368313</c:v>
                </c:pt>
                <c:pt idx="63">
                  <c:v>18.368313</c:v>
                </c:pt>
                <c:pt idx="64">
                  <c:v>18.383446</c:v>
                </c:pt>
                <c:pt idx="65">
                  <c:v>18.516634</c:v>
                </c:pt>
                <c:pt idx="66">
                  <c:v>19.025556</c:v>
                </c:pt>
                <c:pt idx="67">
                  <c:v>19.083579</c:v>
                </c:pt>
                <c:pt idx="68">
                  <c:v>19.083579</c:v>
                </c:pt>
                <c:pt idx="69">
                  <c:v>19.098412</c:v>
                </c:pt>
                <c:pt idx="70">
                  <c:v>19.420838</c:v>
                </c:pt>
                <c:pt idx="71">
                  <c:v>19.49693</c:v>
                </c:pt>
                <c:pt idx="72">
                  <c:v>19.704396</c:v>
                </c:pt>
                <c:pt idx="73">
                  <c:v>19.786768</c:v>
                </c:pt>
                <c:pt idx="74">
                  <c:v>19.786769</c:v>
                </c:pt>
                <c:pt idx="75">
                  <c:v>19.796124</c:v>
                </c:pt>
                <c:pt idx="76">
                  <c:v>19.97559</c:v>
                </c:pt>
                <c:pt idx="77">
                  <c:v>19.977819</c:v>
                </c:pt>
                <c:pt idx="78">
                  <c:v>20.00636</c:v>
                </c:pt>
                <c:pt idx="79">
                  <c:v>20.121196</c:v>
                </c:pt>
                <c:pt idx="80">
                  <c:v>20.195356</c:v>
                </c:pt>
                <c:pt idx="81">
                  <c:v>20.195356</c:v>
                </c:pt>
                <c:pt idx="82">
                  <c:v>20.195356</c:v>
                </c:pt>
                <c:pt idx="83">
                  <c:v>20.366997</c:v>
                </c:pt>
                <c:pt idx="84">
                  <c:v>20.558973</c:v>
                </c:pt>
                <c:pt idx="85">
                  <c:v>20.558973</c:v>
                </c:pt>
                <c:pt idx="86">
                  <c:v>20.58085</c:v>
                </c:pt>
                <c:pt idx="87">
                  <c:v>20.616143</c:v>
                </c:pt>
                <c:pt idx="88">
                  <c:v>20.710097</c:v>
                </c:pt>
                <c:pt idx="89">
                  <c:v>20.733978</c:v>
                </c:pt>
                <c:pt idx="90">
                  <c:v>20.790056</c:v>
                </c:pt>
                <c:pt idx="91">
                  <c:v>20.802543</c:v>
                </c:pt>
                <c:pt idx="92">
                  <c:v>20.838798</c:v>
                </c:pt>
                <c:pt idx="93">
                  <c:v>20.895726</c:v>
                </c:pt>
                <c:pt idx="94">
                  <c:v>20.977814</c:v>
                </c:pt>
                <c:pt idx="95">
                  <c:v>21.038905</c:v>
                </c:pt>
                <c:pt idx="96">
                  <c:v>21.18622</c:v>
                </c:pt>
                <c:pt idx="97">
                  <c:v>21.18622</c:v>
                </c:pt>
                <c:pt idx="98">
                  <c:v>21.187609</c:v>
                </c:pt>
                <c:pt idx="99">
                  <c:v>21.256707</c:v>
                </c:pt>
                <c:pt idx="100">
                  <c:v>21.342134</c:v>
                </c:pt>
                <c:pt idx="101">
                  <c:v>21.43268</c:v>
                </c:pt>
                <c:pt idx="102">
                  <c:v>21.502976</c:v>
                </c:pt>
                <c:pt idx="103">
                  <c:v>21.535333</c:v>
                </c:pt>
                <c:pt idx="104">
                  <c:v>21.535386</c:v>
                </c:pt>
                <c:pt idx="105">
                  <c:v>21.577722</c:v>
                </c:pt>
                <c:pt idx="106">
                  <c:v>21.649349</c:v>
                </c:pt>
                <c:pt idx="107">
                  <c:v>21.673035</c:v>
                </c:pt>
                <c:pt idx="108">
                  <c:v>21.69237</c:v>
                </c:pt>
                <c:pt idx="109">
                  <c:v>21.789955</c:v>
                </c:pt>
                <c:pt idx="110">
                  <c:v>21.814316</c:v>
                </c:pt>
                <c:pt idx="111">
                  <c:v>21.869982</c:v>
                </c:pt>
                <c:pt idx="112">
                  <c:v>21.884157</c:v>
                </c:pt>
                <c:pt idx="113">
                  <c:v>21.930959</c:v>
                </c:pt>
                <c:pt idx="114">
                  <c:v>21.937674</c:v>
                </c:pt>
                <c:pt idx="115">
                  <c:v>21.953519</c:v>
                </c:pt>
                <c:pt idx="116">
                  <c:v>21.980531</c:v>
                </c:pt>
                <c:pt idx="117">
                  <c:v>21.998693</c:v>
                </c:pt>
                <c:pt idx="118">
                  <c:v>22.024131</c:v>
                </c:pt>
                <c:pt idx="119">
                  <c:v>22.10701</c:v>
                </c:pt>
                <c:pt idx="120">
                  <c:v>22.116143</c:v>
                </c:pt>
                <c:pt idx="121">
                  <c:v>22.151386</c:v>
                </c:pt>
                <c:pt idx="122">
                  <c:v>22.158368</c:v>
                </c:pt>
                <c:pt idx="123">
                  <c:v>22.158369</c:v>
                </c:pt>
                <c:pt idx="124">
                  <c:v>22.172187</c:v>
                </c:pt>
                <c:pt idx="125">
                  <c:v>22.233805</c:v>
                </c:pt>
                <c:pt idx="126">
                  <c:v>22.247458</c:v>
                </c:pt>
                <c:pt idx="127">
                  <c:v>22.257244</c:v>
                </c:pt>
                <c:pt idx="128">
                  <c:v>22.258561</c:v>
                </c:pt>
                <c:pt idx="129">
                  <c:v>22.31244</c:v>
                </c:pt>
                <c:pt idx="130">
                  <c:v>22.364737</c:v>
                </c:pt>
                <c:pt idx="131">
                  <c:v>22.399916</c:v>
                </c:pt>
                <c:pt idx="132">
                  <c:v>22.434167</c:v>
                </c:pt>
                <c:pt idx="133">
                  <c:v>22.446043</c:v>
                </c:pt>
                <c:pt idx="134">
                  <c:v>22.449561</c:v>
                </c:pt>
                <c:pt idx="135">
                  <c:v>22.449561</c:v>
                </c:pt>
                <c:pt idx="136">
                  <c:v>22.466063</c:v>
                </c:pt>
                <c:pt idx="137">
                  <c:v>22.466063</c:v>
                </c:pt>
                <c:pt idx="138">
                  <c:v>22.509129</c:v>
                </c:pt>
                <c:pt idx="139">
                  <c:v>22.543766</c:v>
                </c:pt>
                <c:pt idx="140">
                  <c:v>22.550428</c:v>
                </c:pt>
                <c:pt idx="141">
                  <c:v>22.555382</c:v>
                </c:pt>
                <c:pt idx="142">
                  <c:v>22.588559</c:v>
                </c:pt>
                <c:pt idx="143">
                  <c:v>22.592377</c:v>
                </c:pt>
                <c:pt idx="144">
                  <c:v>22.592377</c:v>
                </c:pt>
                <c:pt idx="145">
                  <c:v>22.602119</c:v>
                </c:pt>
                <c:pt idx="146">
                  <c:v>22.61204</c:v>
                </c:pt>
                <c:pt idx="147">
                  <c:v>22.633186</c:v>
                </c:pt>
                <c:pt idx="148">
                  <c:v>22.731068</c:v>
                </c:pt>
                <c:pt idx="149">
                  <c:v>22.75653</c:v>
                </c:pt>
                <c:pt idx="150">
                  <c:v>22.759246</c:v>
                </c:pt>
                <c:pt idx="151">
                  <c:v>22.759642</c:v>
                </c:pt>
                <c:pt idx="152">
                  <c:v>22.780783</c:v>
                </c:pt>
                <c:pt idx="153">
                  <c:v>22.781446</c:v>
                </c:pt>
                <c:pt idx="154">
                  <c:v>22.790184</c:v>
                </c:pt>
                <c:pt idx="155">
                  <c:v>22.79735</c:v>
                </c:pt>
                <c:pt idx="156">
                  <c:v>22.85724</c:v>
                </c:pt>
                <c:pt idx="157">
                  <c:v>22.863196</c:v>
                </c:pt>
                <c:pt idx="158">
                  <c:v>22.89316</c:v>
                </c:pt>
                <c:pt idx="159">
                  <c:v>22.933637</c:v>
                </c:pt>
                <c:pt idx="160">
                  <c:v>22.956186</c:v>
                </c:pt>
                <c:pt idx="161">
                  <c:v>22.960274</c:v>
                </c:pt>
                <c:pt idx="162">
                  <c:v>22.996839</c:v>
                </c:pt>
                <c:pt idx="163">
                  <c:v>23.120605</c:v>
                </c:pt>
                <c:pt idx="164">
                  <c:v>23.141046</c:v>
                </c:pt>
                <c:pt idx="165">
                  <c:v>23.171008</c:v>
                </c:pt>
                <c:pt idx="166">
                  <c:v>23.18529</c:v>
                </c:pt>
                <c:pt idx="167">
                  <c:v>23.230867</c:v>
                </c:pt>
                <c:pt idx="168">
                  <c:v>23.234604</c:v>
                </c:pt>
                <c:pt idx="169">
                  <c:v>23.250656</c:v>
                </c:pt>
                <c:pt idx="170">
                  <c:v>23.250656</c:v>
                </c:pt>
                <c:pt idx="171">
                  <c:v>23.25978</c:v>
                </c:pt>
                <c:pt idx="172">
                  <c:v>23.28813199999998</c:v>
                </c:pt>
                <c:pt idx="173">
                  <c:v>23.306046</c:v>
                </c:pt>
                <c:pt idx="174">
                  <c:v>23.337434</c:v>
                </c:pt>
                <c:pt idx="175">
                  <c:v>23.389193</c:v>
                </c:pt>
                <c:pt idx="176">
                  <c:v>23.395022</c:v>
                </c:pt>
                <c:pt idx="177">
                  <c:v>23.402671</c:v>
                </c:pt>
                <c:pt idx="178">
                  <c:v>23.434014</c:v>
                </c:pt>
                <c:pt idx="179">
                  <c:v>23.457415</c:v>
                </c:pt>
                <c:pt idx="180">
                  <c:v>23.487133</c:v>
                </c:pt>
                <c:pt idx="181">
                  <c:v>23.604208</c:v>
                </c:pt>
                <c:pt idx="182">
                  <c:v>23.610758</c:v>
                </c:pt>
                <c:pt idx="183">
                  <c:v>23.619502</c:v>
                </c:pt>
                <c:pt idx="184">
                  <c:v>23.622964</c:v>
                </c:pt>
                <c:pt idx="185">
                  <c:v>23.628372</c:v>
                </c:pt>
                <c:pt idx="186">
                  <c:v>23.629585</c:v>
                </c:pt>
                <c:pt idx="187">
                  <c:v>23.632282</c:v>
                </c:pt>
                <c:pt idx="188">
                  <c:v>23.663241</c:v>
                </c:pt>
                <c:pt idx="189">
                  <c:v>23.673233</c:v>
                </c:pt>
                <c:pt idx="190">
                  <c:v>23.675754</c:v>
                </c:pt>
                <c:pt idx="191">
                  <c:v>23.681874</c:v>
                </c:pt>
                <c:pt idx="192">
                  <c:v>23.7082</c:v>
                </c:pt>
                <c:pt idx="193">
                  <c:v>23.783325</c:v>
                </c:pt>
                <c:pt idx="194">
                  <c:v>23.784955</c:v>
                </c:pt>
                <c:pt idx="195">
                  <c:v>23.793655</c:v>
                </c:pt>
                <c:pt idx="196">
                  <c:v>23.804767</c:v>
                </c:pt>
                <c:pt idx="197">
                  <c:v>23.823637</c:v>
                </c:pt>
                <c:pt idx="198">
                  <c:v>23.838645</c:v>
                </c:pt>
                <c:pt idx="199">
                  <c:v>23.853293</c:v>
                </c:pt>
                <c:pt idx="200">
                  <c:v>23.853293</c:v>
                </c:pt>
                <c:pt idx="201">
                  <c:v>23.862724</c:v>
                </c:pt>
                <c:pt idx="202">
                  <c:v>23.87036</c:v>
                </c:pt>
                <c:pt idx="203">
                  <c:v>23.877462</c:v>
                </c:pt>
                <c:pt idx="204">
                  <c:v>23.879049</c:v>
                </c:pt>
                <c:pt idx="205">
                  <c:v>23.88453</c:v>
                </c:pt>
                <c:pt idx="206">
                  <c:v>23.896796</c:v>
                </c:pt>
                <c:pt idx="207">
                  <c:v>23.94751</c:v>
                </c:pt>
                <c:pt idx="208">
                  <c:v>23.950937</c:v>
                </c:pt>
                <c:pt idx="209">
                  <c:v>24.030258</c:v>
                </c:pt>
                <c:pt idx="210">
                  <c:v>24.040603</c:v>
                </c:pt>
                <c:pt idx="211">
                  <c:v>24.070242</c:v>
                </c:pt>
                <c:pt idx="212">
                  <c:v>24.078478</c:v>
                </c:pt>
                <c:pt idx="213">
                  <c:v>24.078478</c:v>
                </c:pt>
                <c:pt idx="214">
                  <c:v>24.105075</c:v>
                </c:pt>
                <c:pt idx="215">
                  <c:v>24.110227</c:v>
                </c:pt>
                <c:pt idx="216">
                  <c:v>24.111429</c:v>
                </c:pt>
                <c:pt idx="217">
                  <c:v>24.12016</c:v>
                </c:pt>
                <c:pt idx="218">
                  <c:v>24.12016</c:v>
                </c:pt>
                <c:pt idx="219">
                  <c:v>24.219138</c:v>
                </c:pt>
                <c:pt idx="220">
                  <c:v>24.219141</c:v>
                </c:pt>
                <c:pt idx="221">
                  <c:v>24.224448</c:v>
                </c:pt>
                <c:pt idx="222">
                  <c:v>24.257607</c:v>
                </c:pt>
                <c:pt idx="223">
                  <c:v>24.286413</c:v>
                </c:pt>
                <c:pt idx="224">
                  <c:v>24.287888</c:v>
                </c:pt>
                <c:pt idx="225">
                  <c:v>24.301109</c:v>
                </c:pt>
                <c:pt idx="226">
                  <c:v>24.313845</c:v>
                </c:pt>
                <c:pt idx="227">
                  <c:v>24.313922</c:v>
                </c:pt>
                <c:pt idx="228">
                  <c:v>24.315072</c:v>
                </c:pt>
                <c:pt idx="229">
                  <c:v>24.328006</c:v>
                </c:pt>
                <c:pt idx="230">
                  <c:v>24.328006</c:v>
                </c:pt>
                <c:pt idx="231">
                  <c:v>24.330026</c:v>
                </c:pt>
                <c:pt idx="232">
                  <c:v>24.333131</c:v>
                </c:pt>
                <c:pt idx="233">
                  <c:v>24.333395</c:v>
                </c:pt>
                <c:pt idx="234">
                  <c:v>24.333395</c:v>
                </c:pt>
                <c:pt idx="235">
                  <c:v>24.335396</c:v>
                </c:pt>
                <c:pt idx="236">
                  <c:v>24.337337</c:v>
                </c:pt>
                <c:pt idx="237">
                  <c:v>24.349175</c:v>
                </c:pt>
                <c:pt idx="238">
                  <c:v>24.371531</c:v>
                </c:pt>
                <c:pt idx="239">
                  <c:v>24.381897</c:v>
                </c:pt>
                <c:pt idx="240">
                  <c:v>24.414625</c:v>
                </c:pt>
                <c:pt idx="241">
                  <c:v>24.414625</c:v>
                </c:pt>
                <c:pt idx="242">
                  <c:v>24.421516</c:v>
                </c:pt>
                <c:pt idx="243">
                  <c:v>24.439332</c:v>
                </c:pt>
                <c:pt idx="244">
                  <c:v>24.446094</c:v>
                </c:pt>
                <c:pt idx="245">
                  <c:v>24.446095</c:v>
                </c:pt>
                <c:pt idx="246">
                  <c:v>24.46251999999995</c:v>
                </c:pt>
                <c:pt idx="247">
                  <c:v>24.46252999999995</c:v>
                </c:pt>
                <c:pt idx="248">
                  <c:v>24.49154</c:v>
                </c:pt>
                <c:pt idx="249">
                  <c:v>24.49154</c:v>
                </c:pt>
                <c:pt idx="250">
                  <c:v>24.494207</c:v>
                </c:pt>
                <c:pt idx="251">
                  <c:v>24.494208</c:v>
                </c:pt>
                <c:pt idx="252">
                  <c:v>24.559945</c:v>
                </c:pt>
                <c:pt idx="253">
                  <c:v>24.560943</c:v>
                </c:pt>
                <c:pt idx="254">
                  <c:v>24.571273</c:v>
                </c:pt>
                <c:pt idx="255">
                  <c:v>24.577494</c:v>
                </c:pt>
                <c:pt idx="256">
                  <c:v>24.577497</c:v>
                </c:pt>
                <c:pt idx="257">
                  <c:v>24.580924</c:v>
                </c:pt>
                <c:pt idx="258">
                  <c:v>24.585095</c:v>
                </c:pt>
                <c:pt idx="259">
                  <c:v>24.588958</c:v>
                </c:pt>
                <c:pt idx="260">
                  <c:v>24.613838</c:v>
                </c:pt>
                <c:pt idx="261">
                  <c:v>24.617863</c:v>
                </c:pt>
                <c:pt idx="262">
                  <c:v>24.634749</c:v>
                </c:pt>
                <c:pt idx="263">
                  <c:v>24.644127</c:v>
                </c:pt>
                <c:pt idx="264">
                  <c:v>24.6681</c:v>
                </c:pt>
                <c:pt idx="265">
                  <c:v>24.717409</c:v>
                </c:pt>
                <c:pt idx="266">
                  <c:v>24.75985</c:v>
                </c:pt>
                <c:pt idx="267">
                  <c:v>24.783394</c:v>
                </c:pt>
                <c:pt idx="268">
                  <c:v>24.806709</c:v>
                </c:pt>
                <c:pt idx="269">
                  <c:v>24.807187</c:v>
                </c:pt>
                <c:pt idx="270">
                  <c:v>24.83638</c:v>
                </c:pt>
                <c:pt idx="271">
                  <c:v>24.837182</c:v>
                </c:pt>
                <c:pt idx="272">
                  <c:v>24.841934</c:v>
                </c:pt>
                <c:pt idx="273">
                  <c:v>24.84234199999998</c:v>
                </c:pt>
                <c:pt idx="274">
                  <c:v>24.849063</c:v>
                </c:pt>
                <c:pt idx="275">
                  <c:v>24.863176</c:v>
                </c:pt>
                <c:pt idx="276">
                  <c:v>24.868113</c:v>
                </c:pt>
                <c:pt idx="277">
                  <c:v>24.868113</c:v>
                </c:pt>
                <c:pt idx="278">
                  <c:v>24.869247</c:v>
                </c:pt>
                <c:pt idx="279">
                  <c:v>24.87048</c:v>
                </c:pt>
                <c:pt idx="280">
                  <c:v>24.89446</c:v>
                </c:pt>
                <c:pt idx="281">
                  <c:v>24.952584</c:v>
                </c:pt>
                <c:pt idx="282">
                  <c:v>24.952584</c:v>
                </c:pt>
                <c:pt idx="283">
                  <c:v>24.967977</c:v>
                </c:pt>
                <c:pt idx="284">
                  <c:v>24.968378</c:v>
                </c:pt>
                <c:pt idx="285">
                  <c:v>24.96850899999998</c:v>
                </c:pt>
                <c:pt idx="286">
                  <c:v>24.997204</c:v>
                </c:pt>
                <c:pt idx="287">
                  <c:v>24.997204</c:v>
                </c:pt>
                <c:pt idx="288">
                  <c:v>25.017497</c:v>
                </c:pt>
                <c:pt idx="289">
                  <c:v>25.026074</c:v>
                </c:pt>
                <c:pt idx="290">
                  <c:v>25.026074</c:v>
                </c:pt>
                <c:pt idx="291">
                  <c:v>25.040088</c:v>
                </c:pt>
                <c:pt idx="292">
                  <c:v>25.061795</c:v>
                </c:pt>
                <c:pt idx="293">
                  <c:v>25.06874199999998</c:v>
                </c:pt>
                <c:pt idx="294">
                  <c:v>25.094806</c:v>
                </c:pt>
                <c:pt idx="295">
                  <c:v>25.1042</c:v>
                </c:pt>
                <c:pt idx="296">
                  <c:v>25.121015</c:v>
                </c:pt>
                <c:pt idx="297">
                  <c:v>25.163355</c:v>
                </c:pt>
                <c:pt idx="298">
                  <c:v>25.166284</c:v>
                </c:pt>
                <c:pt idx="299">
                  <c:v>25.1725</c:v>
                </c:pt>
                <c:pt idx="300">
                  <c:v>25.195087</c:v>
                </c:pt>
                <c:pt idx="301">
                  <c:v>25.208959</c:v>
                </c:pt>
                <c:pt idx="302">
                  <c:v>25.214969</c:v>
                </c:pt>
                <c:pt idx="303">
                  <c:v>25.215659</c:v>
                </c:pt>
                <c:pt idx="304">
                  <c:v>25.230483</c:v>
                </c:pt>
                <c:pt idx="305">
                  <c:v>25.255454</c:v>
                </c:pt>
                <c:pt idx="306">
                  <c:v>25.272784</c:v>
                </c:pt>
                <c:pt idx="307">
                  <c:v>25.292955</c:v>
                </c:pt>
                <c:pt idx="308">
                  <c:v>25.322101</c:v>
                </c:pt>
                <c:pt idx="309">
                  <c:v>25.322102</c:v>
                </c:pt>
                <c:pt idx="310">
                  <c:v>25.332448</c:v>
                </c:pt>
                <c:pt idx="311">
                  <c:v>25.344384</c:v>
                </c:pt>
                <c:pt idx="312">
                  <c:v>25.344389</c:v>
                </c:pt>
                <c:pt idx="313">
                  <c:v>25.350739</c:v>
                </c:pt>
                <c:pt idx="314">
                  <c:v>25.357183</c:v>
                </c:pt>
                <c:pt idx="315">
                  <c:v>25.358206</c:v>
                </c:pt>
                <c:pt idx="316">
                  <c:v>25.36627</c:v>
                </c:pt>
                <c:pt idx="317">
                  <c:v>25.368129</c:v>
                </c:pt>
                <c:pt idx="318">
                  <c:v>25.370755</c:v>
                </c:pt>
                <c:pt idx="319">
                  <c:v>25.398454</c:v>
                </c:pt>
                <c:pt idx="320">
                  <c:v>25.399214</c:v>
                </c:pt>
                <c:pt idx="321">
                  <c:v>25.405197</c:v>
                </c:pt>
                <c:pt idx="322">
                  <c:v>25.470145</c:v>
                </c:pt>
                <c:pt idx="323">
                  <c:v>25.472973</c:v>
                </c:pt>
                <c:pt idx="324">
                  <c:v>25.474614</c:v>
                </c:pt>
                <c:pt idx="325">
                  <c:v>25.479609</c:v>
                </c:pt>
                <c:pt idx="326">
                  <c:v>25.479677</c:v>
                </c:pt>
                <c:pt idx="327">
                  <c:v>25.48561999999995</c:v>
                </c:pt>
                <c:pt idx="328">
                  <c:v>25.499332</c:v>
                </c:pt>
                <c:pt idx="329">
                  <c:v>25.501854</c:v>
                </c:pt>
                <c:pt idx="330">
                  <c:v>25.501949</c:v>
                </c:pt>
                <c:pt idx="331">
                  <c:v>25.515512</c:v>
                </c:pt>
                <c:pt idx="332">
                  <c:v>25.525541</c:v>
                </c:pt>
                <c:pt idx="333">
                  <c:v>25.532318</c:v>
                </c:pt>
                <c:pt idx="334">
                  <c:v>25.55554</c:v>
                </c:pt>
                <c:pt idx="335">
                  <c:v>25.558816</c:v>
                </c:pt>
                <c:pt idx="336">
                  <c:v>25.558816</c:v>
                </c:pt>
                <c:pt idx="337">
                  <c:v>25.566403</c:v>
                </c:pt>
                <c:pt idx="338">
                  <c:v>25.586015</c:v>
                </c:pt>
                <c:pt idx="339">
                  <c:v>25.619072</c:v>
                </c:pt>
                <c:pt idx="340">
                  <c:v>25.619951</c:v>
                </c:pt>
                <c:pt idx="341">
                  <c:v>25.621913</c:v>
                </c:pt>
                <c:pt idx="342">
                  <c:v>25.64245</c:v>
                </c:pt>
                <c:pt idx="343">
                  <c:v>25.674528</c:v>
                </c:pt>
                <c:pt idx="344">
                  <c:v>25.674528</c:v>
                </c:pt>
                <c:pt idx="345">
                  <c:v>25.679574</c:v>
                </c:pt>
                <c:pt idx="346">
                  <c:v>25.681738</c:v>
                </c:pt>
                <c:pt idx="347">
                  <c:v>25.684881</c:v>
                </c:pt>
                <c:pt idx="348">
                  <c:v>25.701479</c:v>
                </c:pt>
                <c:pt idx="349">
                  <c:v>25.743238</c:v>
                </c:pt>
                <c:pt idx="350">
                  <c:v>25.749206</c:v>
                </c:pt>
                <c:pt idx="351">
                  <c:v>25.749872</c:v>
                </c:pt>
                <c:pt idx="352">
                  <c:v>25.757119</c:v>
                </c:pt>
                <c:pt idx="353">
                  <c:v>25.757596</c:v>
                </c:pt>
                <c:pt idx="354">
                  <c:v>25.758071</c:v>
                </c:pt>
                <c:pt idx="355">
                  <c:v>25.769855</c:v>
                </c:pt>
                <c:pt idx="356">
                  <c:v>25.770472</c:v>
                </c:pt>
                <c:pt idx="357">
                  <c:v>25.772659</c:v>
                </c:pt>
                <c:pt idx="358">
                  <c:v>25.780891</c:v>
                </c:pt>
                <c:pt idx="359">
                  <c:v>25.815195</c:v>
                </c:pt>
                <c:pt idx="360">
                  <c:v>25.827351</c:v>
                </c:pt>
                <c:pt idx="361">
                  <c:v>25.832254</c:v>
                </c:pt>
                <c:pt idx="362">
                  <c:v>25.841395</c:v>
                </c:pt>
                <c:pt idx="363">
                  <c:v>25.911063</c:v>
                </c:pt>
                <c:pt idx="364">
                  <c:v>25.911989</c:v>
                </c:pt>
                <c:pt idx="365">
                  <c:v>25.92649</c:v>
                </c:pt>
                <c:pt idx="366">
                  <c:v>25.929682</c:v>
                </c:pt>
                <c:pt idx="367">
                  <c:v>25.944748</c:v>
                </c:pt>
                <c:pt idx="368">
                  <c:v>25.945374</c:v>
                </c:pt>
                <c:pt idx="369">
                  <c:v>25.955762</c:v>
                </c:pt>
                <c:pt idx="370">
                  <c:v>25.959323</c:v>
                </c:pt>
                <c:pt idx="371">
                  <c:v>25.959328</c:v>
                </c:pt>
                <c:pt idx="372">
                  <c:v>25.970726</c:v>
                </c:pt>
                <c:pt idx="373">
                  <c:v>26.013151</c:v>
                </c:pt>
                <c:pt idx="374">
                  <c:v>26.014342</c:v>
                </c:pt>
                <c:pt idx="375">
                  <c:v>26.019878</c:v>
                </c:pt>
                <c:pt idx="376">
                  <c:v>26.019878</c:v>
                </c:pt>
                <c:pt idx="377">
                  <c:v>26.019878</c:v>
                </c:pt>
                <c:pt idx="378">
                  <c:v>26.019878</c:v>
                </c:pt>
                <c:pt idx="379">
                  <c:v>26.020739</c:v>
                </c:pt>
                <c:pt idx="380">
                  <c:v>26.061611</c:v>
                </c:pt>
                <c:pt idx="381">
                  <c:v>26.068191</c:v>
                </c:pt>
                <c:pt idx="382">
                  <c:v>26.090318</c:v>
                </c:pt>
                <c:pt idx="383">
                  <c:v>26.104984</c:v>
                </c:pt>
                <c:pt idx="384">
                  <c:v>26.104984</c:v>
                </c:pt>
                <c:pt idx="385">
                  <c:v>26.116725</c:v>
                </c:pt>
                <c:pt idx="386">
                  <c:v>26.129053</c:v>
                </c:pt>
                <c:pt idx="387">
                  <c:v>26.13623</c:v>
                </c:pt>
                <c:pt idx="388">
                  <c:v>26.162533</c:v>
                </c:pt>
                <c:pt idx="389">
                  <c:v>26.196263</c:v>
                </c:pt>
                <c:pt idx="390">
                  <c:v>26.203005</c:v>
                </c:pt>
                <c:pt idx="391">
                  <c:v>26.205416</c:v>
                </c:pt>
                <c:pt idx="392">
                  <c:v>26.220636</c:v>
                </c:pt>
                <c:pt idx="393">
                  <c:v>26.220644</c:v>
                </c:pt>
                <c:pt idx="394">
                  <c:v>26.221724</c:v>
                </c:pt>
                <c:pt idx="395">
                  <c:v>26.227548</c:v>
                </c:pt>
                <c:pt idx="396">
                  <c:v>26.234088</c:v>
                </c:pt>
                <c:pt idx="397">
                  <c:v>26.248648</c:v>
                </c:pt>
                <c:pt idx="398">
                  <c:v>26.25561</c:v>
                </c:pt>
                <c:pt idx="399">
                  <c:v>26.27626</c:v>
                </c:pt>
                <c:pt idx="400">
                  <c:v>26.285414</c:v>
                </c:pt>
                <c:pt idx="401">
                  <c:v>26.28542199999998</c:v>
                </c:pt>
                <c:pt idx="402">
                  <c:v>26.308335</c:v>
                </c:pt>
                <c:pt idx="403">
                  <c:v>26.330015</c:v>
                </c:pt>
                <c:pt idx="404">
                  <c:v>26.336571</c:v>
                </c:pt>
                <c:pt idx="405">
                  <c:v>26.336591</c:v>
                </c:pt>
                <c:pt idx="406">
                  <c:v>26.343001</c:v>
                </c:pt>
                <c:pt idx="407">
                  <c:v>26.354879</c:v>
                </c:pt>
                <c:pt idx="408">
                  <c:v>26.360496</c:v>
                </c:pt>
                <c:pt idx="409">
                  <c:v>26.366017</c:v>
                </c:pt>
                <c:pt idx="410">
                  <c:v>26.366017</c:v>
                </c:pt>
                <c:pt idx="411">
                  <c:v>26.366353</c:v>
                </c:pt>
                <c:pt idx="412">
                  <c:v>26.371184</c:v>
                </c:pt>
                <c:pt idx="413">
                  <c:v>26.380176</c:v>
                </c:pt>
                <c:pt idx="414">
                  <c:v>26.38306</c:v>
                </c:pt>
                <c:pt idx="415">
                  <c:v>26.387806</c:v>
                </c:pt>
                <c:pt idx="416">
                  <c:v>26.40018</c:v>
                </c:pt>
                <c:pt idx="417">
                  <c:v>26.400412</c:v>
                </c:pt>
                <c:pt idx="418">
                  <c:v>26.412312</c:v>
                </c:pt>
                <c:pt idx="419">
                  <c:v>26.441425</c:v>
                </c:pt>
                <c:pt idx="420">
                  <c:v>26.441425</c:v>
                </c:pt>
                <c:pt idx="421">
                  <c:v>26.443985</c:v>
                </c:pt>
                <c:pt idx="422">
                  <c:v>26.454719</c:v>
                </c:pt>
                <c:pt idx="423">
                  <c:v>26.501533</c:v>
                </c:pt>
                <c:pt idx="424">
                  <c:v>26.501581</c:v>
                </c:pt>
                <c:pt idx="425">
                  <c:v>26.508337</c:v>
                </c:pt>
                <c:pt idx="426">
                  <c:v>26.508337</c:v>
                </c:pt>
                <c:pt idx="427">
                  <c:v>26.509299</c:v>
                </c:pt>
                <c:pt idx="428">
                  <c:v>26.514748</c:v>
                </c:pt>
                <c:pt idx="429">
                  <c:v>26.522481</c:v>
                </c:pt>
                <c:pt idx="430">
                  <c:v>26.546916</c:v>
                </c:pt>
                <c:pt idx="431">
                  <c:v>26.558482</c:v>
                </c:pt>
                <c:pt idx="432">
                  <c:v>26.574439</c:v>
                </c:pt>
                <c:pt idx="433">
                  <c:v>26.574439</c:v>
                </c:pt>
                <c:pt idx="434">
                  <c:v>26.582897</c:v>
                </c:pt>
                <c:pt idx="435">
                  <c:v>26.590516</c:v>
                </c:pt>
                <c:pt idx="436">
                  <c:v>26.604142</c:v>
                </c:pt>
                <c:pt idx="437">
                  <c:v>26.609683</c:v>
                </c:pt>
                <c:pt idx="438">
                  <c:v>26.633656</c:v>
                </c:pt>
                <c:pt idx="439">
                  <c:v>26.665934</c:v>
                </c:pt>
                <c:pt idx="440">
                  <c:v>26.680673</c:v>
                </c:pt>
                <c:pt idx="441">
                  <c:v>26.704491</c:v>
                </c:pt>
                <c:pt idx="442">
                  <c:v>26.710865</c:v>
                </c:pt>
                <c:pt idx="443">
                  <c:v>26.722896</c:v>
                </c:pt>
                <c:pt idx="444">
                  <c:v>26.722909</c:v>
                </c:pt>
                <c:pt idx="445">
                  <c:v>26.733033</c:v>
                </c:pt>
                <c:pt idx="446">
                  <c:v>26.733033</c:v>
                </c:pt>
                <c:pt idx="447">
                  <c:v>26.734566</c:v>
                </c:pt>
                <c:pt idx="448">
                  <c:v>26.749578</c:v>
                </c:pt>
                <c:pt idx="449">
                  <c:v>26.759409</c:v>
                </c:pt>
                <c:pt idx="450">
                  <c:v>26.773133</c:v>
                </c:pt>
                <c:pt idx="451">
                  <c:v>26.803493</c:v>
                </c:pt>
                <c:pt idx="452">
                  <c:v>26.824742</c:v>
                </c:pt>
                <c:pt idx="453">
                  <c:v>26.844217</c:v>
                </c:pt>
                <c:pt idx="454">
                  <c:v>26.853751</c:v>
                </c:pt>
                <c:pt idx="455">
                  <c:v>26.854843</c:v>
                </c:pt>
                <c:pt idx="456">
                  <c:v>26.864189</c:v>
                </c:pt>
                <c:pt idx="457">
                  <c:v>26.865383</c:v>
                </c:pt>
                <c:pt idx="458">
                  <c:v>26.871041</c:v>
                </c:pt>
                <c:pt idx="459">
                  <c:v>26.879695</c:v>
                </c:pt>
                <c:pt idx="460">
                  <c:v>26.896595</c:v>
                </c:pt>
                <c:pt idx="461">
                  <c:v>26.899312</c:v>
                </c:pt>
                <c:pt idx="462">
                  <c:v>26.910209</c:v>
                </c:pt>
                <c:pt idx="463">
                  <c:v>26.939535</c:v>
                </c:pt>
                <c:pt idx="464">
                  <c:v>26.941447</c:v>
                </c:pt>
                <c:pt idx="465">
                  <c:v>26.943358</c:v>
                </c:pt>
                <c:pt idx="466">
                  <c:v>26.96531999999995</c:v>
                </c:pt>
                <c:pt idx="467">
                  <c:v>26.968287</c:v>
                </c:pt>
                <c:pt idx="468">
                  <c:v>26.968288</c:v>
                </c:pt>
                <c:pt idx="469">
                  <c:v>26.991075</c:v>
                </c:pt>
                <c:pt idx="470">
                  <c:v>27.001183</c:v>
                </c:pt>
                <c:pt idx="471">
                  <c:v>27.032099</c:v>
                </c:pt>
                <c:pt idx="472">
                  <c:v>27.092939</c:v>
                </c:pt>
                <c:pt idx="473">
                  <c:v>27.09806</c:v>
                </c:pt>
                <c:pt idx="474">
                  <c:v>27.09844</c:v>
                </c:pt>
                <c:pt idx="475">
                  <c:v>27.102397</c:v>
                </c:pt>
                <c:pt idx="476">
                  <c:v>27.13705</c:v>
                </c:pt>
                <c:pt idx="477">
                  <c:v>27.17348</c:v>
                </c:pt>
                <c:pt idx="478">
                  <c:v>27.17356</c:v>
                </c:pt>
                <c:pt idx="479">
                  <c:v>27.180731</c:v>
                </c:pt>
                <c:pt idx="480">
                  <c:v>27.180731</c:v>
                </c:pt>
                <c:pt idx="481">
                  <c:v>27.186536</c:v>
                </c:pt>
                <c:pt idx="482">
                  <c:v>27.186814</c:v>
                </c:pt>
                <c:pt idx="483">
                  <c:v>27.192815</c:v>
                </c:pt>
                <c:pt idx="484">
                  <c:v>27.194001</c:v>
                </c:pt>
                <c:pt idx="485">
                  <c:v>27.261359</c:v>
                </c:pt>
                <c:pt idx="486">
                  <c:v>27.265262</c:v>
                </c:pt>
                <c:pt idx="487">
                  <c:v>27.26742</c:v>
                </c:pt>
                <c:pt idx="488">
                  <c:v>27.27315</c:v>
                </c:pt>
                <c:pt idx="489">
                  <c:v>27.282431</c:v>
                </c:pt>
                <c:pt idx="490">
                  <c:v>27.282431</c:v>
                </c:pt>
                <c:pt idx="491">
                  <c:v>27.294299</c:v>
                </c:pt>
                <c:pt idx="492">
                  <c:v>27.29938</c:v>
                </c:pt>
                <c:pt idx="493">
                  <c:v>27.299383</c:v>
                </c:pt>
                <c:pt idx="494">
                  <c:v>27.302637</c:v>
                </c:pt>
                <c:pt idx="495">
                  <c:v>27.303217</c:v>
                </c:pt>
                <c:pt idx="496">
                  <c:v>27.309934</c:v>
                </c:pt>
                <c:pt idx="497">
                  <c:v>27.314566</c:v>
                </c:pt>
                <c:pt idx="498">
                  <c:v>27.316251</c:v>
                </c:pt>
                <c:pt idx="499">
                  <c:v>27.358259</c:v>
                </c:pt>
                <c:pt idx="500">
                  <c:v>27.364165</c:v>
                </c:pt>
                <c:pt idx="501">
                  <c:v>27.368088</c:v>
                </c:pt>
                <c:pt idx="502">
                  <c:v>27.402387</c:v>
                </c:pt>
                <c:pt idx="503">
                  <c:v>27.41225</c:v>
                </c:pt>
                <c:pt idx="504">
                  <c:v>27.416188</c:v>
                </c:pt>
                <c:pt idx="505">
                  <c:v>27.425457</c:v>
                </c:pt>
                <c:pt idx="506">
                  <c:v>27.425457</c:v>
                </c:pt>
                <c:pt idx="507">
                  <c:v>27.464423</c:v>
                </c:pt>
                <c:pt idx="508">
                  <c:v>27.47601</c:v>
                </c:pt>
                <c:pt idx="509">
                  <c:v>27.483155</c:v>
                </c:pt>
                <c:pt idx="510">
                  <c:v>27.494734</c:v>
                </c:pt>
                <c:pt idx="511">
                  <c:v>27.501853</c:v>
                </c:pt>
                <c:pt idx="512">
                  <c:v>27.547323</c:v>
                </c:pt>
                <c:pt idx="513">
                  <c:v>27.56949</c:v>
                </c:pt>
                <c:pt idx="514">
                  <c:v>27.56952</c:v>
                </c:pt>
                <c:pt idx="515">
                  <c:v>27.569655</c:v>
                </c:pt>
                <c:pt idx="516">
                  <c:v>27.569655</c:v>
                </c:pt>
                <c:pt idx="517">
                  <c:v>27.573011</c:v>
                </c:pt>
                <c:pt idx="518">
                  <c:v>27.575258</c:v>
                </c:pt>
                <c:pt idx="519">
                  <c:v>27.577492</c:v>
                </c:pt>
                <c:pt idx="520">
                  <c:v>27.631386</c:v>
                </c:pt>
                <c:pt idx="521">
                  <c:v>27.632668</c:v>
                </c:pt>
                <c:pt idx="522">
                  <c:v>27.632668</c:v>
                </c:pt>
                <c:pt idx="523">
                  <c:v>27.637305</c:v>
                </c:pt>
                <c:pt idx="524">
                  <c:v>27.638727</c:v>
                </c:pt>
                <c:pt idx="525">
                  <c:v>27.641538</c:v>
                </c:pt>
                <c:pt idx="526">
                  <c:v>27.658567</c:v>
                </c:pt>
                <c:pt idx="527">
                  <c:v>27.666017</c:v>
                </c:pt>
                <c:pt idx="528">
                  <c:v>27.690125</c:v>
                </c:pt>
                <c:pt idx="529">
                  <c:v>27.691139</c:v>
                </c:pt>
                <c:pt idx="530">
                  <c:v>27.718947</c:v>
                </c:pt>
                <c:pt idx="531">
                  <c:v>27.71895</c:v>
                </c:pt>
                <c:pt idx="532">
                  <c:v>27.727878</c:v>
                </c:pt>
                <c:pt idx="533">
                  <c:v>27.74233599999998</c:v>
                </c:pt>
                <c:pt idx="534">
                  <c:v>27.74233599999998</c:v>
                </c:pt>
                <c:pt idx="535">
                  <c:v>27.774874</c:v>
                </c:pt>
                <c:pt idx="536">
                  <c:v>27.774965</c:v>
                </c:pt>
                <c:pt idx="537">
                  <c:v>27.803476</c:v>
                </c:pt>
                <c:pt idx="538">
                  <c:v>27.804008</c:v>
                </c:pt>
                <c:pt idx="539">
                  <c:v>27.839193</c:v>
                </c:pt>
                <c:pt idx="540">
                  <c:v>27.860389</c:v>
                </c:pt>
                <c:pt idx="541">
                  <c:v>27.864651</c:v>
                </c:pt>
                <c:pt idx="542">
                  <c:v>27.886308</c:v>
                </c:pt>
                <c:pt idx="543">
                  <c:v>27.909284</c:v>
                </c:pt>
                <c:pt idx="544">
                  <c:v>27.911201</c:v>
                </c:pt>
                <c:pt idx="545">
                  <c:v>27.932477</c:v>
                </c:pt>
                <c:pt idx="546">
                  <c:v>27.940093</c:v>
                </c:pt>
                <c:pt idx="547">
                  <c:v>27.941783</c:v>
                </c:pt>
                <c:pt idx="548">
                  <c:v>27.9433</c:v>
                </c:pt>
                <c:pt idx="549">
                  <c:v>27.960976</c:v>
                </c:pt>
                <c:pt idx="550">
                  <c:v>27.969509</c:v>
                </c:pt>
                <c:pt idx="551">
                  <c:v>27.981507</c:v>
                </c:pt>
                <c:pt idx="552">
                  <c:v>28.005214</c:v>
                </c:pt>
                <c:pt idx="553">
                  <c:v>28.014958</c:v>
                </c:pt>
                <c:pt idx="554">
                  <c:v>28.035693</c:v>
                </c:pt>
                <c:pt idx="555">
                  <c:v>28.040754</c:v>
                </c:pt>
                <c:pt idx="556">
                  <c:v>28.055592</c:v>
                </c:pt>
                <c:pt idx="557">
                  <c:v>28.060356</c:v>
                </c:pt>
                <c:pt idx="558">
                  <c:v>28.0617</c:v>
                </c:pt>
                <c:pt idx="559">
                  <c:v>28.094985</c:v>
                </c:pt>
                <c:pt idx="560">
                  <c:v>28.095693</c:v>
                </c:pt>
                <c:pt idx="561">
                  <c:v>28.11891</c:v>
                </c:pt>
                <c:pt idx="562">
                  <c:v>28.130307</c:v>
                </c:pt>
                <c:pt idx="563">
                  <c:v>28.14307</c:v>
                </c:pt>
                <c:pt idx="564">
                  <c:v>28.145531</c:v>
                </c:pt>
                <c:pt idx="565">
                  <c:v>28.183302</c:v>
                </c:pt>
                <c:pt idx="566">
                  <c:v>28.188822</c:v>
                </c:pt>
                <c:pt idx="567">
                  <c:v>28.191875</c:v>
                </c:pt>
                <c:pt idx="568">
                  <c:v>28.211873</c:v>
                </c:pt>
                <c:pt idx="569">
                  <c:v>28.211873</c:v>
                </c:pt>
                <c:pt idx="570">
                  <c:v>28.261242</c:v>
                </c:pt>
                <c:pt idx="571">
                  <c:v>28.2832</c:v>
                </c:pt>
                <c:pt idx="572">
                  <c:v>28.287038</c:v>
                </c:pt>
                <c:pt idx="573">
                  <c:v>28.291197</c:v>
                </c:pt>
                <c:pt idx="574">
                  <c:v>28.297332</c:v>
                </c:pt>
                <c:pt idx="575">
                  <c:v>28.325188</c:v>
                </c:pt>
                <c:pt idx="576">
                  <c:v>28.333728</c:v>
                </c:pt>
                <c:pt idx="577">
                  <c:v>28.336258</c:v>
                </c:pt>
                <c:pt idx="578">
                  <c:v>28.344969</c:v>
                </c:pt>
                <c:pt idx="579">
                  <c:v>28.350022</c:v>
                </c:pt>
                <c:pt idx="580">
                  <c:v>28.350186</c:v>
                </c:pt>
                <c:pt idx="581">
                  <c:v>28.366219</c:v>
                </c:pt>
                <c:pt idx="582">
                  <c:v>28.376559</c:v>
                </c:pt>
                <c:pt idx="583">
                  <c:v>28.394471</c:v>
                </c:pt>
                <c:pt idx="584">
                  <c:v>28.394471</c:v>
                </c:pt>
                <c:pt idx="585">
                  <c:v>28.397681</c:v>
                </c:pt>
                <c:pt idx="586">
                  <c:v>28.402745</c:v>
                </c:pt>
                <c:pt idx="587">
                  <c:v>28.413717</c:v>
                </c:pt>
                <c:pt idx="588">
                  <c:v>28.447737</c:v>
                </c:pt>
                <c:pt idx="589">
                  <c:v>28.48359199999998</c:v>
                </c:pt>
                <c:pt idx="590">
                  <c:v>28.496387</c:v>
                </c:pt>
                <c:pt idx="591">
                  <c:v>28.499692</c:v>
                </c:pt>
                <c:pt idx="592">
                  <c:v>28.508868</c:v>
                </c:pt>
                <c:pt idx="593">
                  <c:v>28.515816</c:v>
                </c:pt>
                <c:pt idx="594">
                  <c:v>28.592454</c:v>
                </c:pt>
                <c:pt idx="595">
                  <c:v>28.592467</c:v>
                </c:pt>
                <c:pt idx="596">
                  <c:v>28.613747</c:v>
                </c:pt>
                <c:pt idx="597">
                  <c:v>28.637526</c:v>
                </c:pt>
                <c:pt idx="598">
                  <c:v>28.648984</c:v>
                </c:pt>
                <c:pt idx="599">
                  <c:v>28.659652</c:v>
                </c:pt>
                <c:pt idx="600">
                  <c:v>28.660667</c:v>
                </c:pt>
                <c:pt idx="601">
                  <c:v>28.666966</c:v>
                </c:pt>
                <c:pt idx="602">
                  <c:v>28.666966</c:v>
                </c:pt>
                <c:pt idx="603">
                  <c:v>28.692644</c:v>
                </c:pt>
                <c:pt idx="604">
                  <c:v>28.700578</c:v>
                </c:pt>
                <c:pt idx="605">
                  <c:v>28.701518</c:v>
                </c:pt>
                <c:pt idx="606">
                  <c:v>28.714607</c:v>
                </c:pt>
                <c:pt idx="607">
                  <c:v>28.72213899999998</c:v>
                </c:pt>
                <c:pt idx="608">
                  <c:v>28.725701</c:v>
                </c:pt>
                <c:pt idx="609">
                  <c:v>28.736018</c:v>
                </c:pt>
                <c:pt idx="610">
                  <c:v>28.736614</c:v>
                </c:pt>
                <c:pt idx="611">
                  <c:v>28.736621</c:v>
                </c:pt>
                <c:pt idx="612">
                  <c:v>28.770952</c:v>
                </c:pt>
                <c:pt idx="613">
                  <c:v>28.807931</c:v>
                </c:pt>
                <c:pt idx="614">
                  <c:v>28.83898</c:v>
                </c:pt>
                <c:pt idx="615">
                  <c:v>28.844282</c:v>
                </c:pt>
                <c:pt idx="616">
                  <c:v>28.851724</c:v>
                </c:pt>
                <c:pt idx="617">
                  <c:v>28.908478</c:v>
                </c:pt>
                <c:pt idx="618">
                  <c:v>28.91179</c:v>
                </c:pt>
                <c:pt idx="619">
                  <c:v>28.941129</c:v>
                </c:pt>
                <c:pt idx="620">
                  <c:v>28.950927</c:v>
                </c:pt>
                <c:pt idx="621">
                  <c:v>28.965957</c:v>
                </c:pt>
                <c:pt idx="622">
                  <c:v>28.977835</c:v>
                </c:pt>
                <c:pt idx="623">
                  <c:v>28.977835</c:v>
                </c:pt>
                <c:pt idx="624">
                  <c:v>28.98576</c:v>
                </c:pt>
                <c:pt idx="625">
                  <c:v>29.020188</c:v>
                </c:pt>
                <c:pt idx="626">
                  <c:v>29.037128</c:v>
                </c:pt>
                <c:pt idx="627">
                  <c:v>29.047031</c:v>
                </c:pt>
                <c:pt idx="628">
                  <c:v>29.056706</c:v>
                </c:pt>
                <c:pt idx="629">
                  <c:v>29.059207</c:v>
                </c:pt>
                <c:pt idx="630">
                  <c:v>29.068404</c:v>
                </c:pt>
                <c:pt idx="631">
                  <c:v>29.079742</c:v>
                </c:pt>
                <c:pt idx="632">
                  <c:v>29.08564599999998</c:v>
                </c:pt>
                <c:pt idx="633">
                  <c:v>29.089936</c:v>
                </c:pt>
                <c:pt idx="634">
                  <c:v>29.089936</c:v>
                </c:pt>
                <c:pt idx="635">
                  <c:v>29.091812</c:v>
                </c:pt>
                <c:pt idx="636">
                  <c:v>29.091812</c:v>
                </c:pt>
                <c:pt idx="637">
                  <c:v>29.091812</c:v>
                </c:pt>
                <c:pt idx="638">
                  <c:v>29.091812</c:v>
                </c:pt>
                <c:pt idx="639">
                  <c:v>29.095201</c:v>
                </c:pt>
                <c:pt idx="640">
                  <c:v>29.127039</c:v>
                </c:pt>
                <c:pt idx="641">
                  <c:v>29.129587</c:v>
                </c:pt>
                <c:pt idx="642">
                  <c:v>29.136752</c:v>
                </c:pt>
                <c:pt idx="643">
                  <c:v>29.156986</c:v>
                </c:pt>
                <c:pt idx="644">
                  <c:v>29.159877</c:v>
                </c:pt>
                <c:pt idx="645">
                  <c:v>29.193645</c:v>
                </c:pt>
                <c:pt idx="646">
                  <c:v>29.20421</c:v>
                </c:pt>
                <c:pt idx="647">
                  <c:v>29.231987</c:v>
                </c:pt>
                <c:pt idx="648">
                  <c:v>29.243676</c:v>
                </c:pt>
                <c:pt idx="649">
                  <c:v>29.248898</c:v>
                </c:pt>
                <c:pt idx="650">
                  <c:v>29.26985</c:v>
                </c:pt>
                <c:pt idx="651">
                  <c:v>29.289837</c:v>
                </c:pt>
                <c:pt idx="652">
                  <c:v>29.289973</c:v>
                </c:pt>
                <c:pt idx="653">
                  <c:v>29.297737</c:v>
                </c:pt>
                <c:pt idx="654">
                  <c:v>29.309649</c:v>
                </c:pt>
                <c:pt idx="655">
                  <c:v>29.327143</c:v>
                </c:pt>
                <c:pt idx="656">
                  <c:v>29.334214</c:v>
                </c:pt>
                <c:pt idx="657">
                  <c:v>29.334214</c:v>
                </c:pt>
                <c:pt idx="658">
                  <c:v>29.341161</c:v>
                </c:pt>
                <c:pt idx="659">
                  <c:v>29.353993</c:v>
                </c:pt>
                <c:pt idx="660">
                  <c:v>29.354073</c:v>
                </c:pt>
                <c:pt idx="661">
                  <c:v>29.35409</c:v>
                </c:pt>
                <c:pt idx="662">
                  <c:v>29.359478</c:v>
                </c:pt>
                <c:pt idx="663">
                  <c:v>29.380371</c:v>
                </c:pt>
                <c:pt idx="664">
                  <c:v>29.39215</c:v>
                </c:pt>
                <c:pt idx="665">
                  <c:v>29.395491</c:v>
                </c:pt>
                <c:pt idx="666">
                  <c:v>29.405095</c:v>
                </c:pt>
                <c:pt idx="667">
                  <c:v>29.406539</c:v>
                </c:pt>
                <c:pt idx="668">
                  <c:v>29.407879</c:v>
                </c:pt>
                <c:pt idx="669">
                  <c:v>29.410708</c:v>
                </c:pt>
                <c:pt idx="670">
                  <c:v>29.41072</c:v>
                </c:pt>
                <c:pt idx="671">
                  <c:v>29.415425</c:v>
                </c:pt>
                <c:pt idx="672">
                  <c:v>29.42664</c:v>
                </c:pt>
                <c:pt idx="673">
                  <c:v>29.428896</c:v>
                </c:pt>
                <c:pt idx="674">
                  <c:v>29.442585</c:v>
                </c:pt>
                <c:pt idx="675">
                  <c:v>29.513936</c:v>
                </c:pt>
                <c:pt idx="676">
                  <c:v>29.535749</c:v>
                </c:pt>
                <c:pt idx="677">
                  <c:v>29.56708</c:v>
                </c:pt>
                <c:pt idx="678">
                  <c:v>29.601151</c:v>
                </c:pt>
                <c:pt idx="679">
                  <c:v>29.686191</c:v>
                </c:pt>
                <c:pt idx="680">
                  <c:v>29.68797</c:v>
                </c:pt>
                <c:pt idx="681">
                  <c:v>29.723697</c:v>
                </c:pt>
                <c:pt idx="682">
                  <c:v>29.729235</c:v>
                </c:pt>
                <c:pt idx="683">
                  <c:v>29.730279</c:v>
                </c:pt>
                <c:pt idx="684">
                  <c:v>29.739084</c:v>
                </c:pt>
                <c:pt idx="685">
                  <c:v>29.74054899999998</c:v>
                </c:pt>
                <c:pt idx="686">
                  <c:v>29.76912</c:v>
                </c:pt>
                <c:pt idx="687">
                  <c:v>29.770443</c:v>
                </c:pt>
                <c:pt idx="688">
                  <c:v>29.770448</c:v>
                </c:pt>
                <c:pt idx="689">
                  <c:v>29.794521</c:v>
                </c:pt>
                <c:pt idx="690">
                  <c:v>29.800997</c:v>
                </c:pt>
                <c:pt idx="691">
                  <c:v>29.821095</c:v>
                </c:pt>
                <c:pt idx="692">
                  <c:v>29.827097</c:v>
                </c:pt>
                <c:pt idx="693">
                  <c:v>29.841957</c:v>
                </c:pt>
                <c:pt idx="694">
                  <c:v>29.842563</c:v>
                </c:pt>
                <c:pt idx="695">
                  <c:v>29.85095</c:v>
                </c:pt>
                <c:pt idx="696">
                  <c:v>29.886009</c:v>
                </c:pt>
                <c:pt idx="697">
                  <c:v>29.891177</c:v>
                </c:pt>
                <c:pt idx="698">
                  <c:v>29.891177</c:v>
                </c:pt>
                <c:pt idx="699">
                  <c:v>29.891177</c:v>
                </c:pt>
                <c:pt idx="700">
                  <c:v>29.891177</c:v>
                </c:pt>
                <c:pt idx="701">
                  <c:v>29.899183</c:v>
                </c:pt>
                <c:pt idx="702">
                  <c:v>29.910701</c:v>
                </c:pt>
                <c:pt idx="703">
                  <c:v>29.916993</c:v>
                </c:pt>
                <c:pt idx="704">
                  <c:v>29.917143</c:v>
                </c:pt>
                <c:pt idx="705">
                  <c:v>29.927944</c:v>
                </c:pt>
                <c:pt idx="706">
                  <c:v>29.943348</c:v>
                </c:pt>
                <c:pt idx="707">
                  <c:v>29.94510199999998</c:v>
                </c:pt>
                <c:pt idx="708">
                  <c:v>29.945145</c:v>
                </c:pt>
                <c:pt idx="709">
                  <c:v>29.949173</c:v>
                </c:pt>
                <c:pt idx="710">
                  <c:v>29.951264</c:v>
                </c:pt>
                <c:pt idx="711">
                  <c:v>29.951346</c:v>
                </c:pt>
                <c:pt idx="712">
                  <c:v>29.957229</c:v>
                </c:pt>
                <c:pt idx="713">
                  <c:v>29.961049</c:v>
                </c:pt>
                <c:pt idx="714">
                  <c:v>29.961059</c:v>
                </c:pt>
                <c:pt idx="715">
                  <c:v>29.964612</c:v>
                </c:pt>
                <c:pt idx="716">
                  <c:v>29.98024299999995</c:v>
                </c:pt>
                <c:pt idx="717">
                  <c:v>29.98653299999995</c:v>
                </c:pt>
                <c:pt idx="718">
                  <c:v>29.98934199999998</c:v>
                </c:pt>
                <c:pt idx="719">
                  <c:v>29.991786</c:v>
                </c:pt>
                <c:pt idx="720">
                  <c:v>29.991788</c:v>
                </c:pt>
                <c:pt idx="721">
                  <c:v>30.010061</c:v>
                </c:pt>
                <c:pt idx="722">
                  <c:v>30.013526</c:v>
                </c:pt>
                <c:pt idx="723">
                  <c:v>30.019096</c:v>
                </c:pt>
                <c:pt idx="724">
                  <c:v>30.019096</c:v>
                </c:pt>
                <c:pt idx="725">
                  <c:v>30.024566</c:v>
                </c:pt>
                <c:pt idx="726">
                  <c:v>30.024566</c:v>
                </c:pt>
                <c:pt idx="727">
                  <c:v>30.058682</c:v>
                </c:pt>
                <c:pt idx="728">
                  <c:v>30.070009</c:v>
                </c:pt>
                <c:pt idx="729">
                  <c:v>30.070009</c:v>
                </c:pt>
                <c:pt idx="730">
                  <c:v>30.08057</c:v>
                </c:pt>
                <c:pt idx="731">
                  <c:v>30.085113</c:v>
                </c:pt>
                <c:pt idx="732">
                  <c:v>30.085117</c:v>
                </c:pt>
                <c:pt idx="733">
                  <c:v>30.107752</c:v>
                </c:pt>
                <c:pt idx="734">
                  <c:v>30.107752</c:v>
                </c:pt>
                <c:pt idx="735">
                  <c:v>30.116245</c:v>
                </c:pt>
                <c:pt idx="736">
                  <c:v>30.118025</c:v>
                </c:pt>
                <c:pt idx="737">
                  <c:v>30.118025</c:v>
                </c:pt>
                <c:pt idx="738">
                  <c:v>30.130989</c:v>
                </c:pt>
                <c:pt idx="739">
                  <c:v>30.139178</c:v>
                </c:pt>
                <c:pt idx="740">
                  <c:v>30.147395</c:v>
                </c:pt>
                <c:pt idx="741">
                  <c:v>30.162783</c:v>
                </c:pt>
                <c:pt idx="742">
                  <c:v>30.175276</c:v>
                </c:pt>
                <c:pt idx="743">
                  <c:v>30.175277</c:v>
                </c:pt>
                <c:pt idx="744">
                  <c:v>30.182048</c:v>
                </c:pt>
                <c:pt idx="745">
                  <c:v>30.19682</c:v>
                </c:pt>
                <c:pt idx="746">
                  <c:v>30.196821</c:v>
                </c:pt>
                <c:pt idx="747">
                  <c:v>30.199375</c:v>
                </c:pt>
                <c:pt idx="748">
                  <c:v>30.205661</c:v>
                </c:pt>
                <c:pt idx="749">
                  <c:v>30.206966</c:v>
                </c:pt>
                <c:pt idx="750">
                  <c:v>30.209132</c:v>
                </c:pt>
                <c:pt idx="751">
                  <c:v>30.20914</c:v>
                </c:pt>
                <c:pt idx="752">
                  <c:v>30.250243</c:v>
                </c:pt>
                <c:pt idx="753">
                  <c:v>30.254535</c:v>
                </c:pt>
                <c:pt idx="754">
                  <c:v>30.254535</c:v>
                </c:pt>
                <c:pt idx="755">
                  <c:v>30.26260199999998</c:v>
                </c:pt>
                <c:pt idx="756">
                  <c:v>30.277949</c:v>
                </c:pt>
                <c:pt idx="757">
                  <c:v>30.279577</c:v>
                </c:pt>
                <c:pt idx="758">
                  <c:v>30.28924</c:v>
                </c:pt>
                <c:pt idx="759">
                  <c:v>30.327067</c:v>
                </c:pt>
                <c:pt idx="760">
                  <c:v>30.332925</c:v>
                </c:pt>
                <c:pt idx="761">
                  <c:v>30.332926</c:v>
                </c:pt>
                <c:pt idx="762">
                  <c:v>30.354335</c:v>
                </c:pt>
                <c:pt idx="763">
                  <c:v>30.354335</c:v>
                </c:pt>
                <c:pt idx="764">
                  <c:v>30.372954</c:v>
                </c:pt>
                <c:pt idx="765">
                  <c:v>30.372954</c:v>
                </c:pt>
                <c:pt idx="766">
                  <c:v>30.394354</c:v>
                </c:pt>
                <c:pt idx="767">
                  <c:v>30.407926</c:v>
                </c:pt>
                <c:pt idx="768">
                  <c:v>30.434332</c:v>
                </c:pt>
                <c:pt idx="769">
                  <c:v>30.436619</c:v>
                </c:pt>
                <c:pt idx="770">
                  <c:v>30.43662</c:v>
                </c:pt>
                <c:pt idx="771">
                  <c:v>30.496017</c:v>
                </c:pt>
                <c:pt idx="772">
                  <c:v>30.496857</c:v>
                </c:pt>
                <c:pt idx="773">
                  <c:v>30.496864</c:v>
                </c:pt>
                <c:pt idx="774">
                  <c:v>30.501815</c:v>
                </c:pt>
                <c:pt idx="775">
                  <c:v>30.518942</c:v>
                </c:pt>
                <c:pt idx="776">
                  <c:v>30.519056</c:v>
                </c:pt>
                <c:pt idx="777">
                  <c:v>30.531419</c:v>
                </c:pt>
                <c:pt idx="778">
                  <c:v>30.544063</c:v>
                </c:pt>
                <c:pt idx="779">
                  <c:v>30.585534</c:v>
                </c:pt>
                <c:pt idx="780">
                  <c:v>30.594241</c:v>
                </c:pt>
                <c:pt idx="781">
                  <c:v>30.594242</c:v>
                </c:pt>
                <c:pt idx="782">
                  <c:v>30.597919</c:v>
                </c:pt>
                <c:pt idx="783">
                  <c:v>30.599891</c:v>
                </c:pt>
                <c:pt idx="784">
                  <c:v>30.599893</c:v>
                </c:pt>
                <c:pt idx="785">
                  <c:v>30.626856</c:v>
                </c:pt>
                <c:pt idx="786">
                  <c:v>30.668678</c:v>
                </c:pt>
                <c:pt idx="787">
                  <c:v>30.677256</c:v>
                </c:pt>
                <c:pt idx="788">
                  <c:v>30.681877</c:v>
                </c:pt>
                <c:pt idx="789">
                  <c:v>30.681877</c:v>
                </c:pt>
                <c:pt idx="790">
                  <c:v>30.681877</c:v>
                </c:pt>
                <c:pt idx="791">
                  <c:v>30.709207</c:v>
                </c:pt>
                <c:pt idx="792">
                  <c:v>30.709207</c:v>
                </c:pt>
                <c:pt idx="793">
                  <c:v>30.74341</c:v>
                </c:pt>
                <c:pt idx="794">
                  <c:v>30.788834</c:v>
                </c:pt>
                <c:pt idx="795">
                  <c:v>30.788835</c:v>
                </c:pt>
                <c:pt idx="796">
                  <c:v>30.822258</c:v>
                </c:pt>
                <c:pt idx="797">
                  <c:v>30.82688</c:v>
                </c:pt>
                <c:pt idx="798">
                  <c:v>30.828049</c:v>
                </c:pt>
                <c:pt idx="799">
                  <c:v>30.833803</c:v>
                </c:pt>
                <c:pt idx="800">
                  <c:v>30.833803</c:v>
                </c:pt>
                <c:pt idx="801">
                  <c:v>30.833803</c:v>
                </c:pt>
                <c:pt idx="802">
                  <c:v>30.833803</c:v>
                </c:pt>
                <c:pt idx="803">
                  <c:v>30.856902</c:v>
                </c:pt>
                <c:pt idx="804">
                  <c:v>30.856902</c:v>
                </c:pt>
                <c:pt idx="805">
                  <c:v>30.856902</c:v>
                </c:pt>
                <c:pt idx="806">
                  <c:v>30.856902</c:v>
                </c:pt>
                <c:pt idx="807">
                  <c:v>30.894073</c:v>
                </c:pt>
                <c:pt idx="808">
                  <c:v>30.894074</c:v>
                </c:pt>
                <c:pt idx="809">
                  <c:v>30.933475</c:v>
                </c:pt>
                <c:pt idx="810">
                  <c:v>30.933502</c:v>
                </c:pt>
                <c:pt idx="811">
                  <c:v>30.934174</c:v>
                </c:pt>
                <c:pt idx="812">
                  <c:v>30.941736</c:v>
                </c:pt>
                <c:pt idx="813">
                  <c:v>30.943306</c:v>
                </c:pt>
                <c:pt idx="814">
                  <c:v>30.97585</c:v>
                </c:pt>
                <c:pt idx="815">
                  <c:v>30.99883</c:v>
                </c:pt>
                <c:pt idx="816">
                  <c:v>31.01526</c:v>
                </c:pt>
                <c:pt idx="817">
                  <c:v>31.054785</c:v>
                </c:pt>
                <c:pt idx="818">
                  <c:v>31.060562</c:v>
                </c:pt>
                <c:pt idx="819">
                  <c:v>31.060563</c:v>
                </c:pt>
                <c:pt idx="820">
                  <c:v>31.071515</c:v>
                </c:pt>
                <c:pt idx="821">
                  <c:v>31.085878</c:v>
                </c:pt>
                <c:pt idx="822">
                  <c:v>31.093207</c:v>
                </c:pt>
                <c:pt idx="823">
                  <c:v>31.104062</c:v>
                </c:pt>
                <c:pt idx="824">
                  <c:v>31.12583</c:v>
                </c:pt>
                <c:pt idx="825">
                  <c:v>31.201158</c:v>
                </c:pt>
                <c:pt idx="826">
                  <c:v>31.280857</c:v>
                </c:pt>
                <c:pt idx="827">
                  <c:v>31.291564</c:v>
                </c:pt>
                <c:pt idx="828">
                  <c:v>31.291564</c:v>
                </c:pt>
                <c:pt idx="829">
                  <c:v>31.332029</c:v>
                </c:pt>
                <c:pt idx="830">
                  <c:v>31.334306</c:v>
                </c:pt>
                <c:pt idx="831">
                  <c:v>31.334307</c:v>
                </c:pt>
                <c:pt idx="832">
                  <c:v>31.34889</c:v>
                </c:pt>
                <c:pt idx="833">
                  <c:v>31.452372</c:v>
                </c:pt>
                <c:pt idx="834">
                  <c:v>31.452401</c:v>
                </c:pt>
                <c:pt idx="835">
                  <c:v>31.45507</c:v>
                </c:pt>
                <c:pt idx="836">
                  <c:v>31.462397</c:v>
                </c:pt>
                <c:pt idx="837">
                  <c:v>31.619974</c:v>
                </c:pt>
                <c:pt idx="838">
                  <c:v>31.644332</c:v>
                </c:pt>
                <c:pt idx="839">
                  <c:v>31.644383</c:v>
                </c:pt>
                <c:pt idx="840">
                  <c:v>31.663394</c:v>
                </c:pt>
                <c:pt idx="841">
                  <c:v>31.761484</c:v>
                </c:pt>
                <c:pt idx="842">
                  <c:v>31.906223</c:v>
                </c:pt>
                <c:pt idx="843">
                  <c:v>31.906227</c:v>
                </c:pt>
                <c:pt idx="844">
                  <c:v>31.92416</c:v>
                </c:pt>
                <c:pt idx="845">
                  <c:v>31.98232199999998</c:v>
                </c:pt>
                <c:pt idx="846">
                  <c:v>32.024794</c:v>
                </c:pt>
                <c:pt idx="847">
                  <c:v>32.074831</c:v>
                </c:pt>
                <c:pt idx="848">
                  <c:v>32.118187</c:v>
                </c:pt>
                <c:pt idx="849">
                  <c:v>32.132884</c:v>
                </c:pt>
                <c:pt idx="850">
                  <c:v>32.164452</c:v>
                </c:pt>
                <c:pt idx="851">
                  <c:v>32.230208</c:v>
                </c:pt>
                <c:pt idx="852">
                  <c:v>32.314373</c:v>
                </c:pt>
                <c:pt idx="853">
                  <c:v>32.326072</c:v>
                </c:pt>
                <c:pt idx="854">
                  <c:v>32.360778</c:v>
                </c:pt>
                <c:pt idx="855">
                  <c:v>32.372436</c:v>
                </c:pt>
                <c:pt idx="856">
                  <c:v>32.430303</c:v>
                </c:pt>
                <c:pt idx="857">
                  <c:v>32.458715</c:v>
                </c:pt>
                <c:pt idx="858">
                  <c:v>32.515592</c:v>
                </c:pt>
                <c:pt idx="859">
                  <c:v>32.533141</c:v>
                </c:pt>
                <c:pt idx="860">
                  <c:v>32.53319</c:v>
                </c:pt>
                <c:pt idx="861">
                  <c:v>32.626031</c:v>
                </c:pt>
                <c:pt idx="862">
                  <c:v>32.626056</c:v>
                </c:pt>
                <c:pt idx="863">
                  <c:v>32.682745</c:v>
                </c:pt>
                <c:pt idx="864">
                  <c:v>32.70794</c:v>
                </c:pt>
                <c:pt idx="865">
                  <c:v>32.750011</c:v>
                </c:pt>
                <c:pt idx="866">
                  <c:v>32.80048</c:v>
                </c:pt>
                <c:pt idx="867">
                  <c:v>32.846493</c:v>
                </c:pt>
                <c:pt idx="868">
                  <c:v>32.846545</c:v>
                </c:pt>
                <c:pt idx="869">
                  <c:v>32.867127</c:v>
                </c:pt>
                <c:pt idx="870">
                  <c:v>32.877918</c:v>
                </c:pt>
                <c:pt idx="871">
                  <c:v>32.877919</c:v>
                </c:pt>
                <c:pt idx="872">
                  <c:v>32.952765</c:v>
                </c:pt>
                <c:pt idx="873">
                  <c:v>32.9967</c:v>
                </c:pt>
                <c:pt idx="874">
                  <c:v>33.041023</c:v>
                </c:pt>
                <c:pt idx="875">
                  <c:v>33.061773</c:v>
                </c:pt>
                <c:pt idx="876">
                  <c:v>33.134881</c:v>
                </c:pt>
                <c:pt idx="877">
                  <c:v>33.134887</c:v>
                </c:pt>
                <c:pt idx="878">
                  <c:v>33.194451</c:v>
                </c:pt>
                <c:pt idx="879">
                  <c:v>33.19914</c:v>
                </c:pt>
                <c:pt idx="880">
                  <c:v>33.228519</c:v>
                </c:pt>
                <c:pt idx="881">
                  <c:v>33.281984</c:v>
                </c:pt>
                <c:pt idx="882">
                  <c:v>33.434175</c:v>
                </c:pt>
                <c:pt idx="883">
                  <c:v>33.45489199999999</c:v>
                </c:pt>
                <c:pt idx="884">
                  <c:v>33.46071</c:v>
                </c:pt>
                <c:pt idx="885">
                  <c:v>33.474829</c:v>
                </c:pt>
                <c:pt idx="886">
                  <c:v>33.476626</c:v>
                </c:pt>
                <c:pt idx="887">
                  <c:v>33.498573</c:v>
                </c:pt>
                <c:pt idx="888">
                  <c:v>33.498573</c:v>
                </c:pt>
                <c:pt idx="889">
                  <c:v>33.74828</c:v>
                </c:pt>
                <c:pt idx="890">
                  <c:v>33.748361</c:v>
                </c:pt>
                <c:pt idx="891">
                  <c:v>33.81281</c:v>
                </c:pt>
                <c:pt idx="892">
                  <c:v>33.812813</c:v>
                </c:pt>
                <c:pt idx="893">
                  <c:v>33.815875</c:v>
                </c:pt>
                <c:pt idx="894">
                  <c:v>33.869375</c:v>
                </c:pt>
                <c:pt idx="895">
                  <c:v>33.987038</c:v>
                </c:pt>
                <c:pt idx="896">
                  <c:v>34.042105</c:v>
                </c:pt>
                <c:pt idx="897">
                  <c:v>34.042119</c:v>
                </c:pt>
                <c:pt idx="898">
                  <c:v>34.062853</c:v>
                </c:pt>
                <c:pt idx="899">
                  <c:v>34.141907</c:v>
                </c:pt>
                <c:pt idx="900">
                  <c:v>34.207154</c:v>
                </c:pt>
                <c:pt idx="901">
                  <c:v>34.278023</c:v>
                </c:pt>
                <c:pt idx="902">
                  <c:v>34.432484</c:v>
                </c:pt>
                <c:pt idx="903">
                  <c:v>34.432484</c:v>
                </c:pt>
                <c:pt idx="904">
                  <c:v>34.432484</c:v>
                </c:pt>
                <c:pt idx="905">
                  <c:v>34.432484</c:v>
                </c:pt>
                <c:pt idx="906">
                  <c:v>34.453594</c:v>
                </c:pt>
                <c:pt idx="907">
                  <c:v>34.497907</c:v>
                </c:pt>
                <c:pt idx="908">
                  <c:v>34.497914</c:v>
                </c:pt>
                <c:pt idx="909">
                  <c:v>34.61181</c:v>
                </c:pt>
                <c:pt idx="910">
                  <c:v>34.810513</c:v>
                </c:pt>
                <c:pt idx="911">
                  <c:v>34.813504</c:v>
                </c:pt>
                <c:pt idx="912">
                  <c:v>34.884139</c:v>
                </c:pt>
                <c:pt idx="913">
                  <c:v>34.899649</c:v>
                </c:pt>
                <c:pt idx="914">
                  <c:v>35.025877</c:v>
                </c:pt>
                <c:pt idx="915">
                  <c:v>35.04547</c:v>
                </c:pt>
                <c:pt idx="916">
                  <c:v>35.155401</c:v>
                </c:pt>
                <c:pt idx="917">
                  <c:v>35.214285</c:v>
                </c:pt>
                <c:pt idx="918">
                  <c:v>35.275449</c:v>
                </c:pt>
                <c:pt idx="919">
                  <c:v>35.27668</c:v>
                </c:pt>
                <c:pt idx="920">
                  <c:v>35.30215</c:v>
                </c:pt>
                <c:pt idx="921">
                  <c:v>35.355342</c:v>
                </c:pt>
                <c:pt idx="922">
                  <c:v>35.466666</c:v>
                </c:pt>
                <c:pt idx="923">
                  <c:v>35.469249</c:v>
                </c:pt>
                <c:pt idx="924">
                  <c:v>35.607009</c:v>
                </c:pt>
                <c:pt idx="925">
                  <c:v>35.62107</c:v>
                </c:pt>
                <c:pt idx="926">
                  <c:v>35.629622</c:v>
                </c:pt>
                <c:pt idx="927">
                  <c:v>35.724399</c:v>
                </c:pt>
                <c:pt idx="928">
                  <c:v>35.760453</c:v>
                </c:pt>
                <c:pt idx="929">
                  <c:v>35.832349</c:v>
                </c:pt>
                <c:pt idx="930">
                  <c:v>35.890904</c:v>
                </c:pt>
                <c:pt idx="931">
                  <c:v>36.03392</c:v>
                </c:pt>
                <c:pt idx="932">
                  <c:v>36.083997</c:v>
                </c:pt>
                <c:pt idx="933">
                  <c:v>36.133788</c:v>
                </c:pt>
                <c:pt idx="934">
                  <c:v>36.260069</c:v>
                </c:pt>
                <c:pt idx="935">
                  <c:v>36.435165</c:v>
                </c:pt>
                <c:pt idx="936">
                  <c:v>36.49534</c:v>
                </c:pt>
                <c:pt idx="937">
                  <c:v>36.51643</c:v>
                </c:pt>
                <c:pt idx="938">
                  <c:v>36.529607</c:v>
                </c:pt>
                <c:pt idx="939">
                  <c:v>36.536321</c:v>
                </c:pt>
                <c:pt idx="940">
                  <c:v>36.542792</c:v>
                </c:pt>
                <c:pt idx="941">
                  <c:v>36.61298</c:v>
                </c:pt>
                <c:pt idx="942">
                  <c:v>36.687267</c:v>
                </c:pt>
                <c:pt idx="943">
                  <c:v>36.750024</c:v>
                </c:pt>
                <c:pt idx="944">
                  <c:v>36.863556</c:v>
                </c:pt>
                <c:pt idx="945">
                  <c:v>36.99514</c:v>
                </c:pt>
                <c:pt idx="946">
                  <c:v>37.011559</c:v>
                </c:pt>
                <c:pt idx="947">
                  <c:v>37.036677</c:v>
                </c:pt>
                <c:pt idx="948">
                  <c:v>37.042758</c:v>
                </c:pt>
                <c:pt idx="949">
                  <c:v>37.072091</c:v>
                </c:pt>
                <c:pt idx="950">
                  <c:v>37.103313</c:v>
                </c:pt>
                <c:pt idx="951">
                  <c:v>37.45780799999999</c:v>
                </c:pt>
                <c:pt idx="952">
                  <c:v>37.611758</c:v>
                </c:pt>
                <c:pt idx="953">
                  <c:v>37.674842</c:v>
                </c:pt>
                <c:pt idx="954">
                  <c:v>37.746978</c:v>
                </c:pt>
                <c:pt idx="955">
                  <c:v>38.133769</c:v>
                </c:pt>
                <c:pt idx="956">
                  <c:v>38.34566</c:v>
                </c:pt>
                <c:pt idx="957">
                  <c:v>38.369058</c:v>
                </c:pt>
                <c:pt idx="958">
                  <c:v>38.380124</c:v>
                </c:pt>
                <c:pt idx="959">
                  <c:v>38.388769</c:v>
                </c:pt>
                <c:pt idx="960">
                  <c:v>38.896959</c:v>
                </c:pt>
                <c:pt idx="961">
                  <c:v>38.95762199999999</c:v>
                </c:pt>
                <c:pt idx="962">
                  <c:v>38.969919</c:v>
                </c:pt>
                <c:pt idx="963">
                  <c:v>39.011204</c:v>
                </c:pt>
                <c:pt idx="964">
                  <c:v>39.015393</c:v>
                </c:pt>
                <c:pt idx="965">
                  <c:v>39.033391</c:v>
                </c:pt>
                <c:pt idx="966">
                  <c:v>39.037488</c:v>
                </c:pt>
                <c:pt idx="967">
                  <c:v>39.173922</c:v>
                </c:pt>
                <c:pt idx="968">
                  <c:v>39.173993</c:v>
                </c:pt>
                <c:pt idx="969">
                  <c:v>39.67429</c:v>
                </c:pt>
                <c:pt idx="970">
                  <c:v>39.841795</c:v>
                </c:pt>
                <c:pt idx="971">
                  <c:v>40.201705</c:v>
                </c:pt>
                <c:pt idx="972">
                  <c:v>40.222626</c:v>
                </c:pt>
                <c:pt idx="973">
                  <c:v>40.501848</c:v>
                </c:pt>
                <c:pt idx="974">
                  <c:v>40.608597</c:v>
                </c:pt>
                <c:pt idx="975">
                  <c:v>40.923556</c:v>
                </c:pt>
                <c:pt idx="976">
                  <c:v>41.003165</c:v>
                </c:pt>
                <c:pt idx="977">
                  <c:v>41.01587</c:v>
                </c:pt>
                <c:pt idx="978">
                  <c:v>41.234899</c:v>
                </c:pt>
                <c:pt idx="979">
                  <c:v>41.311707</c:v>
                </c:pt>
                <c:pt idx="980">
                  <c:v>41.31187999999999</c:v>
                </c:pt>
                <c:pt idx="981">
                  <c:v>41.360641</c:v>
                </c:pt>
                <c:pt idx="982">
                  <c:v>42.052314</c:v>
                </c:pt>
                <c:pt idx="983">
                  <c:v>43.218108</c:v>
                </c:pt>
                <c:pt idx="984">
                  <c:v>43.46352</c:v>
                </c:pt>
                <c:pt idx="985">
                  <c:v>43.474621</c:v>
                </c:pt>
                <c:pt idx="986">
                  <c:v>43.860845</c:v>
                </c:pt>
                <c:pt idx="987">
                  <c:v>43.860907</c:v>
                </c:pt>
                <c:pt idx="988">
                  <c:v>43.954014</c:v>
                </c:pt>
                <c:pt idx="989">
                  <c:v>43.954014</c:v>
                </c:pt>
                <c:pt idx="990">
                  <c:v>44.588312</c:v>
                </c:pt>
                <c:pt idx="991">
                  <c:v>46.610735</c:v>
                </c:pt>
                <c:pt idx="992">
                  <c:v>46.840327</c:v>
                </c:pt>
                <c:pt idx="993">
                  <c:v>46.840329</c:v>
                </c:pt>
                <c:pt idx="994">
                  <c:v>46.93245</c:v>
                </c:pt>
                <c:pt idx="995">
                  <c:v>46.93245</c:v>
                </c:pt>
                <c:pt idx="996">
                  <c:v>47.546036</c:v>
                </c:pt>
                <c:pt idx="997">
                  <c:v>48.119942</c:v>
                </c:pt>
                <c:pt idx="998">
                  <c:v>49.00487</c:v>
                </c:pt>
                <c:pt idx="999">
                  <c:v>49.00487</c:v>
                </c:pt>
                <c:pt idx="1000">
                  <c:v>49.063501</c:v>
                </c:pt>
                <c:pt idx="1001">
                  <c:v>49.06352</c:v>
                </c:pt>
                <c:pt idx="1002">
                  <c:v>49.329403</c:v>
                </c:pt>
                <c:pt idx="1003">
                  <c:v>49.734795</c:v>
                </c:pt>
                <c:pt idx="1004">
                  <c:v>49.734799</c:v>
                </c:pt>
                <c:pt idx="1005">
                  <c:v>49.74414</c:v>
                </c:pt>
                <c:pt idx="1006">
                  <c:v>49.74414</c:v>
                </c:pt>
                <c:pt idx="1007">
                  <c:v>50.052609</c:v>
                </c:pt>
                <c:pt idx="1008">
                  <c:v>50.052609</c:v>
                </c:pt>
                <c:pt idx="1009">
                  <c:v>50.31776699999999</c:v>
                </c:pt>
                <c:pt idx="1010">
                  <c:v>50.320635</c:v>
                </c:pt>
                <c:pt idx="1011">
                  <c:v>50.320648</c:v>
                </c:pt>
                <c:pt idx="1012">
                  <c:v>50.4533</c:v>
                </c:pt>
                <c:pt idx="1013">
                  <c:v>50.4533</c:v>
                </c:pt>
                <c:pt idx="1014">
                  <c:v>51.14104</c:v>
                </c:pt>
                <c:pt idx="1015">
                  <c:v>51.310818</c:v>
                </c:pt>
                <c:pt idx="1016">
                  <c:v>51.635864</c:v>
                </c:pt>
                <c:pt idx="1017">
                  <c:v>51.635864</c:v>
                </c:pt>
                <c:pt idx="1018">
                  <c:v>51.699099</c:v>
                </c:pt>
                <c:pt idx="1019">
                  <c:v>51.699104</c:v>
                </c:pt>
                <c:pt idx="1020">
                  <c:v>52.102012</c:v>
                </c:pt>
                <c:pt idx="1021">
                  <c:v>52.10251</c:v>
                </c:pt>
                <c:pt idx="1022">
                  <c:v>52.175287</c:v>
                </c:pt>
                <c:pt idx="1023">
                  <c:v>52.175287</c:v>
                </c:pt>
                <c:pt idx="1024">
                  <c:v>52.372427</c:v>
                </c:pt>
                <c:pt idx="1025">
                  <c:v>53.375241</c:v>
                </c:pt>
                <c:pt idx="1026">
                  <c:v>56.109239</c:v>
                </c:pt>
                <c:pt idx="1027">
                  <c:v>57.29911</c:v>
                </c:pt>
                <c:pt idx="1028">
                  <c:v>64.918647</c:v>
                </c:pt>
                <c:pt idx="1029">
                  <c:v>66.903412</c:v>
                </c:pt>
                <c:pt idx="1030">
                  <c:v>68.488094</c:v>
                </c:pt>
                <c:pt idx="1031">
                  <c:v>71.148287</c:v>
                </c:pt>
                <c:pt idx="1032">
                  <c:v>71.31073799999993</c:v>
                </c:pt>
                <c:pt idx="1033">
                  <c:v>72.131218</c:v>
                </c:pt>
                <c:pt idx="1034">
                  <c:v>72.234164</c:v>
                </c:pt>
                <c:pt idx="1035">
                  <c:v>73.990733</c:v>
                </c:pt>
                <c:pt idx="1036">
                  <c:v>73.990733</c:v>
                </c:pt>
                <c:pt idx="1037">
                  <c:v>74.82758699999998</c:v>
                </c:pt>
                <c:pt idx="1038">
                  <c:v>76.21412</c:v>
                </c:pt>
                <c:pt idx="1039">
                  <c:v>77.52353799999995</c:v>
                </c:pt>
                <c:pt idx="1040">
                  <c:v>77.52353799999995</c:v>
                </c:pt>
                <c:pt idx="1041">
                  <c:v>81.311172</c:v>
                </c:pt>
              </c:numCache>
            </c:numRef>
          </c:xVal>
          <c:yVal>
            <c:numRef>
              <c:f>data!$H$2:$H$1043</c:f>
              <c:numCache>
                <c:formatCode>0.00%</c:formatCode>
                <c:ptCount val="1042"/>
                <c:pt idx="0">
                  <c:v>0.000895</c:v>
                </c:pt>
                <c:pt idx="1">
                  <c:v>0.001032</c:v>
                </c:pt>
                <c:pt idx="2">
                  <c:v>0.003238</c:v>
                </c:pt>
                <c:pt idx="3">
                  <c:v>0.013394</c:v>
                </c:pt>
                <c:pt idx="4">
                  <c:v>0.023058</c:v>
                </c:pt>
                <c:pt idx="5">
                  <c:v>0.029786</c:v>
                </c:pt>
                <c:pt idx="6">
                  <c:v>0.032207</c:v>
                </c:pt>
                <c:pt idx="7">
                  <c:v>0.043196</c:v>
                </c:pt>
                <c:pt idx="8">
                  <c:v>0.047804</c:v>
                </c:pt>
                <c:pt idx="9">
                  <c:v>0.065109</c:v>
                </c:pt>
                <c:pt idx="10">
                  <c:v>0.060541</c:v>
                </c:pt>
                <c:pt idx="11">
                  <c:v>0.065811</c:v>
                </c:pt>
                <c:pt idx="12">
                  <c:v>0.068503</c:v>
                </c:pt>
                <c:pt idx="13">
                  <c:v>0.071609</c:v>
                </c:pt>
                <c:pt idx="14">
                  <c:v>0.088036</c:v>
                </c:pt>
                <c:pt idx="15">
                  <c:v>0.087875</c:v>
                </c:pt>
                <c:pt idx="16">
                  <c:v>0.09703</c:v>
                </c:pt>
                <c:pt idx="17">
                  <c:v>0.109392</c:v>
                </c:pt>
                <c:pt idx="18">
                  <c:v>0.125309</c:v>
                </c:pt>
                <c:pt idx="19">
                  <c:v>0.135781</c:v>
                </c:pt>
                <c:pt idx="20">
                  <c:v>0.144042</c:v>
                </c:pt>
                <c:pt idx="21">
                  <c:v>0.205358</c:v>
                </c:pt>
                <c:pt idx="22">
                  <c:v>0.221562</c:v>
                </c:pt>
                <c:pt idx="23">
                  <c:v>0.251373</c:v>
                </c:pt>
                <c:pt idx="24">
                  <c:v>0.291865</c:v>
                </c:pt>
                <c:pt idx="25">
                  <c:v>0.332102</c:v>
                </c:pt>
                <c:pt idx="26">
                  <c:v>0.365525</c:v>
                </c:pt>
                <c:pt idx="27">
                  <c:v>0.375297</c:v>
                </c:pt>
                <c:pt idx="28">
                  <c:v>0.419087</c:v>
                </c:pt>
                <c:pt idx="29">
                  <c:v>0.588398</c:v>
                </c:pt>
                <c:pt idx="30">
                  <c:v>0.677564</c:v>
                </c:pt>
                <c:pt idx="31">
                  <c:v>0.697905</c:v>
                </c:pt>
                <c:pt idx="32">
                  <c:v>0.773902</c:v>
                </c:pt>
                <c:pt idx="33">
                  <c:v>0.78811</c:v>
                </c:pt>
                <c:pt idx="34">
                  <c:v>0.782529</c:v>
                </c:pt>
                <c:pt idx="35">
                  <c:v>0.782529</c:v>
                </c:pt>
                <c:pt idx="36">
                  <c:v>0.815708</c:v>
                </c:pt>
                <c:pt idx="37">
                  <c:v>0.815341</c:v>
                </c:pt>
                <c:pt idx="38">
                  <c:v>0.815298</c:v>
                </c:pt>
                <c:pt idx="39">
                  <c:v>0.846646</c:v>
                </c:pt>
                <c:pt idx="40">
                  <c:v>0.831891</c:v>
                </c:pt>
                <c:pt idx="41">
                  <c:v>0.84987</c:v>
                </c:pt>
                <c:pt idx="42">
                  <c:v>0.866065</c:v>
                </c:pt>
                <c:pt idx="43">
                  <c:v>0.866065</c:v>
                </c:pt>
                <c:pt idx="44">
                  <c:v>0.883436</c:v>
                </c:pt>
                <c:pt idx="45">
                  <c:v>0.871219</c:v>
                </c:pt>
                <c:pt idx="46">
                  <c:v>0.875425</c:v>
                </c:pt>
                <c:pt idx="47">
                  <c:v>0.884408</c:v>
                </c:pt>
                <c:pt idx="48">
                  <c:v>0.913932</c:v>
                </c:pt>
                <c:pt idx="49">
                  <c:v>0.857456</c:v>
                </c:pt>
                <c:pt idx="50">
                  <c:v>0.897349</c:v>
                </c:pt>
                <c:pt idx="51">
                  <c:v>0.894284</c:v>
                </c:pt>
                <c:pt idx="52">
                  <c:v>0.886456</c:v>
                </c:pt>
                <c:pt idx="53">
                  <c:v>0.907627</c:v>
                </c:pt>
                <c:pt idx="54">
                  <c:v>0.904299</c:v>
                </c:pt>
                <c:pt idx="55">
                  <c:v>0.904299</c:v>
                </c:pt>
                <c:pt idx="56">
                  <c:v>0.915174</c:v>
                </c:pt>
                <c:pt idx="57">
                  <c:v>0.915174</c:v>
                </c:pt>
                <c:pt idx="58">
                  <c:v>0.926958</c:v>
                </c:pt>
                <c:pt idx="59">
                  <c:v>0.926961</c:v>
                </c:pt>
                <c:pt idx="60">
                  <c:v>0.916953</c:v>
                </c:pt>
                <c:pt idx="61">
                  <c:v>0.916953</c:v>
                </c:pt>
                <c:pt idx="62">
                  <c:v>0.917455</c:v>
                </c:pt>
                <c:pt idx="63">
                  <c:v>0.917455</c:v>
                </c:pt>
                <c:pt idx="64">
                  <c:v>0.880674</c:v>
                </c:pt>
                <c:pt idx="65">
                  <c:v>0.935738</c:v>
                </c:pt>
                <c:pt idx="66">
                  <c:v>0.920405</c:v>
                </c:pt>
                <c:pt idx="67">
                  <c:v>0.935225</c:v>
                </c:pt>
                <c:pt idx="68">
                  <c:v>0.935225</c:v>
                </c:pt>
                <c:pt idx="69">
                  <c:v>0.913115</c:v>
                </c:pt>
                <c:pt idx="70">
                  <c:v>0.93979</c:v>
                </c:pt>
                <c:pt idx="71">
                  <c:v>0.916482</c:v>
                </c:pt>
                <c:pt idx="72">
                  <c:v>0.936019</c:v>
                </c:pt>
                <c:pt idx="73">
                  <c:v>0.934444</c:v>
                </c:pt>
                <c:pt idx="74">
                  <c:v>0.934444</c:v>
                </c:pt>
                <c:pt idx="75">
                  <c:v>0.923235</c:v>
                </c:pt>
                <c:pt idx="76">
                  <c:v>0.926201</c:v>
                </c:pt>
                <c:pt idx="77">
                  <c:v>0.94582</c:v>
                </c:pt>
                <c:pt idx="78">
                  <c:v>0.943824</c:v>
                </c:pt>
                <c:pt idx="79">
                  <c:v>0.931561</c:v>
                </c:pt>
                <c:pt idx="80">
                  <c:v>0.919128</c:v>
                </c:pt>
                <c:pt idx="81">
                  <c:v>0.919128</c:v>
                </c:pt>
                <c:pt idx="82">
                  <c:v>0.919128</c:v>
                </c:pt>
                <c:pt idx="83">
                  <c:v>0.939722</c:v>
                </c:pt>
                <c:pt idx="84">
                  <c:v>0.937029</c:v>
                </c:pt>
                <c:pt idx="85">
                  <c:v>0.937029</c:v>
                </c:pt>
                <c:pt idx="86">
                  <c:v>0.936055</c:v>
                </c:pt>
                <c:pt idx="87">
                  <c:v>0.935871</c:v>
                </c:pt>
                <c:pt idx="88">
                  <c:v>0.928544</c:v>
                </c:pt>
                <c:pt idx="89">
                  <c:v>0.934308</c:v>
                </c:pt>
                <c:pt idx="90">
                  <c:v>0.944009</c:v>
                </c:pt>
                <c:pt idx="91">
                  <c:v>0.945035</c:v>
                </c:pt>
                <c:pt idx="92">
                  <c:v>0.93806</c:v>
                </c:pt>
                <c:pt idx="93">
                  <c:v>0.931078</c:v>
                </c:pt>
                <c:pt idx="94">
                  <c:v>0.935676</c:v>
                </c:pt>
                <c:pt idx="95">
                  <c:v>0.948265</c:v>
                </c:pt>
                <c:pt idx="96">
                  <c:v>0.940371</c:v>
                </c:pt>
                <c:pt idx="97">
                  <c:v>0.940371</c:v>
                </c:pt>
                <c:pt idx="98">
                  <c:v>0.95087</c:v>
                </c:pt>
                <c:pt idx="99">
                  <c:v>0.939807</c:v>
                </c:pt>
                <c:pt idx="100">
                  <c:v>0.949512</c:v>
                </c:pt>
                <c:pt idx="101">
                  <c:v>0.939692</c:v>
                </c:pt>
                <c:pt idx="102">
                  <c:v>0.943935</c:v>
                </c:pt>
                <c:pt idx="103">
                  <c:v>0.943099</c:v>
                </c:pt>
                <c:pt idx="104">
                  <c:v>0.9431</c:v>
                </c:pt>
                <c:pt idx="105">
                  <c:v>0.951076</c:v>
                </c:pt>
                <c:pt idx="106">
                  <c:v>0.944062</c:v>
                </c:pt>
                <c:pt idx="107">
                  <c:v>0.940366</c:v>
                </c:pt>
                <c:pt idx="108">
                  <c:v>0.942334</c:v>
                </c:pt>
                <c:pt idx="109">
                  <c:v>0.944646</c:v>
                </c:pt>
                <c:pt idx="110">
                  <c:v>0.944272</c:v>
                </c:pt>
                <c:pt idx="111">
                  <c:v>0.939899</c:v>
                </c:pt>
                <c:pt idx="112">
                  <c:v>0.940067</c:v>
                </c:pt>
                <c:pt idx="113">
                  <c:v>0.95426</c:v>
                </c:pt>
                <c:pt idx="114">
                  <c:v>0.953977</c:v>
                </c:pt>
                <c:pt idx="115">
                  <c:v>0.939661</c:v>
                </c:pt>
                <c:pt idx="116">
                  <c:v>0.939857</c:v>
                </c:pt>
                <c:pt idx="117">
                  <c:v>0.941988</c:v>
                </c:pt>
                <c:pt idx="118">
                  <c:v>0.935627</c:v>
                </c:pt>
                <c:pt idx="119">
                  <c:v>0.874674</c:v>
                </c:pt>
                <c:pt idx="120">
                  <c:v>0.941092</c:v>
                </c:pt>
                <c:pt idx="121">
                  <c:v>0.941801</c:v>
                </c:pt>
                <c:pt idx="122">
                  <c:v>0.945639</c:v>
                </c:pt>
                <c:pt idx="123">
                  <c:v>0.945639</c:v>
                </c:pt>
                <c:pt idx="124">
                  <c:v>0.94719</c:v>
                </c:pt>
                <c:pt idx="125">
                  <c:v>0.951709</c:v>
                </c:pt>
                <c:pt idx="126">
                  <c:v>0.948908</c:v>
                </c:pt>
                <c:pt idx="127">
                  <c:v>0.945084</c:v>
                </c:pt>
                <c:pt idx="128">
                  <c:v>0.943086</c:v>
                </c:pt>
                <c:pt idx="129">
                  <c:v>0.945051</c:v>
                </c:pt>
                <c:pt idx="130">
                  <c:v>0.94682</c:v>
                </c:pt>
                <c:pt idx="131">
                  <c:v>0.954561</c:v>
                </c:pt>
                <c:pt idx="132">
                  <c:v>0.947277</c:v>
                </c:pt>
                <c:pt idx="133">
                  <c:v>0.947106</c:v>
                </c:pt>
                <c:pt idx="134">
                  <c:v>0.943675</c:v>
                </c:pt>
                <c:pt idx="135">
                  <c:v>0.943675</c:v>
                </c:pt>
                <c:pt idx="136">
                  <c:v>0.955323</c:v>
                </c:pt>
                <c:pt idx="137">
                  <c:v>0.955323</c:v>
                </c:pt>
                <c:pt idx="138">
                  <c:v>0.943554</c:v>
                </c:pt>
                <c:pt idx="139">
                  <c:v>0.957116</c:v>
                </c:pt>
                <c:pt idx="140">
                  <c:v>0.95144</c:v>
                </c:pt>
                <c:pt idx="141">
                  <c:v>0.953371</c:v>
                </c:pt>
                <c:pt idx="142">
                  <c:v>0.945159</c:v>
                </c:pt>
                <c:pt idx="143">
                  <c:v>0.955401</c:v>
                </c:pt>
                <c:pt idx="144">
                  <c:v>0.955401</c:v>
                </c:pt>
                <c:pt idx="145">
                  <c:v>0.950617</c:v>
                </c:pt>
                <c:pt idx="146">
                  <c:v>0.955788</c:v>
                </c:pt>
                <c:pt idx="147">
                  <c:v>0.955343</c:v>
                </c:pt>
                <c:pt idx="148">
                  <c:v>0.946587</c:v>
                </c:pt>
                <c:pt idx="149">
                  <c:v>0.946781</c:v>
                </c:pt>
                <c:pt idx="150">
                  <c:v>0.941688</c:v>
                </c:pt>
                <c:pt idx="151">
                  <c:v>0.949179</c:v>
                </c:pt>
                <c:pt idx="152">
                  <c:v>0.9589</c:v>
                </c:pt>
                <c:pt idx="153">
                  <c:v>0.956555</c:v>
                </c:pt>
                <c:pt idx="154">
                  <c:v>0.95366</c:v>
                </c:pt>
                <c:pt idx="155">
                  <c:v>0.947666</c:v>
                </c:pt>
                <c:pt idx="156">
                  <c:v>0.954798</c:v>
                </c:pt>
                <c:pt idx="157">
                  <c:v>0.948455</c:v>
                </c:pt>
                <c:pt idx="158">
                  <c:v>0.952264</c:v>
                </c:pt>
                <c:pt idx="159">
                  <c:v>0.948142</c:v>
                </c:pt>
                <c:pt idx="160">
                  <c:v>0.94968</c:v>
                </c:pt>
                <c:pt idx="161">
                  <c:v>0.948609</c:v>
                </c:pt>
                <c:pt idx="162">
                  <c:v>0.95932</c:v>
                </c:pt>
                <c:pt idx="163">
                  <c:v>0.943229</c:v>
                </c:pt>
                <c:pt idx="164">
                  <c:v>0.952008</c:v>
                </c:pt>
                <c:pt idx="165">
                  <c:v>0.965167</c:v>
                </c:pt>
                <c:pt idx="166">
                  <c:v>0.961505</c:v>
                </c:pt>
                <c:pt idx="167">
                  <c:v>0.949162</c:v>
                </c:pt>
                <c:pt idx="168">
                  <c:v>0.943436</c:v>
                </c:pt>
                <c:pt idx="169">
                  <c:v>0.957053</c:v>
                </c:pt>
                <c:pt idx="170">
                  <c:v>0.957053</c:v>
                </c:pt>
                <c:pt idx="171">
                  <c:v>0.942261</c:v>
                </c:pt>
                <c:pt idx="172">
                  <c:v>0.952137</c:v>
                </c:pt>
                <c:pt idx="173">
                  <c:v>0.946489</c:v>
                </c:pt>
                <c:pt idx="174">
                  <c:v>0.943796</c:v>
                </c:pt>
                <c:pt idx="175">
                  <c:v>0.949299</c:v>
                </c:pt>
                <c:pt idx="176">
                  <c:v>0.952025</c:v>
                </c:pt>
                <c:pt idx="177">
                  <c:v>0.950235</c:v>
                </c:pt>
                <c:pt idx="178">
                  <c:v>0.953418</c:v>
                </c:pt>
                <c:pt idx="179">
                  <c:v>0.957385</c:v>
                </c:pt>
                <c:pt idx="180">
                  <c:v>0.955659</c:v>
                </c:pt>
                <c:pt idx="181">
                  <c:v>0.952113</c:v>
                </c:pt>
                <c:pt idx="182">
                  <c:v>0.953457</c:v>
                </c:pt>
                <c:pt idx="183">
                  <c:v>0.951654</c:v>
                </c:pt>
                <c:pt idx="184">
                  <c:v>0.964622</c:v>
                </c:pt>
                <c:pt idx="185">
                  <c:v>0.960668</c:v>
                </c:pt>
                <c:pt idx="186">
                  <c:v>0.95605</c:v>
                </c:pt>
                <c:pt idx="187">
                  <c:v>0.945377</c:v>
                </c:pt>
                <c:pt idx="188">
                  <c:v>0.94721</c:v>
                </c:pt>
                <c:pt idx="189">
                  <c:v>0.926351</c:v>
                </c:pt>
                <c:pt idx="190">
                  <c:v>0.949225</c:v>
                </c:pt>
                <c:pt idx="191">
                  <c:v>0.945162</c:v>
                </c:pt>
                <c:pt idx="192">
                  <c:v>0.948886</c:v>
                </c:pt>
                <c:pt idx="193">
                  <c:v>0.946921</c:v>
                </c:pt>
                <c:pt idx="194">
                  <c:v>0.952823</c:v>
                </c:pt>
                <c:pt idx="195">
                  <c:v>0.95508</c:v>
                </c:pt>
                <c:pt idx="196">
                  <c:v>0.962144</c:v>
                </c:pt>
                <c:pt idx="197">
                  <c:v>0.953202</c:v>
                </c:pt>
                <c:pt idx="198">
                  <c:v>0.957428</c:v>
                </c:pt>
                <c:pt idx="199">
                  <c:v>0.950525</c:v>
                </c:pt>
                <c:pt idx="200">
                  <c:v>0.950525</c:v>
                </c:pt>
                <c:pt idx="201">
                  <c:v>0.956045</c:v>
                </c:pt>
                <c:pt idx="202">
                  <c:v>0.963488</c:v>
                </c:pt>
                <c:pt idx="203">
                  <c:v>0.955866</c:v>
                </c:pt>
                <c:pt idx="204">
                  <c:v>0.956849</c:v>
                </c:pt>
                <c:pt idx="205">
                  <c:v>0.954592</c:v>
                </c:pt>
                <c:pt idx="206">
                  <c:v>0.950383</c:v>
                </c:pt>
                <c:pt idx="207">
                  <c:v>0.960038</c:v>
                </c:pt>
                <c:pt idx="208">
                  <c:v>0.953631</c:v>
                </c:pt>
                <c:pt idx="209">
                  <c:v>0.951976</c:v>
                </c:pt>
                <c:pt idx="210">
                  <c:v>0.953495</c:v>
                </c:pt>
                <c:pt idx="211">
                  <c:v>0.956193</c:v>
                </c:pt>
                <c:pt idx="212">
                  <c:v>0.962919</c:v>
                </c:pt>
                <c:pt idx="213">
                  <c:v>0.962919</c:v>
                </c:pt>
                <c:pt idx="214">
                  <c:v>0.95641</c:v>
                </c:pt>
                <c:pt idx="215">
                  <c:v>0.960812</c:v>
                </c:pt>
                <c:pt idx="216">
                  <c:v>0.943812</c:v>
                </c:pt>
                <c:pt idx="217">
                  <c:v>0.95308</c:v>
                </c:pt>
                <c:pt idx="218">
                  <c:v>0.95308</c:v>
                </c:pt>
                <c:pt idx="219">
                  <c:v>0.951977</c:v>
                </c:pt>
                <c:pt idx="220">
                  <c:v>0.951977</c:v>
                </c:pt>
                <c:pt idx="221">
                  <c:v>0.961425</c:v>
                </c:pt>
                <c:pt idx="222">
                  <c:v>0.960008</c:v>
                </c:pt>
                <c:pt idx="223">
                  <c:v>0.951221</c:v>
                </c:pt>
                <c:pt idx="224">
                  <c:v>0.954023</c:v>
                </c:pt>
                <c:pt idx="225">
                  <c:v>0.958399</c:v>
                </c:pt>
                <c:pt idx="226">
                  <c:v>0.958892</c:v>
                </c:pt>
                <c:pt idx="227">
                  <c:v>0.955668</c:v>
                </c:pt>
                <c:pt idx="228">
                  <c:v>0.95614</c:v>
                </c:pt>
                <c:pt idx="229">
                  <c:v>0.954721</c:v>
                </c:pt>
                <c:pt idx="230">
                  <c:v>0.954721</c:v>
                </c:pt>
                <c:pt idx="231">
                  <c:v>0.955069</c:v>
                </c:pt>
                <c:pt idx="232">
                  <c:v>0.95591</c:v>
                </c:pt>
                <c:pt idx="233">
                  <c:v>0.955911</c:v>
                </c:pt>
                <c:pt idx="234">
                  <c:v>0.955911</c:v>
                </c:pt>
                <c:pt idx="235">
                  <c:v>0.962194</c:v>
                </c:pt>
                <c:pt idx="236">
                  <c:v>0.962643</c:v>
                </c:pt>
                <c:pt idx="237">
                  <c:v>0.953721</c:v>
                </c:pt>
                <c:pt idx="238">
                  <c:v>0.961112</c:v>
                </c:pt>
                <c:pt idx="239">
                  <c:v>0.954257</c:v>
                </c:pt>
                <c:pt idx="240">
                  <c:v>0.961821</c:v>
                </c:pt>
                <c:pt idx="241">
                  <c:v>0.961821</c:v>
                </c:pt>
                <c:pt idx="242">
                  <c:v>0.965575</c:v>
                </c:pt>
                <c:pt idx="243">
                  <c:v>0.956299</c:v>
                </c:pt>
                <c:pt idx="244">
                  <c:v>0.955185</c:v>
                </c:pt>
                <c:pt idx="245">
                  <c:v>0.955185</c:v>
                </c:pt>
                <c:pt idx="246">
                  <c:v>0.956688</c:v>
                </c:pt>
                <c:pt idx="247">
                  <c:v>0.956688</c:v>
                </c:pt>
                <c:pt idx="248">
                  <c:v>0.963299</c:v>
                </c:pt>
                <c:pt idx="249">
                  <c:v>0.963299</c:v>
                </c:pt>
                <c:pt idx="250">
                  <c:v>0.956764</c:v>
                </c:pt>
                <c:pt idx="251">
                  <c:v>0.956764</c:v>
                </c:pt>
                <c:pt idx="252">
                  <c:v>0.957001</c:v>
                </c:pt>
                <c:pt idx="253">
                  <c:v>0.95597</c:v>
                </c:pt>
                <c:pt idx="254">
                  <c:v>0.953676</c:v>
                </c:pt>
                <c:pt idx="255">
                  <c:v>0.953314</c:v>
                </c:pt>
                <c:pt idx="256">
                  <c:v>0.953314</c:v>
                </c:pt>
                <c:pt idx="257">
                  <c:v>0.963294</c:v>
                </c:pt>
                <c:pt idx="258">
                  <c:v>0.958922</c:v>
                </c:pt>
                <c:pt idx="259">
                  <c:v>0.960047</c:v>
                </c:pt>
                <c:pt idx="260">
                  <c:v>0.957223</c:v>
                </c:pt>
                <c:pt idx="261">
                  <c:v>0.964371</c:v>
                </c:pt>
                <c:pt idx="262">
                  <c:v>0.954935</c:v>
                </c:pt>
                <c:pt idx="263">
                  <c:v>0.95594</c:v>
                </c:pt>
                <c:pt idx="264">
                  <c:v>0.956529</c:v>
                </c:pt>
                <c:pt idx="265">
                  <c:v>0.961728</c:v>
                </c:pt>
                <c:pt idx="266">
                  <c:v>0.960332</c:v>
                </c:pt>
                <c:pt idx="267">
                  <c:v>0.962133</c:v>
                </c:pt>
                <c:pt idx="268">
                  <c:v>0.958005</c:v>
                </c:pt>
                <c:pt idx="269">
                  <c:v>0.958007</c:v>
                </c:pt>
                <c:pt idx="270">
                  <c:v>0.958258</c:v>
                </c:pt>
                <c:pt idx="271">
                  <c:v>0.95876</c:v>
                </c:pt>
                <c:pt idx="272">
                  <c:v>0.954917</c:v>
                </c:pt>
                <c:pt idx="273">
                  <c:v>0.959538</c:v>
                </c:pt>
                <c:pt idx="274">
                  <c:v>0.960713</c:v>
                </c:pt>
                <c:pt idx="275">
                  <c:v>0.963795</c:v>
                </c:pt>
                <c:pt idx="276">
                  <c:v>0.954348</c:v>
                </c:pt>
                <c:pt idx="277">
                  <c:v>0.954348</c:v>
                </c:pt>
                <c:pt idx="278">
                  <c:v>0.956836</c:v>
                </c:pt>
                <c:pt idx="279">
                  <c:v>0.954663</c:v>
                </c:pt>
                <c:pt idx="280">
                  <c:v>0.965612</c:v>
                </c:pt>
                <c:pt idx="281">
                  <c:v>0.963477</c:v>
                </c:pt>
                <c:pt idx="282">
                  <c:v>0.963477</c:v>
                </c:pt>
                <c:pt idx="283">
                  <c:v>0.957623</c:v>
                </c:pt>
                <c:pt idx="284">
                  <c:v>0.958253</c:v>
                </c:pt>
                <c:pt idx="285">
                  <c:v>0.958254</c:v>
                </c:pt>
                <c:pt idx="286">
                  <c:v>0.960115</c:v>
                </c:pt>
                <c:pt idx="287">
                  <c:v>0.960115</c:v>
                </c:pt>
                <c:pt idx="288">
                  <c:v>0.950627</c:v>
                </c:pt>
                <c:pt idx="289">
                  <c:v>0.957659</c:v>
                </c:pt>
                <c:pt idx="290">
                  <c:v>0.957659</c:v>
                </c:pt>
                <c:pt idx="291">
                  <c:v>0.958169</c:v>
                </c:pt>
                <c:pt idx="292">
                  <c:v>0.966126</c:v>
                </c:pt>
                <c:pt idx="293">
                  <c:v>0.959111</c:v>
                </c:pt>
                <c:pt idx="294">
                  <c:v>0.958089</c:v>
                </c:pt>
                <c:pt idx="295">
                  <c:v>0.95675</c:v>
                </c:pt>
                <c:pt idx="296">
                  <c:v>0.961032</c:v>
                </c:pt>
                <c:pt idx="297">
                  <c:v>0.9653</c:v>
                </c:pt>
                <c:pt idx="298">
                  <c:v>0.965486</c:v>
                </c:pt>
                <c:pt idx="299">
                  <c:v>0.929215</c:v>
                </c:pt>
                <c:pt idx="300">
                  <c:v>0.956912</c:v>
                </c:pt>
                <c:pt idx="301">
                  <c:v>0.963051</c:v>
                </c:pt>
                <c:pt idx="302">
                  <c:v>0.95591</c:v>
                </c:pt>
                <c:pt idx="303">
                  <c:v>0.961478</c:v>
                </c:pt>
                <c:pt idx="304">
                  <c:v>0.96619</c:v>
                </c:pt>
                <c:pt idx="305">
                  <c:v>0.964862</c:v>
                </c:pt>
                <c:pt idx="306">
                  <c:v>0.964009</c:v>
                </c:pt>
                <c:pt idx="307">
                  <c:v>0.956102</c:v>
                </c:pt>
                <c:pt idx="308">
                  <c:v>0.963478</c:v>
                </c:pt>
                <c:pt idx="309">
                  <c:v>0.963478</c:v>
                </c:pt>
                <c:pt idx="310">
                  <c:v>0.959905</c:v>
                </c:pt>
                <c:pt idx="311">
                  <c:v>0.964698</c:v>
                </c:pt>
                <c:pt idx="312">
                  <c:v>0.964698</c:v>
                </c:pt>
                <c:pt idx="313">
                  <c:v>0.966172</c:v>
                </c:pt>
                <c:pt idx="314">
                  <c:v>0.964637</c:v>
                </c:pt>
                <c:pt idx="315">
                  <c:v>0.956818</c:v>
                </c:pt>
                <c:pt idx="316">
                  <c:v>0.960223</c:v>
                </c:pt>
                <c:pt idx="317">
                  <c:v>0.959586</c:v>
                </c:pt>
                <c:pt idx="318">
                  <c:v>0.959194</c:v>
                </c:pt>
                <c:pt idx="319">
                  <c:v>0.961073</c:v>
                </c:pt>
                <c:pt idx="320">
                  <c:v>0.957716</c:v>
                </c:pt>
                <c:pt idx="321">
                  <c:v>0.960574</c:v>
                </c:pt>
                <c:pt idx="322">
                  <c:v>0.961044</c:v>
                </c:pt>
                <c:pt idx="323">
                  <c:v>0.959422</c:v>
                </c:pt>
                <c:pt idx="324">
                  <c:v>0.961752</c:v>
                </c:pt>
                <c:pt idx="325">
                  <c:v>0.963606</c:v>
                </c:pt>
                <c:pt idx="326">
                  <c:v>0.963606</c:v>
                </c:pt>
                <c:pt idx="327">
                  <c:v>0.9619</c:v>
                </c:pt>
                <c:pt idx="328">
                  <c:v>0.96215</c:v>
                </c:pt>
                <c:pt idx="329">
                  <c:v>0.964754</c:v>
                </c:pt>
                <c:pt idx="330">
                  <c:v>0.964754</c:v>
                </c:pt>
                <c:pt idx="331">
                  <c:v>0.958559</c:v>
                </c:pt>
                <c:pt idx="332">
                  <c:v>0.960106</c:v>
                </c:pt>
                <c:pt idx="333">
                  <c:v>0.960063</c:v>
                </c:pt>
                <c:pt idx="334">
                  <c:v>0.958789</c:v>
                </c:pt>
                <c:pt idx="335">
                  <c:v>0.963928</c:v>
                </c:pt>
                <c:pt idx="336">
                  <c:v>0.963928</c:v>
                </c:pt>
                <c:pt idx="337">
                  <c:v>0.95785</c:v>
                </c:pt>
                <c:pt idx="338">
                  <c:v>0.965136</c:v>
                </c:pt>
                <c:pt idx="339">
                  <c:v>0.954617</c:v>
                </c:pt>
                <c:pt idx="340">
                  <c:v>0.963927</c:v>
                </c:pt>
                <c:pt idx="341">
                  <c:v>0.960554</c:v>
                </c:pt>
                <c:pt idx="342">
                  <c:v>0.961411</c:v>
                </c:pt>
                <c:pt idx="343">
                  <c:v>0.958769</c:v>
                </c:pt>
                <c:pt idx="344">
                  <c:v>0.958769</c:v>
                </c:pt>
                <c:pt idx="345">
                  <c:v>0.965103</c:v>
                </c:pt>
                <c:pt idx="346">
                  <c:v>0.959872</c:v>
                </c:pt>
                <c:pt idx="347">
                  <c:v>0.963513</c:v>
                </c:pt>
                <c:pt idx="348">
                  <c:v>0.955367</c:v>
                </c:pt>
                <c:pt idx="349">
                  <c:v>0.960327</c:v>
                </c:pt>
                <c:pt idx="350">
                  <c:v>0.959475</c:v>
                </c:pt>
                <c:pt idx="351">
                  <c:v>0.961478</c:v>
                </c:pt>
                <c:pt idx="352">
                  <c:v>0.960353</c:v>
                </c:pt>
                <c:pt idx="353">
                  <c:v>0.964647</c:v>
                </c:pt>
                <c:pt idx="354">
                  <c:v>0.964648</c:v>
                </c:pt>
                <c:pt idx="355">
                  <c:v>0.968091</c:v>
                </c:pt>
                <c:pt idx="356">
                  <c:v>0.967494</c:v>
                </c:pt>
                <c:pt idx="357">
                  <c:v>0.962708</c:v>
                </c:pt>
                <c:pt idx="358">
                  <c:v>0.964618</c:v>
                </c:pt>
                <c:pt idx="359">
                  <c:v>0.967066</c:v>
                </c:pt>
                <c:pt idx="360">
                  <c:v>0.9632</c:v>
                </c:pt>
                <c:pt idx="361">
                  <c:v>0.963391</c:v>
                </c:pt>
                <c:pt idx="362">
                  <c:v>0.966817</c:v>
                </c:pt>
                <c:pt idx="363">
                  <c:v>0.960634</c:v>
                </c:pt>
                <c:pt idx="364">
                  <c:v>0.965048</c:v>
                </c:pt>
                <c:pt idx="365">
                  <c:v>0.968141</c:v>
                </c:pt>
                <c:pt idx="366">
                  <c:v>0.960298</c:v>
                </c:pt>
                <c:pt idx="367">
                  <c:v>0.962867</c:v>
                </c:pt>
                <c:pt idx="368">
                  <c:v>0.962675</c:v>
                </c:pt>
                <c:pt idx="369">
                  <c:v>0.959834</c:v>
                </c:pt>
                <c:pt idx="370">
                  <c:v>0.964176</c:v>
                </c:pt>
                <c:pt idx="371">
                  <c:v>0.964177</c:v>
                </c:pt>
                <c:pt idx="372">
                  <c:v>0.964475</c:v>
                </c:pt>
                <c:pt idx="373">
                  <c:v>0.96397</c:v>
                </c:pt>
                <c:pt idx="374">
                  <c:v>0.96451</c:v>
                </c:pt>
                <c:pt idx="375">
                  <c:v>0.96192</c:v>
                </c:pt>
                <c:pt idx="376">
                  <c:v>0.96192</c:v>
                </c:pt>
                <c:pt idx="377">
                  <c:v>0.96192</c:v>
                </c:pt>
                <c:pt idx="378">
                  <c:v>0.96192</c:v>
                </c:pt>
                <c:pt idx="379">
                  <c:v>0.963645</c:v>
                </c:pt>
                <c:pt idx="380">
                  <c:v>0.965239</c:v>
                </c:pt>
                <c:pt idx="381">
                  <c:v>0.963196</c:v>
                </c:pt>
                <c:pt idx="382">
                  <c:v>0.962474</c:v>
                </c:pt>
                <c:pt idx="383">
                  <c:v>0.96221</c:v>
                </c:pt>
                <c:pt idx="384">
                  <c:v>0.96221</c:v>
                </c:pt>
                <c:pt idx="385">
                  <c:v>0.96048</c:v>
                </c:pt>
                <c:pt idx="386">
                  <c:v>0.96221</c:v>
                </c:pt>
                <c:pt idx="387">
                  <c:v>0.961347</c:v>
                </c:pt>
                <c:pt idx="388">
                  <c:v>0.963383</c:v>
                </c:pt>
                <c:pt idx="389">
                  <c:v>0.962299</c:v>
                </c:pt>
                <c:pt idx="390">
                  <c:v>0.966052</c:v>
                </c:pt>
                <c:pt idx="391">
                  <c:v>0.963891</c:v>
                </c:pt>
                <c:pt idx="392">
                  <c:v>0.964959</c:v>
                </c:pt>
                <c:pt idx="393">
                  <c:v>0.964959</c:v>
                </c:pt>
                <c:pt idx="394">
                  <c:v>0.966876</c:v>
                </c:pt>
                <c:pt idx="395">
                  <c:v>0.965095</c:v>
                </c:pt>
                <c:pt idx="396">
                  <c:v>0.961791</c:v>
                </c:pt>
                <c:pt idx="397">
                  <c:v>0.962841</c:v>
                </c:pt>
                <c:pt idx="398">
                  <c:v>0.962701</c:v>
                </c:pt>
                <c:pt idx="399">
                  <c:v>0.960653</c:v>
                </c:pt>
                <c:pt idx="400">
                  <c:v>0.965288</c:v>
                </c:pt>
                <c:pt idx="401">
                  <c:v>0.965289</c:v>
                </c:pt>
                <c:pt idx="402">
                  <c:v>0.96071</c:v>
                </c:pt>
                <c:pt idx="403">
                  <c:v>0.960204</c:v>
                </c:pt>
                <c:pt idx="404">
                  <c:v>0.964211</c:v>
                </c:pt>
                <c:pt idx="405">
                  <c:v>0.964947</c:v>
                </c:pt>
                <c:pt idx="406">
                  <c:v>0.96036</c:v>
                </c:pt>
                <c:pt idx="407">
                  <c:v>0.961456</c:v>
                </c:pt>
                <c:pt idx="408">
                  <c:v>0.967655</c:v>
                </c:pt>
                <c:pt idx="409">
                  <c:v>0.962338</c:v>
                </c:pt>
                <c:pt idx="410">
                  <c:v>0.962338</c:v>
                </c:pt>
                <c:pt idx="411">
                  <c:v>0.962999</c:v>
                </c:pt>
                <c:pt idx="412">
                  <c:v>0.949612</c:v>
                </c:pt>
                <c:pt idx="413">
                  <c:v>0.966639</c:v>
                </c:pt>
                <c:pt idx="414">
                  <c:v>0.964423</c:v>
                </c:pt>
                <c:pt idx="415">
                  <c:v>0.963107</c:v>
                </c:pt>
                <c:pt idx="416">
                  <c:v>0.965285</c:v>
                </c:pt>
                <c:pt idx="417">
                  <c:v>0.962377</c:v>
                </c:pt>
                <c:pt idx="418">
                  <c:v>0.96555</c:v>
                </c:pt>
                <c:pt idx="419">
                  <c:v>0.963462</c:v>
                </c:pt>
                <c:pt idx="420">
                  <c:v>0.963462</c:v>
                </c:pt>
                <c:pt idx="421">
                  <c:v>0.963381</c:v>
                </c:pt>
                <c:pt idx="422">
                  <c:v>0.964074</c:v>
                </c:pt>
                <c:pt idx="423">
                  <c:v>0.963966</c:v>
                </c:pt>
                <c:pt idx="424">
                  <c:v>0.963966</c:v>
                </c:pt>
                <c:pt idx="425">
                  <c:v>0.962438</c:v>
                </c:pt>
                <c:pt idx="426">
                  <c:v>0.962438</c:v>
                </c:pt>
                <c:pt idx="427">
                  <c:v>0.961183</c:v>
                </c:pt>
                <c:pt idx="428">
                  <c:v>0.960002</c:v>
                </c:pt>
                <c:pt idx="429">
                  <c:v>0.965071</c:v>
                </c:pt>
                <c:pt idx="430">
                  <c:v>0.964935</c:v>
                </c:pt>
                <c:pt idx="431">
                  <c:v>0.966334</c:v>
                </c:pt>
                <c:pt idx="432">
                  <c:v>0.966002</c:v>
                </c:pt>
                <c:pt idx="433">
                  <c:v>0.966002</c:v>
                </c:pt>
                <c:pt idx="434">
                  <c:v>0.966276</c:v>
                </c:pt>
                <c:pt idx="435">
                  <c:v>0.966271</c:v>
                </c:pt>
                <c:pt idx="436">
                  <c:v>0.960361</c:v>
                </c:pt>
                <c:pt idx="437">
                  <c:v>0.965438</c:v>
                </c:pt>
                <c:pt idx="438">
                  <c:v>0.962117</c:v>
                </c:pt>
                <c:pt idx="439">
                  <c:v>0.960982</c:v>
                </c:pt>
                <c:pt idx="440">
                  <c:v>0.967926</c:v>
                </c:pt>
                <c:pt idx="441">
                  <c:v>0.966367</c:v>
                </c:pt>
                <c:pt idx="442">
                  <c:v>0.966158</c:v>
                </c:pt>
                <c:pt idx="443">
                  <c:v>0.967644</c:v>
                </c:pt>
                <c:pt idx="444">
                  <c:v>0.967645</c:v>
                </c:pt>
                <c:pt idx="445">
                  <c:v>0.966489</c:v>
                </c:pt>
                <c:pt idx="446">
                  <c:v>0.966489</c:v>
                </c:pt>
                <c:pt idx="447">
                  <c:v>0.963518</c:v>
                </c:pt>
                <c:pt idx="448">
                  <c:v>0.968004</c:v>
                </c:pt>
                <c:pt idx="449">
                  <c:v>0.966636</c:v>
                </c:pt>
                <c:pt idx="450">
                  <c:v>0.96248</c:v>
                </c:pt>
                <c:pt idx="451">
                  <c:v>0.964212</c:v>
                </c:pt>
                <c:pt idx="452">
                  <c:v>0.966493</c:v>
                </c:pt>
                <c:pt idx="453">
                  <c:v>0.961832</c:v>
                </c:pt>
                <c:pt idx="454">
                  <c:v>0.967432</c:v>
                </c:pt>
                <c:pt idx="455">
                  <c:v>0.96693</c:v>
                </c:pt>
                <c:pt idx="456">
                  <c:v>0.964408</c:v>
                </c:pt>
                <c:pt idx="457">
                  <c:v>0.964312</c:v>
                </c:pt>
                <c:pt idx="458">
                  <c:v>0.968981</c:v>
                </c:pt>
                <c:pt idx="459">
                  <c:v>0.966983</c:v>
                </c:pt>
                <c:pt idx="460">
                  <c:v>0.96432</c:v>
                </c:pt>
                <c:pt idx="461">
                  <c:v>0.962552</c:v>
                </c:pt>
                <c:pt idx="462">
                  <c:v>0.968388</c:v>
                </c:pt>
                <c:pt idx="463">
                  <c:v>0.967101</c:v>
                </c:pt>
                <c:pt idx="464">
                  <c:v>0.969005</c:v>
                </c:pt>
                <c:pt idx="465">
                  <c:v>0.966539</c:v>
                </c:pt>
                <c:pt idx="466">
                  <c:v>0.961944</c:v>
                </c:pt>
                <c:pt idx="467">
                  <c:v>0.968034</c:v>
                </c:pt>
                <c:pt idx="468">
                  <c:v>0.968034</c:v>
                </c:pt>
                <c:pt idx="469">
                  <c:v>0.964597</c:v>
                </c:pt>
                <c:pt idx="470">
                  <c:v>0.959899</c:v>
                </c:pt>
                <c:pt idx="471">
                  <c:v>0.967973</c:v>
                </c:pt>
                <c:pt idx="472">
                  <c:v>0.96227</c:v>
                </c:pt>
                <c:pt idx="473">
                  <c:v>0.963387</c:v>
                </c:pt>
                <c:pt idx="474">
                  <c:v>0.96725</c:v>
                </c:pt>
                <c:pt idx="475">
                  <c:v>0.966554</c:v>
                </c:pt>
                <c:pt idx="476">
                  <c:v>0.9623</c:v>
                </c:pt>
                <c:pt idx="477">
                  <c:v>0.964792</c:v>
                </c:pt>
                <c:pt idx="478">
                  <c:v>0.964792</c:v>
                </c:pt>
                <c:pt idx="479">
                  <c:v>0.966179</c:v>
                </c:pt>
                <c:pt idx="480">
                  <c:v>0.966179</c:v>
                </c:pt>
                <c:pt idx="481">
                  <c:v>0.967415</c:v>
                </c:pt>
                <c:pt idx="482">
                  <c:v>0.967415</c:v>
                </c:pt>
                <c:pt idx="483">
                  <c:v>0.96186</c:v>
                </c:pt>
                <c:pt idx="484">
                  <c:v>0.964324</c:v>
                </c:pt>
                <c:pt idx="485">
                  <c:v>0.964594</c:v>
                </c:pt>
                <c:pt idx="486">
                  <c:v>0.963981</c:v>
                </c:pt>
                <c:pt idx="487">
                  <c:v>0.965897</c:v>
                </c:pt>
                <c:pt idx="488">
                  <c:v>0.969271</c:v>
                </c:pt>
                <c:pt idx="489">
                  <c:v>0.964812</c:v>
                </c:pt>
                <c:pt idx="490">
                  <c:v>0.964812</c:v>
                </c:pt>
                <c:pt idx="491">
                  <c:v>0.968842</c:v>
                </c:pt>
                <c:pt idx="492">
                  <c:v>0.967968</c:v>
                </c:pt>
                <c:pt idx="493">
                  <c:v>0.967968</c:v>
                </c:pt>
                <c:pt idx="494">
                  <c:v>0.966984</c:v>
                </c:pt>
                <c:pt idx="495">
                  <c:v>0.966985</c:v>
                </c:pt>
                <c:pt idx="496">
                  <c:v>0.963817</c:v>
                </c:pt>
                <c:pt idx="497">
                  <c:v>0.96795</c:v>
                </c:pt>
                <c:pt idx="498">
                  <c:v>0.966947</c:v>
                </c:pt>
                <c:pt idx="499">
                  <c:v>0.968384</c:v>
                </c:pt>
                <c:pt idx="500">
                  <c:v>0.964881</c:v>
                </c:pt>
                <c:pt idx="501">
                  <c:v>0.966857</c:v>
                </c:pt>
                <c:pt idx="502">
                  <c:v>0.964699</c:v>
                </c:pt>
                <c:pt idx="503">
                  <c:v>0.964291</c:v>
                </c:pt>
                <c:pt idx="504">
                  <c:v>0.964043</c:v>
                </c:pt>
                <c:pt idx="505">
                  <c:v>0.966011</c:v>
                </c:pt>
                <c:pt idx="506">
                  <c:v>0.966011</c:v>
                </c:pt>
                <c:pt idx="507">
                  <c:v>0.966886</c:v>
                </c:pt>
                <c:pt idx="508">
                  <c:v>0.967435</c:v>
                </c:pt>
                <c:pt idx="509">
                  <c:v>0.966914</c:v>
                </c:pt>
                <c:pt idx="510">
                  <c:v>0.962025</c:v>
                </c:pt>
                <c:pt idx="511">
                  <c:v>0.968035</c:v>
                </c:pt>
                <c:pt idx="512">
                  <c:v>0.966958</c:v>
                </c:pt>
                <c:pt idx="513">
                  <c:v>0.966755</c:v>
                </c:pt>
                <c:pt idx="514">
                  <c:v>0.966755</c:v>
                </c:pt>
                <c:pt idx="515">
                  <c:v>0.966529</c:v>
                </c:pt>
                <c:pt idx="516">
                  <c:v>0.966529</c:v>
                </c:pt>
                <c:pt idx="517">
                  <c:v>0.966627</c:v>
                </c:pt>
                <c:pt idx="518">
                  <c:v>0.967394</c:v>
                </c:pt>
                <c:pt idx="519">
                  <c:v>0.967235</c:v>
                </c:pt>
                <c:pt idx="520">
                  <c:v>0.969802</c:v>
                </c:pt>
                <c:pt idx="521">
                  <c:v>0.964706</c:v>
                </c:pt>
                <c:pt idx="522">
                  <c:v>0.964706</c:v>
                </c:pt>
                <c:pt idx="523">
                  <c:v>0.968015</c:v>
                </c:pt>
                <c:pt idx="524">
                  <c:v>0.962342</c:v>
                </c:pt>
                <c:pt idx="525">
                  <c:v>0.966613</c:v>
                </c:pt>
                <c:pt idx="526">
                  <c:v>0.968469</c:v>
                </c:pt>
                <c:pt idx="527">
                  <c:v>0.966053</c:v>
                </c:pt>
                <c:pt idx="528">
                  <c:v>0.966504</c:v>
                </c:pt>
                <c:pt idx="529">
                  <c:v>0.967912</c:v>
                </c:pt>
                <c:pt idx="530">
                  <c:v>0.966223</c:v>
                </c:pt>
                <c:pt idx="531">
                  <c:v>0.966223</c:v>
                </c:pt>
                <c:pt idx="532">
                  <c:v>0.968422</c:v>
                </c:pt>
                <c:pt idx="533">
                  <c:v>0.967876</c:v>
                </c:pt>
                <c:pt idx="534">
                  <c:v>0.967876</c:v>
                </c:pt>
                <c:pt idx="535">
                  <c:v>0.967926</c:v>
                </c:pt>
                <c:pt idx="536">
                  <c:v>0.967927</c:v>
                </c:pt>
                <c:pt idx="537">
                  <c:v>0.966184</c:v>
                </c:pt>
                <c:pt idx="538">
                  <c:v>0.968025</c:v>
                </c:pt>
                <c:pt idx="539">
                  <c:v>0.967986</c:v>
                </c:pt>
                <c:pt idx="540">
                  <c:v>0.968927</c:v>
                </c:pt>
                <c:pt idx="541">
                  <c:v>0.967385</c:v>
                </c:pt>
                <c:pt idx="542">
                  <c:v>0.966734</c:v>
                </c:pt>
                <c:pt idx="543">
                  <c:v>0.967922</c:v>
                </c:pt>
                <c:pt idx="544">
                  <c:v>0.969426</c:v>
                </c:pt>
                <c:pt idx="545">
                  <c:v>0.96677</c:v>
                </c:pt>
                <c:pt idx="546">
                  <c:v>0.96697</c:v>
                </c:pt>
                <c:pt idx="547">
                  <c:v>0.969845</c:v>
                </c:pt>
                <c:pt idx="548">
                  <c:v>0.967651</c:v>
                </c:pt>
                <c:pt idx="549">
                  <c:v>0.965801</c:v>
                </c:pt>
                <c:pt idx="550">
                  <c:v>0.967586</c:v>
                </c:pt>
                <c:pt idx="551">
                  <c:v>0.969598</c:v>
                </c:pt>
                <c:pt idx="552">
                  <c:v>0.963919</c:v>
                </c:pt>
                <c:pt idx="553">
                  <c:v>0.968228</c:v>
                </c:pt>
                <c:pt idx="554">
                  <c:v>0.966223</c:v>
                </c:pt>
                <c:pt idx="555">
                  <c:v>0.966054</c:v>
                </c:pt>
                <c:pt idx="556">
                  <c:v>0.96606</c:v>
                </c:pt>
                <c:pt idx="557">
                  <c:v>0.968579</c:v>
                </c:pt>
                <c:pt idx="558">
                  <c:v>0.963947</c:v>
                </c:pt>
                <c:pt idx="559">
                  <c:v>0.967898</c:v>
                </c:pt>
                <c:pt idx="560">
                  <c:v>0.963568</c:v>
                </c:pt>
                <c:pt idx="561">
                  <c:v>0.967935</c:v>
                </c:pt>
                <c:pt idx="562">
                  <c:v>0.969921</c:v>
                </c:pt>
                <c:pt idx="563">
                  <c:v>0.967788</c:v>
                </c:pt>
                <c:pt idx="564">
                  <c:v>0.967829</c:v>
                </c:pt>
                <c:pt idx="565">
                  <c:v>0.968074</c:v>
                </c:pt>
                <c:pt idx="566">
                  <c:v>0.969022</c:v>
                </c:pt>
                <c:pt idx="567">
                  <c:v>0.962805</c:v>
                </c:pt>
                <c:pt idx="568">
                  <c:v>0.96735</c:v>
                </c:pt>
                <c:pt idx="569">
                  <c:v>0.96735</c:v>
                </c:pt>
                <c:pt idx="570">
                  <c:v>0.966025</c:v>
                </c:pt>
                <c:pt idx="571">
                  <c:v>0.969036</c:v>
                </c:pt>
                <c:pt idx="572">
                  <c:v>0.965735</c:v>
                </c:pt>
                <c:pt idx="573">
                  <c:v>0.969127</c:v>
                </c:pt>
                <c:pt idx="574">
                  <c:v>0.967326</c:v>
                </c:pt>
                <c:pt idx="575">
                  <c:v>0.969969</c:v>
                </c:pt>
                <c:pt idx="576">
                  <c:v>0.968697</c:v>
                </c:pt>
                <c:pt idx="577">
                  <c:v>0.964235</c:v>
                </c:pt>
                <c:pt idx="578">
                  <c:v>0.967516</c:v>
                </c:pt>
                <c:pt idx="579">
                  <c:v>0.968611</c:v>
                </c:pt>
                <c:pt idx="580">
                  <c:v>0.965485</c:v>
                </c:pt>
                <c:pt idx="581">
                  <c:v>0.967929</c:v>
                </c:pt>
                <c:pt idx="582">
                  <c:v>0.966973</c:v>
                </c:pt>
                <c:pt idx="583">
                  <c:v>0.969494</c:v>
                </c:pt>
                <c:pt idx="584">
                  <c:v>0.969494</c:v>
                </c:pt>
                <c:pt idx="585">
                  <c:v>0.968965</c:v>
                </c:pt>
                <c:pt idx="586">
                  <c:v>0.966515</c:v>
                </c:pt>
                <c:pt idx="587">
                  <c:v>0.968932</c:v>
                </c:pt>
                <c:pt idx="588">
                  <c:v>0.968698</c:v>
                </c:pt>
                <c:pt idx="589">
                  <c:v>0.968035</c:v>
                </c:pt>
                <c:pt idx="590">
                  <c:v>0.967459</c:v>
                </c:pt>
                <c:pt idx="591">
                  <c:v>0.967437</c:v>
                </c:pt>
                <c:pt idx="592">
                  <c:v>0.969037</c:v>
                </c:pt>
                <c:pt idx="593">
                  <c:v>0.969399</c:v>
                </c:pt>
                <c:pt idx="594">
                  <c:v>0.968348</c:v>
                </c:pt>
                <c:pt idx="595">
                  <c:v>0.968348</c:v>
                </c:pt>
                <c:pt idx="596">
                  <c:v>0.968822</c:v>
                </c:pt>
                <c:pt idx="597">
                  <c:v>0.970134</c:v>
                </c:pt>
                <c:pt idx="598">
                  <c:v>0.969662</c:v>
                </c:pt>
                <c:pt idx="599">
                  <c:v>0.969533</c:v>
                </c:pt>
                <c:pt idx="600">
                  <c:v>0.969285</c:v>
                </c:pt>
                <c:pt idx="601">
                  <c:v>0.970168</c:v>
                </c:pt>
                <c:pt idx="602">
                  <c:v>0.970168</c:v>
                </c:pt>
                <c:pt idx="603">
                  <c:v>0.96811</c:v>
                </c:pt>
                <c:pt idx="604">
                  <c:v>0.969365</c:v>
                </c:pt>
                <c:pt idx="605">
                  <c:v>0.967237</c:v>
                </c:pt>
                <c:pt idx="606">
                  <c:v>0.969436</c:v>
                </c:pt>
                <c:pt idx="607">
                  <c:v>0.969018</c:v>
                </c:pt>
                <c:pt idx="608">
                  <c:v>0.969946</c:v>
                </c:pt>
                <c:pt idx="609">
                  <c:v>0.967194</c:v>
                </c:pt>
                <c:pt idx="610">
                  <c:v>0.969358</c:v>
                </c:pt>
                <c:pt idx="611">
                  <c:v>0.969358</c:v>
                </c:pt>
                <c:pt idx="612">
                  <c:v>0.967686</c:v>
                </c:pt>
                <c:pt idx="613">
                  <c:v>0.542908</c:v>
                </c:pt>
                <c:pt idx="614">
                  <c:v>0.968733</c:v>
                </c:pt>
                <c:pt idx="615">
                  <c:v>0.965623</c:v>
                </c:pt>
                <c:pt idx="616">
                  <c:v>0.969078</c:v>
                </c:pt>
                <c:pt idx="617">
                  <c:v>0.966127</c:v>
                </c:pt>
                <c:pt idx="618">
                  <c:v>0.966635</c:v>
                </c:pt>
                <c:pt idx="619">
                  <c:v>0.967446</c:v>
                </c:pt>
                <c:pt idx="620">
                  <c:v>0.966633</c:v>
                </c:pt>
                <c:pt idx="621">
                  <c:v>0.969051</c:v>
                </c:pt>
                <c:pt idx="622">
                  <c:v>0.969725</c:v>
                </c:pt>
                <c:pt idx="623">
                  <c:v>0.969725</c:v>
                </c:pt>
                <c:pt idx="624">
                  <c:v>0.969631</c:v>
                </c:pt>
                <c:pt idx="625">
                  <c:v>0.969768</c:v>
                </c:pt>
                <c:pt idx="626">
                  <c:v>0.967855</c:v>
                </c:pt>
                <c:pt idx="627">
                  <c:v>0.969813</c:v>
                </c:pt>
                <c:pt idx="628">
                  <c:v>0.967422</c:v>
                </c:pt>
                <c:pt idx="629">
                  <c:v>0.968989</c:v>
                </c:pt>
                <c:pt idx="630">
                  <c:v>0.968748</c:v>
                </c:pt>
                <c:pt idx="631">
                  <c:v>0.970496</c:v>
                </c:pt>
                <c:pt idx="632">
                  <c:v>0.968993</c:v>
                </c:pt>
                <c:pt idx="633">
                  <c:v>0.967074</c:v>
                </c:pt>
                <c:pt idx="634">
                  <c:v>0.967074</c:v>
                </c:pt>
                <c:pt idx="635">
                  <c:v>0.967498</c:v>
                </c:pt>
                <c:pt idx="636">
                  <c:v>0.967498</c:v>
                </c:pt>
                <c:pt idx="637">
                  <c:v>0.967498</c:v>
                </c:pt>
                <c:pt idx="638">
                  <c:v>0.967498</c:v>
                </c:pt>
                <c:pt idx="639">
                  <c:v>0.968789</c:v>
                </c:pt>
                <c:pt idx="640">
                  <c:v>0.969861</c:v>
                </c:pt>
                <c:pt idx="641">
                  <c:v>0.970015</c:v>
                </c:pt>
                <c:pt idx="642">
                  <c:v>0.968944</c:v>
                </c:pt>
                <c:pt idx="643">
                  <c:v>0.971443</c:v>
                </c:pt>
                <c:pt idx="644">
                  <c:v>0.970863</c:v>
                </c:pt>
                <c:pt idx="645">
                  <c:v>0.970063</c:v>
                </c:pt>
                <c:pt idx="646">
                  <c:v>0.970736</c:v>
                </c:pt>
                <c:pt idx="647">
                  <c:v>0.968621</c:v>
                </c:pt>
                <c:pt idx="648">
                  <c:v>0.969027</c:v>
                </c:pt>
                <c:pt idx="649">
                  <c:v>0.96869</c:v>
                </c:pt>
                <c:pt idx="650">
                  <c:v>0.968943</c:v>
                </c:pt>
                <c:pt idx="651">
                  <c:v>0.967076</c:v>
                </c:pt>
                <c:pt idx="652">
                  <c:v>0.968722</c:v>
                </c:pt>
                <c:pt idx="653">
                  <c:v>0.969358</c:v>
                </c:pt>
                <c:pt idx="654">
                  <c:v>0.968981</c:v>
                </c:pt>
                <c:pt idx="655">
                  <c:v>0.969518</c:v>
                </c:pt>
                <c:pt idx="656">
                  <c:v>0.966984</c:v>
                </c:pt>
                <c:pt idx="657">
                  <c:v>0.966984</c:v>
                </c:pt>
                <c:pt idx="658">
                  <c:v>0.969085</c:v>
                </c:pt>
                <c:pt idx="659">
                  <c:v>0.969527</c:v>
                </c:pt>
                <c:pt idx="660">
                  <c:v>0.969993</c:v>
                </c:pt>
                <c:pt idx="661">
                  <c:v>0.969993</c:v>
                </c:pt>
                <c:pt idx="662">
                  <c:v>0.968707</c:v>
                </c:pt>
                <c:pt idx="663">
                  <c:v>0.969978</c:v>
                </c:pt>
                <c:pt idx="664">
                  <c:v>0.970682</c:v>
                </c:pt>
                <c:pt idx="665">
                  <c:v>0.971165</c:v>
                </c:pt>
                <c:pt idx="666">
                  <c:v>0.969689</c:v>
                </c:pt>
                <c:pt idx="667">
                  <c:v>0.967566</c:v>
                </c:pt>
                <c:pt idx="668">
                  <c:v>0.967667</c:v>
                </c:pt>
                <c:pt idx="669">
                  <c:v>0.970691</c:v>
                </c:pt>
                <c:pt idx="670">
                  <c:v>0.970691</c:v>
                </c:pt>
                <c:pt idx="671">
                  <c:v>0.970521</c:v>
                </c:pt>
                <c:pt idx="672">
                  <c:v>0.970366</c:v>
                </c:pt>
                <c:pt idx="673">
                  <c:v>0.970319</c:v>
                </c:pt>
                <c:pt idx="674">
                  <c:v>0.969561</c:v>
                </c:pt>
                <c:pt idx="675">
                  <c:v>0.969535</c:v>
                </c:pt>
                <c:pt idx="676">
                  <c:v>0.969629</c:v>
                </c:pt>
                <c:pt idx="677">
                  <c:v>0.969536</c:v>
                </c:pt>
                <c:pt idx="678">
                  <c:v>0.971088</c:v>
                </c:pt>
                <c:pt idx="679">
                  <c:v>0.968969</c:v>
                </c:pt>
                <c:pt idx="680">
                  <c:v>0.967884</c:v>
                </c:pt>
                <c:pt idx="681">
                  <c:v>0.969426</c:v>
                </c:pt>
                <c:pt idx="682">
                  <c:v>0.97106</c:v>
                </c:pt>
                <c:pt idx="683">
                  <c:v>0.971132</c:v>
                </c:pt>
                <c:pt idx="684">
                  <c:v>0.96798</c:v>
                </c:pt>
                <c:pt idx="685">
                  <c:v>0.971134</c:v>
                </c:pt>
                <c:pt idx="686">
                  <c:v>0.968812</c:v>
                </c:pt>
                <c:pt idx="687">
                  <c:v>0.970955</c:v>
                </c:pt>
                <c:pt idx="688">
                  <c:v>0.970955</c:v>
                </c:pt>
                <c:pt idx="689">
                  <c:v>0.970712</c:v>
                </c:pt>
                <c:pt idx="690">
                  <c:v>0.969908</c:v>
                </c:pt>
                <c:pt idx="691">
                  <c:v>0.967912</c:v>
                </c:pt>
                <c:pt idx="692">
                  <c:v>0.970157</c:v>
                </c:pt>
                <c:pt idx="693">
                  <c:v>0.971315</c:v>
                </c:pt>
                <c:pt idx="694">
                  <c:v>0.970348</c:v>
                </c:pt>
                <c:pt idx="695">
                  <c:v>0.972028</c:v>
                </c:pt>
                <c:pt idx="696">
                  <c:v>0.972124</c:v>
                </c:pt>
                <c:pt idx="697">
                  <c:v>0.969621</c:v>
                </c:pt>
                <c:pt idx="698">
                  <c:v>0.969621</c:v>
                </c:pt>
                <c:pt idx="699">
                  <c:v>0.969621</c:v>
                </c:pt>
                <c:pt idx="700">
                  <c:v>0.969621</c:v>
                </c:pt>
                <c:pt idx="701">
                  <c:v>0.970875</c:v>
                </c:pt>
                <c:pt idx="702">
                  <c:v>0.969101</c:v>
                </c:pt>
                <c:pt idx="703">
                  <c:v>0.971301</c:v>
                </c:pt>
                <c:pt idx="704">
                  <c:v>0.971302</c:v>
                </c:pt>
                <c:pt idx="705">
                  <c:v>0.969627</c:v>
                </c:pt>
                <c:pt idx="706">
                  <c:v>0.970366</c:v>
                </c:pt>
                <c:pt idx="707">
                  <c:v>0.971164</c:v>
                </c:pt>
                <c:pt idx="708">
                  <c:v>0.971164</c:v>
                </c:pt>
                <c:pt idx="709">
                  <c:v>0.971069</c:v>
                </c:pt>
                <c:pt idx="710">
                  <c:v>0.970909</c:v>
                </c:pt>
                <c:pt idx="711">
                  <c:v>0.970947</c:v>
                </c:pt>
                <c:pt idx="712">
                  <c:v>0.970038</c:v>
                </c:pt>
                <c:pt idx="713">
                  <c:v>0.969959</c:v>
                </c:pt>
                <c:pt idx="714">
                  <c:v>0.969959</c:v>
                </c:pt>
                <c:pt idx="715">
                  <c:v>0.970451</c:v>
                </c:pt>
                <c:pt idx="716">
                  <c:v>0.970686</c:v>
                </c:pt>
                <c:pt idx="717">
                  <c:v>0.970405</c:v>
                </c:pt>
                <c:pt idx="718">
                  <c:v>0.970387</c:v>
                </c:pt>
                <c:pt idx="719">
                  <c:v>0.971191</c:v>
                </c:pt>
                <c:pt idx="720">
                  <c:v>0.971191</c:v>
                </c:pt>
                <c:pt idx="721">
                  <c:v>0.96807</c:v>
                </c:pt>
                <c:pt idx="722">
                  <c:v>0.97165</c:v>
                </c:pt>
                <c:pt idx="723">
                  <c:v>0.971793</c:v>
                </c:pt>
                <c:pt idx="724">
                  <c:v>0.971793</c:v>
                </c:pt>
                <c:pt idx="725">
                  <c:v>0.970486</c:v>
                </c:pt>
                <c:pt idx="726">
                  <c:v>0.970486</c:v>
                </c:pt>
                <c:pt idx="727">
                  <c:v>0.972269</c:v>
                </c:pt>
                <c:pt idx="728">
                  <c:v>0.968332</c:v>
                </c:pt>
                <c:pt idx="729">
                  <c:v>0.968332</c:v>
                </c:pt>
                <c:pt idx="730">
                  <c:v>0.970388</c:v>
                </c:pt>
                <c:pt idx="731">
                  <c:v>0.972137</c:v>
                </c:pt>
                <c:pt idx="732">
                  <c:v>0.972137</c:v>
                </c:pt>
                <c:pt idx="733">
                  <c:v>0.971405</c:v>
                </c:pt>
                <c:pt idx="734">
                  <c:v>0.971405</c:v>
                </c:pt>
                <c:pt idx="735">
                  <c:v>0.9727</c:v>
                </c:pt>
                <c:pt idx="736">
                  <c:v>0.970587</c:v>
                </c:pt>
                <c:pt idx="737">
                  <c:v>0.970587</c:v>
                </c:pt>
                <c:pt idx="738">
                  <c:v>0.970922</c:v>
                </c:pt>
                <c:pt idx="739">
                  <c:v>0.968693</c:v>
                </c:pt>
                <c:pt idx="740">
                  <c:v>0.969441</c:v>
                </c:pt>
                <c:pt idx="741">
                  <c:v>0.967903</c:v>
                </c:pt>
                <c:pt idx="742">
                  <c:v>0.971411</c:v>
                </c:pt>
                <c:pt idx="743">
                  <c:v>0.971411</c:v>
                </c:pt>
                <c:pt idx="744">
                  <c:v>0.970137</c:v>
                </c:pt>
                <c:pt idx="745">
                  <c:v>0.970164</c:v>
                </c:pt>
                <c:pt idx="746">
                  <c:v>0.970164</c:v>
                </c:pt>
                <c:pt idx="747">
                  <c:v>0.970197</c:v>
                </c:pt>
                <c:pt idx="748">
                  <c:v>0.972071</c:v>
                </c:pt>
                <c:pt idx="749">
                  <c:v>0.970794</c:v>
                </c:pt>
                <c:pt idx="750">
                  <c:v>0.969281</c:v>
                </c:pt>
                <c:pt idx="751">
                  <c:v>0.969281</c:v>
                </c:pt>
                <c:pt idx="752">
                  <c:v>0.970866</c:v>
                </c:pt>
                <c:pt idx="753">
                  <c:v>0.970646</c:v>
                </c:pt>
                <c:pt idx="754">
                  <c:v>0.970646</c:v>
                </c:pt>
                <c:pt idx="755">
                  <c:v>0.969838</c:v>
                </c:pt>
                <c:pt idx="756">
                  <c:v>0.968445</c:v>
                </c:pt>
                <c:pt idx="757">
                  <c:v>0.968487</c:v>
                </c:pt>
                <c:pt idx="758">
                  <c:v>0.971822</c:v>
                </c:pt>
                <c:pt idx="759">
                  <c:v>0.973142</c:v>
                </c:pt>
                <c:pt idx="760">
                  <c:v>0.971184</c:v>
                </c:pt>
                <c:pt idx="761">
                  <c:v>0.971184</c:v>
                </c:pt>
                <c:pt idx="762">
                  <c:v>0.971028</c:v>
                </c:pt>
                <c:pt idx="763">
                  <c:v>0.971028</c:v>
                </c:pt>
                <c:pt idx="764">
                  <c:v>0.969241</c:v>
                </c:pt>
                <c:pt idx="765">
                  <c:v>0.969241</c:v>
                </c:pt>
                <c:pt idx="766">
                  <c:v>0.968886</c:v>
                </c:pt>
                <c:pt idx="767">
                  <c:v>0.970792</c:v>
                </c:pt>
                <c:pt idx="768">
                  <c:v>0.964841</c:v>
                </c:pt>
                <c:pt idx="769">
                  <c:v>0.968518</c:v>
                </c:pt>
                <c:pt idx="770">
                  <c:v>0.968518</c:v>
                </c:pt>
                <c:pt idx="771">
                  <c:v>0.97069</c:v>
                </c:pt>
                <c:pt idx="772">
                  <c:v>0.969909</c:v>
                </c:pt>
                <c:pt idx="773">
                  <c:v>0.969909</c:v>
                </c:pt>
                <c:pt idx="774">
                  <c:v>0.970931</c:v>
                </c:pt>
                <c:pt idx="775">
                  <c:v>0.970556</c:v>
                </c:pt>
                <c:pt idx="776">
                  <c:v>0.970556</c:v>
                </c:pt>
                <c:pt idx="777">
                  <c:v>0.970937</c:v>
                </c:pt>
                <c:pt idx="778">
                  <c:v>0.971788</c:v>
                </c:pt>
                <c:pt idx="779">
                  <c:v>0.971634</c:v>
                </c:pt>
                <c:pt idx="780">
                  <c:v>0.971247</c:v>
                </c:pt>
                <c:pt idx="781">
                  <c:v>0.971247</c:v>
                </c:pt>
                <c:pt idx="782">
                  <c:v>0.971108</c:v>
                </c:pt>
                <c:pt idx="783">
                  <c:v>0.97009</c:v>
                </c:pt>
                <c:pt idx="784">
                  <c:v>0.97009</c:v>
                </c:pt>
                <c:pt idx="785">
                  <c:v>0.971927</c:v>
                </c:pt>
                <c:pt idx="786">
                  <c:v>0.971804</c:v>
                </c:pt>
                <c:pt idx="787">
                  <c:v>0.976078</c:v>
                </c:pt>
                <c:pt idx="788">
                  <c:v>0.969828</c:v>
                </c:pt>
                <c:pt idx="789">
                  <c:v>0.969828</c:v>
                </c:pt>
                <c:pt idx="790">
                  <c:v>0.969828</c:v>
                </c:pt>
                <c:pt idx="791">
                  <c:v>0.972406</c:v>
                </c:pt>
                <c:pt idx="792">
                  <c:v>0.972406</c:v>
                </c:pt>
                <c:pt idx="793">
                  <c:v>0.970025</c:v>
                </c:pt>
                <c:pt idx="794">
                  <c:v>0.972657</c:v>
                </c:pt>
                <c:pt idx="795">
                  <c:v>0.972657</c:v>
                </c:pt>
                <c:pt idx="796">
                  <c:v>0.972676</c:v>
                </c:pt>
                <c:pt idx="797">
                  <c:v>0.973374</c:v>
                </c:pt>
                <c:pt idx="798">
                  <c:v>0.971602</c:v>
                </c:pt>
                <c:pt idx="799">
                  <c:v>0.969209</c:v>
                </c:pt>
                <c:pt idx="800">
                  <c:v>0.969209</c:v>
                </c:pt>
                <c:pt idx="801">
                  <c:v>0.969209</c:v>
                </c:pt>
                <c:pt idx="802">
                  <c:v>0.969209</c:v>
                </c:pt>
                <c:pt idx="803">
                  <c:v>0.970529</c:v>
                </c:pt>
                <c:pt idx="804">
                  <c:v>0.970529</c:v>
                </c:pt>
                <c:pt idx="805">
                  <c:v>0.970529</c:v>
                </c:pt>
                <c:pt idx="806">
                  <c:v>0.970529</c:v>
                </c:pt>
                <c:pt idx="807">
                  <c:v>0.970788</c:v>
                </c:pt>
                <c:pt idx="808">
                  <c:v>0.970788</c:v>
                </c:pt>
                <c:pt idx="809">
                  <c:v>0.971579</c:v>
                </c:pt>
                <c:pt idx="810">
                  <c:v>0.971579</c:v>
                </c:pt>
                <c:pt idx="811">
                  <c:v>0.971027</c:v>
                </c:pt>
                <c:pt idx="812">
                  <c:v>0.971865</c:v>
                </c:pt>
                <c:pt idx="813">
                  <c:v>0.971882</c:v>
                </c:pt>
                <c:pt idx="814">
                  <c:v>0.971752</c:v>
                </c:pt>
                <c:pt idx="815">
                  <c:v>0.969583</c:v>
                </c:pt>
                <c:pt idx="816">
                  <c:v>0.971912</c:v>
                </c:pt>
                <c:pt idx="817">
                  <c:v>0.971678</c:v>
                </c:pt>
                <c:pt idx="818">
                  <c:v>0.971913</c:v>
                </c:pt>
                <c:pt idx="819">
                  <c:v>0.971913</c:v>
                </c:pt>
                <c:pt idx="820">
                  <c:v>0.972014</c:v>
                </c:pt>
                <c:pt idx="821">
                  <c:v>0.972011</c:v>
                </c:pt>
                <c:pt idx="822">
                  <c:v>0.970781</c:v>
                </c:pt>
                <c:pt idx="823">
                  <c:v>0.97283</c:v>
                </c:pt>
                <c:pt idx="824">
                  <c:v>0.970406</c:v>
                </c:pt>
                <c:pt idx="825">
                  <c:v>0.970493</c:v>
                </c:pt>
                <c:pt idx="826">
                  <c:v>0.970996</c:v>
                </c:pt>
                <c:pt idx="827">
                  <c:v>0.972387</c:v>
                </c:pt>
                <c:pt idx="828">
                  <c:v>0.972387</c:v>
                </c:pt>
                <c:pt idx="829">
                  <c:v>0.970925</c:v>
                </c:pt>
                <c:pt idx="830">
                  <c:v>0.972501</c:v>
                </c:pt>
                <c:pt idx="831">
                  <c:v>0.972501</c:v>
                </c:pt>
                <c:pt idx="832">
                  <c:v>0.974243</c:v>
                </c:pt>
                <c:pt idx="833">
                  <c:v>0.968174</c:v>
                </c:pt>
                <c:pt idx="834">
                  <c:v>0.968174</c:v>
                </c:pt>
                <c:pt idx="835">
                  <c:v>0.970739</c:v>
                </c:pt>
                <c:pt idx="836">
                  <c:v>0.971605</c:v>
                </c:pt>
                <c:pt idx="837">
                  <c:v>0.97064</c:v>
                </c:pt>
                <c:pt idx="838">
                  <c:v>0.974037</c:v>
                </c:pt>
                <c:pt idx="839">
                  <c:v>0.974037</c:v>
                </c:pt>
                <c:pt idx="840">
                  <c:v>0.970883</c:v>
                </c:pt>
                <c:pt idx="841">
                  <c:v>0.972166</c:v>
                </c:pt>
                <c:pt idx="842">
                  <c:v>0.9732</c:v>
                </c:pt>
                <c:pt idx="843">
                  <c:v>0.9732</c:v>
                </c:pt>
                <c:pt idx="844">
                  <c:v>0.972039</c:v>
                </c:pt>
                <c:pt idx="845">
                  <c:v>0.972025</c:v>
                </c:pt>
                <c:pt idx="846">
                  <c:v>0.970503</c:v>
                </c:pt>
                <c:pt idx="847">
                  <c:v>0.971504</c:v>
                </c:pt>
                <c:pt idx="848">
                  <c:v>0.954852</c:v>
                </c:pt>
                <c:pt idx="849">
                  <c:v>0.974313</c:v>
                </c:pt>
                <c:pt idx="850">
                  <c:v>0.970531</c:v>
                </c:pt>
                <c:pt idx="851">
                  <c:v>0.973802</c:v>
                </c:pt>
                <c:pt idx="852">
                  <c:v>0.571121</c:v>
                </c:pt>
                <c:pt idx="853">
                  <c:v>0.969811</c:v>
                </c:pt>
                <c:pt idx="854">
                  <c:v>0.973931</c:v>
                </c:pt>
                <c:pt idx="855">
                  <c:v>0.972515</c:v>
                </c:pt>
                <c:pt idx="856">
                  <c:v>0.970138</c:v>
                </c:pt>
                <c:pt idx="857">
                  <c:v>0.597049</c:v>
                </c:pt>
                <c:pt idx="858">
                  <c:v>0.971902</c:v>
                </c:pt>
                <c:pt idx="859">
                  <c:v>0.972238</c:v>
                </c:pt>
                <c:pt idx="860">
                  <c:v>0.972238</c:v>
                </c:pt>
                <c:pt idx="861">
                  <c:v>0.974136</c:v>
                </c:pt>
                <c:pt idx="862">
                  <c:v>0.974136</c:v>
                </c:pt>
                <c:pt idx="863">
                  <c:v>0.582644</c:v>
                </c:pt>
                <c:pt idx="864">
                  <c:v>0.968937</c:v>
                </c:pt>
                <c:pt idx="865">
                  <c:v>0.974544</c:v>
                </c:pt>
                <c:pt idx="866">
                  <c:v>0.974029</c:v>
                </c:pt>
                <c:pt idx="867">
                  <c:v>0.975245</c:v>
                </c:pt>
                <c:pt idx="868">
                  <c:v>0.975245</c:v>
                </c:pt>
                <c:pt idx="869">
                  <c:v>0.971121</c:v>
                </c:pt>
                <c:pt idx="870">
                  <c:v>0.975017</c:v>
                </c:pt>
                <c:pt idx="871">
                  <c:v>0.975017</c:v>
                </c:pt>
                <c:pt idx="872">
                  <c:v>0.954872</c:v>
                </c:pt>
                <c:pt idx="873">
                  <c:v>0.972612</c:v>
                </c:pt>
                <c:pt idx="874">
                  <c:v>0.974554</c:v>
                </c:pt>
                <c:pt idx="875">
                  <c:v>0.972725</c:v>
                </c:pt>
                <c:pt idx="876">
                  <c:v>0.972526</c:v>
                </c:pt>
                <c:pt idx="877">
                  <c:v>0.972527</c:v>
                </c:pt>
                <c:pt idx="878">
                  <c:v>0.971445</c:v>
                </c:pt>
                <c:pt idx="879">
                  <c:v>0.970492</c:v>
                </c:pt>
                <c:pt idx="880">
                  <c:v>0.97522</c:v>
                </c:pt>
                <c:pt idx="881">
                  <c:v>0.974695</c:v>
                </c:pt>
                <c:pt idx="882">
                  <c:v>0.972558</c:v>
                </c:pt>
                <c:pt idx="883">
                  <c:v>0.970692</c:v>
                </c:pt>
                <c:pt idx="884">
                  <c:v>0.974532</c:v>
                </c:pt>
                <c:pt idx="885">
                  <c:v>0.972004</c:v>
                </c:pt>
                <c:pt idx="886">
                  <c:v>0.975418</c:v>
                </c:pt>
                <c:pt idx="887">
                  <c:v>0.973331</c:v>
                </c:pt>
                <c:pt idx="888">
                  <c:v>0.973331</c:v>
                </c:pt>
                <c:pt idx="889">
                  <c:v>0.972178</c:v>
                </c:pt>
                <c:pt idx="890">
                  <c:v>0.972178</c:v>
                </c:pt>
                <c:pt idx="891">
                  <c:v>0.972461</c:v>
                </c:pt>
                <c:pt idx="892">
                  <c:v>0.972461</c:v>
                </c:pt>
                <c:pt idx="893">
                  <c:v>0.973472</c:v>
                </c:pt>
                <c:pt idx="894">
                  <c:v>0.972943</c:v>
                </c:pt>
                <c:pt idx="895">
                  <c:v>0.975925</c:v>
                </c:pt>
                <c:pt idx="896">
                  <c:v>0.973218</c:v>
                </c:pt>
                <c:pt idx="897">
                  <c:v>0.973218</c:v>
                </c:pt>
                <c:pt idx="898">
                  <c:v>0.970986</c:v>
                </c:pt>
                <c:pt idx="899">
                  <c:v>0.975539</c:v>
                </c:pt>
                <c:pt idx="900">
                  <c:v>0.972696</c:v>
                </c:pt>
                <c:pt idx="901">
                  <c:v>0.976792</c:v>
                </c:pt>
                <c:pt idx="902">
                  <c:v>0.572992</c:v>
                </c:pt>
                <c:pt idx="903">
                  <c:v>0.572992</c:v>
                </c:pt>
                <c:pt idx="904">
                  <c:v>0.572992</c:v>
                </c:pt>
                <c:pt idx="905">
                  <c:v>0.572992</c:v>
                </c:pt>
                <c:pt idx="906">
                  <c:v>0.97627</c:v>
                </c:pt>
                <c:pt idx="907">
                  <c:v>0.975458</c:v>
                </c:pt>
                <c:pt idx="908">
                  <c:v>0.975458</c:v>
                </c:pt>
                <c:pt idx="909">
                  <c:v>0.97484</c:v>
                </c:pt>
                <c:pt idx="910">
                  <c:v>0.97666</c:v>
                </c:pt>
                <c:pt idx="911">
                  <c:v>0.973103</c:v>
                </c:pt>
                <c:pt idx="912">
                  <c:v>0.974424</c:v>
                </c:pt>
                <c:pt idx="913">
                  <c:v>0.974692</c:v>
                </c:pt>
                <c:pt idx="914">
                  <c:v>0.972106</c:v>
                </c:pt>
                <c:pt idx="915">
                  <c:v>0.96558</c:v>
                </c:pt>
                <c:pt idx="916">
                  <c:v>0.972412</c:v>
                </c:pt>
                <c:pt idx="917">
                  <c:v>0.976186</c:v>
                </c:pt>
                <c:pt idx="918">
                  <c:v>0.973407</c:v>
                </c:pt>
                <c:pt idx="919">
                  <c:v>0.976342</c:v>
                </c:pt>
                <c:pt idx="920">
                  <c:v>0.975061</c:v>
                </c:pt>
                <c:pt idx="921">
                  <c:v>0.974666</c:v>
                </c:pt>
                <c:pt idx="922">
                  <c:v>0.976634</c:v>
                </c:pt>
                <c:pt idx="923">
                  <c:v>0.973478</c:v>
                </c:pt>
                <c:pt idx="924">
                  <c:v>0.972961</c:v>
                </c:pt>
                <c:pt idx="925">
                  <c:v>0.973363</c:v>
                </c:pt>
                <c:pt idx="926">
                  <c:v>0.97721</c:v>
                </c:pt>
                <c:pt idx="927">
                  <c:v>0.972986</c:v>
                </c:pt>
                <c:pt idx="928">
                  <c:v>0.97357</c:v>
                </c:pt>
                <c:pt idx="929">
                  <c:v>0.977401</c:v>
                </c:pt>
                <c:pt idx="930">
                  <c:v>0.976664</c:v>
                </c:pt>
                <c:pt idx="931">
                  <c:v>0.975389</c:v>
                </c:pt>
                <c:pt idx="932">
                  <c:v>0.976772</c:v>
                </c:pt>
                <c:pt idx="933">
                  <c:v>0.976988</c:v>
                </c:pt>
                <c:pt idx="934">
                  <c:v>0.97275</c:v>
                </c:pt>
                <c:pt idx="935">
                  <c:v>0.971798</c:v>
                </c:pt>
                <c:pt idx="936">
                  <c:v>0.971833</c:v>
                </c:pt>
                <c:pt idx="937">
                  <c:v>0.976272</c:v>
                </c:pt>
                <c:pt idx="938">
                  <c:v>0.974053</c:v>
                </c:pt>
                <c:pt idx="939">
                  <c:v>0.974056</c:v>
                </c:pt>
                <c:pt idx="940">
                  <c:v>0.973861</c:v>
                </c:pt>
                <c:pt idx="941">
                  <c:v>0.977006</c:v>
                </c:pt>
                <c:pt idx="942">
                  <c:v>0.977141</c:v>
                </c:pt>
                <c:pt idx="943">
                  <c:v>0.973592</c:v>
                </c:pt>
                <c:pt idx="944">
                  <c:v>0.977144</c:v>
                </c:pt>
                <c:pt idx="945">
                  <c:v>0.977605</c:v>
                </c:pt>
                <c:pt idx="946">
                  <c:v>0.977428</c:v>
                </c:pt>
                <c:pt idx="947">
                  <c:v>0.978034</c:v>
                </c:pt>
                <c:pt idx="948">
                  <c:v>0.978038</c:v>
                </c:pt>
                <c:pt idx="949">
                  <c:v>0.977015</c:v>
                </c:pt>
                <c:pt idx="950">
                  <c:v>0.978146</c:v>
                </c:pt>
                <c:pt idx="951">
                  <c:v>0.974037</c:v>
                </c:pt>
                <c:pt idx="952">
                  <c:v>0.977243</c:v>
                </c:pt>
                <c:pt idx="953">
                  <c:v>0.978472</c:v>
                </c:pt>
                <c:pt idx="954">
                  <c:v>0.973873</c:v>
                </c:pt>
                <c:pt idx="955">
                  <c:v>0.978269</c:v>
                </c:pt>
                <c:pt idx="956">
                  <c:v>0.97786</c:v>
                </c:pt>
                <c:pt idx="957">
                  <c:v>0.977904</c:v>
                </c:pt>
                <c:pt idx="958">
                  <c:v>0.978274</c:v>
                </c:pt>
                <c:pt idx="959">
                  <c:v>0.978281</c:v>
                </c:pt>
                <c:pt idx="960">
                  <c:v>0.97832</c:v>
                </c:pt>
                <c:pt idx="961">
                  <c:v>0.978347</c:v>
                </c:pt>
                <c:pt idx="962">
                  <c:v>0.974306</c:v>
                </c:pt>
                <c:pt idx="963">
                  <c:v>0.978325</c:v>
                </c:pt>
                <c:pt idx="964">
                  <c:v>0.978534</c:v>
                </c:pt>
                <c:pt idx="965">
                  <c:v>0.97398</c:v>
                </c:pt>
                <c:pt idx="966">
                  <c:v>0.97855</c:v>
                </c:pt>
                <c:pt idx="967">
                  <c:v>0.973898</c:v>
                </c:pt>
                <c:pt idx="968">
                  <c:v>0.973898</c:v>
                </c:pt>
                <c:pt idx="969">
                  <c:v>0.974467</c:v>
                </c:pt>
                <c:pt idx="970">
                  <c:v>0.97872</c:v>
                </c:pt>
                <c:pt idx="971">
                  <c:v>0.978913</c:v>
                </c:pt>
                <c:pt idx="972">
                  <c:v>0.978925</c:v>
                </c:pt>
                <c:pt idx="973">
                  <c:v>0.979586</c:v>
                </c:pt>
                <c:pt idx="974">
                  <c:v>0.974214</c:v>
                </c:pt>
                <c:pt idx="975">
                  <c:v>0.976272</c:v>
                </c:pt>
                <c:pt idx="976">
                  <c:v>0.979706</c:v>
                </c:pt>
                <c:pt idx="977">
                  <c:v>0.979716</c:v>
                </c:pt>
                <c:pt idx="978">
                  <c:v>0.979315</c:v>
                </c:pt>
                <c:pt idx="979">
                  <c:v>0.978888</c:v>
                </c:pt>
                <c:pt idx="980">
                  <c:v>0.978888</c:v>
                </c:pt>
                <c:pt idx="981">
                  <c:v>0.978808</c:v>
                </c:pt>
                <c:pt idx="982">
                  <c:v>0.975522</c:v>
                </c:pt>
                <c:pt idx="983">
                  <c:v>0.980031</c:v>
                </c:pt>
                <c:pt idx="984">
                  <c:v>0.97081</c:v>
                </c:pt>
                <c:pt idx="985">
                  <c:v>0.980346</c:v>
                </c:pt>
                <c:pt idx="986">
                  <c:v>0.97745</c:v>
                </c:pt>
                <c:pt idx="987">
                  <c:v>0.97745</c:v>
                </c:pt>
                <c:pt idx="988">
                  <c:v>0.977481</c:v>
                </c:pt>
                <c:pt idx="989">
                  <c:v>0.977481</c:v>
                </c:pt>
                <c:pt idx="990">
                  <c:v>0.980042</c:v>
                </c:pt>
                <c:pt idx="991">
                  <c:v>0.980612</c:v>
                </c:pt>
                <c:pt idx="992">
                  <c:v>0.980924</c:v>
                </c:pt>
                <c:pt idx="993">
                  <c:v>0.980923</c:v>
                </c:pt>
                <c:pt idx="994">
                  <c:v>0.980945</c:v>
                </c:pt>
                <c:pt idx="995">
                  <c:v>0.980945</c:v>
                </c:pt>
                <c:pt idx="996">
                  <c:v>0.980386</c:v>
                </c:pt>
                <c:pt idx="997">
                  <c:v>0.981328</c:v>
                </c:pt>
                <c:pt idx="998">
                  <c:v>0.981462</c:v>
                </c:pt>
                <c:pt idx="999">
                  <c:v>0.981462</c:v>
                </c:pt>
                <c:pt idx="1000">
                  <c:v>0.981478</c:v>
                </c:pt>
                <c:pt idx="1001">
                  <c:v>0.981478</c:v>
                </c:pt>
                <c:pt idx="1002">
                  <c:v>0.975852</c:v>
                </c:pt>
                <c:pt idx="1003">
                  <c:v>0.981627</c:v>
                </c:pt>
                <c:pt idx="1004">
                  <c:v>0.981627</c:v>
                </c:pt>
                <c:pt idx="1005">
                  <c:v>0.981628</c:v>
                </c:pt>
                <c:pt idx="1006">
                  <c:v>0.981628</c:v>
                </c:pt>
                <c:pt idx="1007">
                  <c:v>0.981759</c:v>
                </c:pt>
                <c:pt idx="1008">
                  <c:v>0.981759</c:v>
                </c:pt>
                <c:pt idx="1009">
                  <c:v>0.975095</c:v>
                </c:pt>
                <c:pt idx="1010">
                  <c:v>0.976328</c:v>
                </c:pt>
                <c:pt idx="1011">
                  <c:v>0.976328</c:v>
                </c:pt>
                <c:pt idx="1012">
                  <c:v>0.976346</c:v>
                </c:pt>
                <c:pt idx="1013">
                  <c:v>0.976346</c:v>
                </c:pt>
                <c:pt idx="1014">
                  <c:v>0.98134</c:v>
                </c:pt>
                <c:pt idx="1015">
                  <c:v>0.980897</c:v>
                </c:pt>
                <c:pt idx="1016">
                  <c:v>0.97599</c:v>
                </c:pt>
                <c:pt idx="1017">
                  <c:v>0.97599</c:v>
                </c:pt>
                <c:pt idx="1018">
                  <c:v>0.976</c:v>
                </c:pt>
                <c:pt idx="1019">
                  <c:v>0.976</c:v>
                </c:pt>
                <c:pt idx="1020">
                  <c:v>0.98138</c:v>
                </c:pt>
                <c:pt idx="1021">
                  <c:v>0.98138</c:v>
                </c:pt>
                <c:pt idx="1022">
                  <c:v>0.981396</c:v>
                </c:pt>
                <c:pt idx="1023">
                  <c:v>0.981396</c:v>
                </c:pt>
                <c:pt idx="1024">
                  <c:v>0.976536</c:v>
                </c:pt>
                <c:pt idx="1025">
                  <c:v>0.981927</c:v>
                </c:pt>
                <c:pt idx="1026">
                  <c:v>0.982326</c:v>
                </c:pt>
                <c:pt idx="1027">
                  <c:v>0.982495</c:v>
                </c:pt>
                <c:pt idx="1028">
                  <c:v>0.97776</c:v>
                </c:pt>
                <c:pt idx="1029">
                  <c:v>0.984089</c:v>
                </c:pt>
                <c:pt idx="1030">
                  <c:v>0.983714</c:v>
                </c:pt>
                <c:pt idx="1031">
                  <c:v>0.978417</c:v>
                </c:pt>
                <c:pt idx="1032">
                  <c:v>0.978385</c:v>
                </c:pt>
                <c:pt idx="1033">
                  <c:v>0.983578</c:v>
                </c:pt>
                <c:pt idx="1034">
                  <c:v>0.983715</c:v>
                </c:pt>
                <c:pt idx="1035">
                  <c:v>0.983337</c:v>
                </c:pt>
                <c:pt idx="1036">
                  <c:v>0.983337</c:v>
                </c:pt>
                <c:pt idx="1037">
                  <c:v>0.978535</c:v>
                </c:pt>
                <c:pt idx="1038">
                  <c:v>0.97824</c:v>
                </c:pt>
                <c:pt idx="1039">
                  <c:v>0.983493</c:v>
                </c:pt>
                <c:pt idx="1040">
                  <c:v>0.983493</c:v>
                </c:pt>
                <c:pt idx="1041">
                  <c:v>0.984336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9772056"/>
        <c:axId val="1839646728"/>
      </c:scatterChart>
      <c:valAx>
        <c:axId val="-2029772056"/>
        <c:scaling>
          <c:orientation val="minMax"/>
          <c:max val="6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Coverage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839646728"/>
        <c:crosses val="autoZero"/>
        <c:crossBetween val="midCat"/>
      </c:valAx>
      <c:valAx>
        <c:axId val="183964672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of non-N bases at </a:t>
                </a:r>
                <a:r>
                  <a:rPr lang="en-US" dirty="0" smtClean="0"/>
                  <a:t>10X </a:t>
                </a:r>
                <a:r>
                  <a:rPr lang="en-US" dirty="0"/>
                  <a:t>coverage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-2029772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WGS</a:t>
            </a:r>
            <a:r>
              <a:rPr lang="en-US" baseline="0"/>
              <a:t> on X: % at </a:t>
            </a:r>
            <a:r>
              <a:rPr lang="en-US" baseline="0">
                <a:solidFill>
                  <a:srgbClr val="FF0000"/>
                </a:solidFill>
              </a:rPr>
              <a:t>20</a:t>
            </a:r>
            <a:r>
              <a:rPr lang="en-US" baseline="0"/>
              <a:t>X vs. Mean Coverage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PCT_15X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diamond"/>
            <c:size val="6"/>
            <c:spPr>
              <a:effectLst/>
            </c:spPr>
          </c:marker>
          <c:xVal>
            <c:numRef>
              <c:f>data!$G$2:$G$1043</c:f>
              <c:numCache>
                <c:formatCode>0.00</c:formatCode>
                <c:ptCount val="1042"/>
                <c:pt idx="0">
                  <c:v>1.982721</c:v>
                </c:pt>
                <c:pt idx="1">
                  <c:v>2.101647</c:v>
                </c:pt>
                <c:pt idx="2">
                  <c:v>2.932465999999995</c:v>
                </c:pt>
                <c:pt idx="3">
                  <c:v>3.868696</c:v>
                </c:pt>
                <c:pt idx="4">
                  <c:v>4.276018</c:v>
                </c:pt>
                <c:pt idx="5">
                  <c:v>4.501863</c:v>
                </c:pt>
                <c:pt idx="6">
                  <c:v>4.553979999999997</c:v>
                </c:pt>
                <c:pt idx="7">
                  <c:v>4.924348</c:v>
                </c:pt>
                <c:pt idx="8">
                  <c:v>4.942285</c:v>
                </c:pt>
                <c:pt idx="9">
                  <c:v>5.182192</c:v>
                </c:pt>
                <c:pt idx="10">
                  <c:v>5.202312</c:v>
                </c:pt>
                <c:pt idx="11">
                  <c:v>5.284481</c:v>
                </c:pt>
                <c:pt idx="12">
                  <c:v>5.288288</c:v>
                </c:pt>
                <c:pt idx="13">
                  <c:v>5.337953999999995</c:v>
                </c:pt>
                <c:pt idx="14">
                  <c:v>5.624449999999995</c:v>
                </c:pt>
                <c:pt idx="15">
                  <c:v>5.644703999999995</c:v>
                </c:pt>
                <c:pt idx="16">
                  <c:v>5.764218</c:v>
                </c:pt>
                <c:pt idx="17">
                  <c:v>5.945053</c:v>
                </c:pt>
                <c:pt idx="18">
                  <c:v>6.152753</c:v>
                </c:pt>
                <c:pt idx="19">
                  <c:v>6.329283999999999</c:v>
                </c:pt>
                <c:pt idx="20">
                  <c:v>6.422547</c:v>
                </c:pt>
                <c:pt idx="21">
                  <c:v>7.064743999999997</c:v>
                </c:pt>
                <c:pt idx="22">
                  <c:v>7.160286999999995</c:v>
                </c:pt>
                <c:pt idx="23">
                  <c:v>7.467469</c:v>
                </c:pt>
                <c:pt idx="24">
                  <c:v>7.783863</c:v>
                </c:pt>
                <c:pt idx="25">
                  <c:v>8.137110999999997</c:v>
                </c:pt>
                <c:pt idx="26">
                  <c:v>8.440602</c:v>
                </c:pt>
                <c:pt idx="27">
                  <c:v>8.52678</c:v>
                </c:pt>
                <c:pt idx="28">
                  <c:v>8.923322000000001</c:v>
                </c:pt>
                <c:pt idx="29">
                  <c:v>10.571204</c:v>
                </c:pt>
                <c:pt idx="30">
                  <c:v>11.445469</c:v>
                </c:pt>
                <c:pt idx="31">
                  <c:v>11.735611</c:v>
                </c:pt>
                <c:pt idx="32">
                  <c:v>12.983679</c:v>
                </c:pt>
                <c:pt idx="33">
                  <c:v>13.026585</c:v>
                </c:pt>
                <c:pt idx="34">
                  <c:v>13.605546</c:v>
                </c:pt>
                <c:pt idx="35">
                  <c:v>13.605546</c:v>
                </c:pt>
                <c:pt idx="36">
                  <c:v>13.794587</c:v>
                </c:pt>
                <c:pt idx="37">
                  <c:v>13.975923</c:v>
                </c:pt>
                <c:pt idx="38">
                  <c:v>14.084458</c:v>
                </c:pt>
                <c:pt idx="39">
                  <c:v>14.163515</c:v>
                </c:pt>
                <c:pt idx="40">
                  <c:v>14.645158</c:v>
                </c:pt>
                <c:pt idx="41">
                  <c:v>15.135513</c:v>
                </c:pt>
                <c:pt idx="42">
                  <c:v>15.146782</c:v>
                </c:pt>
                <c:pt idx="43">
                  <c:v>15.146782</c:v>
                </c:pt>
                <c:pt idx="44">
                  <c:v>15.524017</c:v>
                </c:pt>
                <c:pt idx="45">
                  <c:v>15.944233</c:v>
                </c:pt>
                <c:pt idx="46">
                  <c:v>15.951517</c:v>
                </c:pt>
                <c:pt idx="47">
                  <c:v>16.713278</c:v>
                </c:pt>
                <c:pt idx="48">
                  <c:v>16.71379</c:v>
                </c:pt>
                <c:pt idx="49">
                  <c:v>16.736867</c:v>
                </c:pt>
                <c:pt idx="50">
                  <c:v>17.10877</c:v>
                </c:pt>
                <c:pt idx="51">
                  <c:v>17.129461</c:v>
                </c:pt>
                <c:pt idx="52">
                  <c:v>17.323789</c:v>
                </c:pt>
                <c:pt idx="53">
                  <c:v>17.725572</c:v>
                </c:pt>
                <c:pt idx="54">
                  <c:v>17.812154</c:v>
                </c:pt>
                <c:pt idx="55">
                  <c:v>17.812154</c:v>
                </c:pt>
                <c:pt idx="56">
                  <c:v>17.898226</c:v>
                </c:pt>
                <c:pt idx="57">
                  <c:v>17.898226</c:v>
                </c:pt>
                <c:pt idx="58">
                  <c:v>18.15477</c:v>
                </c:pt>
                <c:pt idx="59">
                  <c:v>18.15507</c:v>
                </c:pt>
                <c:pt idx="60">
                  <c:v>18.174072</c:v>
                </c:pt>
                <c:pt idx="61">
                  <c:v>18.174072</c:v>
                </c:pt>
                <c:pt idx="62">
                  <c:v>18.368313</c:v>
                </c:pt>
                <c:pt idx="63">
                  <c:v>18.368313</c:v>
                </c:pt>
                <c:pt idx="64">
                  <c:v>18.383446</c:v>
                </c:pt>
                <c:pt idx="65">
                  <c:v>18.516634</c:v>
                </c:pt>
                <c:pt idx="66">
                  <c:v>19.025556</c:v>
                </c:pt>
                <c:pt idx="67">
                  <c:v>19.083579</c:v>
                </c:pt>
                <c:pt idx="68">
                  <c:v>19.083579</c:v>
                </c:pt>
                <c:pt idx="69">
                  <c:v>19.098412</c:v>
                </c:pt>
                <c:pt idx="70">
                  <c:v>19.420838</c:v>
                </c:pt>
                <c:pt idx="71">
                  <c:v>19.49693</c:v>
                </c:pt>
                <c:pt idx="72">
                  <c:v>19.704396</c:v>
                </c:pt>
                <c:pt idx="73">
                  <c:v>19.786768</c:v>
                </c:pt>
                <c:pt idx="74">
                  <c:v>19.786769</c:v>
                </c:pt>
                <c:pt idx="75">
                  <c:v>19.796124</c:v>
                </c:pt>
                <c:pt idx="76">
                  <c:v>19.97559</c:v>
                </c:pt>
                <c:pt idx="77">
                  <c:v>19.977819</c:v>
                </c:pt>
                <c:pt idx="78">
                  <c:v>20.00636</c:v>
                </c:pt>
                <c:pt idx="79">
                  <c:v>20.121196</c:v>
                </c:pt>
                <c:pt idx="80">
                  <c:v>20.195356</c:v>
                </c:pt>
                <c:pt idx="81">
                  <c:v>20.195356</c:v>
                </c:pt>
                <c:pt idx="82">
                  <c:v>20.195356</c:v>
                </c:pt>
                <c:pt idx="83">
                  <c:v>20.366997</c:v>
                </c:pt>
                <c:pt idx="84">
                  <c:v>20.558973</c:v>
                </c:pt>
                <c:pt idx="85">
                  <c:v>20.558973</c:v>
                </c:pt>
                <c:pt idx="86">
                  <c:v>20.58085</c:v>
                </c:pt>
                <c:pt idx="87">
                  <c:v>20.616143</c:v>
                </c:pt>
                <c:pt idx="88">
                  <c:v>20.710097</c:v>
                </c:pt>
                <c:pt idx="89">
                  <c:v>20.733978</c:v>
                </c:pt>
                <c:pt idx="90">
                  <c:v>20.790056</c:v>
                </c:pt>
                <c:pt idx="91">
                  <c:v>20.802543</c:v>
                </c:pt>
                <c:pt idx="92">
                  <c:v>20.838798</c:v>
                </c:pt>
                <c:pt idx="93">
                  <c:v>20.895726</c:v>
                </c:pt>
                <c:pt idx="94">
                  <c:v>20.977814</c:v>
                </c:pt>
                <c:pt idx="95">
                  <c:v>21.038905</c:v>
                </c:pt>
                <c:pt idx="96">
                  <c:v>21.18622</c:v>
                </c:pt>
                <c:pt idx="97">
                  <c:v>21.18622</c:v>
                </c:pt>
                <c:pt idx="98">
                  <c:v>21.187609</c:v>
                </c:pt>
                <c:pt idx="99">
                  <c:v>21.256707</c:v>
                </c:pt>
                <c:pt idx="100">
                  <c:v>21.342134</c:v>
                </c:pt>
                <c:pt idx="101">
                  <c:v>21.43268</c:v>
                </c:pt>
                <c:pt idx="102">
                  <c:v>21.502976</c:v>
                </c:pt>
                <c:pt idx="103">
                  <c:v>21.535333</c:v>
                </c:pt>
                <c:pt idx="104">
                  <c:v>21.535386</c:v>
                </c:pt>
                <c:pt idx="105">
                  <c:v>21.577722</c:v>
                </c:pt>
                <c:pt idx="106">
                  <c:v>21.649349</c:v>
                </c:pt>
                <c:pt idx="107">
                  <c:v>21.673035</c:v>
                </c:pt>
                <c:pt idx="108">
                  <c:v>21.69237</c:v>
                </c:pt>
                <c:pt idx="109">
                  <c:v>21.789955</c:v>
                </c:pt>
                <c:pt idx="110">
                  <c:v>21.814316</c:v>
                </c:pt>
                <c:pt idx="111">
                  <c:v>21.869982</c:v>
                </c:pt>
                <c:pt idx="112">
                  <c:v>21.884157</c:v>
                </c:pt>
                <c:pt idx="113">
                  <c:v>21.930959</c:v>
                </c:pt>
                <c:pt idx="114">
                  <c:v>21.937674</c:v>
                </c:pt>
                <c:pt idx="115">
                  <c:v>21.953519</c:v>
                </c:pt>
                <c:pt idx="116">
                  <c:v>21.980531</c:v>
                </c:pt>
                <c:pt idx="117">
                  <c:v>21.998693</c:v>
                </c:pt>
                <c:pt idx="118">
                  <c:v>22.024131</c:v>
                </c:pt>
                <c:pt idx="119">
                  <c:v>22.10701</c:v>
                </c:pt>
                <c:pt idx="120">
                  <c:v>22.116143</c:v>
                </c:pt>
                <c:pt idx="121">
                  <c:v>22.151386</c:v>
                </c:pt>
                <c:pt idx="122">
                  <c:v>22.158368</c:v>
                </c:pt>
                <c:pt idx="123">
                  <c:v>22.158369</c:v>
                </c:pt>
                <c:pt idx="124">
                  <c:v>22.172187</c:v>
                </c:pt>
                <c:pt idx="125">
                  <c:v>22.233805</c:v>
                </c:pt>
                <c:pt idx="126">
                  <c:v>22.247458</c:v>
                </c:pt>
                <c:pt idx="127">
                  <c:v>22.257244</c:v>
                </c:pt>
                <c:pt idx="128">
                  <c:v>22.258561</c:v>
                </c:pt>
                <c:pt idx="129">
                  <c:v>22.31244</c:v>
                </c:pt>
                <c:pt idx="130">
                  <c:v>22.364737</c:v>
                </c:pt>
                <c:pt idx="131">
                  <c:v>22.399916</c:v>
                </c:pt>
                <c:pt idx="132">
                  <c:v>22.434167</c:v>
                </c:pt>
                <c:pt idx="133">
                  <c:v>22.446043</c:v>
                </c:pt>
                <c:pt idx="134">
                  <c:v>22.449561</c:v>
                </c:pt>
                <c:pt idx="135">
                  <c:v>22.449561</c:v>
                </c:pt>
                <c:pt idx="136">
                  <c:v>22.466063</c:v>
                </c:pt>
                <c:pt idx="137">
                  <c:v>22.466063</c:v>
                </c:pt>
                <c:pt idx="138">
                  <c:v>22.509129</c:v>
                </c:pt>
                <c:pt idx="139">
                  <c:v>22.543766</c:v>
                </c:pt>
                <c:pt idx="140">
                  <c:v>22.550428</c:v>
                </c:pt>
                <c:pt idx="141">
                  <c:v>22.555382</c:v>
                </c:pt>
                <c:pt idx="142">
                  <c:v>22.588559</c:v>
                </c:pt>
                <c:pt idx="143">
                  <c:v>22.592377</c:v>
                </c:pt>
                <c:pt idx="144">
                  <c:v>22.592377</c:v>
                </c:pt>
                <c:pt idx="145">
                  <c:v>22.602119</c:v>
                </c:pt>
                <c:pt idx="146">
                  <c:v>22.61204</c:v>
                </c:pt>
                <c:pt idx="147">
                  <c:v>22.633186</c:v>
                </c:pt>
                <c:pt idx="148">
                  <c:v>22.731068</c:v>
                </c:pt>
                <c:pt idx="149">
                  <c:v>22.75653</c:v>
                </c:pt>
                <c:pt idx="150">
                  <c:v>22.759246</c:v>
                </c:pt>
                <c:pt idx="151">
                  <c:v>22.759642</c:v>
                </c:pt>
                <c:pt idx="152">
                  <c:v>22.780783</c:v>
                </c:pt>
                <c:pt idx="153">
                  <c:v>22.781446</c:v>
                </c:pt>
                <c:pt idx="154">
                  <c:v>22.790184</c:v>
                </c:pt>
                <c:pt idx="155">
                  <c:v>22.79735</c:v>
                </c:pt>
                <c:pt idx="156">
                  <c:v>22.85724</c:v>
                </c:pt>
                <c:pt idx="157">
                  <c:v>22.863196</c:v>
                </c:pt>
                <c:pt idx="158">
                  <c:v>22.89316</c:v>
                </c:pt>
                <c:pt idx="159">
                  <c:v>22.933637</c:v>
                </c:pt>
                <c:pt idx="160">
                  <c:v>22.956186</c:v>
                </c:pt>
                <c:pt idx="161">
                  <c:v>22.960274</c:v>
                </c:pt>
                <c:pt idx="162">
                  <c:v>22.996839</c:v>
                </c:pt>
                <c:pt idx="163">
                  <c:v>23.120605</c:v>
                </c:pt>
                <c:pt idx="164">
                  <c:v>23.141046</c:v>
                </c:pt>
                <c:pt idx="165">
                  <c:v>23.171008</c:v>
                </c:pt>
                <c:pt idx="166">
                  <c:v>23.18529</c:v>
                </c:pt>
                <c:pt idx="167">
                  <c:v>23.230867</c:v>
                </c:pt>
                <c:pt idx="168">
                  <c:v>23.234604</c:v>
                </c:pt>
                <c:pt idx="169">
                  <c:v>23.250656</c:v>
                </c:pt>
                <c:pt idx="170">
                  <c:v>23.250656</c:v>
                </c:pt>
                <c:pt idx="171">
                  <c:v>23.25978</c:v>
                </c:pt>
                <c:pt idx="172">
                  <c:v>23.28813199999998</c:v>
                </c:pt>
                <c:pt idx="173">
                  <c:v>23.306046</c:v>
                </c:pt>
                <c:pt idx="174">
                  <c:v>23.337434</c:v>
                </c:pt>
                <c:pt idx="175">
                  <c:v>23.389193</c:v>
                </c:pt>
                <c:pt idx="176">
                  <c:v>23.395022</c:v>
                </c:pt>
                <c:pt idx="177">
                  <c:v>23.402671</c:v>
                </c:pt>
                <c:pt idx="178">
                  <c:v>23.434014</c:v>
                </c:pt>
                <c:pt idx="179">
                  <c:v>23.457415</c:v>
                </c:pt>
                <c:pt idx="180">
                  <c:v>23.487133</c:v>
                </c:pt>
                <c:pt idx="181">
                  <c:v>23.604208</c:v>
                </c:pt>
                <c:pt idx="182">
                  <c:v>23.610758</c:v>
                </c:pt>
                <c:pt idx="183">
                  <c:v>23.619502</c:v>
                </c:pt>
                <c:pt idx="184">
                  <c:v>23.622964</c:v>
                </c:pt>
                <c:pt idx="185">
                  <c:v>23.628372</c:v>
                </c:pt>
                <c:pt idx="186">
                  <c:v>23.629585</c:v>
                </c:pt>
                <c:pt idx="187">
                  <c:v>23.632282</c:v>
                </c:pt>
                <c:pt idx="188">
                  <c:v>23.663241</c:v>
                </c:pt>
                <c:pt idx="189">
                  <c:v>23.673233</c:v>
                </c:pt>
                <c:pt idx="190">
                  <c:v>23.675754</c:v>
                </c:pt>
                <c:pt idx="191">
                  <c:v>23.681874</c:v>
                </c:pt>
                <c:pt idx="192">
                  <c:v>23.7082</c:v>
                </c:pt>
                <c:pt idx="193">
                  <c:v>23.783325</c:v>
                </c:pt>
                <c:pt idx="194">
                  <c:v>23.784955</c:v>
                </c:pt>
                <c:pt idx="195">
                  <c:v>23.793655</c:v>
                </c:pt>
                <c:pt idx="196">
                  <c:v>23.804767</c:v>
                </c:pt>
                <c:pt idx="197">
                  <c:v>23.823637</c:v>
                </c:pt>
                <c:pt idx="198">
                  <c:v>23.838645</c:v>
                </c:pt>
                <c:pt idx="199">
                  <c:v>23.853293</c:v>
                </c:pt>
                <c:pt idx="200">
                  <c:v>23.853293</c:v>
                </c:pt>
                <c:pt idx="201">
                  <c:v>23.862724</c:v>
                </c:pt>
                <c:pt idx="202">
                  <c:v>23.87036</c:v>
                </c:pt>
                <c:pt idx="203">
                  <c:v>23.877462</c:v>
                </c:pt>
                <c:pt idx="204">
                  <c:v>23.879049</c:v>
                </c:pt>
                <c:pt idx="205">
                  <c:v>23.88453</c:v>
                </c:pt>
                <c:pt idx="206">
                  <c:v>23.896796</c:v>
                </c:pt>
                <c:pt idx="207">
                  <c:v>23.94751</c:v>
                </c:pt>
                <c:pt idx="208">
                  <c:v>23.950937</c:v>
                </c:pt>
                <c:pt idx="209">
                  <c:v>24.030258</c:v>
                </c:pt>
                <c:pt idx="210">
                  <c:v>24.040603</c:v>
                </c:pt>
                <c:pt idx="211">
                  <c:v>24.070242</c:v>
                </c:pt>
                <c:pt idx="212">
                  <c:v>24.078478</c:v>
                </c:pt>
                <c:pt idx="213">
                  <c:v>24.078478</c:v>
                </c:pt>
                <c:pt idx="214">
                  <c:v>24.105075</c:v>
                </c:pt>
                <c:pt idx="215">
                  <c:v>24.110227</c:v>
                </c:pt>
                <c:pt idx="216">
                  <c:v>24.111429</c:v>
                </c:pt>
                <c:pt idx="217">
                  <c:v>24.12016</c:v>
                </c:pt>
                <c:pt idx="218">
                  <c:v>24.12016</c:v>
                </c:pt>
                <c:pt idx="219">
                  <c:v>24.219138</c:v>
                </c:pt>
                <c:pt idx="220">
                  <c:v>24.219141</c:v>
                </c:pt>
                <c:pt idx="221">
                  <c:v>24.224448</c:v>
                </c:pt>
                <c:pt idx="222">
                  <c:v>24.257607</c:v>
                </c:pt>
                <c:pt idx="223">
                  <c:v>24.286413</c:v>
                </c:pt>
                <c:pt idx="224">
                  <c:v>24.287888</c:v>
                </c:pt>
                <c:pt idx="225">
                  <c:v>24.301109</c:v>
                </c:pt>
                <c:pt idx="226">
                  <c:v>24.313845</c:v>
                </c:pt>
                <c:pt idx="227">
                  <c:v>24.313922</c:v>
                </c:pt>
                <c:pt idx="228">
                  <c:v>24.315072</c:v>
                </c:pt>
                <c:pt idx="229">
                  <c:v>24.328006</c:v>
                </c:pt>
                <c:pt idx="230">
                  <c:v>24.328006</c:v>
                </c:pt>
                <c:pt idx="231">
                  <c:v>24.330026</c:v>
                </c:pt>
                <c:pt idx="232">
                  <c:v>24.333131</c:v>
                </c:pt>
                <c:pt idx="233">
                  <c:v>24.333395</c:v>
                </c:pt>
                <c:pt idx="234">
                  <c:v>24.333395</c:v>
                </c:pt>
                <c:pt idx="235">
                  <c:v>24.335396</c:v>
                </c:pt>
                <c:pt idx="236">
                  <c:v>24.337337</c:v>
                </c:pt>
                <c:pt idx="237">
                  <c:v>24.349175</c:v>
                </c:pt>
                <c:pt idx="238">
                  <c:v>24.371531</c:v>
                </c:pt>
                <c:pt idx="239">
                  <c:v>24.381897</c:v>
                </c:pt>
                <c:pt idx="240">
                  <c:v>24.414625</c:v>
                </c:pt>
                <c:pt idx="241">
                  <c:v>24.414625</c:v>
                </c:pt>
                <c:pt idx="242">
                  <c:v>24.421516</c:v>
                </c:pt>
                <c:pt idx="243">
                  <c:v>24.439332</c:v>
                </c:pt>
                <c:pt idx="244">
                  <c:v>24.446094</c:v>
                </c:pt>
                <c:pt idx="245">
                  <c:v>24.446095</c:v>
                </c:pt>
                <c:pt idx="246">
                  <c:v>24.46251999999995</c:v>
                </c:pt>
                <c:pt idx="247">
                  <c:v>24.46252999999995</c:v>
                </c:pt>
                <c:pt idx="248">
                  <c:v>24.49154</c:v>
                </c:pt>
                <c:pt idx="249">
                  <c:v>24.49154</c:v>
                </c:pt>
                <c:pt idx="250">
                  <c:v>24.494207</c:v>
                </c:pt>
                <c:pt idx="251">
                  <c:v>24.494208</c:v>
                </c:pt>
                <c:pt idx="252">
                  <c:v>24.559945</c:v>
                </c:pt>
                <c:pt idx="253">
                  <c:v>24.560943</c:v>
                </c:pt>
                <c:pt idx="254">
                  <c:v>24.571273</c:v>
                </c:pt>
                <c:pt idx="255">
                  <c:v>24.577494</c:v>
                </c:pt>
                <c:pt idx="256">
                  <c:v>24.577497</c:v>
                </c:pt>
                <c:pt idx="257">
                  <c:v>24.580924</c:v>
                </c:pt>
                <c:pt idx="258">
                  <c:v>24.585095</c:v>
                </c:pt>
                <c:pt idx="259">
                  <c:v>24.588958</c:v>
                </c:pt>
                <c:pt idx="260">
                  <c:v>24.613838</c:v>
                </c:pt>
                <c:pt idx="261">
                  <c:v>24.617863</c:v>
                </c:pt>
                <c:pt idx="262">
                  <c:v>24.634749</c:v>
                </c:pt>
                <c:pt idx="263">
                  <c:v>24.644127</c:v>
                </c:pt>
                <c:pt idx="264">
                  <c:v>24.6681</c:v>
                </c:pt>
                <c:pt idx="265">
                  <c:v>24.717409</c:v>
                </c:pt>
                <c:pt idx="266">
                  <c:v>24.75985</c:v>
                </c:pt>
                <c:pt idx="267">
                  <c:v>24.783394</c:v>
                </c:pt>
                <c:pt idx="268">
                  <c:v>24.806709</c:v>
                </c:pt>
                <c:pt idx="269">
                  <c:v>24.807187</c:v>
                </c:pt>
                <c:pt idx="270">
                  <c:v>24.83638</c:v>
                </c:pt>
                <c:pt idx="271">
                  <c:v>24.837182</c:v>
                </c:pt>
                <c:pt idx="272">
                  <c:v>24.841934</c:v>
                </c:pt>
                <c:pt idx="273">
                  <c:v>24.84234199999998</c:v>
                </c:pt>
                <c:pt idx="274">
                  <c:v>24.849063</c:v>
                </c:pt>
                <c:pt idx="275">
                  <c:v>24.863176</c:v>
                </c:pt>
                <c:pt idx="276">
                  <c:v>24.868113</c:v>
                </c:pt>
                <c:pt idx="277">
                  <c:v>24.868113</c:v>
                </c:pt>
                <c:pt idx="278">
                  <c:v>24.869247</c:v>
                </c:pt>
                <c:pt idx="279">
                  <c:v>24.87048</c:v>
                </c:pt>
                <c:pt idx="280">
                  <c:v>24.89446</c:v>
                </c:pt>
                <c:pt idx="281">
                  <c:v>24.952584</c:v>
                </c:pt>
                <c:pt idx="282">
                  <c:v>24.952584</c:v>
                </c:pt>
                <c:pt idx="283">
                  <c:v>24.967977</c:v>
                </c:pt>
                <c:pt idx="284">
                  <c:v>24.968378</c:v>
                </c:pt>
                <c:pt idx="285">
                  <c:v>24.96850899999998</c:v>
                </c:pt>
                <c:pt idx="286">
                  <c:v>24.997204</c:v>
                </c:pt>
                <c:pt idx="287">
                  <c:v>24.997204</c:v>
                </c:pt>
                <c:pt idx="288">
                  <c:v>25.017497</c:v>
                </c:pt>
                <c:pt idx="289">
                  <c:v>25.026074</c:v>
                </c:pt>
                <c:pt idx="290">
                  <c:v>25.026074</c:v>
                </c:pt>
                <c:pt idx="291">
                  <c:v>25.040088</c:v>
                </c:pt>
                <c:pt idx="292">
                  <c:v>25.061795</c:v>
                </c:pt>
                <c:pt idx="293">
                  <c:v>25.06874199999998</c:v>
                </c:pt>
                <c:pt idx="294">
                  <c:v>25.094806</c:v>
                </c:pt>
                <c:pt idx="295">
                  <c:v>25.1042</c:v>
                </c:pt>
                <c:pt idx="296">
                  <c:v>25.121015</c:v>
                </c:pt>
                <c:pt idx="297">
                  <c:v>25.163355</c:v>
                </c:pt>
                <c:pt idx="298">
                  <c:v>25.166284</c:v>
                </c:pt>
                <c:pt idx="299">
                  <c:v>25.1725</c:v>
                </c:pt>
                <c:pt idx="300">
                  <c:v>25.195087</c:v>
                </c:pt>
                <c:pt idx="301">
                  <c:v>25.208959</c:v>
                </c:pt>
                <c:pt idx="302">
                  <c:v>25.214969</c:v>
                </c:pt>
                <c:pt idx="303">
                  <c:v>25.215659</c:v>
                </c:pt>
                <c:pt idx="304">
                  <c:v>25.230483</c:v>
                </c:pt>
                <c:pt idx="305">
                  <c:v>25.255454</c:v>
                </c:pt>
                <c:pt idx="306">
                  <c:v>25.272784</c:v>
                </c:pt>
                <c:pt idx="307">
                  <c:v>25.292955</c:v>
                </c:pt>
                <c:pt idx="308">
                  <c:v>25.322101</c:v>
                </c:pt>
                <c:pt idx="309">
                  <c:v>25.322102</c:v>
                </c:pt>
                <c:pt idx="310">
                  <c:v>25.332448</c:v>
                </c:pt>
                <c:pt idx="311">
                  <c:v>25.344384</c:v>
                </c:pt>
                <c:pt idx="312">
                  <c:v>25.344389</c:v>
                </c:pt>
                <c:pt idx="313">
                  <c:v>25.350739</c:v>
                </c:pt>
                <c:pt idx="314">
                  <c:v>25.357183</c:v>
                </c:pt>
                <c:pt idx="315">
                  <c:v>25.358206</c:v>
                </c:pt>
                <c:pt idx="316">
                  <c:v>25.36627</c:v>
                </c:pt>
                <c:pt idx="317">
                  <c:v>25.368129</c:v>
                </c:pt>
                <c:pt idx="318">
                  <c:v>25.370755</c:v>
                </c:pt>
                <c:pt idx="319">
                  <c:v>25.398454</c:v>
                </c:pt>
                <c:pt idx="320">
                  <c:v>25.399214</c:v>
                </c:pt>
                <c:pt idx="321">
                  <c:v>25.405197</c:v>
                </c:pt>
                <c:pt idx="322">
                  <c:v>25.470145</c:v>
                </c:pt>
                <c:pt idx="323">
                  <c:v>25.472973</c:v>
                </c:pt>
                <c:pt idx="324">
                  <c:v>25.474614</c:v>
                </c:pt>
                <c:pt idx="325">
                  <c:v>25.479609</c:v>
                </c:pt>
                <c:pt idx="326">
                  <c:v>25.479677</c:v>
                </c:pt>
                <c:pt idx="327">
                  <c:v>25.48561999999995</c:v>
                </c:pt>
                <c:pt idx="328">
                  <c:v>25.499332</c:v>
                </c:pt>
                <c:pt idx="329">
                  <c:v>25.501854</c:v>
                </c:pt>
                <c:pt idx="330">
                  <c:v>25.501949</c:v>
                </c:pt>
                <c:pt idx="331">
                  <c:v>25.515512</c:v>
                </c:pt>
                <c:pt idx="332">
                  <c:v>25.525541</c:v>
                </c:pt>
                <c:pt idx="333">
                  <c:v>25.532318</c:v>
                </c:pt>
                <c:pt idx="334">
                  <c:v>25.55554</c:v>
                </c:pt>
                <c:pt idx="335">
                  <c:v>25.558816</c:v>
                </c:pt>
                <c:pt idx="336">
                  <c:v>25.558816</c:v>
                </c:pt>
                <c:pt idx="337">
                  <c:v>25.566403</c:v>
                </c:pt>
                <c:pt idx="338">
                  <c:v>25.586015</c:v>
                </c:pt>
                <c:pt idx="339">
                  <c:v>25.619072</c:v>
                </c:pt>
                <c:pt idx="340">
                  <c:v>25.619951</c:v>
                </c:pt>
                <c:pt idx="341">
                  <c:v>25.621913</c:v>
                </c:pt>
                <c:pt idx="342">
                  <c:v>25.64245</c:v>
                </c:pt>
                <c:pt idx="343">
                  <c:v>25.674528</c:v>
                </c:pt>
                <c:pt idx="344">
                  <c:v>25.674528</c:v>
                </c:pt>
                <c:pt idx="345">
                  <c:v>25.679574</c:v>
                </c:pt>
                <c:pt idx="346">
                  <c:v>25.681738</c:v>
                </c:pt>
                <c:pt idx="347">
                  <c:v>25.684881</c:v>
                </c:pt>
                <c:pt idx="348">
                  <c:v>25.701479</c:v>
                </c:pt>
                <c:pt idx="349">
                  <c:v>25.743238</c:v>
                </c:pt>
                <c:pt idx="350">
                  <c:v>25.749206</c:v>
                </c:pt>
                <c:pt idx="351">
                  <c:v>25.749872</c:v>
                </c:pt>
                <c:pt idx="352">
                  <c:v>25.757119</c:v>
                </c:pt>
                <c:pt idx="353">
                  <c:v>25.757596</c:v>
                </c:pt>
                <c:pt idx="354">
                  <c:v>25.758071</c:v>
                </c:pt>
                <c:pt idx="355">
                  <c:v>25.769855</c:v>
                </c:pt>
                <c:pt idx="356">
                  <c:v>25.770472</c:v>
                </c:pt>
                <c:pt idx="357">
                  <c:v>25.772659</c:v>
                </c:pt>
                <c:pt idx="358">
                  <c:v>25.780891</c:v>
                </c:pt>
                <c:pt idx="359">
                  <c:v>25.815195</c:v>
                </c:pt>
                <c:pt idx="360">
                  <c:v>25.827351</c:v>
                </c:pt>
                <c:pt idx="361">
                  <c:v>25.832254</c:v>
                </c:pt>
                <c:pt idx="362">
                  <c:v>25.841395</c:v>
                </c:pt>
                <c:pt idx="363">
                  <c:v>25.911063</c:v>
                </c:pt>
                <c:pt idx="364">
                  <c:v>25.911989</c:v>
                </c:pt>
                <c:pt idx="365">
                  <c:v>25.92649</c:v>
                </c:pt>
                <c:pt idx="366">
                  <c:v>25.929682</c:v>
                </c:pt>
                <c:pt idx="367">
                  <c:v>25.944748</c:v>
                </c:pt>
                <c:pt idx="368">
                  <c:v>25.945374</c:v>
                </c:pt>
                <c:pt idx="369">
                  <c:v>25.955762</c:v>
                </c:pt>
                <c:pt idx="370">
                  <c:v>25.959323</c:v>
                </c:pt>
                <c:pt idx="371">
                  <c:v>25.959328</c:v>
                </c:pt>
                <c:pt idx="372">
                  <c:v>25.970726</c:v>
                </c:pt>
                <c:pt idx="373">
                  <c:v>26.013151</c:v>
                </c:pt>
                <c:pt idx="374">
                  <c:v>26.014342</c:v>
                </c:pt>
                <c:pt idx="375">
                  <c:v>26.019878</c:v>
                </c:pt>
                <c:pt idx="376">
                  <c:v>26.019878</c:v>
                </c:pt>
                <c:pt idx="377">
                  <c:v>26.019878</c:v>
                </c:pt>
                <c:pt idx="378">
                  <c:v>26.019878</c:v>
                </c:pt>
                <c:pt idx="379">
                  <c:v>26.020739</c:v>
                </c:pt>
                <c:pt idx="380">
                  <c:v>26.061611</c:v>
                </c:pt>
                <c:pt idx="381">
                  <c:v>26.068191</c:v>
                </c:pt>
                <c:pt idx="382">
                  <c:v>26.090318</c:v>
                </c:pt>
                <c:pt idx="383">
                  <c:v>26.104984</c:v>
                </c:pt>
                <c:pt idx="384">
                  <c:v>26.104984</c:v>
                </c:pt>
                <c:pt idx="385">
                  <c:v>26.116725</c:v>
                </c:pt>
                <c:pt idx="386">
                  <c:v>26.129053</c:v>
                </c:pt>
                <c:pt idx="387">
                  <c:v>26.13623</c:v>
                </c:pt>
                <c:pt idx="388">
                  <c:v>26.162533</c:v>
                </c:pt>
                <c:pt idx="389">
                  <c:v>26.196263</c:v>
                </c:pt>
                <c:pt idx="390">
                  <c:v>26.203005</c:v>
                </c:pt>
                <c:pt idx="391">
                  <c:v>26.205416</c:v>
                </c:pt>
                <c:pt idx="392">
                  <c:v>26.220636</c:v>
                </c:pt>
                <c:pt idx="393">
                  <c:v>26.220644</c:v>
                </c:pt>
                <c:pt idx="394">
                  <c:v>26.221724</c:v>
                </c:pt>
                <c:pt idx="395">
                  <c:v>26.227548</c:v>
                </c:pt>
                <c:pt idx="396">
                  <c:v>26.234088</c:v>
                </c:pt>
                <c:pt idx="397">
                  <c:v>26.248648</c:v>
                </c:pt>
                <c:pt idx="398">
                  <c:v>26.25561</c:v>
                </c:pt>
                <c:pt idx="399">
                  <c:v>26.27626</c:v>
                </c:pt>
                <c:pt idx="400">
                  <c:v>26.285414</c:v>
                </c:pt>
                <c:pt idx="401">
                  <c:v>26.28542199999998</c:v>
                </c:pt>
                <c:pt idx="402">
                  <c:v>26.308335</c:v>
                </c:pt>
                <c:pt idx="403">
                  <c:v>26.330015</c:v>
                </c:pt>
                <c:pt idx="404">
                  <c:v>26.336571</c:v>
                </c:pt>
                <c:pt idx="405">
                  <c:v>26.336591</c:v>
                </c:pt>
                <c:pt idx="406">
                  <c:v>26.343001</c:v>
                </c:pt>
                <c:pt idx="407">
                  <c:v>26.354879</c:v>
                </c:pt>
                <c:pt idx="408">
                  <c:v>26.360496</c:v>
                </c:pt>
                <c:pt idx="409">
                  <c:v>26.366017</c:v>
                </c:pt>
                <c:pt idx="410">
                  <c:v>26.366017</c:v>
                </c:pt>
                <c:pt idx="411">
                  <c:v>26.366353</c:v>
                </c:pt>
                <c:pt idx="412">
                  <c:v>26.371184</c:v>
                </c:pt>
                <c:pt idx="413">
                  <c:v>26.380176</c:v>
                </c:pt>
                <c:pt idx="414">
                  <c:v>26.38306</c:v>
                </c:pt>
                <c:pt idx="415">
                  <c:v>26.387806</c:v>
                </c:pt>
                <c:pt idx="416">
                  <c:v>26.40018</c:v>
                </c:pt>
                <c:pt idx="417">
                  <c:v>26.400412</c:v>
                </c:pt>
                <c:pt idx="418">
                  <c:v>26.412312</c:v>
                </c:pt>
                <c:pt idx="419">
                  <c:v>26.441425</c:v>
                </c:pt>
                <c:pt idx="420">
                  <c:v>26.441425</c:v>
                </c:pt>
                <c:pt idx="421">
                  <c:v>26.443985</c:v>
                </c:pt>
                <c:pt idx="422">
                  <c:v>26.454719</c:v>
                </c:pt>
                <c:pt idx="423">
                  <c:v>26.501533</c:v>
                </c:pt>
                <c:pt idx="424">
                  <c:v>26.501581</c:v>
                </c:pt>
                <c:pt idx="425">
                  <c:v>26.508337</c:v>
                </c:pt>
                <c:pt idx="426">
                  <c:v>26.508337</c:v>
                </c:pt>
                <c:pt idx="427">
                  <c:v>26.509299</c:v>
                </c:pt>
                <c:pt idx="428">
                  <c:v>26.514748</c:v>
                </c:pt>
                <c:pt idx="429">
                  <c:v>26.522481</c:v>
                </c:pt>
                <c:pt idx="430">
                  <c:v>26.546916</c:v>
                </c:pt>
                <c:pt idx="431">
                  <c:v>26.558482</c:v>
                </c:pt>
                <c:pt idx="432">
                  <c:v>26.574439</c:v>
                </c:pt>
                <c:pt idx="433">
                  <c:v>26.574439</c:v>
                </c:pt>
                <c:pt idx="434">
                  <c:v>26.582897</c:v>
                </c:pt>
                <c:pt idx="435">
                  <c:v>26.590516</c:v>
                </c:pt>
                <c:pt idx="436">
                  <c:v>26.604142</c:v>
                </c:pt>
                <c:pt idx="437">
                  <c:v>26.609683</c:v>
                </c:pt>
                <c:pt idx="438">
                  <c:v>26.633656</c:v>
                </c:pt>
                <c:pt idx="439">
                  <c:v>26.665934</c:v>
                </c:pt>
                <c:pt idx="440">
                  <c:v>26.680673</c:v>
                </c:pt>
                <c:pt idx="441">
                  <c:v>26.704491</c:v>
                </c:pt>
                <c:pt idx="442">
                  <c:v>26.710865</c:v>
                </c:pt>
                <c:pt idx="443">
                  <c:v>26.722896</c:v>
                </c:pt>
                <c:pt idx="444">
                  <c:v>26.722909</c:v>
                </c:pt>
                <c:pt idx="445">
                  <c:v>26.733033</c:v>
                </c:pt>
                <c:pt idx="446">
                  <c:v>26.733033</c:v>
                </c:pt>
                <c:pt idx="447">
                  <c:v>26.734566</c:v>
                </c:pt>
                <c:pt idx="448">
                  <c:v>26.749578</c:v>
                </c:pt>
                <c:pt idx="449">
                  <c:v>26.759409</c:v>
                </c:pt>
                <c:pt idx="450">
                  <c:v>26.773133</c:v>
                </c:pt>
                <c:pt idx="451">
                  <c:v>26.803493</c:v>
                </c:pt>
                <c:pt idx="452">
                  <c:v>26.824742</c:v>
                </c:pt>
                <c:pt idx="453">
                  <c:v>26.844217</c:v>
                </c:pt>
                <c:pt idx="454">
                  <c:v>26.853751</c:v>
                </c:pt>
                <c:pt idx="455">
                  <c:v>26.854843</c:v>
                </c:pt>
                <c:pt idx="456">
                  <c:v>26.864189</c:v>
                </c:pt>
                <c:pt idx="457">
                  <c:v>26.865383</c:v>
                </c:pt>
                <c:pt idx="458">
                  <c:v>26.871041</c:v>
                </c:pt>
                <c:pt idx="459">
                  <c:v>26.879695</c:v>
                </c:pt>
                <c:pt idx="460">
                  <c:v>26.896595</c:v>
                </c:pt>
                <c:pt idx="461">
                  <c:v>26.899312</c:v>
                </c:pt>
                <c:pt idx="462">
                  <c:v>26.910209</c:v>
                </c:pt>
                <c:pt idx="463">
                  <c:v>26.939535</c:v>
                </c:pt>
                <c:pt idx="464">
                  <c:v>26.941447</c:v>
                </c:pt>
                <c:pt idx="465">
                  <c:v>26.943358</c:v>
                </c:pt>
                <c:pt idx="466">
                  <c:v>26.96531999999995</c:v>
                </c:pt>
                <c:pt idx="467">
                  <c:v>26.968287</c:v>
                </c:pt>
                <c:pt idx="468">
                  <c:v>26.968288</c:v>
                </c:pt>
                <c:pt idx="469">
                  <c:v>26.991075</c:v>
                </c:pt>
                <c:pt idx="470">
                  <c:v>27.001183</c:v>
                </c:pt>
                <c:pt idx="471">
                  <c:v>27.032099</c:v>
                </c:pt>
                <c:pt idx="472">
                  <c:v>27.092939</c:v>
                </c:pt>
                <c:pt idx="473">
                  <c:v>27.09806</c:v>
                </c:pt>
                <c:pt idx="474">
                  <c:v>27.09844</c:v>
                </c:pt>
                <c:pt idx="475">
                  <c:v>27.102397</c:v>
                </c:pt>
                <c:pt idx="476">
                  <c:v>27.13705</c:v>
                </c:pt>
                <c:pt idx="477">
                  <c:v>27.17348</c:v>
                </c:pt>
                <c:pt idx="478">
                  <c:v>27.17356</c:v>
                </c:pt>
                <c:pt idx="479">
                  <c:v>27.180731</c:v>
                </c:pt>
                <c:pt idx="480">
                  <c:v>27.180731</c:v>
                </c:pt>
                <c:pt idx="481">
                  <c:v>27.186536</c:v>
                </c:pt>
                <c:pt idx="482">
                  <c:v>27.186814</c:v>
                </c:pt>
                <c:pt idx="483">
                  <c:v>27.192815</c:v>
                </c:pt>
                <c:pt idx="484">
                  <c:v>27.194001</c:v>
                </c:pt>
                <c:pt idx="485">
                  <c:v>27.261359</c:v>
                </c:pt>
                <c:pt idx="486">
                  <c:v>27.265262</c:v>
                </c:pt>
                <c:pt idx="487">
                  <c:v>27.26742</c:v>
                </c:pt>
                <c:pt idx="488">
                  <c:v>27.27315</c:v>
                </c:pt>
                <c:pt idx="489">
                  <c:v>27.282431</c:v>
                </c:pt>
                <c:pt idx="490">
                  <c:v>27.282431</c:v>
                </c:pt>
                <c:pt idx="491">
                  <c:v>27.294299</c:v>
                </c:pt>
                <c:pt idx="492">
                  <c:v>27.29938</c:v>
                </c:pt>
                <c:pt idx="493">
                  <c:v>27.299383</c:v>
                </c:pt>
                <c:pt idx="494">
                  <c:v>27.302637</c:v>
                </c:pt>
                <c:pt idx="495">
                  <c:v>27.303217</c:v>
                </c:pt>
                <c:pt idx="496">
                  <c:v>27.309934</c:v>
                </c:pt>
                <c:pt idx="497">
                  <c:v>27.314566</c:v>
                </c:pt>
                <c:pt idx="498">
                  <c:v>27.316251</c:v>
                </c:pt>
                <c:pt idx="499">
                  <c:v>27.358259</c:v>
                </c:pt>
                <c:pt idx="500">
                  <c:v>27.364165</c:v>
                </c:pt>
                <c:pt idx="501">
                  <c:v>27.368088</c:v>
                </c:pt>
                <c:pt idx="502">
                  <c:v>27.402387</c:v>
                </c:pt>
                <c:pt idx="503">
                  <c:v>27.41225</c:v>
                </c:pt>
                <c:pt idx="504">
                  <c:v>27.416188</c:v>
                </c:pt>
                <c:pt idx="505">
                  <c:v>27.425457</c:v>
                </c:pt>
                <c:pt idx="506">
                  <c:v>27.425457</c:v>
                </c:pt>
                <c:pt idx="507">
                  <c:v>27.464423</c:v>
                </c:pt>
                <c:pt idx="508">
                  <c:v>27.47601</c:v>
                </c:pt>
                <c:pt idx="509">
                  <c:v>27.483155</c:v>
                </c:pt>
                <c:pt idx="510">
                  <c:v>27.494734</c:v>
                </c:pt>
                <c:pt idx="511">
                  <c:v>27.501853</c:v>
                </c:pt>
                <c:pt idx="512">
                  <c:v>27.547323</c:v>
                </c:pt>
                <c:pt idx="513">
                  <c:v>27.56949</c:v>
                </c:pt>
                <c:pt idx="514">
                  <c:v>27.56952</c:v>
                </c:pt>
                <c:pt idx="515">
                  <c:v>27.569655</c:v>
                </c:pt>
                <c:pt idx="516">
                  <c:v>27.569655</c:v>
                </c:pt>
                <c:pt idx="517">
                  <c:v>27.573011</c:v>
                </c:pt>
                <c:pt idx="518">
                  <c:v>27.575258</c:v>
                </c:pt>
                <c:pt idx="519">
                  <c:v>27.577492</c:v>
                </c:pt>
                <c:pt idx="520">
                  <c:v>27.631386</c:v>
                </c:pt>
                <c:pt idx="521">
                  <c:v>27.632668</c:v>
                </c:pt>
                <c:pt idx="522">
                  <c:v>27.632668</c:v>
                </c:pt>
                <c:pt idx="523">
                  <c:v>27.637305</c:v>
                </c:pt>
                <c:pt idx="524">
                  <c:v>27.638727</c:v>
                </c:pt>
                <c:pt idx="525">
                  <c:v>27.641538</c:v>
                </c:pt>
                <c:pt idx="526">
                  <c:v>27.658567</c:v>
                </c:pt>
                <c:pt idx="527">
                  <c:v>27.666017</c:v>
                </c:pt>
                <c:pt idx="528">
                  <c:v>27.690125</c:v>
                </c:pt>
                <c:pt idx="529">
                  <c:v>27.691139</c:v>
                </c:pt>
                <c:pt idx="530">
                  <c:v>27.718947</c:v>
                </c:pt>
                <c:pt idx="531">
                  <c:v>27.71895</c:v>
                </c:pt>
                <c:pt idx="532">
                  <c:v>27.727878</c:v>
                </c:pt>
                <c:pt idx="533">
                  <c:v>27.74233599999998</c:v>
                </c:pt>
                <c:pt idx="534">
                  <c:v>27.74233599999998</c:v>
                </c:pt>
                <c:pt idx="535">
                  <c:v>27.774874</c:v>
                </c:pt>
                <c:pt idx="536">
                  <c:v>27.774965</c:v>
                </c:pt>
                <c:pt idx="537">
                  <c:v>27.803476</c:v>
                </c:pt>
                <c:pt idx="538">
                  <c:v>27.804008</c:v>
                </c:pt>
                <c:pt idx="539">
                  <c:v>27.839193</c:v>
                </c:pt>
                <c:pt idx="540">
                  <c:v>27.860389</c:v>
                </c:pt>
                <c:pt idx="541">
                  <c:v>27.864651</c:v>
                </c:pt>
                <c:pt idx="542">
                  <c:v>27.886308</c:v>
                </c:pt>
                <c:pt idx="543">
                  <c:v>27.909284</c:v>
                </c:pt>
                <c:pt idx="544">
                  <c:v>27.911201</c:v>
                </c:pt>
                <c:pt idx="545">
                  <c:v>27.932477</c:v>
                </c:pt>
                <c:pt idx="546">
                  <c:v>27.940093</c:v>
                </c:pt>
                <c:pt idx="547">
                  <c:v>27.941783</c:v>
                </c:pt>
                <c:pt idx="548">
                  <c:v>27.9433</c:v>
                </c:pt>
                <c:pt idx="549">
                  <c:v>27.960976</c:v>
                </c:pt>
                <c:pt idx="550">
                  <c:v>27.969509</c:v>
                </c:pt>
                <c:pt idx="551">
                  <c:v>27.981507</c:v>
                </c:pt>
                <c:pt idx="552">
                  <c:v>28.005214</c:v>
                </c:pt>
                <c:pt idx="553">
                  <c:v>28.014958</c:v>
                </c:pt>
                <c:pt idx="554">
                  <c:v>28.035693</c:v>
                </c:pt>
                <c:pt idx="555">
                  <c:v>28.040754</c:v>
                </c:pt>
                <c:pt idx="556">
                  <c:v>28.055592</c:v>
                </c:pt>
                <c:pt idx="557">
                  <c:v>28.060356</c:v>
                </c:pt>
                <c:pt idx="558">
                  <c:v>28.0617</c:v>
                </c:pt>
                <c:pt idx="559">
                  <c:v>28.094985</c:v>
                </c:pt>
                <c:pt idx="560">
                  <c:v>28.095693</c:v>
                </c:pt>
                <c:pt idx="561">
                  <c:v>28.11891</c:v>
                </c:pt>
                <c:pt idx="562">
                  <c:v>28.130307</c:v>
                </c:pt>
                <c:pt idx="563">
                  <c:v>28.14307</c:v>
                </c:pt>
                <c:pt idx="564">
                  <c:v>28.145531</c:v>
                </c:pt>
                <c:pt idx="565">
                  <c:v>28.183302</c:v>
                </c:pt>
                <c:pt idx="566">
                  <c:v>28.188822</c:v>
                </c:pt>
                <c:pt idx="567">
                  <c:v>28.191875</c:v>
                </c:pt>
                <c:pt idx="568">
                  <c:v>28.211873</c:v>
                </c:pt>
                <c:pt idx="569">
                  <c:v>28.211873</c:v>
                </c:pt>
                <c:pt idx="570">
                  <c:v>28.261242</c:v>
                </c:pt>
                <c:pt idx="571">
                  <c:v>28.2832</c:v>
                </c:pt>
                <c:pt idx="572">
                  <c:v>28.287038</c:v>
                </c:pt>
                <c:pt idx="573">
                  <c:v>28.291197</c:v>
                </c:pt>
                <c:pt idx="574">
                  <c:v>28.297332</c:v>
                </c:pt>
                <c:pt idx="575">
                  <c:v>28.325188</c:v>
                </c:pt>
                <c:pt idx="576">
                  <c:v>28.333728</c:v>
                </c:pt>
                <c:pt idx="577">
                  <c:v>28.336258</c:v>
                </c:pt>
                <c:pt idx="578">
                  <c:v>28.344969</c:v>
                </c:pt>
                <c:pt idx="579">
                  <c:v>28.350022</c:v>
                </c:pt>
                <c:pt idx="580">
                  <c:v>28.350186</c:v>
                </c:pt>
                <c:pt idx="581">
                  <c:v>28.366219</c:v>
                </c:pt>
                <c:pt idx="582">
                  <c:v>28.376559</c:v>
                </c:pt>
                <c:pt idx="583">
                  <c:v>28.394471</c:v>
                </c:pt>
                <c:pt idx="584">
                  <c:v>28.394471</c:v>
                </c:pt>
                <c:pt idx="585">
                  <c:v>28.397681</c:v>
                </c:pt>
                <c:pt idx="586">
                  <c:v>28.402745</c:v>
                </c:pt>
                <c:pt idx="587">
                  <c:v>28.413717</c:v>
                </c:pt>
                <c:pt idx="588">
                  <c:v>28.447737</c:v>
                </c:pt>
                <c:pt idx="589">
                  <c:v>28.48359199999998</c:v>
                </c:pt>
                <c:pt idx="590">
                  <c:v>28.496387</c:v>
                </c:pt>
                <c:pt idx="591">
                  <c:v>28.499692</c:v>
                </c:pt>
                <c:pt idx="592">
                  <c:v>28.508868</c:v>
                </c:pt>
                <c:pt idx="593">
                  <c:v>28.515816</c:v>
                </c:pt>
                <c:pt idx="594">
                  <c:v>28.592454</c:v>
                </c:pt>
                <c:pt idx="595">
                  <c:v>28.592467</c:v>
                </c:pt>
                <c:pt idx="596">
                  <c:v>28.613747</c:v>
                </c:pt>
                <c:pt idx="597">
                  <c:v>28.637526</c:v>
                </c:pt>
                <c:pt idx="598">
                  <c:v>28.648984</c:v>
                </c:pt>
                <c:pt idx="599">
                  <c:v>28.659652</c:v>
                </c:pt>
                <c:pt idx="600">
                  <c:v>28.660667</c:v>
                </c:pt>
                <c:pt idx="601">
                  <c:v>28.666966</c:v>
                </c:pt>
                <c:pt idx="602">
                  <c:v>28.666966</c:v>
                </c:pt>
                <c:pt idx="603">
                  <c:v>28.692644</c:v>
                </c:pt>
                <c:pt idx="604">
                  <c:v>28.700578</c:v>
                </c:pt>
                <c:pt idx="605">
                  <c:v>28.701518</c:v>
                </c:pt>
                <c:pt idx="606">
                  <c:v>28.714607</c:v>
                </c:pt>
                <c:pt idx="607">
                  <c:v>28.72213899999998</c:v>
                </c:pt>
                <c:pt idx="608">
                  <c:v>28.725701</c:v>
                </c:pt>
                <c:pt idx="609">
                  <c:v>28.736018</c:v>
                </c:pt>
                <c:pt idx="610">
                  <c:v>28.736614</c:v>
                </c:pt>
                <c:pt idx="611">
                  <c:v>28.736621</c:v>
                </c:pt>
                <c:pt idx="612">
                  <c:v>28.770952</c:v>
                </c:pt>
                <c:pt idx="613">
                  <c:v>28.807931</c:v>
                </c:pt>
                <c:pt idx="614">
                  <c:v>28.83898</c:v>
                </c:pt>
                <c:pt idx="615">
                  <c:v>28.844282</c:v>
                </c:pt>
                <c:pt idx="616">
                  <c:v>28.851724</c:v>
                </c:pt>
                <c:pt idx="617">
                  <c:v>28.908478</c:v>
                </c:pt>
                <c:pt idx="618">
                  <c:v>28.91179</c:v>
                </c:pt>
                <c:pt idx="619">
                  <c:v>28.941129</c:v>
                </c:pt>
                <c:pt idx="620">
                  <c:v>28.950927</c:v>
                </c:pt>
                <c:pt idx="621">
                  <c:v>28.965957</c:v>
                </c:pt>
                <c:pt idx="622">
                  <c:v>28.977835</c:v>
                </c:pt>
                <c:pt idx="623">
                  <c:v>28.977835</c:v>
                </c:pt>
                <c:pt idx="624">
                  <c:v>28.98576</c:v>
                </c:pt>
                <c:pt idx="625">
                  <c:v>29.020188</c:v>
                </c:pt>
                <c:pt idx="626">
                  <c:v>29.037128</c:v>
                </c:pt>
                <c:pt idx="627">
                  <c:v>29.047031</c:v>
                </c:pt>
                <c:pt idx="628">
                  <c:v>29.056706</c:v>
                </c:pt>
                <c:pt idx="629">
                  <c:v>29.059207</c:v>
                </c:pt>
                <c:pt idx="630">
                  <c:v>29.068404</c:v>
                </c:pt>
                <c:pt idx="631">
                  <c:v>29.079742</c:v>
                </c:pt>
                <c:pt idx="632">
                  <c:v>29.08564599999998</c:v>
                </c:pt>
                <c:pt idx="633">
                  <c:v>29.089936</c:v>
                </c:pt>
                <c:pt idx="634">
                  <c:v>29.089936</c:v>
                </c:pt>
                <c:pt idx="635">
                  <c:v>29.091812</c:v>
                </c:pt>
                <c:pt idx="636">
                  <c:v>29.091812</c:v>
                </c:pt>
                <c:pt idx="637">
                  <c:v>29.091812</c:v>
                </c:pt>
                <c:pt idx="638">
                  <c:v>29.091812</c:v>
                </c:pt>
                <c:pt idx="639">
                  <c:v>29.095201</c:v>
                </c:pt>
                <c:pt idx="640">
                  <c:v>29.127039</c:v>
                </c:pt>
                <c:pt idx="641">
                  <c:v>29.129587</c:v>
                </c:pt>
                <c:pt idx="642">
                  <c:v>29.136752</c:v>
                </c:pt>
                <c:pt idx="643">
                  <c:v>29.156986</c:v>
                </c:pt>
                <c:pt idx="644">
                  <c:v>29.159877</c:v>
                </c:pt>
                <c:pt idx="645">
                  <c:v>29.193645</c:v>
                </c:pt>
                <c:pt idx="646">
                  <c:v>29.20421</c:v>
                </c:pt>
                <c:pt idx="647">
                  <c:v>29.231987</c:v>
                </c:pt>
                <c:pt idx="648">
                  <c:v>29.243676</c:v>
                </c:pt>
                <c:pt idx="649">
                  <c:v>29.248898</c:v>
                </c:pt>
                <c:pt idx="650">
                  <c:v>29.26985</c:v>
                </c:pt>
                <c:pt idx="651">
                  <c:v>29.289837</c:v>
                </c:pt>
                <c:pt idx="652">
                  <c:v>29.289973</c:v>
                </c:pt>
                <c:pt idx="653">
                  <c:v>29.297737</c:v>
                </c:pt>
                <c:pt idx="654">
                  <c:v>29.309649</c:v>
                </c:pt>
                <c:pt idx="655">
                  <c:v>29.327143</c:v>
                </c:pt>
                <c:pt idx="656">
                  <c:v>29.334214</c:v>
                </c:pt>
                <c:pt idx="657">
                  <c:v>29.334214</c:v>
                </c:pt>
                <c:pt idx="658">
                  <c:v>29.341161</c:v>
                </c:pt>
                <c:pt idx="659">
                  <c:v>29.353993</c:v>
                </c:pt>
                <c:pt idx="660">
                  <c:v>29.354073</c:v>
                </c:pt>
                <c:pt idx="661">
                  <c:v>29.35409</c:v>
                </c:pt>
                <c:pt idx="662">
                  <c:v>29.359478</c:v>
                </c:pt>
                <c:pt idx="663">
                  <c:v>29.380371</c:v>
                </c:pt>
                <c:pt idx="664">
                  <c:v>29.39215</c:v>
                </c:pt>
                <c:pt idx="665">
                  <c:v>29.395491</c:v>
                </c:pt>
                <c:pt idx="666">
                  <c:v>29.405095</c:v>
                </c:pt>
                <c:pt idx="667">
                  <c:v>29.406539</c:v>
                </c:pt>
                <c:pt idx="668">
                  <c:v>29.407879</c:v>
                </c:pt>
                <c:pt idx="669">
                  <c:v>29.410708</c:v>
                </c:pt>
                <c:pt idx="670">
                  <c:v>29.41072</c:v>
                </c:pt>
                <c:pt idx="671">
                  <c:v>29.415425</c:v>
                </c:pt>
                <c:pt idx="672">
                  <c:v>29.42664</c:v>
                </c:pt>
                <c:pt idx="673">
                  <c:v>29.428896</c:v>
                </c:pt>
                <c:pt idx="674">
                  <c:v>29.442585</c:v>
                </c:pt>
                <c:pt idx="675">
                  <c:v>29.513936</c:v>
                </c:pt>
                <c:pt idx="676">
                  <c:v>29.535749</c:v>
                </c:pt>
                <c:pt idx="677">
                  <c:v>29.56708</c:v>
                </c:pt>
                <c:pt idx="678">
                  <c:v>29.601151</c:v>
                </c:pt>
                <c:pt idx="679">
                  <c:v>29.686191</c:v>
                </c:pt>
                <c:pt idx="680">
                  <c:v>29.68797</c:v>
                </c:pt>
                <c:pt idx="681">
                  <c:v>29.723697</c:v>
                </c:pt>
                <c:pt idx="682">
                  <c:v>29.729235</c:v>
                </c:pt>
                <c:pt idx="683">
                  <c:v>29.730279</c:v>
                </c:pt>
                <c:pt idx="684">
                  <c:v>29.739084</c:v>
                </c:pt>
                <c:pt idx="685">
                  <c:v>29.74054899999998</c:v>
                </c:pt>
                <c:pt idx="686">
                  <c:v>29.76912</c:v>
                </c:pt>
                <c:pt idx="687">
                  <c:v>29.770443</c:v>
                </c:pt>
                <c:pt idx="688">
                  <c:v>29.770448</c:v>
                </c:pt>
                <c:pt idx="689">
                  <c:v>29.794521</c:v>
                </c:pt>
                <c:pt idx="690">
                  <c:v>29.800997</c:v>
                </c:pt>
                <c:pt idx="691">
                  <c:v>29.821095</c:v>
                </c:pt>
                <c:pt idx="692">
                  <c:v>29.827097</c:v>
                </c:pt>
                <c:pt idx="693">
                  <c:v>29.841957</c:v>
                </c:pt>
                <c:pt idx="694">
                  <c:v>29.842563</c:v>
                </c:pt>
                <c:pt idx="695">
                  <c:v>29.85095</c:v>
                </c:pt>
                <c:pt idx="696">
                  <c:v>29.886009</c:v>
                </c:pt>
                <c:pt idx="697">
                  <c:v>29.891177</c:v>
                </c:pt>
                <c:pt idx="698">
                  <c:v>29.891177</c:v>
                </c:pt>
                <c:pt idx="699">
                  <c:v>29.891177</c:v>
                </c:pt>
                <c:pt idx="700">
                  <c:v>29.891177</c:v>
                </c:pt>
                <c:pt idx="701">
                  <c:v>29.899183</c:v>
                </c:pt>
                <c:pt idx="702">
                  <c:v>29.910701</c:v>
                </c:pt>
                <c:pt idx="703">
                  <c:v>29.916993</c:v>
                </c:pt>
                <c:pt idx="704">
                  <c:v>29.917143</c:v>
                </c:pt>
                <c:pt idx="705">
                  <c:v>29.927944</c:v>
                </c:pt>
                <c:pt idx="706">
                  <c:v>29.943348</c:v>
                </c:pt>
                <c:pt idx="707">
                  <c:v>29.94510199999998</c:v>
                </c:pt>
                <c:pt idx="708">
                  <c:v>29.945145</c:v>
                </c:pt>
                <c:pt idx="709">
                  <c:v>29.949173</c:v>
                </c:pt>
                <c:pt idx="710">
                  <c:v>29.951264</c:v>
                </c:pt>
                <c:pt idx="711">
                  <c:v>29.951346</c:v>
                </c:pt>
                <c:pt idx="712">
                  <c:v>29.957229</c:v>
                </c:pt>
                <c:pt idx="713">
                  <c:v>29.961049</c:v>
                </c:pt>
                <c:pt idx="714">
                  <c:v>29.961059</c:v>
                </c:pt>
                <c:pt idx="715">
                  <c:v>29.964612</c:v>
                </c:pt>
                <c:pt idx="716">
                  <c:v>29.98024299999995</c:v>
                </c:pt>
                <c:pt idx="717">
                  <c:v>29.98653299999995</c:v>
                </c:pt>
                <c:pt idx="718">
                  <c:v>29.98934199999998</c:v>
                </c:pt>
                <c:pt idx="719">
                  <c:v>29.991786</c:v>
                </c:pt>
                <c:pt idx="720">
                  <c:v>29.991788</c:v>
                </c:pt>
                <c:pt idx="721">
                  <c:v>30.010061</c:v>
                </c:pt>
                <c:pt idx="722">
                  <c:v>30.013526</c:v>
                </c:pt>
                <c:pt idx="723">
                  <c:v>30.019096</c:v>
                </c:pt>
                <c:pt idx="724">
                  <c:v>30.019096</c:v>
                </c:pt>
                <c:pt idx="725">
                  <c:v>30.024566</c:v>
                </c:pt>
                <c:pt idx="726">
                  <c:v>30.024566</c:v>
                </c:pt>
                <c:pt idx="727">
                  <c:v>30.058682</c:v>
                </c:pt>
                <c:pt idx="728">
                  <c:v>30.070009</c:v>
                </c:pt>
                <c:pt idx="729">
                  <c:v>30.070009</c:v>
                </c:pt>
                <c:pt idx="730">
                  <c:v>30.08057</c:v>
                </c:pt>
                <c:pt idx="731">
                  <c:v>30.085113</c:v>
                </c:pt>
                <c:pt idx="732">
                  <c:v>30.085117</c:v>
                </c:pt>
                <c:pt idx="733">
                  <c:v>30.107752</c:v>
                </c:pt>
                <c:pt idx="734">
                  <c:v>30.107752</c:v>
                </c:pt>
                <c:pt idx="735">
                  <c:v>30.116245</c:v>
                </c:pt>
                <c:pt idx="736">
                  <c:v>30.118025</c:v>
                </c:pt>
                <c:pt idx="737">
                  <c:v>30.118025</c:v>
                </c:pt>
                <c:pt idx="738">
                  <c:v>30.130989</c:v>
                </c:pt>
                <c:pt idx="739">
                  <c:v>30.139178</c:v>
                </c:pt>
                <c:pt idx="740">
                  <c:v>30.147395</c:v>
                </c:pt>
                <c:pt idx="741">
                  <c:v>30.162783</c:v>
                </c:pt>
                <c:pt idx="742">
                  <c:v>30.175276</c:v>
                </c:pt>
                <c:pt idx="743">
                  <c:v>30.175277</c:v>
                </c:pt>
                <c:pt idx="744">
                  <c:v>30.182048</c:v>
                </c:pt>
                <c:pt idx="745">
                  <c:v>30.19682</c:v>
                </c:pt>
                <c:pt idx="746">
                  <c:v>30.196821</c:v>
                </c:pt>
                <c:pt idx="747">
                  <c:v>30.199375</c:v>
                </c:pt>
                <c:pt idx="748">
                  <c:v>30.205661</c:v>
                </c:pt>
                <c:pt idx="749">
                  <c:v>30.206966</c:v>
                </c:pt>
                <c:pt idx="750">
                  <c:v>30.209132</c:v>
                </c:pt>
                <c:pt idx="751">
                  <c:v>30.20914</c:v>
                </c:pt>
                <c:pt idx="752">
                  <c:v>30.250243</c:v>
                </c:pt>
                <c:pt idx="753">
                  <c:v>30.254535</c:v>
                </c:pt>
                <c:pt idx="754">
                  <c:v>30.254535</c:v>
                </c:pt>
                <c:pt idx="755">
                  <c:v>30.26260199999998</c:v>
                </c:pt>
                <c:pt idx="756">
                  <c:v>30.277949</c:v>
                </c:pt>
                <c:pt idx="757">
                  <c:v>30.279577</c:v>
                </c:pt>
                <c:pt idx="758">
                  <c:v>30.28924</c:v>
                </c:pt>
                <c:pt idx="759">
                  <c:v>30.327067</c:v>
                </c:pt>
                <c:pt idx="760">
                  <c:v>30.332925</c:v>
                </c:pt>
                <c:pt idx="761">
                  <c:v>30.332926</c:v>
                </c:pt>
                <c:pt idx="762">
                  <c:v>30.354335</c:v>
                </c:pt>
                <c:pt idx="763">
                  <c:v>30.354335</c:v>
                </c:pt>
                <c:pt idx="764">
                  <c:v>30.372954</c:v>
                </c:pt>
                <c:pt idx="765">
                  <c:v>30.372954</c:v>
                </c:pt>
                <c:pt idx="766">
                  <c:v>30.394354</c:v>
                </c:pt>
                <c:pt idx="767">
                  <c:v>30.407926</c:v>
                </c:pt>
                <c:pt idx="768">
                  <c:v>30.434332</c:v>
                </c:pt>
                <c:pt idx="769">
                  <c:v>30.436619</c:v>
                </c:pt>
                <c:pt idx="770">
                  <c:v>30.43662</c:v>
                </c:pt>
                <c:pt idx="771">
                  <c:v>30.496017</c:v>
                </c:pt>
                <c:pt idx="772">
                  <c:v>30.496857</c:v>
                </c:pt>
                <c:pt idx="773">
                  <c:v>30.496864</c:v>
                </c:pt>
                <c:pt idx="774">
                  <c:v>30.501815</c:v>
                </c:pt>
                <c:pt idx="775">
                  <c:v>30.518942</c:v>
                </c:pt>
                <c:pt idx="776">
                  <c:v>30.519056</c:v>
                </c:pt>
                <c:pt idx="777">
                  <c:v>30.531419</c:v>
                </c:pt>
                <c:pt idx="778">
                  <c:v>30.544063</c:v>
                </c:pt>
                <c:pt idx="779">
                  <c:v>30.585534</c:v>
                </c:pt>
                <c:pt idx="780">
                  <c:v>30.594241</c:v>
                </c:pt>
                <c:pt idx="781">
                  <c:v>30.594242</c:v>
                </c:pt>
                <c:pt idx="782">
                  <c:v>30.597919</c:v>
                </c:pt>
                <c:pt idx="783">
                  <c:v>30.599891</c:v>
                </c:pt>
                <c:pt idx="784">
                  <c:v>30.599893</c:v>
                </c:pt>
                <c:pt idx="785">
                  <c:v>30.626856</c:v>
                </c:pt>
                <c:pt idx="786">
                  <c:v>30.668678</c:v>
                </c:pt>
                <c:pt idx="787">
                  <c:v>30.677256</c:v>
                </c:pt>
                <c:pt idx="788">
                  <c:v>30.681877</c:v>
                </c:pt>
                <c:pt idx="789">
                  <c:v>30.681877</c:v>
                </c:pt>
                <c:pt idx="790">
                  <c:v>30.681877</c:v>
                </c:pt>
                <c:pt idx="791">
                  <c:v>30.709207</c:v>
                </c:pt>
                <c:pt idx="792">
                  <c:v>30.709207</c:v>
                </c:pt>
                <c:pt idx="793">
                  <c:v>30.74341</c:v>
                </c:pt>
                <c:pt idx="794">
                  <c:v>30.788834</c:v>
                </c:pt>
                <c:pt idx="795">
                  <c:v>30.788835</c:v>
                </c:pt>
                <c:pt idx="796">
                  <c:v>30.822258</c:v>
                </c:pt>
                <c:pt idx="797">
                  <c:v>30.82688</c:v>
                </c:pt>
                <c:pt idx="798">
                  <c:v>30.828049</c:v>
                </c:pt>
                <c:pt idx="799">
                  <c:v>30.833803</c:v>
                </c:pt>
                <c:pt idx="800">
                  <c:v>30.833803</c:v>
                </c:pt>
                <c:pt idx="801">
                  <c:v>30.833803</c:v>
                </c:pt>
                <c:pt idx="802">
                  <c:v>30.833803</c:v>
                </c:pt>
                <c:pt idx="803">
                  <c:v>30.856902</c:v>
                </c:pt>
                <c:pt idx="804">
                  <c:v>30.856902</c:v>
                </c:pt>
                <c:pt idx="805">
                  <c:v>30.856902</c:v>
                </c:pt>
                <c:pt idx="806">
                  <c:v>30.856902</c:v>
                </c:pt>
                <c:pt idx="807">
                  <c:v>30.894073</c:v>
                </c:pt>
                <c:pt idx="808">
                  <c:v>30.894074</c:v>
                </c:pt>
                <c:pt idx="809">
                  <c:v>30.933475</c:v>
                </c:pt>
                <c:pt idx="810">
                  <c:v>30.933502</c:v>
                </c:pt>
                <c:pt idx="811">
                  <c:v>30.934174</c:v>
                </c:pt>
                <c:pt idx="812">
                  <c:v>30.941736</c:v>
                </c:pt>
                <c:pt idx="813">
                  <c:v>30.943306</c:v>
                </c:pt>
                <c:pt idx="814">
                  <c:v>30.97585</c:v>
                </c:pt>
                <c:pt idx="815">
                  <c:v>30.99883</c:v>
                </c:pt>
                <c:pt idx="816">
                  <c:v>31.01526</c:v>
                </c:pt>
                <c:pt idx="817">
                  <c:v>31.054785</c:v>
                </c:pt>
                <c:pt idx="818">
                  <c:v>31.060562</c:v>
                </c:pt>
                <c:pt idx="819">
                  <c:v>31.060563</c:v>
                </c:pt>
                <c:pt idx="820">
                  <c:v>31.071515</c:v>
                </c:pt>
                <c:pt idx="821">
                  <c:v>31.085878</c:v>
                </c:pt>
                <c:pt idx="822">
                  <c:v>31.093207</c:v>
                </c:pt>
                <c:pt idx="823">
                  <c:v>31.104062</c:v>
                </c:pt>
                <c:pt idx="824">
                  <c:v>31.12583</c:v>
                </c:pt>
                <c:pt idx="825">
                  <c:v>31.201158</c:v>
                </c:pt>
                <c:pt idx="826">
                  <c:v>31.280857</c:v>
                </c:pt>
                <c:pt idx="827">
                  <c:v>31.291564</c:v>
                </c:pt>
                <c:pt idx="828">
                  <c:v>31.291564</c:v>
                </c:pt>
                <c:pt idx="829">
                  <c:v>31.332029</c:v>
                </c:pt>
                <c:pt idx="830">
                  <c:v>31.334306</c:v>
                </c:pt>
                <c:pt idx="831">
                  <c:v>31.334307</c:v>
                </c:pt>
                <c:pt idx="832">
                  <c:v>31.34889</c:v>
                </c:pt>
                <c:pt idx="833">
                  <c:v>31.452372</c:v>
                </c:pt>
                <c:pt idx="834">
                  <c:v>31.452401</c:v>
                </c:pt>
                <c:pt idx="835">
                  <c:v>31.45507</c:v>
                </c:pt>
                <c:pt idx="836">
                  <c:v>31.462397</c:v>
                </c:pt>
                <c:pt idx="837">
                  <c:v>31.619974</c:v>
                </c:pt>
                <c:pt idx="838">
                  <c:v>31.644332</c:v>
                </c:pt>
                <c:pt idx="839">
                  <c:v>31.644383</c:v>
                </c:pt>
                <c:pt idx="840">
                  <c:v>31.663394</c:v>
                </c:pt>
                <c:pt idx="841">
                  <c:v>31.761484</c:v>
                </c:pt>
                <c:pt idx="842">
                  <c:v>31.906223</c:v>
                </c:pt>
                <c:pt idx="843">
                  <c:v>31.906227</c:v>
                </c:pt>
                <c:pt idx="844">
                  <c:v>31.92416</c:v>
                </c:pt>
                <c:pt idx="845">
                  <c:v>31.98232199999998</c:v>
                </c:pt>
                <c:pt idx="846">
                  <c:v>32.024794</c:v>
                </c:pt>
                <c:pt idx="847">
                  <c:v>32.074831</c:v>
                </c:pt>
                <c:pt idx="848">
                  <c:v>32.118187</c:v>
                </c:pt>
                <c:pt idx="849">
                  <c:v>32.132884</c:v>
                </c:pt>
                <c:pt idx="850">
                  <c:v>32.164452</c:v>
                </c:pt>
                <c:pt idx="851">
                  <c:v>32.230208</c:v>
                </c:pt>
                <c:pt idx="852">
                  <c:v>32.314373</c:v>
                </c:pt>
                <c:pt idx="853">
                  <c:v>32.326072</c:v>
                </c:pt>
                <c:pt idx="854">
                  <c:v>32.360778</c:v>
                </c:pt>
                <c:pt idx="855">
                  <c:v>32.372436</c:v>
                </c:pt>
                <c:pt idx="856">
                  <c:v>32.430303</c:v>
                </c:pt>
                <c:pt idx="857">
                  <c:v>32.458715</c:v>
                </c:pt>
                <c:pt idx="858">
                  <c:v>32.515592</c:v>
                </c:pt>
                <c:pt idx="859">
                  <c:v>32.533141</c:v>
                </c:pt>
                <c:pt idx="860">
                  <c:v>32.53319</c:v>
                </c:pt>
                <c:pt idx="861">
                  <c:v>32.626031</c:v>
                </c:pt>
                <c:pt idx="862">
                  <c:v>32.626056</c:v>
                </c:pt>
                <c:pt idx="863">
                  <c:v>32.682745</c:v>
                </c:pt>
                <c:pt idx="864">
                  <c:v>32.70794</c:v>
                </c:pt>
                <c:pt idx="865">
                  <c:v>32.750011</c:v>
                </c:pt>
                <c:pt idx="866">
                  <c:v>32.80048</c:v>
                </c:pt>
                <c:pt idx="867">
                  <c:v>32.846493</c:v>
                </c:pt>
                <c:pt idx="868">
                  <c:v>32.846545</c:v>
                </c:pt>
                <c:pt idx="869">
                  <c:v>32.867127</c:v>
                </c:pt>
                <c:pt idx="870">
                  <c:v>32.877918</c:v>
                </c:pt>
                <c:pt idx="871">
                  <c:v>32.877919</c:v>
                </c:pt>
                <c:pt idx="872">
                  <c:v>32.952765</c:v>
                </c:pt>
                <c:pt idx="873">
                  <c:v>32.9967</c:v>
                </c:pt>
                <c:pt idx="874">
                  <c:v>33.041023</c:v>
                </c:pt>
                <c:pt idx="875">
                  <c:v>33.061773</c:v>
                </c:pt>
                <c:pt idx="876">
                  <c:v>33.134881</c:v>
                </c:pt>
                <c:pt idx="877">
                  <c:v>33.134887</c:v>
                </c:pt>
                <c:pt idx="878">
                  <c:v>33.194451</c:v>
                </c:pt>
                <c:pt idx="879">
                  <c:v>33.19914</c:v>
                </c:pt>
                <c:pt idx="880">
                  <c:v>33.228519</c:v>
                </c:pt>
                <c:pt idx="881">
                  <c:v>33.281984</c:v>
                </c:pt>
                <c:pt idx="882">
                  <c:v>33.434175</c:v>
                </c:pt>
                <c:pt idx="883">
                  <c:v>33.45489199999999</c:v>
                </c:pt>
                <c:pt idx="884">
                  <c:v>33.46071</c:v>
                </c:pt>
                <c:pt idx="885">
                  <c:v>33.474829</c:v>
                </c:pt>
                <c:pt idx="886">
                  <c:v>33.476626</c:v>
                </c:pt>
                <c:pt idx="887">
                  <c:v>33.498573</c:v>
                </c:pt>
                <c:pt idx="888">
                  <c:v>33.498573</c:v>
                </c:pt>
                <c:pt idx="889">
                  <c:v>33.74828</c:v>
                </c:pt>
                <c:pt idx="890">
                  <c:v>33.748361</c:v>
                </c:pt>
                <c:pt idx="891">
                  <c:v>33.81281</c:v>
                </c:pt>
                <c:pt idx="892">
                  <c:v>33.812813</c:v>
                </c:pt>
                <c:pt idx="893">
                  <c:v>33.815875</c:v>
                </c:pt>
                <c:pt idx="894">
                  <c:v>33.869375</c:v>
                </c:pt>
                <c:pt idx="895">
                  <c:v>33.987038</c:v>
                </c:pt>
                <c:pt idx="896">
                  <c:v>34.042105</c:v>
                </c:pt>
                <c:pt idx="897">
                  <c:v>34.042119</c:v>
                </c:pt>
                <c:pt idx="898">
                  <c:v>34.062853</c:v>
                </c:pt>
                <c:pt idx="899">
                  <c:v>34.141907</c:v>
                </c:pt>
                <c:pt idx="900">
                  <c:v>34.207154</c:v>
                </c:pt>
                <c:pt idx="901">
                  <c:v>34.278023</c:v>
                </c:pt>
                <c:pt idx="902">
                  <c:v>34.432484</c:v>
                </c:pt>
                <c:pt idx="903">
                  <c:v>34.432484</c:v>
                </c:pt>
                <c:pt idx="904">
                  <c:v>34.432484</c:v>
                </c:pt>
                <c:pt idx="905">
                  <c:v>34.432484</c:v>
                </c:pt>
                <c:pt idx="906">
                  <c:v>34.453594</c:v>
                </c:pt>
                <c:pt idx="907">
                  <c:v>34.497907</c:v>
                </c:pt>
                <c:pt idx="908">
                  <c:v>34.497914</c:v>
                </c:pt>
                <c:pt idx="909">
                  <c:v>34.61181</c:v>
                </c:pt>
                <c:pt idx="910">
                  <c:v>34.810513</c:v>
                </c:pt>
                <c:pt idx="911">
                  <c:v>34.813504</c:v>
                </c:pt>
                <c:pt idx="912">
                  <c:v>34.884139</c:v>
                </c:pt>
                <c:pt idx="913">
                  <c:v>34.899649</c:v>
                </c:pt>
                <c:pt idx="914">
                  <c:v>35.025877</c:v>
                </c:pt>
                <c:pt idx="915">
                  <c:v>35.04547</c:v>
                </c:pt>
                <c:pt idx="916">
                  <c:v>35.155401</c:v>
                </c:pt>
                <c:pt idx="917">
                  <c:v>35.214285</c:v>
                </c:pt>
                <c:pt idx="918">
                  <c:v>35.275449</c:v>
                </c:pt>
                <c:pt idx="919">
                  <c:v>35.27668</c:v>
                </c:pt>
                <c:pt idx="920">
                  <c:v>35.30215</c:v>
                </c:pt>
                <c:pt idx="921">
                  <c:v>35.355342</c:v>
                </c:pt>
                <c:pt idx="922">
                  <c:v>35.466666</c:v>
                </c:pt>
                <c:pt idx="923">
                  <c:v>35.469249</c:v>
                </c:pt>
                <c:pt idx="924">
                  <c:v>35.607009</c:v>
                </c:pt>
                <c:pt idx="925">
                  <c:v>35.62107</c:v>
                </c:pt>
                <c:pt idx="926">
                  <c:v>35.629622</c:v>
                </c:pt>
                <c:pt idx="927">
                  <c:v>35.724399</c:v>
                </c:pt>
                <c:pt idx="928">
                  <c:v>35.760453</c:v>
                </c:pt>
                <c:pt idx="929">
                  <c:v>35.832349</c:v>
                </c:pt>
                <c:pt idx="930">
                  <c:v>35.890904</c:v>
                </c:pt>
                <c:pt idx="931">
                  <c:v>36.03392</c:v>
                </c:pt>
                <c:pt idx="932">
                  <c:v>36.083997</c:v>
                </c:pt>
                <c:pt idx="933">
                  <c:v>36.133788</c:v>
                </c:pt>
                <c:pt idx="934">
                  <c:v>36.260069</c:v>
                </c:pt>
                <c:pt idx="935">
                  <c:v>36.435165</c:v>
                </c:pt>
                <c:pt idx="936">
                  <c:v>36.49534</c:v>
                </c:pt>
                <c:pt idx="937">
                  <c:v>36.51643</c:v>
                </c:pt>
                <c:pt idx="938">
                  <c:v>36.529607</c:v>
                </c:pt>
                <c:pt idx="939">
                  <c:v>36.536321</c:v>
                </c:pt>
                <c:pt idx="940">
                  <c:v>36.542792</c:v>
                </c:pt>
                <c:pt idx="941">
                  <c:v>36.61298</c:v>
                </c:pt>
                <c:pt idx="942">
                  <c:v>36.687267</c:v>
                </c:pt>
                <c:pt idx="943">
                  <c:v>36.750024</c:v>
                </c:pt>
                <c:pt idx="944">
                  <c:v>36.863556</c:v>
                </c:pt>
                <c:pt idx="945">
                  <c:v>36.99514</c:v>
                </c:pt>
                <c:pt idx="946">
                  <c:v>37.011559</c:v>
                </c:pt>
                <c:pt idx="947">
                  <c:v>37.036677</c:v>
                </c:pt>
                <c:pt idx="948">
                  <c:v>37.042758</c:v>
                </c:pt>
                <c:pt idx="949">
                  <c:v>37.072091</c:v>
                </c:pt>
                <c:pt idx="950">
                  <c:v>37.103313</c:v>
                </c:pt>
                <c:pt idx="951">
                  <c:v>37.45780799999999</c:v>
                </c:pt>
                <c:pt idx="952">
                  <c:v>37.611758</c:v>
                </c:pt>
                <c:pt idx="953">
                  <c:v>37.674842</c:v>
                </c:pt>
                <c:pt idx="954">
                  <c:v>37.746978</c:v>
                </c:pt>
                <c:pt idx="955">
                  <c:v>38.133769</c:v>
                </c:pt>
                <c:pt idx="956">
                  <c:v>38.34566</c:v>
                </c:pt>
                <c:pt idx="957">
                  <c:v>38.369058</c:v>
                </c:pt>
                <c:pt idx="958">
                  <c:v>38.380124</c:v>
                </c:pt>
                <c:pt idx="959">
                  <c:v>38.388769</c:v>
                </c:pt>
                <c:pt idx="960">
                  <c:v>38.896959</c:v>
                </c:pt>
                <c:pt idx="961">
                  <c:v>38.95762199999999</c:v>
                </c:pt>
                <c:pt idx="962">
                  <c:v>38.969919</c:v>
                </c:pt>
                <c:pt idx="963">
                  <c:v>39.011204</c:v>
                </c:pt>
                <c:pt idx="964">
                  <c:v>39.015393</c:v>
                </c:pt>
                <c:pt idx="965">
                  <c:v>39.033391</c:v>
                </c:pt>
                <c:pt idx="966">
                  <c:v>39.037488</c:v>
                </c:pt>
                <c:pt idx="967">
                  <c:v>39.173922</c:v>
                </c:pt>
                <c:pt idx="968">
                  <c:v>39.173993</c:v>
                </c:pt>
                <c:pt idx="969">
                  <c:v>39.67429</c:v>
                </c:pt>
                <c:pt idx="970">
                  <c:v>39.841795</c:v>
                </c:pt>
                <c:pt idx="971">
                  <c:v>40.201705</c:v>
                </c:pt>
                <c:pt idx="972">
                  <c:v>40.222626</c:v>
                </c:pt>
                <c:pt idx="973">
                  <c:v>40.501848</c:v>
                </c:pt>
                <c:pt idx="974">
                  <c:v>40.608597</c:v>
                </c:pt>
                <c:pt idx="975">
                  <c:v>40.923556</c:v>
                </c:pt>
                <c:pt idx="976">
                  <c:v>41.003165</c:v>
                </c:pt>
                <c:pt idx="977">
                  <c:v>41.01587</c:v>
                </c:pt>
                <c:pt idx="978">
                  <c:v>41.234899</c:v>
                </c:pt>
                <c:pt idx="979">
                  <c:v>41.311707</c:v>
                </c:pt>
                <c:pt idx="980">
                  <c:v>41.31187999999999</c:v>
                </c:pt>
                <c:pt idx="981">
                  <c:v>41.360641</c:v>
                </c:pt>
                <c:pt idx="982">
                  <c:v>42.052314</c:v>
                </c:pt>
                <c:pt idx="983">
                  <c:v>43.218108</c:v>
                </c:pt>
                <c:pt idx="984">
                  <c:v>43.46352</c:v>
                </c:pt>
                <c:pt idx="985">
                  <c:v>43.474621</c:v>
                </c:pt>
                <c:pt idx="986">
                  <c:v>43.860845</c:v>
                </c:pt>
                <c:pt idx="987">
                  <c:v>43.860907</c:v>
                </c:pt>
                <c:pt idx="988">
                  <c:v>43.954014</c:v>
                </c:pt>
                <c:pt idx="989">
                  <c:v>43.954014</c:v>
                </c:pt>
                <c:pt idx="990">
                  <c:v>44.588312</c:v>
                </c:pt>
                <c:pt idx="991">
                  <c:v>46.610735</c:v>
                </c:pt>
                <c:pt idx="992">
                  <c:v>46.840327</c:v>
                </c:pt>
                <c:pt idx="993">
                  <c:v>46.840329</c:v>
                </c:pt>
                <c:pt idx="994">
                  <c:v>46.93245</c:v>
                </c:pt>
                <c:pt idx="995">
                  <c:v>46.93245</c:v>
                </c:pt>
                <c:pt idx="996">
                  <c:v>47.546036</c:v>
                </c:pt>
                <c:pt idx="997">
                  <c:v>48.119942</c:v>
                </c:pt>
                <c:pt idx="998">
                  <c:v>49.00487</c:v>
                </c:pt>
                <c:pt idx="999">
                  <c:v>49.00487</c:v>
                </c:pt>
                <c:pt idx="1000">
                  <c:v>49.063501</c:v>
                </c:pt>
                <c:pt idx="1001">
                  <c:v>49.06352</c:v>
                </c:pt>
                <c:pt idx="1002">
                  <c:v>49.329403</c:v>
                </c:pt>
                <c:pt idx="1003">
                  <c:v>49.734795</c:v>
                </c:pt>
                <c:pt idx="1004">
                  <c:v>49.734799</c:v>
                </c:pt>
                <c:pt idx="1005">
                  <c:v>49.74414</c:v>
                </c:pt>
                <c:pt idx="1006">
                  <c:v>49.74414</c:v>
                </c:pt>
                <c:pt idx="1007">
                  <c:v>50.052609</c:v>
                </c:pt>
                <c:pt idx="1008">
                  <c:v>50.052609</c:v>
                </c:pt>
                <c:pt idx="1009">
                  <c:v>50.31776699999999</c:v>
                </c:pt>
                <c:pt idx="1010">
                  <c:v>50.320635</c:v>
                </c:pt>
                <c:pt idx="1011">
                  <c:v>50.320648</c:v>
                </c:pt>
                <c:pt idx="1012">
                  <c:v>50.4533</c:v>
                </c:pt>
                <c:pt idx="1013">
                  <c:v>50.4533</c:v>
                </c:pt>
                <c:pt idx="1014">
                  <c:v>51.14104</c:v>
                </c:pt>
                <c:pt idx="1015">
                  <c:v>51.310818</c:v>
                </c:pt>
                <c:pt idx="1016">
                  <c:v>51.635864</c:v>
                </c:pt>
                <c:pt idx="1017">
                  <c:v>51.635864</c:v>
                </c:pt>
                <c:pt idx="1018">
                  <c:v>51.699099</c:v>
                </c:pt>
                <c:pt idx="1019">
                  <c:v>51.699104</c:v>
                </c:pt>
                <c:pt idx="1020">
                  <c:v>52.102012</c:v>
                </c:pt>
                <c:pt idx="1021">
                  <c:v>52.10251</c:v>
                </c:pt>
                <c:pt idx="1022">
                  <c:v>52.175287</c:v>
                </c:pt>
                <c:pt idx="1023">
                  <c:v>52.175287</c:v>
                </c:pt>
                <c:pt idx="1024">
                  <c:v>52.372427</c:v>
                </c:pt>
                <c:pt idx="1025">
                  <c:v>53.375241</c:v>
                </c:pt>
                <c:pt idx="1026">
                  <c:v>56.109239</c:v>
                </c:pt>
                <c:pt idx="1027">
                  <c:v>57.29911</c:v>
                </c:pt>
                <c:pt idx="1028">
                  <c:v>64.918647</c:v>
                </c:pt>
                <c:pt idx="1029">
                  <c:v>66.903412</c:v>
                </c:pt>
                <c:pt idx="1030">
                  <c:v>68.488094</c:v>
                </c:pt>
                <c:pt idx="1031">
                  <c:v>71.148287</c:v>
                </c:pt>
                <c:pt idx="1032">
                  <c:v>71.31073799999993</c:v>
                </c:pt>
                <c:pt idx="1033">
                  <c:v>72.131218</c:v>
                </c:pt>
                <c:pt idx="1034">
                  <c:v>72.234164</c:v>
                </c:pt>
                <c:pt idx="1035">
                  <c:v>73.990733</c:v>
                </c:pt>
                <c:pt idx="1036">
                  <c:v>73.990733</c:v>
                </c:pt>
                <c:pt idx="1037">
                  <c:v>74.82758699999998</c:v>
                </c:pt>
                <c:pt idx="1038">
                  <c:v>76.21412</c:v>
                </c:pt>
                <c:pt idx="1039">
                  <c:v>77.52353799999995</c:v>
                </c:pt>
                <c:pt idx="1040">
                  <c:v>77.52353799999995</c:v>
                </c:pt>
                <c:pt idx="1041">
                  <c:v>81.311172</c:v>
                </c:pt>
              </c:numCache>
            </c:numRef>
          </c:xVal>
          <c:yVal>
            <c:numRef>
              <c:f>data!$J$2:$J$1043</c:f>
              <c:numCache>
                <c:formatCode>0.00%</c:formatCode>
                <c:ptCount val="1042"/>
                <c:pt idx="0">
                  <c:v>0.000232</c:v>
                </c:pt>
                <c:pt idx="1">
                  <c:v>0.00022</c:v>
                </c:pt>
                <c:pt idx="2">
                  <c:v>0.000412</c:v>
                </c:pt>
                <c:pt idx="3">
                  <c:v>0.000671</c:v>
                </c:pt>
                <c:pt idx="4">
                  <c:v>0.000839</c:v>
                </c:pt>
                <c:pt idx="5">
                  <c:v>0.000866</c:v>
                </c:pt>
                <c:pt idx="6">
                  <c:v>0.00084</c:v>
                </c:pt>
                <c:pt idx="7">
                  <c:v>0.000973</c:v>
                </c:pt>
                <c:pt idx="8">
                  <c:v>0.001026</c:v>
                </c:pt>
                <c:pt idx="9">
                  <c:v>0.001135</c:v>
                </c:pt>
                <c:pt idx="10">
                  <c:v>0.00113</c:v>
                </c:pt>
                <c:pt idx="11">
                  <c:v>0.001215</c:v>
                </c:pt>
                <c:pt idx="12">
                  <c:v>0.001197</c:v>
                </c:pt>
                <c:pt idx="13">
                  <c:v>0.001287</c:v>
                </c:pt>
                <c:pt idx="14">
                  <c:v>0.001301</c:v>
                </c:pt>
                <c:pt idx="15">
                  <c:v>0.001304</c:v>
                </c:pt>
                <c:pt idx="16">
                  <c:v>0.001423</c:v>
                </c:pt>
                <c:pt idx="17">
                  <c:v>0.0013</c:v>
                </c:pt>
                <c:pt idx="18">
                  <c:v>0.001612</c:v>
                </c:pt>
                <c:pt idx="19">
                  <c:v>0.001656</c:v>
                </c:pt>
                <c:pt idx="20">
                  <c:v>0.001612</c:v>
                </c:pt>
                <c:pt idx="21">
                  <c:v>0.00218</c:v>
                </c:pt>
                <c:pt idx="22">
                  <c:v>0.002425</c:v>
                </c:pt>
                <c:pt idx="23">
                  <c:v>0.002694</c:v>
                </c:pt>
                <c:pt idx="24">
                  <c:v>0.003436</c:v>
                </c:pt>
                <c:pt idx="25">
                  <c:v>0.004059</c:v>
                </c:pt>
                <c:pt idx="26">
                  <c:v>0.00447</c:v>
                </c:pt>
                <c:pt idx="27">
                  <c:v>0.005398</c:v>
                </c:pt>
                <c:pt idx="28">
                  <c:v>0.007655</c:v>
                </c:pt>
                <c:pt idx="29">
                  <c:v>0.022138</c:v>
                </c:pt>
                <c:pt idx="30">
                  <c:v>0.031215</c:v>
                </c:pt>
                <c:pt idx="31">
                  <c:v>0.03751</c:v>
                </c:pt>
                <c:pt idx="32">
                  <c:v>0.081423</c:v>
                </c:pt>
                <c:pt idx="33">
                  <c:v>0.0741</c:v>
                </c:pt>
                <c:pt idx="34">
                  <c:v>0.123731</c:v>
                </c:pt>
                <c:pt idx="35">
                  <c:v>0.123731</c:v>
                </c:pt>
                <c:pt idx="36">
                  <c:v>0.111562</c:v>
                </c:pt>
                <c:pt idx="37">
                  <c:v>0.12835</c:v>
                </c:pt>
                <c:pt idx="38">
                  <c:v>0.13724</c:v>
                </c:pt>
                <c:pt idx="39">
                  <c:v>0.123655</c:v>
                </c:pt>
                <c:pt idx="40">
                  <c:v>0.17213</c:v>
                </c:pt>
                <c:pt idx="41">
                  <c:v>0.20089</c:v>
                </c:pt>
                <c:pt idx="42">
                  <c:v>0.192155</c:v>
                </c:pt>
                <c:pt idx="43">
                  <c:v>0.192155</c:v>
                </c:pt>
                <c:pt idx="44">
                  <c:v>0.212808</c:v>
                </c:pt>
                <c:pt idx="45">
                  <c:v>0.255366</c:v>
                </c:pt>
                <c:pt idx="46">
                  <c:v>0.251586</c:v>
                </c:pt>
                <c:pt idx="47">
                  <c:v>0.312099</c:v>
                </c:pt>
                <c:pt idx="48">
                  <c:v>0.290631</c:v>
                </c:pt>
                <c:pt idx="49">
                  <c:v>0.322986</c:v>
                </c:pt>
                <c:pt idx="50">
                  <c:v>0.338172</c:v>
                </c:pt>
                <c:pt idx="51">
                  <c:v>0.341488</c:v>
                </c:pt>
                <c:pt idx="52">
                  <c:v>0.358887</c:v>
                </c:pt>
                <c:pt idx="53">
                  <c:v>0.383318</c:v>
                </c:pt>
                <c:pt idx="54">
                  <c:v>0.390372</c:v>
                </c:pt>
                <c:pt idx="55">
                  <c:v>0.390372</c:v>
                </c:pt>
                <c:pt idx="56">
                  <c:v>0.389372</c:v>
                </c:pt>
                <c:pt idx="57">
                  <c:v>0.389372</c:v>
                </c:pt>
                <c:pt idx="58">
                  <c:v>0.403037</c:v>
                </c:pt>
                <c:pt idx="59">
                  <c:v>0.403058</c:v>
                </c:pt>
                <c:pt idx="60">
                  <c:v>0.40521</c:v>
                </c:pt>
                <c:pt idx="61">
                  <c:v>0.40521</c:v>
                </c:pt>
                <c:pt idx="62">
                  <c:v>0.424987</c:v>
                </c:pt>
                <c:pt idx="63">
                  <c:v>0.424987</c:v>
                </c:pt>
                <c:pt idx="64">
                  <c:v>0.451836</c:v>
                </c:pt>
                <c:pt idx="65">
                  <c:v>0.427635</c:v>
                </c:pt>
                <c:pt idx="66">
                  <c:v>0.476669</c:v>
                </c:pt>
                <c:pt idx="67">
                  <c:v>0.474529</c:v>
                </c:pt>
                <c:pt idx="68">
                  <c:v>0.474529</c:v>
                </c:pt>
                <c:pt idx="69">
                  <c:v>0.478921</c:v>
                </c:pt>
                <c:pt idx="70">
                  <c:v>0.494237</c:v>
                </c:pt>
                <c:pt idx="71">
                  <c:v>0.504089</c:v>
                </c:pt>
                <c:pt idx="72">
                  <c:v>0.506886</c:v>
                </c:pt>
                <c:pt idx="73">
                  <c:v>0.528734</c:v>
                </c:pt>
                <c:pt idx="74">
                  <c:v>0.528734</c:v>
                </c:pt>
                <c:pt idx="75">
                  <c:v>0.525073</c:v>
                </c:pt>
                <c:pt idx="76">
                  <c:v>0.539315</c:v>
                </c:pt>
                <c:pt idx="77">
                  <c:v>0.532535</c:v>
                </c:pt>
                <c:pt idx="78">
                  <c:v>0.534376</c:v>
                </c:pt>
                <c:pt idx="79">
                  <c:v>0.526743</c:v>
                </c:pt>
                <c:pt idx="80">
                  <c:v>0.532452</c:v>
                </c:pt>
                <c:pt idx="81">
                  <c:v>0.532452</c:v>
                </c:pt>
                <c:pt idx="82">
                  <c:v>0.532452</c:v>
                </c:pt>
                <c:pt idx="83">
                  <c:v>0.574327</c:v>
                </c:pt>
                <c:pt idx="84">
                  <c:v>0.575341</c:v>
                </c:pt>
                <c:pt idx="85">
                  <c:v>0.575341</c:v>
                </c:pt>
                <c:pt idx="86">
                  <c:v>0.575675</c:v>
                </c:pt>
                <c:pt idx="87">
                  <c:v>0.573067</c:v>
                </c:pt>
                <c:pt idx="88">
                  <c:v>0.57886</c:v>
                </c:pt>
                <c:pt idx="89">
                  <c:v>0.583826</c:v>
                </c:pt>
                <c:pt idx="90">
                  <c:v>0.575849</c:v>
                </c:pt>
                <c:pt idx="91">
                  <c:v>0.579409</c:v>
                </c:pt>
                <c:pt idx="92">
                  <c:v>0.592079</c:v>
                </c:pt>
                <c:pt idx="93">
                  <c:v>0.58142</c:v>
                </c:pt>
                <c:pt idx="94">
                  <c:v>0.589681</c:v>
                </c:pt>
                <c:pt idx="95">
                  <c:v>0.601614</c:v>
                </c:pt>
                <c:pt idx="96">
                  <c:v>0.605197</c:v>
                </c:pt>
                <c:pt idx="97">
                  <c:v>0.605197</c:v>
                </c:pt>
                <c:pt idx="98">
                  <c:v>0.613407</c:v>
                </c:pt>
                <c:pt idx="99">
                  <c:v>0.615744</c:v>
                </c:pt>
                <c:pt idx="100">
                  <c:v>0.622197</c:v>
                </c:pt>
                <c:pt idx="101">
                  <c:v>0.62403</c:v>
                </c:pt>
                <c:pt idx="102">
                  <c:v>0.620682</c:v>
                </c:pt>
                <c:pt idx="103">
                  <c:v>0.633052</c:v>
                </c:pt>
                <c:pt idx="104">
                  <c:v>0.633055</c:v>
                </c:pt>
                <c:pt idx="105">
                  <c:v>0.634035</c:v>
                </c:pt>
                <c:pt idx="106">
                  <c:v>0.64078</c:v>
                </c:pt>
                <c:pt idx="107">
                  <c:v>0.631726</c:v>
                </c:pt>
                <c:pt idx="108">
                  <c:v>0.637869</c:v>
                </c:pt>
                <c:pt idx="109">
                  <c:v>0.643352</c:v>
                </c:pt>
                <c:pt idx="110">
                  <c:v>0.643071</c:v>
                </c:pt>
                <c:pt idx="111">
                  <c:v>0.630393</c:v>
                </c:pt>
                <c:pt idx="112">
                  <c:v>0.638653</c:v>
                </c:pt>
                <c:pt idx="113">
                  <c:v>0.65683</c:v>
                </c:pt>
                <c:pt idx="114">
                  <c:v>0.643203</c:v>
                </c:pt>
                <c:pt idx="115">
                  <c:v>0.639836</c:v>
                </c:pt>
                <c:pt idx="116">
                  <c:v>0.630507</c:v>
                </c:pt>
                <c:pt idx="117">
                  <c:v>0.643311</c:v>
                </c:pt>
                <c:pt idx="118">
                  <c:v>0.630513</c:v>
                </c:pt>
                <c:pt idx="119">
                  <c:v>0.524077</c:v>
                </c:pt>
                <c:pt idx="120">
                  <c:v>0.654229</c:v>
                </c:pt>
                <c:pt idx="121">
                  <c:v>0.648347</c:v>
                </c:pt>
                <c:pt idx="122">
                  <c:v>0.661558</c:v>
                </c:pt>
                <c:pt idx="123">
                  <c:v>0.661558</c:v>
                </c:pt>
                <c:pt idx="124">
                  <c:v>0.665437</c:v>
                </c:pt>
                <c:pt idx="125">
                  <c:v>0.65973</c:v>
                </c:pt>
                <c:pt idx="126">
                  <c:v>0.665504</c:v>
                </c:pt>
                <c:pt idx="127">
                  <c:v>0.65886</c:v>
                </c:pt>
                <c:pt idx="128">
                  <c:v>0.655014</c:v>
                </c:pt>
                <c:pt idx="129">
                  <c:v>0.665023</c:v>
                </c:pt>
                <c:pt idx="130">
                  <c:v>0.67558</c:v>
                </c:pt>
                <c:pt idx="131">
                  <c:v>0.669212</c:v>
                </c:pt>
                <c:pt idx="132">
                  <c:v>0.671037</c:v>
                </c:pt>
                <c:pt idx="133">
                  <c:v>0.657135</c:v>
                </c:pt>
                <c:pt idx="134">
                  <c:v>0.666821</c:v>
                </c:pt>
                <c:pt idx="135">
                  <c:v>0.666821</c:v>
                </c:pt>
                <c:pt idx="136">
                  <c:v>0.6838</c:v>
                </c:pt>
                <c:pt idx="137">
                  <c:v>0.6838</c:v>
                </c:pt>
                <c:pt idx="138">
                  <c:v>0.668546</c:v>
                </c:pt>
                <c:pt idx="139">
                  <c:v>0.687352</c:v>
                </c:pt>
                <c:pt idx="140">
                  <c:v>0.685767</c:v>
                </c:pt>
                <c:pt idx="141">
                  <c:v>0.673493</c:v>
                </c:pt>
                <c:pt idx="142">
                  <c:v>0.666654</c:v>
                </c:pt>
                <c:pt idx="143">
                  <c:v>0.670452</c:v>
                </c:pt>
                <c:pt idx="144">
                  <c:v>0.670452</c:v>
                </c:pt>
                <c:pt idx="145">
                  <c:v>0.666606</c:v>
                </c:pt>
                <c:pt idx="146">
                  <c:v>0.687167</c:v>
                </c:pt>
                <c:pt idx="147">
                  <c:v>0.685108</c:v>
                </c:pt>
                <c:pt idx="148">
                  <c:v>0.685286</c:v>
                </c:pt>
                <c:pt idx="149">
                  <c:v>0.68623</c:v>
                </c:pt>
                <c:pt idx="150">
                  <c:v>0.668442</c:v>
                </c:pt>
                <c:pt idx="151">
                  <c:v>0.689904</c:v>
                </c:pt>
                <c:pt idx="152">
                  <c:v>0.703726</c:v>
                </c:pt>
                <c:pt idx="153">
                  <c:v>0.695988</c:v>
                </c:pt>
                <c:pt idx="154">
                  <c:v>0.668512</c:v>
                </c:pt>
                <c:pt idx="155">
                  <c:v>0.685375</c:v>
                </c:pt>
                <c:pt idx="156">
                  <c:v>0.684973</c:v>
                </c:pt>
                <c:pt idx="157">
                  <c:v>0.681923</c:v>
                </c:pt>
                <c:pt idx="158">
                  <c:v>0.696377</c:v>
                </c:pt>
                <c:pt idx="159">
                  <c:v>0.690369</c:v>
                </c:pt>
                <c:pt idx="160">
                  <c:v>0.698408</c:v>
                </c:pt>
                <c:pt idx="161">
                  <c:v>0.684413</c:v>
                </c:pt>
                <c:pt idx="162">
                  <c:v>0.714479</c:v>
                </c:pt>
                <c:pt idx="163">
                  <c:v>0.682688</c:v>
                </c:pt>
                <c:pt idx="164">
                  <c:v>0.705483</c:v>
                </c:pt>
                <c:pt idx="165">
                  <c:v>0.731287</c:v>
                </c:pt>
                <c:pt idx="166">
                  <c:v>0.725291</c:v>
                </c:pt>
                <c:pt idx="167">
                  <c:v>0.701779</c:v>
                </c:pt>
                <c:pt idx="168">
                  <c:v>0.686292</c:v>
                </c:pt>
                <c:pt idx="169">
                  <c:v>0.704266</c:v>
                </c:pt>
                <c:pt idx="170">
                  <c:v>0.704265</c:v>
                </c:pt>
                <c:pt idx="171">
                  <c:v>0.671822</c:v>
                </c:pt>
                <c:pt idx="172">
                  <c:v>0.720618</c:v>
                </c:pt>
                <c:pt idx="173">
                  <c:v>0.694277</c:v>
                </c:pt>
                <c:pt idx="174">
                  <c:v>0.682097</c:v>
                </c:pt>
                <c:pt idx="175">
                  <c:v>0.719785</c:v>
                </c:pt>
                <c:pt idx="176">
                  <c:v>0.717553</c:v>
                </c:pt>
                <c:pt idx="177">
                  <c:v>0.697244</c:v>
                </c:pt>
                <c:pt idx="178">
                  <c:v>0.72045</c:v>
                </c:pt>
                <c:pt idx="179">
                  <c:v>0.718664</c:v>
                </c:pt>
                <c:pt idx="180">
                  <c:v>0.711886</c:v>
                </c:pt>
                <c:pt idx="181">
                  <c:v>0.71739</c:v>
                </c:pt>
                <c:pt idx="182">
                  <c:v>0.725601</c:v>
                </c:pt>
                <c:pt idx="183">
                  <c:v>0.722511</c:v>
                </c:pt>
                <c:pt idx="184">
                  <c:v>0.753258</c:v>
                </c:pt>
                <c:pt idx="185">
                  <c:v>0.74039</c:v>
                </c:pt>
                <c:pt idx="186">
                  <c:v>0.708196</c:v>
                </c:pt>
                <c:pt idx="187">
                  <c:v>0.693035</c:v>
                </c:pt>
                <c:pt idx="188">
                  <c:v>0.703983</c:v>
                </c:pt>
                <c:pt idx="189">
                  <c:v>0.700945</c:v>
                </c:pt>
                <c:pt idx="190">
                  <c:v>0.710857</c:v>
                </c:pt>
                <c:pt idx="191">
                  <c:v>0.695584</c:v>
                </c:pt>
                <c:pt idx="192">
                  <c:v>0.712051</c:v>
                </c:pt>
                <c:pt idx="193">
                  <c:v>0.731446</c:v>
                </c:pt>
                <c:pt idx="194">
                  <c:v>0.726953</c:v>
                </c:pt>
                <c:pt idx="195">
                  <c:v>0.734666</c:v>
                </c:pt>
                <c:pt idx="196">
                  <c:v>0.75772</c:v>
                </c:pt>
                <c:pt idx="197">
                  <c:v>0.732006</c:v>
                </c:pt>
                <c:pt idx="198">
                  <c:v>0.747118</c:v>
                </c:pt>
                <c:pt idx="199">
                  <c:v>0.712961</c:v>
                </c:pt>
                <c:pt idx="200">
                  <c:v>0.712961</c:v>
                </c:pt>
                <c:pt idx="201">
                  <c:v>0.737897</c:v>
                </c:pt>
                <c:pt idx="202">
                  <c:v>0.748932</c:v>
                </c:pt>
                <c:pt idx="203">
                  <c:v>0.725969</c:v>
                </c:pt>
                <c:pt idx="204">
                  <c:v>0.741226</c:v>
                </c:pt>
                <c:pt idx="205">
                  <c:v>0.736899</c:v>
                </c:pt>
                <c:pt idx="206">
                  <c:v>0.718748</c:v>
                </c:pt>
                <c:pt idx="207">
                  <c:v>0.749275</c:v>
                </c:pt>
                <c:pt idx="208">
                  <c:v>0.731003</c:v>
                </c:pt>
                <c:pt idx="209">
                  <c:v>0.730933</c:v>
                </c:pt>
                <c:pt idx="210">
                  <c:v>0.736959</c:v>
                </c:pt>
                <c:pt idx="211">
                  <c:v>0.746096</c:v>
                </c:pt>
                <c:pt idx="212">
                  <c:v>0.768341</c:v>
                </c:pt>
                <c:pt idx="213">
                  <c:v>0.768341</c:v>
                </c:pt>
                <c:pt idx="214">
                  <c:v>0.750175</c:v>
                </c:pt>
                <c:pt idx="215">
                  <c:v>0.748762</c:v>
                </c:pt>
                <c:pt idx="216">
                  <c:v>0.684881</c:v>
                </c:pt>
                <c:pt idx="217">
                  <c:v>0.727386</c:v>
                </c:pt>
                <c:pt idx="218">
                  <c:v>0.727386</c:v>
                </c:pt>
                <c:pt idx="219">
                  <c:v>0.723207</c:v>
                </c:pt>
                <c:pt idx="220">
                  <c:v>0.723207</c:v>
                </c:pt>
                <c:pt idx="221">
                  <c:v>0.738624</c:v>
                </c:pt>
                <c:pt idx="222">
                  <c:v>0.745859</c:v>
                </c:pt>
                <c:pt idx="223">
                  <c:v>0.717656</c:v>
                </c:pt>
                <c:pt idx="224">
                  <c:v>0.740901</c:v>
                </c:pt>
                <c:pt idx="225">
                  <c:v>0.746219</c:v>
                </c:pt>
                <c:pt idx="226">
                  <c:v>0.76436</c:v>
                </c:pt>
                <c:pt idx="227">
                  <c:v>0.741692</c:v>
                </c:pt>
                <c:pt idx="228">
                  <c:v>0.742937</c:v>
                </c:pt>
                <c:pt idx="229">
                  <c:v>0.744336</c:v>
                </c:pt>
                <c:pt idx="230">
                  <c:v>0.744336</c:v>
                </c:pt>
                <c:pt idx="231">
                  <c:v>0.734789</c:v>
                </c:pt>
                <c:pt idx="232">
                  <c:v>0.759692</c:v>
                </c:pt>
                <c:pt idx="233">
                  <c:v>0.759701</c:v>
                </c:pt>
                <c:pt idx="234">
                  <c:v>0.759701</c:v>
                </c:pt>
                <c:pt idx="235">
                  <c:v>0.737409</c:v>
                </c:pt>
                <c:pt idx="236">
                  <c:v>0.771945</c:v>
                </c:pt>
                <c:pt idx="237">
                  <c:v>0.713652</c:v>
                </c:pt>
                <c:pt idx="238">
                  <c:v>0.770819</c:v>
                </c:pt>
                <c:pt idx="239">
                  <c:v>0.736522</c:v>
                </c:pt>
                <c:pt idx="240">
                  <c:v>0.766581</c:v>
                </c:pt>
                <c:pt idx="241">
                  <c:v>0.766581</c:v>
                </c:pt>
                <c:pt idx="242">
                  <c:v>0.790254</c:v>
                </c:pt>
                <c:pt idx="243">
                  <c:v>0.742587</c:v>
                </c:pt>
                <c:pt idx="244">
                  <c:v>0.735414</c:v>
                </c:pt>
                <c:pt idx="245">
                  <c:v>0.735415</c:v>
                </c:pt>
                <c:pt idx="246">
                  <c:v>0.753244</c:v>
                </c:pt>
                <c:pt idx="247">
                  <c:v>0.753244</c:v>
                </c:pt>
                <c:pt idx="248">
                  <c:v>0.775977</c:v>
                </c:pt>
                <c:pt idx="249">
                  <c:v>0.775977</c:v>
                </c:pt>
                <c:pt idx="250">
                  <c:v>0.757703</c:v>
                </c:pt>
                <c:pt idx="251">
                  <c:v>0.757703</c:v>
                </c:pt>
                <c:pt idx="252">
                  <c:v>0.762143</c:v>
                </c:pt>
                <c:pt idx="253">
                  <c:v>0.755228</c:v>
                </c:pt>
                <c:pt idx="254">
                  <c:v>0.733481</c:v>
                </c:pt>
                <c:pt idx="255">
                  <c:v>0.732596</c:v>
                </c:pt>
                <c:pt idx="256">
                  <c:v>0.732595</c:v>
                </c:pt>
                <c:pt idx="257">
                  <c:v>0.766227</c:v>
                </c:pt>
                <c:pt idx="258">
                  <c:v>0.747183</c:v>
                </c:pt>
                <c:pt idx="259">
                  <c:v>0.769994</c:v>
                </c:pt>
                <c:pt idx="260">
                  <c:v>0.76048</c:v>
                </c:pt>
                <c:pt idx="261">
                  <c:v>0.780944</c:v>
                </c:pt>
                <c:pt idx="262">
                  <c:v>0.748429</c:v>
                </c:pt>
                <c:pt idx="263">
                  <c:v>0.754947</c:v>
                </c:pt>
                <c:pt idx="264">
                  <c:v>0.758946</c:v>
                </c:pt>
                <c:pt idx="265">
                  <c:v>0.779615</c:v>
                </c:pt>
                <c:pt idx="266">
                  <c:v>0.770065</c:v>
                </c:pt>
                <c:pt idx="267">
                  <c:v>0.762044</c:v>
                </c:pt>
                <c:pt idx="268">
                  <c:v>0.763787</c:v>
                </c:pt>
                <c:pt idx="269">
                  <c:v>0.763804</c:v>
                </c:pt>
                <c:pt idx="270">
                  <c:v>0.763567</c:v>
                </c:pt>
                <c:pt idx="271">
                  <c:v>0.76928</c:v>
                </c:pt>
                <c:pt idx="272">
                  <c:v>0.748388</c:v>
                </c:pt>
                <c:pt idx="273">
                  <c:v>0.766998</c:v>
                </c:pt>
                <c:pt idx="274">
                  <c:v>0.772386</c:v>
                </c:pt>
                <c:pt idx="275">
                  <c:v>0.770153</c:v>
                </c:pt>
                <c:pt idx="276">
                  <c:v>0.745263</c:v>
                </c:pt>
                <c:pt idx="277">
                  <c:v>0.745263</c:v>
                </c:pt>
                <c:pt idx="278">
                  <c:v>0.758258</c:v>
                </c:pt>
                <c:pt idx="279">
                  <c:v>0.751411</c:v>
                </c:pt>
                <c:pt idx="280">
                  <c:v>0.799982</c:v>
                </c:pt>
                <c:pt idx="281">
                  <c:v>0.78598</c:v>
                </c:pt>
                <c:pt idx="282">
                  <c:v>0.78598</c:v>
                </c:pt>
                <c:pt idx="283">
                  <c:v>0.7676</c:v>
                </c:pt>
                <c:pt idx="284">
                  <c:v>0.772492</c:v>
                </c:pt>
                <c:pt idx="285">
                  <c:v>0.772496</c:v>
                </c:pt>
                <c:pt idx="286">
                  <c:v>0.778528</c:v>
                </c:pt>
                <c:pt idx="287">
                  <c:v>0.778528</c:v>
                </c:pt>
                <c:pt idx="288">
                  <c:v>0.73664</c:v>
                </c:pt>
                <c:pt idx="289">
                  <c:v>0.757265</c:v>
                </c:pt>
                <c:pt idx="290">
                  <c:v>0.757265</c:v>
                </c:pt>
                <c:pt idx="291">
                  <c:v>0.766607</c:v>
                </c:pt>
                <c:pt idx="292">
                  <c:v>0.795796</c:v>
                </c:pt>
                <c:pt idx="293">
                  <c:v>0.775845</c:v>
                </c:pt>
                <c:pt idx="294">
                  <c:v>0.765413</c:v>
                </c:pt>
                <c:pt idx="295">
                  <c:v>0.757267</c:v>
                </c:pt>
                <c:pt idx="296">
                  <c:v>0.775481</c:v>
                </c:pt>
                <c:pt idx="297">
                  <c:v>0.797802</c:v>
                </c:pt>
                <c:pt idx="298">
                  <c:v>0.80394</c:v>
                </c:pt>
                <c:pt idx="299">
                  <c:v>0.693528</c:v>
                </c:pt>
                <c:pt idx="300">
                  <c:v>0.760816</c:v>
                </c:pt>
                <c:pt idx="301">
                  <c:v>0.786895</c:v>
                </c:pt>
                <c:pt idx="302">
                  <c:v>0.76387</c:v>
                </c:pt>
                <c:pt idx="303">
                  <c:v>0.785856</c:v>
                </c:pt>
                <c:pt idx="304">
                  <c:v>0.804342</c:v>
                </c:pt>
                <c:pt idx="305">
                  <c:v>0.788501</c:v>
                </c:pt>
                <c:pt idx="306">
                  <c:v>0.790863</c:v>
                </c:pt>
                <c:pt idx="307">
                  <c:v>0.765194</c:v>
                </c:pt>
                <c:pt idx="308">
                  <c:v>0.794838</c:v>
                </c:pt>
                <c:pt idx="309">
                  <c:v>0.794838</c:v>
                </c:pt>
                <c:pt idx="310">
                  <c:v>0.780104</c:v>
                </c:pt>
                <c:pt idx="311">
                  <c:v>0.792766</c:v>
                </c:pt>
                <c:pt idx="312">
                  <c:v>0.792766</c:v>
                </c:pt>
                <c:pt idx="313">
                  <c:v>0.820316</c:v>
                </c:pt>
                <c:pt idx="314">
                  <c:v>0.781921</c:v>
                </c:pt>
                <c:pt idx="315">
                  <c:v>0.753997</c:v>
                </c:pt>
                <c:pt idx="316">
                  <c:v>0.779903</c:v>
                </c:pt>
                <c:pt idx="317">
                  <c:v>0.777654</c:v>
                </c:pt>
                <c:pt idx="318">
                  <c:v>0.783081</c:v>
                </c:pt>
                <c:pt idx="319">
                  <c:v>0.787781</c:v>
                </c:pt>
                <c:pt idx="320">
                  <c:v>0.757689</c:v>
                </c:pt>
                <c:pt idx="321">
                  <c:v>0.785105</c:v>
                </c:pt>
                <c:pt idx="322">
                  <c:v>0.786779</c:v>
                </c:pt>
                <c:pt idx="323">
                  <c:v>0.774928</c:v>
                </c:pt>
                <c:pt idx="324">
                  <c:v>0.793359</c:v>
                </c:pt>
                <c:pt idx="325">
                  <c:v>0.797534</c:v>
                </c:pt>
                <c:pt idx="326">
                  <c:v>0.797536</c:v>
                </c:pt>
                <c:pt idx="327">
                  <c:v>0.795954</c:v>
                </c:pt>
                <c:pt idx="328">
                  <c:v>0.784771</c:v>
                </c:pt>
                <c:pt idx="329">
                  <c:v>0.798591</c:v>
                </c:pt>
                <c:pt idx="330">
                  <c:v>0.798594</c:v>
                </c:pt>
                <c:pt idx="331">
                  <c:v>0.770082</c:v>
                </c:pt>
                <c:pt idx="332">
                  <c:v>0.78286</c:v>
                </c:pt>
                <c:pt idx="333">
                  <c:v>0.766865</c:v>
                </c:pt>
                <c:pt idx="334">
                  <c:v>0.780153</c:v>
                </c:pt>
                <c:pt idx="335">
                  <c:v>0.79536</c:v>
                </c:pt>
                <c:pt idx="336">
                  <c:v>0.79536</c:v>
                </c:pt>
                <c:pt idx="337">
                  <c:v>0.77521</c:v>
                </c:pt>
                <c:pt idx="338">
                  <c:v>0.807505</c:v>
                </c:pt>
                <c:pt idx="339">
                  <c:v>0.761654</c:v>
                </c:pt>
                <c:pt idx="340">
                  <c:v>0.784664</c:v>
                </c:pt>
                <c:pt idx="341">
                  <c:v>0.775113</c:v>
                </c:pt>
                <c:pt idx="342">
                  <c:v>0.796358</c:v>
                </c:pt>
                <c:pt idx="343">
                  <c:v>0.762376</c:v>
                </c:pt>
                <c:pt idx="344">
                  <c:v>0.762376</c:v>
                </c:pt>
                <c:pt idx="345">
                  <c:v>0.801098</c:v>
                </c:pt>
                <c:pt idx="346">
                  <c:v>0.783306</c:v>
                </c:pt>
                <c:pt idx="347">
                  <c:v>0.79339</c:v>
                </c:pt>
                <c:pt idx="348">
                  <c:v>0.77201</c:v>
                </c:pt>
                <c:pt idx="349">
                  <c:v>0.786783</c:v>
                </c:pt>
                <c:pt idx="350">
                  <c:v>0.787803</c:v>
                </c:pt>
                <c:pt idx="351">
                  <c:v>0.795458</c:v>
                </c:pt>
                <c:pt idx="352">
                  <c:v>0.78777</c:v>
                </c:pt>
                <c:pt idx="353">
                  <c:v>0.8187</c:v>
                </c:pt>
                <c:pt idx="354">
                  <c:v>0.818714</c:v>
                </c:pt>
                <c:pt idx="355">
                  <c:v>0.787344</c:v>
                </c:pt>
                <c:pt idx="356">
                  <c:v>0.826516</c:v>
                </c:pt>
                <c:pt idx="357">
                  <c:v>0.781134</c:v>
                </c:pt>
                <c:pt idx="358">
                  <c:v>0.812165</c:v>
                </c:pt>
                <c:pt idx="359">
                  <c:v>0.831374</c:v>
                </c:pt>
                <c:pt idx="360">
                  <c:v>0.802866</c:v>
                </c:pt>
                <c:pt idx="361">
                  <c:v>0.802162</c:v>
                </c:pt>
                <c:pt idx="362">
                  <c:v>0.815247</c:v>
                </c:pt>
                <c:pt idx="363">
                  <c:v>0.792932</c:v>
                </c:pt>
                <c:pt idx="364">
                  <c:v>0.814349</c:v>
                </c:pt>
                <c:pt idx="365">
                  <c:v>0.834731</c:v>
                </c:pt>
                <c:pt idx="366">
                  <c:v>0.786318</c:v>
                </c:pt>
                <c:pt idx="367">
                  <c:v>0.803204</c:v>
                </c:pt>
                <c:pt idx="368">
                  <c:v>0.797209</c:v>
                </c:pt>
                <c:pt idx="369">
                  <c:v>0.781436</c:v>
                </c:pt>
                <c:pt idx="370">
                  <c:v>0.806161</c:v>
                </c:pt>
                <c:pt idx="371">
                  <c:v>0.806161</c:v>
                </c:pt>
                <c:pt idx="372">
                  <c:v>0.809536</c:v>
                </c:pt>
                <c:pt idx="373">
                  <c:v>0.812914</c:v>
                </c:pt>
                <c:pt idx="374">
                  <c:v>0.795981</c:v>
                </c:pt>
                <c:pt idx="375">
                  <c:v>0.801265</c:v>
                </c:pt>
                <c:pt idx="376">
                  <c:v>0.801265</c:v>
                </c:pt>
                <c:pt idx="377">
                  <c:v>0.801265</c:v>
                </c:pt>
                <c:pt idx="378">
                  <c:v>0.801265</c:v>
                </c:pt>
                <c:pt idx="379">
                  <c:v>0.810559</c:v>
                </c:pt>
                <c:pt idx="380">
                  <c:v>0.809717</c:v>
                </c:pt>
                <c:pt idx="381">
                  <c:v>0.805542</c:v>
                </c:pt>
                <c:pt idx="382">
                  <c:v>0.8022</c:v>
                </c:pt>
                <c:pt idx="383">
                  <c:v>0.796446</c:v>
                </c:pt>
                <c:pt idx="384">
                  <c:v>0.796446</c:v>
                </c:pt>
                <c:pt idx="385">
                  <c:v>0.784538</c:v>
                </c:pt>
                <c:pt idx="386">
                  <c:v>0.804866</c:v>
                </c:pt>
                <c:pt idx="387">
                  <c:v>0.798221</c:v>
                </c:pt>
                <c:pt idx="388">
                  <c:v>0.80954</c:v>
                </c:pt>
                <c:pt idx="389">
                  <c:v>0.799962</c:v>
                </c:pt>
                <c:pt idx="390">
                  <c:v>0.828635</c:v>
                </c:pt>
                <c:pt idx="391">
                  <c:v>0.809266</c:v>
                </c:pt>
                <c:pt idx="392">
                  <c:v>0.832032</c:v>
                </c:pt>
                <c:pt idx="393">
                  <c:v>0.832033</c:v>
                </c:pt>
                <c:pt idx="394">
                  <c:v>0.814368</c:v>
                </c:pt>
                <c:pt idx="395">
                  <c:v>0.819313</c:v>
                </c:pt>
                <c:pt idx="396">
                  <c:v>0.798919</c:v>
                </c:pt>
                <c:pt idx="397">
                  <c:v>0.807434</c:v>
                </c:pt>
                <c:pt idx="398">
                  <c:v>0.802341</c:v>
                </c:pt>
                <c:pt idx="399">
                  <c:v>0.786015</c:v>
                </c:pt>
                <c:pt idx="400">
                  <c:v>0.816709</c:v>
                </c:pt>
                <c:pt idx="401">
                  <c:v>0.816709</c:v>
                </c:pt>
                <c:pt idx="402">
                  <c:v>0.793009</c:v>
                </c:pt>
                <c:pt idx="403">
                  <c:v>0.795302</c:v>
                </c:pt>
                <c:pt idx="404">
                  <c:v>0.811771</c:v>
                </c:pt>
                <c:pt idx="405">
                  <c:v>0.829219</c:v>
                </c:pt>
                <c:pt idx="406">
                  <c:v>0.789246</c:v>
                </c:pt>
                <c:pt idx="407">
                  <c:v>0.789856</c:v>
                </c:pt>
                <c:pt idx="408">
                  <c:v>0.831391</c:v>
                </c:pt>
                <c:pt idx="409">
                  <c:v>0.793453</c:v>
                </c:pt>
                <c:pt idx="410">
                  <c:v>0.793453</c:v>
                </c:pt>
                <c:pt idx="411">
                  <c:v>0.804301</c:v>
                </c:pt>
                <c:pt idx="412">
                  <c:v>0.746758</c:v>
                </c:pt>
                <c:pt idx="413">
                  <c:v>0.836933</c:v>
                </c:pt>
                <c:pt idx="414">
                  <c:v>0.814431</c:v>
                </c:pt>
                <c:pt idx="415">
                  <c:v>0.796256</c:v>
                </c:pt>
                <c:pt idx="416">
                  <c:v>0.824041</c:v>
                </c:pt>
                <c:pt idx="417">
                  <c:v>0.801086</c:v>
                </c:pt>
                <c:pt idx="418">
                  <c:v>0.822403</c:v>
                </c:pt>
                <c:pt idx="419">
                  <c:v>0.806648</c:v>
                </c:pt>
                <c:pt idx="420">
                  <c:v>0.806648</c:v>
                </c:pt>
                <c:pt idx="421">
                  <c:v>0.808252</c:v>
                </c:pt>
                <c:pt idx="422">
                  <c:v>0.814453</c:v>
                </c:pt>
                <c:pt idx="423">
                  <c:v>0.81871</c:v>
                </c:pt>
                <c:pt idx="424">
                  <c:v>0.818711</c:v>
                </c:pt>
                <c:pt idx="425">
                  <c:v>0.807979</c:v>
                </c:pt>
                <c:pt idx="426">
                  <c:v>0.807979</c:v>
                </c:pt>
                <c:pt idx="427">
                  <c:v>0.797711</c:v>
                </c:pt>
                <c:pt idx="428">
                  <c:v>0.789173</c:v>
                </c:pt>
                <c:pt idx="429">
                  <c:v>0.820765</c:v>
                </c:pt>
                <c:pt idx="430">
                  <c:v>0.83235</c:v>
                </c:pt>
                <c:pt idx="431">
                  <c:v>0.829904</c:v>
                </c:pt>
                <c:pt idx="432">
                  <c:v>0.833219</c:v>
                </c:pt>
                <c:pt idx="433">
                  <c:v>0.833219</c:v>
                </c:pt>
                <c:pt idx="434">
                  <c:v>0.823337</c:v>
                </c:pt>
                <c:pt idx="435">
                  <c:v>0.825741</c:v>
                </c:pt>
                <c:pt idx="436">
                  <c:v>0.793094</c:v>
                </c:pt>
                <c:pt idx="437">
                  <c:v>0.833496</c:v>
                </c:pt>
                <c:pt idx="438">
                  <c:v>0.807867</c:v>
                </c:pt>
                <c:pt idx="439">
                  <c:v>0.797793</c:v>
                </c:pt>
                <c:pt idx="440">
                  <c:v>0.850711</c:v>
                </c:pt>
                <c:pt idx="441">
                  <c:v>0.828012</c:v>
                </c:pt>
                <c:pt idx="442">
                  <c:v>0.82669</c:v>
                </c:pt>
                <c:pt idx="443">
                  <c:v>0.848464</c:v>
                </c:pt>
                <c:pt idx="444">
                  <c:v>0.848464</c:v>
                </c:pt>
                <c:pt idx="445">
                  <c:v>0.82015</c:v>
                </c:pt>
                <c:pt idx="446">
                  <c:v>0.82015</c:v>
                </c:pt>
                <c:pt idx="447">
                  <c:v>0.813772</c:v>
                </c:pt>
                <c:pt idx="448">
                  <c:v>0.848787</c:v>
                </c:pt>
                <c:pt idx="449">
                  <c:v>0.841449</c:v>
                </c:pt>
                <c:pt idx="450">
                  <c:v>0.805564</c:v>
                </c:pt>
                <c:pt idx="451">
                  <c:v>0.818386</c:v>
                </c:pt>
                <c:pt idx="452">
                  <c:v>0.830195</c:v>
                </c:pt>
                <c:pt idx="453">
                  <c:v>0.811903</c:v>
                </c:pt>
                <c:pt idx="454">
                  <c:v>0.827711</c:v>
                </c:pt>
                <c:pt idx="455">
                  <c:v>0.837785</c:v>
                </c:pt>
                <c:pt idx="456">
                  <c:v>0.815205</c:v>
                </c:pt>
                <c:pt idx="457">
                  <c:v>0.816472</c:v>
                </c:pt>
                <c:pt idx="458">
                  <c:v>0.863875</c:v>
                </c:pt>
                <c:pt idx="459">
                  <c:v>0.832964</c:v>
                </c:pt>
                <c:pt idx="460">
                  <c:v>0.822776</c:v>
                </c:pt>
                <c:pt idx="461">
                  <c:v>0.808548</c:v>
                </c:pt>
                <c:pt idx="462">
                  <c:v>0.850121</c:v>
                </c:pt>
                <c:pt idx="463">
                  <c:v>0.848923</c:v>
                </c:pt>
                <c:pt idx="464">
                  <c:v>0.857537</c:v>
                </c:pt>
                <c:pt idx="465">
                  <c:v>0.828437</c:v>
                </c:pt>
                <c:pt idx="466">
                  <c:v>0.8006</c:v>
                </c:pt>
                <c:pt idx="467">
                  <c:v>0.858117</c:v>
                </c:pt>
                <c:pt idx="468">
                  <c:v>0.858117</c:v>
                </c:pt>
                <c:pt idx="469">
                  <c:v>0.822363</c:v>
                </c:pt>
                <c:pt idx="470">
                  <c:v>0.791796</c:v>
                </c:pt>
                <c:pt idx="471">
                  <c:v>0.85212</c:v>
                </c:pt>
                <c:pt idx="472">
                  <c:v>0.80467</c:v>
                </c:pt>
                <c:pt idx="473">
                  <c:v>0.817311</c:v>
                </c:pt>
                <c:pt idx="474">
                  <c:v>0.849788</c:v>
                </c:pt>
                <c:pt idx="475">
                  <c:v>0.848787</c:v>
                </c:pt>
                <c:pt idx="476">
                  <c:v>0.809515</c:v>
                </c:pt>
                <c:pt idx="477">
                  <c:v>0.827279</c:v>
                </c:pt>
                <c:pt idx="478">
                  <c:v>0.827281</c:v>
                </c:pt>
                <c:pt idx="479">
                  <c:v>0.829674</c:v>
                </c:pt>
                <c:pt idx="480">
                  <c:v>0.829674</c:v>
                </c:pt>
                <c:pt idx="481">
                  <c:v>0.852371</c:v>
                </c:pt>
                <c:pt idx="482">
                  <c:v>0.852377</c:v>
                </c:pt>
                <c:pt idx="483">
                  <c:v>0.812446</c:v>
                </c:pt>
                <c:pt idx="484">
                  <c:v>0.819452</c:v>
                </c:pt>
                <c:pt idx="485">
                  <c:v>0.821971</c:v>
                </c:pt>
                <c:pt idx="486">
                  <c:v>0.81702</c:v>
                </c:pt>
                <c:pt idx="487">
                  <c:v>0.838081</c:v>
                </c:pt>
                <c:pt idx="488">
                  <c:v>0.859364</c:v>
                </c:pt>
                <c:pt idx="489">
                  <c:v>0.824779</c:v>
                </c:pt>
                <c:pt idx="490">
                  <c:v>0.824779</c:v>
                </c:pt>
                <c:pt idx="491">
                  <c:v>0.837988</c:v>
                </c:pt>
                <c:pt idx="492">
                  <c:v>0.858571</c:v>
                </c:pt>
                <c:pt idx="493">
                  <c:v>0.858571</c:v>
                </c:pt>
                <c:pt idx="494">
                  <c:v>0.838388</c:v>
                </c:pt>
                <c:pt idx="495">
                  <c:v>0.8384</c:v>
                </c:pt>
                <c:pt idx="496">
                  <c:v>0.813566</c:v>
                </c:pt>
                <c:pt idx="497">
                  <c:v>0.844453</c:v>
                </c:pt>
                <c:pt idx="498">
                  <c:v>0.855075</c:v>
                </c:pt>
                <c:pt idx="499">
                  <c:v>0.858431</c:v>
                </c:pt>
                <c:pt idx="500">
                  <c:v>0.821242</c:v>
                </c:pt>
                <c:pt idx="501">
                  <c:v>0.850616</c:v>
                </c:pt>
                <c:pt idx="502">
                  <c:v>0.825118</c:v>
                </c:pt>
                <c:pt idx="503">
                  <c:v>0.820753</c:v>
                </c:pt>
                <c:pt idx="504">
                  <c:v>0.822721</c:v>
                </c:pt>
                <c:pt idx="505">
                  <c:v>0.834046</c:v>
                </c:pt>
                <c:pt idx="506">
                  <c:v>0.834046</c:v>
                </c:pt>
                <c:pt idx="507">
                  <c:v>0.83174</c:v>
                </c:pt>
                <c:pt idx="508">
                  <c:v>0.851015</c:v>
                </c:pt>
                <c:pt idx="509">
                  <c:v>0.848943</c:v>
                </c:pt>
                <c:pt idx="510">
                  <c:v>0.813035</c:v>
                </c:pt>
                <c:pt idx="511">
                  <c:v>0.858834</c:v>
                </c:pt>
                <c:pt idx="512">
                  <c:v>0.852913</c:v>
                </c:pt>
                <c:pt idx="513">
                  <c:v>0.837272</c:v>
                </c:pt>
                <c:pt idx="514">
                  <c:v>0.837273</c:v>
                </c:pt>
                <c:pt idx="515">
                  <c:v>0.833898</c:v>
                </c:pt>
                <c:pt idx="516">
                  <c:v>0.833898</c:v>
                </c:pt>
                <c:pt idx="517">
                  <c:v>0.833559</c:v>
                </c:pt>
                <c:pt idx="518">
                  <c:v>0.849206</c:v>
                </c:pt>
                <c:pt idx="519">
                  <c:v>0.841134</c:v>
                </c:pt>
                <c:pt idx="520">
                  <c:v>0.869528</c:v>
                </c:pt>
                <c:pt idx="521">
                  <c:v>0.822227</c:v>
                </c:pt>
                <c:pt idx="522">
                  <c:v>0.822227</c:v>
                </c:pt>
                <c:pt idx="523">
                  <c:v>0.865545</c:v>
                </c:pt>
                <c:pt idx="524">
                  <c:v>0.833844</c:v>
                </c:pt>
                <c:pt idx="525">
                  <c:v>0.837327</c:v>
                </c:pt>
                <c:pt idx="526">
                  <c:v>0.854028</c:v>
                </c:pt>
                <c:pt idx="527">
                  <c:v>0.843981</c:v>
                </c:pt>
                <c:pt idx="528">
                  <c:v>0.837241</c:v>
                </c:pt>
                <c:pt idx="529">
                  <c:v>0.843525</c:v>
                </c:pt>
                <c:pt idx="530">
                  <c:v>0.829112</c:v>
                </c:pt>
                <c:pt idx="531">
                  <c:v>0.829111</c:v>
                </c:pt>
                <c:pt idx="532">
                  <c:v>0.860818</c:v>
                </c:pt>
                <c:pt idx="533">
                  <c:v>0.841771</c:v>
                </c:pt>
                <c:pt idx="534">
                  <c:v>0.841771</c:v>
                </c:pt>
                <c:pt idx="535">
                  <c:v>0.850822</c:v>
                </c:pt>
                <c:pt idx="536">
                  <c:v>0.850825</c:v>
                </c:pt>
                <c:pt idx="537">
                  <c:v>0.829103</c:v>
                </c:pt>
                <c:pt idx="538">
                  <c:v>0.862489</c:v>
                </c:pt>
                <c:pt idx="539">
                  <c:v>0.85626</c:v>
                </c:pt>
                <c:pt idx="540">
                  <c:v>0.864132</c:v>
                </c:pt>
                <c:pt idx="541">
                  <c:v>0.843786</c:v>
                </c:pt>
                <c:pt idx="542">
                  <c:v>0.844254</c:v>
                </c:pt>
                <c:pt idx="543">
                  <c:v>0.863612</c:v>
                </c:pt>
                <c:pt idx="544">
                  <c:v>0.839488</c:v>
                </c:pt>
                <c:pt idx="545">
                  <c:v>0.862007</c:v>
                </c:pt>
                <c:pt idx="546">
                  <c:v>0.842152</c:v>
                </c:pt>
                <c:pt idx="547">
                  <c:v>0.882728</c:v>
                </c:pt>
                <c:pt idx="548">
                  <c:v>0.843311</c:v>
                </c:pt>
                <c:pt idx="549">
                  <c:v>0.824693</c:v>
                </c:pt>
                <c:pt idx="550">
                  <c:v>0.848016</c:v>
                </c:pt>
                <c:pt idx="551">
                  <c:v>0.8816</c:v>
                </c:pt>
                <c:pt idx="552">
                  <c:v>0.820842</c:v>
                </c:pt>
                <c:pt idx="553">
                  <c:v>0.852403</c:v>
                </c:pt>
                <c:pt idx="554">
                  <c:v>0.857056</c:v>
                </c:pt>
                <c:pt idx="555">
                  <c:v>0.83927</c:v>
                </c:pt>
                <c:pt idx="556">
                  <c:v>0.8417</c:v>
                </c:pt>
                <c:pt idx="557">
                  <c:v>0.851983</c:v>
                </c:pt>
                <c:pt idx="558">
                  <c:v>0.823355</c:v>
                </c:pt>
                <c:pt idx="559">
                  <c:v>0.849959</c:v>
                </c:pt>
                <c:pt idx="560">
                  <c:v>0.815264</c:v>
                </c:pt>
                <c:pt idx="561">
                  <c:v>0.860771</c:v>
                </c:pt>
                <c:pt idx="562">
                  <c:v>0.878487</c:v>
                </c:pt>
                <c:pt idx="563">
                  <c:v>0.861221</c:v>
                </c:pt>
                <c:pt idx="564">
                  <c:v>0.845274</c:v>
                </c:pt>
                <c:pt idx="565">
                  <c:v>0.862393</c:v>
                </c:pt>
                <c:pt idx="566">
                  <c:v>0.875557</c:v>
                </c:pt>
                <c:pt idx="567">
                  <c:v>0.81824</c:v>
                </c:pt>
                <c:pt idx="568">
                  <c:v>0.843149</c:v>
                </c:pt>
                <c:pt idx="569">
                  <c:v>0.843149</c:v>
                </c:pt>
                <c:pt idx="570">
                  <c:v>0.837845</c:v>
                </c:pt>
                <c:pt idx="571">
                  <c:v>0.85313</c:v>
                </c:pt>
                <c:pt idx="572">
                  <c:v>0.82515</c:v>
                </c:pt>
                <c:pt idx="573">
                  <c:v>0.880282</c:v>
                </c:pt>
                <c:pt idx="574">
                  <c:v>0.839256</c:v>
                </c:pt>
                <c:pt idx="575">
                  <c:v>0.891003</c:v>
                </c:pt>
                <c:pt idx="576">
                  <c:v>0.87405</c:v>
                </c:pt>
                <c:pt idx="577">
                  <c:v>0.82901</c:v>
                </c:pt>
                <c:pt idx="578">
                  <c:v>0.848282</c:v>
                </c:pt>
                <c:pt idx="579">
                  <c:v>0.852854</c:v>
                </c:pt>
                <c:pt idx="580">
                  <c:v>0.836986</c:v>
                </c:pt>
                <c:pt idx="581">
                  <c:v>0.864404</c:v>
                </c:pt>
                <c:pt idx="582">
                  <c:v>0.846506</c:v>
                </c:pt>
                <c:pt idx="583">
                  <c:v>0.877675</c:v>
                </c:pt>
                <c:pt idx="584">
                  <c:v>0.877675</c:v>
                </c:pt>
                <c:pt idx="585">
                  <c:v>0.881149</c:v>
                </c:pt>
                <c:pt idx="586">
                  <c:v>0.835435</c:v>
                </c:pt>
                <c:pt idx="587">
                  <c:v>0.878297</c:v>
                </c:pt>
                <c:pt idx="588">
                  <c:v>0.869284</c:v>
                </c:pt>
                <c:pt idx="589">
                  <c:v>0.865823</c:v>
                </c:pt>
                <c:pt idx="590">
                  <c:v>0.863805</c:v>
                </c:pt>
                <c:pt idx="591">
                  <c:v>0.844816</c:v>
                </c:pt>
                <c:pt idx="592">
                  <c:v>0.872439</c:v>
                </c:pt>
                <c:pt idx="593">
                  <c:v>0.861438</c:v>
                </c:pt>
                <c:pt idx="594">
                  <c:v>0.851499</c:v>
                </c:pt>
                <c:pt idx="595">
                  <c:v>0.851499</c:v>
                </c:pt>
                <c:pt idx="596">
                  <c:v>0.877043</c:v>
                </c:pt>
                <c:pt idx="597">
                  <c:v>0.884372</c:v>
                </c:pt>
                <c:pt idx="598">
                  <c:v>0.851114</c:v>
                </c:pt>
                <c:pt idx="599">
                  <c:v>0.852263</c:v>
                </c:pt>
                <c:pt idx="600">
                  <c:v>0.86009</c:v>
                </c:pt>
                <c:pt idx="601">
                  <c:v>0.85908</c:v>
                </c:pt>
                <c:pt idx="602">
                  <c:v>0.85908</c:v>
                </c:pt>
                <c:pt idx="603">
                  <c:v>0.85076</c:v>
                </c:pt>
                <c:pt idx="604">
                  <c:v>0.872129</c:v>
                </c:pt>
                <c:pt idx="605">
                  <c:v>0.848917</c:v>
                </c:pt>
                <c:pt idx="606">
                  <c:v>0.867865</c:v>
                </c:pt>
                <c:pt idx="607">
                  <c:v>0.852218</c:v>
                </c:pt>
                <c:pt idx="608">
                  <c:v>0.885293</c:v>
                </c:pt>
                <c:pt idx="609">
                  <c:v>0.840985</c:v>
                </c:pt>
                <c:pt idx="610">
                  <c:v>0.858088</c:v>
                </c:pt>
                <c:pt idx="611">
                  <c:v>0.858088</c:v>
                </c:pt>
                <c:pt idx="612">
                  <c:v>0.852766</c:v>
                </c:pt>
                <c:pt idx="613">
                  <c:v>0.414925</c:v>
                </c:pt>
                <c:pt idx="614">
                  <c:v>0.860642</c:v>
                </c:pt>
                <c:pt idx="615">
                  <c:v>0.833913</c:v>
                </c:pt>
                <c:pt idx="616">
                  <c:v>0.856437</c:v>
                </c:pt>
                <c:pt idx="617">
                  <c:v>0.840155</c:v>
                </c:pt>
                <c:pt idx="618">
                  <c:v>0.882015</c:v>
                </c:pt>
                <c:pt idx="619">
                  <c:v>0.84733</c:v>
                </c:pt>
                <c:pt idx="620">
                  <c:v>0.850298</c:v>
                </c:pt>
                <c:pt idx="621">
                  <c:v>0.853454</c:v>
                </c:pt>
                <c:pt idx="622">
                  <c:v>0.857489</c:v>
                </c:pt>
                <c:pt idx="623">
                  <c:v>0.857489</c:v>
                </c:pt>
                <c:pt idx="624">
                  <c:v>0.859318</c:v>
                </c:pt>
                <c:pt idx="625">
                  <c:v>0.861306</c:v>
                </c:pt>
                <c:pt idx="626">
                  <c:v>0.877014</c:v>
                </c:pt>
                <c:pt idx="627">
                  <c:v>0.886244</c:v>
                </c:pt>
                <c:pt idx="628">
                  <c:v>0.86072</c:v>
                </c:pt>
                <c:pt idx="629">
                  <c:v>0.852901</c:v>
                </c:pt>
                <c:pt idx="630">
                  <c:v>0.859089</c:v>
                </c:pt>
                <c:pt idx="631">
                  <c:v>0.888918</c:v>
                </c:pt>
                <c:pt idx="632">
                  <c:v>0.854951</c:v>
                </c:pt>
                <c:pt idx="633">
                  <c:v>0.842443</c:v>
                </c:pt>
                <c:pt idx="634">
                  <c:v>0.842443</c:v>
                </c:pt>
                <c:pt idx="635">
                  <c:v>0.849821</c:v>
                </c:pt>
                <c:pt idx="636">
                  <c:v>0.849821</c:v>
                </c:pt>
                <c:pt idx="637">
                  <c:v>0.849821</c:v>
                </c:pt>
                <c:pt idx="638">
                  <c:v>0.849821</c:v>
                </c:pt>
                <c:pt idx="639">
                  <c:v>0.876841</c:v>
                </c:pt>
                <c:pt idx="640">
                  <c:v>0.85977</c:v>
                </c:pt>
                <c:pt idx="641">
                  <c:v>0.865352</c:v>
                </c:pt>
                <c:pt idx="642">
                  <c:v>0.857328</c:v>
                </c:pt>
                <c:pt idx="643">
                  <c:v>0.899791</c:v>
                </c:pt>
                <c:pt idx="644">
                  <c:v>0.897437</c:v>
                </c:pt>
                <c:pt idx="645">
                  <c:v>0.884531</c:v>
                </c:pt>
                <c:pt idx="646">
                  <c:v>0.8652</c:v>
                </c:pt>
                <c:pt idx="647">
                  <c:v>0.852148</c:v>
                </c:pt>
                <c:pt idx="648">
                  <c:v>0.880696</c:v>
                </c:pt>
                <c:pt idx="649">
                  <c:v>0.884936</c:v>
                </c:pt>
                <c:pt idx="650">
                  <c:v>0.859843</c:v>
                </c:pt>
                <c:pt idx="651">
                  <c:v>0.848787</c:v>
                </c:pt>
                <c:pt idx="652">
                  <c:v>0.852048</c:v>
                </c:pt>
                <c:pt idx="653">
                  <c:v>0.857512</c:v>
                </c:pt>
                <c:pt idx="654">
                  <c:v>0.85702</c:v>
                </c:pt>
                <c:pt idx="655">
                  <c:v>0.859328</c:v>
                </c:pt>
                <c:pt idx="656">
                  <c:v>0.845351</c:v>
                </c:pt>
                <c:pt idx="657">
                  <c:v>0.845351</c:v>
                </c:pt>
                <c:pt idx="658">
                  <c:v>0.855512</c:v>
                </c:pt>
                <c:pt idx="659">
                  <c:v>0.883137</c:v>
                </c:pt>
                <c:pt idx="660">
                  <c:v>0.863215</c:v>
                </c:pt>
                <c:pt idx="661">
                  <c:v>0.863215</c:v>
                </c:pt>
                <c:pt idx="662">
                  <c:v>0.876676</c:v>
                </c:pt>
                <c:pt idx="663">
                  <c:v>0.869833</c:v>
                </c:pt>
                <c:pt idx="664">
                  <c:v>0.89101</c:v>
                </c:pt>
                <c:pt idx="665">
                  <c:v>0.871208</c:v>
                </c:pt>
                <c:pt idx="666">
                  <c:v>0.888774</c:v>
                </c:pt>
                <c:pt idx="667">
                  <c:v>0.855435</c:v>
                </c:pt>
                <c:pt idx="668">
                  <c:v>0.853932</c:v>
                </c:pt>
                <c:pt idx="669">
                  <c:v>0.869016</c:v>
                </c:pt>
                <c:pt idx="670">
                  <c:v>0.869016</c:v>
                </c:pt>
                <c:pt idx="671">
                  <c:v>0.90565</c:v>
                </c:pt>
                <c:pt idx="672">
                  <c:v>0.865608</c:v>
                </c:pt>
                <c:pt idx="673">
                  <c:v>0.89116</c:v>
                </c:pt>
                <c:pt idx="674">
                  <c:v>0.891241</c:v>
                </c:pt>
                <c:pt idx="675">
                  <c:v>0.896905</c:v>
                </c:pt>
                <c:pt idx="676">
                  <c:v>0.862771</c:v>
                </c:pt>
                <c:pt idx="677">
                  <c:v>0.896626</c:v>
                </c:pt>
                <c:pt idx="678">
                  <c:v>0.874227</c:v>
                </c:pt>
                <c:pt idx="679">
                  <c:v>0.863251</c:v>
                </c:pt>
                <c:pt idx="680">
                  <c:v>0.854719</c:v>
                </c:pt>
                <c:pt idx="681">
                  <c:v>0.893044</c:v>
                </c:pt>
                <c:pt idx="682">
                  <c:v>0.872383</c:v>
                </c:pt>
                <c:pt idx="683">
                  <c:v>0.871442</c:v>
                </c:pt>
                <c:pt idx="684">
                  <c:v>0.855432</c:v>
                </c:pt>
                <c:pt idx="685">
                  <c:v>0.873071</c:v>
                </c:pt>
                <c:pt idx="686">
                  <c:v>0.880607</c:v>
                </c:pt>
                <c:pt idx="687">
                  <c:v>0.899466</c:v>
                </c:pt>
                <c:pt idx="688">
                  <c:v>0.899466</c:v>
                </c:pt>
                <c:pt idx="689">
                  <c:v>0.869744</c:v>
                </c:pt>
                <c:pt idx="690">
                  <c:v>0.897194</c:v>
                </c:pt>
                <c:pt idx="691">
                  <c:v>0.855158</c:v>
                </c:pt>
                <c:pt idx="692">
                  <c:v>0.866791</c:v>
                </c:pt>
                <c:pt idx="693">
                  <c:v>0.874281</c:v>
                </c:pt>
                <c:pt idx="694">
                  <c:v>0.866042</c:v>
                </c:pt>
                <c:pt idx="695">
                  <c:v>0.878174</c:v>
                </c:pt>
                <c:pt idx="696">
                  <c:v>0.876364</c:v>
                </c:pt>
                <c:pt idx="697">
                  <c:v>0.863107</c:v>
                </c:pt>
                <c:pt idx="698">
                  <c:v>0.863107</c:v>
                </c:pt>
                <c:pt idx="699">
                  <c:v>0.863107</c:v>
                </c:pt>
                <c:pt idx="700">
                  <c:v>0.863107</c:v>
                </c:pt>
                <c:pt idx="701">
                  <c:v>0.872798</c:v>
                </c:pt>
                <c:pt idx="702">
                  <c:v>0.866355</c:v>
                </c:pt>
                <c:pt idx="703">
                  <c:v>0.878763</c:v>
                </c:pt>
                <c:pt idx="704">
                  <c:v>0.878764</c:v>
                </c:pt>
                <c:pt idx="705">
                  <c:v>0.889949</c:v>
                </c:pt>
                <c:pt idx="706">
                  <c:v>0.910476</c:v>
                </c:pt>
                <c:pt idx="707">
                  <c:v>0.873886</c:v>
                </c:pt>
                <c:pt idx="708">
                  <c:v>0.873887</c:v>
                </c:pt>
                <c:pt idx="709">
                  <c:v>0.901652</c:v>
                </c:pt>
                <c:pt idx="710">
                  <c:v>0.870761</c:v>
                </c:pt>
                <c:pt idx="711">
                  <c:v>0.871675</c:v>
                </c:pt>
                <c:pt idx="712">
                  <c:v>0.865629</c:v>
                </c:pt>
                <c:pt idx="713">
                  <c:v>0.897913</c:v>
                </c:pt>
                <c:pt idx="714">
                  <c:v>0.897913</c:v>
                </c:pt>
                <c:pt idx="715">
                  <c:v>0.86645</c:v>
                </c:pt>
                <c:pt idx="716">
                  <c:v>0.871213</c:v>
                </c:pt>
                <c:pt idx="717">
                  <c:v>0.868793</c:v>
                </c:pt>
                <c:pt idx="718">
                  <c:v>0.901064</c:v>
                </c:pt>
                <c:pt idx="719">
                  <c:v>0.871491</c:v>
                </c:pt>
                <c:pt idx="720">
                  <c:v>0.871491</c:v>
                </c:pt>
                <c:pt idx="721">
                  <c:v>0.864545</c:v>
                </c:pt>
                <c:pt idx="722">
                  <c:v>0.875207</c:v>
                </c:pt>
                <c:pt idx="723">
                  <c:v>0.874784</c:v>
                </c:pt>
                <c:pt idx="724">
                  <c:v>0.874784</c:v>
                </c:pt>
                <c:pt idx="725">
                  <c:v>0.864954</c:v>
                </c:pt>
                <c:pt idx="726">
                  <c:v>0.864954</c:v>
                </c:pt>
                <c:pt idx="727">
                  <c:v>0.880913</c:v>
                </c:pt>
                <c:pt idx="728">
                  <c:v>0.858489</c:v>
                </c:pt>
                <c:pt idx="729">
                  <c:v>0.858489</c:v>
                </c:pt>
                <c:pt idx="730">
                  <c:v>0.893504</c:v>
                </c:pt>
                <c:pt idx="731">
                  <c:v>0.875191</c:v>
                </c:pt>
                <c:pt idx="732">
                  <c:v>0.875191</c:v>
                </c:pt>
                <c:pt idx="733">
                  <c:v>0.875823</c:v>
                </c:pt>
                <c:pt idx="734">
                  <c:v>0.875823</c:v>
                </c:pt>
                <c:pt idx="735">
                  <c:v>0.916778</c:v>
                </c:pt>
                <c:pt idx="736">
                  <c:v>0.870071</c:v>
                </c:pt>
                <c:pt idx="737">
                  <c:v>0.870071</c:v>
                </c:pt>
                <c:pt idx="738">
                  <c:v>0.907706</c:v>
                </c:pt>
                <c:pt idx="739">
                  <c:v>0.85618</c:v>
                </c:pt>
                <c:pt idx="740">
                  <c:v>0.863096</c:v>
                </c:pt>
                <c:pt idx="741">
                  <c:v>0.85415</c:v>
                </c:pt>
                <c:pt idx="742">
                  <c:v>0.875299</c:v>
                </c:pt>
                <c:pt idx="743">
                  <c:v>0.875299</c:v>
                </c:pt>
                <c:pt idx="744">
                  <c:v>0.900663</c:v>
                </c:pt>
                <c:pt idx="745">
                  <c:v>0.88994</c:v>
                </c:pt>
                <c:pt idx="746">
                  <c:v>0.88994</c:v>
                </c:pt>
                <c:pt idx="747">
                  <c:v>0.870267</c:v>
                </c:pt>
                <c:pt idx="748">
                  <c:v>0.878903</c:v>
                </c:pt>
                <c:pt idx="749">
                  <c:v>0.873736</c:v>
                </c:pt>
                <c:pt idx="750">
                  <c:v>0.857824</c:v>
                </c:pt>
                <c:pt idx="751">
                  <c:v>0.857824</c:v>
                </c:pt>
                <c:pt idx="752">
                  <c:v>0.871856</c:v>
                </c:pt>
                <c:pt idx="753">
                  <c:v>0.901161</c:v>
                </c:pt>
                <c:pt idx="754">
                  <c:v>0.901161</c:v>
                </c:pt>
                <c:pt idx="755">
                  <c:v>0.869836</c:v>
                </c:pt>
                <c:pt idx="756">
                  <c:v>0.856807</c:v>
                </c:pt>
                <c:pt idx="757">
                  <c:v>0.879518</c:v>
                </c:pt>
                <c:pt idx="758">
                  <c:v>0.876292</c:v>
                </c:pt>
                <c:pt idx="759">
                  <c:v>0.887694</c:v>
                </c:pt>
                <c:pt idx="760">
                  <c:v>0.874719</c:v>
                </c:pt>
                <c:pt idx="761">
                  <c:v>0.874719</c:v>
                </c:pt>
                <c:pt idx="762">
                  <c:v>0.871618</c:v>
                </c:pt>
                <c:pt idx="763">
                  <c:v>0.871618</c:v>
                </c:pt>
                <c:pt idx="764">
                  <c:v>0.867996</c:v>
                </c:pt>
                <c:pt idx="765">
                  <c:v>0.867996</c:v>
                </c:pt>
                <c:pt idx="766">
                  <c:v>0.863912</c:v>
                </c:pt>
                <c:pt idx="767">
                  <c:v>0.872884</c:v>
                </c:pt>
                <c:pt idx="768">
                  <c:v>0.8339</c:v>
                </c:pt>
                <c:pt idx="769">
                  <c:v>0.897358</c:v>
                </c:pt>
                <c:pt idx="770">
                  <c:v>0.897358</c:v>
                </c:pt>
                <c:pt idx="771">
                  <c:v>0.89259</c:v>
                </c:pt>
                <c:pt idx="772">
                  <c:v>0.896022</c:v>
                </c:pt>
                <c:pt idx="773">
                  <c:v>0.896022</c:v>
                </c:pt>
                <c:pt idx="774">
                  <c:v>0.907465</c:v>
                </c:pt>
                <c:pt idx="775">
                  <c:v>0.903012</c:v>
                </c:pt>
                <c:pt idx="776">
                  <c:v>0.903014</c:v>
                </c:pt>
                <c:pt idx="777">
                  <c:v>0.873154</c:v>
                </c:pt>
                <c:pt idx="778">
                  <c:v>0.877808</c:v>
                </c:pt>
                <c:pt idx="779">
                  <c:v>0.909851</c:v>
                </c:pt>
                <c:pt idx="780">
                  <c:v>0.911136</c:v>
                </c:pt>
                <c:pt idx="781">
                  <c:v>0.911136</c:v>
                </c:pt>
                <c:pt idx="782">
                  <c:v>0.909774</c:v>
                </c:pt>
                <c:pt idx="783">
                  <c:v>0.898993</c:v>
                </c:pt>
                <c:pt idx="784">
                  <c:v>0.898994</c:v>
                </c:pt>
                <c:pt idx="785">
                  <c:v>0.879524</c:v>
                </c:pt>
                <c:pt idx="786">
                  <c:v>0.913103</c:v>
                </c:pt>
                <c:pt idx="787">
                  <c:v>0.908336</c:v>
                </c:pt>
                <c:pt idx="788">
                  <c:v>0.89396</c:v>
                </c:pt>
                <c:pt idx="789">
                  <c:v>0.89396</c:v>
                </c:pt>
                <c:pt idx="790">
                  <c:v>0.89396</c:v>
                </c:pt>
                <c:pt idx="791">
                  <c:v>0.88296</c:v>
                </c:pt>
                <c:pt idx="792">
                  <c:v>0.88296</c:v>
                </c:pt>
                <c:pt idx="793">
                  <c:v>0.868747</c:v>
                </c:pt>
                <c:pt idx="794">
                  <c:v>0.884956</c:v>
                </c:pt>
                <c:pt idx="795">
                  <c:v>0.884956</c:v>
                </c:pt>
                <c:pt idx="796">
                  <c:v>0.88534</c:v>
                </c:pt>
                <c:pt idx="797">
                  <c:v>0.886694</c:v>
                </c:pt>
                <c:pt idx="798">
                  <c:v>0.917043</c:v>
                </c:pt>
                <c:pt idx="799">
                  <c:v>0.892744</c:v>
                </c:pt>
                <c:pt idx="800">
                  <c:v>0.892744</c:v>
                </c:pt>
                <c:pt idx="801">
                  <c:v>0.892744</c:v>
                </c:pt>
                <c:pt idx="802">
                  <c:v>0.892744</c:v>
                </c:pt>
                <c:pt idx="803">
                  <c:v>0.903727</c:v>
                </c:pt>
                <c:pt idx="804">
                  <c:v>0.903727</c:v>
                </c:pt>
                <c:pt idx="805">
                  <c:v>0.903727</c:v>
                </c:pt>
                <c:pt idx="806">
                  <c:v>0.903727</c:v>
                </c:pt>
                <c:pt idx="807">
                  <c:v>0.903725</c:v>
                </c:pt>
                <c:pt idx="808">
                  <c:v>0.903725</c:v>
                </c:pt>
                <c:pt idx="809">
                  <c:v>0.918687</c:v>
                </c:pt>
                <c:pt idx="810">
                  <c:v>0.918687</c:v>
                </c:pt>
                <c:pt idx="811">
                  <c:v>0.915891</c:v>
                </c:pt>
                <c:pt idx="812">
                  <c:v>0.921653</c:v>
                </c:pt>
                <c:pt idx="813">
                  <c:v>0.878052</c:v>
                </c:pt>
                <c:pt idx="814">
                  <c:v>0.913124</c:v>
                </c:pt>
                <c:pt idx="815">
                  <c:v>0.863123</c:v>
                </c:pt>
                <c:pt idx="816">
                  <c:v>0.880799</c:v>
                </c:pt>
                <c:pt idx="817">
                  <c:v>0.878682</c:v>
                </c:pt>
                <c:pt idx="818">
                  <c:v>0.880557</c:v>
                </c:pt>
                <c:pt idx="819">
                  <c:v>0.880558</c:v>
                </c:pt>
                <c:pt idx="820">
                  <c:v>0.921248</c:v>
                </c:pt>
                <c:pt idx="821">
                  <c:v>0.91744</c:v>
                </c:pt>
                <c:pt idx="822">
                  <c:v>0.874691</c:v>
                </c:pt>
                <c:pt idx="823">
                  <c:v>0.886163</c:v>
                </c:pt>
                <c:pt idx="824">
                  <c:v>0.903233</c:v>
                </c:pt>
                <c:pt idx="825">
                  <c:v>0.906876</c:v>
                </c:pt>
                <c:pt idx="826">
                  <c:v>0.907419</c:v>
                </c:pt>
                <c:pt idx="827">
                  <c:v>0.881922</c:v>
                </c:pt>
                <c:pt idx="828">
                  <c:v>0.881922</c:v>
                </c:pt>
                <c:pt idx="829">
                  <c:v>0.917643</c:v>
                </c:pt>
                <c:pt idx="830">
                  <c:v>0.883645</c:v>
                </c:pt>
                <c:pt idx="831">
                  <c:v>0.883644</c:v>
                </c:pt>
                <c:pt idx="832">
                  <c:v>0.894818</c:v>
                </c:pt>
                <c:pt idx="833">
                  <c:v>0.886131</c:v>
                </c:pt>
                <c:pt idx="834">
                  <c:v>0.886132</c:v>
                </c:pt>
                <c:pt idx="835">
                  <c:v>0.903951</c:v>
                </c:pt>
                <c:pt idx="836">
                  <c:v>0.912117</c:v>
                </c:pt>
                <c:pt idx="837">
                  <c:v>0.913399</c:v>
                </c:pt>
                <c:pt idx="838">
                  <c:v>0.893286</c:v>
                </c:pt>
                <c:pt idx="839">
                  <c:v>0.893287</c:v>
                </c:pt>
                <c:pt idx="840">
                  <c:v>0.908371</c:v>
                </c:pt>
                <c:pt idx="841">
                  <c:v>0.88229</c:v>
                </c:pt>
                <c:pt idx="842">
                  <c:v>0.888876</c:v>
                </c:pt>
                <c:pt idx="843">
                  <c:v>0.888876</c:v>
                </c:pt>
                <c:pt idx="844">
                  <c:v>0.922647</c:v>
                </c:pt>
                <c:pt idx="845">
                  <c:v>0.885548</c:v>
                </c:pt>
                <c:pt idx="846">
                  <c:v>0.914123</c:v>
                </c:pt>
                <c:pt idx="847">
                  <c:v>0.880629</c:v>
                </c:pt>
                <c:pt idx="848">
                  <c:v>0.853377</c:v>
                </c:pt>
                <c:pt idx="849">
                  <c:v>0.896485</c:v>
                </c:pt>
                <c:pt idx="850">
                  <c:v>0.910559</c:v>
                </c:pt>
                <c:pt idx="851">
                  <c:v>0.896007</c:v>
                </c:pt>
                <c:pt idx="852">
                  <c:v>0.447654</c:v>
                </c:pt>
                <c:pt idx="853">
                  <c:v>0.879993</c:v>
                </c:pt>
                <c:pt idx="854">
                  <c:v>0.89496</c:v>
                </c:pt>
                <c:pt idx="855">
                  <c:v>0.889522</c:v>
                </c:pt>
                <c:pt idx="856">
                  <c:v>0.909157</c:v>
                </c:pt>
                <c:pt idx="857">
                  <c:v>0.472247</c:v>
                </c:pt>
                <c:pt idx="858">
                  <c:v>0.882692</c:v>
                </c:pt>
                <c:pt idx="859">
                  <c:v>0.885503</c:v>
                </c:pt>
                <c:pt idx="860">
                  <c:v>0.885503</c:v>
                </c:pt>
                <c:pt idx="861">
                  <c:v>0.898448</c:v>
                </c:pt>
                <c:pt idx="862">
                  <c:v>0.898449</c:v>
                </c:pt>
                <c:pt idx="863">
                  <c:v>0.453377</c:v>
                </c:pt>
                <c:pt idx="864">
                  <c:v>0.896816</c:v>
                </c:pt>
                <c:pt idx="865">
                  <c:v>0.902426</c:v>
                </c:pt>
                <c:pt idx="866">
                  <c:v>0.897778</c:v>
                </c:pt>
                <c:pt idx="867">
                  <c:v>0.904016</c:v>
                </c:pt>
                <c:pt idx="868">
                  <c:v>0.904016</c:v>
                </c:pt>
                <c:pt idx="869">
                  <c:v>0.912885</c:v>
                </c:pt>
                <c:pt idx="870">
                  <c:v>0.904274</c:v>
                </c:pt>
                <c:pt idx="871">
                  <c:v>0.904274</c:v>
                </c:pt>
                <c:pt idx="872">
                  <c:v>0.836976</c:v>
                </c:pt>
                <c:pt idx="873">
                  <c:v>0.930619</c:v>
                </c:pt>
                <c:pt idx="874">
                  <c:v>0.89885</c:v>
                </c:pt>
                <c:pt idx="875">
                  <c:v>0.892116</c:v>
                </c:pt>
                <c:pt idx="876">
                  <c:v>0.932421</c:v>
                </c:pt>
                <c:pt idx="877">
                  <c:v>0.932421</c:v>
                </c:pt>
                <c:pt idx="878">
                  <c:v>0.914783</c:v>
                </c:pt>
                <c:pt idx="879">
                  <c:v>0.913286</c:v>
                </c:pt>
                <c:pt idx="880">
                  <c:v>0.911388</c:v>
                </c:pt>
                <c:pt idx="881">
                  <c:v>0.90146</c:v>
                </c:pt>
                <c:pt idx="882">
                  <c:v>0.925438</c:v>
                </c:pt>
                <c:pt idx="883">
                  <c:v>0.920412</c:v>
                </c:pt>
                <c:pt idx="884">
                  <c:v>0.898141</c:v>
                </c:pt>
                <c:pt idx="885">
                  <c:v>0.93266</c:v>
                </c:pt>
                <c:pt idx="886">
                  <c:v>0.906204</c:v>
                </c:pt>
                <c:pt idx="887">
                  <c:v>0.938211</c:v>
                </c:pt>
                <c:pt idx="888">
                  <c:v>0.938211</c:v>
                </c:pt>
                <c:pt idx="889">
                  <c:v>0.932302</c:v>
                </c:pt>
                <c:pt idx="890">
                  <c:v>0.932303</c:v>
                </c:pt>
                <c:pt idx="891">
                  <c:v>0.928869</c:v>
                </c:pt>
                <c:pt idx="892">
                  <c:v>0.928869</c:v>
                </c:pt>
                <c:pt idx="893">
                  <c:v>0.898222</c:v>
                </c:pt>
                <c:pt idx="894">
                  <c:v>0.934803</c:v>
                </c:pt>
                <c:pt idx="895">
                  <c:v>0.913207</c:v>
                </c:pt>
                <c:pt idx="896">
                  <c:v>0.938209</c:v>
                </c:pt>
                <c:pt idx="897">
                  <c:v>0.938209</c:v>
                </c:pt>
                <c:pt idx="898">
                  <c:v>0.914687</c:v>
                </c:pt>
                <c:pt idx="899">
                  <c:v>0.909493</c:v>
                </c:pt>
                <c:pt idx="900">
                  <c:v>0.933287</c:v>
                </c:pt>
                <c:pt idx="901">
                  <c:v>0.918736</c:v>
                </c:pt>
                <c:pt idx="902">
                  <c:v>0.449326</c:v>
                </c:pt>
                <c:pt idx="903">
                  <c:v>0.449326</c:v>
                </c:pt>
                <c:pt idx="904">
                  <c:v>0.449326</c:v>
                </c:pt>
                <c:pt idx="905">
                  <c:v>0.449326</c:v>
                </c:pt>
                <c:pt idx="906">
                  <c:v>0.919732</c:v>
                </c:pt>
                <c:pt idx="907">
                  <c:v>0.909068</c:v>
                </c:pt>
                <c:pt idx="908">
                  <c:v>0.909068</c:v>
                </c:pt>
                <c:pt idx="909">
                  <c:v>0.906408</c:v>
                </c:pt>
                <c:pt idx="910">
                  <c:v>0.915895</c:v>
                </c:pt>
                <c:pt idx="911">
                  <c:v>0.897968</c:v>
                </c:pt>
                <c:pt idx="912">
                  <c:v>0.905852</c:v>
                </c:pt>
                <c:pt idx="913">
                  <c:v>0.907521</c:v>
                </c:pt>
                <c:pt idx="914">
                  <c:v>0.930607</c:v>
                </c:pt>
                <c:pt idx="915">
                  <c:v>0.878979</c:v>
                </c:pt>
                <c:pt idx="916">
                  <c:v>0.940074</c:v>
                </c:pt>
                <c:pt idx="917">
                  <c:v>0.916623</c:v>
                </c:pt>
                <c:pt idx="918">
                  <c:v>0.941908</c:v>
                </c:pt>
                <c:pt idx="919">
                  <c:v>0.91624</c:v>
                </c:pt>
                <c:pt idx="920">
                  <c:v>0.907888</c:v>
                </c:pt>
                <c:pt idx="921">
                  <c:v>0.909038</c:v>
                </c:pt>
                <c:pt idx="922">
                  <c:v>0.916726</c:v>
                </c:pt>
                <c:pt idx="923">
                  <c:v>0.942021</c:v>
                </c:pt>
                <c:pt idx="924">
                  <c:v>0.942628</c:v>
                </c:pt>
                <c:pt idx="925">
                  <c:v>0.942076</c:v>
                </c:pt>
                <c:pt idx="926">
                  <c:v>0.922214</c:v>
                </c:pt>
                <c:pt idx="927">
                  <c:v>0.939117</c:v>
                </c:pt>
                <c:pt idx="928">
                  <c:v>0.940455</c:v>
                </c:pt>
                <c:pt idx="929">
                  <c:v>0.92149</c:v>
                </c:pt>
                <c:pt idx="930">
                  <c:v>0.916259</c:v>
                </c:pt>
                <c:pt idx="931">
                  <c:v>0.911566</c:v>
                </c:pt>
                <c:pt idx="932">
                  <c:v>0.921404</c:v>
                </c:pt>
                <c:pt idx="933">
                  <c:v>0.920552</c:v>
                </c:pt>
                <c:pt idx="934">
                  <c:v>0.935147</c:v>
                </c:pt>
                <c:pt idx="935">
                  <c:v>0.931167</c:v>
                </c:pt>
                <c:pt idx="936">
                  <c:v>0.931508</c:v>
                </c:pt>
                <c:pt idx="937">
                  <c:v>0.919293</c:v>
                </c:pt>
                <c:pt idx="938">
                  <c:v>0.950942</c:v>
                </c:pt>
                <c:pt idx="939">
                  <c:v>0.950969</c:v>
                </c:pt>
                <c:pt idx="940">
                  <c:v>0.946546</c:v>
                </c:pt>
                <c:pt idx="941">
                  <c:v>0.920606</c:v>
                </c:pt>
                <c:pt idx="942">
                  <c:v>0.920852</c:v>
                </c:pt>
                <c:pt idx="943">
                  <c:v>0.944272</c:v>
                </c:pt>
                <c:pt idx="944">
                  <c:v>0.923406</c:v>
                </c:pt>
                <c:pt idx="945">
                  <c:v>0.924976</c:v>
                </c:pt>
                <c:pt idx="946">
                  <c:v>0.926155</c:v>
                </c:pt>
                <c:pt idx="947">
                  <c:v>0.930437</c:v>
                </c:pt>
                <c:pt idx="948">
                  <c:v>0.930468</c:v>
                </c:pt>
                <c:pt idx="949">
                  <c:v>0.924238</c:v>
                </c:pt>
                <c:pt idx="950">
                  <c:v>0.928892</c:v>
                </c:pt>
                <c:pt idx="951">
                  <c:v>0.946291</c:v>
                </c:pt>
                <c:pt idx="952">
                  <c:v>0.925852</c:v>
                </c:pt>
                <c:pt idx="953">
                  <c:v>0.929156</c:v>
                </c:pt>
                <c:pt idx="954">
                  <c:v>0.953781</c:v>
                </c:pt>
                <c:pt idx="955">
                  <c:v>0.934043</c:v>
                </c:pt>
                <c:pt idx="956">
                  <c:v>0.930588</c:v>
                </c:pt>
                <c:pt idx="957">
                  <c:v>0.930344</c:v>
                </c:pt>
                <c:pt idx="958">
                  <c:v>0.931491</c:v>
                </c:pt>
                <c:pt idx="959">
                  <c:v>0.931539</c:v>
                </c:pt>
                <c:pt idx="960">
                  <c:v>0.934468</c:v>
                </c:pt>
                <c:pt idx="961">
                  <c:v>0.933349</c:v>
                </c:pt>
                <c:pt idx="962">
                  <c:v>0.954065</c:v>
                </c:pt>
                <c:pt idx="963">
                  <c:v>0.933212</c:v>
                </c:pt>
                <c:pt idx="964">
                  <c:v>0.93468</c:v>
                </c:pt>
                <c:pt idx="965">
                  <c:v>0.950002</c:v>
                </c:pt>
                <c:pt idx="966">
                  <c:v>0.934796</c:v>
                </c:pt>
                <c:pt idx="967">
                  <c:v>0.951317</c:v>
                </c:pt>
                <c:pt idx="968">
                  <c:v>0.951317</c:v>
                </c:pt>
                <c:pt idx="969">
                  <c:v>0.95253</c:v>
                </c:pt>
                <c:pt idx="970">
                  <c:v>0.938385</c:v>
                </c:pt>
                <c:pt idx="971">
                  <c:v>0.939248</c:v>
                </c:pt>
                <c:pt idx="972">
                  <c:v>0.93733</c:v>
                </c:pt>
                <c:pt idx="973">
                  <c:v>0.94427</c:v>
                </c:pt>
                <c:pt idx="974">
                  <c:v>0.956299</c:v>
                </c:pt>
                <c:pt idx="975">
                  <c:v>0.926288</c:v>
                </c:pt>
                <c:pt idx="976">
                  <c:v>0.943651</c:v>
                </c:pt>
                <c:pt idx="977">
                  <c:v>0.943723</c:v>
                </c:pt>
                <c:pt idx="978">
                  <c:v>0.942388</c:v>
                </c:pt>
                <c:pt idx="979">
                  <c:v>0.941979</c:v>
                </c:pt>
                <c:pt idx="980">
                  <c:v>0.941981</c:v>
                </c:pt>
                <c:pt idx="981">
                  <c:v>0.942306</c:v>
                </c:pt>
                <c:pt idx="982">
                  <c:v>0.959422</c:v>
                </c:pt>
                <c:pt idx="983">
                  <c:v>0.94889</c:v>
                </c:pt>
                <c:pt idx="984">
                  <c:v>0.955378</c:v>
                </c:pt>
                <c:pt idx="985">
                  <c:v>0.950427</c:v>
                </c:pt>
                <c:pt idx="986">
                  <c:v>0.948376</c:v>
                </c:pt>
                <c:pt idx="987">
                  <c:v>0.948377</c:v>
                </c:pt>
                <c:pt idx="988">
                  <c:v>0.948644</c:v>
                </c:pt>
                <c:pt idx="989">
                  <c:v>0.948644</c:v>
                </c:pt>
                <c:pt idx="990">
                  <c:v>0.952098</c:v>
                </c:pt>
                <c:pt idx="991">
                  <c:v>0.958441</c:v>
                </c:pt>
                <c:pt idx="992">
                  <c:v>0.95891</c:v>
                </c:pt>
                <c:pt idx="993">
                  <c:v>0.958911</c:v>
                </c:pt>
                <c:pt idx="994">
                  <c:v>0.959116</c:v>
                </c:pt>
                <c:pt idx="995">
                  <c:v>0.959116</c:v>
                </c:pt>
                <c:pt idx="996">
                  <c:v>0.961778</c:v>
                </c:pt>
                <c:pt idx="997">
                  <c:v>0.961725</c:v>
                </c:pt>
                <c:pt idx="998">
                  <c:v>0.963071</c:v>
                </c:pt>
                <c:pt idx="999">
                  <c:v>0.963071</c:v>
                </c:pt>
                <c:pt idx="1000">
                  <c:v>0.963207</c:v>
                </c:pt>
                <c:pt idx="1001">
                  <c:v>0.963207</c:v>
                </c:pt>
                <c:pt idx="1002">
                  <c:v>0.96472</c:v>
                </c:pt>
                <c:pt idx="1003">
                  <c:v>0.964758</c:v>
                </c:pt>
                <c:pt idx="1004">
                  <c:v>0.964758</c:v>
                </c:pt>
                <c:pt idx="1005">
                  <c:v>0.964767</c:v>
                </c:pt>
                <c:pt idx="1006">
                  <c:v>0.964767</c:v>
                </c:pt>
                <c:pt idx="1007">
                  <c:v>0.965701</c:v>
                </c:pt>
                <c:pt idx="1008">
                  <c:v>0.965701</c:v>
                </c:pt>
                <c:pt idx="1009">
                  <c:v>0.96239</c:v>
                </c:pt>
                <c:pt idx="1010">
                  <c:v>0.966894</c:v>
                </c:pt>
                <c:pt idx="1011">
                  <c:v>0.966894</c:v>
                </c:pt>
                <c:pt idx="1012">
                  <c:v>0.966999</c:v>
                </c:pt>
                <c:pt idx="1013">
                  <c:v>0.966999</c:v>
                </c:pt>
                <c:pt idx="1014">
                  <c:v>0.962774</c:v>
                </c:pt>
                <c:pt idx="1015">
                  <c:v>0.959955</c:v>
                </c:pt>
                <c:pt idx="1016">
                  <c:v>0.967601</c:v>
                </c:pt>
                <c:pt idx="1017">
                  <c:v>0.967601</c:v>
                </c:pt>
                <c:pt idx="1018">
                  <c:v>0.967645</c:v>
                </c:pt>
                <c:pt idx="1019">
                  <c:v>0.967645</c:v>
                </c:pt>
                <c:pt idx="1020">
                  <c:v>0.965799</c:v>
                </c:pt>
                <c:pt idx="1021">
                  <c:v>0.9658</c:v>
                </c:pt>
                <c:pt idx="1022">
                  <c:v>0.965918</c:v>
                </c:pt>
                <c:pt idx="1023">
                  <c:v>0.965918</c:v>
                </c:pt>
                <c:pt idx="1024">
                  <c:v>0.966511</c:v>
                </c:pt>
                <c:pt idx="1025">
                  <c:v>0.966769</c:v>
                </c:pt>
                <c:pt idx="1026">
                  <c:v>0.970292</c:v>
                </c:pt>
                <c:pt idx="1027">
                  <c:v>0.972646</c:v>
                </c:pt>
                <c:pt idx="1028">
                  <c:v>0.971835</c:v>
                </c:pt>
                <c:pt idx="1029">
                  <c:v>0.977701</c:v>
                </c:pt>
                <c:pt idx="1030">
                  <c:v>0.977338</c:v>
                </c:pt>
                <c:pt idx="1031">
                  <c:v>0.973657</c:v>
                </c:pt>
                <c:pt idx="1032">
                  <c:v>0.973969</c:v>
                </c:pt>
                <c:pt idx="1033">
                  <c:v>0.977795</c:v>
                </c:pt>
                <c:pt idx="1034">
                  <c:v>0.97742</c:v>
                </c:pt>
                <c:pt idx="1035">
                  <c:v>0.978569</c:v>
                </c:pt>
                <c:pt idx="1036">
                  <c:v>0.978569</c:v>
                </c:pt>
                <c:pt idx="1037">
                  <c:v>0.974521</c:v>
                </c:pt>
                <c:pt idx="1038">
                  <c:v>0.974064</c:v>
                </c:pt>
                <c:pt idx="1039">
                  <c:v>0.977752</c:v>
                </c:pt>
                <c:pt idx="1040">
                  <c:v>0.977752</c:v>
                </c:pt>
                <c:pt idx="1041">
                  <c:v>0.97991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061320"/>
        <c:axId val="2077056968"/>
      </c:scatterChart>
      <c:valAx>
        <c:axId val="2077061320"/>
        <c:scaling>
          <c:orientation val="minMax"/>
          <c:max val="6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Coverage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077056968"/>
        <c:crosses val="autoZero"/>
        <c:crossBetween val="midCat"/>
      </c:valAx>
      <c:valAx>
        <c:axId val="207705696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non-N bases at 20X coverage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20770613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7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5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3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89FC-45C8-0946-8ED1-440DEA2BB11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3637-E6D8-BD4B-B3FC-98B009E4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0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 depth coverage for whole genome sequencing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Benjamin Neale, Ph.D. </a:t>
            </a:r>
          </a:p>
          <a:p>
            <a:r>
              <a:rPr lang="en-US" dirty="0" smtClean="0"/>
              <a:t>GSP meeting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4" name="Picture 7" descr="mgh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95" y="5610172"/>
            <a:ext cx="936809" cy="10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roadban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3132" y="5726778"/>
            <a:ext cx="2492714" cy="742480"/>
          </a:xfrm>
          <a:prstGeom prst="rect">
            <a:avLst/>
          </a:prstGeom>
        </p:spPr>
      </p:pic>
      <p:pic>
        <p:nvPicPr>
          <p:cNvPr id="16" name="Picture 15" descr="harvard_med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93" y="5383428"/>
            <a:ext cx="1026965" cy="13290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9497"/>
          <a:stretch/>
        </p:blipFill>
        <p:spPr>
          <a:xfrm>
            <a:off x="1371600" y="5669158"/>
            <a:ext cx="1172813" cy="80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697" t="5400" r="3524" b="5255"/>
          <a:stretch/>
        </p:blipFill>
        <p:spPr>
          <a:xfrm>
            <a:off x="5636851" y="5649941"/>
            <a:ext cx="1676400" cy="10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4525" r="-4525"/>
          <a:stretch>
            <a:fillRect/>
          </a:stretch>
        </p:blipFill>
        <p:spPr>
          <a:xfrm>
            <a:off x="-263569" y="263539"/>
            <a:ext cx="10106660" cy="5558274"/>
          </a:xfrm>
        </p:spPr>
      </p:pic>
      <p:sp>
        <p:nvSpPr>
          <p:cNvPr id="9" name="TextBox 8"/>
          <p:cNvSpPr txBox="1"/>
          <p:nvPr/>
        </p:nvSpPr>
        <p:spPr>
          <a:xfrm>
            <a:off x="455253" y="5797856"/>
            <a:ext cx="718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Minimum of 16x in the parent for confident </a:t>
            </a:r>
            <a:r>
              <a:rPr lang="en-US" sz="2400" i="1" dirty="0" smtClean="0"/>
              <a:t>de novo </a:t>
            </a:r>
            <a:r>
              <a:rPr lang="en-US" sz="2400" dirty="0" smtClean="0"/>
              <a:t>call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51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depth evaluation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These evolve as the technology continues to improve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6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coverage</a:t>
            </a:r>
            <a:endParaRPr lang="en-US" dirty="0"/>
          </a:p>
        </p:txBody>
      </p:sp>
      <p:pic>
        <p:nvPicPr>
          <p:cNvPr id="6" name="Shape 41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-11557" r="-11557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066" y="6471827"/>
            <a:ext cx="140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Sheila Dodge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0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8739-9656-AA4A-B875-0732C4B2C73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4414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onut 1"/>
          <p:cNvSpPr/>
          <p:nvPr/>
        </p:nvSpPr>
        <p:spPr>
          <a:xfrm>
            <a:off x="4233501" y="3051244"/>
            <a:ext cx="1766393" cy="74456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841" y="2623516"/>
            <a:ext cx="1620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8739-9656-AA4A-B875-0732C4B2C73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47718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nut 5"/>
          <p:cNvSpPr/>
          <p:nvPr/>
        </p:nvSpPr>
        <p:spPr>
          <a:xfrm>
            <a:off x="4306491" y="2686269"/>
            <a:ext cx="1766393" cy="74456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9831" y="2258541"/>
            <a:ext cx="1620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4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8739-9656-AA4A-B875-0732C4B2C73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2364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nut 4"/>
          <p:cNvSpPr/>
          <p:nvPr/>
        </p:nvSpPr>
        <p:spPr>
          <a:xfrm>
            <a:off x="4233501" y="3328625"/>
            <a:ext cx="1766393" cy="74456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6841" y="2900897"/>
            <a:ext cx="1620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8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684" y="2999376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Jon Bloom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91" y="1356016"/>
            <a:ext cx="1075384" cy="1497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3537" y="2977304"/>
            <a:ext cx="1558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Yossi </a:t>
            </a:r>
            <a:r>
              <a:rPr lang="en-US" sz="2000" dirty="0" err="1" smtClean="0"/>
              <a:t>Farjoun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85" y="3927188"/>
            <a:ext cx="1131342" cy="1414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84" y="5328855"/>
            <a:ext cx="12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Eric Banks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408" y="1417638"/>
            <a:ext cx="1226339" cy="12263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4901" y="2965296"/>
            <a:ext cx="139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 Fennell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01" y="3891446"/>
            <a:ext cx="1270440" cy="1270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8223" y="5328855"/>
            <a:ext cx="2065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Mauricio </a:t>
            </a:r>
            <a:r>
              <a:rPr lang="en-US" sz="2000" dirty="0" err="1" smtClean="0"/>
              <a:t>Carneiro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794" y="3927188"/>
            <a:ext cx="1193800" cy="1193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3537" y="5341365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Sheila Fisher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9709" y="1306751"/>
            <a:ext cx="1209778" cy="1500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65440" y="2965296"/>
            <a:ext cx="1675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Stacey Gabriel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5681" y="3798648"/>
            <a:ext cx="1117600" cy="1397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3503" y="5326902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Mark Daly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982" y="1332646"/>
            <a:ext cx="1412697" cy="14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6669" y="100310"/>
            <a:ext cx="42883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Why depth matters? </a:t>
            </a:r>
          </a:p>
          <a:p>
            <a:r>
              <a:rPr lang="en-US" sz="2400" b="1" dirty="0" smtClean="0"/>
              <a:t>Lower depth -&gt; more samples</a:t>
            </a:r>
          </a:p>
          <a:p>
            <a:r>
              <a:rPr lang="en-US" sz="2400" b="1" dirty="0" smtClean="0"/>
              <a:t>Lower depth -&gt; lower sensitivity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980" y="1514430"/>
            <a:ext cx="8076959" cy="5122542"/>
            <a:chOff x="28980" y="1148100"/>
            <a:chExt cx="8076959" cy="5122542"/>
          </a:xfrm>
        </p:grpSpPr>
        <p:grpSp>
          <p:nvGrpSpPr>
            <p:cNvPr id="68" name="Group 67"/>
            <p:cNvGrpSpPr/>
            <p:nvPr/>
          </p:nvGrpSpPr>
          <p:grpSpPr>
            <a:xfrm>
              <a:off x="28980" y="1148100"/>
              <a:ext cx="7601435" cy="5122542"/>
              <a:chOff x="198312" y="829477"/>
              <a:chExt cx="7601435" cy="5122542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1478401" y="5061497"/>
                <a:ext cx="5158348" cy="370934"/>
                <a:chOff x="2251481" y="5945081"/>
                <a:chExt cx="5158348" cy="370934"/>
              </a:xfrm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2251481" y="5945081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2%</a:t>
                  </a:r>
                  <a:endParaRPr lang="en-US" b="1" dirty="0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3632526" y="5945615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0.2%</a:t>
                  </a:r>
                  <a:endParaRPr lang="en-US" b="1" dirty="0"/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5151621" y="5946149"/>
                  <a:ext cx="7617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0.02%</a:t>
                  </a:r>
                  <a:endParaRPr lang="en-US" b="1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6532666" y="5946683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0.002%</a:t>
                  </a:r>
                  <a:endParaRPr lang="en-US" b="1" dirty="0"/>
                </a:p>
              </p:txBody>
            </p:sp>
          </p:grpSp>
          <p:cxnSp>
            <p:nvCxnSpPr>
              <p:cNvPr id="94" name="Straight Connector 93"/>
              <p:cNvCxnSpPr/>
              <p:nvPr/>
            </p:nvCxnSpPr>
            <p:spPr>
              <a:xfrm flipV="1">
                <a:off x="1628968" y="1463405"/>
                <a:ext cx="3423607" cy="2112278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1629513" y="1449599"/>
                <a:ext cx="4375598" cy="2609828"/>
              </a:xfrm>
              <a:prstGeom prst="line">
                <a:avLst/>
              </a:prstGeom>
              <a:ln w="381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616253" y="1463405"/>
                <a:ext cx="5103326" cy="3079232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1602993" y="1449599"/>
                <a:ext cx="5824019" cy="3521024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2321398" y="1753325"/>
                <a:ext cx="5476714" cy="3273056"/>
              </a:xfrm>
              <a:prstGeom prst="line">
                <a:avLst/>
              </a:prstGeom>
              <a:ln w="381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2983691" y="2163858"/>
                <a:ext cx="4814421" cy="2821105"/>
              </a:xfrm>
              <a:prstGeom prst="line">
                <a:avLst/>
              </a:prstGeom>
              <a:ln w="38100" cmpd="sng"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0" idx="2"/>
              </p:cNvCxnSpPr>
              <p:nvPr/>
            </p:nvCxnSpPr>
            <p:spPr>
              <a:xfrm flipV="1">
                <a:off x="3935404" y="2705950"/>
                <a:ext cx="3864343" cy="229172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2745228" y="2336618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1.5</a:t>
                </a:r>
                <a:endParaRPr lang="en-US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256558" y="257185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</a:t>
                </a:r>
                <a:endParaRPr lang="en-US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698863" y="279328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058338" y="300090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</a:t>
                </a:r>
                <a:endParaRPr lang="en-US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390203" y="3249950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</a:t>
                </a:r>
                <a:endParaRPr lang="en-US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749678" y="3443768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20</a:t>
                </a:r>
                <a:endParaRPr lang="en-US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095914" y="3719815"/>
                <a:ext cx="53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1</a:t>
                </a:r>
                <a:r>
                  <a:rPr lang="en-US" b="1" dirty="0" smtClean="0"/>
                  <a:t>00</a:t>
                </a:r>
                <a:endParaRPr lang="en-US" b="1" dirty="0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198312" y="1280808"/>
                <a:ext cx="1210784" cy="3901532"/>
                <a:chOff x="1109442" y="1487898"/>
                <a:chExt cx="1210784" cy="3901532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1784578" y="5020098"/>
                  <a:ext cx="535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200</a:t>
                  </a:r>
                  <a:endParaRPr lang="en-US" b="1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667583" y="4137048"/>
                  <a:ext cx="6526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2000</a:t>
                  </a:r>
                  <a:endParaRPr lang="en-US" b="1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492994" y="3253998"/>
                  <a:ext cx="827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20,000</a:t>
                  </a:r>
                  <a:endParaRPr lang="en-US" b="1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376000" y="2370948"/>
                  <a:ext cx="9442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200,000</a:t>
                  </a:r>
                  <a:endParaRPr lang="en-US" b="1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201410" y="1487898"/>
                  <a:ext cx="11188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2,000,000</a:t>
                  </a:r>
                  <a:endParaRPr lang="en-US" b="1" dirty="0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 rot="16200000">
                  <a:off x="361682" y="3620156"/>
                  <a:ext cx="18648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Number of CASES</a:t>
                  </a:r>
                  <a:endParaRPr lang="en-US" b="1" dirty="0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869592" y="5582687"/>
                <a:ext cx="4301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Combined frequency of rare disease alleles</a:t>
                </a:r>
                <a:endParaRPr lang="en-US" b="1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097050" y="1863061"/>
                <a:ext cx="1111039" cy="49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lang="en-US" b="1" dirty="0" smtClean="0"/>
                  <a:t>Increased </a:t>
                </a:r>
              </a:p>
              <a:p>
                <a:pPr algn="r">
                  <a:lnSpc>
                    <a:spcPct val="70000"/>
                  </a:lnSpc>
                </a:pPr>
                <a:r>
                  <a:rPr lang="en-US" b="1" dirty="0" smtClean="0"/>
                  <a:t>risk</a:t>
                </a:r>
                <a:endParaRPr lang="en-US" b="1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409096" y="1435793"/>
                <a:ext cx="634017" cy="3562976"/>
              </a:xfrm>
              <a:prstGeom prst="rect">
                <a:avLst/>
              </a:prstGeom>
              <a:solidFill>
                <a:schemeClr val="bg1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170769" y="1488762"/>
                <a:ext cx="678927" cy="3562976"/>
              </a:xfrm>
              <a:prstGeom prst="rect">
                <a:avLst/>
              </a:prstGeom>
              <a:solidFill>
                <a:schemeClr val="bg1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268923" y="874806"/>
                <a:ext cx="101442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Common:</a:t>
                </a:r>
              </a:p>
              <a:p>
                <a:pPr algn="ctr"/>
                <a:r>
                  <a:rPr lang="en-US" sz="1600" b="1" dirty="0" smtClean="0"/>
                  <a:t>GWAS</a:t>
                </a:r>
                <a:endParaRPr lang="en-US" sz="16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936072" y="829477"/>
                <a:ext cx="106952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i="1" dirty="0" smtClean="0"/>
                  <a:t>De Novo</a:t>
                </a:r>
              </a:p>
              <a:p>
                <a:pPr algn="ctr"/>
                <a:r>
                  <a:rPr lang="en-US" sz="1600" b="1" dirty="0" smtClean="0"/>
                  <a:t>Mutations</a:t>
                </a:r>
                <a:endParaRPr lang="en-US" sz="1600" b="1" dirty="0"/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 flipH="1">
                <a:off x="1629514" y="4110655"/>
                <a:ext cx="617023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1615163" y="1768372"/>
              <a:ext cx="6490776" cy="3663186"/>
              <a:chOff x="1615163" y="1414253"/>
              <a:chExt cx="6490776" cy="366318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615163" y="1449599"/>
                <a:ext cx="6184584" cy="3548074"/>
                <a:chOff x="2388242" y="1656689"/>
                <a:chExt cx="6186219" cy="36576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2388242" y="16566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388242" y="25710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388242" y="34854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2388242" y="43998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934388" y="16566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5480534" y="16566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7026680" y="16566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3934933" y="25710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481079" y="25710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027225" y="25710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935478" y="34854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5481624" y="34854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7027770" y="34854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936023" y="43998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482169" y="43998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7028315" y="4399889"/>
                  <a:ext cx="1546146" cy="9144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Rectangle 70"/>
              <p:cNvSpPr/>
              <p:nvPr/>
            </p:nvSpPr>
            <p:spPr>
              <a:xfrm>
                <a:off x="6849696" y="1414253"/>
                <a:ext cx="1256243" cy="36631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225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 for NA12878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 of </a:t>
            </a:r>
            <a:r>
              <a:rPr lang="en-US" dirty="0" err="1" smtClean="0"/>
              <a:t>callsets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OMNI, NIST and Mills datasets</a:t>
            </a:r>
          </a:p>
          <a:p>
            <a:pPr lvl="1"/>
            <a:r>
              <a:rPr lang="en-US" dirty="0" smtClean="0"/>
              <a:t>hand-curated</a:t>
            </a:r>
          </a:p>
          <a:p>
            <a:r>
              <a:rPr lang="en-US" dirty="0" smtClean="0"/>
              <a:t>90,549 SNPs</a:t>
            </a:r>
          </a:p>
          <a:p>
            <a:r>
              <a:rPr lang="en-US" dirty="0" smtClean="0"/>
              <a:t>10,958 </a:t>
            </a:r>
            <a:r>
              <a:rPr lang="en-US" dirty="0" err="1" smtClean="0"/>
              <a:t>indels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1"/>
            <a:ext cx="9144000" cy="12192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Stone Sans Sem ITC TT Semi"/>
              </a:rPr>
              <a:t>Data and definitions</a:t>
            </a:r>
            <a:endParaRPr lang="en-US" sz="2800" u="sng" dirty="0">
              <a:latin typeface="Stone Sans Sem ITC TT Sem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73440"/>
            <a:ext cx="8610600" cy="4724400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200" dirty="0" smtClean="0"/>
              <a:t>Took </a:t>
            </a:r>
            <a:r>
              <a:rPr lang="en-US" sz="2200" b="1" dirty="0" smtClean="0"/>
              <a:t>all</a:t>
            </a:r>
            <a:r>
              <a:rPr lang="en-US" sz="2200" dirty="0" smtClean="0"/>
              <a:t> (~11K) </a:t>
            </a:r>
            <a:r>
              <a:rPr lang="en-US" sz="2200" dirty="0" err="1" smtClean="0"/>
              <a:t>indels</a:t>
            </a:r>
            <a:r>
              <a:rPr lang="en-US" sz="2200" dirty="0" smtClean="0"/>
              <a:t> in our knowledge base that are </a:t>
            </a:r>
            <a:r>
              <a:rPr lang="en-US" sz="2200" b="1" dirty="0" smtClean="0"/>
              <a:t>heterozygous</a:t>
            </a:r>
            <a:r>
              <a:rPr lang="en-US" sz="2200" dirty="0" smtClean="0"/>
              <a:t> in </a:t>
            </a:r>
            <a:r>
              <a:rPr lang="en-US" sz="2200" dirty="0" smtClean="0"/>
              <a:t>NA12878</a:t>
            </a:r>
          </a:p>
          <a:p>
            <a:pPr marL="342900" lvl="1" indent="-342900">
              <a:buFont typeface="Arial"/>
              <a:buChar char="•"/>
            </a:pPr>
            <a:endParaRPr lang="en-US" sz="2200" u="sng" dirty="0" smtClean="0"/>
          </a:p>
          <a:p>
            <a:r>
              <a:rPr lang="en-US" sz="2200" dirty="0" smtClean="0"/>
              <a:t>Made calls with the </a:t>
            </a:r>
            <a:r>
              <a:rPr lang="en-US" sz="2200" dirty="0" err="1" smtClean="0"/>
              <a:t>HaplotypeCaller</a:t>
            </a:r>
            <a:r>
              <a:rPr lang="en-US" sz="2200" dirty="0" smtClean="0"/>
              <a:t> </a:t>
            </a:r>
            <a:r>
              <a:rPr lang="en-US" sz="2200" dirty="0" smtClean="0"/>
              <a:t>for </a:t>
            </a:r>
            <a:r>
              <a:rPr lang="en-US" sz="2200" dirty="0" smtClean="0"/>
              <a:t>NA12878 (2x150bp, PCR+, 60x coverage) and PCR- 35x coverage</a:t>
            </a:r>
            <a:endParaRPr lang="en-US" sz="2000" dirty="0"/>
          </a:p>
          <a:p>
            <a:pPr lvl="1">
              <a:buFont typeface="Arial"/>
              <a:buChar char="•"/>
            </a:pPr>
            <a:endParaRPr lang="en-US" sz="2200" dirty="0" smtClean="0"/>
          </a:p>
          <a:p>
            <a:r>
              <a:rPr lang="en-US" sz="2200" dirty="0" smtClean="0"/>
              <a:t>For each </a:t>
            </a:r>
            <a:r>
              <a:rPr lang="en-US" sz="2200" dirty="0" err="1" smtClean="0"/>
              <a:t>indel</a:t>
            </a:r>
            <a:r>
              <a:rPr lang="en-US" sz="2200" dirty="0" smtClean="0"/>
              <a:t>, we iteratively down-sampled until it was no longer callable with a Q50 confidence (Q30 is too low a cutoff because this is only a single sample), so we know the minimum coverage needed to call it</a:t>
            </a:r>
          </a:p>
          <a:p>
            <a:endParaRPr lang="en-US" sz="2200" dirty="0"/>
          </a:p>
          <a:p>
            <a:r>
              <a:rPr lang="en-US" sz="2200" dirty="0" smtClean="0"/>
              <a:t>Stratified these observations by </a:t>
            </a:r>
            <a:r>
              <a:rPr lang="en-US" sz="2200" dirty="0" err="1" smtClean="0"/>
              <a:t>indel</a:t>
            </a:r>
            <a:r>
              <a:rPr lang="en-US" sz="2200" dirty="0" smtClean="0"/>
              <a:t> length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9084" y="6477000"/>
            <a:ext cx="142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Helvetica"/>
                <a:cs typeface="Helvetica"/>
              </a:rPr>
              <a:t>Eric Banks</a:t>
            </a:r>
          </a:p>
        </p:txBody>
      </p:sp>
    </p:spTree>
    <p:extLst>
      <p:ext uri="{BB962C8B-B14F-4D97-AF65-F5344CB8AC3E}">
        <p14:creationId xmlns:p14="http://schemas.microsoft.com/office/powerpoint/2010/main" val="125626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ariant_coverage (1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662982" y="0"/>
            <a:ext cx="12469964" cy="6858000"/>
          </a:xfrm>
        </p:spPr>
      </p:pic>
      <p:sp>
        <p:nvSpPr>
          <p:cNvPr id="6" name="Rounded Rectangle 5"/>
          <p:cNvSpPr/>
          <p:nvPr/>
        </p:nvSpPr>
        <p:spPr>
          <a:xfrm>
            <a:off x="1437642" y="1417637"/>
            <a:ext cx="6613151" cy="31343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For </a:t>
            </a:r>
            <a:r>
              <a:rPr lang="en-US" sz="3200" dirty="0" err="1" smtClean="0"/>
              <a:t>indels</a:t>
            </a:r>
            <a:r>
              <a:rPr lang="en-US" sz="3200" dirty="0" smtClean="0"/>
              <a:t> in the truth set, </a:t>
            </a:r>
            <a:r>
              <a:rPr lang="en-US" sz="3200" dirty="0"/>
              <a:t>the mean number of reads </a:t>
            </a:r>
            <a:r>
              <a:rPr lang="en-US" sz="3200" dirty="0" smtClean="0"/>
              <a:t>to </a:t>
            </a:r>
            <a:r>
              <a:rPr lang="en-US" sz="3200" dirty="0"/>
              <a:t>call was</a:t>
            </a:r>
            <a:r>
              <a:rPr lang="en-US" sz="3200" dirty="0" smtClean="0"/>
              <a:t>:</a:t>
            </a:r>
            <a:endParaRPr lang="en-US" sz="3200" dirty="0"/>
          </a:p>
          <a:p>
            <a:pPr algn="ctr"/>
            <a:r>
              <a:rPr lang="en-US" sz="3200" dirty="0" smtClean="0"/>
              <a:t>PCR free</a:t>
            </a:r>
            <a:r>
              <a:rPr lang="en-US" sz="3200" dirty="0"/>
              <a:t>: 7.27</a:t>
            </a:r>
          </a:p>
          <a:p>
            <a:pPr algn="ctr"/>
            <a:r>
              <a:rPr lang="en-US" sz="3200" dirty="0" smtClean="0"/>
              <a:t>PCR plus: 7.73 </a:t>
            </a:r>
          </a:p>
        </p:txBody>
      </p:sp>
    </p:spTree>
    <p:extLst>
      <p:ext uri="{BB962C8B-B14F-4D97-AF65-F5344CB8AC3E}">
        <p14:creationId xmlns:p14="http://schemas.microsoft.com/office/powerpoint/2010/main" val="274354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Sensitivity for variants in knowledge base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8" r="-108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3077" y="1697888"/>
            <a:ext cx="622830" cy="369332"/>
          </a:xfrm>
          <a:prstGeom prst="rect">
            <a:avLst/>
          </a:prstGeom>
          <a:solidFill>
            <a:srgbClr val="DBE6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2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de </a:t>
            </a:r>
            <a:r>
              <a:rPr lang="en-US" i="1" dirty="0" smtClean="0"/>
              <a:t>novo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Taiwanese trio </a:t>
            </a:r>
            <a:r>
              <a:rPr lang="en-US" dirty="0" err="1" smtClean="0"/>
              <a:t>callset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1,100 </a:t>
            </a:r>
            <a:r>
              <a:rPr lang="en-US" dirty="0" smtClean="0"/>
              <a:t>schizophrenia trios with all putative </a:t>
            </a:r>
            <a:r>
              <a:rPr lang="en-US" i="1" dirty="0" smtClean="0"/>
              <a:t>de novo</a:t>
            </a:r>
            <a:r>
              <a:rPr lang="en-US" dirty="0" smtClean="0"/>
              <a:t> calls</a:t>
            </a:r>
          </a:p>
          <a:p>
            <a:r>
              <a:rPr lang="en-US" dirty="0" smtClean="0"/>
              <a:t>Used </a:t>
            </a:r>
            <a:r>
              <a:rPr lang="en-US" i="1" dirty="0" smtClean="0"/>
              <a:t>de novo</a:t>
            </a:r>
            <a:r>
              <a:rPr lang="en-US" dirty="0" smtClean="0"/>
              <a:t> finder to generate three classes of putative validation:</a:t>
            </a:r>
          </a:p>
          <a:p>
            <a:r>
              <a:rPr lang="en-US" dirty="0" smtClean="0"/>
              <a:t>High [&gt;90% validation]</a:t>
            </a:r>
          </a:p>
          <a:p>
            <a:r>
              <a:rPr lang="en-US" dirty="0" smtClean="0"/>
              <a:t>Medium [&gt;50% validation]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4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370</Words>
  <Application>Microsoft Macintosh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Read depth coverage for whole genome sequencing</vt:lpstr>
      <vt:lpstr>Acknowledgements</vt:lpstr>
      <vt:lpstr>PowerPoint Presentation</vt:lpstr>
      <vt:lpstr>Knowledge base for NA12878</vt:lpstr>
      <vt:lpstr>Data and definitions</vt:lpstr>
      <vt:lpstr>PowerPoint Presentation</vt:lpstr>
      <vt:lpstr>Sensitivity for variants in knowledge base</vt:lpstr>
      <vt:lpstr>de novo</vt:lpstr>
      <vt:lpstr>Taiwanese trio callset</vt:lpstr>
      <vt:lpstr>PowerPoint Presentation</vt:lpstr>
      <vt:lpstr>Global depth evaluation</vt:lpstr>
      <vt:lpstr>Distribution of coverage</vt:lpstr>
      <vt:lpstr>PowerPoint Presentation</vt:lpstr>
      <vt:lpstr>PowerPoint Presentation</vt:lpstr>
      <vt:lpstr>PowerPoint Presentation</vt:lpstr>
    </vt:vector>
  </TitlesOfParts>
  <Company>Massachusetts General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depth coverage for whole genome sequencing</dc:title>
  <dc:creator>Benjamin Neale</dc:creator>
  <cp:lastModifiedBy>Benjamin Neale</cp:lastModifiedBy>
  <cp:revision>34</cp:revision>
  <dcterms:created xsi:type="dcterms:W3CDTF">2014-11-04T13:19:54Z</dcterms:created>
  <dcterms:modified xsi:type="dcterms:W3CDTF">2016-04-12T15:01:56Z</dcterms:modified>
</cp:coreProperties>
</file>