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C79C6-C293-4F40-9609-0B28001D5564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1F107-6AC1-254E-AD3C-B716C27DE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1F107-6AC1-254E-AD3C-B716C27DE0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3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9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3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48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6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7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9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8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7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2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2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2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4130F-389F-CD4C-A8CF-D3FE5322048E}" type="datetimeFigureOut">
              <a:rPr lang="en-US" smtClean="0"/>
              <a:t>5/1/16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DE16-F1CB-2E47-B948-43E2478AD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32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ildingProfiles_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39" y="1087566"/>
            <a:ext cx="7632138" cy="52550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736" y="431083"/>
            <a:ext cx="93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4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2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73" y="104858"/>
            <a:ext cx="365139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736" y="431083"/>
            <a:ext cx="93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22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3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595" y="0"/>
            <a:ext cx="342382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736" y="431083"/>
            <a:ext cx="93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52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5736" y="431083"/>
            <a:ext cx="93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4</a:t>
            </a:r>
            <a:endParaRPr lang="en-US" dirty="0"/>
          </a:p>
        </p:txBody>
      </p:sp>
      <p:pic>
        <p:nvPicPr>
          <p:cNvPr id="5" name="Picture 4" descr="Figure4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905" y="0"/>
            <a:ext cx="35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5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93" y="0"/>
            <a:ext cx="652394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666" y="246417"/>
            <a:ext cx="93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Figure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92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Macintosh PowerPoint</Application>
  <PresentationFormat>On-screen Show (4:3)</PresentationFormat>
  <Paragraphs>7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Anurag Sethi</dc:creator>
  <cp:lastModifiedBy>Anurag Sethi</cp:lastModifiedBy>
  <cp:revision>1</cp:revision>
  <dcterms:created xsi:type="dcterms:W3CDTF">2016-05-01T18:11:55Z</dcterms:created>
  <dcterms:modified xsi:type="dcterms:W3CDTF">2016-05-01T18:17:52Z</dcterms:modified>
</cp:coreProperties>
</file>