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DL: Good enhancer, Negative d-score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JZ: T1_3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DL: Good enhancer, Good variant, Positive d-score (not shown but it has good d-score ~27), T1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JZ: T1_4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DL: Good enhancer, Variant off-centered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DL: Might be a promoter, Negative d-score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DL: Good enhancer, Good variant, T1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JZ: T1_5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DL: Good enhancer, Variant off-centered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DL: CDS?, Variant off-centered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DL: Good enhancer, Good variant, T1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JZ: T1_6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DL: Good enhancer, Good variant, T1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JZ: T1_7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DL: Good enhancer, Good variant, T1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JZ: T1_8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DL: Good enhancer, Variant off centered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JZ: maybe too off the center, so not select during the 1st round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DL: Bad enhancer? Interesting, Variant centered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JZ: need to discuss with MG &amp; ANS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DL: Good enhancer, Good variant, T1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JZ: T1_9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DL: Bad enhancer?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JZ: enhancer on the left, shifted region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DL: Bigger double peak to the left?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JZ: the selected region is also an enhancer? This is region is somehow burdened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DL: Peak off centered, High d-score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JZ: enhancer on the right? T1_10?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DL: Good enhancer, High d-score, Two variants, T1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JZ: T1_11, highly burdened region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DL: Good enhancer, Two variants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JZ: T1_12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DL: Good enhancer, High d-score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JZ: enhancer? A little bit off the center, but burdened region, T1_13?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DL: Close to expressed CDS, High d-score, Interesting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JZ: T1_14?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DL: Good enhancer?, Good variant, T1?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JZ: hard to say, need disc?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DL: Variant off centered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JZ: do you think it might be in the center of another example?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DL: Okay enhancer, Variant centered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JZ: T1_14, burdened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DL: Bigger double peak to the right, Variant centered, High d-score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DL: Bad enhancer (bigger double peak to the left)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JZ: select the right one?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DL: Variant off centered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Shape 2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DL: Good enhancer, Good variant, High d-score, T1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JZ: T1_15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Shape 2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DL: Variant within expressed CDS, T4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Shape 2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DL: Good enhancer, Good variant, T1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JZ: T1_16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Shape 3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DL: Good enhancer, Good variant, T1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JZ: T1_17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Shape 3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DL: Maybe promoter, Variant off centered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Shape 3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DL: Might be a promoter, Two variants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JZ: T1_18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DL: Good enhancer,Good variant, T1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JZ: Yes, T1_1, but may also test the other two as suggested by KW ppl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Shape 3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DL: Might be a promoter, Two variants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Shape 3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DL: Good enhancer, High d-score, T1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Shape 3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DL: Good enhancer, High d-score, T1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Shape 3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DL: Might be a promoter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JZ: T1_19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Shape 3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DL: Okay enhancer, High d-score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JZ: T1_20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Shape 3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DL: Good enhancer, Variant off centered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Shape 3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DL: Good enhancer, Variant off centered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Shape 3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DL: Bigger double peak to the left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DL: Good enhancer, Good variant, High d-score, T1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JZ: Yes, T1_2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DL: Peak off centered, Variant off centered, High d-score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DL: Good enhancer, Variant off centered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DL: Bad enhancer</a:t>
            </a:r>
            <a:r>
              <a:rPr lang="en"/>
              <a:t>, High d-score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JZ: first intron, and expressed gene, DHS is a little off the valley of double peak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DL: Peak off centered, Good variant, High d-score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JZ: maybe T2_1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9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0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9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2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6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6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7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8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5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3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4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5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1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EnhancerSeq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MGxKW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2400"/>
            <a:ext cx="91440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25" y="152400"/>
            <a:ext cx="91440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2400"/>
            <a:ext cx="91440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2400"/>
            <a:ext cx="91440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2400"/>
            <a:ext cx="91440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2400"/>
            <a:ext cx="91440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2400"/>
            <a:ext cx="91440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2400"/>
            <a:ext cx="91440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2400"/>
            <a:ext cx="91440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1" name="Shape 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2400"/>
            <a:ext cx="91440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70" y="0"/>
            <a:ext cx="9105457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8" name="Shape 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73289"/>
            <a:ext cx="9144000" cy="4974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95" name="Shape 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2400"/>
            <a:ext cx="91440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02" name="Shape 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2400"/>
            <a:ext cx="91440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09" name="Shape 2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2400"/>
            <a:ext cx="91440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16" name="Shape 2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2400"/>
            <a:ext cx="91440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23" name="Shape 2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4364"/>
            <a:ext cx="9144000" cy="4974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30" name="Shape 2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4364"/>
            <a:ext cx="9144000" cy="4974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37" name="Shape 2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2400"/>
            <a:ext cx="91440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44" name="Shape 2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2400"/>
            <a:ext cx="91440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51" name="Shape 2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2400"/>
            <a:ext cx="91440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4364"/>
            <a:ext cx="9144000" cy="4974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58" name="Shape 2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2400"/>
            <a:ext cx="91440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4" name="Shape 26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65" name="Shape 2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4364"/>
            <a:ext cx="9144000" cy="4974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1" name="Shape 27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72" name="Shape 2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2400"/>
            <a:ext cx="91440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8" name="Shape 27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79" name="Shape 2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2400"/>
            <a:ext cx="91440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5" name="Shape 28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86" name="Shape 2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2400"/>
            <a:ext cx="91440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2" name="Shape 29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93" name="Shape 2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1325"/>
            <a:ext cx="91440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9" name="Shape 29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00" name="Shape 3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1325"/>
            <a:ext cx="91440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6" name="Shape 30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07" name="Shape 3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2400"/>
            <a:ext cx="91440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3" name="Shape 3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14" name="Shape 3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2400"/>
            <a:ext cx="91440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0" name="Shape 3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21" name="Shape 3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2400"/>
            <a:ext cx="91440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2400"/>
            <a:ext cx="91440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7" name="Shape 3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28" name="Shape 3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2400"/>
            <a:ext cx="91440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4" name="Shape 3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35" name="Shape 3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2400"/>
            <a:ext cx="91440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1" name="Shape 3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42" name="Shape 3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2400"/>
            <a:ext cx="91440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8" name="Shape 34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49" name="Shape 3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2400"/>
            <a:ext cx="91440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5" name="Shape 35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56" name="Shape 3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2400"/>
            <a:ext cx="91440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2" name="Shape 36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63" name="Shape 3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2400"/>
            <a:ext cx="91440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9" name="Shape 36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70" name="Shape 3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2400"/>
            <a:ext cx="91440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6" name="Shape 37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77" name="Shape 3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4364"/>
            <a:ext cx="9144000" cy="4974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2400"/>
            <a:ext cx="91440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2400"/>
            <a:ext cx="91440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4364"/>
            <a:ext cx="9144000" cy="4974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2400"/>
            <a:ext cx="91440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2400"/>
            <a:ext cx="91440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