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64" r:id="rId2"/>
    <p:sldId id="459" r:id="rId3"/>
    <p:sldId id="470" r:id="rId4"/>
    <p:sldId id="471" r:id="rId5"/>
    <p:sldId id="473" r:id="rId6"/>
    <p:sldId id="475" r:id="rId7"/>
    <p:sldId id="474" r:id="rId8"/>
    <p:sldId id="469" r:id="rId9"/>
    <p:sldId id="4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6" autoAdjust="0"/>
    <p:restoredTop sz="90945" autoAdjust="0"/>
  </p:normalViewPr>
  <p:slideViewPr>
    <p:cSldViewPr>
      <p:cViewPr varScale="1">
        <p:scale>
          <a:sx n="46" d="100"/>
          <a:sy n="46" d="100"/>
        </p:scale>
        <p:origin x="1336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D4AED-0378-4ED0-B708-FB86E6D9F815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C2EA1-6B38-4403-A200-CA5C6D8191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1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Genome Sequencing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April 21, 2016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Quan Chen</a:t>
            </a:r>
          </a:p>
        </p:txBody>
      </p:sp>
    </p:spTree>
    <p:extLst>
      <p:ext uri="{BB962C8B-B14F-4D97-AF65-F5344CB8AC3E}">
        <p14:creationId xmlns:p14="http://schemas.microsoft.com/office/powerpoint/2010/main" val="1895035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PCA – bad samples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4" t="11785" r="13065" b="9084"/>
          <a:stretch/>
        </p:blipFill>
        <p:spPr>
          <a:xfrm>
            <a:off x="2133600" y="2057400"/>
            <a:ext cx="4876800" cy="3581400"/>
          </a:xfrm>
        </p:spPr>
      </p:pic>
    </p:spTree>
    <p:extLst>
      <p:ext uri="{BB962C8B-B14F-4D97-AF65-F5344CB8AC3E}">
        <p14:creationId xmlns:p14="http://schemas.microsoft.com/office/powerpoint/2010/main" val="2527086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Pruned variants </a:t>
            </a:r>
            <a:r>
              <a:rPr lang="en-US" dirty="0" err="1"/>
              <a:t>v.s</a:t>
            </a:r>
            <a:r>
              <a:rPr lang="en-US" dirty="0"/>
              <a:t>.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the real data characteristics of bad samples due to pruning? </a:t>
            </a:r>
          </a:p>
          <a:p>
            <a:endParaRPr lang="en-US" dirty="0"/>
          </a:p>
          <a:p>
            <a:r>
              <a:rPr lang="en-US" dirty="0"/>
              <a:t>Compare pruned variants bad samples </a:t>
            </a:r>
            <a:r>
              <a:rPr lang="en-US" dirty="0" err="1"/>
              <a:t>v.s</a:t>
            </a:r>
            <a:r>
              <a:rPr lang="en-US" dirty="0"/>
              <a:t>. array</a:t>
            </a:r>
          </a:p>
          <a:p>
            <a:pPr marL="0" indent="0">
              <a:buNone/>
            </a:pPr>
            <a:r>
              <a:rPr lang="en-US" dirty="0"/>
              <a:t>      concordance rate ~ 0.3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Compare bad samples with all others in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214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Compare bad samples with all others in array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restrict on Chromosome 21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Use a good sample as benchmark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427937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6" t="16891" r="22536" b="7402"/>
          <a:stretch/>
        </p:blipFill>
        <p:spPr>
          <a:xfrm>
            <a:off x="1790700" y="1295400"/>
            <a:ext cx="5562600" cy="5479473"/>
          </a:xfrm>
        </p:spPr>
      </p:pic>
    </p:spTree>
    <p:extLst>
      <p:ext uri="{BB962C8B-B14F-4D97-AF65-F5344CB8AC3E}">
        <p14:creationId xmlns:p14="http://schemas.microsoft.com/office/powerpoint/2010/main" val="119308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 calls </a:t>
            </a:r>
            <a:r>
              <a:rPr lang="en-US" dirty="0" err="1"/>
              <a:t>v.s</a:t>
            </a:r>
            <a:r>
              <a:rPr lang="en-US" dirty="0"/>
              <a:t>. Array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10102" r="20642" b="5718"/>
          <a:stretch/>
        </p:blipFill>
        <p:spPr>
          <a:xfrm>
            <a:off x="1485900" y="1302327"/>
            <a:ext cx="6172200" cy="5562600"/>
          </a:xfrm>
        </p:spPr>
      </p:pic>
    </p:spTree>
    <p:extLst>
      <p:ext uri="{BB962C8B-B14F-4D97-AF65-F5344CB8AC3E}">
        <p14:creationId xmlns:p14="http://schemas.microsoft.com/office/powerpoint/2010/main" val="3906226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swaps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bad samples swaps?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None produces highest concordance rate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66 swaps found/ 11 not found / 8?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Are swaps found within bad samples?</a:t>
            </a:r>
          </a:p>
          <a:p>
            <a:pPr marL="0" indent="0">
              <a:buNone/>
            </a:pPr>
            <a:r>
              <a:rPr lang="en-US" dirty="0"/>
              <a:t>      60 yes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1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Table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swap_table.csv</a:t>
            </a: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" t="38723" r="46212" b="19186"/>
          <a:stretch/>
        </p:blipFill>
        <p:spPr>
          <a:xfrm>
            <a:off x="1219200" y="2590800"/>
            <a:ext cx="67056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62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in selection signals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20" t="12409" r="23653" b="9659"/>
          <a:stretch/>
        </p:blipFill>
        <p:spPr>
          <a:xfrm>
            <a:off x="1905000" y="1371600"/>
            <a:ext cx="5334000" cy="5486400"/>
          </a:xfrm>
        </p:spPr>
      </p:pic>
    </p:spTree>
    <p:extLst>
      <p:ext uri="{BB962C8B-B14F-4D97-AF65-F5344CB8AC3E}">
        <p14:creationId xmlns:p14="http://schemas.microsoft.com/office/powerpoint/2010/main" val="1033539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4293</TotalTime>
  <Words>117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Whole Genome Sequencing Project</vt:lpstr>
      <vt:lpstr>PCA – bad samples</vt:lpstr>
      <vt:lpstr>Pruned variants v.s. array</vt:lpstr>
      <vt:lpstr>Swaps</vt:lpstr>
      <vt:lpstr>Progress</vt:lpstr>
      <vt:lpstr>UNC calls v.s. Array</vt:lpstr>
      <vt:lpstr>Identify swaps</vt:lpstr>
      <vt:lpstr>Swap Table</vt:lpstr>
      <vt:lpstr>Update in selection signals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Whole Genome Sequencing Data Summaries</dc:title>
  <dc:creator>quan</dc:creator>
  <cp:lastModifiedBy>Quan Chen</cp:lastModifiedBy>
  <cp:revision>279</cp:revision>
  <dcterms:created xsi:type="dcterms:W3CDTF">2006-08-16T00:00:00Z</dcterms:created>
  <dcterms:modified xsi:type="dcterms:W3CDTF">2016-04-21T19:23:09Z</dcterms:modified>
</cp:coreProperties>
</file>