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3" r:id="rId3"/>
    <p:sldId id="264" r:id="rId4"/>
    <p:sldId id="257" r:id="rId5"/>
    <p:sldId id="25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127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7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1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4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8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1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2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2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8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7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3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8E0C-BB97-EA46-946E-679705673B28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74096-3EF4-9B48-8573-657D69595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3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Overview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47478" y="2358199"/>
            <a:ext cx="1531909" cy="1475261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42364" y="1729688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2364" y="2358199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2364" y="2984350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2364" y="3622317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034367" y="2081951"/>
            <a:ext cx="746315" cy="43210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021273" y="2666454"/>
            <a:ext cx="746315" cy="27260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34367" y="3129474"/>
            <a:ext cx="746315" cy="20241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034367" y="3622317"/>
            <a:ext cx="733221" cy="36481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0932" y="476487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Mutation</a:t>
            </a:r>
          </a:p>
          <a:p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56971" y="4709124"/>
            <a:ext cx="1153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Mutations</a:t>
            </a:r>
          </a:p>
          <a:p>
            <a:r>
              <a:rPr lang="en-US" dirty="0" smtClean="0"/>
              <a:t>generated</a:t>
            </a:r>
          </a:p>
        </p:txBody>
      </p:sp>
      <p:sp>
        <p:nvSpPr>
          <p:cNvPr id="21" name="Oval 20"/>
          <p:cNvSpPr/>
          <p:nvPr/>
        </p:nvSpPr>
        <p:spPr>
          <a:xfrm>
            <a:off x="7340597" y="2543880"/>
            <a:ext cx="1060552" cy="1021334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Merge 22"/>
          <p:cNvSpPr/>
          <p:nvPr/>
        </p:nvSpPr>
        <p:spPr>
          <a:xfrm rot="16200000">
            <a:off x="4765945" y="2284910"/>
            <a:ext cx="1427164" cy="1689127"/>
          </a:xfrm>
          <a:prstGeom prst="flowChartMerge">
            <a:avLst/>
          </a:prstGeom>
          <a:noFill/>
          <a:ln>
            <a:solidFill>
              <a:srgbClr val="00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31410" y="4817255"/>
            <a:ext cx="104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70475" y="4738691"/>
            <a:ext cx="1217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Mutations </a:t>
            </a:r>
          </a:p>
          <a:p>
            <a:r>
              <a:rPr lang="en-US" dirty="0" smtClean="0"/>
              <a:t>observable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888648" y="3129474"/>
            <a:ext cx="53687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533604" y="3129474"/>
            <a:ext cx="53687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50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Overview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971784" y="1991640"/>
            <a:ext cx="3510891" cy="3681522"/>
            <a:chOff x="4971784" y="1991640"/>
            <a:chExt cx="3510891" cy="3681522"/>
          </a:xfrm>
        </p:grpSpPr>
        <p:sp>
          <p:nvSpPr>
            <p:cNvPr id="4" name="Oval 3"/>
            <p:cNvSpPr/>
            <p:nvPr/>
          </p:nvSpPr>
          <p:spPr>
            <a:xfrm>
              <a:off x="6950766" y="2455448"/>
              <a:ext cx="1531909" cy="1475261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5083216" y="1991640"/>
              <a:ext cx="603168" cy="580864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083216" y="2620151"/>
              <a:ext cx="603168" cy="580864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083216" y="3246302"/>
              <a:ext cx="603168" cy="580864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083216" y="3930709"/>
              <a:ext cx="603168" cy="580864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5937655" y="2277889"/>
              <a:ext cx="746315" cy="432103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943600" y="2794303"/>
              <a:ext cx="746315" cy="272609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5956694" y="3257323"/>
              <a:ext cx="746315" cy="20241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5956694" y="3750166"/>
              <a:ext cx="733221" cy="36481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971784" y="5026831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Mutation</a:t>
              </a:r>
            </a:p>
            <a:p>
              <a:r>
                <a:rPr lang="en-US" dirty="0"/>
                <a:t>p</a:t>
              </a:r>
              <a:r>
                <a:rPr lang="en-US" dirty="0" smtClean="0"/>
                <a:t>rocesses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29560" y="5026831"/>
              <a:ext cx="11530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Mutations</a:t>
              </a:r>
            </a:p>
            <a:p>
              <a:r>
                <a:rPr lang="en-US" dirty="0" smtClean="0"/>
                <a:t>generated</a:t>
              </a:r>
            </a:p>
          </p:txBody>
        </p:sp>
      </p:grpSp>
      <p:sp>
        <p:nvSpPr>
          <p:cNvPr id="14" name="Lightning Bolt 13"/>
          <p:cNvSpPr/>
          <p:nvPr/>
        </p:nvSpPr>
        <p:spPr>
          <a:xfrm>
            <a:off x="3731577" y="2620151"/>
            <a:ext cx="471357" cy="626151"/>
          </a:xfrm>
          <a:prstGeom prst="lightningBol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6103" y="1702844"/>
            <a:ext cx="332017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Underlying factors:</a:t>
            </a:r>
          </a:p>
          <a:p>
            <a:endParaRPr lang="en-US" dirty="0"/>
          </a:p>
          <a:p>
            <a:r>
              <a:rPr lang="en-US" dirty="0" smtClean="0"/>
              <a:t>Clock-like:</a:t>
            </a:r>
          </a:p>
          <a:p>
            <a:r>
              <a:rPr lang="en-US" dirty="0"/>
              <a:t>	</a:t>
            </a:r>
            <a:r>
              <a:rPr lang="en-US" dirty="0" smtClean="0"/>
              <a:t>Replication errors</a:t>
            </a:r>
          </a:p>
          <a:p>
            <a:r>
              <a:rPr lang="en-US" dirty="0"/>
              <a:t>	</a:t>
            </a:r>
            <a:r>
              <a:rPr lang="en-US" dirty="0" smtClean="0"/>
              <a:t>Spontaneous mutations</a:t>
            </a:r>
          </a:p>
          <a:p>
            <a:r>
              <a:rPr lang="en-US" dirty="0" smtClean="0"/>
              <a:t>Cancer-related:</a:t>
            </a:r>
          </a:p>
          <a:p>
            <a:r>
              <a:rPr lang="en-US" dirty="0"/>
              <a:t>	</a:t>
            </a:r>
            <a:r>
              <a:rPr lang="en-US" dirty="0" smtClean="0"/>
              <a:t>Environmental mutagens</a:t>
            </a:r>
          </a:p>
          <a:p>
            <a:r>
              <a:rPr lang="en-US" dirty="0"/>
              <a:t>	</a:t>
            </a:r>
            <a:r>
              <a:rPr lang="en-US" dirty="0" err="1" smtClean="0"/>
              <a:t>Dysregulation</a:t>
            </a:r>
            <a:r>
              <a:rPr lang="en-US" dirty="0" smtClean="0"/>
              <a:t> of DNA repair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Heterogeneity:</a:t>
            </a:r>
          </a:p>
          <a:p>
            <a:r>
              <a:rPr lang="en-US" dirty="0"/>
              <a:t>	</a:t>
            </a:r>
            <a:r>
              <a:rPr lang="en-US" dirty="0" smtClean="0"/>
              <a:t>Mutation rate(</a:t>
            </a:r>
            <a:r>
              <a:rPr lang="en-US" dirty="0" err="1" smtClean="0"/>
              <a:t>MutSig</a:t>
            </a:r>
            <a:r>
              <a:rPr lang="en-US" dirty="0" smtClean="0"/>
              <a:t>)</a:t>
            </a:r>
          </a:p>
          <a:p>
            <a:r>
              <a:rPr lang="en-US" dirty="0"/>
              <a:t>	</a:t>
            </a:r>
            <a:r>
              <a:rPr lang="en-US" dirty="0" smtClean="0"/>
              <a:t>Mutation context(Signature)</a:t>
            </a:r>
          </a:p>
          <a:p>
            <a:r>
              <a:rPr lang="en-US" dirty="0"/>
              <a:t>	</a:t>
            </a:r>
            <a:r>
              <a:rPr lang="en-US" dirty="0" smtClean="0"/>
              <a:t>Mutation impacts(??)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34367" y="5053019"/>
            <a:ext cx="2861913" cy="55122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6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Overview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47478" y="2358199"/>
            <a:ext cx="1531909" cy="1475261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42364" y="1729688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2364" y="2358199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2364" y="2984350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2364" y="3622317"/>
            <a:ext cx="603168" cy="580864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034367" y="2081951"/>
            <a:ext cx="746315" cy="43210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021273" y="2666454"/>
            <a:ext cx="746315" cy="27260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34367" y="3129474"/>
            <a:ext cx="746315" cy="20241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034367" y="3622317"/>
            <a:ext cx="733221" cy="36481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0932" y="476487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Mutation</a:t>
            </a:r>
          </a:p>
          <a:p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56971" y="4709124"/>
            <a:ext cx="1153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Mutations</a:t>
            </a:r>
          </a:p>
          <a:p>
            <a:r>
              <a:rPr lang="en-US" dirty="0" smtClean="0"/>
              <a:t>generated</a:t>
            </a:r>
          </a:p>
        </p:txBody>
      </p:sp>
      <p:sp>
        <p:nvSpPr>
          <p:cNvPr id="21" name="Oval 20"/>
          <p:cNvSpPr/>
          <p:nvPr/>
        </p:nvSpPr>
        <p:spPr>
          <a:xfrm>
            <a:off x="7340597" y="2543880"/>
            <a:ext cx="1060552" cy="1021334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Merge 22"/>
          <p:cNvSpPr/>
          <p:nvPr/>
        </p:nvSpPr>
        <p:spPr>
          <a:xfrm rot="16200000">
            <a:off x="4765945" y="2284910"/>
            <a:ext cx="1427164" cy="1689127"/>
          </a:xfrm>
          <a:prstGeom prst="flowChartMerge">
            <a:avLst/>
          </a:prstGeom>
          <a:noFill/>
          <a:ln>
            <a:solidFill>
              <a:srgbClr val="00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31410" y="4817255"/>
            <a:ext cx="104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70475" y="4738691"/>
            <a:ext cx="1217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Mutations </a:t>
            </a:r>
          </a:p>
          <a:p>
            <a:r>
              <a:rPr lang="en-US" dirty="0" smtClean="0"/>
              <a:t>observable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888648" y="3129474"/>
            <a:ext cx="53687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533604" y="3129474"/>
            <a:ext cx="53687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91735" y="5904131"/>
            <a:ext cx="2861913" cy="55122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71718" y="5838661"/>
            <a:ext cx="1928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Genomic features</a:t>
            </a:r>
          </a:p>
          <a:p>
            <a:r>
              <a:rPr lang="en-US" dirty="0" smtClean="0"/>
              <a:t>(transcription etc.)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680867" y="4098432"/>
            <a:ext cx="0" cy="1707451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30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 </a:t>
            </a:r>
            <a:r>
              <a:rPr lang="en-US" dirty="0"/>
              <a:t>I</a:t>
            </a:r>
            <a:r>
              <a:rPr lang="en-US" dirty="0" smtClean="0"/>
              <a:t>dentified from WGS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014242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2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 Identified from DHS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81" y="84402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52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3 &amp; 5 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342" y="1228961"/>
            <a:ext cx="4792089" cy="49743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28961"/>
            <a:ext cx="4818317" cy="50015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22992" b="16350"/>
          <a:stretch/>
        </p:blipFill>
        <p:spPr>
          <a:xfrm>
            <a:off x="226275" y="5831680"/>
            <a:ext cx="4473119" cy="104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6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50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Model Overview</vt:lpstr>
      <vt:lpstr>Model Overview</vt:lpstr>
      <vt:lpstr>Model Overview</vt:lpstr>
      <vt:lpstr>Signatures Identified from WGS</vt:lpstr>
      <vt:lpstr>Signatures Identified from DHS</vt:lpstr>
      <vt:lpstr>Signature 3 &amp; 5 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Shantao</dc:creator>
  <cp:lastModifiedBy>Shantao</cp:lastModifiedBy>
  <cp:revision>10</cp:revision>
  <dcterms:created xsi:type="dcterms:W3CDTF">2016-04-21T20:30:10Z</dcterms:created>
  <dcterms:modified xsi:type="dcterms:W3CDTF">2016-04-21T23:04:51Z</dcterms:modified>
</cp:coreProperties>
</file>