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2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6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1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4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2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8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0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7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3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8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2FCDC-4C2C-184C-8420-774C894087D6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205DE-DE62-C24F-AA37-AED2F2148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6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3-29 at 9.43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8051"/>
            <a:ext cx="9144000" cy="513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832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29 at 9.43.4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6061"/>
            <a:ext cx="9144000" cy="57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43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29 at 9.44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8893"/>
            <a:ext cx="9144000" cy="526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81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29 at 9.45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613"/>
            <a:ext cx="9144000" cy="493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761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29 at 9.47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743"/>
            <a:ext cx="9144000" cy="614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538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29 at 9.55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40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42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29 at 10.00.4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3376"/>
            <a:ext cx="9144000" cy="571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982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29 at 10.01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3101"/>
            <a:ext cx="9144000" cy="536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589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UMass Medical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Moore</dc:creator>
  <cp:lastModifiedBy>Jill Moore</cp:lastModifiedBy>
  <cp:revision>2</cp:revision>
  <dcterms:created xsi:type="dcterms:W3CDTF">2016-03-30T01:48:12Z</dcterms:created>
  <dcterms:modified xsi:type="dcterms:W3CDTF">2016-03-30T02:02:23Z</dcterms:modified>
</cp:coreProperties>
</file>