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FCDC-4C2C-184C-8420-774C894087D6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05DE-DE62-C24F-AA37-AED2F2148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26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FCDC-4C2C-184C-8420-774C894087D6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05DE-DE62-C24F-AA37-AED2F2148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6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FCDC-4C2C-184C-8420-774C894087D6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05DE-DE62-C24F-AA37-AED2F2148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719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FCDC-4C2C-184C-8420-774C894087D6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05DE-DE62-C24F-AA37-AED2F2148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42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FCDC-4C2C-184C-8420-774C894087D6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05DE-DE62-C24F-AA37-AED2F2148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826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FCDC-4C2C-184C-8420-774C894087D6}" type="datetimeFigureOut">
              <a:rPr lang="en-US" smtClean="0"/>
              <a:t>3/29/16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05DE-DE62-C24F-AA37-AED2F2148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89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FCDC-4C2C-184C-8420-774C894087D6}" type="datetimeFigureOut">
              <a:rPr lang="en-US" smtClean="0"/>
              <a:t>3/29/16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05DE-DE62-C24F-AA37-AED2F2148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09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FCDC-4C2C-184C-8420-774C894087D6}" type="datetimeFigureOut">
              <a:rPr lang="en-US" smtClean="0"/>
              <a:t>3/29/16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05DE-DE62-C24F-AA37-AED2F2148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73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FCDC-4C2C-184C-8420-774C894087D6}" type="datetimeFigureOut">
              <a:rPr lang="en-US" smtClean="0"/>
              <a:t>3/29/16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05DE-DE62-C24F-AA37-AED2F2148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10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FCDC-4C2C-184C-8420-774C894087D6}" type="datetimeFigureOut">
              <a:rPr lang="en-US" smtClean="0"/>
              <a:t>3/29/16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05DE-DE62-C24F-AA37-AED2F2148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838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FCDC-4C2C-184C-8420-774C894087D6}" type="datetimeFigureOut">
              <a:rPr lang="en-US" smtClean="0"/>
              <a:t>3/29/16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05DE-DE62-C24F-AA37-AED2F2148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8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2FCDC-4C2C-184C-8420-774C894087D6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205DE-DE62-C24F-AA37-AED2F2148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264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03-29 at 9.43.0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8051"/>
            <a:ext cx="9144000" cy="5137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832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03-29 at 9.43.4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6061"/>
            <a:ext cx="9144000" cy="5733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43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03-29 at 9.44.0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8893"/>
            <a:ext cx="9144000" cy="5269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581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03-29 at 9.45.0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6613"/>
            <a:ext cx="9144000" cy="4931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761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03-29 at 9.47.3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1743"/>
            <a:ext cx="9144000" cy="6145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538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03-29 at 9.55.0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4400"/>
            <a:ext cx="9144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542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03-29 at 10.00.4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3376"/>
            <a:ext cx="9144000" cy="571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982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03-29 at 10.01.5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3101"/>
            <a:ext cx="9144000" cy="5365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589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Macintosh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UMass Medical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Moore</dc:creator>
  <cp:lastModifiedBy>Jill Moore</cp:lastModifiedBy>
  <cp:revision>2</cp:revision>
  <dcterms:created xsi:type="dcterms:W3CDTF">2016-03-30T01:48:12Z</dcterms:created>
  <dcterms:modified xsi:type="dcterms:W3CDTF">2016-03-30T02:02:23Z</dcterms:modified>
</cp:coreProperties>
</file>