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7" r:id="rId4"/>
    <p:sldId id="271" r:id="rId5"/>
    <p:sldId id="261" r:id="rId6"/>
    <p:sldId id="269" r:id="rId7"/>
    <p:sldId id="270" r:id="rId8"/>
    <p:sldId id="260" r:id="rId9"/>
    <p:sldId id="259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58" d="100"/>
          <a:sy n="58" d="100"/>
        </p:scale>
        <p:origin x="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46F61-D37F-4037-BE1A-F7DE4479454B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E7B58-8C05-4310-B160-752FB834F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0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26BA-C4EF-41E3-BD95-879ACB1D95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9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8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3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5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1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6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4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0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9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6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4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1FE77-84BA-4394-8DDA-543931C39CC1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MotifVar</a:t>
            </a:r>
            <a:r>
              <a:rPr lang="en-US" dirty="0" smtClean="0"/>
              <a:t> </a:t>
            </a:r>
            <a:r>
              <a:rPr lang="en-US" dirty="0" err="1" smtClean="0"/>
              <a:t>slidepack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 29,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482" y="1888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Supplementary Table 2 – list of repeat and non-repeat protein domains in the </a:t>
            </a:r>
            <a:r>
              <a:rPr lang="en-US" dirty="0" err="1" smtClean="0"/>
              <a:t>MotifVar</a:t>
            </a:r>
            <a:r>
              <a:rPr lang="en-US" dirty="0" smtClean="0"/>
              <a:t> database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385" t="32830" r="34007" b="24317"/>
          <a:stretch/>
        </p:blipFill>
        <p:spPr>
          <a:xfrm>
            <a:off x="2277036" y="1640540"/>
            <a:ext cx="6759388" cy="484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90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46938" y="484093"/>
            <a:ext cx="2488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1. Our </a:t>
            </a:r>
            <a:r>
              <a:rPr lang="en-US" b="1" dirty="0" smtClean="0"/>
              <a:t>motif-MSA approach</a:t>
            </a:r>
            <a:r>
              <a:rPr lang="en-US" b="1" dirty="0" smtClean="0"/>
              <a:t>.</a:t>
            </a:r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85" y="419034"/>
            <a:ext cx="7558415" cy="61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6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32520" y="402336"/>
            <a:ext cx="33402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</a:t>
            </a:r>
            <a:r>
              <a:rPr lang="en-US" b="1" dirty="0" smtClean="0"/>
              <a:t>2. Motif-MSA can uncover important domain positions missed by species-MSA and it also serves </a:t>
            </a:r>
            <a:r>
              <a:rPr lang="en-US" b="1" dirty="0" smtClean="0"/>
              <a:t>as </a:t>
            </a:r>
            <a:r>
              <a:rPr lang="en-US" b="1" dirty="0" smtClean="0"/>
              <a:t>a “variant information amplifier”.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14" y="0"/>
            <a:ext cx="5148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1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88189" y="233083"/>
            <a:ext cx="3466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3. </a:t>
            </a:r>
            <a:r>
              <a:rPr lang="en-US" b="1" dirty="0"/>
              <a:t>Using genomic variant information in the motif-MSA profile to investigate selective constraints in PPI motifs</a:t>
            </a:r>
            <a:r>
              <a:rPr lang="en-US" b="1" dirty="0" smtClean="0"/>
              <a:t>.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44" y="0"/>
            <a:ext cx="514871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920"/>
            <a:ext cx="8796810" cy="514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04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84141" y="1090675"/>
            <a:ext cx="4607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4. Mapping genomic information onto protein structures and disease-related mutation data. 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1036404"/>
            <a:ext cx="7570606" cy="424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4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Supplementary Materials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964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66" y="347196"/>
            <a:ext cx="4253752" cy="4959910"/>
          </a:xfrm>
        </p:spPr>
        <p:txBody>
          <a:bodyPr/>
          <a:lstStyle/>
          <a:p>
            <a:r>
              <a:rPr lang="en-US" dirty="0" smtClean="0"/>
              <a:t>Supplementary Figure 1</a:t>
            </a:r>
            <a:br>
              <a:rPr lang="en-US" dirty="0" smtClean="0"/>
            </a:br>
            <a:r>
              <a:rPr lang="en-US" dirty="0" smtClean="0"/>
              <a:t>- TPR most frequent motif size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6047" y="0"/>
            <a:ext cx="6149788" cy="676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9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8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155"/>
            <a:ext cx="8465996" cy="6554320"/>
          </a:xfrm>
        </p:spPr>
      </p:pic>
      <p:sp>
        <p:nvSpPr>
          <p:cNvPr id="10" name="TextBox 9"/>
          <p:cNvSpPr txBox="1"/>
          <p:nvPr/>
        </p:nvSpPr>
        <p:spPr>
          <a:xfrm>
            <a:off x="8346141" y="484094"/>
            <a:ext cx="373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Supplementary Figure 2. 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15153" y="167155"/>
            <a:ext cx="2418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Supplementary Figure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2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97106" y="4258235"/>
            <a:ext cx="90722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Supplementary Table 1. Number of SNVs in each dataset</a:t>
            </a:r>
            <a:r>
              <a:rPr lang="en-US" dirty="0" smtClean="0"/>
              <a:t>. The 1000 Genomes Project (1000GP)</a:t>
            </a:r>
            <a:r>
              <a:rPr lang="en-US" b="1" dirty="0" smtClean="0"/>
              <a:t> </a:t>
            </a:r>
            <a:r>
              <a:rPr lang="en-US" dirty="0" smtClean="0"/>
              <a:t>provides the least number of autosomal SNVs, followed by an approximate 6-fold increase in number of exomes in the combined set of 1000GP and Exome Sequencing Project (</a:t>
            </a:r>
            <a:r>
              <a:rPr lang="en-US" dirty="0" smtClean="0"/>
              <a:t>ESP6500)</a:t>
            </a:r>
            <a:r>
              <a:rPr lang="en-US" dirty="0" smtClean="0"/>
              <a:t>; t</a:t>
            </a:r>
            <a:r>
              <a:rPr lang="en-US" dirty="0" smtClean="0"/>
              <a:t>his is a corresponding ~3-fold increase in the number of autosomal SNVs. Our </a:t>
            </a:r>
            <a:r>
              <a:rPr lang="en-US" dirty="0" smtClean="0"/>
              <a:t>study uses the dataset from </a:t>
            </a:r>
            <a:r>
              <a:rPr lang="en-US" dirty="0" err="1" smtClean="0"/>
              <a:t>ExAC</a:t>
            </a:r>
            <a:r>
              <a:rPr lang="en-US" dirty="0" smtClean="0"/>
              <a:t>, with 60,706 individuals, an almost 8-fold increase from the combined set of </a:t>
            </a:r>
            <a:r>
              <a:rPr lang="en-US" dirty="0" smtClean="0"/>
              <a:t>1000GP+ESP6500; this is a corresponding ~5-fold increase in the number of autosomal SNVs. </a:t>
            </a:r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256" t="39570" r="28444" b="30302"/>
          <a:stretch/>
        </p:blipFill>
        <p:spPr>
          <a:xfrm>
            <a:off x="1410159" y="385589"/>
            <a:ext cx="9437531" cy="387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47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23246</TotalTime>
  <Words>201</Words>
  <Application>Microsoft Office PowerPoint</Application>
  <PresentationFormat>Widescreen</PresentationFormat>
  <Paragraphs>17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MotifVar slidepack</vt:lpstr>
      <vt:lpstr>PowerPoint Presentation</vt:lpstr>
      <vt:lpstr>PowerPoint Presentation</vt:lpstr>
      <vt:lpstr>PowerPoint Presentation</vt:lpstr>
      <vt:lpstr>PowerPoint Presentation</vt:lpstr>
      <vt:lpstr>Supplementary Materials</vt:lpstr>
      <vt:lpstr>Supplementary Figure 1 - TPR most frequent motif size </vt:lpstr>
      <vt:lpstr>PowerPoint Presentation</vt:lpstr>
      <vt:lpstr>PowerPoint Presentation</vt:lpstr>
      <vt:lpstr>Supplementary Table 2 – list of repeat and non-repeat protein domains in the MotifVar database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Ankyrins</dc:title>
  <dc:creator>Jieming Chen</dc:creator>
  <cp:lastModifiedBy>Jieming Chen</cp:lastModifiedBy>
  <cp:revision>122</cp:revision>
  <dcterms:created xsi:type="dcterms:W3CDTF">2016-01-15T18:41:09Z</dcterms:created>
  <dcterms:modified xsi:type="dcterms:W3CDTF">2016-03-29T22:39:01Z</dcterms:modified>
</cp:coreProperties>
</file>