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5126E-2076-2B41-8DE0-1F4407B14B0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C6272-DD34-9946-8A84-810E325B0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C6272-DD34-9946-8A84-810E325B03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29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5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1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3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7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9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1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80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5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3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4E353-917C-D446-B8FD-5DE046859E9E}" type="datetimeFigureOut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7B26-D273-F741-B4E5-AB6C75AF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6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460500"/>
            <a:ext cx="2781300" cy="3937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135999"/>
              </p:ext>
            </p:extLst>
          </p:nvPr>
        </p:nvGraphicFramePr>
        <p:xfrm>
          <a:off x="4984750" y="3543300"/>
          <a:ext cx="37782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125"/>
                <a:gridCol w="18891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Sample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7609.067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5041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226854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93703" y="1264406"/>
            <a:ext cx="1865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Pancreatic 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88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800" y="1371600"/>
            <a:ext cx="2565400" cy="410210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895471"/>
              </p:ext>
            </p:extLst>
          </p:nvPr>
        </p:nvGraphicFramePr>
        <p:xfrm>
          <a:off x="4984750" y="3543300"/>
          <a:ext cx="37782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125"/>
                <a:gridCol w="18891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Sample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2761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1982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21287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6037" y="1534146"/>
            <a:ext cx="3921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Pancreatic Cancer Endocrine neoplasms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28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720165" y="210582"/>
            <a:ext cx="7630158" cy="2730500"/>
            <a:chOff x="53415" y="210582"/>
            <a:chExt cx="7630158" cy="2730500"/>
          </a:xfrm>
        </p:grpSpPr>
        <p:sp>
          <p:nvSpPr>
            <p:cNvPr id="2" name="TextBox 1"/>
            <p:cNvSpPr txBox="1"/>
            <p:nvPr/>
          </p:nvSpPr>
          <p:spPr>
            <a:xfrm>
              <a:off x="3111573" y="482084"/>
              <a:ext cx="241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DHS peak input in BRCA</a:t>
              </a:r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/>
            <a:srcRect t="23350" r="15707" b="29208"/>
            <a:stretch/>
          </p:blipFill>
          <p:spPr>
            <a:xfrm>
              <a:off x="53415" y="210582"/>
              <a:ext cx="3058158" cy="273050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3111573" y="1078855"/>
              <a:ext cx="4572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dirty="0" smtClean="0"/>
                <a:t> Min. 1st Qu.  Median    Mean 3rd Qu.    Max. </a:t>
              </a:r>
            </a:p>
            <a:p>
              <a:r>
                <a:rPr lang="en-US" dirty="0" smtClean="0"/>
                <a:t>  325.0   578.0   766.0   898.8  1066.0  4914.0 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111573" y="1952625"/>
              <a:ext cx="2154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Total number: 10825 </a:t>
              </a:r>
              <a:endParaRPr lang="en-US" dirty="0"/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447071"/>
              </p:ext>
            </p:extLst>
          </p:nvPr>
        </p:nvGraphicFramePr>
        <p:xfrm>
          <a:off x="968375" y="3508375"/>
          <a:ext cx="674687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899"/>
                <a:gridCol w="697779"/>
                <a:gridCol w="963839"/>
                <a:gridCol w="963839"/>
                <a:gridCol w="963839"/>
                <a:gridCol w="963839"/>
                <a:gridCol w="9638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2327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621483"/>
              </p:ext>
            </p:extLst>
          </p:nvPr>
        </p:nvGraphicFramePr>
        <p:xfrm>
          <a:off x="968375" y="4587240"/>
          <a:ext cx="481919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899"/>
                <a:gridCol w="697779"/>
                <a:gridCol w="963839"/>
                <a:gridCol w="963839"/>
                <a:gridCol w="9638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90500" y="3698875"/>
            <a:ext cx="694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0025" y="4756150"/>
            <a:ext cx="699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5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7258" r="6250" b="5645"/>
          <a:stretch/>
        </p:blipFill>
        <p:spPr>
          <a:xfrm>
            <a:off x="682625" y="285750"/>
            <a:ext cx="4762500" cy="3429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8198" r="7029" b="5357"/>
          <a:stretch/>
        </p:blipFill>
        <p:spPr>
          <a:xfrm>
            <a:off x="3651250" y="3476624"/>
            <a:ext cx="5207000" cy="338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10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605" y="646252"/>
            <a:ext cx="3053909" cy="3157181"/>
          </a:xfrm>
          <a:prstGeom prst="rect">
            <a:avLst/>
          </a:prstGeom>
        </p:spPr>
      </p:pic>
      <p:pic>
        <p:nvPicPr>
          <p:cNvPr id="3" name="Picture 2" descr="Screen Shot 2016-03-16 at 12.53.3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10" y="4329609"/>
            <a:ext cx="8087572" cy="200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137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184" y="123630"/>
            <a:ext cx="3022799" cy="313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735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84</Words>
  <Application>Microsoft Macintosh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9</cp:revision>
  <dcterms:created xsi:type="dcterms:W3CDTF">2016-03-15T19:59:45Z</dcterms:created>
  <dcterms:modified xsi:type="dcterms:W3CDTF">2016-03-16T18:24:53Z</dcterms:modified>
</cp:coreProperties>
</file>