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4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5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7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8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5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5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6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042C8-184F-4C46-B5DB-71329AF75729}" type="datetimeFigureOut">
              <a:rPr lang="en-US" smtClean="0"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554E-1683-A54A-8E19-9EC266B37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8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529955" y="1571459"/>
            <a:ext cx="8150335" cy="27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83287" y="1480096"/>
            <a:ext cx="1498492" cy="237546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32636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44418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97734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56625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45963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83493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71866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49032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73900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81457" y="1480096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610466" y="1477179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29955" y="2564407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81235" y="2470126"/>
            <a:ext cx="1498492" cy="237546"/>
          </a:xfrm>
          <a:prstGeom prst="rect">
            <a:avLst/>
          </a:prstGeom>
          <a:pattFill prst="ltUp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29955" y="3174010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31989" y="3065141"/>
            <a:ext cx="1498492" cy="237546"/>
          </a:xfrm>
          <a:prstGeom prst="rect">
            <a:avLst/>
          </a:prstGeom>
          <a:pattFill prst="ltUp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29955" y="3838047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34247" y="3743766"/>
            <a:ext cx="1498492" cy="237546"/>
          </a:xfrm>
          <a:prstGeom prst="rect">
            <a:avLst/>
          </a:prstGeom>
          <a:pattFill prst="ltUp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29955" y="4450567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274288" y="4356286"/>
            <a:ext cx="1498492" cy="237546"/>
          </a:xfrm>
          <a:prstGeom prst="rect">
            <a:avLst/>
          </a:prstGeom>
          <a:pattFill prst="ltUp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29955" y="5105469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859409" y="5014106"/>
            <a:ext cx="1498492" cy="237546"/>
          </a:xfrm>
          <a:prstGeom prst="rect">
            <a:avLst/>
          </a:prstGeom>
          <a:pattFill prst="ltUp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29955" y="5796916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057150" y="5700865"/>
            <a:ext cx="1498492" cy="237546"/>
          </a:xfrm>
          <a:prstGeom prst="rect">
            <a:avLst/>
          </a:prstGeom>
          <a:pattFill prst="ltUp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722179" y="1315640"/>
            <a:ext cx="194467" cy="520774"/>
            <a:chOff x="722179" y="1315640"/>
            <a:chExt cx="194467" cy="52077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731316" y="1315640"/>
              <a:ext cx="0" cy="520774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22179" y="1315640"/>
              <a:ext cx="191536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25110" y="1836414"/>
              <a:ext cx="191536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997328" y="1315640"/>
            <a:ext cx="191536" cy="520774"/>
            <a:chOff x="2997328" y="1315640"/>
            <a:chExt cx="191536" cy="52077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3179727" y="1315640"/>
              <a:ext cx="0" cy="520774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997328" y="1315640"/>
              <a:ext cx="191536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997328" y="1836414"/>
              <a:ext cx="191536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082752" y="1311072"/>
            <a:ext cx="194467" cy="520774"/>
            <a:chOff x="722179" y="1315640"/>
            <a:chExt cx="194467" cy="52077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731316" y="1315640"/>
              <a:ext cx="0" cy="520774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22179" y="1315640"/>
              <a:ext cx="191536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25110" y="1836414"/>
              <a:ext cx="191536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8357901" y="1311072"/>
            <a:ext cx="191536" cy="520774"/>
            <a:chOff x="2997328" y="1315640"/>
            <a:chExt cx="191536" cy="52077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179727" y="1315640"/>
              <a:ext cx="0" cy="520774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997328" y="1315640"/>
              <a:ext cx="191536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997328" y="1836414"/>
              <a:ext cx="191536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402034" y="946308"/>
            <a:ext cx="81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d_max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8920" y="941740"/>
            <a:ext cx="77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d_min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75207" y="946308"/>
            <a:ext cx="77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d_min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46894" y="946308"/>
            <a:ext cx="81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d_max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29482" y="941740"/>
            <a:ext cx="12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annotation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9955" y="2036839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permuted annotations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8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529955" y="783503"/>
            <a:ext cx="8150335" cy="2741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883287" y="692140"/>
            <a:ext cx="1498492" cy="237546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432636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44418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97734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56625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45963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83493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71866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49032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73900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81457" y="692140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610466" y="689223"/>
            <a:ext cx="0" cy="2375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29482" y="153784"/>
            <a:ext cx="12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annotation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29955" y="1776451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9955" y="1248883"/>
            <a:ext cx="192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permuted variants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813548" y="16759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92424" y="929686"/>
            <a:ext cx="0" cy="4378554"/>
          </a:xfrm>
          <a:prstGeom prst="line">
            <a:avLst/>
          </a:prstGeom>
          <a:ln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72642" y="929686"/>
            <a:ext cx="0" cy="4378554"/>
          </a:xfrm>
          <a:prstGeom prst="line">
            <a:avLst/>
          </a:prstGeom>
          <a:ln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88800" y="16759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76629" y="167633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38572" y="16759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54830" y="166681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89585" y="166681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75612" y="16759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533" y="16759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52796" y="166681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736574" y="16759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24875" y="1670113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34236" y="1670113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29955" y="2386054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29955" y="3050091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29955" y="3662611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29955" y="4317513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29955" y="5008960"/>
            <a:ext cx="8150335" cy="27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04023" y="2294691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190325" y="2294691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03532" y="228885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29482" y="228885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419789" y="228885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995430" y="2294691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48498" y="2294691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35539" y="228885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56356" y="228885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371088" y="228885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45157" y="2288854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17672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06057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99907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073614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37305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458408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910180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060425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653304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97734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619772" y="295872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2697" y="357124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508315" y="357124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69730" y="357124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17669" y="357124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623823" y="357454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697955" y="357454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809671" y="357124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40116" y="357454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047237" y="3571248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253766" y="357454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577618" y="357454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538572" y="42261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86801" y="42261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029482" y="42261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29233" y="42261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053268" y="42261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177138" y="42261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644594" y="4229449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891297" y="42261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16219" y="4229449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526420" y="4226150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466511" y="4229449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995430" y="491759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551761" y="491759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019217" y="491759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780190" y="4911759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769498" y="491759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174122" y="4911759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610466" y="4902623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169979" y="491759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446681" y="4911759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076110" y="4917597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888800" y="4911759"/>
            <a:ext cx="0" cy="237546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24574" y="5883193"/>
            <a:ext cx="842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CTTCAAGTTCTGACCTCCTGTCAATATCCCTTCCCCTCAACTTGACAATC</a:t>
            </a:r>
            <a:endParaRPr lang="en-US" sz="2400" dirty="0"/>
          </a:p>
        </p:txBody>
      </p:sp>
      <p:sp>
        <p:nvSpPr>
          <p:cNvPr id="97" name="Rectangle 96"/>
          <p:cNvSpPr/>
          <p:nvPr/>
        </p:nvSpPr>
        <p:spPr>
          <a:xfrm>
            <a:off x="4106499" y="5994343"/>
            <a:ext cx="182743" cy="268294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068458" y="6157285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6608590" y="6144798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7945678" y="6142869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331575" y="5625011"/>
            <a:ext cx="172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Original location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54818" y="88297"/>
            <a:ext cx="518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(a)</a:t>
            </a:r>
            <a:endParaRPr lang="en-US" sz="2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58064" y="5535195"/>
            <a:ext cx="533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(b)</a:t>
            </a:r>
            <a:endParaRPr lang="en-US" sz="2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29955" y="6431807"/>
            <a:ext cx="3451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= possible new locations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2054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27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48</cp:revision>
  <dcterms:created xsi:type="dcterms:W3CDTF">2016-03-09T19:03:12Z</dcterms:created>
  <dcterms:modified xsi:type="dcterms:W3CDTF">2016-03-12T01:39:12Z</dcterms:modified>
</cp:coreProperties>
</file>