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42C8-184F-4C46-B5DB-71329AF75729}" type="datetimeFigureOut">
              <a:rPr lang="en-US" smtClean="0"/>
              <a:t>3/9/16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554E-1683-A54A-8E19-9EC266B37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248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42C8-184F-4C46-B5DB-71329AF75729}" type="datetimeFigureOut">
              <a:rPr lang="en-US" smtClean="0"/>
              <a:t>3/9/16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554E-1683-A54A-8E19-9EC266B37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50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42C8-184F-4C46-B5DB-71329AF75729}" type="datetimeFigureOut">
              <a:rPr lang="en-US" smtClean="0"/>
              <a:t>3/9/16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554E-1683-A54A-8E19-9EC266B37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00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42C8-184F-4C46-B5DB-71329AF75729}" type="datetimeFigureOut">
              <a:rPr lang="en-US" smtClean="0"/>
              <a:t>3/9/16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554E-1683-A54A-8E19-9EC266B37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225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42C8-184F-4C46-B5DB-71329AF75729}" type="datetimeFigureOut">
              <a:rPr lang="en-US" smtClean="0"/>
              <a:t>3/9/16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554E-1683-A54A-8E19-9EC266B37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8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42C8-184F-4C46-B5DB-71329AF75729}" type="datetimeFigureOut">
              <a:rPr lang="en-US" smtClean="0"/>
              <a:t>3/9/16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554E-1683-A54A-8E19-9EC266B37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276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42C8-184F-4C46-B5DB-71329AF75729}" type="datetimeFigureOut">
              <a:rPr lang="en-US" smtClean="0"/>
              <a:t>3/9/16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554E-1683-A54A-8E19-9EC266B37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4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42C8-184F-4C46-B5DB-71329AF75729}" type="datetimeFigureOut">
              <a:rPr lang="en-US" smtClean="0"/>
              <a:t>3/9/16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554E-1683-A54A-8E19-9EC266B37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388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42C8-184F-4C46-B5DB-71329AF75729}" type="datetimeFigureOut">
              <a:rPr lang="en-US" smtClean="0"/>
              <a:t>3/9/16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554E-1683-A54A-8E19-9EC266B37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52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42C8-184F-4C46-B5DB-71329AF75729}" type="datetimeFigureOut">
              <a:rPr lang="en-US" smtClean="0"/>
              <a:t>3/9/16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554E-1683-A54A-8E19-9EC266B37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052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42C8-184F-4C46-B5DB-71329AF75729}" type="datetimeFigureOut">
              <a:rPr lang="en-US" smtClean="0"/>
              <a:t>3/9/16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554E-1683-A54A-8E19-9EC266B37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862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042C8-184F-4C46-B5DB-71329AF75729}" type="datetimeFigureOut">
              <a:rPr lang="en-US" smtClean="0"/>
              <a:t>3/9/16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5554E-1683-A54A-8E19-9EC266B37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084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V="1">
            <a:off x="529955" y="1571459"/>
            <a:ext cx="8150335" cy="2741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883287" y="1480096"/>
            <a:ext cx="1498492" cy="237546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3432636" y="1480096"/>
            <a:ext cx="0" cy="23754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744418" y="1480096"/>
            <a:ext cx="0" cy="23754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97734" y="1480096"/>
            <a:ext cx="0" cy="23754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156625" y="1480096"/>
            <a:ext cx="0" cy="23754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845963" y="1480096"/>
            <a:ext cx="0" cy="23754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483493" y="1480096"/>
            <a:ext cx="0" cy="23754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371866" y="1480096"/>
            <a:ext cx="0" cy="23754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249032" y="1480096"/>
            <a:ext cx="0" cy="23754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773900" y="1480096"/>
            <a:ext cx="0" cy="23754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081457" y="1480096"/>
            <a:ext cx="0" cy="23754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8610466" y="1477179"/>
            <a:ext cx="0" cy="23754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529955" y="2564407"/>
            <a:ext cx="8150335" cy="2741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1681235" y="2470126"/>
            <a:ext cx="1498492" cy="237546"/>
          </a:xfrm>
          <a:prstGeom prst="rect">
            <a:avLst/>
          </a:prstGeom>
          <a:pattFill prst="ltUpDiag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529955" y="3174010"/>
            <a:ext cx="8150335" cy="2741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931989" y="3065141"/>
            <a:ext cx="1498492" cy="237546"/>
          </a:xfrm>
          <a:prstGeom prst="rect">
            <a:avLst/>
          </a:prstGeom>
          <a:pattFill prst="ltUpDiag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529955" y="3838047"/>
            <a:ext cx="8150335" cy="2741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34247" y="3743766"/>
            <a:ext cx="1498492" cy="237546"/>
          </a:xfrm>
          <a:prstGeom prst="rect">
            <a:avLst/>
          </a:prstGeom>
          <a:pattFill prst="ltUpDiag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529955" y="4450567"/>
            <a:ext cx="8150335" cy="2741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6274288" y="4356286"/>
            <a:ext cx="1498492" cy="237546"/>
          </a:xfrm>
          <a:prstGeom prst="rect">
            <a:avLst/>
          </a:prstGeom>
          <a:pattFill prst="ltUpDiag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529955" y="5105469"/>
            <a:ext cx="8150335" cy="2741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6859409" y="5014106"/>
            <a:ext cx="1498492" cy="237546"/>
          </a:xfrm>
          <a:prstGeom prst="rect">
            <a:avLst/>
          </a:prstGeom>
          <a:pattFill prst="ltUpDiag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529955" y="5796916"/>
            <a:ext cx="8150335" cy="2741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7057150" y="5700865"/>
            <a:ext cx="1498492" cy="237546"/>
          </a:xfrm>
          <a:prstGeom prst="rect">
            <a:avLst/>
          </a:prstGeom>
          <a:pattFill prst="ltUpDiag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722179" y="1315640"/>
            <a:ext cx="194467" cy="520774"/>
            <a:chOff x="722179" y="1315640"/>
            <a:chExt cx="194467" cy="520774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731316" y="1315640"/>
              <a:ext cx="0" cy="520774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22179" y="1315640"/>
              <a:ext cx="191536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725110" y="1836414"/>
              <a:ext cx="191536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2997328" y="1315640"/>
            <a:ext cx="191536" cy="520774"/>
            <a:chOff x="2997328" y="1315640"/>
            <a:chExt cx="191536" cy="520774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3179727" y="1315640"/>
              <a:ext cx="0" cy="520774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2997328" y="1315640"/>
              <a:ext cx="191536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2997328" y="1836414"/>
              <a:ext cx="191536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6082752" y="1311072"/>
            <a:ext cx="194467" cy="520774"/>
            <a:chOff x="722179" y="1315640"/>
            <a:chExt cx="194467" cy="520774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731316" y="1315640"/>
              <a:ext cx="0" cy="520774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722179" y="1315640"/>
              <a:ext cx="191536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725110" y="1836414"/>
              <a:ext cx="191536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8357901" y="1311072"/>
            <a:ext cx="191536" cy="520774"/>
            <a:chOff x="2997328" y="1315640"/>
            <a:chExt cx="191536" cy="520774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3179727" y="1315640"/>
              <a:ext cx="0" cy="520774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2997328" y="1315640"/>
              <a:ext cx="191536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2997328" y="1836414"/>
              <a:ext cx="191536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7"/>
          <p:cNvSpPr txBox="1"/>
          <p:nvPr/>
        </p:nvSpPr>
        <p:spPr>
          <a:xfrm>
            <a:off x="402034" y="946308"/>
            <a:ext cx="815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8000"/>
                </a:solidFill>
              </a:rPr>
              <a:t>d_max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698920" y="941740"/>
            <a:ext cx="779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8000"/>
                </a:solidFill>
              </a:rPr>
              <a:t>d_min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775207" y="946308"/>
            <a:ext cx="779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8000"/>
                </a:solidFill>
              </a:rPr>
              <a:t>d_min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046894" y="946308"/>
            <a:ext cx="815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8000"/>
                </a:solidFill>
              </a:rPr>
              <a:t>d_max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029482" y="941740"/>
            <a:ext cx="1219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annotation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29955" y="2036839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permuted annotations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085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529955" y="783503"/>
            <a:ext cx="8150335" cy="2741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883287" y="692140"/>
            <a:ext cx="1498492" cy="237546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432636" y="692140"/>
            <a:ext cx="0" cy="23754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744418" y="692140"/>
            <a:ext cx="0" cy="23754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297734" y="692140"/>
            <a:ext cx="0" cy="23754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156625" y="692140"/>
            <a:ext cx="0" cy="23754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845963" y="692140"/>
            <a:ext cx="0" cy="23754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483493" y="692140"/>
            <a:ext cx="0" cy="23754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371866" y="692140"/>
            <a:ext cx="0" cy="23754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249032" y="692140"/>
            <a:ext cx="0" cy="23754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773900" y="692140"/>
            <a:ext cx="0" cy="23754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081457" y="692140"/>
            <a:ext cx="0" cy="23754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610466" y="689223"/>
            <a:ext cx="0" cy="23754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029482" y="153784"/>
            <a:ext cx="1219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annotation</a:t>
            </a:r>
            <a:endParaRPr lang="en-US" dirty="0">
              <a:solidFill>
                <a:srgbClr val="000090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529955" y="1776451"/>
            <a:ext cx="8150335" cy="2741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29955" y="1248883"/>
            <a:ext cx="1920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permuted variants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813548" y="1675950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892424" y="929686"/>
            <a:ext cx="0" cy="4378554"/>
          </a:xfrm>
          <a:prstGeom prst="line">
            <a:avLst/>
          </a:prstGeom>
          <a:ln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372642" y="929686"/>
            <a:ext cx="0" cy="4378554"/>
          </a:xfrm>
          <a:prstGeom prst="line">
            <a:avLst/>
          </a:prstGeom>
          <a:ln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888800" y="1675950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076629" y="1676334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538572" y="1675950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954830" y="1666814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789585" y="1666814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875612" y="1675950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438533" y="1675950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552796" y="1666814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736574" y="1675950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424875" y="1670113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834236" y="1670113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29955" y="2386054"/>
            <a:ext cx="8150335" cy="2741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529955" y="3050091"/>
            <a:ext cx="8150335" cy="2741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529955" y="3662611"/>
            <a:ext cx="8150335" cy="2741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529955" y="4317513"/>
            <a:ext cx="8150335" cy="2741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529955" y="5008960"/>
            <a:ext cx="8150335" cy="2741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304023" y="2294691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190325" y="2294691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3003532" y="2288854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029482" y="2288854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419789" y="2288854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995430" y="2294691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248498" y="2294691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735539" y="2288854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256356" y="2288854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7371088" y="2288854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8145157" y="2288854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917672" y="2958728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1706057" y="2958728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999907" y="2958728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073614" y="2958728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7237305" y="2958728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8458408" y="2958728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910180" y="2958728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7060425" y="2958728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653304" y="2958728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297734" y="2958728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2619772" y="2958728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682697" y="3571248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508315" y="3571248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1069730" y="3571248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417669" y="3571248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1623823" y="3574547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3697955" y="3574547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7809671" y="3571248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6640116" y="3574547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8047237" y="3571248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6253766" y="3574547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5577618" y="3574547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538572" y="4226150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086801" y="4226150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029482" y="4226150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829233" y="4226150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2053268" y="4226150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3177138" y="4226150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644594" y="4229449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891297" y="4226150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7816219" y="4229449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7526420" y="4226150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6466511" y="4229449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995430" y="4917597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3551761" y="4917597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3019217" y="4917597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3780190" y="4911759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5769498" y="4917597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6174122" y="4911759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8610466" y="4902623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8169979" y="4917597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8446681" y="4911759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7076110" y="4917597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1888800" y="4911759"/>
            <a:ext cx="0" cy="237546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424574" y="5883193"/>
            <a:ext cx="8424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CTTCAAGTTCTGACCTCCTGTCAATATCCCTTCCCCTCAACTTGACAATC</a:t>
            </a:r>
            <a:endParaRPr lang="en-US" sz="2400" dirty="0"/>
          </a:p>
        </p:txBody>
      </p:sp>
      <p:sp>
        <p:nvSpPr>
          <p:cNvPr id="97" name="Rectangle 96"/>
          <p:cNvSpPr/>
          <p:nvPr/>
        </p:nvSpPr>
        <p:spPr>
          <a:xfrm>
            <a:off x="4106499" y="5994343"/>
            <a:ext cx="182743" cy="268294"/>
          </a:xfrm>
          <a:prstGeom prst="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1068458" y="6157285"/>
            <a:ext cx="337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*</a:t>
            </a:r>
            <a:endParaRPr lang="en-US" sz="2400" dirty="0"/>
          </a:p>
        </p:txBody>
      </p:sp>
      <p:sp>
        <p:nvSpPr>
          <p:cNvPr id="99" name="TextBox 98"/>
          <p:cNvSpPr txBox="1"/>
          <p:nvPr/>
        </p:nvSpPr>
        <p:spPr>
          <a:xfrm>
            <a:off x="6608590" y="6144798"/>
            <a:ext cx="337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*</a:t>
            </a:r>
            <a:endParaRPr lang="en-US" sz="2400" dirty="0"/>
          </a:p>
        </p:txBody>
      </p:sp>
      <p:sp>
        <p:nvSpPr>
          <p:cNvPr id="100" name="TextBox 99"/>
          <p:cNvSpPr txBox="1"/>
          <p:nvPr/>
        </p:nvSpPr>
        <p:spPr>
          <a:xfrm>
            <a:off x="7945678" y="6142869"/>
            <a:ext cx="337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*</a:t>
            </a:r>
            <a:endParaRPr lang="en-US" sz="2400" dirty="0"/>
          </a:p>
        </p:txBody>
      </p:sp>
      <p:sp>
        <p:nvSpPr>
          <p:cNvPr id="101" name="TextBox 100"/>
          <p:cNvSpPr txBox="1"/>
          <p:nvPr/>
        </p:nvSpPr>
        <p:spPr>
          <a:xfrm>
            <a:off x="3331575" y="5625011"/>
            <a:ext cx="172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Original location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154818" y="88297"/>
            <a:ext cx="518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(a)</a:t>
            </a:r>
            <a:endParaRPr lang="en-US" sz="2400" dirty="0"/>
          </a:p>
        </p:txBody>
      </p:sp>
      <p:sp>
        <p:nvSpPr>
          <p:cNvPr id="107" name="TextBox 106"/>
          <p:cNvSpPr txBox="1"/>
          <p:nvPr/>
        </p:nvSpPr>
        <p:spPr>
          <a:xfrm>
            <a:off x="158064" y="5535195"/>
            <a:ext cx="533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(b)</a:t>
            </a:r>
            <a:endParaRPr lang="en-US" sz="2400" dirty="0"/>
          </a:p>
        </p:txBody>
      </p:sp>
      <p:sp>
        <p:nvSpPr>
          <p:cNvPr id="108" name="TextBox 107"/>
          <p:cNvSpPr txBox="1"/>
          <p:nvPr/>
        </p:nvSpPr>
        <p:spPr>
          <a:xfrm>
            <a:off x="529955" y="6431807"/>
            <a:ext cx="34516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* = possible new locations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42054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3275</TotalTime>
  <Words>27</Words>
  <Application>Microsoft Macintosh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The Lochovskys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Lochovsky</dc:creator>
  <cp:lastModifiedBy>Lucas Lochovsky</cp:lastModifiedBy>
  <cp:revision>48</cp:revision>
  <dcterms:created xsi:type="dcterms:W3CDTF">2016-03-09T19:03:12Z</dcterms:created>
  <dcterms:modified xsi:type="dcterms:W3CDTF">2016-03-12T01:39:12Z</dcterms:modified>
</cp:coreProperties>
</file>