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66"/>
    <p:restoredTop sz="71815"/>
  </p:normalViewPr>
  <p:slideViewPr>
    <p:cSldViewPr snapToGrid="0" snapToObjects="1">
      <p:cViewPr varScale="1">
        <p:scale>
          <a:sx n="76" d="100"/>
          <a:sy n="76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77612-9CA7-AA4A-9884-AD5876811C09}" type="datetimeFigureOut">
              <a:rPr lang="en-US" smtClean="0"/>
              <a:t>3/9/16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7344A-771A-D24B-8030-F952B9DE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9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3422-A54B-9C48-9476-4A4F278698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1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3422-A54B-9C48-9476-4A4F278698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1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1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8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5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5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6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0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9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0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482D0-F7C1-FD4E-AB6A-4FC37717062C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AE37-FF84-7642-93D9-F619286D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5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469" y="1762814"/>
            <a:ext cx="4170782" cy="3394930"/>
          </a:xfrm>
          <a:prstGeom prst="ellipse">
            <a:avLst/>
          </a:prstGeom>
          <a:solidFill>
            <a:srgbClr val="7030A0">
              <a:alpha val="4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66723" y="1884658"/>
            <a:ext cx="3673152" cy="3123796"/>
          </a:xfrm>
          <a:prstGeom prst="ellipse">
            <a:avLst/>
          </a:prstGeom>
          <a:solidFill>
            <a:srgbClr val="7ED039">
              <a:alpha val="8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5226" y="2405287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0.78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787" y="2527131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0.816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55576" y="146152"/>
            <a:ext cx="1035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Comparison of calls for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subject Z with subject M &amp; N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26021" y="2898629"/>
            <a:ext cx="4610879" cy="3023432"/>
          </a:xfrm>
          <a:prstGeom prst="ellipse">
            <a:avLst/>
          </a:prstGeom>
          <a:solidFill>
            <a:srgbClr val="FF762B">
              <a:alpha val="2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00462" y="3456215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1.73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5876" y="3542199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0.504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2233" y="2115593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0.504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3266" y="3964046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0.506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0622" y="5147853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0.85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598290" y="1696492"/>
            <a:ext cx="3766463" cy="3394930"/>
          </a:xfrm>
          <a:prstGeom prst="ellipse">
            <a:avLst/>
          </a:prstGeom>
          <a:solidFill>
            <a:schemeClr val="accent3">
              <a:lumMod val="50000"/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979226" y="1818336"/>
            <a:ext cx="3830210" cy="3123796"/>
          </a:xfrm>
          <a:prstGeom prst="ellipse">
            <a:avLst/>
          </a:prstGeom>
          <a:solidFill>
            <a:srgbClr val="FF0000">
              <a:alpha val="8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0067729" y="2338965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0.158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31290" y="2460809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0.16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338524" y="2832307"/>
            <a:ext cx="4610879" cy="3023432"/>
          </a:xfrm>
          <a:prstGeom prst="ellipse">
            <a:avLst/>
          </a:prstGeom>
          <a:solidFill>
            <a:schemeClr val="accent4">
              <a:lumMod val="50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112965" y="3389893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0.37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128379" y="3475877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0.117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4736" y="2049271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0.09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65769" y="3897724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0.123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703125" y="5081531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0.222</a:t>
            </a: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8787" y="1320800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Z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36429" y="1286457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M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51576" y="5995138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61953" y="1371610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Z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71811" y="1371610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M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47444" y="5995138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8787" y="6122116"/>
            <a:ext cx="22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SNPS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75186" y="6122116"/>
            <a:ext cx="22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INDELs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469" y="1762814"/>
            <a:ext cx="4170782" cy="3394930"/>
          </a:xfrm>
          <a:prstGeom prst="ellipse">
            <a:avLst/>
          </a:prstGeom>
          <a:solidFill>
            <a:srgbClr val="7030A0">
              <a:alpha val="4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66723" y="1884658"/>
            <a:ext cx="3673152" cy="3123796"/>
          </a:xfrm>
          <a:prstGeom prst="ellipse">
            <a:avLst/>
          </a:prstGeom>
          <a:solidFill>
            <a:srgbClr val="7ED039">
              <a:alpha val="8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5226" y="2405287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1.1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787" y="2527131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0.99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787" y="146152"/>
            <a:ext cx="11490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Comparison of calls for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subject Z with YRI &amp; </a:t>
            </a:r>
            <a:r>
              <a:rPr lang="en-US" sz="3200" smtClean="0">
                <a:latin typeface="Arial" charset="0"/>
                <a:ea typeface="Arial" charset="0"/>
                <a:cs typeface="Arial" charset="0"/>
              </a:rPr>
              <a:t>CHN individuals 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26021" y="2898629"/>
            <a:ext cx="4610879" cy="3023432"/>
          </a:xfrm>
          <a:prstGeom prst="ellipse">
            <a:avLst/>
          </a:prstGeom>
          <a:solidFill>
            <a:srgbClr val="FF762B">
              <a:alpha val="2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00462" y="3456215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1.4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5876" y="3542199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0.58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2233" y="2115593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0.53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3266" y="3964046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0.44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0622" y="5147853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2.08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598290" y="1696492"/>
            <a:ext cx="3766463" cy="3394930"/>
          </a:xfrm>
          <a:prstGeom prst="ellipse">
            <a:avLst/>
          </a:prstGeom>
          <a:solidFill>
            <a:schemeClr val="accent3">
              <a:lumMod val="50000"/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979226" y="1818336"/>
            <a:ext cx="3830210" cy="3123796"/>
          </a:xfrm>
          <a:prstGeom prst="ellipse">
            <a:avLst/>
          </a:prstGeom>
          <a:solidFill>
            <a:srgbClr val="FF0000">
              <a:alpha val="8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0067729" y="2338965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0.23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31290" y="2460809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0.23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338524" y="2832307"/>
            <a:ext cx="4610879" cy="3023432"/>
          </a:xfrm>
          <a:prstGeom prst="ellipse">
            <a:avLst/>
          </a:prstGeom>
          <a:solidFill>
            <a:schemeClr val="accent4">
              <a:lumMod val="50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112965" y="3389893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0.21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128379" y="3475877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0.13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4736" y="2049271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0.07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65769" y="3897724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0.06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703125" y="5081531"/>
            <a:ext cx="188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0.38</a:t>
            </a:r>
            <a:endParaRPr lang="en-US" sz="20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 million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787" y="1320800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Z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01267" y="1395813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CHN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26055" y="5922061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YRI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5452" y="1390769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Z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07346" y="1431870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CHN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31443" y="5690468"/>
            <a:ext cx="190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YRI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787" y="6122116"/>
            <a:ext cx="22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SNPS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75186" y="6122116"/>
            <a:ext cx="22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INDELs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67" y="1253067"/>
            <a:ext cx="9499600" cy="46956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5576" y="146152"/>
            <a:ext cx="1035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INDEL length distribution for subject Z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6933" y="6197600"/>
            <a:ext cx="364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Length of INDELs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48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133</Words>
  <Application>Microsoft Macintosh PowerPoint</Application>
  <PresentationFormat>Widescreen</PresentationFormat>
  <Paragraphs>78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2016-03-10T04:47:25Z</dcterms:created>
  <dcterms:modified xsi:type="dcterms:W3CDTF">2016-03-10T06:49:12Z</dcterms:modified>
</cp:coreProperties>
</file>