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60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066"/>
    <p:restoredTop sz="71815"/>
  </p:normalViewPr>
  <p:slideViewPr>
    <p:cSldViewPr snapToGrid="0" snapToObjects="1">
      <p:cViewPr varScale="1">
        <p:scale>
          <a:sx n="76" d="100"/>
          <a:sy n="76" d="100"/>
        </p:scale>
        <p:origin x="4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77612-9CA7-AA4A-9884-AD5876811C09}" type="datetimeFigureOut">
              <a:rPr lang="en-US" smtClean="0"/>
              <a:t>3/9/16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47344A-771A-D24B-8030-F952B9DE3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491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9E3422-A54B-9C48-9476-4A4F2786985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71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9E3422-A54B-9C48-9476-4A4F2786985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34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482D0-F7C1-FD4E-AB6A-4FC37717062C}" type="datetimeFigureOut">
              <a:rPr lang="en-US" smtClean="0"/>
              <a:t>3/9/16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AE37-FF84-7642-93D9-F619286DF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018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482D0-F7C1-FD4E-AB6A-4FC37717062C}" type="datetimeFigureOut">
              <a:rPr lang="en-US" smtClean="0"/>
              <a:t>3/9/16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AE37-FF84-7642-93D9-F619286DF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117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482D0-F7C1-FD4E-AB6A-4FC37717062C}" type="datetimeFigureOut">
              <a:rPr lang="en-US" smtClean="0"/>
              <a:t>3/9/16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AE37-FF84-7642-93D9-F619286DF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387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482D0-F7C1-FD4E-AB6A-4FC37717062C}" type="datetimeFigureOut">
              <a:rPr lang="en-US" smtClean="0"/>
              <a:t>3/9/16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AE37-FF84-7642-93D9-F619286DF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54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482D0-F7C1-FD4E-AB6A-4FC37717062C}" type="datetimeFigureOut">
              <a:rPr lang="en-US" smtClean="0"/>
              <a:t>3/9/16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AE37-FF84-7642-93D9-F619286DF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734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482D0-F7C1-FD4E-AB6A-4FC37717062C}" type="datetimeFigureOut">
              <a:rPr lang="en-US" smtClean="0"/>
              <a:t>3/9/16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AE37-FF84-7642-93D9-F619286DF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359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482D0-F7C1-FD4E-AB6A-4FC37717062C}" type="datetimeFigureOut">
              <a:rPr lang="en-US" smtClean="0"/>
              <a:t>3/9/16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AE37-FF84-7642-93D9-F619286DF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50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482D0-F7C1-FD4E-AB6A-4FC37717062C}" type="datetimeFigureOut">
              <a:rPr lang="en-US" smtClean="0"/>
              <a:t>3/9/16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AE37-FF84-7642-93D9-F619286DF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63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482D0-F7C1-FD4E-AB6A-4FC37717062C}" type="datetimeFigureOut">
              <a:rPr lang="en-US" smtClean="0"/>
              <a:t>3/9/16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AE37-FF84-7642-93D9-F619286DF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905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482D0-F7C1-FD4E-AB6A-4FC37717062C}" type="datetimeFigureOut">
              <a:rPr lang="en-US" smtClean="0"/>
              <a:t>3/9/16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AE37-FF84-7642-93D9-F619286DF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99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482D0-F7C1-FD4E-AB6A-4FC37717062C}" type="datetimeFigureOut">
              <a:rPr lang="en-US" smtClean="0"/>
              <a:t>3/9/16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AE37-FF84-7642-93D9-F619286DF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701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482D0-F7C1-FD4E-AB6A-4FC37717062C}" type="datetimeFigureOut">
              <a:rPr lang="en-US" smtClean="0"/>
              <a:t>3/9/16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BAE37-FF84-7642-93D9-F619286DF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159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81469" y="1762814"/>
            <a:ext cx="4170782" cy="3394930"/>
          </a:xfrm>
          <a:prstGeom prst="ellipse">
            <a:avLst/>
          </a:prstGeom>
          <a:solidFill>
            <a:srgbClr val="7030A0">
              <a:alpha val="46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2066723" y="1884658"/>
            <a:ext cx="3673152" cy="3123796"/>
          </a:xfrm>
          <a:prstGeom prst="ellipse">
            <a:avLst/>
          </a:prstGeom>
          <a:solidFill>
            <a:srgbClr val="7ED039">
              <a:alpha val="8117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55226" y="2405287"/>
            <a:ext cx="1881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0.78</a:t>
            </a:r>
          </a:p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 million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8787" y="2527131"/>
            <a:ext cx="1881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0.816</a:t>
            </a:r>
          </a:p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 million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55576" y="146152"/>
            <a:ext cx="103538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charset="0"/>
                <a:ea typeface="Arial" charset="0"/>
                <a:cs typeface="Arial" charset="0"/>
              </a:rPr>
              <a:t>Comparison of calls for </a:t>
            </a:r>
            <a:r>
              <a:rPr lang="en-US" sz="3200" dirty="0" smtClean="0">
                <a:latin typeface="Arial" charset="0"/>
                <a:ea typeface="Arial" charset="0"/>
                <a:cs typeface="Arial" charset="0"/>
              </a:rPr>
              <a:t>subject Z with subject M &amp; N</a:t>
            </a:r>
            <a:endParaRPr lang="en-US" sz="3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1426021" y="2898629"/>
            <a:ext cx="4610879" cy="3023432"/>
          </a:xfrm>
          <a:prstGeom prst="ellipse">
            <a:avLst/>
          </a:prstGeom>
          <a:solidFill>
            <a:srgbClr val="FF762B">
              <a:alpha val="29804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200462" y="3456215"/>
            <a:ext cx="1881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1.73</a:t>
            </a:r>
          </a:p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 million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15876" y="3542199"/>
            <a:ext cx="1881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0.504</a:t>
            </a:r>
          </a:p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 million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22233" y="2115593"/>
            <a:ext cx="1881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0.504</a:t>
            </a:r>
          </a:p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 million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53266" y="3964046"/>
            <a:ext cx="1881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0.506</a:t>
            </a:r>
          </a:p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 million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90622" y="5147853"/>
            <a:ext cx="1881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0.85</a:t>
            </a:r>
          </a:p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 million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598290" y="1696492"/>
            <a:ext cx="3766463" cy="3394930"/>
          </a:xfrm>
          <a:prstGeom prst="ellipse">
            <a:avLst/>
          </a:prstGeom>
          <a:solidFill>
            <a:schemeClr val="accent3">
              <a:lumMod val="50000"/>
              <a:alpha val="46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979226" y="1818336"/>
            <a:ext cx="3830210" cy="3123796"/>
          </a:xfrm>
          <a:prstGeom prst="ellipse">
            <a:avLst/>
          </a:prstGeom>
          <a:solidFill>
            <a:srgbClr val="FF0000">
              <a:alpha val="8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10067729" y="2338965"/>
            <a:ext cx="1881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0.158</a:t>
            </a:r>
          </a:p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 million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231290" y="2460809"/>
            <a:ext cx="1881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0.16</a:t>
            </a:r>
          </a:p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 million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7338524" y="2832307"/>
            <a:ext cx="4610879" cy="3023432"/>
          </a:xfrm>
          <a:prstGeom prst="ellipse">
            <a:avLst/>
          </a:prstGeom>
          <a:solidFill>
            <a:schemeClr val="accent4">
              <a:lumMod val="50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8112965" y="3389893"/>
            <a:ext cx="1881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0.37</a:t>
            </a:r>
          </a:p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 million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128379" y="3475877"/>
            <a:ext cx="1881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0.117</a:t>
            </a:r>
          </a:p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 million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134736" y="2049271"/>
            <a:ext cx="1881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0.09</a:t>
            </a:r>
          </a:p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 million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65769" y="3897724"/>
            <a:ext cx="1881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0.123</a:t>
            </a:r>
          </a:p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 million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703125" y="5081531"/>
            <a:ext cx="1881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0.222</a:t>
            </a:r>
          </a:p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 million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8787" y="1320800"/>
            <a:ext cx="1903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Z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36429" y="1286457"/>
            <a:ext cx="1903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M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951576" y="5995138"/>
            <a:ext cx="1903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N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461953" y="1371610"/>
            <a:ext cx="1903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Z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971811" y="1371610"/>
            <a:ext cx="1903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M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747444" y="5995138"/>
            <a:ext cx="1903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N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18787" y="6122116"/>
            <a:ext cx="2275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SNPS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975186" y="6122116"/>
            <a:ext cx="2275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INDELs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98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81469" y="1762814"/>
            <a:ext cx="4170782" cy="3394930"/>
          </a:xfrm>
          <a:prstGeom prst="ellipse">
            <a:avLst/>
          </a:prstGeom>
          <a:solidFill>
            <a:srgbClr val="7030A0">
              <a:alpha val="46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2066723" y="1884658"/>
            <a:ext cx="3673152" cy="3123796"/>
          </a:xfrm>
          <a:prstGeom prst="ellipse">
            <a:avLst/>
          </a:prstGeom>
          <a:solidFill>
            <a:srgbClr val="7ED039">
              <a:alpha val="8117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55226" y="2405287"/>
            <a:ext cx="1881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1.1</a:t>
            </a:r>
            <a:endParaRPr lang="en-US" sz="2000" b="1" dirty="0" smtClean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 million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8787" y="2527131"/>
            <a:ext cx="1881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0.99</a:t>
            </a:r>
            <a:endParaRPr lang="en-US" sz="2000" b="1" dirty="0" smtClean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 million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8787" y="146152"/>
            <a:ext cx="11490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charset="0"/>
                <a:ea typeface="Arial" charset="0"/>
                <a:cs typeface="Arial" charset="0"/>
              </a:rPr>
              <a:t>Comparison of calls for </a:t>
            </a:r>
            <a:r>
              <a:rPr lang="en-US" sz="3200" dirty="0" smtClean="0">
                <a:latin typeface="Arial" charset="0"/>
                <a:ea typeface="Arial" charset="0"/>
                <a:cs typeface="Arial" charset="0"/>
              </a:rPr>
              <a:t>subject Z with YRI &amp; </a:t>
            </a:r>
            <a:r>
              <a:rPr lang="en-US" sz="3200" smtClean="0">
                <a:latin typeface="Arial" charset="0"/>
                <a:ea typeface="Arial" charset="0"/>
                <a:cs typeface="Arial" charset="0"/>
              </a:rPr>
              <a:t>CHN individuals </a:t>
            </a:r>
            <a:endParaRPr lang="en-US" sz="3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1426021" y="2898629"/>
            <a:ext cx="4610879" cy="3023432"/>
          </a:xfrm>
          <a:prstGeom prst="ellipse">
            <a:avLst/>
          </a:prstGeom>
          <a:solidFill>
            <a:srgbClr val="FF762B">
              <a:alpha val="29804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200462" y="3456215"/>
            <a:ext cx="1881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1.4</a:t>
            </a:r>
            <a:endParaRPr lang="en-US" sz="2000" b="1" dirty="0" smtClean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 million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15876" y="3542199"/>
            <a:ext cx="1881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0.58</a:t>
            </a:r>
            <a:endParaRPr lang="en-US" sz="2000" b="1" dirty="0" smtClean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 million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22233" y="2115593"/>
            <a:ext cx="1881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0.53</a:t>
            </a:r>
            <a:endParaRPr lang="en-US" sz="2000" b="1" dirty="0" smtClean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 million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53266" y="3964046"/>
            <a:ext cx="1881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0.44</a:t>
            </a:r>
            <a:endParaRPr lang="en-US" sz="2000" b="1" dirty="0" smtClean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 million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90622" y="5147853"/>
            <a:ext cx="1881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2.08</a:t>
            </a:r>
            <a:endParaRPr lang="en-US" sz="2000" b="1" dirty="0" smtClean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 million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598290" y="1696492"/>
            <a:ext cx="3766463" cy="3394930"/>
          </a:xfrm>
          <a:prstGeom prst="ellipse">
            <a:avLst/>
          </a:prstGeom>
          <a:solidFill>
            <a:schemeClr val="accent3">
              <a:lumMod val="50000"/>
              <a:alpha val="46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979226" y="1818336"/>
            <a:ext cx="3830210" cy="3123796"/>
          </a:xfrm>
          <a:prstGeom prst="ellipse">
            <a:avLst/>
          </a:prstGeom>
          <a:solidFill>
            <a:srgbClr val="FF0000">
              <a:alpha val="8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10067729" y="2338965"/>
            <a:ext cx="1881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0.23</a:t>
            </a:r>
            <a:endParaRPr lang="en-US" sz="2000" b="1" dirty="0" smtClean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 million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231290" y="2460809"/>
            <a:ext cx="1881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0.23</a:t>
            </a:r>
            <a:endParaRPr lang="en-US" sz="2000" b="1" dirty="0" smtClean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 million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7338524" y="2832307"/>
            <a:ext cx="4610879" cy="3023432"/>
          </a:xfrm>
          <a:prstGeom prst="ellipse">
            <a:avLst/>
          </a:prstGeom>
          <a:solidFill>
            <a:schemeClr val="accent4">
              <a:lumMod val="50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8112965" y="3389893"/>
            <a:ext cx="1881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0.21</a:t>
            </a:r>
            <a:endParaRPr lang="en-US" sz="2000" b="1" dirty="0" smtClean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 million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128379" y="3475877"/>
            <a:ext cx="1881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0.13</a:t>
            </a:r>
            <a:endParaRPr lang="en-US" sz="2000" b="1" dirty="0" smtClean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 million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134736" y="2049271"/>
            <a:ext cx="1881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0.07</a:t>
            </a:r>
            <a:endParaRPr lang="en-US" sz="2000" b="1" dirty="0" smtClean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 million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65769" y="3897724"/>
            <a:ext cx="1881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0.06</a:t>
            </a:r>
            <a:endParaRPr lang="en-US" sz="2000" b="1" dirty="0" smtClean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 million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703125" y="5081531"/>
            <a:ext cx="1881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0.38</a:t>
            </a:r>
            <a:endParaRPr lang="en-US" sz="2000" b="1" dirty="0" smtClean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 million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8787" y="1320800"/>
            <a:ext cx="1903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Z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01267" y="1395813"/>
            <a:ext cx="1903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CHN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26055" y="5922061"/>
            <a:ext cx="1903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YRI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405452" y="1390769"/>
            <a:ext cx="1903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Z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607346" y="1431870"/>
            <a:ext cx="1903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CHN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631443" y="5690468"/>
            <a:ext cx="1903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YRI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8787" y="6122116"/>
            <a:ext cx="2275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SNPS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975186" y="6122116"/>
            <a:ext cx="2275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INDELs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88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867" y="1253067"/>
            <a:ext cx="9499600" cy="46956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55576" y="146152"/>
            <a:ext cx="103538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charset="0"/>
                <a:ea typeface="Arial" charset="0"/>
                <a:cs typeface="Arial" charset="0"/>
              </a:rPr>
              <a:t>INDEL length distribution for subject Z</a:t>
            </a:r>
            <a:endParaRPr lang="en-US" sz="3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96933" y="6197600"/>
            <a:ext cx="3640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Length of INDELs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948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133</Words>
  <Application>Microsoft Macintosh PowerPoint</Application>
  <PresentationFormat>Widescreen</PresentationFormat>
  <Paragraphs>78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</cp:revision>
  <dcterms:created xsi:type="dcterms:W3CDTF">2016-03-10T04:47:25Z</dcterms:created>
  <dcterms:modified xsi:type="dcterms:W3CDTF">2016-03-10T06:49:12Z</dcterms:modified>
</cp:coreProperties>
</file>