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56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3005"/>
  </p:normalViewPr>
  <p:slideViewPr>
    <p:cSldViewPr snapToGrid="0" snapToObjects="1">
      <p:cViewPr varScale="1">
        <p:scale>
          <a:sx n="59" d="100"/>
          <a:sy n="59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2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6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5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4D43-BB07-6F44-9FD4-6088EBF1B410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D9052-A91C-D44B-A1CF-073BDE0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3722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0"/>
            <a:ext cx="91440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3" y="0"/>
            <a:ext cx="809582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551543"/>
            <a:ext cx="5765800" cy="1270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59324" y="2873829"/>
            <a:ext cx="3836734" cy="1567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Mean of Hinge Score: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-0.1053686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Mean of Non-Hinge Score: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0.00599026</a:t>
            </a:r>
          </a:p>
        </p:txBody>
      </p:sp>
    </p:spTree>
    <p:extLst>
      <p:ext uri="{BB962C8B-B14F-4D97-AF65-F5344CB8AC3E}">
        <p14:creationId xmlns:p14="http://schemas.microsoft.com/office/powerpoint/2010/main" val="66209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338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743857"/>
            <a:ext cx="5994400" cy="13081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59324" y="2873829"/>
            <a:ext cx="3836734" cy="1567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Mean of Hinge Contact: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7.110766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Mean of Non-Hinge Contact: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7.272807</a:t>
            </a:r>
          </a:p>
        </p:txBody>
      </p:sp>
    </p:spTree>
    <p:extLst>
      <p:ext uri="{BB962C8B-B14F-4D97-AF65-F5344CB8AC3E}">
        <p14:creationId xmlns:p14="http://schemas.microsoft.com/office/powerpoint/2010/main" val="176615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834" y="1991936"/>
            <a:ext cx="10868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hlinkClick r:id="" action="ppaction://hlinkshowjump?jump=nextslide"/>
              </a:rPr>
              <a:t>Using Spline Interpolation to Fit </a:t>
            </a:r>
            <a:r>
              <a:rPr lang="en-US" sz="2400" b="1" dirty="0">
                <a:hlinkClick r:id="" action="ppaction://hlinkshowjump?jump=nextslide"/>
              </a:rPr>
              <a:t>P</a:t>
            </a:r>
            <a:r>
              <a:rPr lang="en-US" sz="2400" b="1" dirty="0" smtClean="0">
                <a:hlinkClick r:id="" action="ppaction://hlinkshowjump?jump=nextslide"/>
              </a:rPr>
              <a:t>rotein </a:t>
            </a:r>
            <a:r>
              <a:rPr lang="en-US" sz="2400" b="1" dirty="0">
                <a:hlinkClick r:id="" action="ppaction://hlinkshowjump?jump=nextslide"/>
              </a:rPr>
              <a:t>B</a:t>
            </a:r>
            <a:r>
              <a:rPr lang="en-US" sz="2400" b="1" dirty="0" smtClean="0">
                <a:hlinkClick r:id="" action="ppaction://hlinkshowjump?jump=nextslide"/>
              </a:rPr>
              <a:t>ackbone </a:t>
            </a:r>
          </a:p>
          <a:p>
            <a:pPr algn="ctr"/>
            <a:r>
              <a:rPr lang="en-US" sz="2400" b="1" dirty="0" smtClean="0">
                <a:hlinkClick r:id="" action="ppaction://hlinkshowjump?jump=nextslide"/>
              </a:rPr>
              <a:t>and</a:t>
            </a:r>
          </a:p>
          <a:p>
            <a:pPr algn="ctr"/>
            <a:r>
              <a:rPr lang="en-US" sz="2400" b="1" dirty="0" smtClean="0">
                <a:hlinkClick r:id="" action="ppaction://hlinkshowjump?jump=nextslide"/>
              </a:rPr>
              <a:t>Calculating Curve Torsion as an </a:t>
            </a:r>
            <a:r>
              <a:rPr lang="en-US" sz="2400" b="1" dirty="0">
                <a:hlinkClick r:id="" action="ppaction://hlinkshowjump?jump=nextslide"/>
              </a:rPr>
              <a:t>A</a:t>
            </a:r>
            <a:r>
              <a:rPr lang="en-US" sz="2400" b="1" dirty="0" smtClean="0">
                <a:hlinkClick r:id="" action="ppaction://hlinkshowjump?jump=nextslide"/>
              </a:rPr>
              <a:t>lternative Approach for Backbone Dihedral Angles </a:t>
            </a:r>
            <a:endParaRPr lang="en-US" sz="2400" b="1" dirty="0" smtClean="0"/>
          </a:p>
          <a:p>
            <a:r>
              <a:rPr lang="en-US" dirty="0" smtClean="0"/>
              <a:t>(in progress)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52988" y="4957547"/>
            <a:ext cx="90145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hlinkClick r:id="" action="ppaction://hlinkshowjump?jump=lastslide"/>
              </a:rPr>
              <a:t>Server Development</a:t>
            </a:r>
            <a:endParaRPr lang="en-US" sz="2400" b="1" dirty="0" smtClean="0"/>
          </a:p>
          <a:p>
            <a:r>
              <a:rPr lang="en-US" dirty="0" smtClean="0"/>
              <a:t>(in </a:t>
            </a:r>
            <a:r>
              <a:rPr lang="en-US" dirty="0"/>
              <a:t>progress)</a:t>
            </a:r>
          </a:p>
        </p:txBody>
      </p:sp>
    </p:spTree>
    <p:extLst>
      <p:ext uri="{BB962C8B-B14F-4D97-AF65-F5344CB8AC3E}">
        <p14:creationId xmlns:p14="http://schemas.microsoft.com/office/powerpoint/2010/main" val="637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93" y="1200150"/>
            <a:ext cx="6699307" cy="5610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6700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253" y="2400300"/>
            <a:ext cx="5240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Parameter:</a:t>
            </a:r>
          </a:p>
          <a:p>
            <a:r>
              <a:rPr lang="en-US" dirty="0"/>
              <a:t>s</a:t>
            </a:r>
            <a:r>
              <a:rPr lang="en-US" dirty="0" smtClean="0"/>
              <a:t>: smoothing factor. Here I set s = 0, which means the </a:t>
            </a:r>
          </a:p>
          <a:p>
            <a:r>
              <a:rPr lang="en-US" dirty="0" smtClean="0"/>
              <a:t>fitting curve would pass through every point.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6253" y="33236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Blue: Modeled 4 CA atoms in the space;</a:t>
            </a:r>
          </a:p>
          <a:p>
            <a:r>
              <a:rPr lang="en-US" b="1" dirty="0">
                <a:solidFill>
                  <a:srgbClr val="92D050"/>
                </a:solidFill>
              </a:rPr>
              <a:t>Green: Spline-fitted continuous curve for torsion calculation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253" y="48006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How the spline fitting might help:</a:t>
            </a:r>
          </a:p>
          <a:p>
            <a:endParaRPr lang="en-US" dirty="0"/>
          </a:p>
          <a:p>
            <a:r>
              <a:rPr lang="en-US" dirty="0"/>
              <a:t>1. Interpolate more data points in the hinge region.</a:t>
            </a:r>
          </a:p>
          <a:p>
            <a:r>
              <a:rPr lang="en-US" dirty="0"/>
              <a:t>2. The smoothly fitted curve may reduce the bias and noise for the outcome data</a:t>
            </a:r>
          </a:p>
        </p:txBody>
      </p:sp>
    </p:spTree>
    <p:extLst>
      <p:ext uri="{BB962C8B-B14F-4D97-AF65-F5344CB8AC3E}">
        <p14:creationId xmlns:p14="http://schemas.microsoft.com/office/powerpoint/2010/main" val="17721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33" y="3141226"/>
            <a:ext cx="5167945" cy="37167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668" y="375874"/>
            <a:ext cx="82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Result: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7500" y="375874"/>
            <a:ext cx="475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Dihedral Angle and Corresponded Torsions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8418"/>
            <a:ext cx="5573939" cy="3912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249" y="5036884"/>
            <a:ext cx="58961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Blue: Modeled 4 CA atoms in the space;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Green: Spline-fitted continuous curve for torsion calculation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unit </a:t>
            </a:r>
            <a:r>
              <a:rPr lang="en-US" b="1" dirty="0" err="1" smtClean="0">
                <a:solidFill>
                  <a:srgbClr val="FF0000"/>
                </a:solidFill>
              </a:rPr>
              <a:t>binormal</a:t>
            </a:r>
            <a:r>
              <a:rPr lang="en-US" b="1" dirty="0" smtClean="0">
                <a:solidFill>
                  <a:srgbClr val="FF0000"/>
                </a:solidFill>
              </a:rPr>
              <a:t> vector</a:t>
            </a:r>
          </a:p>
          <a:p>
            <a:r>
              <a:rPr lang="en-US" b="1" dirty="0" smtClean="0">
                <a:solidFill>
                  <a:srgbClr val="DA57DA"/>
                </a:solidFill>
              </a:rPr>
              <a:t>N: unit normal vector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3575" y="2229633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3575" y="2793304"/>
            <a:ext cx="721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DA57DA"/>
                </a:solidFill>
              </a:rPr>
              <a:t>N</a:t>
            </a:r>
            <a:endParaRPr lang="en-US" sz="1400" b="1" dirty="0">
              <a:solidFill>
                <a:srgbClr val="DA57D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7" y="5888986"/>
            <a:ext cx="1250237" cy="5129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5420" y="365760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180˚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59034" y="5466295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0˚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60" y="1053500"/>
            <a:ext cx="42037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6269"/>
            <a:ext cx="2427514" cy="984704"/>
          </a:xfrm>
        </p:spPr>
        <p:txBody>
          <a:bodyPr>
            <a:normAutofit/>
          </a:bodyPr>
          <a:lstStyle/>
          <a:p>
            <a:r>
              <a:rPr lang="en-US" sz="3600" b="1" dirty="0"/>
              <a:t>w</a:t>
            </a:r>
            <a:r>
              <a:rPr lang="en-US" sz="3600" b="1" dirty="0" smtClean="0"/>
              <a:t>ebserver: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95" y="457200"/>
            <a:ext cx="8274205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417838"/>
            <a:ext cx="45550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Finished configuration work for </a:t>
            </a:r>
          </a:p>
          <a:p>
            <a:r>
              <a:rPr lang="en-US" dirty="0" smtClean="0"/>
              <a:t>PHP and Apache on the virtue machine;</a:t>
            </a:r>
          </a:p>
          <a:p>
            <a:endParaRPr lang="en-US" dirty="0"/>
          </a:p>
          <a:p>
            <a:r>
              <a:rPr lang="en-US" dirty="0" smtClean="0"/>
              <a:t>Start writing PHP scripts for file uploading,</a:t>
            </a:r>
          </a:p>
          <a:p>
            <a:r>
              <a:rPr lang="en-US" dirty="0" smtClean="0"/>
              <a:t>Information retrieving;</a:t>
            </a:r>
          </a:p>
          <a:p>
            <a:endParaRPr lang="en-US" dirty="0"/>
          </a:p>
          <a:p>
            <a:r>
              <a:rPr lang="en-US" dirty="0" smtClean="0"/>
              <a:t>Next: try to call Python script for torsion angle </a:t>
            </a:r>
          </a:p>
          <a:p>
            <a:r>
              <a:rPr lang="en-US" dirty="0" smtClean="0"/>
              <a:t>Calculations and return back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216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webserver: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 Wang</dc:creator>
  <cp:lastModifiedBy>Bo Wang</cp:lastModifiedBy>
  <cp:revision>14</cp:revision>
  <dcterms:created xsi:type="dcterms:W3CDTF">2016-03-01T16:27:03Z</dcterms:created>
  <dcterms:modified xsi:type="dcterms:W3CDTF">2016-03-02T01:41:16Z</dcterms:modified>
</cp:coreProperties>
</file>