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310" r:id="rId2"/>
    <p:sldId id="311" r:id="rId3"/>
    <p:sldId id="304" r:id="rId4"/>
    <p:sldId id="305" r:id="rId5"/>
    <p:sldId id="306" r:id="rId6"/>
    <p:sldId id="30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BD2E8-D956-6040-80AC-A880563A9953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26D41-428D-7F4E-8536-64361B71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1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4CD32-985D-0249-A45B-21F0D33F954A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52360-9657-1343-9862-D72A3B53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2360-9657-1343-9862-D72A3B53C5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034E4F-B268-E648-A1DC-4CD6F5332EF6}" type="datetime1">
              <a:rPr lang="en-US" smtClean="0"/>
              <a:t>3/1/16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B8E4-C899-D74E-B9C4-8447105287AF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FEBDAE3-22F5-3548-AB4A-E3377A29CBA6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CBE-0CD2-9949-851D-E43AF6F24A3C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B23-26A5-EB46-9D6D-FE1C0E7A5489}" type="datetime1">
              <a:rPr lang="en-US" smtClean="0"/>
              <a:t>3/1/16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11FE41-9237-AD4D-8DD8-8D21679F3735}" type="datetime1">
              <a:rPr lang="en-US" smtClean="0"/>
              <a:t>3/1/16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5293D8-8DAC-2144-AE87-FD9FBC8B47D0}" type="datetime1">
              <a:rPr lang="en-US" smtClean="0"/>
              <a:t>3/1/16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FCE0-D7D9-144F-BA01-54ED1826733E}" type="datetime1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FDDF-57E6-F643-9D2D-326B7AF1935B}" type="datetime1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8793-EF5A-6B45-8173-586AD6C0DA74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BB3ECF-DE15-4146-9385-AB217BEEB9B5}" type="datetime1">
              <a:rPr lang="en-US" smtClean="0"/>
              <a:t>3/1/16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93C799-121F-B44F-93B1-2FBC4BF70D93}" type="datetime1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FF56F4-23C5-0F41-8FB8-EA4BC60F00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FF56F4-23C5-0F41-8FB8-EA4BC60F0073}" type="slidenum">
              <a:rPr lang="en-US" smtClean="0"/>
              <a:t>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3400" y="1699508"/>
            <a:ext cx="8232648" cy="1506612"/>
            <a:chOff x="533400" y="1699508"/>
            <a:chExt cx="8232648" cy="1506612"/>
          </a:xfrm>
        </p:grpSpPr>
        <p:pic>
          <p:nvPicPr>
            <p:cNvPr id="5" name="Picture 4" descr="Screen Shot 2016-03-01 at 12.17.5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699508"/>
              <a:ext cx="3877314" cy="1329509"/>
            </a:xfrm>
            <a:prstGeom prst="rect">
              <a:avLst/>
            </a:prstGeom>
          </p:spPr>
        </p:pic>
        <p:pic>
          <p:nvPicPr>
            <p:cNvPr id="6" name="Picture 5" descr="Screen Shot 2016-03-01 at 12.19.1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026" y="1699508"/>
              <a:ext cx="3866022" cy="1506612"/>
            </a:xfrm>
            <a:prstGeom prst="rect">
              <a:avLst/>
            </a:prstGeom>
          </p:spPr>
        </p:pic>
      </p:grpSp>
      <p:pic>
        <p:nvPicPr>
          <p:cNvPr id="9" name="Picture 8" descr="Screen Shot 2016-03-01 at 12.2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" y="3489761"/>
            <a:ext cx="3850656" cy="2632533"/>
          </a:xfrm>
          <a:prstGeom prst="rect">
            <a:avLst/>
          </a:prstGeom>
        </p:spPr>
      </p:pic>
      <p:pic>
        <p:nvPicPr>
          <p:cNvPr id="10" name="Picture 9" descr="Screen Shot 2016-03-01 at 12.24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26" y="3476119"/>
            <a:ext cx="4047298" cy="29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5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FF56F4-23C5-0F41-8FB8-EA4BC60F007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Screen Shot 2016-03-01 at 12.2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69" y="1667320"/>
            <a:ext cx="6800753" cy="46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EM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FF56F4-23C5-0F41-8FB8-EA4BC60F007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Shot 2016-03-01 at 10.5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" y="1674636"/>
            <a:ext cx="8808954" cy="41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86" y="228600"/>
            <a:ext cx="9086402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Gibbs Sampling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FF56F4-23C5-0F41-8FB8-EA4BC60F007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creen Shot 2016-03-01 at 10.57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3" y="1516698"/>
            <a:ext cx="7046598" cy="1873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559" y="3396072"/>
            <a:ext cx="315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Toy Example of Gibbs Sampling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Shot 2016-03-01 at 11.00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58" y="3551577"/>
            <a:ext cx="4742623" cy="2796659"/>
          </a:xfrm>
          <a:prstGeom prst="rect">
            <a:avLst/>
          </a:prstGeom>
        </p:spPr>
      </p:pic>
      <p:pic>
        <p:nvPicPr>
          <p:cNvPr id="7" name="Picture 6" descr="Screen Shot 2016-03-01 at 10.59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7" y="4074198"/>
            <a:ext cx="4240177" cy="1960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4399909" y="3551577"/>
            <a:ext cx="4534772" cy="284351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2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Motif discovery as a simple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FF56F4-23C5-0F41-8FB8-EA4BC60F007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6-03-01 at 11.04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" y="1733756"/>
            <a:ext cx="4041679" cy="1685244"/>
          </a:xfrm>
          <a:prstGeom prst="rect">
            <a:avLst/>
          </a:prstGeom>
        </p:spPr>
      </p:pic>
      <p:pic>
        <p:nvPicPr>
          <p:cNvPr id="7" name="Picture 6" descr="Screen Shot 2016-03-01 at 11.05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13" y="1594146"/>
            <a:ext cx="3950365" cy="2081740"/>
          </a:xfrm>
          <a:prstGeom prst="rect">
            <a:avLst/>
          </a:prstGeom>
        </p:spPr>
      </p:pic>
      <p:pic>
        <p:nvPicPr>
          <p:cNvPr id="9" name="Picture 8" descr="Screen Shot 2016-03-01 at 11.09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75" y="3911688"/>
            <a:ext cx="3952173" cy="26041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4821" y="3832556"/>
            <a:ext cx="3985486" cy="2247833"/>
            <a:chOff x="364821" y="3832556"/>
            <a:chExt cx="3985486" cy="2247833"/>
          </a:xfrm>
        </p:grpSpPr>
        <p:grpSp>
          <p:nvGrpSpPr>
            <p:cNvPr id="11" name="Group 10"/>
            <p:cNvGrpSpPr/>
            <p:nvPr/>
          </p:nvGrpSpPr>
          <p:grpSpPr>
            <a:xfrm>
              <a:off x="364821" y="4293819"/>
              <a:ext cx="3985486" cy="1786570"/>
              <a:chOff x="342343" y="3900448"/>
              <a:chExt cx="3985486" cy="1786570"/>
            </a:xfrm>
          </p:grpSpPr>
          <p:pic>
            <p:nvPicPr>
              <p:cNvPr id="8" name="Picture 7" descr="Screen Shot 2016-03-01 at 11.06.20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343" y="3911688"/>
                <a:ext cx="3985486" cy="171691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42343" y="3900448"/>
                <a:ext cx="3985486" cy="1786570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23977" y="3832556"/>
              <a:ext cx="1393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EM algorithm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18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1FF56F4-23C5-0F41-8FB8-EA4BC60F007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6-03-01 at 11.11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50890"/>
            <a:ext cx="5674957" cy="3529939"/>
          </a:xfrm>
          <a:prstGeom prst="rect">
            <a:avLst/>
          </a:prstGeom>
        </p:spPr>
      </p:pic>
      <p:pic>
        <p:nvPicPr>
          <p:cNvPr id="7" name="Picture 6" descr="Screen Shot 2016-03-01 at 11.12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09" y="2742738"/>
            <a:ext cx="5389926" cy="38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553</TotalTime>
  <Words>30</Words>
  <Application>Microsoft Macintosh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Median</vt:lpstr>
      <vt:lpstr>EM algorithm</vt:lpstr>
      <vt:lpstr>EM algorithm</vt:lpstr>
      <vt:lpstr>Generalized EM algorithm</vt:lpstr>
      <vt:lpstr>Gibbs Sampling comparison</vt:lpstr>
      <vt:lpstr>Motif discovery as a simple example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 Burden Analysis by Correcting multiple covariants</dc:title>
  <dc:creator>Jing Zhang</dc:creator>
  <cp:lastModifiedBy>Jing Zhang</cp:lastModifiedBy>
  <cp:revision>301</cp:revision>
  <dcterms:created xsi:type="dcterms:W3CDTF">2015-06-28T19:04:43Z</dcterms:created>
  <dcterms:modified xsi:type="dcterms:W3CDTF">2016-03-01T23:38:26Z</dcterms:modified>
</cp:coreProperties>
</file>