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327E-87B4-4C59-9CF7-929CDD9F7926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9E67-D1EA-4AB0-B9AF-C31249BD7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568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327E-87B4-4C59-9CF7-929CDD9F7926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9E67-D1EA-4AB0-B9AF-C31249BD7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988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327E-87B4-4C59-9CF7-929CDD9F7926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9E67-D1EA-4AB0-B9AF-C31249BD7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63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327E-87B4-4C59-9CF7-929CDD9F7926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9E67-D1EA-4AB0-B9AF-C31249BD7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60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327E-87B4-4C59-9CF7-929CDD9F7926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9E67-D1EA-4AB0-B9AF-C31249BD7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02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327E-87B4-4C59-9CF7-929CDD9F7926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9E67-D1EA-4AB0-B9AF-C31249BD7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26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327E-87B4-4C59-9CF7-929CDD9F7926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9E67-D1EA-4AB0-B9AF-C31249BD7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327E-87B4-4C59-9CF7-929CDD9F7926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9E67-D1EA-4AB0-B9AF-C31249BD7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28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327E-87B4-4C59-9CF7-929CDD9F7926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9E67-D1EA-4AB0-B9AF-C31249BD7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55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327E-87B4-4C59-9CF7-929CDD9F7926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9E67-D1EA-4AB0-B9AF-C31249BD7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72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327E-87B4-4C59-9CF7-929CDD9F7926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9E67-D1EA-4AB0-B9AF-C31249BD7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3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B327E-87B4-4C59-9CF7-929CDD9F7926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A9E67-D1EA-4AB0-B9AF-C31249BD7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9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MotifVar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Jieming</a:t>
            </a:r>
          </a:p>
          <a:p>
            <a:r>
              <a:rPr lang="en-US" dirty="0" smtClean="0"/>
              <a:t>Structure</a:t>
            </a:r>
          </a:p>
          <a:p>
            <a:r>
              <a:rPr lang="en-US" dirty="0" smtClean="0"/>
              <a:t>Feb 29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533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8324" y="0"/>
            <a:ext cx="52704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717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5"/>
          <a:stretch/>
        </p:blipFill>
        <p:spPr>
          <a:xfrm>
            <a:off x="2126090" y="161364"/>
            <a:ext cx="7654771" cy="6418730"/>
          </a:xfrm>
        </p:spPr>
      </p:pic>
    </p:spTree>
    <p:extLst>
      <p:ext uri="{BB962C8B-B14F-4D97-AF65-F5344CB8AC3E}">
        <p14:creationId xmlns:p14="http://schemas.microsoft.com/office/powerpoint/2010/main" val="428118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1749</TotalTime>
  <Words>6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MotifVar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MotifVar</dc:title>
  <dc:creator>Jieming Chen</dc:creator>
  <cp:lastModifiedBy>Jieming Chen</cp:lastModifiedBy>
  <cp:revision>4</cp:revision>
  <dcterms:created xsi:type="dcterms:W3CDTF">2016-02-29T18:39:36Z</dcterms:created>
  <dcterms:modified xsi:type="dcterms:W3CDTF">2016-03-02T01:22:02Z</dcterms:modified>
</cp:coreProperties>
</file>