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6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2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7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327E-87B4-4C59-9CF7-929CDD9F7926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9E67-D1EA-4AB0-B9AF-C31249BD7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MotifVar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Feb 29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3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24" y="0"/>
            <a:ext cx="5270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5"/>
          <a:stretch/>
        </p:blipFill>
        <p:spPr>
          <a:xfrm>
            <a:off x="2126090" y="161364"/>
            <a:ext cx="7654771" cy="6418730"/>
          </a:xfrm>
        </p:spPr>
      </p:pic>
    </p:spTree>
    <p:extLst>
      <p:ext uri="{BB962C8B-B14F-4D97-AF65-F5344CB8AC3E}">
        <p14:creationId xmlns:p14="http://schemas.microsoft.com/office/powerpoint/2010/main" val="42811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MotifVar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MotifVar</dc:title>
  <dc:creator>Jieming Chen</dc:creator>
  <cp:lastModifiedBy>Jieming Chen</cp:lastModifiedBy>
  <cp:revision>4</cp:revision>
  <dcterms:created xsi:type="dcterms:W3CDTF">2016-02-29T18:39:36Z</dcterms:created>
  <dcterms:modified xsi:type="dcterms:W3CDTF">2016-03-02T01:22:02Z</dcterms:modified>
</cp:coreProperties>
</file>