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/>
    <p:restoredTop sz="94685"/>
  </p:normalViewPr>
  <p:slideViewPr>
    <p:cSldViewPr snapToGrid="0" snapToObjects="1">
      <p:cViewPr>
        <p:scale>
          <a:sx n="80" d="100"/>
          <a:sy n="80" d="100"/>
        </p:scale>
        <p:origin x="16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5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C89C-732B-0445-8D43-43F3C186974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2C7A-2926-3D4E-BCC2-AD2A2D5BB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3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7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72089"/>
              </p:ext>
            </p:extLst>
          </p:nvPr>
        </p:nvGraphicFramePr>
        <p:xfrm>
          <a:off x="1877731" y="513786"/>
          <a:ext cx="9246694" cy="2463148"/>
        </p:xfrm>
        <a:graphic>
          <a:graphicData uri="http://schemas.openxmlformats.org/drawingml/2006/table">
            <a:tbl>
              <a:tblPr/>
              <a:tblGrid>
                <a:gridCol w="905810"/>
                <a:gridCol w="941294"/>
                <a:gridCol w="2084294"/>
                <a:gridCol w="4031434"/>
                <a:gridCol w="1283862"/>
              </a:tblGrid>
              <a:tr h="327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Subjects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Original SNPs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verlap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with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1714 </a:t>
                      </a:r>
                      <a:r>
                        <a:rPr lang="en-US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Schizophrenia SNPs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Number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c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oding overlap SNPs  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(target gene)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Number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nonc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oding overlap SNPs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3559138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7("CNPPD1"   "DNAH1"    "ITIH3"    "GPR98"    "GABBR2"   "ADAMTSL3" "CENPM"  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821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3521063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8("SLC39A8"  "GPR98"    "KDM4C"    "DNAH1"    "ITIH3"    "ADAMTSL3" "DNAJA3"   "GABBR2" 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9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3595421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6("KDM4C"    "CNPPD1"   "DNAH1"    "ADAMTSL3" "DNAJA3"   "GABBR2")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787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4508"/>
              </p:ext>
            </p:extLst>
          </p:nvPr>
        </p:nvGraphicFramePr>
        <p:xfrm>
          <a:off x="1877731" y="3341193"/>
          <a:ext cx="9296775" cy="2412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3264"/>
                <a:gridCol w="923264"/>
                <a:gridCol w="2102201"/>
                <a:gridCol w="4030234"/>
                <a:gridCol w="1317812"/>
              </a:tblGrid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Subjects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Original SNPs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verlap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with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43 </a:t>
                      </a:r>
                      <a:r>
                        <a:rPr lang="en-US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Bipolar</a:t>
                      </a:r>
                      <a:r>
                        <a:rPr lang="en-US" sz="1200" b="1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disorder</a:t>
                      </a:r>
                      <a:r>
                        <a:rPr lang="en-US" sz="12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SNPs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Number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c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oding overlap SNPs  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(target gene)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Number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of nonc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oding overlap SNPs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3559138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("SYNE1")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3521063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1("SYNE1")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3595421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1("SYNE1")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3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685" y="1107130"/>
            <a:ext cx="3657600" cy="36576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228903" y="1171072"/>
            <a:ext cx="3771900" cy="6397250"/>
            <a:chOff x="277029" y="0"/>
            <a:chExt cx="3771900" cy="639725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329" y="0"/>
              <a:ext cx="3657600" cy="36576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29" y="2739650"/>
              <a:ext cx="3657600" cy="3657600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205058" y="2531241"/>
              <a:ext cx="0" cy="930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343703" y="1171072"/>
            <a:ext cx="3657600" cy="3657600"/>
            <a:chOff x="4391829" y="0"/>
            <a:chExt cx="3657600" cy="36576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29" y="0"/>
              <a:ext cx="3657600" cy="3657600"/>
            </a:xfrm>
            <a:prstGeom prst="rect">
              <a:avLst/>
            </a:prstGeom>
          </p:spPr>
        </p:pic>
        <p:cxnSp>
          <p:nvCxnSpPr>
            <p:cNvPr id="16" name="Straight Arrow Connector 15"/>
            <p:cNvCxnSpPr/>
            <p:nvPr/>
          </p:nvCxnSpPr>
          <p:spPr>
            <a:xfrm>
              <a:off x="6220629" y="2439460"/>
              <a:ext cx="0" cy="930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10188314" y="3702313"/>
            <a:ext cx="0" cy="93016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29303" y="529389"/>
            <a:ext cx="537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Overlap </a:t>
            </a:r>
            <a:r>
              <a:rPr lang="en-US" b="1" dirty="0"/>
              <a:t>with Schizophrenia SNPs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560" y="3846187"/>
            <a:ext cx="3657600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217" y="3910722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048" y="854239"/>
            <a:ext cx="36576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31849" y="276635"/>
            <a:ext cx="537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Overlap </a:t>
            </a:r>
            <a:r>
              <a:rPr lang="en-US" b="1" dirty="0"/>
              <a:t>with </a:t>
            </a:r>
            <a:r>
              <a:rPr lang="en-US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43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Bipolar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disorder </a:t>
            </a:r>
            <a:r>
              <a:rPr lang="en-US" b="1" dirty="0" smtClean="0"/>
              <a:t>SNPs</a:t>
            </a: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3763" y="854239"/>
            <a:ext cx="3769895" cy="6593306"/>
            <a:chOff x="163763" y="405063"/>
            <a:chExt cx="3769895" cy="659330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763" y="3340769"/>
              <a:ext cx="3657600" cy="36576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058" y="405063"/>
              <a:ext cx="3657600" cy="3657600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2076721" y="3132497"/>
              <a:ext cx="0" cy="930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189099" y="854239"/>
            <a:ext cx="3755054" cy="6593306"/>
            <a:chOff x="4189099" y="405063"/>
            <a:chExt cx="3755054" cy="659330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9099" y="3340769"/>
              <a:ext cx="3657600" cy="36576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6553" y="405063"/>
              <a:ext cx="3657600" cy="3657600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6106601" y="3132497"/>
              <a:ext cx="0" cy="9301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>
            <a:off x="10125848" y="3581673"/>
            <a:ext cx="0" cy="93016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435" y="3789945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159</Words>
  <Application>Microsoft Macintosh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Shuang</dc:creator>
  <cp:lastModifiedBy>Liu, Shuang</cp:lastModifiedBy>
  <cp:revision>10</cp:revision>
  <cp:lastPrinted>2016-02-18T17:27:10Z</cp:lastPrinted>
  <dcterms:created xsi:type="dcterms:W3CDTF">2016-02-17T22:07:51Z</dcterms:created>
  <dcterms:modified xsi:type="dcterms:W3CDTF">2016-02-29T20:01:13Z</dcterms:modified>
</cp:coreProperties>
</file>