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24" r:id="rId2"/>
    <p:sldId id="325" r:id="rId3"/>
    <p:sldId id="326" r:id="rId4"/>
    <p:sldId id="327" r:id="rId5"/>
    <p:sldId id="329" r:id="rId6"/>
    <p:sldId id="328" r:id="rId7"/>
    <p:sldId id="33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 autoAdjust="0"/>
    <p:restoredTop sz="95126" autoAdjust="0"/>
  </p:normalViewPr>
  <p:slideViewPr>
    <p:cSldViewPr snapToGrid="0" snapToObjects="1">
      <p:cViewPr>
        <p:scale>
          <a:sx n="110" d="100"/>
          <a:sy n="110" d="100"/>
        </p:scale>
        <p:origin x="648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5AA78-F696-D242-BE58-D6EEAB608D6F}" type="datetimeFigureOut">
              <a:rPr lang="en-US" smtClean="0"/>
              <a:t>2/22/16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F54A7-87C2-BD4D-B4E2-2BF79F80F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4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7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6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0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5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0678-43BE-0149-98AC-E0A5BD24F561}" type="datetimeFigureOut">
              <a:rPr lang="en-US" smtClean="0"/>
              <a:t>2/22/16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6374"/>
            <a:ext cx="4991263" cy="37434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262" y="2586375"/>
            <a:ext cx="4991263" cy="37434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YCGC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40" y="1571611"/>
            <a:ext cx="4251257" cy="31884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862" y="639822"/>
            <a:ext cx="4099368" cy="30745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509" y="3817795"/>
            <a:ext cx="4089721" cy="30672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440" y="830204"/>
            <a:ext cx="3958210" cy="29686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440" y="3750197"/>
            <a:ext cx="4058627" cy="30439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99" y="1809079"/>
            <a:ext cx="3973466" cy="298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2" y="189451"/>
            <a:ext cx="3644900" cy="147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3" y="1917935"/>
            <a:ext cx="3963039" cy="2972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122" y="750504"/>
            <a:ext cx="4139980" cy="31049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282" y="3666739"/>
            <a:ext cx="4255014" cy="31912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50" y="2809494"/>
            <a:ext cx="8229600" cy="1143000"/>
          </a:xfrm>
        </p:spPr>
        <p:txBody>
          <a:bodyPr/>
          <a:lstStyle/>
          <a:p>
            <a:r>
              <a:rPr lang="en-US" smtClean="0"/>
              <a:t>Updated Slides 2/22/16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3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92"/>
          <a:stretch/>
        </p:blipFill>
        <p:spPr>
          <a:xfrm>
            <a:off x="170272" y="189451"/>
            <a:ext cx="3644900" cy="9680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59" y="1415480"/>
            <a:ext cx="4294208" cy="32206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1332" y="182244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50% IDC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08" y="750504"/>
            <a:ext cx="4516344" cy="338725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749340" y="1293272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35% IDC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403" y="3799390"/>
            <a:ext cx="4078147" cy="30586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67044" y="3878242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20% IDC</a:t>
            </a:r>
          </a:p>
          <a:p>
            <a:r>
              <a:rPr lang="en-US" dirty="0" smtClean="0"/>
              <a:t>45% Equip.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92"/>
          <a:stretch/>
        </p:blipFill>
        <p:spPr>
          <a:xfrm>
            <a:off x="170272" y="189451"/>
            <a:ext cx="3644900" cy="9680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0366" y="104173"/>
            <a:ext cx="4229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Weinstock</a:t>
            </a: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2262"/>
            <a:ext cx="2512932" cy="1884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4942555"/>
            <a:ext cx="2553927" cy="19154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70271" y="4911386"/>
            <a:ext cx="4492396" cy="182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44" y="1416688"/>
            <a:ext cx="4078147" cy="30586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622859" y="1615439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20% IDC</a:t>
            </a:r>
          </a:p>
          <a:p>
            <a:r>
              <a:rPr lang="en-US" dirty="0" smtClean="0"/>
              <a:t>45% Equip.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668" y="938767"/>
            <a:ext cx="3972671" cy="297950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595530" y="955165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31% Equip.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395" y="4143680"/>
            <a:ext cx="3619093" cy="271432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749872" y="4290632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1% Equip.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34855</TotalTime>
  <Words>37</Words>
  <Application>Microsoft Macintosh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Updated Slides 2/22/16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Muir</dc:creator>
  <cp:lastModifiedBy>Muir, Paul</cp:lastModifiedBy>
  <cp:revision>209</cp:revision>
  <cp:lastPrinted>2016-02-08T22:54:27Z</cp:lastPrinted>
  <dcterms:created xsi:type="dcterms:W3CDTF">2015-07-08T16:44:52Z</dcterms:created>
  <dcterms:modified xsi:type="dcterms:W3CDTF">2016-02-22T22:04:48Z</dcterms:modified>
</cp:coreProperties>
</file>