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24" r:id="rId2"/>
    <p:sldId id="325" r:id="rId3"/>
    <p:sldId id="326" r:id="rId4"/>
    <p:sldId id="32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55" autoAdjust="0"/>
    <p:restoredTop sz="94765" autoAdjust="0"/>
  </p:normalViewPr>
  <p:slideViewPr>
    <p:cSldViewPr snapToGrid="0" snapToObjects="1">
      <p:cViewPr>
        <p:scale>
          <a:sx n="110" d="100"/>
          <a:sy n="110" d="100"/>
        </p:scale>
        <p:origin x="64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5AA78-F696-D242-BE58-D6EEAB608D6F}" type="datetimeFigureOut">
              <a:rPr lang="en-US" smtClean="0"/>
              <a:t>2/17/16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F54A7-87C2-BD4D-B4E2-2BF79F80F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8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3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4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7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0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6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6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0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5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0678-43BE-0149-98AC-E0A5BD24F561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6374"/>
            <a:ext cx="4991263" cy="37434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262" y="2586375"/>
            <a:ext cx="4991263" cy="37434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YCGC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40" y="1571611"/>
            <a:ext cx="4251257" cy="31884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862" y="639822"/>
            <a:ext cx="4099368" cy="30745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509" y="3817795"/>
            <a:ext cx="4089721" cy="30672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440" y="830204"/>
            <a:ext cx="3958210" cy="29686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440" y="3750197"/>
            <a:ext cx="4058627" cy="30439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99" y="1809079"/>
            <a:ext cx="3973466" cy="298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1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3" y="1917935"/>
            <a:ext cx="3963039" cy="29722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122" y="750504"/>
            <a:ext cx="4139980" cy="31049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282" y="3666739"/>
            <a:ext cx="4255014" cy="31912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34557</TotalTime>
  <Words>4</Words>
  <Application>Microsoft Macintosh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Muir</dc:creator>
  <cp:lastModifiedBy>Muir, Paul</cp:lastModifiedBy>
  <cp:revision>205</cp:revision>
  <cp:lastPrinted>2016-02-08T22:54:27Z</cp:lastPrinted>
  <dcterms:created xsi:type="dcterms:W3CDTF">2015-07-08T16:44:52Z</dcterms:created>
  <dcterms:modified xsi:type="dcterms:W3CDTF">2016-02-17T23:40:25Z</dcterms:modified>
</cp:coreProperties>
</file>