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685"/>
  </p:normalViewPr>
  <p:slideViewPr>
    <p:cSldViewPr snapToGrid="0" snapToObjects="1">
      <p:cViewPr varScale="1">
        <p:scale>
          <a:sx n="81" d="100"/>
          <a:sy n="81" d="100"/>
        </p:scale>
        <p:origin x="200" y="3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11560-0902-5446-95B9-3B4D81F55B5A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6C79E-7A1D-564B-881C-56A0776FC8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23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NRG1,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DTNBP1, dysbindin, DAOA, D-serine, COMT, DISC1, PDE4B, DARPP-32, PPP1R1B, GRM3, RGS4,COMT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26C79E-7A1D-564B-881C-56A0776FC8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0662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957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380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908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173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53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157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481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915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16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7029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D2C89C-732B-0445-8D43-43F3C1869746}" type="datetimeFigureOut">
              <a:rPr lang="en-US" smtClean="0"/>
              <a:t>2/17/16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4A2C7A-2926-3D4E-BCC2-AD2A2D5BBF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433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7026052"/>
              </p:ext>
            </p:extLst>
          </p:nvPr>
        </p:nvGraphicFramePr>
        <p:xfrm>
          <a:off x="2025649" y="970986"/>
          <a:ext cx="9246694" cy="2280268"/>
        </p:xfrm>
        <a:graphic>
          <a:graphicData uri="http://schemas.openxmlformats.org/drawingml/2006/table">
            <a:tbl>
              <a:tblPr/>
              <a:tblGrid>
                <a:gridCol w="937652"/>
                <a:gridCol w="937652"/>
                <a:gridCol w="2134963"/>
                <a:gridCol w="3952565"/>
                <a:gridCol w="1283862"/>
              </a:tblGrid>
              <a:tr h="3276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Subjects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original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overlap with </a:t>
                      </a:r>
                      <a:r>
                        <a:rPr lang="en-US" sz="1200" b="1" dirty="0" smtClean="0">
                          <a:latin typeface="Arial" charset="0"/>
                          <a:ea typeface="Arial" charset="0"/>
                          <a:cs typeface="Arial" charset="0"/>
                        </a:rPr>
                        <a:t>Schizophrenia 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1714)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Coding  (target gene)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Noncoding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zimmer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3559138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828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7("CNPPD1"   "DNAH1"    "ITIH3"    "GPR98"    "GABBR2"   "ADAMTSL3" "CENPM"  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821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sny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2743170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669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7("DNAH1"    "ITIH3"    "SLC39A8"  "GPR98"    "KDM4C"    "GABBR2"   "ADAMTSL3")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662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393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NA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2801348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705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5("CNPPD1"   "DNAH1"    "KDM4C"    "GABBR2"   "ADAMTSL3")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700</a:t>
                      </a:r>
                    </a:p>
                  </a:txBody>
                  <a:tcPr marL="12700" marR="12700" marT="1270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7446074"/>
              </p:ext>
            </p:extLst>
          </p:nvPr>
        </p:nvGraphicFramePr>
        <p:xfrm>
          <a:off x="2025649" y="3610134"/>
          <a:ext cx="9230930" cy="24122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923264"/>
                <a:gridCol w="923264"/>
                <a:gridCol w="2102201"/>
                <a:gridCol w="3891914"/>
                <a:gridCol w="1390287"/>
              </a:tblGrid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Subjects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original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overlap with </a:t>
                      </a:r>
                      <a:r>
                        <a:rPr lang="en-US" sz="1200" b="1" u="none" strike="noStrike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bipolar</a:t>
                      </a:r>
                    </a:p>
                    <a:p>
                      <a:pPr algn="ctr" fontAlgn="b"/>
                      <a:r>
                        <a:rPr lang="en-US" sz="1200" b="1" u="none" strike="noStrike" dirty="0" smtClean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 </a:t>
                      </a:r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(43)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Coding (target gene)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Noncoding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zimmer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3559138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 ("SYNE1")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sny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2743170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1("SYNE1")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307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NA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2801348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11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1("SYNE1")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Arial" charset="0"/>
                          <a:ea typeface="Arial" charset="0"/>
                          <a:cs typeface="Arial" charset="0"/>
                        </a:rPr>
                        <a:t>10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charset="0"/>
                        <a:ea typeface="Arial" charset="0"/>
                        <a:cs typeface="Arial" charset="0"/>
                      </a:endParaRPr>
                    </a:p>
                  </a:txBody>
                  <a:tcPr marL="12700" marR="12700" marT="1270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963330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150</Words>
  <Application>Microsoft Macintosh PowerPoint</Application>
  <PresentationFormat>Widescreen</PresentationFormat>
  <Paragraphs>43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Calibri Light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Liu, Shuang</dc:creator>
  <cp:lastModifiedBy>Liu, Shuang</cp:lastModifiedBy>
  <cp:revision>3</cp:revision>
  <dcterms:created xsi:type="dcterms:W3CDTF">2016-02-17T22:07:51Z</dcterms:created>
  <dcterms:modified xsi:type="dcterms:W3CDTF">2016-02-17T22:27:20Z</dcterms:modified>
</cp:coreProperties>
</file>