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85"/>
  </p:normalViewPr>
  <p:slideViewPr>
    <p:cSldViewPr snapToGrid="0" snapToObjects="1">
      <p:cViewPr varScale="1">
        <p:scale>
          <a:sx n="81" d="100"/>
          <a:sy n="81" d="100"/>
        </p:scale>
        <p:origin x="20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1560-0902-5446-95B9-3B4D81F55B5A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6C79E-7A1D-564B-881C-56A0776F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23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NRG1,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DTNBP1, dysbindin, DAOA, D-serine, COMT, DISC1, PDE4B, DARPP-32, PPP1R1B, GRM3, RGS4,COMT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6C79E-7A1D-564B-881C-56A0776FC8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6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5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8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7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5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8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1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1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0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3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026052"/>
              </p:ext>
            </p:extLst>
          </p:nvPr>
        </p:nvGraphicFramePr>
        <p:xfrm>
          <a:off x="2025649" y="970986"/>
          <a:ext cx="9246694" cy="2280268"/>
        </p:xfrm>
        <a:graphic>
          <a:graphicData uri="http://schemas.openxmlformats.org/drawingml/2006/table">
            <a:tbl>
              <a:tblPr/>
              <a:tblGrid>
                <a:gridCol w="937652"/>
                <a:gridCol w="937652"/>
                <a:gridCol w="2134963"/>
                <a:gridCol w="3952565"/>
                <a:gridCol w="1283862"/>
              </a:tblGrid>
              <a:tr h="3276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Subjects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original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overlap with </a:t>
                      </a:r>
                      <a:r>
                        <a:rPr lang="en-US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Schizophrenia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1714)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Coding  (target gene)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Noncoding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zimmer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3559138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828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7("CNPPD1"   "DNAH1"    "ITIH3"    "GPR98"    "GABBR2"   "ADAMTSL3" "CENPM"  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821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sny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2743170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669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7("DNAH1"    "ITIH3"    "SLC39A8"  "GPR98"    "KDM4C"    "GABBR2"   "ADAMTSL3")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662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2801348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5("CNPPD1"   "DNAH1"    "KDM4C"    "GABBR2"   "ADAMTSL3")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446074"/>
              </p:ext>
            </p:extLst>
          </p:nvPr>
        </p:nvGraphicFramePr>
        <p:xfrm>
          <a:off x="2025649" y="3610134"/>
          <a:ext cx="9230930" cy="2412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23264"/>
                <a:gridCol w="923264"/>
                <a:gridCol w="2102201"/>
                <a:gridCol w="3891914"/>
                <a:gridCol w="1390287"/>
              </a:tblGrid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Subjects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original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overlap with </a:t>
                      </a:r>
                      <a:r>
                        <a:rPr lang="en-US" sz="1200" b="1" u="none" strike="noStrike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bipolar</a:t>
                      </a:r>
                    </a:p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(43)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Coding (target gene)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Noncoding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zimmer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3559138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("SYNE1")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2743170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1("SYNE1")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2801348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1("SYNE1")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33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150</Words>
  <Application>Microsoft Macintosh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Shuang</dc:creator>
  <cp:lastModifiedBy>Liu, Shuang</cp:lastModifiedBy>
  <cp:revision>3</cp:revision>
  <dcterms:created xsi:type="dcterms:W3CDTF">2016-02-17T22:07:51Z</dcterms:created>
  <dcterms:modified xsi:type="dcterms:W3CDTF">2016-02-17T22:18:19Z</dcterms:modified>
</cp:coreProperties>
</file>