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75" r:id="rId2"/>
    <p:sldId id="274" r:id="rId3"/>
    <p:sldId id="286" r:id="rId4"/>
    <p:sldId id="280" r:id="rId5"/>
    <p:sldId id="278" r:id="rId6"/>
    <p:sldId id="277" r:id="rId7"/>
    <p:sldId id="281" r:id="rId8"/>
    <p:sldId id="283" r:id="rId9"/>
    <p:sldId id="284" r:id="rId10"/>
    <p:sldId id="28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C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00"/>
    <p:restoredTop sz="95306"/>
  </p:normalViewPr>
  <p:slideViewPr>
    <p:cSldViewPr snapToGrid="0" snapToObjects="1">
      <p:cViewPr>
        <p:scale>
          <a:sx n="90" d="100"/>
          <a:sy n="90" d="100"/>
        </p:scale>
        <p:origin x="264" y="1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62889D-BAD8-154E-9C20-164C11A8AFE4}" type="doc">
      <dgm:prSet loTypeId="urn:microsoft.com/office/officeart/2005/8/layout/orgChar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D09BB6-7682-B943-8317-BCB5E0E3A597}">
      <dgm:prSet phldrT="[Text]" custT="1"/>
      <dgm:spPr/>
      <dgm:t>
        <a:bodyPr/>
        <a:lstStyle/>
        <a:p>
          <a:r>
            <a:rPr lang="en-US" sz="1800" dirty="0" smtClean="0">
              <a:solidFill>
                <a:srgbClr val="FF0000"/>
              </a:solidFill>
            </a:rPr>
            <a:t>3,559,138</a:t>
          </a:r>
        </a:p>
        <a:p>
          <a:r>
            <a:rPr lang="en-US" sz="1800" dirty="0" err="1" smtClean="0">
              <a:solidFill>
                <a:srgbClr val="FDFCD5"/>
              </a:solidFill>
            </a:rPr>
            <a:t>Germline</a:t>
          </a:r>
          <a:r>
            <a:rPr lang="en-US" sz="1800" dirty="0" smtClean="0">
              <a:solidFill>
                <a:srgbClr val="FDFCD5"/>
              </a:solidFill>
            </a:rPr>
            <a:t> SNVs</a:t>
          </a:r>
          <a:endParaRPr lang="en-US" sz="1800" dirty="0">
            <a:solidFill>
              <a:srgbClr val="FDFCD5"/>
            </a:solidFill>
          </a:endParaRPr>
        </a:p>
      </dgm:t>
    </dgm:pt>
    <dgm:pt modelId="{70A58776-1A80-7344-A634-32275E46C873}" type="parTrans" cxnId="{CB62794E-1B5F-3841-B7A0-FA5C8AA5FE9D}">
      <dgm:prSet/>
      <dgm:spPr/>
      <dgm:t>
        <a:bodyPr/>
        <a:lstStyle/>
        <a:p>
          <a:endParaRPr lang="en-US" sz="1800"/>
        </a:p>
      </dgm:t>
    </dgm:pt>
    <dgm:pt modelId="{501AE5BE-9D5F-134E-A846-442F8B528BAB}" type="sibTrans" cxnId="{CB62794E-1B5F-3841-B7A0-FA5C8AA5FE9D}">
      <dgm:prSet/>
      <dgm:spPr/>
      <dgm:t>
        <a:bodyPr/>
        <a:lstStyle/>
        <a:p>
          <a:endParaRPr lang="en-US" sz="1800"/>
        </a:p>
      </dgm:t>
    </dgm:pt>
    <dgm:pt modelId="{C95A3B66-1020-0744-B126-BC9D87EBF529}">
      <dgm:prSet phldrT="[Text]" custT="1"/>
      <dgm:spPr/>
      <dgm:t>
        <a:bodyPr/>
        <a:lstStyle/>
        <a:p>
          <a:r>
            <a:rPr lang="is-IS" sz="1800" dirty="0" smtClean="0">
              <a:solidFill>
                <a:srgbClr val="FF0000"/>
              </a:solidFill>
            </a:rPr>
            <a:t>3,239,212</a:t>
          </a:r>
          <a:endParaRPr lang="en-US" sz="1800" dirty="0" smtClean="0">
            <a:solidFill>
              <a:srgbClr val="FF0000"/>
            </a:solidFill>
          </a:endParaRPr>
        </a:p>
        <a:p>
          <a:r>
            <a:rPr lang="en-US" sz="1800" dirty="0" smtClean="0"/>
            <a:t>Common</a:t>
          </a:r>
          <a:r>
            <a:rPr lang="en-US" sz="1800" baseline="0" dirty="0" smtClean="0"/>
            <a:t> SNVs</a:t>
          </a:r>
          <a:endParaRPr lang="en-US" sz="1800" dirty="0"/>
        </a:p>
      </dgm:t>
    </dgm:pt>
    <dgm:pt modelId="{9D145FB8-97B9-1141-8969-ED9AED9C8633}" type="parTrans" cxnId="{B47D3722-3782-EE4A-8BCC-D1383C17CEEF}">
      <dgm:prSet/>
      <dgm:spPr/>
      <dgm:t>
        <a:bodyPr/>
        <a:lstStyle/>
        <a:p>
          <a:endParaRPr lang="en-US" sz="1800"/>
        </a:p>
      </dgm:t>
    </dgm:pt>
    <dgm:pt modelId="{D57B2A73-371F-3D45-A054-29BA44AD34CE}" type="sibTrans" cxnId="{B47D3722-3782-EE4A-8BCC-D1383C17CEEF}">
      <dgm:prSet/>
      <dgm:spPr/>
      <dgm:t>
        <a:bodyPr/>
        <a:lstStyle/>
        <a:p>
          <a:endParaRPr lang="en-US" sz="1800"/>
        </a:p>
      </dgm:t>
    </dgm:pt>
    <dgm:pt modelId="{48BCF35C-8377-974E-8A7D-FA4CBC6F1105}">
      <dgm:prSet phldrT="[Text]" custT="1"/>
      <dgm:spPr/>
      <dgm:t>
        <a:bodyPr/>
        <a:lstStyle/>
        <a:p>
          <a:r>
            <a:rPr lang="en-US" sz="1800" dirty="0" smtClean="0">
              <a:solidFill>
                <a:srgbClr val="FF0000"/>
              </a:solidFill>
            </a:rPr>
            <a:t>319,925</a:t>
          </a:r>
        </a:p>
        <a:p>
          <a:r>
            <a:rPr lang="en-US" sz="1800" dirty="0" smtClean="0"/>
            <a:t>Rare SNVs</a:t>
          </a:r>
          <a:endParaRPr lang="en-US" sz="1800" dirty="0"/>
        </a:p>
      </dgm:t>
    </dgm:pt>
    <dgm:pt modelId="{0126D7E6-5419-374A-A846-EDA2982181F5}" type="parTrans" cxnId="{A55A5749-E180-1A4F-85F8-3F9468D0FB6E}">
      <dgm:prSet/>
      <dgm:spPr/>
      <dgm:t>
        <a:bodyPr/>
        <a:lstStyle/>
        <a:p>
          <a:endParaRPr lang="en-US" sz="1800"/>
        </a:p>
      </dgm:t>
    </dgm:pt>
    <dgm:pt modelId="{82EA83F5-9249-8A4B-A7C8-F5859464B78F}" type="sibTrans" cxnId="{A55A5749-E180-1A4F-85F8-3F9468D0FB6E}">
      <dgm:prSet/>
      <dgm:spPr/>
      <dgm:t>
        <a:bodyPr/>
        <a:lstStyle/>
        <a:p>
          <a:endParaRPr lang="en-US" sz="1800"/>
        </a:p>
      </dgm:t>
    </dgm:pt>
    <dgm:pt modelId="{403D205A-9406-3A46-8215-5C2F09FE569C}" type="asst">
      <dgm:prSet custT="1"/>
      <dgm:spPr/>
      <dgm:t>
        <a:bodyPr/>
        <a:lstStyle/>
        <a:p>
          <a:r>
            <a:rPr lang="en-US" sz="1800" dirty="0" smtClean="0">
              <a:solidFill>
                <a:srgbClr val="FF0000"/>
              </a:solidFill>
            </a:rPr>
            <a:t>1,800</a:t>
          </a:r>
        </a:p>
        <a:p>
          <a:r>
            <a:rPr lang="en-US" sz="1800" dirty="0" smtClean="0"/>
            <a:t>Coding</a:t>
          </a:r>
          <a:endParaRPr lang="en-US" sz="1800" dirty="0"/>
        </a:p>
      </dgm:t>
    </dgm:pt>
    <dgm:pt modelId="{E2F48E5D-89AE-1D4C-8045-70F40863AAB3}" type="parTrans" cxnId="{AF6EF235-592D-6440-A51D-5B7441D4178D}">
      <dgm:prSet/>
      <dgm:spPr/>
      <dgm:t>
        <a:bodyPr/>
        <a:lstStyle/>
        <a:p>
          <a:endParaRPr lang="en-US" sz="1800"/>
        </a:p>
      </dgm:t>
    </dgm:pt>
    <dgm:pt modelId="{0A0D44F0-91B3-4A46-B13C-284359EC8739}" type="sibTrans" cxnId="{AF6EF235-592D-6440-A51D-5B7441D4178D}">
      <dgm:prSet/>
      <dgm:spPr/>
      <dgm:t>
        <a:bodyPr/>
        <a:lstStyle/>
        <a:p>
          <a:endParaRPr lang="en-US" sz="1800"/>
        </a:p>
      </dgm:t>
    </dgm:pt>
    <dgm:pt modelId="{49157402-A1CF-F247-AB02-A87E6BAF7F92}" type="asst">
      <dgm:prSet custT="1"/>
      <dgm:spPr/>
      <dgm:t>
        <a:bodyPr/>
        <a:lstStyle/>
        <a:p>
          <a:r>
            <a:rPr lang="en-US" sz="1800" dirty="0" smtClean="0">
              <a:solidFill>
                <a:srgbClr val="FF0000"/>
              </a:solidFill>
            </a:rPr>
            <a:t>318,125</a:t>
          </a:r>
        </a:p>
        <a:p>
          <a:r>
            <a:rPr lang="en-US" sz="1800" dirty="0" smtClean="0"/>
            <a:t>Non-coding</a:t>
          </a:r>
          <a:endParaRPr lang="en-US" sz="1800" dirty="0"/>
        </a:p>
      </dgm:t>
    </dgm:pt>
    <dgm:pt modelId="{103C2050-26BA-2F47-BFB9-4A5B92C8FBB8}" type="parTrans" cxnId="{F18D1B93-910E-3D4D-B559-AD7D0462F835}">
      <dgm:prSet/>
      <dgm:spPr/>
      <dgm:t>
        <a:bodyPr/>
        <a:lstStyle/>
        <a:p>
          <a:endParaRPr lang="en-US" sz="1800"/>
        </a:p>
      </dgm:t>
    </dgm:pt>
    <dgm:pt modelId="{43F00FFE-5FF9-8940-9D2F-0E07E84D7205}" type="sibTrans" cxnId="{F18D1B93-910E-3D4D-B559-AD7D0462F835}">
      <dgm:prSet/>
      <dgm:spPr/>
      <dgm:t>
        <a:bodyPr/>
        <a:lstStyle/>
        <a:p>
          <a:endParaRPr lang="en-US" sz="1800"/>
        </a:p>
      </dgm:t>
    </dgm:pt>
    <dgm:pt modelId="{7D3B0B64-1EE1-3545-8CD1-07EA837A081E}" type="asst">
      <dgm:prSet custT="1"/>
      <dgm:spPr/>
      <dgm:t>
        <a:bodyPr/>
        <a:lstStyle/>
        <a:p>
          <a:r>
            <a:rPr lang="en-US" sz="1800" dirty="0" smtClean="0">
              <a:solidFill>
                <a:srgbClr val="FF0000"/>
              </a:solidFill>
            </a:rPr>
            <a:t>733</a:t>
          </a:r>
        </a:p>
        <a:p>
          <a:r>
            <a:rPr lang="en-US" sz="1800" dirty="0" smtClean="0"/>
            <a:t>Synonymous</a:t>
          </a:r>
          <a:endParaRPr lang="en-US" sz="1800" dirty="0"/>
        </a:p>
      </dgm:t>
    </dgm:pt>
    <dgm:pt modelId="{6060D20F-4220-7644-8209-F959F106E640}" type="parTrans" cxnId="{1063A2EB-9357-804E-B790-1934FFEF1A7E}">
      <dgm:prSet/>
      <dgm:spPr/>
      <dgm:t>
        <a:bodyPr/>
        <a:lstStyle/>
        <a:p>
          <a:endParaRPr lang="en-US" sz="1800"/>
        </a:p>
      </dgm:t>
    </dgm:pt>
    <dgm:pt modelId="{C6FF9619-2602-8B4E-90D7-4D862A6B9AFA}" type="sibTrans" cxnId="{1063A2EB-9357-804E-B790-1934FFEF1A7E}">
      <dgm:prSet/>
      <dgm:spPr/>
      <dgm:t>
        <a:bodyPr/>
        <a:lstStyle/>
        <a:p>
          <a:endParaRPr lang="en-US" sz="1800"/>
        </a:p>
      </dgm:t>
    </dgm:pt>
    <dgm:pt modelId="{568CFB1B-8AA9-CB40-BBDD-A22965342979}" type="asst">
      <dgm:prSet custT="1"/>
      <dgm:spPr/>
      <dgm:t>
        <a:bodyPr/>
        <a:lstStyle/>
        <a:p>
          <a:r>
            <a:rPr lang="en-US" sz="1800" dirty="0" smtClean="0">
              <a:solidFill>
                <a:srgbClr val="FF0000"/>
              </a:solidFill>
            </a:rPr>
            <a:t>1,018</a:t>
          </a:r>
        </a:p>
        <a:p>
          <a:r>
            <a:rPr lang="en-US" sz="1800" dirty="0" smtClean="0"/>
            <a:t>Non-synonymous</a:t>
          </a:r>
          <a:endParaRPr lang="en-US" sz="1800" dirty="0"/>
        </a:p>
      </dgm:t>
    </dgm:pt>
    <dgm:pt modelId="{EE3539C3-6DA7-1E4A-B29B-46A168DE409C}" type="parTrans" cxnId="{5E8246FC-23EE-C840-864A-50CB77EE09A0}">
      <dgm:prSet/>
      <dgm:spPr/>
      <dgm:t>
        <a:bodyPr/>
        <a:lstStyle/>
        <a:p>
          <a:endParaRPr lang="en-US" sz="1800"/>
        </a:p>
      </dgm:t>
    </dgm:pt>
    <dgm:pt modelId="{63A2B199-990C-D245-A22C-6BC918087737}" type="sibTrans" cxnId="{5E8246FC-23EE-C840-864A-50CB77EE09A0}">
      <dgm:prSet/>
      <dgm:spPr/>
      <dgm:t>
        <a:bodyPr/>
        <a:lstStyle/>
        <a:p>
          <a:endParaRPr lang="en-US" sz="1800"/>
        </a:p>
      </dgm:t>
    </dgm:pt>
    <dgm:pt modelId="{C25FEDBF-3A5D-404F-8E2D-01F137A38C6A}" type="asst">
      <dgm:prSet custT="1"/>
      <dgm:spPr/>
      <dgm:t>
        <a:bodyPr/>
        <a:lstStyle/>
        <a:p>
          <a:r>
            <a:rPr lang="en-US" sz="1800" dirty="0" smtClean="0">
              <a:solidFill>
                <a:srgbClr val="FF0000"/>
              </a:solidFill>
            </a:rPr>
            <a:t>271,499</a:t>
          </a:r>
        </a:p>
        <a:p>
          <a:r>
            <a:rPr lang="en-US" sz="1800" dirty="0" smtClean="0"/>
            <a:t>Non-annotated</a:t>
          </a:r>
          <a:endParaRPr lang="en-US" sz="1800" dirty="0"/>
        </a:p>
      </dgm:t>
    </dgm:pt>
    <dgm:pt modelId="{CA245539-5230-B74C-9123-9EF2C1A7BD8B}" type="parTrans" cxnId="{7AACFF5B-B4F5-334C-9F09-0FE3F1D7CDD3}">
      <dgm:prSet/>
      <dgm:spPr/>
      <dgm:t>
        <a:bodyPr/>
        <a:lstStyle/>
        <a:p>
          <a:endParaRPr lang="en-US" sz="1800"/>
        </a:p>
      </dgm:t>
    </dgm:pt>
    <dgm:pt modelId="{C8961A69-8718-F04A-BA23-7265D12A73B8}" type="sibTrans" cxnId="{7AACFF5B-B4F5-334C-9F09-0FE3F1D7CDD3}">
      <dgm:prSet/>
      <dgm:spPr/>
      <dgm:t>
        <a:bodyPr/>
        <a:lstStyle/>
        <a:p>
          <a:endParaRPr lang="en-US" sz="1800"/>
        </a:p>
      </dgm:t>
    </dgm:pt>
    <dgm:pt modelId="{F5A59BCC-737A-D748-9416-A99A9B09535E}" type="asst">
      <dgm:prSet custT="1"/>
      <dgm:spPr/>
      <dgm:t>
        <a:bodyPr/>
        <a:lstStyle/>
        <a:p>
          <a:r>
            <a:rPr lang="en-US" sz="1800" dirty="0" smtClean="0">
              <a:solidFill>
                <a:srgbClr val="FF0000"/>
              </a:solidFill>
            </a:rPr>
            <a:t>46,626</a:t>
          </a:r>
        </a:p>
        <a:p>
          <a:r>
            <a:rPr lang="en-US" sz="1800" dirty="0" smtClean="0"/>
            <a:t>Annotated</a:t>
          </a:r>
          <a:endParaRPr lang="en-US" sz="1800" dirty="0"/>
        </a:p>
      </dgm:t>
    </dgm:pt>
    <dgm:pt modelId="{5529087C-CCDA-C940-A63A-BF8084FFE115}" type="parTrans" cxnId="{A10CFD95-AB49-044D-8FF1-9F456242EC5F}">
      <dgm:prSet/>
      <dgm:spPr/>
      <dgm:t>
        <a:bodyPr/>
        <a:lstStyle/>
        <a:p>
          <a:endParaRPr lang="en-US" sz="1800"/>
        </a:p>
      </dgm:t>
    </dgm:pt>
    <dgm:pt modelId="{3F5A6779-F5A1-AB4C-9951-6EEFE74B9A70}" type="sibTrans" cxnId="{A10CFD95-AB49-044D-8FF1-9F456242EC5F}">
      <dgm:prSet/>
      <dgm:spPr/>
      <dgm:t>
        <a:bodyPr/>
        <a:lstStyle/>
        <a:p>
          <a:endParaRPr lang="en-US" sz="1800"/>
        </a:p>
      </dgm:t>
    </dgm:pt>
    <dgm:pt modelId="{7F81A2EC-117B-AD4C-8D55-E06427943067}" type="asst">
      <dgm:prSet custT="1"/>
      <dgm:spPr/>
      <dgm:t>
        <a:bodyPr/>
        <a:lstStyle/>
        <a:p>
          <a:r>
            <a:rPr lang="en-US" sz="1800" dirty="0" smtClean="0">
              <a:solidFill>
                <a:srgbClr val="FF0000"/>
              </a:solidFill>
            </a:rPr>
            <a:t>15</a:t>
          </a:r>
        </a:p>
        <a:p>
          <a:r>
            <a:rPr lang="en-US" sz="1400" dirty="0" err="1" smtClean="0"/>
            <a:t>PreMatureStop</a:t>
          </a:r>
          <a:endParaRPr lang="en-US" sz="1400" dirty="0"/>
        </a:p>
      </dgm:t>
    </dgm:pt>
    <dgm:pt modelId="{68F89455-249D-CB4D-890B-B756F85F2544}" type="parTrans" cxnId="{3B14733D-D5D0-EA43-9BB5-BC138B4F1BE5}">
      <dgm:prSet/>
      <dgm:spPr/>
      <dgm:t>
        <a:bodyPr/>
        <a:lstStyle/>
        <a:p>
          <a:endParaRPr lang="en-US" sz="1800"/>
        </a:p>
      </dgm:t>
    </dgm:pt>
    <dgm:pt modelId="{30F50BF7-9BBE-0245-9D10-25FF2E9DD1AE}" type="sibTrans" cxnId="{3B14733D-D5D0-EA43-9BB5-BC138B4F1BE5}">
      <dgm:prSet/>
      <dgm:spPr/>
      <dgm:t>
        <a:bodyPr/>
        <a:lstStyle/>
        <a:p>
          <a:endParaRPr lang="en-US" sz="1800"/>
        </a:p>
      </dgm:t>
    </dgm:pt>
    <dgm:pt modelId="{E4738CF9-63B5-D849-9D7B-4420AA3ECD08}" type="asst">
      <dgm:prSet custT="1"/>
      <dgm:spPr/>
      <dgm:t>
        <a:bodyPr/>
        <a:lstStyle/>
        <a:p>
          <a:r>
            <a:rPr lang="en-US" sz="1800" dirty="0" smtClean="0">
              <a:solidFill>
                <a:srgbClr val="FF0000"/>
              </a:solidFill>
            </a:rPr>
            <a:t>16,097</a:t>
          </a:r>
        </a:p>
        <a:p>
          <a:r>
            <a:rPr lang="en-US" sz="1800" dirty="0" smtClean="0"/>
            <a:t>Enhancer</a:t>
          </a:r>
          <a:endParaRPr lang="en-US" sz="1800" dirty="0"/>
        </a:p>
      </dgm:t>
    </dgm:pt>
    <dgm:pt modelId="{6D8639F7-9A36-CB41-8FFF-332061E4A357}" type="parTrans" cxnId="{342DF3DC-7898-6443-83B8-C97B7D9F480D}">
      <dgm:prSet/>
      <dgm:spPr/>
      <dgm:t>
        <a:bodyPr/>
        <a:lstStyle/>
        <a:p>
          <a:endParaRPr lang="en-US" sz="1800"/>
        </a:p>
      </dgm:t>
    </dgm:pt>
    <dgm:pt modelId="{5E3A1994-9734-DB41-A751-D0DEA1BCB19C}" type="sibTrans" cxnId="{342DF3DC-7898-6443-83B8-C97B7D9F480D}">
      <dgm:prSet/>
      <dgm:spPr/>
      <dgm:t>
        <a:bodyPr/>
        <a:lstStyle/>
        <a:p>
          <a:endParaRPr lang="en-US" sz="1800"/>
        </a:p>
      </dgm:t>
    </dgm:pt>
    <dgm:pt modelId="{ADD72F09-42D3-5743-A911-90E1B010680E}" type="asst">
      <dgm:prSet custT="1"/>
      <dgm:spPr/>
      <dgm:t>
        <a:bodyPr/>
        <a:lstStyle/>
        <a:p>
          <a:r>
            <a:rPr lang="en-US" sz="1800" dirty="0" smtClean="0">
              <a:solidFill>
                <a:srgbClr val="FF0000"/>
              </a:solidFill>
            </a:rPr>
            <a:t>3,043</a:t>
          </a:r>
        </a:p>
        <a:p>
          <a:r>
            <a:rPr lang="en-US" sz="1800" dirty="0" smtClean="0"/>
            <a:t>Promoter</a:t>
          </a:r>
          <a:endParaRPr lang="en-US" sz="1800" dirty="0"/>
        </a:p>
      </dgm:t>
    </dgm:pt>
    <dgm:pt modelId="{4F835BCA-773B-F64C-9069-3314926A54FD}" type="parTrans" cxnId="{0B9D856C-46B7-224B-B2E7-5E772F810E24}">
      <dgm:prSet/>
      <dgm:spPr/>
      <dgm:t>
        <a:bodyPr/>
        <a:lstStyle/>
        <a:p>
          <a:endParaRPr lang="en-US" sz="1800"/>
        </a:p>
      </dgm:t>
    </dgm:pt>
    <dgm:pt modelId="{82CFBDE6-5F54-8744-804C-C93214964581}" type="sibTrans" cxnId="{0B9D856C-46B7-224B-B2E7-5E772F810E24}">
      <dgm:prSet/>
      <dgm:spPr/>
      <dgm:t>
        <a:bodyPr/>
        <a:lstStyle/>
        <a:p>
          <a:endParaRPr lang="en-US" sz="1800"/>
        </a:p>
      </dgm:t>
    </dgm:pt>
    <dgm:pt modelId="{1AFDD55B-3011-7A4A-8619-E55A6AF52470}" type="asst">
      <dgm:prSet custT="1"/>
      <dgm:spPr/>
      <dgm:t>
        <a:bodyPr/>
        <a:lstStyle/>
        <a:p>
          <a:r>
            <a:rPr lang="en-US" sz="1800" dirty="0" smtClean="0">
              <a:solidFill>
                <a:srgbClr val="FF0000"/>
              </a:solidFill>
            </a:rPr>
            <a:t>2,501</a:t>
          </a:r>
        </a:p>
        <a:p>
          <a:r>
            <a:rPr lang="en-US" sz="1800" dirty="0" err="1" smtClean="0"/>
            <a:t>ncRNA</a:t>
          </a:r>
          <a:r>
            <a:rPr lang="en-US" sz="1800" baseline="0" dirty="0" smtClean="0"/>
            <a:t> </a:t>
          </a:r>
          <a:r>
            <a:rPr lang="en-US" sz="1400" dirty="0" smtClean="0"/>
            <a:t>(</a:t>
          </a:r>
          <a:r>
            <a:rPr lang="en-US" sz="1400" dirty="0" err="1" smtClean="0"/>
            <a:t>miRNA</a:t>
          </a:r>
          <a:r>
            <a:rPr lang="en-US" sz="1400" dirty="0" smtClean="0"/>
            <a:t>, </a:t>
          </a:r>
          <a:r>
            <a:rPr lang="en-US" sz="1400" dirty="0" err="1" smtClean="0"/>
            <a:t>lincRNA</a:t>
          </a:r>
          <a:r>
            <a:rPr lang="en-US" sz="1400" dirty="0" smtClean="0"/>
            <a:t>, </a:t>
          </a:r>
          <a:r>
            <a:rPr lang="en-US" sz="1400" dirty="0" err="1" smtClean="0"/>
            <a:t>etc</a:t>
          </a:r>
          <a:r>
            <a:rPr lang="en-US" sz="1400" dirty="0" smtClean="0"/>
            <a:t>)</a:t>
          </a:r>
          <a:endParaRPr lang="en-US" sz="1100" dirty="0"/>
        </a:p>
      </dgm:t>
    </dgm:pt>
    <dgm:pt modelId="{05994AF9-91F3-304C-A1EA-85E549C63E0F}" type="parTrans" cxnId="{A89CCFEE-F3EF-1E48-90DA-9B92357450A1}">
      <dgm:prSet/>
      <dgm:spPr/>
      <dgm:t>
        <a:bodyPr/>
        <a:lstStyle/>
        <a:p>
          <a:endParaRPr lang="en-US" sz="1800"/>
        </a:p>
      </dgm:t>
    </dgm:pt>
    <dgm:pt modelId="{05D33463-558A-F84E-BD50-F6122098D422}" type="sibTrans" cxnId="{A89CCFEE-F3EF-1E48-90DA-9B92357450A1}">
      <dgm:prSet/>
      <dgm:spPr/>
      <dgm:t>
        <a:bodyPr/>
        <a:lstStyle/>
        <a:p>
          <a:endParaRPr lang="en-US" sz="1800"/>
        </a:p>
      </dgm:t>
    </dgm:pt>
    <dgm:pt modelId="{33A44D71-7211-7343-B009-78CD8F3FF2A7}" type="pres">
      <dgm:prSet presAssocID="{DC62889D-BAD8-154E-9C20-164C11A8AFE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38CA684-324F-594A-AB6B-A468B9B0B788}" type="pres">
      <dgm:prSet presAssocID="{E6D09BB6-7682-B943-8317-BCB5E0E3A597}" presName="hierRoot1" presStyleCnt="0">
        <dgm:presLayoutVars>
          <dgm:hierBranch val="init"/>
        </dgm:presLayoutVars>
      </dgm:prSet>
      <dgm:spPr/>
    </dgm:pt>
    <dgm:pt modelId="{39551DF0-C757-4D46-8229-A41A1084A2E6}" type="pres">
      <dgm:prSet presAssocID="{E6D09BB6-7682-B943-8317-BCB5E0E3A597}" presName="rootComposite1" presStyleCnt="0"/>
      <dgm:spPr/>
    </dgm:pt>
    <dgm:pt modelId="{D5125E1D-2FB2-0744-958A-0A677C016B40}" type="pres">
      <dgm:prSet presAssocID="{E6D09BB6-7682-B943-8317-BCB5E0E3A597}" presName="rootText1" presStyleLbl="node0" presStyleIdx="0" presStyleCnt="1" custScaleX="1676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3309F7-2FFF-854F-9951-153CBBD6F17E}" type="pres">
      <dgm:prSet presAssocID="{E6D09BB6-7682-B943-8317-BCB5E0E3A59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CE86360-864C-804A-8458-9CCD14D513EF}" type="pres">
      <dgm:prSet presAssocID="{E6D09BB6-7682-B943-8317-BCB5E0E3A597}" presName="hierChild2" presStyleCnt="0"/>
      <dgm:spPr/>
    </dgm:pt>
    <dgm:pt modelId="{84E85C5A-8972-BF48-A10C-4A6E1C0623F2}" type="pres">
      <dgm:prSet presAssocID="{9D145FB8-97B9-1141-8969-ED9AED9C8633}" presName="Name37" presStyleLbl="parChTrans1D2" presStyleIdx="0" presStyleCnt="2"/>
      <dgm:spPr/>
      <dgm:t>
        <a:bodyPr/>
        <a:lstStyle/>
        <a:p>
          <a:endParaRPr lang="en-US"/>
        </a:p>
      </dgm:t>
    </dgm:pt>
    <dgm:pt modelId="{83CCBE50-A7C7-7F4A-86BD-B3D725DC5629}" type="pres">
      <dgm:prSet presAssocID="{C95A3B66-1020-0744-B126-BC9D87EBF529}" presName="hierRoot2" presStyleCnt="0">
        <dgm:presLayoutVars>
          <dgm:hierBranch val="init"/>
        </dgm:presLayoutVars>
      </dgm:prSet>
      <dgm:spPr/>
    </dgm:pt>
    <dgm:pt modelId="{089CDD7A-6E5E-B541-93B6-FFE8BAC7052D}" type="pres">
      <dgm:prSet presAssocID="{C95A3B66-1020-0744-B126-BC9D87EBF529}" presName="rootComposite" presStyleCnt="0"/>
      <dgm:spPr/>
    </dgm:pt>
    <dgm:pt modelId="{D26A750D-95E8-4E45-8FE0-6C51419F6C45}" type="pres">
      <dgm:prSet presAssocID="{C95A3B66-1020-0744-B126-BC9D87EBF52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0DC167-E45C-4E48-801A-373D462FEF89}" type="pres">
      <dgm:prSet presAssocID="{C95A3B66-1020-0744-B126-BC9D87EBF529}" presName="rootConnector" presStyleLbl="node2" presStyleIdx="0" presStyleCnt="2"/>
      <dgm:spPr/>
      <dgm:t>
        <a:bodyPr/>
        <a:lstStyle/>
        <a:p>
          <a:endParaRPr lang="en-US"/>
        </a:p>
      </dgm:t>
    </dgm:pt>
    <dgm:pt modelId="{82E8DD13-94D0-D740-A2C0-1767DC450966}" type="pres">
      <dgm:prSet presAssocID="{C95A3B66-1020-0744-B126-BC9D87EBF529}" presName="hierChild4" presStyleCnt="0"/>
      <dgm:spPr/>
    </dgm:pt>
    <dgm:pt modelId="{E56F1CF4-5676-AE4A-BF8D-13721FE861DC}" type="pres">
      <dgm:prSet presAssocID="{C95A3B66-1020-0744-B126-BC9D87EBF529}" presName="hierChild5" presStyleCnt="0"/>
      <dgm:spPr/>
    </dgm:pt>
    <dgm:pt modelId="{8A392D28-774E-B141-8419-3663929941BE}" type="pres">
      <dgm:prSet presAssocID="{0126D7E6-5419-374A-A846-EDA2982181F5}" presName="Name37" presStyleLbl="parChTrans1D2" presStyleIdx="1" presStyleCnt="2"/>
      <dgm:spPr/>
      <dgm:t>
        <a:bodyPr/>
        <a:lstStyle/>
        <a:p>
          <a:endParaRPr lang="en-US"/>
        </a:p>
      </dgm:t>
    </dgm:pt>
    <dgm:pt modelId="{087C6924-C527-F445-9DF6-2CC90D730778}" type="pres">
      <dgm:prSet presAssocID="{48BCF35C-8377-974E-8A7D-FA4CBC6F1105}" presName="hierRoot2" presStyleCnt="0">
        <dgm:presLayoutVars>
          <dgm:hierBranch val="l"/>
        </dgm:presLayoutVars>
      </dgm:prSet>
      <dgm:spPr/>
    </dgm:pt>
    <dgm:pt modelId="{3423EA69-EF3B-914F-8C1E-2D139B4D1FAD}" type="pres">
      <dgm:prSet presAssocID="{48BCF35C-8377-974E-8A7D-FA4CBC6F1105}" presName="rootComposite" presStyleCnt="0"/>
      <dgm:spPr/>
    </dgm:pt>
    <dgm:pt modelId="{636C2B90-08BF-164F-83B3-7C9EA093A832}" type="pres">
      <dgm:prSet presAssocID="{48BCF35C-8377-974E-8A7D-FA4CBC6F1105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30E951-B0E0-F943-BE25-E06D1A1D80F5}" type="pres">
      <dgm:prSet presAssocID="{48BCF35C-8377-974E-8A7D-FA4CBC6F1105}" presName="rootConnector" presStyleLbl="node2" presStyleIdx="1" presStyleCnt="2"/>
      <dgm:spPr/>
      <dgm:t>
        <a:bodyPr/>
        <a:lstStyle/>
        <a:p>
          <a:endParaRPr lang="en-US"/>
        </a:p>
      </dgm:t>
    </dgm:pt>
    <dgm:pt modelId="{6718412E-65C7-B241-A6C0-10B290914C1F}" type="pres">
      <dgm:prSet presAssocID="{48BCF35C-8377-974E-8A7D-FA4CBC6F1105}" presName="hierChild4" presStyleCnt="0"/>
      <dgm:spPr/>
    </dgm:pt>
    <dgm:pt modelId="{55124603-2E42-5B42-9E08-145451D67517}" type="pres">
      <dgm:prSet presAssocID="{48BCF35C-8377-974E-8A7D-FA4CBC6F1105}" presName="hierChild5" presStyleCnt="0"/>
      <dgm:spPr/>
    </dgm:pt>
    <dgm:pt modelId="{F64779F3-D386-C749-9226-4485881FDDA1}" type="pres">
      <dgm:prSet presAssocID="{E2F48E5D-89AE-1D4C-8045-70F40863AAB3}" presName="Name111" presStyleLbl="parChTrans1D3" presStyleIdx="0" presStyleCnt="2"/>
      <dgm:spPr/>
      <dgm:t>
        <a:bodyPr/>
        <a:lstStyle/>
        <a:p>
          <a:endParaRPr lang="en-US"/>
        </a:p>
      </dgm:t>
    </dgm:pt>
    <dgm:pt modelId="{B39DA143-E707-444B-80E4-303428DC6C89}" type="pres">
      <dgm:prSet presAssocID="{403D205A-9406-3A46-8215-5C2F09FE569C}" presName="hierRoot3" presStyleCnt="0">
        <dgm:presLayoutVars>
          <dgm:hierBranch val="init"/>
        </dgm:presLayoutVars>
      </dgm:prSet>
      <dgm:spPr/>
    </dgm:pt>
    <dgm:pt modelId="{E4E3C73D-1632-8B4D-86F8-60438DE1023A}" type="pres">
      <dgm:prSet presAssocID="{403D205A-9406-3A46-8215-5C2F09FE569C}" presName="rootComposite3" presStyleCnt="0"/>
      <dgm:spPr/>
    </dgm:pt>
    <dgm:pt modelId="{238DB919-A661-684B-8C70-87BA0512083D}" type="pres">
      <dgm:prSet presAssocID="{403D205A-9406-3A46-8215-5C2F09FE569C}" presName="rootText3" presStyleLbl="asst2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7040A0-F86D-7146-83CD-47E1A99AC8C7}" type="pres">
      <dgm:prSet presAssocID="{403D205A-9406-3A46-8215-5C2F09FE569C}" presName="rootConnector3" presStyleLbl="asst2" presStyleIdx="0" presStyleCnt="10"/>
      <dgm:spPr/>
      <dgm:t>
        <a:bodyPr/>
        <a:lstStyle/>
        <a:p>
          <a:endParaRPr lang="en-US"/>
        </a:p>
      </dgm:t>
    </dgm:pt>
    <dgm:pt modelId="{4FE74772-451C-5E4D-91EC-BEFA7B3519C9}" type="pres">
      <dgm:prSet presAssocID="{403D205A-9406-3A46-8215-5C2F09FE569C}" presName="hierChild6" presStyleCnt="0"/>
      <dgm:spPr/>
    </dgm:pt>
    <dgm:pt modelId="{888AA19F-1FA6-1141-AEBE-EEFB9448D882}" type="pres">
      <dgm:prSet presAssocID="{403D205A-9406-3A46-8215-5C2F09FE569C}" presName="hierChild7" presStyleCnt="0"/>
      <dgm:spPr/>
    </dgm:pt>
    <dgm:pt modelId="{E6AF9479-E22A-0447-A625-C53991A5AC4C}" type="pres">
      <dgm:prSet presAssocID="{EE3539C3-6DA7-1E4A-B29B-46A168DE409C}" presName="Name111" presStyleLbl="parChTrans1D4" presStyleIdx="0" presStyleCnt="8"/>
      <dgm:spPr/>
      <dgm:t>
        <a:bodyPr/>
        <a:lstStyle/>
        <a:p>
          <a:endParaRPr lang="en-US"/>
        </a:p>
      </dgm:t>
    </dgm:pt>
    <dgm:pt modelId="{8C87F526-E77A-1A4D-902A-D5351A9BD149}" type="pres">
      <dgm:prSet presAssocID="{568CFB1B-8AA9-CB40-BBDD-A22965342979}" presName="hierRoot3" presStyleCnt="0">
        <dgm:presLayoutVars>
          <dgm:hierBranch val="init"/>
        </dgm:presLayoutVars>
      </dgm:prSet>
      <dgm:spPr/>
    </dgm:pt>
    <dgm:pt modelId="{6E20022E-0B2E-E54A-B3EE-773360E33CA5}" type="pres">
      <dgm:prSet presAssocID="{568CFB1B-8AA9-CB40-BBDD-A22965342979}" presName="rootComposite3" presStyleCnt="0"/>
      <dgm:spPr/>
    </dgm:pt>
    <dgm:pt modelId="{5CCC93CC-38EB-9D45-9993-DFB1C2A6E57E}" type="pres">
      <dgm:prSet presAssocID="{568CFB1B-8AA9-CB40-BBDD-A22965342979}" presName="rootText3" presStyleLbl="asst2" presStyleIdx="1" presStyleCnt="10" custScaleX="1523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A2AC2D-030C-9A40-A3A8-10AE6B119FC6}" type="pres">
      <dgm:prSet presAssocID="{568CFB1B-8AA9-CB40-BBDD-A22965342979}" presName="rootConnector3" presStyleLbl="asst2" presStyleIdx="1" presStyleCnt="10"/>
      <dgm:spPr/>
      <dgm:t>
        <a:bodyPr/>
        <a:lstStyle/>
        <a:p>
          <a:endParaRPr lang="en-US"/>
        </a:p>
      </dgm:t>
    </dgm:pt>
    <dgm:pt modelId="{1072A831-72B8-3F47-B907-608491DEC056}" type="pres">
      <dgm:prSet presAssocID="{568CFB1B-8AA9-CB40-BBDD-A22965342979}" presName="hierChild6" presStyleCnt="0"/>
      <dgm:spPr/>
    </dgm:pt>
    <dgm:pt modelId="{3739E066-62A2-8D43-AFD2-7C1C0E27159F}" type="pres">
      <dgm:prSet presAssocID="{568CFB1B-8AA9-CB40-BBDD-A22965342979}" presName="hierChild7" presStyleCnt="0"/>
      <dgm:spPr/>
    </dgm:pt>
    <dgm:pt modelId="{16B5671B-0456-CE41-B1BB-FF874ECD9046}" type="pres">
      <dgm:prSet presAssocID="{6060D20F-4220-7644-8209-F959F106E640}" presName="Name111" presStyleLbl="parChTrans1D4" presStyleIdx="1" presStyleCnt="8"/>
      <dgm:spPr/>
      <dgm:t>
        <a:bodyPr/>
        <a:lstStyle/>
        <a:p>
          <a:endParaRPr lang="en-US"/>
        </a:p>
      </dgm:t>
    </dgm:pt>
    <dgm:pt modelId="{9AC90062-F83E-2E46-8990-0DA8ABAF5C1C}" type="pres">
      <dgm:prSet presAssocID="{7D3B0B64-1EE1-3545-8CD1-07EA837A081E}" presName="hierRoot3" presStyleCnt="0">
        <dgm:presLayoutVars>
          <dgm:hierBranch val="init"/>
        </dgm:presLayoutVars>
      </dgm:prSet>
      <dgm:spPr/>
    </dgm:pt>
    <dgm:pt modelId="{4A41D7B8-7714-D741-BF68-EAB4C32501E2}" type="pres">
      <dgm:prSet presAssocID="{7D3B0B64-1EE1-3545-8CD1-07EA837A081E}" presName="rootComposite3" presStyleCnt="0"/>
      <dgm:spPr/>
    </dgm:pt>
    <dgm:pt modelId="{FA4C623A-4D3D-8049-9AD5-45FCDAFAA0A6}" type="pres">
      <dgm:prSet presAssocID="{7D3B0B64-1EE1-3545-8CD1-07EA837A081E}" presName="rootText3" presStyleLbl="asst2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E0EE07-9477-BF47-BECD-F14455FEBB9A}" type="pres">
      <dgm:prSet presAssocID="{7D3B0B64-1EE1-3545-8CD1-07EA837A081E}" presName="rootConnector3" presStyleLbl="asst2" presStyleIdx="2" presStyleCnt="10"/>
      <dgm:spPr/>
      <dgm:t>
        <a:bodyPr/>
        <a:lstStyle/>
        <a:p>
          <a:endParaRPr lang="en-US"/>
        </a:p>
      </dgm:t>
    </dgm:pt>
    <dgm:pt modelId="{F340B360-8524-0D4E-B243-A767C7F30CCC}" type="pres">
      <dgm:prSet presAssocID="{7D3B0B64-1EE1-3545-8CD1-07EA837A081E}" presName="hierChild6" presStyleCnt="0"/>
      <dgm:spPr/>
    </dgm:pt>
    <dgm:pt modelId="{E626312B-BC7B-824A-AC0A-CC7DB63EA287}" type="pres">
      <dgm:prSet presAssocID="{7D3B0B64-1EE1-3545-8CD1-07EA837A081E}" presName="hierChild7" presStyleCnt="0"/>
      <dgm:spPr/>
    </dgm:pt>
    <dgm:pt modelId="{AF464F89-0EA9-5E41-AF73-FFAD603AA28A}" type="pres">
      <dgm:prSet presAssocID="{68F89455-249D-CB4D-890B-B756F85F2544}" presName="Name111" presStyleLbl="parChTrans1D4" presStyleIdx="2" presStyleCnt="8"/>
      <dgm:spPr/>
      <dgm:t>
        <a:bodyPr/>
        <a:lstStyle/>
        <a:p>
          <a:endParaRPr lang="en-US"/>
        </a:p>
      </dgm:t>
    </dgm:pt>
    <dgm:pt modelId="{970299AE-0DB1-E24A-BE9F-0D9182E298CB}" type="pres">
      <dgm:prSet presAssocID="{7F81A2EC-117B-AD4C-8D55-E06427943067}" presName="hierRoot3" presStyleCnt="0">
        <dgm:presLayoutVars>
          <dgm:hierBranch val="init"/>
        </dgm:presLayoutVars>
      </dgm:prSet>
      <dgm:spPr/>
    </dgm:pt>
    <dgm:pt modelId="{A8479BE0-AD83-2A47-AE9C-30B003E5F263}" type="pres">
      <dgm:prSet presAssocID="{7F81A2EC-117B-AD4C-8D55-E06427943067}" presName="rootComposite3" presStyleCnt="0"/>
      <dgm:spPr/>
    </dgm:pt>
    <dgm:pt modelId="{4958B154-6AF5-CA43-A099-3958D3D62EEA}" type="pres">
      <dgm:prSet presAssocID="{7F81A2EC-117B-AD4C-8D55-E06427943067}" presName="rootText3" presStyleLbl="asst2" presStyleIdx="3" presStyleCnt="10" custScaleX="166207" custScaleY="9983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C15109-3B9B-2F46-8A76-6E4500D01593}" type="pres">
      <dgm:prSet presAssocID="{7F81A2EC-117B-AD4C-8D55-E06427943067}" presName="rootConnector3" presStyleLbl="asst2" presStyleIdx="3" presStyleCnt="10"/>
      <dgm:spPr/>
      <dgm:t>
        <a:bodyPr/>
        <a:lstStyle/>
        <a:p>
          <a:endParaRPr lang="en-US"/>
        </a:p>
      </dgm:t>
    </dgm:pt>
    <dgm:pt modelId="{75A475C8-89FE-B94C-BBEC-8AA2AA206E98}" type="pres">
      <dgm:prSet presAssocID="{7F81A2EC-117B-AD4C-8D55-E06427943067}" presName="hierChild6" presStyleCnt="0"/>
      <dgm:spPr/>
    </dgm:pt>
    <dgm:pt modelId="{8BA71E86-1A77-E842-BB69-4A85BEE0ED71}" type="pres">
      <dgm:prSet presAssocID="{7F81A2EC-117B-AD4C-8D55-E06427943067}" presName="hierChild7" presStyleCnt="0"/>
      <dgm:spPr/>
    </dgm:pt>
    <dgm:pt modelId="{FE428D86-5BCD-CB49-B62B-5F529C6D2255}" type="pres">
      <dgm:prSet presAssocID="{103C2050-26BA-2F47-BFB9-4A5B92C8FBB8}" presName="Name111" presStyleLbl="parChTrans1D3" presStyleIdx="1" presStyleCnt="2"/>
      <dgm:spPr/>
      <dgm:t>
        <a:bodyPr/>
        <a:lstStyle/>
        <a:p>
          <a:endParaRPr lang="en-US"/>
        </a:p>
      </dgm:t>
    </dgm:pt>
    <dgm:pt modelId="{000EEEDF-2F40-E144-92CB-719B3842C84D}" type="pres">
      <dgm:prSet presAssocID="{49157402-A1CF-F247-AB02-A87E6BAF7F92}" presName="hierRoot3" presStyleCnt="0">
        <dgm:presLayoutVars>
          <dgm:hierBranch val="init"/>
        </dgm:presLayoutVars>
      </dgm:prSet>
      <dgm:spPr/>
    </dgm:pt>
    <dgm:pt modelId="{04DDBA0A-2232-4C47-B216-375F322308F7}" type="pres">
      <dgm:prSet presAssocID="{49157402-A1CF-F247-AB02-A87E6BAF7F92}" presName="rootComposite3" presStyleCnt="0"/>
      <dgm:spPr/>
    </dgm:pt>
    <dgm:pt modelId="{ECD50986-DF4D-F747-BAAB-57BA6ECB4937}" type="pres">
      <dgm:prSet presAssocID="{49157402-A1CF-F247-AB02-A87E6BAF7F92}" presName="rootText3" presStyleLbl="asst2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79B7C8-FA7F-8F4A-AF24-3E2EE8B63395}" type="pres">
      <dgm:prSet presAssocID="{49157402-A1CF-F247-AB02-A87E6BAF7F92}" presName="rootConnector3" presStyleLbl="asst2" presStyleIdx="4" presStyleCnt="10"/>
      <dgm:spPr/>
      <dgm:t>
        <a:bodyPr/>
        <a:lstStyle/>
        <a:p>
          <a:endParaRPr lang="en-US"/>
        </a:p>
      </dgm:t>
    </dgm:pt>
    <dgm:pt modelId="{068B606A-26C9-144E-B0C1-B57B9BDA34D6}" type="pres">
      <dgm:prSet presAssocID="{49157402-A1CF-F247-AB02-A87E6BAF7F92}" presName="hierChild6" presStyleCnt="0"/>
      <dgm:spPr/>
    </dgm:pt>
    <dgm:pt modelId="{02AD3134-328A-DC48-BC27-8B9FAC7ABF6A}" type="pres">
      <dgm:prSet presAssocID="{49157402-A1CF-F247-AB02-A87E6BAF7F92}" presName="hierChild7" presStyleCnt="0"/>
      <dgm:spPr/>
    </dgm:pt>
    <dgm:pt modelId="{5D7B4B9A-BB5D-0D4C-AE47-E1673894B29C}" type="pres">
      <dgm:prSet presAssocID="{CA245539-5230-B74C-9123-9EF2C1A7BD8B}" presName="Name111" presStyleLbl="parChTrans1D4" presStyleIdx="3" presStyleCnt="8"/>
      <dgm:spPr/>
      <dgm:t>
        <a:bodyPr/>
        <a:lstStyle/>
        <a:p>
          <a:endParaRPr lang="en-US"/>
        </a:p>
      </dgm:t>
    </dgm:pt>
    <dgm:pt modelId="{EE238507-DE75-0642-9082-16CF028A309E}" type="pres">
      <dgm:prSet presAssocID="{C25FEDBF-3A5D-404F-8E2D-01F137A38C6A}" presName="hierRoot3" presStyleCnt="0">
        <dgm:presLayoutVars>
          <dgm:hierBranch val="init"/>
        </dgm:presLayoutVars>
      </dgm:prSet>
      <dgm:spPr/>
    </dgm:pt>
    <dgm:pt modelId="{B1E11271-19C6-7142-8023-5BD73C8793F8}" type="pres">
      <dgm:prSet presAssocID="{C25FEDBF-3A5D-404F-8E2D-01F137A38C6A}" presName="rootComposite3" presStyleCnt="0"/>
      <dgm:spPr/>
    </dgm:pt>
    <dgm:pt modelId="{6C796A16-C688-D548-8F3C-4771EF64B60F}" type="pres">
      <dgm:prSet presAssocID="{C25FEDBF-3A5D-404F-8E2D-01F137A38C6A}" presName="rootText3" presStyleLbl="asst2" presStyleIdx="5" presStyleCnt="10" custScaleX="1300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952966-AC38-D04E-BBE2-C5D229E4F5E5}" type="pres">
      <dgm:prSet presAssocID="{C25FEDBF-3A5D-404F-8E2D-01F137A38C6A}" presName="rootConnector3" presStyleLbl="asst2" presStyleIdx="5" presStyleCnt="10"/>
      <dgm:spPr/>
      <dgm:t>
        <a:bodyPr/>
        <a:lstStyle/>
        <a:p>
          <a:endParaRPr lang="en-US"/>
        </a:p>
      </dgm:t>
    </dgm:pt>
    <dgm:pt modelId="{90D66792-0722-E049-A76A-B57C5B10A442}" type="pres">
      <dgm:prSet presAssocID="{C25FEDBF-3A5D-404F-8E2D-01F137A38C6A}" presName="hierChild6" presStyleCnt="0"/>
      <dgm:spPr/>
    </dgm:pt>
    <dgm:pt modelId="{2D9F0718-5DA5-5B4C-AFF0-40B76AC7C6CA}" type="pres">
      <dgm:prSet presAssocID="{C25FEDBF-3A5D-404F-8E2D-01F137A38C6A}" presName="hierChild7" presStyleCnt="0"/>
      <dgm:spPr/>
    </dgm:pt>
    <dgm:pt modelId="{E8C2DBAE-8C21-9447-A52E-AF115C8AA36F}" type="pres">
      <dgm:prSet presAssocID="{5529087C-CCDA-C940-A63A-BF8084FFE115}" presName="Name111" presStyleLbl="parChTrans1D4" presStyleIdx="4" presStyleCnt="8"/>
      <dgm:spPr/>
      <dgm:t>
        <a:bodyPr/>
        <a:lstStyle/>
        <a:p>
          <a:endParaRPr lang="en-US"/>
        </a:p>
      </dgm:t>
    </dgm:pt>
    <dgm:pt modelId="{77508869-50D4-6744-A92A-01710BDD115A}" type="pres">
      <dgm:prSet presAssocID="{F5A59BCC-737A-D748-9416-A99A9B09535E}" presName="hierRoot3" presStyleCnt="0">
        <dgm:presLayoutVars>
          <dgm:hierBranch val="init"/>
        </dgm:presLayoutVars>
      </dgm:prSet>
      <dgm:spPr/>
    </dgm:pt>
    <dgm:pt modelId="{7FB04D58-BB60-A949-BF9E-53B997A32C9B}" type="pres">
      <dgm:prSet presAssocID="{F5A59BCC-737A-D748-9416-A99A9B09535E}" presName="rootComposite3" presStyleCnt="0"/>
      <dgm:spPr/>
    </dgm:pt>
    <dgm:pt modelId="{578B7710-149C-BA49-8DF4-8117697974DA}" type="pres">
      <dgm:prSet presAssocID="{F5A59BCC-737A-D748-9416-A99A9B09535E}" presName="rootText3" presStyleLbl="asst2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61834F-DEC4-6F4D-A1D4-99D62E1EEC6A}" type="pres">
      <dgm:prSet presAssocID="{F5A59BCC-737A-D748-9416-A99A9B09535E}" presName="rootConnector3" presStyleLbl="asst2" presStyleIdx="6" presStyleCnt="10"/>
      <dgm:spPr/>
      <dgm:t>
        <a:bodyPr/>
        <a:lstStyle/>
        <a:p>
          <a:endParaRPr lang="en-US"/>
        </a:p>
      </dgm:t>
    </dgm:pt>
    <dgm:pt modelId="{18FE1389-D37A-404E-9F27-956715641CC5}" type="pres">
      <dgm:prSet presAssocID="{F5A59BCC-737A-D748-9416-A99A9B09535E}" presName="hierChild6" presStyleCnt="0"/>
      <dgm:spPr/>
    </dgm:pt>
    <dgm:pt modelId="{BF626C57-F786-4C45-A82D-A32AADD79F17}" type="pres">
      <dgm:prSet presAssocID="{F5A59BCC-737A-D748-9416-A99A9B09535E}" presName="hierChild7" presStyleCnt="0"/>
      <dgm:spPr/>
    </dgm:pt>
    <dgm:pt modelId="{D95EC3E1-23F8-614D-A4AB-29C15CE4F69C}" type="pres">
      <dgm:prSet presAssocID="{6D8639F7-9A36-CB41-8FFF-332061E4A357}" presName="Name111" presStyleLbl="parChTrans1D4" presStyleIdx="5" presStyleCnt="8"/>
      <dgm:spPr/>
      <dgm:t>
        <a:bodyPr/>
        <a:lstStyle/>
        <a:p>
          <a:endParaRPr lang="en-US"/>
        </a:p>
      </dgm:t>
    </dgm:pt>
    <dgm:pt modelId="{019C3F15-572D-4145-BDE1-CCBBCF5AFE64}" type="pres">
      <dgm:prSet presAssocID="{E4738CF9-63B5-D849-9D7B-4420AA3ECD08}" presName="hierRoot3" presStyleCnt="0">
        <dgm:presLayoutVars>
          <dgm:hierBranch val="init"/>
        </dgm:presLayoutVars>
      </dgm:prSet>
      <dgm:spPr/>
    </dgm:pt>
    <dgm:pt modelId="{9CFF8AB8-38B8-8F46-95A9-622A76EA00A3}" type="pres">
      <dgm:prSet presAssocID="{E4738CF9-63B5-D849-9D7B-4420AA3ECD08}" presName="rootComposite3" presStyleCnt="0"/>
      <dgm:spPr/>
    </dgm:pt>
    <dgm:pt modelId="{24A03848-0027-9647-ACA6-8FA54C6E4EFD}" type="pres">
      <dgm:prSet presAssocID="{E4738CF9-63B5-D849-9D7B-4420AA3ECD08}" presName="rootText3" presStyleLbl="asst2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21B913-11E2-F64B-950D-6DB66A8E1DCC}" type="pres">
      <dgm:prSet presAssocID="{E4738CF9-63B5-D849-9D7B-4420AA3ECD08}" presName="rootConnector3" presStyleLbl="asst2" presStyleIdx="7" presStyleCnt="10"/>
      <dgm:spPr/>
      <dgm:t>
        <a:bodyPr/>
        <a:lstStyle/>
        <a:p>
          <a:endParaRPr lang="en-US"/>
        </a:p>
      </dgm:t>
    </dgm:pt>
    <dgm:pt modelId="{A32701AD-486A-8B40-9BA5-DA8FBFBBF87E}" type="pres">
      <dgm:prSet presAssocID="{E4738CF9-63B5-D849-9D7B-4420AA3ECD08}" presName="hierChild6" presStyleCnt="0"/>
      <dgm:spPr/>
    </dgm:pt>
    <dgm:pt modelId="{F69F1C0E-45B7-E944-9263-3EAA8B9BB693}" type="pres">
      <dgm:prSet presAssocID="{E4738CF9-63B5-D849-9D7B-4420AA3ECD08}" presName="hierChild7" presStyleCnt="0"/>
      <dgm:spPr/>
    </dgm:pt>
    <dgm:pt modelId="{044331F3-362C-F644-9F75-5B258A7DA46A}" type="pres">
      <dgm:prSet presAssocID="{4F835BCA-773B-F64C-9069-3314926A54FD}" presName="Name111" presStyleLbl="parChTrans1D4" presStyleIdx="6" presStyleCnt="8"/>
      <dgm:spPr/>
      <dgm:t>
        <a:bodyPr/>
        <a:lstStyle/>
        <a:p>
          <a:endParaRPr lang="en-US"/>
        </a:p>
      </dgm:t>
    </dgm:pt>
    <dgm:pt modelId="{81A197D5-9F68-E548-90EC-8C123CF848A1}" type="pres">
      <dgm:prSet presAssocID="{ADD72F09-42D3-5743-A911-90E1B010680E}" presName="hierRoot3" presStyleCnt="0">
        <dgm:presLayoutVars>
          <dgm:hierBranch val="init"/>
        </dgm:presLayoutVars>
      </dgm:prSet>
      <dgm:spPr/>
    </dgm:pt>
    <dgm:pt modelId="{198EB765-CAB0-5549-9F85-B65513B65DF3}" type="pres">
      <dgm:prSet presAssocID="{ADD72F09-42D3-5743-A911-90E1B010680E}" presName="rootComposite3" presStyleCnt="0"/>
      <dgm:spPr/>
    </dgm:pt>
    <dgm:pt modelId="{0B2BE197-4F8F-E04A-ACEE-371C8FD6C77D}" type="pres">
      <dgm:prSet presAssocID="{ADD72F09-42D3-5743-A911-90E1B010680E}" presName="rootText3" presStyleLbl="asst2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5D1275-86DB-C343-A0D9-3958565F9F80}" type="pres">
      <dgm:prSet presAssocID="{ADD72F09-42D3-5743-A911-90E1B010680E}" presName="rootConnector3" presStyleLbl="asst2" presStyleIdx="8" presStyleCnt="10"/>
      <dgm:spPr/>
      <dgm:t>
        <a:bodyPr/>
        <a:lstStyle/>
        <a:p>
          <a:endParaRPr lang="en-US"/>
        </a:p>
      </dgm:t>
    </dgm:pt>
    <dgm:pt modelId="{FBF8001C-BB2C-2443-9820-DCB2641BA1A5}" type="pres">
      <dgm:prSet presAssocID="{ADD72F09-42D3-5743-A911-90E1B010680E}" presName="hierChild6" presStyleCnt="0"/>
      <dgm:spPr/>
    </dgm:pt>
    <dgm:pt modelId="{47B6F595-68D8-F44D-B38E-65D8F6D1616B}" type="pres">
      <dgm:prSet presAssocID="{ADD72F09-42D3-5743-A911-90E1B010680E}" presName="hierChild7" presStyleCnt="0"/>
      <dgm:spPr/>
    </dgm:pt>
    <dgm:pt modelId="{C23E5FB1-A756-9C41-8368-7B478CCAFFE7}" type="pres">
      <dgm:prSet presAssocID="{05994AF9-91F3-304C-A1EA-85E549C63E0F}" presName="Name111" presStyleLbl="parChTrans1D4" presStyleIdx="7" presStyleCnt="8"/>
      <dgm:spPr/>
      <dgm:t>
        <a:bodyPr/>
        <a:lstStyle/>
        <a:p>
          <a:endParaRPr lang="en-US"/>
        </a:p>
      </dgm:t>
    </dgm:pt>
    <dgm:pt modelId="{56CB7252-1A2E-2E49-ADE6-D9BC1B1DE4DB}" type="pres">
      <dgm:prSet presAssocID="{1AFDD55B-3011-7A4A-8619-E55A6AF52470}" presName="hierRoot3" presStyleCnt="0">
        <dgm:presLayoutVars>
          <dgm:hierBranch val="init"/>
        </dgm:presLayoutVars>
      </dgm:prSet>
      <dgm:spPr/>
    </dgm:pt>
    <dgm:pt modelId="{8C0A87D1-6596-F646-8E0C-59493A346C68}" type="pres">
      <dgm:prSet presAssocID="{1AFDD55B-3011-7A4A-8619-E55A6AF52470}" presName="rootComposite3" presStyleCnt="0"/>
      <dgm:spPr/>
    </dgm:pt>
    <dgm:pt modelId="{19A69162-404E-4F4B-9A16-21E886A3B1F0}" type="pres">
      <dgm:prSet presAssocID="{1AFDD55B-3011-7A4A-8619-E55A6AF52470}" presName="rootText3" presStyleLbl="asst2" presStyleIdx="9" presStyleCnt="10" custScaleX="1972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BEB039-E05F-514C-866B-ED86E67EFA80}" type="pres">
      <dgm:prSet presAssocID="{1AFDD55B-3011-7A4A-8619-E55A6AF52470}" presName="rootConnector3" presStyleLbl="asst2" presStyleIdx="9" presStyleCnt="10"/>
      <dgm:spPr/>
      <dgm:t>
        <a:bodyPr/>
        <a:lstStyle/>
        <a:p>
          <a:endParaRPr lang="en-US"/>
        </a:p>
      </dgm:t>
    </dgm:pt>
    <dgm:pt modelId="{E78BBFAD-DE8B-BC4D-9CD7-438803656F82}" type="pres">
      <dgm:prSet presAssocID="{1AFDD55B-3011-7A4A-8619-E55A6AF52470}" presName="hierChild6" presStyleCnt="0"/>
      <dgm:spPr/>
    </dgm:pt>
    <dgm:pt modelId="{A32C8C13-974D-8B4B-8BCC-06AF10051114}" type="pres">
      <dgm:prSet presAssocID="{1AFDD55B-3011-7A4A-8619-E55A6AF52470}" presName="hierChild7" presStyleCnt="0"/>
      <dgm:spPr/>
    </dgm:pt>
    <dgm:pt modelId="{139ABB3D-3442-894C-9D10-22EE1D1C9563}" type="pres">
      <dgm:prSet presAssocID="{E6D09BB6-7682-B943-8317-BCB5E0E3A597}" presName="hierChild3" presStyleCnt="0"/>
      <dgm:spPr/>
    </dgm:pt>
  </dgm:ptLst>
  <dgm:cxnLst>
    <dgm:cxn modelId="{63C27B4C-7405-2F40-8D98-E852E672BBE1}" type="presOf" srcId="{0126D7E6-5419-374A-A846-EDA2982181F5}" destId="{8A392D28-774E-B141-8419-3663929941BE}" srcOrd="0" destOrd="0" presId="urn:microsoft.com/office/officeart/2005/8/layout/orgChart1"/>
    <dgm:cxn modelId="{92E9A493-9D04-394E-85AC-443859ABA0E4}" type="presOf" srcId="{48BCF35C-8377-974E-8A7D-FA4CBC6F1105}" destId="{7230E951-B0E0-F943-BE25-E06D1A1D80F5}" srcOrd="1" destOrd="0" presId="urn:microsoft.com/office/officeart/2005/8/layout/orgChart1"/>
    <dgm:cxn modelId="{0B50F3A4-9256-9A4E-84B8-606BC8176D2F}" type="presOf" srcId="{1AFDD55B-3011-7A4A-8619-E55A6AF52470}" destId="{19A69162-404E-4F4B-9A16-21E886A3B1F0}" srcOrd="0" destOrd="0" presId="urn:microsoft.com/office/officeart/2005/8/layout/orgChart1"/>
    <dgm:cxn modelId="{FF9016A7-9BB5-DA47-9F89-4FBCDA455C65}" type="presOf" srcId="{403D205A-9406-3A46-8215-5C2F09FE569C}" destId="{238DB919-A661-684B-8C70-87BA0512083D}" srcOrd="0" destOrd="0" presId="urn:microsoft.com/office/officeart/2005/8/layout/orgChart1"/>
    <dgm:cxn modelId="{F69E9F6D-CB28-4542-B1C0-E8469B20858A}" type="presOf" srcId="{68F89455-249D-CB4D-890B-B756F85F2544}" destId="{AF464F89-0EA9-5E41-AF73-FFAD603AA28A}" srcOrd="0" destOrd="0" presId="urn:microsoft.com/office/officeart/2005/8/layout/orgChart1"/>
    <dgm:cxn modelId="{C18FDBD6-9F49-964A-B3F5-4E313C36DF67}" type="presOf" srcId="{6D8639F7-9A36-CB41-8FFF-332061E4A357}" destId="{D95EC3E1-23F8-614D-A4AB-29C15CE4F69C}" srcOrd="0" destOrd="0" presId="urn:microsoft.com/office/officeart/2005/8/layout/orgChart1"/>
    <dgm:cxn modelId="{A89CCFEE-F3EF-1E48-90DA-9B92357450A1}" srcId="{F5A59BCC-737A-D748-9416-A99A9B09535E}" destId="{1AFDD55B-3011-7A4A-8619-E55A6AF52470}" srcOrd="2" destOrd="0" parTransId="{05994AF9-91F3-304C-A1EA-85E549C63E0F}" sibTransId="{05D33463-558A-F84E-BD50-F6122098D422}"/>
    <dgm:cxn modelId="{1EE2B27E-50F4-9541-8B9C-EFA1031B6E4A}" type="presOf" srcId="{1AFDD55B-3011-7A4A-8619-E55A6AF52470}" destId="{E2BEB039-E05F-514C-866B-ED86E67EFA80}" srcOrd="1" destOrd="0" presId="urn:microsoft.com/office/officeart/2005/8/layout/orgChart1"/>
    <dgm:cxn modelId="{3C8F80A6-ABD1-9740-9A8D-4BCAAF9D7008}" type="presOf" srcId="{DC62889D-BAD8-154E-9C20-164C11A8AFE4}" destId="{33A44D71-7211-7343-B009-78CD8F3FF2A7}" srcOrd="0" destOrd="0" presId="urn:microsoft.com/office/officeart/2005/8/layout/orgChart1"/>
    <dgm:cxn modelId="{B47D3722-3782-EE4A-8BCC-D1383C17CEEF}" srcId="{E6D09BB6-7682-B943-8317-BCB5E0E3A597}" destId="{C95A3B66-1020-0744-B126-BC9D87EBF529}" srcOrd="0" destOrd="0" parTransId="{9D145FB8-97B9-1141-8969-ED9AED9C8633}" sibTransId="{D57B2A73-371F-3D45-A054-29BA44AD34CE}"/>
    <dgm:cxn modelId="{AA930E57-A696-8844-AA37-D4C230177A62}" type="presOf" srcId="{E6D09BB6-7682-B943-8317-BCB5E0E3A597}" destId="{C23309F7-2FFF-854F-9951-153CBBD6F17E}" srcOrd="1" destOrd="0" presId="urn:microsoft.com/office/officeart/2005/8/layout/orgChart1"/>
    <dgm:cxn modelId="{A10CFD95-AB49-044D-8FF1-9F456242EC5F}" srcId="{49157402-A1CF-F247-AB02-A87E6BAF7F92}" destId="{F5A59BCC-737A-D748-9416-A99A9B09535E}" srcOrd="1" destOrd="0" parTransId="{5529087C-CCDA-C940-A63A-BF8084FFE115}" sibTransId="{3F5A6779-F5A1-AB4C-9951-6EEFE74B9A70}"/>
    <dgm:cxn modelId="{ADC03806-5D6A-8142-B96F-A34B486339C9}" type="presOf" srcId="{C25FEDBF-3A5D-404F-8E2D-01F137A38C6A}" destId="{6C796A16-C688-D548-8F3C-4771EF64B60F}" srcOrd="0" destOrd="0" presId="urn:microsoft.com/office/officeart/2005/8/layout/orgChart1"/>
    <dgm:cxn modelId="{DA574F77-74BA-B140-A376-B81E3FE3B424}" type="presOf" srcId="{4F835BCA-773B-F64C-9069-3314926A54FD}" destId="{044331F3-362C-F644-9F75-5B258A7DA46A}" srcOrd="0" destOrd="0" presId="urn:microsoft.com/office/officeart/2005/8/layout/orgChart1"/>
    <dgm:cxn modelId="{6E253DBB-B10F-BB4A-8DBA-3F142658301C}" type="presOf" srcId="{05994AF9-91F3-304C-A1EA-85E549C63E0F}" destId="{C23E5FB1-A756-9C41-8368-7B478CCAFFE7}" srcOrd="0" destOrd="0" presId="urn:microsoft.com/office/officeart/2005/8/layout/orgChart1"/>
    <dgm:cxn modelId="{47D0AA84-80AD-9942-A653-661146F070AE}" type="presOf" srcId="{403D205A-9406-3A46-8215-5C2F09FE569C}" destId="{897040A0-F86D-7146-83CD-47E1A99AC8C7}" srcOrd="1" destOrd="0" presId="urn:microsoft.com/office/officeart/2005/8/layout/orgChart1"/>
    <dgm:cxn modelId="{2D6BB8A4-55F0-CE44-81F0-4049CFA4DEB3}" type="presOf" srcId="{EE3539C3-6DA7-1E4A-B29B-46A168DE409C}" destId="{E6AF9479-E22A-0447-A625-C53991A5AC4C}" srcOrd="0" destOrd="0" presId="urn:microsoft.com/office/officeart/2005/8/layout/orgChart1"/>
    <dgm:cxn modelId="{84C1120E-97DF-7A4E-A2EE-933547DEEAE9}" type="presOf" srcId="{CA245539-5230-B74C-9123-9EF2C1A7BD8B}" destId="{5D7B4B9A-BB5D-0D4C-AE47-E1673894B29C}" srcOrd="0" destOrd="0" presId="urn:microsoft.com/office/officeart/2005/8/layout/orgChart1"/>
    <dgm:cxn modelId="{79D88A9B-C783-3742-8B89-BB3A5C2D4359}" type="presOf" srcId="{C25FEDBF-3A5D-404F-8E2D-01F137A38C6A}" destId="{DE952966-AC38-D04E-BBE2-C5D229E4F5E5}" srcOrd="1" destOrd="0" presId="urn:microsoft.com/office/officeart/2005/8/layout/orgChart1"/>
    <dgm:cxn modelId="{E28D6481-3942-3A44-95EA-F1E217555EA5}" type="presOf" srcId="{568CFB1B-8AA9-CB40-BBDD-A22965342979}" destId="{81A2AC2D-030C-9A40-A3A8-10AE6B119FC6}" srcOrd="1" destOrd="0" presId="urn:microsoft.com/office/officeart/2005/8/layout/orgChart1"/>
    <dgm:cxn modelId="{FCFD0E62-92CE-5C4D-9CDD-9E73192DE29C}" type="presOf" srcId="{7F81A2EC-117B-AD4C-8D55-E06427943067}" destId="{4958B154-6AF5-CA43-A099-3958D3D62EEA}" srcOrd="0" destOrd="0" presId="urn:microsoft.com/office/officeart/2005/8/layout/orgChart1"/>
    <dgm:cxn modelId="{6A9311C9-A81E-C74A-8B7E-CAE0CB9D8600}" type="presOf" srcId="{6060D20F-4220-7644-8209-F959F106E640}" destId="{16B5671B-0456-CE41-B1BB-FF874ECD9046}" srcOrd="0" destOrd="0" presId="urn:microsoft.com/office/officeart/2005/8/layout/orgChart1"/>
    <dgm:cxn modelId="{E8D2613B-2097-CA40-BA41-17D204AF3B83}" type="presOf" srcId="{ADD72F09-42D3-5743-A911-90E1B010680E}" destId="{E05D1275-86DB-C343-A0D9-3958565F9F80}" srcOrd="1" destOrd="0" presId="urn:microsoft.com/office/officeart/2005/8/layout/orgChart1"/>
    <dgm:cxn modelId="{0B9D856C-46B7-224B-B2E7-5E772F810E24}" srcId="{F5A59BCC-737A-D748-9416-A99A9B09535E}" destId="{ADD72F09-42D3-5743-A911-90E1B010680E}" srcOrd="1" destOrd="0" parTransId="{4F835BCA-773B-F64C-9069-3314926A54FD}" sibTransId="{82CFBDE6-5F54-8744-804C-C93214964581}"/>
    <dgm:cxn modelId="{5EF001E8-71CF-8D46-9FC7-2F77708C86D8}" type="presOf" srcId="{C95A3B66-1020-0744-B126-BC9D87EBF529}" destId="{B10DC167-E45C-4E48-801A-373D462FEF89}" srcOrd="1" destOrd="0" presId="urn:microsoft.com/office/officeart/2005/8/layout/orgChart1"/>
    <dgm:cxn modelId="{6409E809-BFBA-CF42-BE48-D67908DFB98D}" type="presOf" srcId="{ADD72F09-42D3-5743-A911-90E1B010680E}" destId="{0B2BE197-4F8F-E04A-ACEE-371C8FD6C77D}" srcOrd="0" destOrd="0" presId="urn:microsoft.com/office/officeart/2005/8/layout/orgChart1"/>
    <dgm:cxn modelId="{C1D9C2AD-9B47-4643-A4D8-BDCCF77EF57E}" type="presOf" srcId="{E2F48E5D-89AE-1D4C-8045-70F40863AAB3}" destId="{F64779F3-D386-C749-9226-4485881FDDA1}" srcOrd="0" destOrd="0" presId="urn:microsoft.com/office/officeart/2005/8/layout/orgChart1"/>
    <dgm:cxn modelId="{79CD07E7-4EA8-D546-B396-754AF7D162E6}" type="presOf" srcId="{49157402-A1CF-F247-AB02-A87E6BAF7F92}" destId="{ECD50986-DF4D-F747-BAAB-57BA6ECB4937}" srcOrd="0" destOrd="0" presId="urn:microsoft.com/office/officeart/2005/8/layout/orgChart1"/>
    <dgm:cxn modelId="{D2FA3BE3-0CD4-E248-80E5-C2C61B68D630}" type="presOf" srcId="{49157402-A1CF-F247-AB02-A87E6BAF7F92}" destId="{9579B7C8-FA7F-8F4A-AF24-3E2EE8B63395}" srcOrd="1" destOrd="0" presId="urn:microsoft.com/office/officeart/2005/8/layout/orgChart1"/>
    <dgm:cxn modelId="{F7B4D71E-9152-8B44-8EF8-CC07FC88D11A}" type="presOf" srcId="{F5A59BCC-737A-D748-9416-A99A9B09535E}" destId="{578B7710-149C-BA49-8DF4-8117697974DA}" srcOrd="0" destOrd="0" presId="urn:microsoft.com/office/officeart/2005/8/layout/orgChart1"/>
    <dgm:cxn modelId="{342DF3DC-7898-6443-83B8-C97B7D9F480D}" srcId="{F5A59BCC-737A-D748-9416-A99A9B09535E}" destId="{E4738CF9-63B5-D849-9D7B-4420AA3ECD08}" srcOrd="0" destOrd="0" parTransId="{6D8639F7-9A36-CB41-8FFF-332061E4A357}" sibTransId="{5E3A1994-9734-DB41-A751-D0DEA1BCB19C}"/>
    <dgm:cxn modelId="{88E4D5D5-4D3A-9E4D-99A5-55B8875CE008}" type="presOf" srcId="{103C2050-26BA-2F47-BFB9-4A5B92C8FBB8}" destId="{FE428D86-5BCD-CB49-B62B-5F529C6D2255}" srcOrd="0" destOrd="0" presId="urn:microsoft.com/office/officeart/2005/8/layout/orgChart1"/>
    <dgm:cxn modelId="{5E8246FC-23EE-C840-864A-50CB77EE09A0}" srcId="{403D205A-9406-3A46-8215-5C2F09FE569C}" destId="{568CFB1B-8AA9-CB40-BBDD-A22965342979}" srcOrd="0" destOrd="0" parTransId="{EE3539C3-6DA7-1E4A-B29B-46A168DE409C}" sibTransId="{63A2B199-990C-D245-A22C-6BC918087737}"/>
    <dgm:cxn modelId="{B94604E7-694B-6443-B9B0-425A57D596B4}" type="presOf" srcId="{7D3B0B64-1EE1-3545-8CD1-07EA837A081E}" destId="{52E0EE07-9477-BF47-BECD-F14455FEBB9A}" srcOrd="1" destOrd="0" presId="urn:microsoft.com/office/officeart/2005/8/layout/orgChart1"/>
    <dgm:cxn modelId="{7AACFF5B-B4F5-334C-9F09-0FE3F1D7CDD3}" srcId="{49157402-A1CF-F247-AB02-A87E6BAF7F92}" destId="{C25FEDBF-3A5D-404F-8E2D-01F137A38C6A}" srcOrd="0" destOrd="0" parTransId="{CA245539-5230-B74C-9123-9EF2C1A7BD8B}" sibTransId="{C8961A69-8718-F04A-BA23-7265D12A73B8}"/>
    <dgm:cxn modelId="{1A374E91-33A7-254F-BE4C-6F1D5234FA32}" type="presOf" srcId="{7D3B0B64-1EE1-3545-8CD1-07EA837A081E}" destId="{FA4C623A-4D3D-8049-9AD5-45FCDAFAA0A6}" srcOrd="0" destOrd="0" presId="urn:microsoft.com/office/officeart/2005/8/layout/orgChart1"/>
    <dgm:cxn modelId="{3F7D14A9-9606-8048-86F8-4B419FFA3A51}" type="presOf" srcId="{C95A3B66-1020-0744-B126-BC9D87EBF529}" destId="{D26A750D-95E8-4E45-8FE0-6C51419F6C45}" srcOrd="0" destOrd="0" presId="urn:microsoft.com/office/officeart/2005/8/layout/orgChart1"/>
    <dgm:cxn modelId="{1664BFB1-701B-6F4E-B129-D0E232869EA1}" type="presOf" srcId="{E6D09BB6-7682-B943-8317-BCB5E0E3A597}" destId="{D5125E1D-2FB2-0744-958A-0A677C016B40}" srcOrd="0" destOrd="0" presId="urn:microsoft.com/office/officeart/2005/8/layout/orgChart1"/>
    <dgm:cxn modelId="{340CB10A-AF55-E947-9800-1703D3740185}" type="presOf" srcId="{E4738CF9-63B5-D849-9D7B-4420AA3ECD08}" destId="{0221B913-11E2-F64B-950D-6DB66A8E1DCC}" srcOrd="1" destOrd="0" presId="urn:microsoft.com/office/officeart/2005/8/layout/orgChart1"/>
    <dgm:cxn modelId="{06C9F0AD-27A6-9E4F-9FFF-47064501F553}" type="presOf" srcId="{F5A59BCC-737A-D748-9416-A99A9B09535E}" destId="{A261834F-DEC4-6F4D-A1D4-99D62E1EEC6A}" srcOrd="1" destOrd="0" presId="urn:microsoft.com/office/officeart/2005/8/layout/orgChart1"/>
    <dgm:cxn modelId="{CB62794E-1B5F-3841-B7A0-FA5C8AA5FE9D}" srcId="{DC62889D-BAD8-154E-9C20-164C11A8AFE4}" destId="{E6D09BB6-7682-B943-8317-BCB5E0E3A597}" srcOrd="0" destOrd="0" parTransId="{70A58776-1A80-7344-A634-32275E46C873}" sibTransId="{501AE5BE-9D5F-134E-A846-442F8B528BAB}"/>
    <dgm:cxn modelId="{6C56F51D-243C-5D4E-A940-1160CE74C13F}" type="presOf" srcId="{9D145FB8-97B9-1141-8969-ED9AED9C8633}" destId="{84E85C5A-8972-BF48-A10C-4A6E1C0623F2}" srcOrd="0" destOrd="0" presId="urn:microsoft.com/office/officeart/2005/8/layout/orgChart1"/>
    <dgm:cxn modelId="{C0F4352A-4302-4D4D-A3C3-B10D8F6C500F}" type="presOf" srcId="{5529087C-CCDA-C940-A63A-BF8084FFE115}" destId="{E8C2DBAE-8C21-9447-A52E-AF115C8AA36F}" srcOrd="0" destOrd="0" presId="urn:microsoft.com/office/officeart/2005/8/layout/orgChart1"/>
    <dgm:cxn modelId="{A55A5749-E180-1A4F-85F8-3F9468D0FB6E}" srcId="{E6D09BB6-7682-B943-8317-BCB5E0E3A597}" destId="{48BCF35C-8377-974E-8A7D-FA4CBC6F1105}" srcOrd="1" destOrd="0" parTransId="{0126D7E6-5419-374A-A846-EDA2982181F5}" sibTransId="{82EA83F5-9249-8A4B-A7C8-F5859464B78F}"/>
    <dgm:cxn modelId="{AF6EF235-592D-6440-A51D-5B7441D4178D}" srcId="{48BCF35C-8377-974E-8A7D-FA4CBC6F1105}" destId="{403D205A-9406-3A46-8215-5C2F09FE569C}" srcOrd="0" destOrd="0" parTransId="{E2F48E5D-89AE-1D4C-8045-70F40863AAB3}" sibTransId="{0A0D44F0-91B3-4A46-B13C-284359EC8739}"/>
    <dgm:cxn modelId="{45111DF1-7E79-7A46-94BD-40785CD8D085}" type="presOf" srcId="{48BCF35C-8377-974E-8A7D-FA4CBC6F1105}" destId="{636C2B90-08BF-164F-83B3-7C9EA093A832}" srcOrd="0" destOrd="0" presId="urn:microsoft.com/office/officeart/2005/8/layout/orgChart1"/>
    <dgm:cxn modelId="{1063A2EB-9357-804E-B790-1934FFEF1A7E}" srcId="{403D205A-9406-3A46-8215-5C2F09FE569C}" destId="{7D3B0B64-1EE1-3545-8CD1-07EA837A081E}" srcOrd="1" destOrd="0" parTransId="{6060D20F-4220-7644-8209-F959F106E640}" sibTransId="{C6FF9619-2602-8B4E-90D7-4D862A6B9AFA}"/>
    <dgm:cxn modelId="{A5370722-7761-2F43-848D-A42CF6AB0630}" type="presOf" srcId="{568CFB1B-8AA9-CB40-BBDD-A22965342979}" destId="{5CCC93CC-38EB-9D45-9993-DFB1C2A6E57E}" srcOrd="0" destOrd="0" presId="urn:microsoft.com/office/officeart/2005/8/layout/orgChart1"/>
    <dgm:cxn modelId="{3B14733D-D5D0-EA43-9BB5-BC138B4F1BE5}" srcId="{403D205A-9406-3A46-8215-5C2F09FE569C}" destId="{7F81A2EC-117B-AD4C-8D55-E06427943067}" srcOrd="2" destOrd="0" parTransId="{68F89455-249D-CB4D-890B-B756F85F2544}" sibTransId="{30F50BF7-9BBE-0245-9D10-25FF2E9DD1AE}"/>
    <dgm:cxn modelId="{F18D1B93-910E-3D4D-B559-AD7D0462F835}" srcId="{48BCF35C-8377-974E-8A7D-FA4CBC6F1105}" destId="{49157402-A1CF-F247-AB02-A87E6BAF7F92}" srcOrd="1" destOrd="0" parTransId="{103C2050-26BA-2F47-BFB9-4A5B92C8FBB8}" sibTransId="{43F00FFE-5FF9-8940-9D2F-0E07E84D7205}"/>
    <dgm:cxn modelId="{DB0CE199-9E79-1742-9D8B-7BD8FB43D91B}" type="presOf" srcId="{7F81A2EC-117B-AD4C-8D55-E06427943067}" destId="{26C15109-3B9B-2F46-8A76-6E4500D01593}" srcOrd="1" destOrd="0" presId="urn:microsoft.com/office/officeart/2005/8/layout/orgChart1"/>
    <dgm:cxn modelId="{35BB017B-964D-3946-B17C-78514E17816A}" type="presOf" srcId="{E4738CF9-63B5-D849-9D7B-4420AA3ECD08}" destId="{24A03848-0027-9647-ACA6-8FA54C6E4EFD}" srcOrd="0" destOrd="0" presId="urn:microsoft.com/office/officeart/2005/8/layout/orgChart1"/>
    <dgm:cxn modelId="{00448413-C6E0-A541-ACAE-44559C0988BD}" type="presParOf" srcId="{33A44D71-7211-7343-B009-78CD8F3FF2A7}" destId="{C38CA684-324F-594A-AB6B-A468B9B0B788}" srcOrd="0" destOrd="0" presId="urn:microsoft.com/office/officeart/2005/8/layout/orgChart1"/>
    <dgm:cxn modelId="{3999815C-A368-A441-B27C-88064926CC5A}" type="presParOf" srcId="{C38CA684-324F-594A-AB6B-A468B9B0B788}" destId="{39551DF0-C757-4D46-8229-A41A1084A2E6}" srcOrd="0" destOrd="0" presId="urn:microsoft.com/office/officeart/2005/8/layout/orgChart1"/>
    <dgm:cxn modelId="{AD391FB9-292B-1945-BA84-F5DD3A1E17A4}" type="presParOf" srcId="{39551DF0-C757-4D46-8229-A41A1084A2E6}" destId="{D5125E1D-2FB2-0744-958A-0A677C016B40}" srcOrd="0" destOrd="0" presId="urn:microsoft.com/office/officeart/2005/8/layout/orgChart1"/>
    <dgm:cxn modelId="{569ED4A8-1E8C-2445-945E-FC92BEA139B2}" type="presParOf" srcId="{39551DF0-C757-4D46-8229-A41A1084A2E6}" destId="{C23309F7-2FFF-854F-9951-153CBBD6F17E}" srcOrd="1" destOrd="0" presId="urn:microsoft.com/office/officeart/2005/8/layout/orgChart1"/>
    <dgm:cxn modelId="{79D0B1F9-FFA2-DE45-85BA-988AE2346B1F}" type="presParOf" srcId="{C38CA684-324F-594A-AB6B-A468B9B0B788}" destId="{4CE86360-864C-804A-8458-9CCD14D513EF}" srcOrd="1" destOrd="0" presId="urn:microsoft.com/office/officeart/2005/8/layout/orgChart1"/>
    <dgm:cxn modelId="{2367ACE5-1149-254B-931F-731578AD0ADC}" type="presParOf" srcId="{4CE86360-864C-804A-8458-9CCD14D513EF}" destId="{84E85C5A-8972-BF48-A10C-4A6E1C0623F2}" srcOrd="0" destOrd="0" presId="urn:microsoft.com/office/officeart/2005/8/layout/orgChart1"/>
    <dgm:cxn modelId="{03503D8A-27AB-C74F-916E-79E7935CBC02}" type="presParOf" srcId="{4CE86360-864C-804A-8458-9CCD14D513EF}" destId="{83CCBE50-A7C7-7F4A-86BD-B3D725DC5629}" srcOrd="1" destOrd="0" presId="urn:microsoft.com/office/officeart/2005/8/layout/orgChart1"/>
    <dgm:cxn modelId="{B08501E7-5319-564A-8EA3-B9A172389293}" type="presParOf" srcId="{83CCBE50-A7C7-7F4A-86BD-B3D725DC5629}" destId="{089CDD7A-6E5E-B541-93B6-FFE8BAC7052D}" srcOrd="0" destOrd="0" presId="urn:microsoft.com/office/officeart/2005/8/layout/orgChart1"/>
    <dgm:cxn modelId="{F3879CDB-5BD2-5D4F-B5E7-12DBA7359396}" type="presParOf" srcId="{089CDD7A-6E5E-B541-93B6-FFE8BAC7052D}" destId="{D26A750D-95E8-4E45-8FE0-6C51419F6C45}" srcOrd="0" destOrd="0" presId="urn:microsoft.com/office/officeart/2005/8/layout/orgChart1"/>
    <dgm:cxn modelId="{08FF8ED6-3524-F840-9C78-4E17A8ABA86B}" type="presParOf" srcId="{089CDD7A-6E5E-B541-93B6-FFE8BAC7052D}" destId="{B10DC167-E45C-4E48-801A-373D462FEF89}" srcOrd="1" destOrd="0" presId="urn:microsoft.com/office/officeart/2005/8/layout/orgChart1"/>
    <dgm:cxn modelId="{00169DE6-E9E7-B24C-A140-B7E2953F6F41}" type="presParOf" srcId="{83CCBE50-A7C7-7F4A-86BD-B3D725DC5629}" destId="{82E8DD13-94D0-D740-A2C0-1767DC450966}" srcOrd="1" destOrd="0" presId="urn:microsoft.com/office/officeart/2005/8/layout/orgChart1"/>
    <dgm:cxn modelId="{7382FB81-B7CD-254E-B0EA-CE1BF56AE2DF}" type="presParOf" srcId="{83CCBE50-A7C7-7F4A-86BD-B3D725DC5629}" destId="{E56F1CF4-5676-AE4A-BF8D-13721FE861DC}" srcOrd="2" destOrd="0" presId="urn:microsoft.com/office/officeart/2005/8/layout/orgChart1"/>
    <dgm:cxn modelId="{4353D062-10C1-E84D-847A-D5CAE0AB565E}" type="presParOf" srcId="{4CE86360-864C-804A-8458-9CCD14D513EF}" destId="{8A392D28-774E-B141-8419-3663929941BE}" srcOrd="2" destOrd="0" presId="urn:microsoft.com/office/officeart/2005/8/layout/orgChart1"/>
    <dgm:cxn modelId="{776EA078-A0A0-994F-8693-235B02E83220}" type="presParOf" srcId="{4CE86360-864C-804A-8458-9CCD14D513EF}" destId="{087C6924-C527-F445-9DF6-2CC90D730778}" srcOrd="3" destOrd="0" presId="urn:microsoft.com/office/officeart/2005/8/layout/orgChart1"/>
    <dgm:cxn modelId="{160AF8CB-10E4-1649-88D6-DCFE4588E010}" type="presParOf" srcId="{087C6924-C527-F445-9DF6-2CC90D730778}" destId="{3423EA69-EF3B-914F-8C1E-2D139B4D1FAD}" srcOrd="0" destOrd="0" presId="urn:microsoft.com/office/officeart/2005/8/layout/orgChart1"/>
    <dgm:cxn modelId="{B38FE59F-EB82-B047-934C-85D9D2F106FB}" type="presParOf" srcId="{3423EA69-EF3B-914F-8C1E-2D139B4D1FAD}" destId="{636C2B90-08BF-164F-83B3-7C9EA093A832}" srcOrd="0" destOrd="0" presId="urn:microsoft.com/office/officeart/2005/8/layout/orgChart1"/>
    <dgm:cxn modelId="{DF4F55BA-33EC-FA4D-8790-FCB239D01848}" type="presParOf" srcId="{3423EA69-EF3B-914F-8C1E-2D139B4D1FAD}" destId="{7230E951-B0E0-F943-BE25-E06D1A1D80F5}" srcOrd="1" destOrd="0" presId="urn:microsoft.com/office/officeart/2005/8/layout/orgChart1"/>
    <dgm:cxn modelId="{1656BFFE-D002-0042-8347-59699DFD6D2D}" type="presParOf" srcId="{087C6924-C527-F445-9DF6-2CC90D730778}" destId="{6718412E-65C7-B241-A6C0-10B290914C1F}" srcOrd="1" destOrd="0" presId="urn:microsoft.com/office/officeart/2005/8/layout/orgChart1"/>
    <dgm:cxn modelId="{43129C55-0902-7648-A647-D135EF1192DA}" type="presParOf" srcId="{087C6924-C527-F445-9DF6-2CC90D730778}" destId="{55124603-2E42-5B42-9E08-145451D67517}" srcOrd="2" destOrd="0" presId="urn:microsoft.com/office/officeart/2005/8/layout/orgChart1"/>
    <dgm:cxn modelId="{8D57196F-A98D-724E-86F3-390110166ADF}" type="presParOf" srcId="{55124603-2E42-5B42-9E08-145451D67517}" destId="{F64779F3-D386-C749-9226-4485881FDDA1}" srcOrd="0" destOrd="0" presId="urn:microsoft.com/office/officeart/2005/8/layout/orgChart1"/>
    <dgm:cxn modelId="{B15E965E-17EA-A342-9E39-913B179AF6D2}" type="presParOf" srcId="{55124603-2E42-5B42-9E08-145451D67517}" destId="{B39DA143-E707-444B-80E4-303428DC6C89}" srcOrd="1" destOrd="0" presId="urn:microsoft.com/office/officeart/2005/8/layout/orgChart1"/>
    <dgm:cxn modelId="{93D3305F-7902-FA48-9A34-192C2E210473}" type="presParOf" srcId="{B39DA143-E707-444B-80E4-303428DC6C89}" destId="{E4E3C73D-1632-8B4D-86F8-60438DE1023A}" srcOrd="0" destOrd="0" presId="urn:microsoft.com/office/officeart/2005/8/layout/orgChart1"/>
    <dgm:cxn modelId="{A9745078-B9B8-7A4D-9E53-5741DAD940C2}" type="presParOf" srcId="{E4E3C73D-1632-8B4D-86F8-60438DE1023A}" destId="{238DB919-A661-684B-8C70-87BA0512083D}" srcOrd="0" destOrd="0" presId="urn:microsoft.com/office/officeart/2005/8/layout/orgChart1"/>
    <dgm:cxn modelId="{D1450F46-FD13-D246-8C4D-328470EFB03D}" type="presParOf" srcId="{E4E3C73D-1632-8B4D-86F8-60438DE1023A}" destId="{897040A0-F86D-7146-83CD-47E1A99AC8C7}" srcOrd="1" destOrd="0" presId="urn:microsoft.com/office/officeart/2005/8/layout/orgChart1"/>
    <dgm:cxn modelId="{8A479798-C080-134B-B554-07260888D70A}" type="presParOf" srcId="{B39DA143-E707-444B-80E4-303428DC6C89}" destId="{4FE74772-451C-5E4D-91EC-BEFA7B3519C9}" srcOrd="1" destOrd="0" presId="urn:microsoft.com/office/officeart/2005/8/layout/orgChart1"/>
    <dgm:cxn modelId="{BDA54CC9-1F4A-644E-A6A2-29C571323B19}" type="presParOf" srcId="{B39DA143-E707-444B-80E4-303428DC6C89}" destId="{888AA19F-1FA6-1141-AEBE-EEFB9448D882}" srcOrd="2" destOrd="0" presId="urn:microsoft.com/office/officeart/2005/8/layout/orgChart1"/>
    <dgm:cxn modelId="{E7992C9E-F929-1147-8579-6921B6DE7EC8}" type="presParOf" srcId="{888AA19F-1FA6-1141-AEBE-EEFB9448D882}" destId="{E6AF9479-E22A-0447-A625-C53991A5AC4C}" srcOrd="0" destOrd="0" presId="urn:microsoft.com/office/officeart/2005/8/layout/orgChart1"/>
    <dgm:cxn modelId="{FC6F5CC0-29EE-324A-9677-D60A043C83A1}" type="presParOf" srcId="{888AA19F-1FA6-1141-AEBE-EEFB9448D882}" destId="{8C87F526-E77A-1A4D-902A-D5351A9BD149}" srcOrd="1" destOrd="0" presId="urn:microsoft.com/office/officeart/2005/8/layout/orgChart1"/>
    <dgm:cxn modelId="{1E95C962-B4B7-0A4A-816A-DF43E559ADA7}" type="presParOf" srcId="{8C87F526-E77A-1A4D-902A-D5351A9BD149}" destId="{6E20022E-0B2E-E54A-B3EE-773360E33CA5}" srcOrd="0" destOrd="0" presId="urn:microsoft.com/office/officeart/2005/8/layout/orgChart1"/>
    <dgm:cxn modelId="{45B79C8C-9CF8-7449-B17F-FE2165ABCBE4}" type="presParOf" srcId="{6E20022E-0B2E-E54A-B3EE-773360E33CA5}" destId="{5CCC93CC-38EB-9D45-9993-DFB1C2A6E57E}" srcOrd="0" destOrd="0" presId="urn:microsoft.com/office/officeart/2005/8/layout/orgChart1"/>
    <dgm:cxn modelId="{06C2AE2C-FA30-9041-A4EA-C7BA0F3B541F}" type="presParOf" srcId="{6E20022E-0B2E-E54A-B3EE-773360E33CA5}" destId="{81A2AC2D-030C-9A40-A3A8-10AE6B119FC6}" srcOrd="1" destOrd="0" presId="urn:microsoft.com/office/officeart/2005/8/layout/orgChart1"/>
    <dgm:cxn modelId="{FC2D5C6F-E0BD-6C4F-956C-FB2CE0D3A91E}" type="presParOf" srcId="{8C87F526-E77A-1A4D-902A-D5351A9BD149}" destId="{1072A831-72B8-3F47-B907-608491DEC056}" srcOrd="1" destOrd="0" presId="urn:microsoft.com/office/officeart/2005/8/layout/orgChart1"/>
    <dgm:cxn modelId="{EF5D0B3A-0C72-1A43-9449-2B8242253AB3}" type="presParOf" srcId="{8C87F526-E77A-1A4D-902A-D5351A9BD149}" destId="{3739E066-62A2-8D43-AFD2-7C1C0E27159F}" srcOrd="2" destOrd="0" presId="urn:microsoft.com/office/officeart/2005/8/layout/orgChart1"/>
    <dgm:cxn modelId="{F9C6B6A7-256C-0147-AA80-93C36ABCD964}" type="presParOf" srcId="{888AA19F-1FA6-1141-AEBE-EEFB9448D882}" destId="{16B5671B-0456-CE41-B1BB-FF874ECD9046}" srcOrd="2" destOrd="0" presId="urn:microsoft.com/office/officeart/2005/8/layout/orgChart1"/>
    <dgm:cxn modelId="{A1973339-3DF3-4446-A11D-B1810D8A1BC3}" type="presParOf" srcId="{888AA19F-1FA6-1141-AEBE-EEFB9448D882}" destId="{9AC90062-F83E-2E46-8990-0DA8ABAF5C1C}" srcOrd="3" destOrd="0" presId="urn:microsoft.com/office/officeart/2005/8/layout/orgChart1"/>
    <dgm:cxn modelId="{4FCF6C80-BF47-1140-93D1-D510F042599A}" type="presParOf" srcId="{9AC90062-F83E-2E46-8990-0DA8ABAF5C1C}" destId="{4A41D7B8-7714-D741-BF68-EAB4C32501E2}" srcOrd="0" destOrd="0" presId="urn:microsoft.com/office/officeart/2005/8/layout/orgChart1"/>
    <dgm:cxn modelId="{386E6928-C4B0-5541-B13A-D5D4D3F9592B}" type="presParOf" srcId="{4A41D7B8-7714-D741-BF68-EAB4C32501E2}" destId="{FA4C623A-4D3D-8049-9AD5-45FCDAFAA0A6}" srcOrd="0" destOrd="0" presId="urn:microsoft.com/office/officeart/2005/8/layout/orgChart1"/>
    <dgm:cxn modelId="{A55E5884-19E0-F748-8D62-AE2EDC13918E}" type="presParOf" srcId="{4A41D7B8-7714-D741-BF68-EAB4C32501E2}" destId="{52E0EE07-9477-BF47-BECD-F14455FEBB9A}" srcOrd="1" destOrd="0" presId="urn:microsoft.com/office/officeart/2005/8/layout/orgChart1"/>
    <dgm:cxn modelId="{4ABCD538-0645-5A4C-8CC2-8E85AD056BED}" type="presParOf" srcId="{9AC90062-F83E-2E46-8990-0DA8ABAF5C1C}" destId="{F340B360-8524-0D4E-B243-A767C7F30CCC}" srcOrd="1" destOrd="0" presId="urn:microsoft.com/office/officeart/2005/8/layout/orgChart1"/>
    <dgm:cxn modelId="{B4F88DE3-DF02-964D-A63F-7D793FC3CF2C}" type="presParOf" srcId="{9AC90062-F83E-2E46-8990-0DA8ABAF5C1C}" destId="{E626312B-BC7B-824A-AC0A-CC7DB63EA287}" srcOrd="2" destOrd="0" presId="urn:microsoft.com/office/officeart/2005/8/layout/orgChart1"/>
    <dgm:cxn modelId="{E5688FAB-7B3B-9246-AEA6-75F733F02033}" type="presParOf" srcId="{888AA19F-1FA6-1141-AEBE-EEFB9448D882}" destId="{AF464F89-0EA9-5E41-AF73-FFAD603AA28A}" srcOrd="4" destOrd="0" presId="urn:microsoft.com/office/officeart/2005/8/layout/orgChart1"/>
    <dgm:cxn modelId="{AA7A4237-D647-654B-9377-0B784724A38D}" type="presParOf" srcId="{888AA19F-1FA6-1141-AEBE-EEFB9448D882}" destId="{970299AE-0DB1-E24A-BE9F-0D9182E298CB}" srcOrd="5" destOrd="0" presId="urn:microsoft.com/office/officeart/2005/8/layout/orgChart1"/>
    <dgm:cxn modelId="{592F4154-7689-F94B-BA8E-322F0A8CCCC4}" type="presParOf" srcId="{970299AE-0DB1-E24A-BE9F-0D9182E298CB}" destId="{A8479BE0-AD83-2A47-AE9C-30B003E5F263}" srcOrd="0" destOrd="0" presId="urn:microsoft.com/office/officeart/2005/8/layout/orgChart1"/>
    <dgm:cxn modelId="{67208935-032C-3A48-AA8E-5653F5AEC8B1}" type="presParOf" srcId="{A8479BE0-AD83-2A47-AE9C-30B003E5F263}" destId="{4958B154-6AF5-CA43-A099-3958D3D62EEA}" srcOrd="0" destOrd="0" presId="urn:microsoft.com/office/officeart/2005/8/layout/orgChart1"/>
    <dgm:cxn modelId="{00C957D6-5305-954A-86F0-19C574F9AF82}" type="presParOf" srcId="{A8479BE0-AD83-2A47-AE9C-30B003E5F263}" destId="{26C15109-3B9B-2F46-8A76-6E4500D01593}" srcOrd="1" destOrd="0" presId="urn:microsoft.com/office/officeart/2005/8/layout/orgChart1"/>
    <dgm:cxn modelId="{599D724A-F7D5-754A-A571-073FC7644D88}" type="presParOf" srcId="{970299AE-0DB1-E24A-BE9F-0D9182E298CB}" destId="{75A475C8-89FE-B94C-BBEC-8AA2AA206E98}" srcOrd="1" destOrd="0" presId="urn:microsoft.com/office/officeart/2005/8/layout/orgChart1"/>
    <dgm:cxn modelId="{D3D64B90-8332-A740-8D9C-1295D388DC5F}" type="presParOf" srcId="{970299AE-0DB1-E24A-BE9F-0D9182E298CB}" destId="{8BA71E86-1A77-E842-BB69-4A85BEE0ED71}" srcOrd="2" destOrd="0" presId="urn:microsoft.com/office/officeart/2005/8/layout/orgChart1"/>
    <dgm:cxn modelId="{B5BA4764-D7CD-3A4F-941E-960315604FE8}" type="presParOf" srcId="{55124603-2E42-5B42-9E08-145451D67517}" destId="{FE428D86-5BCD-CB49-B62B-5F529C6D2255}" srcOrd="2" destOrd="0" presId="urn:microsoft.com/office/officeart/2005/8/layout/orgChart1"/>
    <dgm:cxn modelId="{A7D13112-95DC-0C4D-AF77-CCA7AB88C540}" type="presParOf" srcId="{55124603-2E42-5B42-9E08-145451D67517}" destId="{000EEEDF-2F40-E144-92CB-719B3842C84D}" srcOrd="3" destOrd="0" presId="urn:microsoft.com/office/officeart/2005/8/layout/orgChart1"/>
    <dgm:cxn modelId="{B9F5D501-0C6B-8646-85F3-1EFFEF2CF333}" type="presParOf" srcId="{000EEEDF-2F40-E144-92CB-719B3842C84D}" destId="{04DDBA0A-2232-4C47-B216-375F322308F7}" srcOrd="0" destOrd="0" presId="urn:microsoft.com/office/officeart/2005/8/layout/orgChart1"/>
    <dgm:cxn modelId="{97B14DF6-ADD9-AD48-B11C-48514552F3A3}" type="presParOf" srcId="{04DDBA0A-2232-4C47-B216-375F322308F7}" destId="{ECD50986-DF4D-F747-BAAB-57BA6ECB4937}" srcOrd="0" destOrd="0" presId="urn:microsoft.com/office/officeart/2005/8/layout/orgChart1"/>
    <dgm:cxn modelId="{A75D809F-F7BB-0641-B753-04C889FBA705}" type="presParOf" srcId="{04DDBA0A-2232-4C47-B216-375F322308F7}" destId="{9579B7C8-FA7F-8F4A-AF24-3E2EE8B63395}" srcOrd="1" destOrd="0" presId="urn:microsoft.com/office/officeart/2005/8/layout/orgChart1"/>
    <dgm:cxn modelId="{4B61B9D1-FBF9-3849-A7C7-2D43170E1FE5}" type="presParOf" srcId="{000EEEDF-2F40-E144-92CB-719B3842C84D}" destId="{068B606A-26C9-144E-B0C1-B57B9BDA34D6}" srcOrd="1" destOrd="0" presId="urn:microsoft.com/office/officeart/2005/8/layout/orgChart1"/>
    <dgm:cxn modelId="{A4ECB9F3-15EE-B141-AC86-4BBDD65E9493}" type="presParOf" srcId="{000EEEDF-2F40-E144-92CB-719B3842C84D}" destId="{02AD3134-328A-DC48-BC27-8B9FAC7ABF6A}" srcOrd="2" destOrd="0" presId="urn:microsoft.com/office/officeart/2005/8/layout/orgChart1"/>
    <dgm:cxn modelId="{BED6D70A-5D11-9944-9068-E54618302AF6}" type="presParOf" srcId="{02AD3134-328A-DC48-BC27-8B9FAC7ABF6A}" destId="{5D7B4B9A-BB5D-0D4C-AE47-E1673894B29C}" srcOrd="0" destOrd="0" presId="urn:microsoft.com/office/officeart/2005/8/layout/orgChart1"/>
    <dgm:cxn modelId="{3DBC712A-F5CF-8E4F-B870-D9291C86D983}" type="presParOf" srcId="{02AD3134-328A-DC48-BC27-8B9FAC7ABF6A}" destId="{EE238507-DE75-0642-9082-16CF028A309E}" srcOrd="1" destOrd="0" presId="urn:microsoft.com/office/officeart/2005/8/layout/orgChart1"/>
    <dgm:cxn modelId="{9976ADB2-2697-BC45-BF44-06E46681E133}" type="presParOf" srcId="{EE238507-DE75-0642-9082-16CF028A309E}" destId="{B1E11271-19C6-7142-8023-5BD73C8793F8}" srcOrd="0" destOrd="0" presId="urn:microsoft.com/office/officeart/2005/8/layout/orgChart1"/>
    <dgm:cxn modelId="{52A54CC0-8AA9-1047-882B-1C4D00DFCACD}" type="presParOf" srcId="{B1E11271-19C6-7142-8023-5BD73C8793F8}" destId="{6C796A16-C688-D548-8F3C-4771EF64B60F}" srcOrd="0" destOrd="0" presId="urn:microsoft.com/office/officeart/2005/8/layout/orgChart1"/>
    <dgm:cxn modelId="{496E0341-3778-A444-B486-083D8B7A3C7E}" type="presParOf" srcId="{B1E11271-19C6-7142-8023-5BD73C8793F8}" destId="{DE952966-AC38-D04E-BBE2-C5D229E4F5E5}" srcOrd="1" destOrd="0" presId="urn:microsoft.com/office/officeart/2005/8/layout/orgChart1"/>
    <dgm:cxn modelId="{AA023DB8-9BFC-9C4A-B174-68D29E20B97D}" type="presParOf" srcId="{EE238507-DE75-0642-9082-16CF028A309E}" destId="{90D66792-0722-E049-A76A-B57C5B10A442}" srcOrd="1" destOrd="0" presId="urn:microsoft.com/office/officeart/2005/8/layout/orgChart1"/>
    <dgm:cxn modelId="{01EB6BE8-8057-5047-8FED-21C74E17A5B3}" type="presParOf" srcId="{EE238507-DE75-0642-9082-16CF028A309E}" destId="{2D9F0718-5DA5-5B4C-AFF0-40B76AC7C6CA}" srcOrd="2" destOrd="0" presId="urn:microsoft.com/office/officeart/2005/8/layout/orgChart1"/>
    <dgm:cxn modelId="{B3E2B014-9144-0641-B1C5-FFEF96CD2A98}" type="presParOf" srcId="{02AD3134-328A-DC48-BC27-8B9FAC7ABF6A}" destId="{E8C2DBAE-8C21-9447-A52E-AF115C8AA36F}" srcOrd="2" destOrd="0" presId="urn:microsoft.com/office/officeart/2005/8/layout/orgChart1"/>
    <dgm:cxn modelId="{9C3657D0-A5F7-B749-BBBB-987CC8376310}" type="presParOf" srcId="{02AD3134-328A-DC48-BC27-8B9FAC7ABF6A}" destId="{77508869-50D4-6744-A92A-01710BDD115A}" srcOrd="3" destOrd="0" presId="urn:microsoft.com/office/officeart/2005/8/layout/orgChart1"/>
    <dgm:cxn modelId="{95A8865A-6044-874E-8CE6-7CA6A10C05B4}" type="presParOf" srcId="{77508869-50D4-6744-A92A-01710BDD115A}" destId="{7FB04D58-BB60-A949-BF9E-53B997A32C9B}" srcOrd="0" destOrd="0" presId="urn:microsoft.com/office/officeart/2005/8/layout/orgChart1"/>
    <dgm:cxn modelId="{454C24E5-6E09-1A45-8D82-BC71AFEFD743}" type="presParOf" srcId="{7FB04D58-BB60-A949-BF9E-53B997A32C9B}" destId="{578B7710-149C-BA49-8DF4-8117697974DA}" srcOrd="0" destOrd="0" presId="urn:microsoft.com/office/officeart/2005/8/layout/orgChart1"/>
    <dgm:cxn modelId="{4F7A7E52-02CF-1449-A4CB-469C92C92F89}" type="presParOf" srcId="{7FB04D58-BB60-A949-BF9E-53B997A32C9B}" destId="{A261834F-DEC4-6F4D-A1D4-99D62E1EEC6A}" srcOrd="1" destOrd="0" presId="urn:microsoft.com/office/officeart/2005/8/layout/orgChart1"/>
    <dgm:cxn modelId="{FA66A859-4B67-4841-8E5B-4A00AB247CDC}" type="presParOf" srcId="{77508869-50D4-6744-A92A-01710BDD115A}" destId="{18FE1389-D37A-404E-9F27-956715641CC5}" srcOrd="1" destOrd="0" presId="urn:microsoft.com/office/officeart/2005/8/layout/orgChart1"/>
    <dgm:cxn modelId="{14250803-80B1-E742-86D1-2CDB54F6F6B6}" type="presParOf" srcId="{77508869-50D4-6744-A92A-01710BDD115A}" destId="{BF626C57-F786-4C45-A82D-A32AADD79F17}" srcOrd="2" destOrd="0" presId="urn:microsoft.com/office/officeart/2005/8/layout/orgChart1"/>
    <dgm:cxn modelId="{5544FC96-A586-4F4F-8FB8-1303D043E6FE}" type="presParOf" srcId="{BF626C57-F786-4C45-A82D-A32AADD79F17}" destId="{D95EC3E1-23F8-614D-A4AB-29C15CE4F69C}" srcOrd="0" destOrd="0" presId="urn:microsoft.com/office/officeart/2005/8/layout/orgChart1"/>
    <dgm:cxn modelId="{C7B9DD69-CBE5-1042-B763-E79B666EE012}" type="presParOf" srcId="{BF626C57-F786-4C45-A82D-A32AADD79F17}" destId="{019C3F15-572D-4145-BDE1-CCBBCF5AFE64}" srcOrd="1" destOrd="0" presId="urn:microsoft.com/office/officeart/2005/8/layout/orgChart1"/>
    <dgm:cxn modelId="{AF364239-CEAF-F84E-859A-AC873AFBF8C7}" type="presParOf" srcId="{019C3F15-572D-4145-BDE1-CCBBCF5AFE64}" destId="{9CFF8AB8-38B8-8F46-95A9-622A76EA00A3}" srcOrd="0" destOrd="0" presId="urn:microsoft.com/office/officeart/2005/8/layout/orgChart1"/>
    <dgm:cxn modelId="{7C4D98F1-FBE1-3442-A4F1-9C233E68B3A3}" type="presParOf" srcId="{9CFF8AB8-38B8-8F46-95A9-622A76EA00A3}" destId="{24A03848-0027-9647-ACA6-8FA54C6E4EFD}" srcOrd="0" destOrd="0" presId="urn:microsoft.com/office/officeart/2005/8/layout/orgChart1"/>
    <dgm:cxn modelId="{0E95A705-5D08-3946-8ABA-3C32A8DF90AB}" type="presParOf" srcId="{9CFF8AB8-38B8-8F46-95A9-622A76EA00A3}" destId="{0221B913-11E2-F64B-950D-6DB66A8E1DCC}" srcOrd="1" destOrd="0" presId="urn:microsoft.com/office/officeart/2005/8/layout/orgChart1"/>
    <dgm:cxn modelId="{10DD61A5-33BF-FC4D-BBBE-665B1B7682E9}" type="presParOf" srcId="{019C3F15-572D-4145-BDE1-CCBBCF5AFE64}" destId="{A32701AD-486A-8B40-9BA5-DA8FBFBBF87E}" srcOrd="1" destOrd="0" presId="urn:microsoft.com/office/officeart/2005/8/layout/orgChart1"/>
    <dgm:cxn modelId="{C50C128C-BDF0-5047-99C9-8957FFB7557F}" type="presParOf" srcId="{019C3F15-572D-4145-BDE1-CCBBCF5AFE64}" destId="{F69F1C0E-45B7-E944-9263-3EAA8B9BB693}" srcOrd="2" destOrd="0" presId="urn:microsoft.com/office/officeart/2005/8/layout/orgChart1"/>
    <dgm:cxn modelId="{74508CF1-32BD-EE45-948D-9F1E90FD6F00}" type="presParOf" srcId="{BF626C57-F786-4C45-A82D-A32AADD79F17}" destId="{044331F3-362C-F644-9F75-5B258A7DA46A}" srcOrd="2" destOrd="0" presId="urn:microsoft.com/office/officeart/2005/8/layout/orgChart1"/>
    <dgm:cxn modelId="{729BD0A6-896A-EA4A-9CCD-9B3507807816}" type="presParOf" srcId="{BF626C57-F786-4C45-A82D-A32AADD79F17}" destId="{81A197D5-9F68-E548-90EC-8C123CF848A1}" srcOrd="3" destOrd="0" presId="urn:microsoft.com/office/officeart/2005/8/layout/orgChart1"/>
    <dgm:cxn modelId="{FD9EC265-ECAF-1A43-8DB8-05F433CEDDF9}" type="presParOf" srcId="{81A197D5-9F68-E548-90EC-8C123CF848A1}" destId="{198EB765-CAB0-5549-9F85-B65513B65DF3}" srcOrd="0" destOrd="0" presId="urn:microsoft.com/office/officeart/2005/8/layout/orgChart1"/>
    <dgm:cxn modelId="{2363E242-4E20-454E-9377-67DF8EDFEC4D}" type="presParOf" srcId="{198EB765-CAB0-5549-9F85-B65513B65DF3}" destId="{0B2BE197-4F8F-E04A-ACEE-371C8FD6C77D}" srcOrd="0" destOrd="0" presId="urn:microsoft.com/office/officeart/2005/8/layout/orgChart1"/>
    <dgm:cxn modelId="{4E451322-D55E-4948-90D6-95968D721C62}" type="presParOf" srcId="{198EB765-CAB0-5549-9F85-B65513B65DF3}" destId="{E05D1275-86DB-C343-A0D9-3958565F9F80}" srcOrd="1" destOrd="0" presId="urn:microsoft.com/office/officeart/2005/8/layout/orgChart1"/>
    <dgm:cxn modelId="{E259E3DC-53AF-0B4F-B5D7-D21F0F63053C}" type="presParOf" srcId="{81A197D5-9F68-E548-90EC-8C123CF848A1}" destId="{FBF8001C-BB2C-2443-9820-DCB2641BA1A5}" srcOrd="1" destOrd="0" presId="urn:microsoft.com/office/officeart/2005/8/layout/orgChart1"/>
    <dgm:cxn modelId="{399F8967-EBEC-9F40-B77F-4521A73644C1}" type="presParOf" srcId="{81A197D5-9F68-E548-90EC-8C123CF848A1}" destId="{47B6F595-68D8-F44D-B38E-65D8F6D1616B}" srcOrd="2" destOrd="0" presId="urn:microsoft.com/office/officeart/2005/8/layout/orgChart1"/>
    <dgm:cxn modelId="{4AC0D3F4-467D-6C4F-8DC8-993408045425}" type="presParOf" srcId="{BF626C57-F786-4C45-A82D-A32AADD79F17}" destId="{C23E5FB1-A756-9C41-8368-7B478CCAFFE7}" srcOrd="4" destOrd="0" presId="urn:microsoft.com/office/officeart/2005/8/layout/orgChart1"/>
    <dgm:cxn modelId="{F859570B-8B1A-9A4A-855D-90B82DA8B9E7}" type="presParOf" srcId="{BF626C57-F786-4C45-A82D-A32AADD79F17}" destId="{56CB7252-1A2E-2E49-ADE6-D9BC1B1DE4DB}" srcOrd="5" destOrd="0" presId="urn:microsoft.com/office/officeart/2005/8/layout/orgChart1"/>
    <dgm:cxn modelId="{FE95AF13-FEF5-3642-8049-F4D89D916572}" type="presParOf" srcId="{56CB7252-1A2E-2E49-ADE6-D9BC1B1DE4DB}" destId="{8C0A87D1-6596-F646-8E0C-59493A346C68}" srcOrd="0" destOrd="0" presId="urn:microsoft.com/office/officeart/2005/8/layout/orgChart1"/>
    <dgm:cxn modelId="{C856FA31-FDA4-F749-A905-7FEF67394FB8}" type="presParOf" srcId="{8C0A87D1-6596-F646-8E0C-59493A346C68}" destId="{19A69162-404E-4F4B-9A16-21E886A3B1F0}" srcOrd="0" destOrd="0" presId="urn:microsoft.com/office/officeart/2005/8/layout/orgChart1"/>
    <dgm:cxn modelId="{A02B4790-7483-DC47-851B-048C20FA51FD}" type="presParOf" srcId="{8C0A87D1-6596-F646-8E0C-59493A346C68}" destId="{E2BEB039-E05F-514C-866B-ED86E67EFA80}" srcOrd="1" destOrd="0" presId="urn:microsoft.com/office/officeart/2005/8/layout/orgChart1"/>
    <dgm:cxn modelId="{AB4784C4-C4B6-1948-9262-A458C5256DFB}" type="presParOf" srcId="{56CB7252-1A2E-2E49-ADE6-D9BC1B1DE4DB}" destId="{E78BBFAD-DE8B-BC4D-9CD7-438803656F82}" srcOrd="1" destOrd="0" presId="urn:microsoft.com/office/officeart/2005/8/layout/orgChart1"/>
    <dgm:cxn modelId="{A47451F8-A28B-7C4B-8439-2A8B5717736A}" type="presParOf" srcId="{56CB7252-1A2E-2E49-ADE6-D9BC1B1DE4DB}" destId="{A32C8C13-974D-8B4B-8BCC-06AF10051114}" srcOrd="2" destOrd="0" presId="urn:microsoft.com/office/officeart/2005/8/layout/orgChart1"/>
    <dgm:cxn modelId="{BC61F772-D329-EA4F-991A-1AE368995F80}" type="presParOf" srcId="{C38CA684-324F-594A-AB6B-A468B9B0B788}" destId="{139ABB3D-3442-894C-9D10-22EE1D1C9563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E86F32-2777-C44D-96F5-15C441A9B2C3}" type="doc">
      <dgm:prSet loTypeId="urn:microsoft.com/office/officeart/2005/8/layout/venn1" loCatId="" qsTypeId="urn:microsoft.com/office/officeart/2005/8/quickstyle/simple4" qsCatId="simple" csTypeId="urn:microsoft.com/office/officeart/2005/8/colors/colorful5" csCatId="colorful" phldr="1"/>
      <dgm:spPr/>
    </dgm:pt>
    <dgm:pt modelId="{3C64EB32-6157-F640-B855-E269D6B5FDC1}">
      <dgm:prSet phldrT="[Text]" custT="1"/>
      <dgm:spPr/>
      <dgm:t>
        <a:bodyPr/>
        <a:lstStyle/>
        <a:p>
          <a:r>
            <a:rPr lang="en-US" sz="2000" dirty="0" smtClean="0"/>
            <a:t>975 </a:t>
          </a:r>
          <a:r>
            <a:rPr lang="en-US" sz="1600" dirty="0" smtClean="0"/>
            <a:t>(975+0)</a:t>
          </a:r>
          <a:endParaRPr lang="en-US" sz="1800" dirty="0"/>
        </a:p>
      </dgm:t>
    </dgm:pt>
    <dgm:pt modelId="{2C0A988A-2EDB-C14A-AA9D-4BF696EEDB6F}" type="parTrans" cxnId="{1E29C8EB-72BA-274F-B476-CF604D2FF887}">
      <dgm:prSet/>
      <dgm:spPr/>
      <dgm:t>
        <a:bodyPr/>
        <a:lstStyle/>
        <a:p>
          <a:endParaRPr lang="en-US"/>
        </a:p>
      </dgm:t>
    </dgm:pt>
    <dgm:pt modelId="{57D5D2FB-78B6-D249-89A4-7108C8942F26}" type="sibTrans" cxnId="{1E29C8EB-72BA-274F-B476-CF604D2FF887}">
      <dgm:prSet/>
      <dgm:spPr/>
      <dgm:t>
        <a:bodyPr/>
        <a:lstStyle/>
        <a:p>
          <a:endParaRPr lang="en-US"/>
        </a:p>
      </dgm:t>
    </dgm:pt>
    <dgm:pt modelId="{8B096B2D-0895-2647-9357-F0A2CC6CE72F}">
      <dgm:prSet phldrT="[Text]" custT="1"/>
      <dgm:spPr/>
      <dgm:t>
        <a:bodyPr/>
        <a:lstStyle/>
        <a:p>
          <a:r>
            <a:rPr lang="en-US" sz="2000" dirty="0" smtClean="0"/>
            <a:t>863</a:t>
          </a:r>
          <a:endParaRPr lang="en-US" sz="2000" dirty="0"/>
        </a:p>
      </dgm:t>
    </dgm:pt>
    <dgm:pt modelId="{0BA75C74-4587-3C4C-A563-B1D404B9B67F}" type="parTrans" cxnId="{B8134C53-E92D-BA42-99A1-73C0C8F1CC53}">
      <dgm:prSet/>
      <dgm:spPr/>
      <dgm:t>
        <a:bodyPr/>
        <a:lstStyle/>
        <a:p>
          <a:endParaRPr lang="en-US"/>
        </a:p>
      </dgm:t>
    </dgm:pt>
    <dgm:pt modelId="{604BD87B-16EC-2941-8CBD-639DECE90DFC}" type="sibTrans" cxnId="{B8134C53-E92D-BA42-99A1-73C0C8F1CC53}">
      <dgm:prSet/>
      <dgm:spPr/>
      <dgm:t>
        <a:bodyPr/>
        <a:lstStyle/>
        <a:p>
          <a:endParaRPr lang="en-US"/>
        </a:p>
      </dgm:t>
    </dgm:pt>
    <dgm:pt modelId="{D536C7DC-D2DA-3141-B269-C192689D5C8B}">
      <dgm:prSet phldrT="[Text]" custT="1"/>
      <dgm:spPr/>
      <dgm:t>
        <a:bodyPr/>
        <a:lstStyle/>
        <a:p>
          <a:r>
            <a:rPr lang="en-US" sz="2000" dirty="0" smtClean="0"/>
            <a:t>63,753</a:t>
          </a:r>
          <a:endParaRPr lang="en-US" sz="2000" dirty="0"/>
        </a:p>
      </dgm:t>
    </dgm:pt>
    <dgm:pt modelId="{4A47BE48-1217-4D41-BEF1-3A39376DDC67}" type="parTrans" cxnId="{07AD328E-084D-DA47-B040-81301BE0C3CD}">
      <dgm:prSet/>
      <dgm:spPr/>
      <dgm:t>
        <a:bodyPr/>
        <a:lstStyle/>
        <a:p>
          <a:endParaRPr lang="en-US"/>
        </a:p>
      </dgm:t>
    </dgm:pt>
    <dgm:pt modelId="{947B35AC-6AC4-1149-B732-ADF1C8725F0A}" type="sibTrans" cxnId="{07AD328E-084D-DA47-B040-81301BE0C3CD}">
      <dgm:prSet/>
      <dgm:spPr/>
      <dgm:t>
        <a:bodyPr/>
        <a:lstStyle/>
        <a:p>
          <a:endParaRPr lang="en-US"/>
        </a:p>
      </dgm:t>
    </dgm:pt>
    <dgm:pt modelId="{8AEC12E9-2664-2042-96EF-33A299C99A2A}" type="pres">
      <dgm:prSet presAssocID="{48E86F32-2777-C44D-96F5-15C441A9B2C3}" presName="compositeShape" presStyleCnt="0">
        <dgm:presLayoutVars>
          <dgm:chMax val="7"/>
          <dgm:dir/>
          <dgm:resizeHandles val="exact"/>
        </dgm:presLayoutVars>
      </dgm:prSet>
      <dgm:spPr/>
    </dgm:pt>
    <dgm:pt modelId="{F424E27F-F084-2342-9A54-1EF06C97E2CC}" type="pres">
      <dgm:prSet presAssocID="{3C64EB32-6157-F640-B855-E269D6B5FDC1}" presName="circ1" presStyleLbl="vennNode1" presStyleIdx="0" presStyleCnt="3"/>
      <dgm:spPr/>
      <dgm:t>
        <a:bodyPr/>
        <a:lstStyle/>
        <a:p>
          <a:endParaRPr lang="en-US"/>
        </a:p>
      </dgm:t>
    </dgm:pt>
    <dgm:pt modelId="{42AD5F24-04DC-4947-8DF4-733A4796A4D6}" type="pres">
      <dgm:prSet presAssocID="{3C64EB32-6157-F640-B855-E269D6B5FDC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682396-3ABE-E847-89C7-D53CDAD2E329}" type="pres">
      <dgm:prSet presAssocID="{8B096B2D-0895-2647-9357-F0A2CC6CE72F}" presName="circ2" presStyleLbl="vennNode1" presStyleIdx="1" presStyleCnt="3"/>
      <dgm:spPr/>
      <dgm:t>
        <a:bodyPr/>
        <a:lstStyle/>
        <a:p>
          <a:endParaRPr lang="en-US"/>
        </a:p>
      </dgm:t>
    </dgm:pt>
    <dgm:pt modelId="{0F85050D-87A5-E24C-AD86-913B27B21741}" type="pres">
      <dgm:prSet presAssocID="{8B096B2D-0895-2647-9357-F0A2CC6CE72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D4BD2A-F8AD-854F-8FCF-70DA7D96EE3B}" type="pres">
      <dgm:prSet presAssocID="{D536C7DC-D2DA-3141-B269-C192689D5C8B}" presName="circ3" presStyleLbl="vennNode1" presStyleIdx="2" presStyleCnt="3"/>
      <dgm:spPr/>
      <dgm:t>
        <a:bodyPr/>
        <a:lstStyle/>
        <a:p>
          <a:endParaRPr lang="en-US"/>
        </a:p>
      </dgm:t>
    </dgm:pt>
    <dgm:pt modelId="{788A24B2-BC0D-4641-A72D-D3FB8237C766}" type="pres">
      <dgm:prSet presAssocID="{D536C7DC-D2DA-3141-B269-C192689D5C8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E42EB5-AF7A-3242-8E72-33A099AF6178}" type="presOf" srcId="{D536C7DC-D2DA-3141-B269-C192689D5C8B}" destId="{788A24B2-BC0D-4641-A72D-D3FB8237C766}" srcOrd="1" destOrd="0" presId="urn:microsoft.com/office/officeart/2005/8/layout/venn1"/>
    <dgm:cxn modelId="{DB0AF6C8-3990-D847-9C59-CE5C07CFBF16}" type="presOf" srcId="{3C64EB32-6157-F640-B855-E269D6B5FDC1}" destId="{42AD5F24-04DC-4947-8DF4-733A4796A4D6}" srcOrd="1" destOrd="0" presId="urn:microsoft.com/office/officeart/2005/8/layout/venn1"/>
    <dgm:cxn modelId="{1E29C8EB-72BA-274F-B476-CF604D2FF887}" srcId="{48E86F32-2777-C44D-96F5-15C441A9B2C3}" destId="{3C64EB32-6157-F640-B855-E269D6B5FDC1}" srcOrd="0" destOrd="0" parTransId="{2C0A988A-2EDB-C14A-AA9D-4BF696EEDB6F}" sibTransId="{57D5D2FB-78B6-D249-89A4-7108C8942F26}"/>
    <dgm:cxn modelId="{177C76D1-C062-224F-A4FC-56F68B3CD4F7}" type="presOf" srcId="{8B096B2D-0895-2647-9357-F0A2CC6CE72F}" destId="{0F85050D-87A5-E24C-AD86-913B27B21741}" srcOrd="1" destOrd="0" presId="urn:microsoft.com/office/officeart/2005/8/layout/venn1"/>
    <dgm:cxn modelId="{F94AF7C4-33BA-0645-9B9D-82A908885144}" type="presOf" srcId="{8B096B2D-0895-2647-9357-F0A2CC6CE72F}" destId="{C3682396-3ABE-E847-89C7-D53CDAD2E329}" srcOrd="0" destOrd="0" presId="urn:microsoft.com/office/officeart/2005/8/layout/venn1"/>
    <dgm:cxn modelId="{8B96CE36-FC62-B942-B7BB-B48039E25ABA}" type="presOf" srcId="{3C64EB32-6157-F640-B855-E269D6B5FDC1}" destId="{F424E27F-F084-2342-9A54-1EF06C97E2CC}" srcOrd="0" destOrd="0" presId="urn:microsoft.com/office/officeart/2005/8/layout/venn1"/>
    <dgm:cxn modelId="{07AD328E-084D-DA47-B040-81301BE0C3CD}" srcId="{48E86F32-2777-C44D-96F5-15C441A9B2C3}" destId="{D536C7DC-D2DA-3141-B269-C192689D5C8B}" srcOrd="2" destOrd="0" parTransId="{4A47BE48-1217-4D41-BEF1-3A39376DDC67}" sibTransId="{947B35AC-6AC4-1149-B732-ADF1C8725F0A}"/>
    <dgm:cxn modelId="{DF9C3D9D-F3F2-7E4F-B837-64D253E1138B}" type="presOf" srcId="{D536C7DC-D2DA-3141-B269-C192689D5C8B}" destId="{05D4BD2A-F8AD-854F-8FCF-70DA7D96EE3B}" srcOrd="0" destOrd="0" presId="urn:microsoft.com/office/officeart/2005/8/layout/venn1"/>
    <dgm:cxn modelId="{7F2795A3-349C-F34C-A5CD-09C4E5886347}" type="presOf" srcId="{48E86F32-2777-C44D-96F5-15C441A9B2C3}" destId="{8AEC12E9-2664-2042-96EF-33A299C99A2A}" srcOrd="0" destOrd="0" presId="urn:microsoft.com/office/officeart/2005/8/layout/venn1"/>
    <dgm:cxn modelId="{B8134C53-E92D-BA42-99A1-73C0C8F1CC53}" srcId="{48E86F32-2777-C44D-96F5-15C441A9B2C3}" destId="{8B096B2D-0895-2647-9357-F0A2CC6CE72F}" srcOrd="1" destOrd="0" parTransId="{0BA75C74-4587-3C4C-A563-B1D404B9B67F}" sibTransId="{604BD87B-16EC-2941-8CBD-639DECE90DFC}"/>
    <dgm:cxn modelId="{D1530E19-0456-A347-B5A2-A1EB22D841A6}" type="presParOf" srcId="{8AEC12E9-2664-2042-96EF-33A299C99A2A}" destId="{F424E27F-F084-2342-9A54-1EF06C97E2CC}" srcOrd="0" destOrd="0" presId="urn:microsoft.com/office/officeart/2005/8/layout/venn1"/>
    <dgm:cxn modelId="{1708E135-2E8C-6043-AC3E-0BC9B421E8C8}" type="presParOf" srcId="{8AEC12E9-2664-2042-96EF-33A299C99A2A}" destId="{42AD5F24-04DC-4947-8DF4-733A4796A4D6}" srcOrd="1" destOrd="0" presId="urn:microsoft.com/office/officeart/2005/8/layout/venn1"/>
    <dgm:cxn modelId="{877946D4-76C8-0148-9130-867A86047F82}" type="presParOf" srcId="{8AEC12E9-2664-2042-96EF-33A299C99A2A}" destId="{C3682396-3ABE-E847-89C7-D53CDAD2E329}" srcOrd="2" destOrd="0" presId="urn:microsoft.com/office/officeart/2005/8/layout/venn1"/>
    <dgm:cxn modelId="{F351F1CD-7371-7849-9F83-3C1B0F42BC3D}" type="presParOf" srcId="{8AEC12E9-2664-2042-96EF-33A299C99A2A}" destId="{0F85050D-87A5-E24C-AD86-913B27B21741}" srcOrd="3" destOrd="0" presId="urn:microsoft.com/office/officeart/2005/8/layout/venn1"/>
    <dgm:cxn modelId="{16C6D021-77D5-9B4D-BB09-677473FEC520}" type="presParOf" srcId="{8AEC12E9-2664-2042-96EF-33A299C99A2A}" destId="{05D4BD2A-F8AD-854F-8FCF-70DA7D96EE3B}" srcOrd="4" destOrd="0" presId="urn:microsoft.com/office/officeart/2005/8/layout/venn1"/>
    <dgm:cxn modelId="{980939F5-5E85-0F44-A04A-8F2743890309}" type="presParOf" srcId="{8AEC12E9-2664-2042-96EF-33A299C99A2A}" destId="{788A24B2-BC0D-4641-A72D-D3FB8237C76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E5FB1-A756-9C41-8368-7B478CCAFFE7}">
      <dsp:nvSpPr>
        <dsp:cNvPr id="0" name=""/>
        <dsp:cNvSpPr/>
      </dsp:nvSpPr>
      <dsp:spPr>
        <a:xfrm>
          <a:off x="9966488" y="3803460"/>
          <a:ext cx="151776" cy="1691227"/>
        </a:xfrm>
        <a:custGeom>
          <a:avLst/>
          <a:gdLst/>
          <a:ahLst/>
          <a:cxnLst/>
          <a:rect l="0" t="0" r="0" b="0"/>
          <a:pathLst>
            <a:path>
              <a:moveTo>
                <a:pt x="151776" y="0"/>
              </a:moveTo>
              <a:lnTo>
                <a:pt x="151776" y="1691227"/>
              </a:lnTo>
              <a:lnTo>
                <a:pt x="0" y="169122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331F3-362C-F644-9F75-5B258A7DA46A}">
      <dsp:nvSpPr>
        <dsp:cNvPr id="0" name=""/>
        <dsp:cNvSpPr/>
      </dsp:nvSpPr>
      <dsp:spPr>
        <a:xfrm>
          <a:off x="10118265" y="3803460"/>
          <a:ext cx="151776" cy="664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4926"/>
              </a:lnTo>
              <a:lnTo>
                <a:pt x="151776" y="6649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EC3E1-23F8-614D-A4AB-29C15CE4F69C}">
      <dsp:nvSpPr>
        <dsp:cNvPr id="0" name=""/>
        <dsp:cNvSpPr/>
      </dsp:nvSpPr>
      <dsp:spPr>
        <a:xfrm>
          <a:off x="8560500" y="3803460"/>
          <a:ext cx="1557764" cy="664926"/>
        </a:xfrm>
        <a:custGeom>
          <a:avLst/>
          <a:gdLst/>
          <a:ahLst/>
          <a:cxnLst/>
          <a:rect l="0" t="0" r="0" b="0"/>
          <a:pathLst>
            <a:path>
              <a:moveTo>
                <a:pt x="1557764" y="0"/>
              </a:moveTo>
              <a:lnTo>
                <a:pt x="1557764" y="664926"/>
              </a:lnTo>
              <a:lnTo>
                <a:pt x="0" y="6649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2DBAE-8C21-9447-A52E-AF115C8AA36F}">
      <dsp:nvSpPr>
        <dsp:cNvPr id="0" name=""/>
        <dsp:cNvSpPr/>
      </dsp:nvSpPr>
      <dsp:spPr>
        <a:xfrm>
          <a:off x="6963230" y="2777160"/>
          <a:ext cx="2432287" cy="664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4926"/>
              </a:lnTo>
              <a:lnTo>
                <a:pt x="2432287" y="6649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7B4B9A-BB5D-0D4C-AE47-E1673894B29C}">
      <dsp:nvSpPr>
        <dsp:cNvPr id="0" name=""/>
        <dsp:cNvSpPr/>
      </dsp:nvSpPr>
      <dsp:spPr>
        <a:xfrm>
          <a:off x="6811454" y="2777160"/>
          <a:ext cx="151776" cy="664926"/>
        </a:xfrm>
        <a:custGeom>
          <a:avLst/>
          <a:gdLst/>
          <a:ahLst/>
          <a:cxnLst/>
          <a:rect l="0" t="0" r="0" b="0"/>
          <a:pathLst>
            <a:path>
              <a:moveTo>
                <a:pt x="151776" y="0"/>
              </a:moveTo>
              <a:lnTo>
                <a:pt x="151776" y="664926"/>
              </a:lnTo>
              <a:lnTo>
                <a:pt x="0" y="6649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28D86-5BCD-CB49-B62B-5F529C6D2255}">
      <dsp:nvSpPr>
        <dsp:cNvPr id="0" name=""/>
        <dsp:cNvSpPr/>
      </dsp:nvSpPr>
      <dsp:spPr>
        <a:xfrm>
          <a:off x="4779798" y="1750860"/>
          <a:ext cx="1460685" cy="664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4926"/>
              </a:lnTo>
              <a:lnTo>
                <a:pt x="1460685" y="6649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64F89-0EA9-5E41-AF73-FFAD603AA28A}">
      <dsp:nvSpPr>
        <dsp:cNvPr id="0" name=""/>
        <dsp:cNvSpPr/>
      </dsp:nvSpPr>
      <dsp:spPr>
        <a:xfrm>
          <a:off x="2878975" y="2777160"/>
          <a:ext cx="151776" cy="1691227"/>
        </a:xfrm>
        <a:custGeom>
          <a:avLst/>
          <a:gdLst/>
          <a:ahLst/>
          <a:cxnLst/>
          <a:rect l="0" t="0" r="0" b="0"/>
          <a:pathLst>
            <a:path>
              <a:moveTo>
                <a:pt x="151776" y="0"/>
              </a:moveTo>
              <a:lnTo>
                <a:pt x="151776" y="1691227"/>
              </a:lnTo>
              <a:lnTo>
                <a:pt x="0" y="1691227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B5671B-0456-CE41-B1BB-FF874ECD9046}">
      <dsp:nvSpPr>
        <dsp:cNvPr id="0" name=""/>
        <dsp:cNvSpPr/>
      </dsp:nvSpPr>
      <dsp:spPr>
        <a:xfrm>
          <a:off x="3030752" y="2777160"/>
          <a:ext cx="151776" cy="664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4926"/>
              </a:lnTo>
              <a:lnTo>
                <a:pt x="151776" y="6649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F9479-E22A-0447-A625-C53991A5AC4C}">
      <dsp:nvSpPr>
        <dsp:cNvPr id="0" name=""/>
        <dsp:cNvSpPr/>
      </dsp:nvSpPr>
      <dsp:spPr>
        <a:xfrm>
          <a:off x="2679280" y="2777160"/>
          <a:ext cx="351471" cy="664926"/>
        </a:xfrm>
        <a:custGeom>
          <a:avLst/>
          <a:gdLst/>
          <a:ahLst/>
          <a:cxnLst/>
          <a:rect l="0" t="0" r="0" b="0"/>
          <a:pathLst>
            <a:path>
              <a:moveTo>
                <a:pt x="351471" y="0"/>
              </a:moveTo>
              <a:lnTo>
                <a:pt x="351471" y="664926"/>
              </a:lnTo>
              <a:lnTo>
                <a:pt x="0" y="6649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4779F3-D386-C749-9226-4485881FDDA1}">
      <dsp:nvSpPr>
        <dsp:cNvPr id="0" name=""/>
        <dsp:cNvSpPr/>
      </dsp:nvSpPr>
      <dsp:spPr>
        <a:xfrm>
          <a:off x="3753498" y="1750860"/>
          <a:ext cx="1026300" cy="664926"/>
        </a:xfrm>
        <a:custGeom>
          <a:avLst/>
          <a:gdLst/>
          <a:ahLst/>
          <a:cxnLst/>
          <a:rect l="0" t="0" r="0" b="0"/>
          <a:pathLst>
            <a:path>
              <a:moveTo>
                <a:pt x="1026300" y="0"/>
              </a:moveTo>
              <a:lnTo>
                <a:pt x="1026300" y="664926"/>
              </a:lnTo>
              <a:lnTo>
                <a:pt x="0" y="664926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392D28-774E-B141-8419-3663929941BE}">
      <dsp:nvSpPr>
        <dsp:cNvPr id="0" name=""/>
        <dsp:cNvSpPr/>
      </dsp:nvSpPr>
      <dsp:spPr>
        <a:xfrm>
          <a:off x="3905275" y="724560"/>
          <a:ext cx="874523" cy="303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776"/>
              </a:lnTo>
              <a:lnTo>
                <a:pt x="874523" y="151776"/>
              </a:lnTo>
              <a:lnTo>
                <a:pt x="874523" y="30355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85C5A-8972-BF48-A10C-4A6E1C0623F2}">
      <dsp:nvSpPr>
        <dsp:cNvPr id="0" name=""/>
        <dsp:cNvSpPr/>
      </dsp:nvSpPr>
      <dsp:spPr>
        <a:xfrm>
          <a:off x="3030752" y="724560"/>
          <a:ext cx="874523" cy="303553"/>
        </a:xfrm>
        <a:custGeom>
          <a:avLst/>
          <a:gdLst/>
          <a:ahLst/>
          <a:cxnLst/>
          <a:rect l="0" t="0" r="0" b="0"/>
          <a:pathLst>
            <a:path>
              <a:moveTo>
                <a:pt x="874523" y="0"/>
              </a:moveTo>
              <a:lnTo>
                <a:pt x="874523" y="151776"/>
              </a:lnTo>
              <a:lnTo>
                <a:pt x="0" y="151776"/>
              </a:lnTo>
              <a:lnTo>
                <a:pt x="0" y="30355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25E1D-2FB2-0744-958A-0A677C016B40}">
      <dsp:nvSpPr>
        <dsp:cNvPr id="0" name=""/>
        <dsp:cNvSpPr/>
      </dsp:nvSpPr>
      <dsp:spPr>
        <a:xfrm>
          <a:off x="2693952" y="1813"/>
          <a:ext cx="2422646" cy="72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3,559,138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rgbClr val="FDFCD5"/>
              </a:solidFill>
            </a:rPr>
            <a:t>Germline</a:t>
          </a:r>
          <a:r>
            <a:rPr lang="en-US" sz="1800" kern="1200" dirty="0" smtClean="0">
              <a:solidFill>
                <a:srgbClr val="FDFCD5"/>
              </a:solidFill>
            </a:rPr>
            <a:t> SNVs</a:t>
          </a:r>
          <a:endParaRPr lang="en-US" sz="1800" kern="1200" dirty="0">
            <a:solidFill>
              <a:srgbClr val="FDFCD5"/>
            </a:solidFill>
          </a:endParaRPr>
        </a:p>
      </dsp:txBody>
      <dsp:txXfrm>
        <a:off x="2693952" y="1813"/>
        <a:ext cx="2422646" cy="722746"/>
      </dsp:txXfrm>
    </dsp:sp>
    <dsp:sp modelId="{D26A750D-95E8-4E45-8FE0-6C51419F6C45}">
      <dsp:nvSpPr>
        <dsp:cNvPr id="0" name=""/>
        <dsp:cNvSpPr/>
      </dsp:nvSpPr>
      <dsp:spPr>
        <a:xfrm>
          <a:off x="2308005" y="1028113"/>
          <a:ext cx="1445493" cy="72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s-IS" sz="1800" kern="1200" dirty="0" smtClean="0">
              <a:solidFill>
                <a:srgbClr val="FF0000"/>
              </a:solidFill>
            </a:rPr>
            <a:t>3,239,212</a:t>
          </a:r>
          <a:endParaRPr lang="en-US" sz="1800" kern="1200" dirty="0" smtClean="0">
            <a:solidFill>
              <a:srgbClr val="FF0000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Common</a:t>
          </a:r>
          <a:r>
            <a:rPr lang="en-US" sz="1800" kern="1200" baseline="0" dirty="0" smtClean="0"/>
            <a:t> SNVs</a:t>
          </a:r>
          <a:endParaRPr lang="en-US" sz="1800" kern="1200" dirty="0"/>
        </a:p>
      </dsp:txBody>
      <dsp:txXfrm>
        <a:off x="2308005" y="1028113"/>
        <a:ext cx="1445493" cy="722746"/>
      </dsp:txXfrm>
    </dsp:sp>
    <dsp:sp modelId="{636C2B90-08BF-164F-83B3-7C9EA093A832}">
      <dsp:nvSpPr>
        <dsp:cNvPr id="0" name=""/>
        <dsp:cNvSpPr/>
      </dsp:nvSpPr>
      <dsp:spPr>
        <a:xfrm>
          <a:off x="4057052" y="1028113"/>
          <a:ext cx="1445493" cy="72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319,925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Rare SNVs</a:t>
          </a:r>
          <a:endParaRPr lang="en-US" sz="1800" kern="1200" dirty="0"/>
        </a:p>
      </dsp:txBody>
      <dsp:txXfrm>
        <a:off x="4057052" y="1028113"/>
        <a:ext cx="1445493" cy="722746"/>
      </dsp:txXfrm>
    </dsp:sp>
    <dsp:sp modelId="{238DB919-A661-684B-8C70-87BA0512083D}">
      <dsp:nvSpPr>
        <dsp:cNvPr id="0" name=""/>
        <dsp:cNvSpPr/>
      </dsp:nvSpPr>
      <dsp:spPr>
        <a:xfrm>
          <a:off x="2308005" y="2054414"/>
          <a:ext cx="1445493" cy="72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1,800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Coding</a:t>
          </a:r>
          <a:endParaRPr lang="en-US" sz="1800" kern="1200" dirty="0"/>
        </a:p>
      </dsp:txBody>
      <dsp:txXfrm>
        <a:off x="2308005" y="2054414"/>
        <a:ext cx="1445493" cy="722746"/>
      </dsp:txXfrm>
    </dsp:sp>
    <dsp:sp modelId="{5CCC93CC-38EB-9D45-9993-DFB1C2A6E57E}">
      <dsp:nvSpPr>
        <dsp:cNvPr id="0" name=""/>
        <dsp:cNvSpPr/>
      </dsp:nvSpPr>
      <dsp:spPr>
        <a:xfrm>
          <a:off x="476464" y="3080714"/>
          <a:ext cx="2202815" cy="72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1,018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Non-synonymous</a:t>
          </a:r>
          <a:endParaRPr lang="en-US" sz="1800" kern="1200" dirty="0"/>
        </a:p>
      </dsp:txBody>
      <dsp:txXfrm>
        <a:off x="476464" y="3080714"/>
        <a:ext cx="2202815" cy="722746"/>
      </dsp:txXfrm>
    </dsp:sp>
    <dsp:sp modelId="{FA4C623A-4D3D-8049-9AD5-45FCDAFAA0A6}">
      <dsp:nvSpPr>
        <dsp:cNvPr id="0" name=""/>
        <dsp:cNvSpPr/>
      </dsp:nvSpPr>
      <dsp:spPr>
        <a:xfrm>
          <a:off x="3182529" y="3080714"/>
          <a:ext cx="1445493" cy="72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733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Synonymous</a:t>
          </a:r>
          <a:endParaRPr lang="en-US" sz="1800" kern="1200" dirty="0"/>
        </a:p>
      </dsp:txBody>
      <dsp:txXfrm>
        <a:off x="3182529" y="3080714"/>
        <a:ext cx="1445493" cy="722746"/>
      </dsp:txXfrm>
    </dsp:sp>
    <dsp:sp modelId="{4958B154-6AF5-CA43-A099-3958D3D62EEA}">
      <dsp:nvSpPr>
        <dsp:cNvPr id="0" name=""/>
        <dsp:cNvSpPr/>
      </dsp:nvSpPr>
      <dsp:spPr>
        <a:xfrm>
          <a:off x="476464" y="4107599"/>
          <a:ext cx="2402510" cy="7215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15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PreMatureStop</a:t>
          </a:r>
          <a:endParaRPr lang="en-US" sz="1400" kern="1200" dirty="0"/>
        </a:p>
      </dsp:txBody>
      <dsp:txXfrm>
        <a:off x="476464" y="4107599"/>
        <a:ext cx="2402510" cy="721575"/>
      </dsp:txXfrm>
    </dsp:sp>
    <dsp:sp modelId="{ECD50986-DF4D-F747-BAAB-57BA6ECB4937}">
      <dsp:nvSpPr>
        <dsp:cNvPr id="0" name=""/>
        <dsp:cNvSpPr/>
      </dsp:nvSpPr>
      <dsp:spPr>
        <a:xfrm>
          <a:off x="6240484" y="2054414"/>
          <a:ext cx="1445493" cy="72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318,125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Non-coding</a:t>
          </a:r>
          <a:endParaRPr lang="en-US" sz="1800" kern="1200" dirty="0"/>
        </a:p>
      </dsp:txBody>
      <dsp:txXfrm>
        <a:off x="6240484" y="2054414"/>
        <a:ext cx="1445493" cy="722746"/>
      </dsp:txXfrm>
    </dsp:sp>
    <dsp:sp modelId="{6C796A16-C688-D548-8F3C-4771EF64B60F}">
      <dsp:nvSpPr>
        <dsp:cNvPr id="0" name=""/>
        <dsp:cNvSpPr/>
      </dsp:nvSpPr>
      <dsp:spPr>
        <a:xfrm>
          <a:off x="4931575" y="3080714"/>
          <a:ext cx="1879878" cy="72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271,499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Non-annotated</a:t>
          </a:r>
          <a:endParaRPr lang="en-US" sz="1800" kern="1200" dirty="0"/>
        </a:p>
      </dsp:txBody>
      <dsp:txXfrm>
        <a:off x="4931575" y="3080714"/>
        <a:ext cx="1879878" cy="722746"/>
      </dsp:txXfrm>
    </dsp:sp>
    <dsp:sp modelId="{578B7710-149C-BA49-8DF4-8117697974DA}">
      <dsp:nvSpPr>
        <dsp:cNvPr id="0" name=""/>
        <dsp:cNvSpPr/>
      </dsp:nvSpPr>
      <dsp:spPr>
        <a:xfrm>
          <a:off x="9395518" y="3080714"/>
          <a:ext cx="1445493" cy="72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46,626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Annotated</a:t>
          </a:r>
          <a:endParaRPr lang="en-US" sz="1800" kern="1200" dirty="0"/>
        </a:p>
      </dsp:txBody>
      <dsp:txXfrm>
        <a:off x="9395518" y="3080714"/>
        <a:ext cx="1445493" cy="722746"/>
      </dsp:txXfrm>
    </dsp:sp>
    <dsp:sp modelId="{24A03848-0027-9647-ACA6-8FA54C6E4EFD}">
      <dsp:nvSpPr>
        <dsp:cNvPr id="0" name=""/>
        <dsp:cNvSpPr/>
      </dsp:nvSpPr>
      <dsp:spPr>
        <a:xfrm>
          <a:off x="7115007" y="4107014"/>
          <a:ext cx="1445493" cy="72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16,097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Enhancer</a:t>
          </a:r>
          <a:endParaRPr lang="en-US" sz="1800" kern="1200" dirty="0"/>
        </a:p>
      </dsp:txBody>
      <dsp:txXfrm>
        <a:off x="7115007" y="4107014"/>
        <a:ext cx="1445493" cy="722746"/>
      </dsp:txXfrm>
    </dsp:sp>
    <dsp:sp modelId="{0B2BE197-4F8F-E04A-ACEE-371C8FD6C77D}">
      <dsp:nvSpPr>
        <dsp:cNvPr id="0" name=""/>
        <dsp:cNvSpPr/>
      </dsp:nvSpPr>
      <dsp:spPr>
        <a:xfrm>
          <a:off x="10270042" y="4107014"/>
          <a:ext cx="1445493" cy="72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3,043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Promoter</a:t>
          </a:r>
          <a:endParaRPr lang="en-US" sz="1800" kern="1200" dirty="0"/>
        </a:p>
      </dsp:txBody>
      <dsp:txXfrm>
        <a:off x="10270042" y="4107014"/>
        <a:ext cx="1445493" cy="722746"/>
      </dsp:txXfrm>
    </dsp:sp>
    <dsp:sp modelId="{19A69162-404E-4F4B-9A16-21E886A3B1F0}">
      <dsp:nvSpPr>
        <dsp:cNvPr id="0" name=""/>
        <dsp:cNvSpPr/>
      </dsp:nvSpPr>
      <dsp:spPr>
        <a:xfrm>
          <a:off x="7115007" y="5133314"/>
          <a:ext cx="2851480" cy="722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0000"/>
              </a:solidFill>
            </a:rPr>
            <a:t>2,501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ncRNA</a:t>
          </a:r>
          <a:r>
            <a:rPr lang="en-US" sz="1800" kern="1200" baseline="0" dirty="0" smtClean="0"/>
            <a:t> </a:t>
          </a:r>
          <a:r>
            <a:rPr lang="en-US" sz="1400" kern="1200" dirty="0" smtClean="0"/>
            <a:t>(</a:t>
          </a:r>
          <a:r>
            <a:rPr lang="en-US" sz="1400" kern="1200" dirty="0" err="1" smtClean="0"/>
            <a:t>miRNA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lincRNA</a:t>
          </a:r>
          <a:r>
            <a:rPr lang="en-US" sz="1400" kern="1200" dirty="0" smtClean="0"/>
            <a:t>, </a:t>
          </a:r>
          <a:r>
            <a:rPr lang="en-US" sz="1400" kern="1200" dirty="0" err="1" smtClean="0"/>
            <a:t>etc</a:t>
          </a:r>
          <a:r>
            <a:rPr lang="en-US" sz="1400" kern="1200" dirty="0" smtClean="0"/>
            <a:t>)</a:t>
          </a:r>
          <a:endParaRPr lang="en-US" sz="1100" kern="1200" dirty="0"/>
        </a:p>
      </dsp:txBody>
      <dsp:txXfrm>
        <a:off x="7115007" y="5133314"/>
        <a:ext cx="2851480" cy="7227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24E27F-F084-2342-9A54-1EF06C97E2CC}">
      <dsp:nvSpPr>
        <dsp:cNvPr id="0" name=""/>
        <dsp:cNvSpPr/>
      </dsp:nvSpPr>
      <dsp:spPr>
        <a:xfrm>
          <a:off x="1334611" y="56574"/>
          <a:ext cx="2715577" cy="2715577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975 </a:t>
          </a:r>
          <a:r>
            <a:rPr lang="en-US" sz="1600" kern="1200" dirty="0" smtClean="0"/>
            <a:t>(975+0)</a:t>
          </a:r>
          <a:endParaRPr lang="en-US" sz="1800" kern="1200" dirty="0"/>
        </a:p>
      </dsp:txBody>
      <dsp:txXfrm>
        <a:off x="1696688" y="531800"/>
        <a:ext cx="1991423" cy="1222010"/>
      </dsp:txXfrm>
    </dsp:sp>
    <dsp:sp modelId="{C3682396-3ABE-E847-89C7-D53CDAD2E329}">
      <dsp:nvSpPr>
        <dsp:cNvPr id="0" name=""/>
        <dsp:cNvSpPr/>
      </dsp:nvSpPr>
      <dsp:spPr>
        <a:xfrm>
          <a:off x="2314482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863</a:t>
          </a:r>
          <a:endParaRPr lang="en-US" sz="2000" kern="1200" dirty="0"/>
        </a:p>
      </dsp:txBody>
      <dsp:txXfrm>
        <a:off x="3144996" y="2455334"/>
        <a:ext cx="1629346" cy="1493567"/>
      </dsp:txXfrm>
    </dsp:sp>
    <dsp:sp modelId="{05D4BD2A-F8AD-854F-8FCF-70DA7D96EE3B}">
      <dsp:nvSpPr>
        <dsp:cNvPr id="0" name=""/>
        <dsp:cNvSpPr/>
      </dsp:nvSpPr>
      <dsp:spPr>
        <a:xfrm>
          <a:off x="354740" y="1753810"/>
          <a:ext cx="2715577" cy="2715577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63,753</a:t>
          </a:r>
          <a:endParaRPr lang="en-US" sz="2000" kern="1200" dirty="0"/>
        </a:p>
      </dsp:txBody>
      <dsp:txXfrm>
        <a:off x="6104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9965B-5B52-7C40-BA62-F56BBDB953A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952CA-A231-894B-A10E-2D64C5CD8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18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lincRNA</a:t>
            </a:r>
            <a:r>
              <a:rPr lang="en-US" dirty="0" smtClean="0"/>
              <a:t>, </a:t>
            </a:r>
            <a:r>
              <a:rPr lang="en-US" dirty="0" err="1" smtClean="0"/>
              <a:t>miRNA</a:t>
            </a:r>
            <a:r>
              <a:rPr lang="en-US" dirty="0" smtClean="0"/>
              <a:t>,  </a:t>
            </a:r>
            <a:r>
              <a:rPr lang="en-US" dirty="0" err="1" smtClean="0"/>
              <a:t>misc_RNA</a:t>
            </a:r>
            <a:r>
              <a:rPr lang="en-US" dirty="0" smtClean="0"/>
              <a:t>, </a:t>
            </a:r>
            <a:r>
              <a:rPr lang="en-US" dirty="0" err="1" smtClean="0"/>
              <a:t>Pseudogene</a:t>
            </a:r>
            <a:r>
              <a:rPr lang="en-US" dirty="0" smtClean="0"/>
              <a:t>， </a:t>
            </a:r>
            <a:r>
              <a:rPr lang="en-US" dirty="0" err="1" smtClean="0"/>
              <a:t>rRNA</a:t>
            </a:r>
            <a:endParaRPr lang="en-US" dirty="0" smtClean="0"/>
          </a:p>
          <a:p>
            <a:r>
              <a:rPr lang="en-US" dirty="0" err="1" smtClean="0"/>
              <a:t>snoRNA，snRNA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lof</a:t>
            </a:r>
            <a:r>
              <a:rPr lang="en-US" dirty="0" smtClean="0"/>
              <a:t> on every mutation</a:t>
            </a:r>
          </a:p>
          <a:p>
            <a:endParaRPr lang="en-US" dirty="0" smtClean="0"/>
          </a:p>
          <a:p>
            <a:r>
              <a:rPr lang="en-US" dirty="0" smtClean="0"/>
              <a:t>total of coding</a:t>
            </a:r>
            <a:r>
              <a:rPr lang="en-US" baseline="0" dirty="0" smtClean="0"/>
              <a:t> number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check 534 number; should be more?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annotated’s</a:t>
            </a:r>
            <a:r>
              <a:rPr lang="en-US" baseline="0" dirty="0" smtClean="0"/>
              <a:t> category (UTR?)</a:t>
            </a:r>
          </a:p>
          <a:p>
            <a:endParaRPr lang="en-US" baseline="0" dirty="0" smtClean="0"/>
          </a:p>
          <a:p>
            <a:r>
              <a:rPr lang="en-US" baseline="0" dirty="0" smtClean="0"/>
              <a:t>rare </a:t>
            </a:r>
            <a:r>
              <a:rPr lang="en-US" baseline="0" dirty="0" err="1" smtClean="0"/>
              <a:t>threshould</a:t>
            </a:r>
            <a:r>
              <a:rPr lang="en-US" baseline="0" dirty="0" smtClean="0"/>
              <a:t> (1/100? 1/1000; 0.5%?)</a:t>
            </a:r>
          </a:p>
          <a:p>
            <a:endParaRPr lang="en-US" baseline="0" dirty="0" smtClean="0"/>
          </a:p>
          <a:p>
            <a:r>
              <a:rPr lang="en-US" baseline="0" dirty="0" smtClean="0"/>
              <a:t>enhancer and promoter number comparison; new paper figure 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952CA-A231-894B-A10E-2D64C5CD88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86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3DDA4-19BC-B14F-88DD-4059B7FE18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647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5A978-F3A1-2D45-AC6E-473FA535DF4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8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293B-455E-7645-96E2-8E9E1B2949F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16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FBE6C-F9C2-6B47-B69C-44E1D550AA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5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B451-A9C3-B442-9FD1-AF43307C19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2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40B04-2FD4-EB4D-B39A-33B25DF4BE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4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2D30-FBEA-834D-A666-2FEBD0AAA6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42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472E-8FD0-E043-901E-9DE6F1A2C4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33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7D70-1556-284E-AC0D-7A9771CA0A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4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643B1-68ED-A241-BC37-10B75F0D67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03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0889-4EC7-2D40-BFCB-A075E7EDF35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E35AED9-1B92-4E46-9C2E-9FA9264B93E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2/17/16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5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6510"/>
            <a:ext cx="10972800" cy="1143000"/>
          </a:xfrm>
        </p:spPr>
        <p:txBody>
          <a:bodyPr/>
          <a:lstStyle/>
          <a:p>
            <a:r>
              <a:rPr lang="en-US" dirty="0" smtClean="0"/>
              <a:t>Individual Z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554816"/>
              </p:ext>
            </p:extLst>
          </p:nvPr>
        </p:nvGraphicFramePr>
        <p:xfrm>
          <a:off x="0" y="971550"/>
          <a:ext cx="12192000" cy="5857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123237" y="1457325"/>
            <a:ext cx="306387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Rare variants: MAF&lt;0.05%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8" y="5972175"/>
            <a:ext cx="284321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Total (</a:t>
            </a:r>
            <a:r>
              <a:rPr lang="en-US" dirty="0" err="1" smtClean="0"/>
              <a:t>PrematureStop</a:t>
            </a:r>
            <a:r>
              <a:rPr lang="en-US" dirty="0" smtClean="0"/>
              <a:t>):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97</a:t>
            </a:r>
          </a:p>
          <a:p>
            <a:pPr algn="ctr"/>
            <a:r>
              <a:rPr lang="en-US" dirty="0" err="1" smtClean="0"/>
              <a:t>Common+Rare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05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444" y="609599"/>
            <a:ext cx="3842656" cy="5929313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4338" y="609598"/>
            <a:ext cx="3811262" cy="5944549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9359900" y="152400"/>
            <a:ext cx="2501900" cy="36933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Rare Noncoding Variants</a:t>
            </a:r>
            <a:endParaRPr lang="en-US" sz="1400" dirty="0">
              <a:solidFill>
                <a:srgbClr val="FFC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4838" y="609598"/>
            <a:ext cx="3930371" cy="5944549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78695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6405567" cy="1143000"/>
          </a:xfrm>
        </p:spPr>
        <p:txBody>
          <a:bodyPr/>
          <a:lstStyle/>
          <a:p>
            <a:r>
              <a:rPr lang="en-US" dirty="0" smtClean="0"/>
              <a:t>Overview &amp; Coding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" y="1784350"/>
            <a:ext cx="6731000" cy="3949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5167" y="287338"/>
            <a:ext cx="4784496" cy="637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04" y="1685926"/>
            <a:ext cx="11336792" cy="50355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09600" y="333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PrematureStop Coding Variants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38133" y="1071560"/>
            <a:ext cx="10972800" cy="4952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97 variants -&gt; 95 genes</a:t>
            </a:r>
          </a:p>
        </p:txBody>
      </p:sp>
    </p:spTree>
    <p:extLst>
      <p:ext uri="{BB962C8B-B14F-4D97-AF65-F5344CB8AC3E}">
        <p14:creationId xmlns:p14="http://schemas.microsoft.com/office/powerpoint/2010/main" val="121392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338"/>
            <a:ext cx="10972800" cy="1143000"/>
          </a:xfrm>
        </p:spPr>
        <p:txBody>
          <a:bodyPr/>
          <a:lstStyle/>
          <a:p>
            <a:r>
              <a:rPr lang="en-US" dirty="0" err="1" smtClean="0"/>
              <a:t>PrematureStop</a:t>
            </a:r>
            <a:r>
              <a:rPr lang="en-US" dirty="0" smtClean="0"/>
              <a:t> Coding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57301"/>
            <a:ext cx="10972800" cy="4952999"/>
          </a:xfrm>
        </p:spPr>
        <p:txBody>
          <a:bodyPr>
            <a:noAutofit/>
          </a:bodyPr>
          <a:lstStyle/>
          <a:p>
            <a:r>
              <a:rPr lang="en-US" sz="2400" dirty="0" smtClean="0"/>
              <a:t>97 variants -&gt; 95 genes</a:t>
            </a:r>
          </a:p>
          <a:p>
            <a:endParaRPr lang="en-US" sz="2400" dirty="0" smtClean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ATXN3</a:t>
            </a:r>
            <a:r>
              <a:rPr lang="en-US" sz="2000" dirty="0" smtClean="0"/>
              <a:t> [</a:t>
            </a:r>
            <a:r>
              <a:rPr lang="en-US" sz="2000" dirty="0" err="1">
                <a:solidFill>
                  <a:srgbClr val="00B0F0"/>
                </a:solidFill>
              </a:rPr>
              <a:t>DNA_repair</a:t>
            </a:r>
            <a:r>
              <a:rPr lang="en-US" sz="2000" dirty="0" smtClean="0"/>
              <a:t>]</a:t>
            </a:r>
          </a:p>
          <a:p>
            <a:pPr lvl="2"/>
            <a:r>
              <a:rPr lang="en-US" sz="1800" dirty="0" err="1"/>
              <a:t>Ataxin</a:t>
            </a:r>
            <a:r>
              <a:rPr lang="en-US" sz="1800" dirty="0"/>
              <a:t> </a:t>
            </a:r>
            <a:r>
              <a:rPr lang="en-US" sz="1800" dirty="0" smtClean="0"/>
              <a:t>3; </a:t>
            </a:r>
            <a:r>
              <a:rPr lang="en-US" sz="1800" dirty="0" err="1"/>
              <a:t>Deubiquitinating</a:t>
            </a:r>
            <a:r>
              <a:rPr lang="en-US" sz="1800" dirty="0"/>
              <a:t> enzyme</a:t>
            </a:r>
            <a:endParaRPr lang="en-US" sz="1800" dirty="0" smtClean="0"/>
          </a:p>
          <a:p>
            <a:pPr lvl="2"/>
            <a:r>
              <a:rPr lang="en-US" sz="1800" dirty="0" err="1" smtClean="0"/>
              <a:t>Akt</a:t>
            </a:r>
            <a:r>
              <a:rPr lang="en-US" sz="1800" dirty="0" smtClean="0"/>
              <a:t> signaling pathway</a:t>
            </a:r>
          </a:p>
          <a:p>
            <a:pPr lvl="2"/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Machado-Joseph disease (neurologic disorder);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</a:rPr>
              <a:t>Parkinsons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 disease; Ataxia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CDH2</a:t>
            </a:r>
            <a:r>
              <a:rPr lang="en-US" sz="2000" dirty="0" smtClean="0"/>
              <a:t> [</a:t>
            </a:r>
            <a:r>
              <a:rPr lang="en-US" sz="2000" dirty="0">
                <a:solidFill>
                  <a:srgbClr val="00B0F0"/>
                </a:solidFill>
              </a:rPr>
              <a:t>actionable</a:t>
            </a:r>
            <a:r>
              <a:rPr lang="en-US" sz="2000" dirty="0" smtClean="0"/>
              <a:t>]</a:t>
            </a:r>
          </a:p>
          <a:p>
            <a:pPr lvl="2"/>
            <a:r>
              <a:rPr lang="en-US" sz="1800" dirty="0"/>
              <a:t>Cadherin </a:t>
            </a:r>
            <a:r>
              <a:rPr lang="en-US" sz="1800" dirty="0" smtClean="0"/>
              <a:t>2; </a:t>
            </a:r>
            <a:r>
              <a:rPr lang="en-US" sz="1800" dirty="0"/>
              <a:t>calcium-dependent cell adhesion </a:t>
            </a:r>
            <a:r>
              <a:rPr lang="en-US" sz="1800" dirty="0" smtClean="0"/>
              <a:t>proteins</a:t>
            </a:r>
          </a:p>
          <a:p>
            <a:pPr lvl="2"/>
            <a:r>
              <a:rPr lang="en-US" sz="1800" dirty="0" smtClean="0"/>
              <a:t>L1CAM interactions; ERK Signaling</a:t>
            </a:r>
          </a:p>
          <a:p>
            <a:pPr lvl="2"/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</a:rPr>
              <a:t>hypoplastic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 left heart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syndrome;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</a:rPr>
              <a:t>pseudomyxoma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b="1" dirty="0" err="1" smtClean="0">
                <a:solidFill>
                  <a:schemeClr val="accent6">
                    <a:lumMod val="75000"/>
                  </a:schemeClr>
                </a:solidFill>
              </a:rPr>
              <a:t>peritonei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; metastasis; tumor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PDE4DIP</a:t>
            </a:r>
            <a:r>
              <a:rPr lang="en-US" sz="2000" dirty="0" smtClean="0"/>
              <a:t> [</a:t>
            </a:r>
            <a:r>
              <a:rPr lang="en-US" sz="2000" dirty="0">
                <a:solidFill>
                  <a:srgbClr val="00B0F0"/>
                </a:solidFill>
              </a:rPr>
              <a:t>cancer</a:t>
            </a:r>
            <a:r>
              <a:rPr lang="en-US" sz="2000" dirty="0" smtClean="0"/>
              <a:t>] —&gt; </a:t>
            </a:r>
            <a:r>
              <a:rPr lang="en-US" sz="2000" b="1" dirty="0" smtClean="0">
                <a:solidFill>
                  <a:srgbClr val="00B050"/>
                </a:solidFill>
              </a:rPr>
              <a:t>Rare variants</a:t>
            </a:r>
          </a:p>
          <a:p>
            <a:pPr lvl="2"/>
            <a:r>
              <a:rPr lang="en-US" sz="1800" dirty="0"/>
              <a:t>Phosphodiesterase 4D Interacting </a:t>
            </a:r>
            <a:r>
              <a:rPr lang="en-US" sz="1800" dirty="0" smtClean="0"/>
              <a:t>Protein; </a:t>
            </a:r>
          </a:p>
          <a:p>
            <a:pPr lvl="2"/>
            <a:r>
              <a:rPr lang="en-US" sz="1800" dirty="0" smtClean="0"/>
              <a:t>anchor </a:t>
            </a:r>
            <a:r>
              <a:rPr lang="en-US" sz="1800" dirty="0"/>
              <a:t>sequestering components of the </a:t>
            </a:r>
            <a:r>
              <a:rPr lang="en-US" sz="1800" dirty="0" err="1"/>
              <a:t>cAMP</a:t>
            </a:r>
            <a:r>
              <a:rPr lang="en-US" sz="1800" dirty="0"/>
              <a:t>-dependent pathway</a:t>
            </a:r>
            <a:endParaRPr lang="en-US" sz="1800" dirty="0" smtClean="0"/>
          </a:p>
          <a:p>
            <a:pPr lvl="2"/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</a:rPr>
              <a:t>myeloproliferative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 disorder (MBD) associated with eosinophilia</a:t>
            </a:r>
            <a:endParaRPr lang="en-US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83000" y="4851400"/>
            <a:ext cx="1409700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30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19492"/>
            <a:ext cx="10972800" cy="1143000"/>
          </a:xfrm>
        </p:spPr>
        <p:txBody>
          <a:bodyPr/>
          <a:lstStyle/>
          <a:p>
            <a:r>
              <a:rPr lang="en-US" dirty="0" smtClean="0"/>
              <a:t>Rare Non-synonymous </a:t>
            </a:r>
            <a:r>
              <a:rPr lang="en-US" dirty="0"/>
              <a:t>C</a:t>
            </a:r>
            <a:r>
              <a:rPr lang="en-US" dirty="0" smtClean="0"/>
              <a:t>oding </a:t>
            </a:r>
            <a:r>
              <a:rPr lang="en-US" dirty="0"/>
              <a:t>V</a:t>
            </a:r>
            <a:r>
              <a:rPr lang="en-US" dirty="0" smtClean="0"/>
              <a:t>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60008"/>
            <a:ext cx="109728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1018 SNVs -&gt; </a:t>
            </a:r>
            <a:r>
              <a:rPr lang="en-US" sz="2400" dirty="0" smtClean="0">
                <a:solidFill>
                  <a:srgbClr val="FF0000"/>
                </a:solidFill>
              </a:rPr>
              <a:t>824</a:t>
            </a:r>
            <a:r>
              <a:rPr lang="en-US" sz="2400" dirty="0" smtClean="0"/>
              <a:t> target genes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676180"/>
              </p:ext>
            </p:extLst>
          </p:nvPr>
        </p:nvGraphicFramePr>
        <p:xfrm>
          <a:off x="2031999" y="1659824"/>
          <a:ext cx="7783513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9642"/>
                <a:gridCol w="52538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</a:t>
                      </a:r>
                      <a:r>
                        <a:rPr lang="en-US" baseline="0" dirty="0" smtClean="0"/>
                        <a:t> Annotation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 Name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Cancer</a:t>
                      </a:r>
                      <a:r>
                        <a:rPr lang="en-US" baseline="0" dirty="0" smtClean="0"/>
                        <a:t>-related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NOTCH2; PDE4DIP; TPR; CRTC3; CDH11; MLLT6;</a:t>
                      </a:r>
                      <a:r>
                        <a:rPr lang="en-US" baseline="0" dirty="0" smtClean="0"/>
                        <a:t> ASXL1; HMGA1; KDM6A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DNA</a:t>
                      </a:r>
                      <a:r>
                        <a:rPr lang="en-US" baseline="0" dirty="0" smtClean="0"/>
                        <a:t> repair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RECQL; RAD51; PPM1D; XRCC1; AP1B1; FANCI; PTPRH; RBBP7; SLX4; POLR2A; DCLRE1C; ANKLE1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Cancer &amp; DNA repair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ATM</a:t>
                      </a:r>
                      <a:r>
                        <a:rPr lang="en-US" dirty="0" smtClean="0"/>
                        <a:t>;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PMS2</a:t>
                      </a:r>
                      <a:r>
                        <a:rPr lang="en-US" dirty="0" smtClean="0"/>
                        <a:t>;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ERCC5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Actionable 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ATM</a:t>
                      </a:r>
                      <a:r>
                        <a:rPr lang="en-US" dirty="0" smtClean="0"/>
                        <a:t>;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KDM6A</a:t>
                      </a:r>
                      <a:r>
                        <a:rPr lang="en-US" dirty="0" smtClean="0"/>
                        <a:t>;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INSR</a:t>
                      </a:r>
                      <a:r>
                        <a:rPr lang="en-US" dirty="0" smtClean="0"/>
                        <a:t>;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FOXP4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4166835"/>
            <a:ext cx="108839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ATM</a:t>
            </a:r>
            <a:r>
              <a:rPr lang="en-US" dirty="0" smtClean="0"/>
              <a:t>: </a:t>
            </a:r>
            <a:r>
              <a:rPr lang="en-US" dirty="0"/>
              <a:t>Serine/Threonine </a:t>
            </a:r>
            <a:r>
              <a:rPr lang="en-US" dirty="0" smtClean="0"/>
              <a:t>Kinase; Regulator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p53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BRCA1</a:t>
            </a:r>
            <a:r>
              <a:rPr lang="en-US" dirty="0" smtClean="0"/>
              <a:t>; </a:t>
            </a:r>
            <a:r>
              <a:rPr lang="en-US" dirty="0"/>
              <a:t>leukemia; ataxia-telangiectasia; breast cancer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PMS2</a:t>
            </a:r>
            <a:r>
              <a:rPr lang="en-US" dirty="0" smtClean="0"/>
              <a:t>: Direct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p53</a:t>
            </a:r>
            <a:r>
              <a:rPr lang="en-US" dirty="0"/>
              <a:t> </a:t>
            </a:r>
            <a:r>
              <a:rPr lang="en-US" dirty="0" smtClean="0"/>
              <a:t>effectors; mismatch </a:t>
            </a:r>
            <a:r>
              <a:rPr lang="en-US" dirty="0"/>
              <a:t>repair cancer </a:t>
            </a:r>
            <a:r>
              <a:rPr lang="en-US" dirty="0" smtClean="0"/>
              <a:t>syndrome; colorectal cancer; hereditary </a:t>
            </a:r>
            <a:r>
              <a:rPr lang="en-US" dirty="0" err="1" smtClean="0"/>
              <a:t>nonpolyposis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ERCC5</a:t>
            </a:r>
            <a:r>
              <a:rPr lang="en-US" dirty="0" smtClean="0"/>
              <a:t>: </a:t>
            </a:r>
            <a:r>
              <a:rPr lang="en-US" dirty="0" err="1" smtClean="0"/>
              <a:t>Chks</a:t>
            </a:r>
            <a:r>
              <a:rPr lang="en-US" dirty="0" smtClean="0"/>
              <a:t> </a:t>
            </a:r>
            <a:r>
              <a:rPr lang="en-US" dirty="0"/>
              <a:t>in Checkpoint </a:t>
            </a:r>
            <a:r>
              <a:rPr lang="en-US" dirty="0" smtClean="0"/>
              <a:t>Regulation; DNA Repair</a:t>
            </a:r>
            <a:r>
              <a:rPr lang="en-US" dirty="0"/>
              <a:t>; </a:t>
            </a:r>
            <a:r>
              <a:rPr lang="en-US" dirty="0" err="1"/>
              <a:t>xeroderma</a:t>
            </a:r>
            <a:r>
              <a:rPr lang="en-US" dirty="0"/>
              <a:t> </a:t>
            </a:r>
            <a:r>
              <a:rPr lang="en-US" dirty="0" err="1" smtClean="0"/>
              <a:t>pigmentosum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KDM6A</a:t>
            </a:r>
            <a:r>
              <a:rPr lang="en-US" dirty="0"/>
              <a:t>:  Transcriptional </a:t>
            </a:r>
            <a:r>
              <a:rPr lang="en-US" dirty="0" err="1"/>
              <a:t>misregulation</a:t>
            </a:r>
            <a:r>
              <a:rPr lang="en-US" dirty="0"/>
              <a:t> in </a:t>
            </a:r>
            <a:r>
              <a:rPr lang="en-US" dirty="0" smtClean="0"/>
              <a:t>cancer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INSR</a:t>
            </a:r>
            <a:r>
              <a:rPr lang="en-US" dirty="0"/>
              <a:t>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Insulin Receptor</a:t>
            </a:r>
            <a:r>
              <a:rPr lang="en-US" dirty="0"/>
              <a:t>; PI3K-Akt signaling </a:t>
            </a:r>
            <a:r>
              <a:rPr lang="en-US" dirty="0" smtClean="0"/>
              <a:t>pathway; GPCR Pathway; Diabetes mellitus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FOXP4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Transcriptional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repressor </a:t>
            </a:r>
            <a:r>
              <a:rPr lang="en-US" dirty="0"/>
              <a:t>that represses lung-specific </a:t>
            </a:r>
            <a:r>
              <a:rPr lang="en-US" dirty="0" smtClean="0"/>
              <a:t>expression</a:t>
            </a:r>
          </a:p>
        </p:txBody>
      </p:sp>
    </p:spTree>
    <p:extLst>
      <p:ext uri="{BB962C8B-B14F-4D97-AF65-F5344CB8AC3E}">
        <p14:creationId xmlns:p14="http://schemas.microsoft.com/office/powerpoint/2010/main" val="55191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Annotation of Rare Noncoding Variants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ENCODE Annotation                                   </a:t>
            </a: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Target Gene-level Analysis</a:t>
            </a:r>
          </a:p>
          <a:p>
            <a:pPr lvl="1"/>
            <a:r>
              <a:rPr lang="en-US" sz="1800" dirty="0" smtClean="0"/>
              <a:t>promoter &amp; distal regulatory module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2444750"/>
            <a:ext cx="6134100" cy="33401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90600" y="5969000"/>
            <a:ext cx="4457700" cy="73866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400" dirty="0"/>
              <a:t>TFP - transcription factor binding </a:t>
            </a:r>
            <a:r>
              <a:rPr lang="en-US" sz="1400" dirty="0" smtClean="0"/>
              <a:t>peak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 dirty="0" smtClean="0"/>
              <a:t>TFM </a:t>
            </a:r>
            <a:r>
              <a:rPr lang="en-US" sz="1400" dirty="0"/>
              <a:t>- transcription factor bound motifs in peak </a:t>
            </a:r>
            <a:r>
              <a:rPr lang="en-US" sz="1400" dirty="0" smtClean="0"/>
              <a:t>regions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 dirty="0" smtClean="0"/>
              <a:t>DHS </a:t>
            </a:r>
            <a:r>
              <a:rPr lang="en-US" sz="1400" dirty="0"/>
              <a:t>- DNase1 hypersensitive sites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650" y="2656682"/>
            <a:ext cx="50419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46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Annotation of Rare Noncoding Variants</a:t>
            </a:r>
            <a:endParaRPr lang="en-US" sz="3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51479160"/>
              </p:ext>
            </p:extLst>
          </p:nvPr>
        </p:nvGraphicFramePr>
        <p:xfrm>
          <a:off x="355600" y="1600200"/>
          <a:ext cx="5384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9 variants -&gt; </a:t>
            </a:r>
            <a:r>
              <a:rPr lang="en-US" sz="2000" dirty="0" smtClean="0">
                <a:solidFill>
                  <a:srgbClr val="FF0000"/>
                </a:solidFill>
              </a:rPr>
              <a:t>11</a:t>
            </a:r>
            <a:r>
              <a:rPr lang="en-US" sz="2000" dirty="0" smtClean="0"/>
              <a:t> target genes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62200" y="1727081"/>
            <a:ext cx="166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Motif change (Gain &amp; Break)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38250" y="5270499"/>
            <a:ext cx="1282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Target gene is a hub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71900" y="5270499"/>
            <a:ext cx="1308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n sensitive regions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66950" y="3568700"/>
            <a:ext cx="50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817</a:t>
            </a:r>
            <a:endParaRPr lang="en-US" sz="1600"/>
          </a:p>
        </p:txBody>
      </p:sp>
      <p:sp>
        <p:nvSpPr>
          <p:cNvPr id="15" name="TextBox 14"/>
          <p:cNvSpPr txBox="1"/>
          <p:nvPr/>
        </p:nvSpPr>
        <p:spPr>
          <a:xfrm>
            <a:off x="2882900" y="4611587"/>
            <a:ext cx="50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374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517900" y="3568700"/>
            <a:ext cx="50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14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940050" y="3945354"/>
            <a:ext cx="1587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srgbClr val="FF0000"/>
                </a:solidFill>
              </a:rPr>
              <a:t>9</a:t>
            </a:r>
            <a:endParaRPr lang="en-US" sz="1600" b="1">
              <a:solidFill>
                <a:srgbClr val="FF0000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97600" y="2188474"/>
            <a:ext cx="5866946" cy="334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24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b="22260"/>
          <a:stretch/>
        </p:blipFill>
        <p:spPr>
          <a:xfrm>
            <a:off x="3027418" y="152400"/>
            <a:ext cx="6319781" cy="28829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08" y="3330576"/>
            <a:ext cx="5740400" cy="3390900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10172700" y="152400"/>
            <a:ext cx="1409700" cy="46166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000"/>
                </a:solidFill>
              </a:rPr>
              <a:t>Overview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7308" y="3343276"/>
            <a:ext cx="5715000" cy="3378200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16805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FC772-194F-1D4B-9341-F17C83A77D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1" y="704850"/>
            <a:ext cx="3809999" cy="5908676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9515"/>
          <a:stretch/>
        </p:blipFill>
        <p:spPr>
          <a:xfrm>
            <a:off x="4064000" y="706716"/>
            <a:ext cx="3759200" cy="5906810"/>
          </a:xfrm>
          <a:prstGeom prst="rect">
            <a:avLst/>
          </a:prstGeom>
          <a:ln>
            <a:solidFill>
              <a:srgbClr val="FFC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9906000" y="152400"/>
            <a:ext cx="1828800" cy="4001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000"/>
                </a:solidFill>
              </a:rPr>
              <a:t>Coding Variants</a:t>
            </a:r>
            <a:endParaRPr lang="en-US" sz="1600" dirty="0">
              <a:solidFill>
                <a:srgbClr val="FFC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b="11971"/>
          <a:stretch/>
        </p:blipFill>
        <p:spPr>
          <a:xfrm>
            <a:off x="7942341" y="731010"/>
            <a:ext cx="3927317" cy="5869816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207049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</TotalTime>
  <Words>360</Words>
  <Application>Microsoft Macintosh PowerPoint</Application>
  <PresentationFormat>Widescreen</PresentationFormat>
  <Paragraphs>127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Arial</vt:lpstr>
      <vt:lpstr>1_Office Theme</vt:lpstr>
      <vt:lpstr>Individual Z Overview</vt:lpstr>
      <vt:lpstr>Overview &amp; Coding Variants</vt:lpstr>
      <vt:lpstr>PowerPoint Presentation</vt:lpstr>
      <vt:lpstr>PrematureStop Coding Variants</vt:lpstr>
      <vt:lpstr>Rare Non-synonymous Coding Variants</vt:lpstr>
      <vt:lpstr>Annotation of Rare Noncoding Variants</vt:lpstr>
      <vt:lpstr>Annotation of Rare Noncoding Variants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Xiaotong Li</dc:creator>
  <cp:lastModifiedBy>Xiaotong Li</cp:lastModifiedBy>
  <cp:revision>213</cp:revision>
  <dcterms:created xsi:type="dcterms:W3CDTF">2016-02-04T17:13:12Z</dcterms:created>
  <dcterms:modified xsi:type="dcterms:W3CDTF">2016-02-17T20:09:24Z</dcterms:modified>
</cp:coreProperties>
</file>