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8" r:id="rId2"/>
    <p:sldId id="264" r:id="rId3"/>
    <p:sldId id="265" r:id="rId4"/>
    <p:sldId id="266" r:id="rId5"/>
    <p:sldId id="269" r:id="rId6"/>
    <p:sldId id="267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/>
    <p:restoredTop sz="88562"/>
  </p:normalViewPr>
  <p:slideViewPr>
    <p:cSldViewPr snapToGrid="0" snapToObjects="1">
      <p:cViewPr>
        <p:scale>
          <a:sx n="90" d="100"/>
          <a:sy n="90" d="100"/>
        </p:scale>
        <p:origin x="888" y="136"/>
      </p:cViewPr>
      <p:guideLst/>
    </p:cSldViewPr>
  </p:slideViewPr>
  <p:notesTextViewPr>
    <p:cViewPr>
      <p:scale>
        <a:sx n="1" d="1"/>
        <a:sy n="1" d="1"/>
      </p:scale>
      <p:origin x="0" y="-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2889D-BAD8-154E-9C20-164C11A8AFE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09BB6-7682-B943-8317-BCB5E0E3A59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3,564,593</a:t>
          </a:r>
        </a:p>
        <a:p>
          <a:r>
            <a:rPr lang="en-US" sz="1800" dirty="0" err="1" smtClean="0">
              <a:solidFill>
                <a:srgbClr val="FDFCD5"/>
              </a:solidFill>
            </a:rPr>
            <a:t>Germline</a:t>
          </a:r>
          <a:r>
            <a:rPr lang="en-US" sz="1800" dirty="0" smtClean="0">
              <a:solidFill>
                <a:srgbClr val="FDFCD5"/>
              </a:solidFill>
            </a:rPr>
            <a:t> SNPs</a:t>
          </a:r>
          <a:endParaRPr lang="en-US" sz="1800" dirty="0">
            <a:solidFill>
              <a:srgbClr val="FDFCD5"/>
            </a:solidFill>
          </a:endParaRPr>
        </a:p>
      </dgm:t>
    </dgm:pt>
    <dgm:pt modelId="{70A58776-1A80-7344-A634-32275E46C873}" type="parTrans" cxnId="{CB62794E-1B5F-3841-B7A0-FA5C8AA5FE9D}">
      <dgm:prSet/>
      <dgm:spPr/>
      <dgm:t>
        <a:bodyPr/>
        <a:lstStyle/>
        <a:p>
          <a:endParaRPr lang="en-US" sz="1800"/>
        </a:p>
      </dgm:t>
    </dgm:pt>
    <dgm:pt modelId="{501AE5BE-9D5F-134E-A846-442F8B528BAB}" type="sibTrans" cxnId="{CB62794E-1B5F-3841-B7A0-FA5C8AA5FE9D}">
      <dgm:prSet/>
      <dgm:spPr/>
      <dgm:t>
        <a:bodyPr/>
        <a:lstStyle/>
        <a:p>
          <a:endParaRPr lang="en-US" sz="1800"/>
        </a:p>
      </dgm:t>
    </dgm:pt>
    <dgm:pt modelId="{C95A3B66-1020-0744-B126-BC9D87EBF529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3,327,521</a:t>
          </a:r>
        </a:p>
        <a:p>
          <a:r>
            <a:rPr lang="en-US" sz="1800" dirty="0" smtClean="0"/>
            <a:t>Common</a:t>
          </a:r>
          <a:r>
            <a:rPr lang="en-US" sz="1800" baseline="0" dirty="0" smtClean="0"/>
            <a:t> SNPs</a:t>
          </a:r>
          <a:endParaRPr lang="en-US" sz="1800" dirty="0"/>
        </a:p>
      </dgm:t>
    </dgm:pt>
    <dgm:pt modelId="{9D145FB8-97B9-1141-8969-ED9AED9C8633}" type="parTrans" cxnId="{B47D3722-3782-EE4A-8BCC-D1383C17CEEF}">
      <dgm:prSet/>
      <dgm:spPr/>
      <dgm:t>
        <a:bodyPr/>
        <a:lstStyle/>
        <a:p>
          <a:endParaRPr lang="en-US" sz="1800"/>
        </a:p>
      </dgm:t>
    </dgm:pt>
    <dgm:pt modelId="{D57B2A73-371F-3D45-A054-29BA44AD34CE}" type="sibTrans" cxnId="{B47D3722-3782-EE4A-8BCC-D1383C17CEEF}">
      <dgm:prSet/>
      <dgm:spPr/>
      <dgm:t>
        <a:bodyPr/>
        <a:lstStyle/>
        <a:p>
          <a:endParaRPr lang="en-US" sz="1800"/>
        </a:p>
      </dgm:t>
    </dgm:pt>
    <dgm:pt modelId="{48BCF35C-8377-974E-8A7D-FA4CBC6F110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237,072</a:t>
          </a:r>
        </a:p>
        <a:p>
          <a:r>
            <a:rPr lang="en-US" sz="1800" dirty="0" smtClean="0"/>
            <a:t>Rare SNPs</a:t>
          </a:r>
          <a:endParaRPr lang="en-US" sz="1800" dirty="0"/>
        </a:p>
      </dgm:t>
    </dgm:pt>
    <dgm:pt modelId="{0126D7E6-5419-374A-A846-EDA2982181F5}" type="parTrans" cxnId="{A55A5749-E180-1A4F-85F8-3F9468D0FB6E}">
      <dgm:prSet/>
      <dgm:spPr/>
      <dgm:t>
        <a:bodyPr/>
        <a:lstStyle/>
        <a:p>
          <a:endParaRPr lang="en-US" sz="1800"/>
        </a:p>
      </dgm:t>
    </dgm:pt>
    <dgm:pt modelId="{82EA83F5-9249-8A4B-A7C8-F5859464B78F}" type="sibTrans" cxnId="{A55A5749-E180-1A4F-85F8-3F9468D0FB6E}">
      <dgm:prSet/>
      <dgm:spPr/>
      <dgm:t>
        <a:bodyPr/>
        <a:lstStyle/>
        <a:p>
          <a:endParaRPr lang="en-US" sz="1800"/>
        </a:p>
      </dgm:t>
    </dgm:pt>
    <dgm:pt modelId="{403D205A-9406-3A46-8215-5C2F09FE569C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894</a:t>
          </a:r>
        </a:p>
        <a:p>
          <a:r>
            <a:rPr lang="en-US" sz="1800" dirty="0" smtClean="0"/>
            <a:t>Coding</a:t>
          </a:r>
          <a:endParaRPr lang="en-US" sz="1800" dirty="0"/>
        </a:p>
      </dgm:t>
    </dgm:pt>
    <dgm:pt modelId="{E2F48E5D-89AE-1D4C-8045-70F40863AAB3}" type="parTrans" cxnId="{AF6EF235-592D-6440-A51D-5B7441D4178D}">
      <dgm:prSet/>
      <dgm:spPr/>
      <dgm:t>
        <a:bodyPr/>
        <a:lstStyle/>
        <a:p>
          <a:endParaRPr lang="en-US" sz="1800"/>
        </a:p>
      </dgm:t>
    </dgm:pt>
    <dgm:pt modelId="{0A0D44F0-91B3-4A46-B13C-284359EC8739}" type="sibTrans" cxnId="{AF6EF235-592D-6440-A51D-5B7441D4178D}">
      <dgm:prSet/>
      <dgm:spPr/>
      <dgm:t>
        <a:bodyPr/>
        <a:lstStyle/>
        <a:p>
          <a:endParaRPr lang="en-US" sz="1800"/>
        </a:p>
      </dgm:t>
    </dgm:pt>
    <dgm:pt modelId="{49157402-A1CF-F247-AB02-A87E6BAF7F92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236,178</a:t>
          </a:r>
        </a:p>
        <a:p>
          <a:r>
            <a:rPr lang="en-US" sz="1800" dirty="0" smtClean="0"/>
            <a:t>Non-coding</a:t>
          </a:r>
          <a:endParaRPr lang="en-US" sz="1800" dirty="0"/>
        </a:p>
      </dgm:t>
    </dgm:pt>
    <dgm:pt modelId="{103C2050-26BA-2F47-BFB9-4A5B92C8FBB8}" type="parTrans" cxnId="{F18D1B93-910E-3D4D-B559-AD7D0462F835}">
      <dgm:prSet/>
      <dgm:spPr/>
      <dgm:t>
        <a:bodyPr/>
        <a:lstStyle/>
        <a:p>
          <a:endParaRPr lang="en-US" sz="1800"/>
        </a:p>
      </dgm:t>
    </dgm:pt>
    <dgm:pt modelId="{43F00FFE-5FF9-8940-9D2F-0E07E84D7205}" type="sibTrans" cxnId="{F18D1B93-910E-3D4D-B559-AD7D0462F835}">
      <dgm:prSet/>
      <dgm:spPr/>
      <dgm:t>
        <a:bodyPr/>
        <a:lstStyle/>
        <a:p>
          <a:endParaRPr lang="en-US" sz="1800"/>
        </a:p>
      </dgm:t>
    </dgm:pt>
    <dgm:pt modelId="{7D3B0B64-1EE1-3545-8CD1-07EA837A081E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332</a:t>
          </a:r>
        </a:p>
        <a:p>
          <a:r>
            <a:rPr lang="en-US" sz="1800" dirty="0" smtClean="0"/>
            <a:t>Synonymous</a:t>
          </a:r>
          <a:endParaRPr lang="en-US" sz="1800" dirty="0"/>
        </a:p>
      </dgm:t>
    </dgm:pt>
    <dgm:pt modelId="{6060D20F-4220-7644-8209-F959F106E640}" type="parTrans" cxnId="{1063A2EB-9357-804E-B790-1934FFEF1A7E}">
      <dgm:prSet/>
      <dgm:spPr/>
      <dgm:t>
        <a:bodyPr/>
        <a:lstStyle/>
        <a:p>
          <a:endParaRPr lang="en-US" sz="1800"/>
        </a:p>
      </dgm:t>
    </dgm:pt>
    <dgm:pt modelId="{C6FF9619-2602-8B4E-90D7-4D862A6B9AFA}" type="sibTrans" cxnId="{1063A2EB-9357-804E-B790-1934FFEF1A7E}">
      <dgm:prSet/>
      <dgm:spPr/>
      <dgm:t>
        <a:bodyPr/>
        <a:lstStyle/>
        <a:p>
          <a:endParaRPr lang="en-US" sz="1800"/>
        </a:p>
      </dgm:t>
    </dgm:pt>
    <dgm:pt modelId="{568CFB1B-8AA9-CB40-BBDD-A22965342979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534</a:t>
          </a:r>
        </a:p>
        <a:p>
          <a:r>
            <a:rPr lang="en-US" sz="1800" dirty="0" smtClean="0"/>
            <a:t>Non-synonymous</a:t>
          </a:r>
          <a:endParaRPr lang="en-US" sz="1800" dirty="0"/>
        </a:p>
      </dgm:t>
    </dgm:pt>
    <dgm:pt modelId="{EE3539C3-6DA7-1E4A-B29B-46A168DE409C}" type="parTrans" cxnId="{5E8246FC-23EE-C840-864A-50CB77EE09A0}">
      <dgm:prSet/>
      <dgm:spPr/>
      <dgm:t>
        <a:bodyPr/>
        <a:lstStyle/>
        <a:p>
          <a:endParaRPr lang="en-US" sz="1800"/>
        </a:p>
      </dgm:t>
    </dgm:pt>
    <dgm:pt modelId="{63A2B199-990C-D245-A22C-6BC918087737}" type="sibTrans" cxnId="{5E8246FC-23EE-C840-864A-50CB77EE09A0}">
      <dgm:prSet/>
      <dgm:spPr/>
      <dgm:t>
        <a:bodyPr/>
        <a:lstStyle/>
        <a:p>
          <a:endParaRPr lang="en-US" sz="1800"/>
        </a:p>
      </dgm:t>
    </dgm:pt>
    <dgm:pt modelId="{C25FEDBF-3A5D-404F-8E2D-01F137A38C6A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205,200</a:t>
          </a:r>
        </a:p>
        <a:p>
          <a:r>
            <a:rPr lang="en-US" sz="1800" dirty="0" smtClean="0"/>
            <a:t>Non-annotated</a:t>
          </a:r>
          <a:endParaRPr lang="en-US" sz="1800" dirty="0"/>
        </a:p>
      </dgm:t>
    </dgm:pt>
    <dgm:pt modelId="{CA245539-5230-B74C-9123-9EF2C1A7BD8B}" type="parTrans" cxnId="{7AACFF5B-B4F5-334C-9F09-0FE3F1D7CDD3}">
      <dgm:prSet/>
      <dgm:spPr/>
      <dgm:t>
        <a:bodyPr/>
        <a:lstStyle/>
        <a:p>
          <a:endParaRPr lang="en-US" sz="1800"/>
        </a:p>
      </dgm:t>
    </dgm:pt>
    <dgm:pt modelId="{C8961A69-8718-F04A-BA23-7265D12A73B8}" type="sibTrans" cxnId="{7AACFF5B-B4F5-334C-9F09-0FE3F1D7CDD3}">
      <dgm:prSet/>
      <dgm:spPr/>
      <dgm:t>
        <a:bodyPr/>
        <a:lstStyle/>
        <a:p>
          <a:endParaRPr lang="en-US" sz="1800"/>
        </a:p>
      </dgm:t>
    </dgm:pt>
    <dgm:pt modelId="{F5A59BCC-737A-D748-9416-A99A9B09535E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30,978</a:t>
          </a:r>
        </a:p>
        <a:p>
          <a:r>
            <a:rPr lang="en-US" sz="1800" dirty="0" smtClean="0"/>
            <a:t>Annotated</a:t>
          </a:r>
          <a:endParaRPr lang="en-US" sz="1800" dirty="0"/>
        </a:p>
      </dgm:t>
    </dgm:pt>
    <dgm:pt modelId="{5529087C-CCDA-C940-A63A-BF8084FFE115}" type="parTrans" cxnId="{A10CFD95-AB49-044D-8FF1-9F456242EC5F}">
      <dgm:prSet/>
      <dgm:spPr/>
      <dgm:t>
        <a:bodyPr/>
        <a:lstStyle/>
        <a:p>
          <a:endParaRPr lang="en-US" sz="1800"/>
        </a:p>
      </dgm:t>
    </dgm:pt>
    <dgm:pt modelId="{3F5A6779-F5A1-AB4C-9951-6EEFE74B9A70}" type="sibTrans" cxnId="{A10CFD95-AB49-044D-8FF1-9F456242EC5F}">
      <dgm:prSet/>
      <dgm:spPr/>
      <dgm:t>
        <a:bodyPr/>
        <a:lstStyle/>
        <a:p>
          <a:endParaRPr lang="en-US" sz="1800"/>
        </a:p>
      </dgm:t>
    </dgm:pt>
    <dgm:pt modelId="{7F81A2EC-117B-AD4C-8D55-E06427943067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10</a:t>
          </a:r>
        </a:p>
        <a:p>
          <a:r>
            <a:rPr lang="en-US" sz="1800" dirty="0" err="1" smtClean="0"/>
            <a:t>LoF</a:t>
          </a:r>
          <a:r>
            <a:rPr lang="en-US" sz="1800" baseline="0" dirty="0" smtClean="0"/>
            <a:t> </a:t>
          </a:r>
          <a:r>
            <a:rPr lang="en-US" sz="1400" dirty="0" smtClean="0"/>
            <a:t>(</a:t>
          </a:r>
          <a:r>
            <a:rPr lang="en-US" sz="1400" dirty="0" err="1" smtClean="0"/>
            <a:t>PreMatureStop</a:t>
          </a:r>
          <a:r>
            <a:rPr lang="en-US" sz="1400" dirty="0" smtClean="0"/>
            <a:t>)</a:t>
          </a:r>
          <a:endParaRPr lang="en-US" sz="1400" dirty="0"/>
        </a:p>
      </dgm:t>
    </dgm:pt>
    <dgm:pt modelId="{68F89455-249D-CB4D-890B-B756F85F2544}" type="parTrans" cxnId="{3B14733D-D5D0-EA43-9BB5-BC138B4F1BE5}">
      <dgm:prSet/>
      <dgm:spPr/>
      <dgm:t>
        <a:bodyPr/>
        <a:lstStyle/>
        <a:p>
          <a:endParaRPr lang="en-US" sz="1800"/>
        </a:p>
      </dgm:t>
    </dgm:pt>
    <dgm:pt modelId="{30F50BF7-9BBE-0245-9D10-25FF2E9DD1AE}" type="sibTrans" cxnId="{3B14733D-D5D0-EA43-9BB5-BC138B4F1BE5}">
      <dgm:prSet/>
      <dgm:spPr/>
      <dgm:t>
        <a:bodyPr/>
        <a:lstStyle/>
        <a:p>
          <a:endParaRPr lang="en-US" sz="1800"/>
        </a:p>
      </dgm:t>
    </dgm:pt>
    <dgm:pt modelId="{E4738CF9-63B5-D849-9D7B-4420AA3ECD08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10,070</a:t>
          </a:r>
        </a:p>
        <a:p>
          <a:r>
            <a:rPr lang="en-US" sz="1800" dirty="0" smtClean="0"/>
            <a:t>Enhancer</a:t>
          </a:r>
          <a:endParaRPr lang="en-US" sz="1800" dirty="0"/>
        </a:p>
      </dgm:t>
    </dgm:pt>
    <dgm:pt modelId="{6D8639F7-9A36-CB41-8FFF-332061E4A357}" type="parTrans" cxnId="{342DF3DC-7898-6443-83B8-C97B7D9F480D}">
      <dgm:prSet/>
      <dgm:spPr/>
      <dgm:t>
        <a:bodyPr/>
        <a:lstStyle/>
        <a:p>
          <a:endParaRPr lang="en-US" sz="1800"/>
        </a:p>
      </dgm:t>
    </dgm:pt>
    <dgm:pt modelId="{5E3A1994-9734-DB41-A751-D0DEA1BCB19C}" type="sibTrans" cxnId="{342DF3DC-7898-6443-83B8-C97B7D9F480D}">
      <dgm:prSet/>
      <dgm:spPr/>
      <dgm:t>
        <a:bodyPr/>
        <a:lstStyle/>
        <a:p>
          <a:endParaRPr lang="en-US" sz="1800"/>
        </a:p>
      </dgm:t>
    </dgm:pt>
    <dgm:pt modelId="{ADD72F09-42D3-5743-A911-90E1B010680E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1,919</a:t>
          </a:r>
        </a:p>
        <a:p>
          <a:r>
            <a:rPr lang="en-US" sz="1800" dirty="0" smtClean="0"/>
            <a:t>Promoter</a:t>
          </a:r>
          <a:endParaRPr lang="en-US" sz="1800" dirty="0"/>
        </a:p>
      </dgm:t>
    </dgm:pt>
    <dgm:pt modelId="{4F835BCA-773B-F64C-9069-3314926A54FD}" type="parTrans" cxnId="{0B9D856C-46B7-224B-B2E7-5E772F810E24}">
      <dgm:prSet/>
      <dgm:spPr/>
      <dgm:t>
        <a:bodyPr/>
        <a:lstStyle/>
        <a:p>
          <a:endParaRPr lang="en-US" sz="1800"/>
        </a:p>
      </dgm:t>
    </dgm:pt>
    <dgm:pt modelId="{82CFBDE6-5F54-8744-804C-C93214964581}" type="sibTrans" cxnId="{0B9D856C-46B7-224B-B2E7-5E772F810E24}">
      <dgm:prSet/>
      <dgm:spPr/>
      <dgm:t>
        <a:bodyPr/>
        <a:lstStyle/>
        <a:p>
          <a:endParaRPr lang="en-US" sz="1800"/>
        </a:p>
      </dgm:t>
    </dgm:pt>
    <dgm:pt modelId="{1AFDD55B-3011-7A4A-8619-E55A6AF52470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2,075</a:t>
          </a:r>
        </a:p>
        <a:p>
          <a:r>
            <a:rPr lang="en-US" sz="1800" dirty="0" err="1" smtClean="0"/>
            <a:t>ncRNA</a:t>
          </a:r>
          <a:r>
            <a:rPr lang="en-US" sz="1800" baseline="0" dirty="0" smtClean="0"/>
            <a:t> </a:t>
          </a:r>
          <a:r>
            <a:rPr lang="en-US" sz="1400" dirty="0" smtClean="0"/>
            <a:t>(</a:t>
          </a:r>
          <a:r>
            <a:rPr lang="en-US" sz="1400" dirty="0" err="1" smtClean="0"/>
            <a:t>miRNA</a:t>
          </a:r>
          <a:r>
            <a:rPr lang="en-US" sz="1400" dirty="0" smtClean="0"/>
            <a:t>, </a:t>
          </a:r>
          <a:r>
            <a:rPr lang="en-US" sz="1400" dirty="0" err="1" smtClean="0"/>
            <a:t>lincRNA</a:t>
          </a:r>
          <a:r>
            <a:rPr lang="en-US" sz="1400" dirty="0" smtClean="0"/>
            <a:t>, </a:t>
          </a:r>
          <a:r>
            <a:rPr lang="en-US" sz="1400" dirty="0" err="1" smtClean="0"/>
            <a:t>etc</a:t>
          </a:r>
          <a:r>
            <a:rPr lang="en-US" sz="1400" dirty="0" smtClean="0"/>
            <a:t>)</a:t>
          </a:r>
          <a:endParaRPr lang="en-US" sz="1100" dirty="0"/>
        </a:p>
      </dgm:t>
    </dgm:pt>
    <dgm:pt modelId="{05994AF9-91F3-304C-A1EA-85E549C63E0F}" type="parTrans" cxnId="{A89CCFEE-F3EF-1E48-90DA-9B92357450A1}">
      <dgm:prSet/>
      <dgm:spPr/>
      <dgm:t>
        <a:bodyPr/>
        <a:lstStyle/>
        <a:p>
          <a:endParaRPr lang="en-US" sz="1800"/>
        </a:p>
      </dgm:t>
    </dgm:pt>
    <dgm:pt modelId="{05D33463-558A-F84E-BD50-F6122098D422}" type="sibTrans" cxnId="{A89CCFEE-F3EF-1E48-90DA-9B92357450A1}">
      <dgm:prSet/>
      <dgm:spPr/>
      <dgm:t>
        <a:bodyPr/>
        <a:lstStyle/>
        <a:p>
          <a:endParaRPr lang="en-US" sz="1800"/>
        </a:p>
      </dgm:t>
    </dgm:pt>
    <dgm:pt modelId="{33A44D71-7211-7343-B009-78CD8F3FF2A7}" type="pres">
      <dgm:prSet presAssocID="{DC62889D-BAD8-154E-9C20-164C11A8AF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CA684-324F-594A-AB6B-A468B9B0B788}" type="pres">
      <dgm:prSet presAssocID="{E6D09BB6-7682-B943-8317-BCB5E0E3A597}" presName="hierRoot1" presStyleCnt="0">
        <dgm:presLayoutVars>
          <dgm:hierBranch val="init"/>
        </dgm:presLayoutVars>
      </dgm:prSet>
      <dgm:spPr/>
    </dgm:pt>
    <dgm:pt modelId="{39551DF0-C757-4D46-8229-A41A1084A2E6}" type="pres">
      <dgm:prSet presAssocID="{E6D09BB6-7682-B943-8317-BCB5E0E3A597}" presName="rootComposite1" presStyleCnt="0"/>
      <dgm:spPr/>
    </dgm:pt>
    <dgm:pt modelId="{D5125E1D-2FB2-0744-958A-0A677C016B40}" type="pres">
      <dgm:prSet presAssocID="{E6D09BB6-7682-B943-8317-BCB5E0E3A597}" presName="rootText1" presStyleLbl="node0" presStyleIdx="0" presStyleCnt="1" custScaleX="167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3309F7-2FFF-854F-9951-153CBBD6F17E}" type="pres">
      <dgm:prSet presAssocID="{E6D09BB6-7682-B943-8317-BCB5E0E3A5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E86360-864C-804A-8458-9CCD14D513EF}" type="pres">
      <dgm:prSet presAssocID="{E6D09BB6-7682-B943-8317-BCB5E0E3A597}" presName="hierChild2" presStyleCnt="0"/>
      <dgm:spPr/>
    </dgm:pt>
    <dgm:pt modelId="{84E85C5A-8972-BF48-A10C-4A6E1C0623F2}" type="pres">
      <dgm:prSet presAssocID="{9D145FB8-97B9-1141-8969-ED9AED9C863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3CCBE50-A7C7-7F4A-86BD-B3D725DC5629}" type="pres">
      <dgm:prSet presAssocID="{C95A3B66-1020-0744-B126-BC9D87EBF529}" presName="hierRoot2" presStyleCnt="0">
        <dgm:presLayoutVars>
          <dgm:hierBranch val="init"/>
        </dgm:presLayoutVars>
      </dgm:prSet>
      <dgm:spPr/>
    </dgm:pt>
    <dgm:pt modelId="{089CDD7A-6E5E-B541-93B6-FFE8BAC7052D}" type="pres">
      <dgm:prSet presAssocID="{C95A3B66-1020-0744-B126-BC9D87EBF529}" presName="rootComposite" presStyleCnt="0"/>
      <dgm:spPr/>
    </dgm:pt>
    <dgm:pt modelId="{D26A750D-95E8-4E45-8FE0-6C51419F6C45}" type="pres">
      <dgm:prSet presAssocID="{C95A3B66-1020-0744-B126-BC9D87EBF52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DC167-E45C-4E48-801A-373D462FEF89}" type="pres">
      <dgm:prSet presAssocID="{C95A3B66-1020-0744-B126-BC9D87EBF529}" presName="rootConnector" presStyleLbl="node2" presStyleIdx="0" presStyleCnt="2"/>
      <dgm:spPr/>
      <dgm:t>
        <a:bodyPr/>
        <a:lstStyle/>
        <a:p>
          <a:endParaRPr lang="en-US"/>
        </a:p>
      </dgm:t>
    </dgm:pt>
    <dgm:pt modelId="{82E8DD13-94D0-D740-A2C0-1767DC450966}" type="pres">
      <dgm:prSet presAssocID="{C95A3B66-1020-0744-B126-BC9D87EBF529}" presName="hierChild4" presStyleCnt="0"/>
      <dgm:spPr/>
    </dgm:pt>
    <dgm:pt modelId="{E56F1CF4-5676-AE4A-BF8D-13721FE861DC}" type="pres">
      <dgm:prSet presAssocID="{C95A3B66-1020-0744-B126-BC9D87EBF529}" presName="hierChild5" presStyleCnt="0"/>
      <dgm:spPr/>
    </dgm:pt>
    <dgm:pt modelId="{8A392D28-774E-B141-8419-3663929941BE}" type="pres">
      <dgm:prSet presAssocID="{0126D7E6-5419-374A-A846-EDA2982181F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87C6924-C527-F445-9DF6-2CC90D730778}" type="pres">
      <dgm:prSet presAssocID="{48BCF35C-8377-974E-8A7D-FA4CBC6F1105}" presName="hierRoot2" presStyleCnt="0">
        <dgm:presLayoutVars>
          <dgm:hierBranch val="l"/>
        </dgm:presLayoutVars>
      </dgm:prSet>
      <dgm:spPr/>
    </dgm:pt>
    <dgm:pt modelId="{3423EA69-EF3B-914F-8C1E-2D139B4D1FAD}" type="pres">
      <dgm:prSet presAssocID="{48BCF35C-8377-974E-8A7D-FA4CBC6F1105}" presName="rootComposite" presStyleCnt="0"/>
      <dgm:spPr/>
    </dgm:pt>
    <dgm:pt modelId="{636C2B90-08BF-164F-83B3-7C9EA093A832}" type="pres">
      <dgm:prSet presAssocID="{48BCF35C-8377-974E-8A7D-FA4CBC6F11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0E951-B0E0-F943-BE25-E06D1A1D80F5}" type="pres">
      <dgm:prSet presAssocID="{48BCF35C-8377-974E-8A7D-FA4CBC6F1105}" presName="rootConnector" presStyleLbl="node2" presStyleIdx="1" presStyleCnt="2"/>
      <dgm:spPr/>
      <dgm:t>
        <a:bodyPr/>
        <a:lstStyle/>
        <a:p>
          <a:endParaRPr lang="en-US"/>
        </a:p>
      </dgm:t>
    </dgm:pt>
    <dgm:pt modelId="{6718412E-65C7-B241-A6C0-10B290914C1F}" type="pres">
      <dgm:prSet presAssocID="{48BCF35C-8377-974E-8A7D-FA4CBC6F1105}" presName="hierChild4" presStyleCnt="0"/>
      <dgm:spPr/>
    </dgm:pt>
    <dgm:pt modelId="{55124603-2E42-5B42-9E08-145451D67517}" type="pres">
      <dgm:prSet presAssocID="{48BCF35C-8377-974E-8A7D-FA4CBC6F1105}" presName="hierChild5" presStyleCnt="0"/>
      <dgm:spPr/>
    </dgm:pt>
    <dgm:pt modelId="{F64779F3-D386-C749-9226-4485881FDDA1}" type="pres">
      <dgm:prSet presAssocID="{E2F48E5D-89AE-1D4C-8045-70F40863AAB3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B39DA143-E707-444B-80E4-303428DC6C89}" type="pres">
      <dgm:prSet presAssocID="{403D205A-9406-3A46-8215-5C2F09FE569C}" presName="hierRoot3" presStyleCnt="0">
        <dgm:presLayoutVars>
          <dgm:hierBranch val="init"/>
        </dgm:presLayoutVars>
      </dgm:prSet>
      <dgm:spPr/>
    </dgm:pt>
    <dgm:pt modelId="{E4E3C73D-1632-8B4D-86F8-60438DE1023A}" type="pres">
      <dgm:prSet presAssocID="{403D205A-9406-3A46-8215-5C2F09FE569C}" presName="rootComposite3" presStyleCnt="0"/>
      <dgm:spPr/>
    </dgm:pt>
    <dgm:pt modelId="{238DB919-A661-684B-8C70-87BA0512083D}" type="pres">
      <dgm:prSet presAssocID="{403D205A-9406-3A46-8215-5C2F09FE569C}" presName="rootText3" presStyleLbl="asst2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040A0-F86D-7146-83CD-47E1A99AC8C7}" type="pres">
      <dgm:prSet presAssocID="{403D205A-9406-3A46-8215-5C2F09FE569C}" presName="rootConnector3" presStyleLbl="asst2" presStyleIdx="0" presStyleCnt="10"/>
      <dgm:spPr/>
      <dgm:t>
        <a:bodyPr/>
        <a:lstStyle/>
        <a:p>
          <a:endParaRPr lang="en-US"/>
        </a:p>
      </dgm:t>
    </dgm:pt>
    <dgm:pt modelId="{4FE74772-451C-5E4D-91EC-BEFA7B3519C9}" type="pres">
      <dgm:prSet presAssocID="{403D205A-9406-3A46-8215-5C2F09FE569C}" presName="hierChild6" presStyleCnt="0"/>
      <dgm:spPr/>
    </dgm:pt>
    <dgm:pt modelId="{888AA19F-1FA6-1141-AEBE-EEFB9448D882}" type="pres">
      <dgm:prSet presAssocID="{403D205A-9406-3A46-8215-5C2F09FE569C}" presName="hierChild7" presStyleCnt="0"/>
      <dgm:spPr/>
    </dgm:pt>
    <dgm:pt modelId="{E6AF9479-E22A-0447-A625-C53991A5AC4C}" type="pres">
      <dgm:prSet presAssocID="{EE3539C3-6DA7-1E4A-B29B-46A168DE409C}" presName="Name111" presStyleLbl="parChTrans1D4" presStyleIdx="0" presStyleCnt="8"/>
      <dgm:spPr/>
      <dgm:t>
        <a:bodyPr/>
        <a:lstStyle/>
        <a:p>
          <a:endParaRPr lang="en-US"/>
        </a:p>
      </dgm:t>
    </dgm:pt>
    <dgm:pt modelId="{8C87F526-E77A-1A4D-902A-D5351A9BD149}" type="pres">
      <dgm:prSet presAssocID="{568CFB1B-8AA9-CB40-BBDD-A22965342979}" presName="hierRoot3" presStyleCnt="0">
        <dgm:presLayoutVars>
          <dgm:hierBranch val="init"/>
        </dgm:presLayoutVars>
      </dgm:prSet>
      <dgm:spPr/>
    </dgm:pt>
    <dgm:pt modelId="{6E20022E-0B2E-E54A-B3EE-773360E33CA5}" type="pres">
      <dgm:prSet presAssocID="{568CFB1B-8AA9-CB40-BBDD-A22965342979}" presName="rootComposite3" presStyleCnt="0"/>
      <dgm:spPr/>
    </dgm:pt>
    <dgm:pt modelId="{5CCC93CC-38EB-9D45-9993-DFB1C2A6E57E}" type="pres">
      <dgm:prSet presAssocID="{568CFB1B-8AA9-CB40-BBDD-A22965342979}" presName="rootText3" presStyleLbl="asst2" presStyleIdx="1" presStyleCnt="10" custScaleX="152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A2AC2D-030C-9A40-A3A8-10AE6B119FC6}" type="pres">
      <dgm:prSet presAssocID="{568CFB1B-8AA9-CB40-BBDD-A22965342979}" presName="rootConnector3" presStyleLbl="asst2" presStyleIdx="1" presStyleCnt="10"/>
      <dgm:spPr/>
      <dgm:t>
        <a:bodyPr/>
        <a:lstStyle/>
        <a:p>
          <a:endParaRPr lang="en-US"/>
        </a:p>
      </dgm:t>
    </dgm:pt>
    <dgm:pt modelId="{1072A831-72B8-3F47-B907-608491DEC056}" type="pres">
      <dgm:prSet presAssocID="{568CFB1B-8AA9-CB40-BBDD-A22965342979}" presName="hierChild6" presStyleCnt="0"/>
      <dgm:spPr/>
    </dgm:pt>
    <dgm:pt modelId="{3739E066-62A2-8D43-AFD2-7C1C0E27159F}" type="pres">
      <dgm:prSet presAssocID="{568CFB1B-8AA9-CB40-BBDD-A22965342979}" presName="hierChild7" presStyleCnt="0"/>
      <dgm:spPr/>
    </dgm:pt>
    <dgm:pt modelId="{16B5671B-0456-CE41-B1BB-FF874ECD9046}" type="pres">
      <dgm:prSet presAssocID="{6060D20F-4220-7644-8209-F959F106E640}" presName="Name111" presStyleLbl="parChTrans1D4" presStyleIdx="1" presStyleCnt="8"/>
      <dgm:spPr/>
      <dgm:t>
        <a:bodyPr/>
        <a:lstStyle/>
        <a:p>
          <a:endParaRPr lang="en-US"/>
        </a:p>
      </dgm:t>
    </dgm:pt>
    <dgm:pt modelId="{9AC90062-F83E-2E46-8990-0DA8ABAF5C1C}" type="pres">
      <dgm:prSet presAssocID="{7D3B0B64-1EE1-3545-8CD1-07EA837A081E}" presName="hierRoot3" presStyleCnt="0">
        <dgm:presLayoutVars>
          <dgm:hierBranch val="init"/>
        </dgm:presLayoutVars>
      </dgm:prSet>
      <dgm:spPr/>
    </dgm:pt>
    <dgm:pt modelId="{4A41D7B8-7714-D741-BF68-EAB4C32501E2}" type="pres">
      <dgm:prSet presAssocID="{7D3B0B64-1EE1-3545-8CD1-07EA837A081E}" presName="rootComposite3" presStyleCnt="0"/>
      <dgm:spPr/>
    </dgm:pt>
    <dgm:pt modelId="{FA4C623A-4D3D-8049-9AD5-45FCDAFAA0A6}" type="pres">
      <dgm:prSet presAssocID="{7D3B0B64-1EE1-3545-8CD1-07EA837A081E}" presName="rootText3" presStyleLbl="asst2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E0EE07-9477-BF47-BECD-F14455FEBB9A}" type="pres">
      <dgm:prSet presAssocID="{7D3B0B64-1EE1-3545-8CD1-07EA837A081E}" presName="rootConnector3" presStyleLbl="asst2" presStyleIdx="2" presStyleCnt="10"/>
      <dgm:spPr/>
      <dgm:t>
        <a:bodyPr/>
        <a:lstStyle/>
        <a:p>
          <a:endParaRPr lang="en-US"/>
        </a:p>
      </dgm:t>
    </dgm:pt>
    <dgm:pt modelId="{F340B360-8524-0D4E-B243-A767C7F30CCC}" type="pres">
      <dgm:prSet presAssocID="{7D3B0B64-1EE1-3545-8CD1-07EA837A081E}" presName="hierChild6" presStyleCnt="0"/>
      <dgm:spPr/>
    </dgm:pt>
    <dgm:pt modelId="{E626312B-BC7B-824A-AC0A-CC7DB63EA287}" type="pres">
      <dgm:prSet presAssocID="{7D3B0B64-1EE1-3545-8CD1-07EA837A081E}" presName="hierChild7" presStyleCnt="0"/>
      <dgm:spPr/>
    </dgm:pt>
    <dgm:pt modelId="{AF464F89-0EA9-5E41-AF73-FFAD603AA28A}" type="pres">
      <dgm:prSet presAssocID="{68F89455-249D-CB4D-890B-B756F85F2544}" presName="Name111" presStyleLbl="parChTrans1D4" presStyleIdx="2" presStyleCnt="8"/>
      <dgm:spPr/>
      <dgm:t>
        <a:bodyPr/>
        <a:lstStyle/>
        <a:p>
          <a:endParaRPr lang="en-US"/>
        </a:p>
      </dgm:t>
    </dgm:pt>
    <dgm:pt modelId="{970299AE-0DB1-E24A-BE9F-0D9182E298CB}" type="pres">
      <dgm:prSet presAssocID="{7F81A2EC-117B-AD4C-8D55-E06427943067}" presName="hierRoot3" presStyleCnt="0">
        <dgm:presLayoutVars>
          <dgm:hierBranch val="init"/>
        </dgm:presLayoutVars>
      </dgm:prSet>
      <dgm:spPr/>
    </dgm:pt>
    <dgm:pt modelId="{A8479BE0-AD83-2A47-AE9C-30B003E5F263}" type="pres">
      <dgm:prSet presAssocID="{7F81A2EC-117B-AD4C-8D55-E06427943067}" presName="rootComposite3" presStyleCnt="0"/>
      <dgm:spPr/>
    </dgm:pt>
    <dgm:pt modelId="{4958B154-6AF5-CA43-A099-3958D3D62EEA}" type="pres">
      <dgm:prSet presAssocID="{7F81A2EC-117B-AD4C-8D55-E06427943067}" presName="rootText3" presStyleLbl="asst2" presStyleIdx="3" presStyleCnt="10" custScaleX="166207" custScaleY="99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15109-3B9B-2F46-8A76-6E4500D01593}" type="pres">
      <dgm:prSet presAssocID="{7F81A2EC-117B-AD4C-8D55-E06427943067}" presName="rootConnector3" presStyleLbl="asst2" presStyleIdx="3" presStyleCnt="10"/>
      <dgm:spPr/>
      <dgm:t>
        <a:bodyPr/>
        <a:lstStyle/>
        <a:p>
          <a:endParaRPr lang="en-US"/>
        </a:p>
      </dgm:t>
    </dgm:pt>
    <dgm:pt modelId="{75A475C8-89FE-B94C-BBEC-8AA2AA206E98}" type="pres">
      <dgm:prSet presAssocID="{7F81A2EC-117B-AD4C-8D55-E06427943067}" presName="hierChild6" presStyleCnt="0"/>
      <dgm:spPr/>
    </dgm:pt>
    <dgm:pt modelId="{8BA71E86-1A77-E842-BB69-4A85BEE0ED71}" type="pres">
      <dgm:prSet presAssocID="{7F81A2EC-117B-AD4C-8D55-E06427943067}" presName="hierChild7" presStyleCnt="0"/>
      <dgm:spPr/>
    </dgm:pt>
    <dgm:pt modelId="{FE428D86-5BCD-CB49-B62B-5F529C6D2255}" type="pres">
      <dgm:prSet presAssocID="{103C2050-26BA-2F47-BFB9-4A5B92C8FBB8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000EEEDF-2F40-E144-92CB-719B3842C84D}" type="pres">
      <dgm:prSet presAssocID="{49157402-A1CF-F247-AB02-A87E6BAF7F92}" presName="hierRoot3" presStyleCnt="0">
        <dgm:presLayoutVars>
          <dgm:hierBranch val="init"/>
        </dgm:presLayoutVars>
      </dgm:prSet>
      <dgm:spPr/>
    </dgm:pt>
    <dgm:pt modelId="{04DDBA0A-2232-4C47-B216-375F322308F7}" type="pres">
      <dgm:prSet presAssocID="{49157402-A1CF-F247-AB02-A87E6BAF7F92}" presName="rootComposite3" presStyleCnt="0"/>
      <dgm:spPr/>
    </dgm:pt>
    <dgm:pt modelId="{ECD50986-DF4D-F747-BAAB-57BA6ECB4937}" type="pres">
      <dgm:prSet presAssocID="{49157402-A1CF-F247-AB02-A87E6BAF7F92}" presName="rootText3" presStyleLbl="asst2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9B7C8-FA7F-8F4A-AF24-3E2EE8B63395}" type="pres">
      <dgm:prSet presAssocID="{49157402-A1CF-F247-AB02-A87E6BAF7F92}" presName="rootConnector3" presStyleLbl="asst2" presStyleIdx="4" presStyleCnt="10"/>
      <dgm:spPr/>
      <dgm:t>
        <a:bodyPr/>
        <a:lstStyle/>
        <a:p>
          <a:endParaRPr lang="en-US"/>
        </a:p>
      </dgm:t>
    </dgm:pt>
    <dgm:pt modelId="{068B606A-26C9-144E-B0C1-B57B9BDA34D6}" type="pres">
      <dgm:prSet presAssocID="{49157402-A1CF-F247-AB02-A87E6BAF7F92}" presName="hierChild6" presStyleCnt="0"/>
      <dgm:spPr/>
    </dgm:pt>
    <dgm:pt modelId="{02AD3134-328A-DC48-BC27-8B9FAC7ABF6A}" type="pres">
      <dgm:prSet presAssocID="{49157402-A1CF-F247-AB02-A87E6BAF7F92}" presName="hierChild7" presStyleCnt="0"/>
      <dgm:spPr/>
    </dgm:pt>
    <dgm:pt modelId="{5D7B4B9A-BB5D-0D4C-AE47-E1673894B29C}" type="pres">
      <dgm:prSet presAssocID="{CA245539-5230-B74C-9123-9EF2C1A7BD8B}" presName="Name111" presStyleLbl="parChTrans1D4" presStyleIdx="3" presStyleCnt="8"/>
      <dgm:spPr/>
      <dgm:t>
        <a:bodyPr/>
        <a:lstStyle/>
        <a:p>
          <a:endParaRPr lang="en-US"/>
        </a:p>
      </dgm:t>
    </dgm:pt>
    <dgm:pt modelId="{EE238507-DE75-0642-9082-16CF028A309E}" type="pres">
      <dgm:prSet presAssocID="{C25FEDBF-3A5D-404F-8E2D-01F137A38C6A}" presName="hierRoot3" presStyleCnt="0">
        <dgm:presLayoutVars>
          <dgm:hierBranch val="init"/>
        </dgm:presLayoutVars>
      </dgm:prSet>
      <dgm:spPr/>
    </dgm:pt>
    <dgm:pt modelId="{B1E11271-19C6-7142-8023-5BD73C8793F8}" type="pres">
      <dgm:prSet presAssocID="{C25FEDBF-3A5D-404F-8E2D-01F137A38C6A}" presName="rootComposite3" presStyleCnt="0"/>
      <dgm:spPr/>
    </dgm:pt>
    <dgm:pt modelId="{6C796A16-C688-D548-8F3C-4771EF64B60F}" type="pres">
      <dgm:prSet presAssocID="{C25FEDBF-3A5D-404F-8E2D-01F137A38C6A}" presName="rootText3" presStyleLbl="asst2" presStyleIdx="5" presStyleCnt="10" custScaleX="130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52966-AC38-D04E-BBE2-C5D229E4F5E5}" type="pres">
      <dgm:prSet presAssocID="{C25FEDBF-3A5D-404F-8E2D-01F137A38C6A}" presName="rootConnector3" presStyleLbl="asst2" presStyleIdx="5" presStyleCnt="10"/>
      <dgm:spPr/>
      <dgm:t>
        <a:bodyPr/>
        <a:lstStyle/>
        <a:p>
          <a:endParaRPr lang="en-US"/>
        </a:p>
      </dgm:t>
    </dgm:pt>
    <dgm:pt modelId="{90D66792-0722-E049-A76A-B57C5B10A442}" type="pres">
      <dgm:prSet presAssocID="{C25FEDBF-3A5D-404F-8E2D-01F137A38C6A}" presName="hierChild6" presStyleCnt="0"/>
      <dgm:spPr/>
    </dgm:pt>
    <dgm:pt modelId="{2D9F0718-5DA5-5B4C-AFF0-40B76AC7C6CA}" type="pres">
      <dgm:prSet presAssocID="{C25FEDBF-3A5D-404F-8E2D-01F137A38C6A}" presName="hierChild7" presStyleCnt="0"/>
      <dgm:spPr/>
    </dgm:pt>
    <dgm:pt modelId="{E8C2DBAE-8C21-9447-A52E-AF115C8AA36F}" type="pres">
      <dgm:prSet presAssocID="{5529087C-CCDA-C940-A63A-BF8084FFE115}" presName="Name111" presStyleLbl="parChTrans1D4" presStyleIdx="4" presStyleCnt="8"/>
      <dgm:spPr/>
      <dgm:t>
        <a:bodyPr/>
        <a:lstStyle/>
        <a:p>
          <a:endParaRPr lang="en-US"/>
        </a:p>
      </dgm:t>
    </dgm:pt>
    <dgm:pt modelId="{77508869-50D4-6744-A92A-01710BDD115A}" type="pres">
      <dgm:prSet presAssocID="{F5A59BCC-737A-D748-9416-A99A9B09535E}" presName="hierRoot3" presStyleCnt="0">
        <dgm:presLayoutVars>
          <dgm:hierBranch val="init"/>
        </dgm:presLayoutVars>
      </dgm:prSet>
      <dgm:spPr/>
    </dgm:pt>
    <dgm:pt modelId="{7FB04D58-BB60-A949-BF9E-53B997A32C9B}" type="pres">
      <dgm:prSet presAssocID="{F5A59BCC-737A-D748-9416-A99A9B09535E}" presName="rootComposite3" presStyleCnt="0"/>
      <dgm:spPr/>
    </dgm:pt>
    <dgm:pt modelId="{578B7710-149C-BA49-8DF4-8117697974DA}" type="pres">
      <dgm:prSet presAssocID="{F5A59BCC-737A-D748-9416-A99A9B09535E}" presName="rootText3" presStyleLbl="asst2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1834F-DEC4-6F4D-A1D4-99D62E1EEC6A}" type="pres">
      <dgm:prSet presAssocID="{F5A59BCC-737A-D748-9416-A99A9B09535E}" presName="rootConnector3" presStyleLbl="asst2" presStyleIdx="6" presStyleCnt="10"/>
      <dgm:spPr/>
      <dgm:t>
        <a:bodyPr/>
        <a:lstStyle/>
        <a:p>
          <a:endParaRPr lang="en-US"/>
        </a:p>
      </dgm:t>
    </dgm:pt>
    <dgm:pt modelId="{18FE1389-D37A-404E-9F27-956715641CC5}" type="pres">
      <dgm:prSet presAssocID="{F5A59BCC-737A-D748-9416-A99A9B09535E}" presName="hierChild6" presStyleCnt="0"/>
      <dgm:spPr/>
    </dgm:pt>
    <dgm:pt modelId="{BF626C57-F786-4C45-A82D-A32AADD79F17}" type="pres">
      <dgm:prSet presAssocID="{F5A59BCC-737A-D748-9416-A99A9B09535E}" presName="hierChild7" presStyleCnt="0"/>
      <dgm:spPr/>
    </dgm:pt>
    <dgm:pt modelId="{D95EC3E1-23F8-614D-A4AB-29C15CE4F69C}" type="pres">
      <dgm:prSet presAssocID="{6D8639F7-9A36-CB41-8FFF-332061E4A357}" presName="Name111" presStyleLbl="parChTrans1D4" presStyleIdx="5" presStyleCnt="8"/>
      <dgm:spPr/>
      <dgm:t>
        <a:bodyPr/>
        <a:lstStyle/>
        <a:p>
          <a:endParaRPr lang="en-US"/>
        </a:p>
      </dgm:t>
    </dgm:pt>
    <dgm:pt modelId="{019C3F15-572D-4145-BDE1-CCBBCF5AFE64}" type="pres">
      <dgm:prSet presAssocID="{E4738CF9-63B5-D849-9D7B-4420AA3ECD08}" presName="hierRoot3" presStyleCnt="0">
        <dgm:presLayoutVars>
          <dgm:hierBranch val="init"/>
        </dgm:presLayoutVars>
      </dgm:prSet>
      <dgm:spPr/>
    </dgm:pt>
    <dgm:pt modelId="{9CFF8AB8-38B8-8F46-95A9-622A76EA00A3}" type="pres">
      <dgm:prSet presAssocID="{E4738CF9-63B5-D849-9D7B-4420AA3ECD08}" presName="rootComposite3" presStyleCnt="0"/>
      <dgm:spPr/>
    </dgm:pt>
    <dgm:pt modelId="{24A03848-0027-9647-ACA6-8FA54C6E4EFD}" type="pres">
      <dgm:prSet presAssocID="{E4738CF9-63B5-D849-9D7B-4420AA3ECD08}" presName="rootText3" presStyleLbl="asst2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1B913-11E2-F64B-950D-6DB66A8E1DCC}" type="pres">
      <dgm:prSet presAssocID="{E4738CF9-63B5-D849-9D7B-4420AA3ECD08}" presName="rootConnector3" presStyleLbl="asst2" presStyleIdx="7" presStyleCnt="10"/>
      <dgm:spPr/>
      <dgm:t>
        <a:bodyPr/>
        <a:lstStyle/>
        <a:p>
          <a:endParaRPr lang="en-US"/>
        </a:p>
      </dgm:t>
    </dgm:pt>
    <dgm:pt modelId="{A32701AD-486A-8B40-9BA5-DA8FBFBBF87E}" type="pres">
      <dgm:prSet presAssocID="{E4738CF9-63B5-D849-9D7B-4420AA3ECD08}" presName="hierChild6" presStyleCnt="0"/>
      <dgm:spPr/>
    </dgm:pt>
    <dgm:pt modelId="{F69F1C0E-45B7-E944-9263-3EAA8B9BB693}" type="pres">
      <dgm:prSet presAssocID="{E4738CF9-63B5-D849-9D7B-4420AA3ECD08}" presName="hierChild7" presStyleCnt="0"/>
      <dgm:spPr/>
    </dgm:pt>
    <dgm:pt modelId="{044331F3-362C-F644-9F75-5B258A7DA46A}" type="pres">
      <dgm:prSet presAssocID="{4F835BCA-773B-F64C-9069-3314926A54FD}" presName="Name111" presStyleLbl="parChTrans1D4" presStyleIdx="6" presStyleCnt="8"/>
      <dgm:spPr/>
      <dgm:t>
        <a:bodyPr/>
        <a:lstStyle/>
        <a:p>
          <a:endParaRPr lang="en-US"/>
        </a:p>
      </dgm:t>
    </dgm:pt>
    <dgm:pt modelId="{81A197D5-9F68-E548-90EC-8C123CF848A1}" type="pres">
      <dgm:prSet presAssocID="{ADD72F09-42D3-5743-A911-90E1B010680E}" presName="hierRoot3" presStyleCnt="0">
        <dgm:presLayoutVars>
          <dgm:hierBranch val="init"/>
        </dgm:presLayoutVars>
      </dgm:prSet>
      <dgm:spPr/>
    </dgm:pt>
    <dgm:pt modelId="{198EB765-CAB0-5549-9F85-B65513B65DF3}" type="pres">
      <dgm:prSet presAssocID="{ADD72F09-42D3-5743-A911-90E1B010680E}" presName="rootComposite3" presStyleCnt="0"/>
      <dgm:spPr/>
    </dgm:pt>
    <dgm:pt modelId="{0B2BE197-4F8F-E04A-ACEE-371C8FD6C77D}" type="pres">
      <dgm:prSet presAssocID="{ADD72F09-42D3-5743-A911-90E1B010680E}" presName="rootText3" presStyleLbl="asst2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D1275-86DB-C343-A0D9-3958565F9F80}" type="pres">
      <dgm:prSet presAssocID="{ADD72F09-42D3-5743-A911-90E1B010680E}" presName="rootConnector3" presStyleLbl="asst2" presStyleIdx="8" presStyleCnt="10"/>
      <dgm:spPr/>
      <dgm:t>
        <a:bodyPr/>
        <a:lstStyle/>
        <a:p>
          <a:endParaRPr lang="en-US"/>
        </a:p>
      </dgm:t>
    </dgm:pt>
    <dgm:pt modelId="{FBF8001C-BB2C-2443-9820-DCB2641BA1A5}" type="pres">
      <dgm:prSet presAssocID="{ADD72F09-42D3-5743-A911-90E1B010680E}" presName="hierChild6" presStyleCnt="0"/>
      <dgm:spPr/>
    </dgm:pt>
    <dgm:pt modelId="{47B6F595-68D8-F44D-B38E-65D8F6D1616B}" type="pres">
      <dgm:prSet presAssocID="{ADD72F09-42D3-5743-A911-90E1B010680E}" presName="hierChild7" presStyleCnt="0"/>
      <dgm:spPr/>
    </dgm:pt>
    <dgm:pt modelId="{C23E5FB1-A756-9C41-8368-7B478CCAFFE7}" type="pres">
      <dgm:prSet presAssocID="{05994AF9-91F3-304C-A1EA-85E549C63E0F}" presName="Name111" presStyleLbl="parChTrans1D4" presStyleIdx="7" presStyleCnt="8"/>
      <dgm:spPr/>
      <dgm:t>
        <a:bodyPr/>
        <a:lstStyle/>
        <a:p>
          <a:endParaRPr lang="en-US"/>
        </a:p>
      </dgm:t>
    </dgm:pt>
    <dgm:pt modelId="{56CB7252-1A2E-2E49-ADE6-D9BC1B1DE4DB}" type="pres">
      <dgm:prSet presAssocID="{1AFDD55B-3011-7A4A-8619-E55A6AF52470}" presName="hierRoot3" presStyleCnt="0">
        <dgm:presLayoutVars>
          <dgm:hierBranch val="init"/>
        </dgm:presLayoutVars>
      </dgm:prSet>
      <dgm:spPr/>
    </dgm:pt>
    <dgm:pt modelId="{8C0A87D1-6596-F646-8E0C-59493A346C68}" type="pres">
      <dgm:prSet presAssocID="{1AFDD55B-3011-7A4A-8619-E55A6AF52470}" presName="rootComposite3" presStyleCnt="0"/>
      <dgm:spPr/>
    </dgm:pt>
    <dgm:pt modelId="{19A69162-404E-4F4B-9A16-21E886A3B1F0}" type="pres">
      <dgm:prSet presAssocID="{1AFDD55B-3011-7A4A-8619-E55A6AF52470}" presName="rootText3" presStyleLbl="asst2" presStyleIdx="9" presStyleCnt="10" custScaleX="197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EB039-E05F-514C-866B-ED86E67EFA80}" type="pres">
      <dgm:prSet presAssocID="{1AFDD55B-3011-7A4A-8619-E55A6AF52470}" presName="rootConnector3" presStyleLbl="asst2" presStyleIdx="9" presStyleCnt="10"/>
      <dgm:spPr/>
      <dgm:t>
        <a:bodyPr/>
        <a:lstStyle/>
        <a:p>
          <a:endParaRPr lang="en-US"/>
        </a:p>
      </dgm:t>
    </dgm:pt>
    <dgm:pt modelId="{E78BBFAD-DE8B-BC4D-9CD7-438803656F82}" type="pres">
      <dgm:prSet presAssocID="{1AFDD55B-3011-7A4A-8619-E55A6AF52470}" presName="hierChild6" presStyleCnt="0"/>
      <dgm:spPr/>
    </dgm:pt>
    <dgm:pt modelId="{A32C8C13-974D-8B4B-8BCC-06AF10051114}" type="pres">
      <dgm:prSet presAssocID="{1AFDD55B-3011-7A4A-8619-E55A6AF52470}" presName="hierChild7" presStyleCnt="0"/>
      <dgm:spPr/>
    </dgm:pt>
    <dgm:pt modelId="{139ABB3D-3442-894C-9D10-22EE1D1C9563}" type="pres">
      <dgm:prSet presAssocID="{E6D09BB6-7682-B943-8317-BCB5E0E3A597}" presName="hierChild3" presStyleCnt="0"/>
      <dgm:spPr/>
    </dgm:pt>
  </dgm:ptLst>
  <dgm:cxnLst>
    <dgm:cxn modelId="{8B6922E5-244D-A942-B3B6-53E7640B0DEF}" type="presOf" srcId="{9D145FB8-97B9-1141-8969-ED9AED9C8633}" destId="{84E85C5A-8972-BF48-A10C-4A6E1C0623F2}" srcOrd="0" destOrd="0" presId="urn:microsoft.com/office/officeart/2005/8/layout/orgChart1"/>
    <dgm:cxn modelId="{03BA881A-BD02-DD4F-828A-E632FCC8FD61}" type="presOf" srcId="{7F81A2EC-117B-AD4C-8D55-E06427943067}" destId="{26C15109-3B9B-2F46-8A76-6E4500D01593}" srcOrd="1" destOrd="0" presId="urn:microsoft.com/office/officeart/2005/8/layout/orgChart1"/>
    <dgm:cxn modelId="{A7A6AC79-1149-234B-93EE-F1233052778B}" type="presOf" srcId="{ADD72F09-42D3-5743-A911-90E1B010680E}" destId="{E05D1275-86DB-C343-A0D9-3958565F9F80}" srcOrd="1" destOrd="0" presId="urn:microsoft.com/office/officeart/2005/8/layout/orgChart1"/>
    <dgm:cxn modelId="{A89CCFEE-F3EF-1E48-90DA-9B92357450A1}" srcId="{F5A59BCC-737A-D748-9416-A99A9B09535E}" destId="{1AFDD55B-3011-7A4A-8619-E55A6AF52470}" srcOrd="2" destOrd="0" parTransId="{05994AF9-91F3-304C-A1EA-85E549C63E0F}" sibTransId="{05D33463-558A-F84E-BD50-F6122098D422}"/>
    <dgm:cxn modelId="{BBABC2BE-ADF1-7A4D-A936-8C7FCE54BA1C}" type="presOf" srcId="{4F835BCA-773B-F64C-9069-3314926A54FD}" destId="{044331F3-362C-F644-9F75-5B258A7DA46A}" srcOrd="0" destOrd="0" presId="urn:microsoft.com/office/officeart/2005/8/layout/orgChart1"/>
    <dgm:cxn modelId="{B47D3722-3782-EE4A-8BCC-D1383C17CEEF}" srcId="{E6D09BB6-7682-B943-8317-BCB5E0E3A597}" destId="{C95A3B66-1020-0744-B126-BC9D87EBF529}" srcOrd="0" destOrd="0" parTransId="{9D145FB8-97B9-1141-8969-ED9AED9C8633}" sibTransId="{D57B2A73-371F-3D45-A054-29BA44AD34CE}"/>
    <dgm:cxn modelId="{542D9201-DBD1-0644-9993-048666B75652}" type="presOf" srcId="{49157402-A1CF-F247-AB02-A87E6BAF7F92}" destId="{9579B7C8-FA7F-8F4A-AF24-3E2EE8B63395}" srcOrd="1" destOrd="0" presId="urn:microsoft.com/office/officeart/2005/8/layout/orgChart1"/>
    <dgm:cxn modelId="{030FA193-3FB5-CF44-8E05-FDEAB835510D}" type="presOf" srcId="{7F81A2EC-117B-AD4C-8D55-E06427943067}" destId="{4958B154-6AF5-CA43-A099-3958D3D62EEA}" srcOrd="0" destOrd="0" presId="urn:microsoft.com/office/officeart/2005/8/layout/orgChart1"/>
    <dgm:cxn modelId="{A10CFD95-AB49-044D-8FF1-9F456242EC5F}" srcId="{49157402-A1CF-F247-AB02-A87E6BAF7F92}" destId="{F5A59BCC-737A-D748-9416-A99A9B09535E}" srcOrd="1" destOrd="0" parTransId="{5529087C-CCDA-C940-A63A-BF8084FFE115}" sibTransId="{3F5A6779-F5A1-AB4C-9951-6EEFE74B9A70}"/>
    <dgm:cxn modelId="{881A6D63-B10F-7446-BA35-9469BD9323C7}" type="presOf" srcId="{5529087C-CCDA-C940-A63A-BF8084FFE115}" destId="{E8C2DBAE-8C21-9447-A52E-AF115C8AA36F}" srcOrd="0" destOrd="0" presId="urn:microsoft.com/office/officeart/2005/8/layout/orgChart1"/>
    <dgm:cxn modelId="{E2C5D2AA-8B21-4A4A-9EA8-C0519AEEF6B5}" type="presOf" srcId="{48BCF35C-8377-974E-8A7D-FA4CBC6F1105}" destId="{636C2B90-08BF-164F-83B3-7C9EA093A832}" srcOrd="0" destOrd="0" presId="urn:microsoft.com/office/officeart/2005/8/layout/orgChart1"/>
    <dgm:cxn modelId="{CFB84B27-BBE2-9A45-9EF8-1CB01E458764}" type="presOf" srcId="{103C2050-26BA-2F47-BFB9-4A5B92C8FBB8}" destId="{FE428D86-5BCD-CB49-B62B-5F529C6D2255}" srcOrd="0" destOrd="0" presId="urn:microsoft.com/office/officeart/2005/8/layout/orgChart1"/>
    <dgm:cxn modelId="{F6C85F24-7288-6340-9589-62362D71CF42}" type="presOf" srcId="{0126D7E6-5419-374A-A846-EDA2982181F5}" destId="{8A392D28-774E-B141-8419-3663929941BE}" srcOrd="0" destOrd="0" presId="urn:microsoft.com/office/officeart/2005/8/layout/orgChart1"/>
    <dgm:cxn modelId="{ABFBFEE5-4FAA-9A48-A837-36F81940E105}" type="presOf" srcId="{DC62889D-BAD8-154E-9C20-164C11A8AFE4}" destId="{33A44D71-7211-7343-B009-78CD8F3FF2A7}" srcOrd="0" destOrd="0" presId="urn:microsoft.com/office/officeart/2005/8/layout/orgChart1"/>
    <dgm:cxn modelId="{123E7745-0BB2-6540-A6FB-935DA452FA09}" type="presOf" srcId="{68F89455-249D-CB4D-890B-B756F85F2544}" destId="{AF464F89-0EA9-5E41-AF73-FFAD603AA28A}" srcOrd="0" destOrd="0" presId="urn:microsoft.com/office/officeart/2005/8/layout/orgChart1"/>
    <dgm:cxn modelId="{A87F12E2-1AED-B84A-B81F-BEA4CD21FAAA}" type="presOf" srcId="{7D3B0B64-1EE1-3545-8CD1-07EA837A081E}" destId="{52E0EE07-9477-BF47-BECD-F14455FEBB9A}" srcOrd="1" destOrd="0" presId="urn:microsoft.com/office/officeart/2005/8/layout/orgChart1"/>
    <dgm:cxn modelId="{3B3101EC-4BA3-EA43-A67D-8733B193CC64}" type="presOf" srcId="{568CFB1B-8AA9-CB40-BBDD-A22965342979}" destId="{5CCC93CC-38EB-9D45-9993-DFB1C2A6E57E}" srcOrd="0" destOrd="0" presId="urn:microsoft.com/office/officeart/2005/8/layout/orgChart1"/>
    <dgm:cxn modelId="{146A7FE3-FBE4-D84B-AEF7-085FAE192907}" type="presOf" srcId="{C95A3B66-1020-0744-B126-BC9D87EBF529}" destId="{B10DC167-E45C-4E48-801A-373D462FEF89}" srcOrd="1" destOrd="0" presId="urn:microsoft.com/office/officeart/2005/8/layout/orgChart1"/>
    <dgm:cxn modelId="{572D823C-F6F3-244F-A702-29F409A0B9B7}" type="presOf" srcId="{C95A3B66-1020-0744-B126-BC9D87EBF529}" destId="{D26A750D-95E8-4E45-8FE0-6C51419F6C45}" srcOrd="0" destOrd="0" presId="urn:microsoft.com/office/officeart/2005/8/layout/orgChart1"/>
    <dgm:cxn modelId="{E2376736-81AE-C043-ABC7-DA3A7DBC93AC}" type="presOf" srcId="{C25FEDBF-3A5D-404F-8E2D-01F137A38C6A}" destId="{6C796A16-C688-D548-8F3C-4771EF64B60F}" srcOrd="0" destOrd="0" presId="urn:microsoft.com/office/officeart/2005/8/layout/orgChart1"/>
    <dgm:cxn modelId="{80A7C708-0FA7-8A48-8734-347D0BC0CB6B}" type="presOf" srcId="{E6D09BB6-7682-B943-8317-BCB5E0E3A597}" destId="{C23309F7-2FFF-854F-9951-153CBBD6F17E}" srcOrd="1" destOrd="0" presId="urn:microsoft.com/office/officeart/2005/8/layout/orgChart1"/>
    <dgm:cxn modelId="{0B9D856C-46B7-224B-B2E7-5E772F810E24}" srcId="{F5A59BCC-737A-D748-9416-A99A9B09535E}" destId="{ADD72F09-42D3-5743-A911-90E1B010680E}" srcOrd="1" destOrd="0" parTransId="{4F835BCA-773B-F64C-9069-3314926A54FD}" sibTransId="{82CFBDE6-5F54-8744-804C-C93214964581}"/>
    <dgm:cxn modelId="{CA7E3749-0BB7-D740-A51F-728220B02FBC}" type="presOf" srcId="{E4738CF9-63B5-D849-9D7B-4420AA3ECD08}" destId="{24A03848-0027-9647-ACA6-8FA54C6E4EFD}" srcOrd="0" destOrd="0" presId="urn:microsoft.com/office/officeart/2005/8/layout/orgChart1"/>
    <dgm:cxn modelId="{36E708F3-FB3F-AA4B-9F9C-DE50EAEE328B}" type="presOf" srcId="{E4738CF9-63B5-D849-9D7B-4420AA3ECD08}" destId="{0221B913-11E2-F64B-950D-6DB66A8E1DCC}" srcOrd="1" destOrd="0" presId="urn:microsoft.com/office/officeart/2005/8/layout/orgChart1"/>
    <dgm:cxn modelId="{526608B1-8C94-814E-99A1-F015AAA64247}" type="presOf" srcId="{C25FEDBF-3A5D-404F-8E2D-01F137A38C6A}" destId="{DE952966-AC38-D04E-BBE2-C5D229E4F5E5}" srcOrd="1" destOrd="0" presId="urn:microsoft.com/office/officeart/2005/8/layout/orgChart1"/>
    <dgm:cxn modelId="{A7A07E1F-515F-2846-AEED-E51F980B5013}" type="presOf" srcId="{F5A59BCC-737A-D748-9416-A99A9B09535E}" destId="{A261834F-DEC4-6F4D-A1D4-99D62E1EEC6A}" srcOrd="1" destOrd="0" presId="urn:microsoft.com/office/officeart/2005/8/layout/orgChart1"/>
    <dgm:cxn modelId="{C49CD1D9-C5C2-D44E-AA6A-F3EAC8654B76}" type="presOf" srcId="{CA245539-5230-B74C-9123-9EF2C1A7BD8B}" destId="{5D7B4B9A-BB5D-0D4C-AE47-E1673894B29C}" srcOrd="0" destOrd="0" presId="urn:microsoft.com/office/officeart/2005/8/layout/orgChart1"/>
    <dgm:cxn modelId="{27DCA946-6EE0-764C-8BAF-68487EA17303}" type="presOf" srcId="{49157402-A1CF-F247-AB02-A87E6BAF7F92}" destId="{ECD50986-DF4D-F747-BAAB-57BA6ECB4937}" srcOrd="0" destOrd="0" presId="urn:microsoft.com/office/officeart/2005/8/layout/orgChart1"/>
    <dgm:cxn modelId="{342DF3DC-7898-6443-83B8-C97B7D9F480D}" srcId="{F5A59BCC-737A-D748-9416-A99A9B09535E}" destId="{E4738CF9-63B5-D849-9D7B-4420AA3ECD08}" srcOrd="0" destOrd="0" parTransId="{6D8639F7-9A36-CB41-8FFF-332061E4A357}" sibTransId="{5E3A1994-9734-DB41-A751-D0DEA1BCB19C}"/>
    <dgm:cxn modelId="{43A75387-BA84-F049-9DED-6C88404D9000}" type="presOf" srcId="{1AFDD55B-3011-7A4A-8619-E55A6AF52470}" destId="{E2BEB039-E05F-514C-866B-ED86E67EFA80}" srcOrd="1" destOrd="0" presId="urn:microsoft.com/office/officeart/2005/8/layout/orgChart1"/>
    <dgm:cxn modelId="{9B6F9866-F35D-1B42-92D3-5D93FD262082}" type="presOf" srcId="{ADD72F09-42D3-5743-A911-90E1B010680E}" destId="{0B2BE197-4F8F-E04A-ACEE-371C8FD6C77D}" srcOrd="0" destOrd="0" presId="urn:microsoft.com/office/officeart/2005/8/layout/orgChart1"/>
    <dgm:cxn modelId="{124C06C7-57E1-8B42-B84C-C88014772221}" type="presOf" srcId="{48BCF35C-8377-974E-8A7D-FA4CBC6F1105}" destId="{7230E951-B0E0-F943-BE25-E06D1A1D80F5}" srcOrd="1" destOrd="0" presId="urn:microsoft.com/office/officeart/2005/8/layout/orgChart1"/>
    <dgm:cxn modelId="{5E8246FC-23EE-C840-864A-50CB77EE09A0}" srcId="{403D205A-9406-3A46-8215-5C2F09FE569C}" destId="{568CFB1B-8AA9-CB40-BBDD-A22965342979}" srcOrd="0" destOrd="0" parTransId="{EE3539C3-6DA7-1E4A-B29B-46A168DE409C}" sibTransId="{63A2B199-990C-D245-A22C-6BC918087737}"/>
    <dgm:cxn modelId="{75330C03-860D-4647-8C48-0597D235B2FD}" type="presOf" srcId="{F5A59BCC-737A-D748-9416-A99A9B09535E}" destId="{578B7710-149C-BA49-8DF4-8117697974DA}" srcOrd="0" destOrd="0" presId="urn:microsoft.com/office/officeart/2005/8/layout/orgChart1"/>
    <dgm:cxn modelId="{461FEC9C-B32E-F34E-B40A-F26E6F649A3D}" type="presOf" srcId="{7D3B0B64-1EE1-3545-8CD1-07EA837A081E}" destId="{FA4C623A-4D3D-8049-9AD5-45FCDAFAA0A6}" srcOrd="0" destOrd="0" presId="urn:microsoft.com/office/officeart/2005/8/layout/orgChart1"/>
    <dgm:cxn modelId="{7AACFF5B-B4F5-334C-9F09-0FE3F1D7CDD3}" srcId="{49157402-A1CF-F247-AB02-A87E6BAF7F92}" destId="{C25FEDBF-3A5D-404F-8E2D-01F137A38C6A}" srcOrd="0" destOrd="0" parTransId="{CA245539-5230-B74C-9123-9EF2C1A7BD8B}" sibTransId="{C8961A69-8718-F04A-BA23-7265D12A73B8}"/>
    <dgm:cxn modelId="{F8E18C66-ED99-7647-84F1-EE643DE4F6DF}" type="presOf" srcId="{568CFB1B-8AA9-CB40-BBDD-A22965342979}" destId="{81A2AC2D-030C-9A40-A3A8-10AE6B119FC6}" srcOrd="1" destOrd="0" presId="urn:microsoft.com/office/officeart/2005/8/layout/orgChart1"/>
    <dgm:cxn modelId="{CB62794E-1B5F-3841-B7A0-FA5C8AA5FE9D}" srcId="{DC62889D-BAD8-154E-9C20-164C11A8AFE4}" destId="{E6D09BB6-7682-B943-8317-BCB5E0E3A597}" srcOrd="0" destOrd="0" parTransId="{70A58776-1A80-7344-A634-32275E46C873}" sibTransId="{501AE5BE-9D5F-134E-A846-442F8B528BAB}"/>
    <dgm:cxn modelId="{5011007F-AF4F-314E-B978-B49917914C98}" type="presOf" srcId="{403D205A-9406-3A46-8215-5C2F09FE569C}" destId="{897040A0-F86D-7146-83CD-47E1A99AC8C7}" srcOrd="1" destOrd="0" presId="urn:microsoft.com/office/officeart/2005/8/layout/orgChart1"/>
    <dgm:cxn modelId="{0E628D30-9E0D-5040-9E48-D7BE03C84CE0}" type="presOf" srcId="{E2F48E5D-89AE-1D4C-8045-70F40863AAB3}" destId="{F64779F3-D386-C749-9226-4485881FDDA1}" srcOrd="0" destOrd="0" presId="urn:microsoft.com/office/officeart/2005/8/layout/orgChart1"/>
    <dgm:cxn modelId="{B651B3E3-CD8D-C241-B63B-C7A4453D5EB9}" type="presOf" srcId="{403D205A-9406-3A46-8215-5C2F09FE569C}" destId="{238DB919-A661-684B-8C70-87BA0512083D}" srcOrd="0" destOrd="0" presId="urn:microsoft.com/office/officeart/2005/8/layout/orgChart1"/>
    <dgm:cxn modelId="{A04AFA0D-273E-4C4A-9367-F0A759DFD2DB}" type="presOf" srcId="{E6D09BB6-7682-B943-8317-BCB5E0E3A597}" destId="{D5125E1D-2FB2-0744-958A-0A677C016B40}" srcOrd="0" destOrd="0" presId="urn:microsoft.com/office/officeart/2005/8/layout/orgChart1"/>
    <dgm:cxn modelId="{C3FEF111-211A-0C4F-B06C-35F0E35F3F0B}" type="presOf" srcId="{05994AF9-91F3-304C-A1EA-85E549C63E0F}" destId="{C23E5FB1-A756-9C41-8368-7B478CCAFFE7}" srcOrd="0" destOrd="0" presId="urn:microsoft.com/office/officeart/2005/8/layout/orgChart1"/>
    <dgm:cxn modelId="{A55A5749-E180-1A4F-85F8-3F9468D0FB6E}" srcId="{E6D09BB6-7682-B943-8317-BCB5E0E3A597}" destId="{48BCF35C-8377-974E-8A7D-FA4CBC6F1105}" srcOrd="1" destOrd="0" parTransId="{0126D7E6-5419-374A-A846-EDA2982181F5}" sibTransId="{82EA83F5-9249-8A4B-A7C8-F5859464B78F}"/>
    <dgm:cxn modelId="{AF6EF235-592D-6440-A51D-5B7441D4178D}" srcId="{48BCF35C-8377-974E-8A7D-FA4CBC6F1105}" destId="{403D205A-9406-3A46-8215-5C2F09FE569C}" srcOrd="0" destOrd="0" parTransId="{E2F48E5D-89AE-1D4C-8045-70F40863AAB3}" sibTransId="{0A0D44F0-91B3-4A46-B13C-284359EC8739}"/>
    <dgm:cxn modelId="{CD07DF68-6591-3044-B242-75018ABD8750}" type="presOf" srcId="{6060D20F-4220-7644-8209-F959F106E640}" destId="{16B5671B-0456-CE41-B1BB-FF874ECD9046}" srcOrd="0" destOrd="0" presId="urn:microsoft.com/office/officeart/2005/8/layout/orgChart1"/>
    <dgm:cxn modelId="{213AB5C0-4C4F-6F43-A6A0-6CD7C1C701B1}" type="presOf" srcId="{1AFDD55B-3011-7A4A-8619-E55A6AF52470}" destId="{19A69162-404E-4F4B-9A16-21E886A3B1F0}" srcOrd="0" destOrd="0" presId="urn:microsoft.com/office/officeart/2005/8/layout/orgChart1"/>
    <dgm:cxn modelId="{1063A2EB-9357-804E-B790-1934FFEF1A7E}" srcId="{403D205A-9406-3A46-8215-5C2F09FE569C}" destId="{7D3B0B64-1EE1-3545-8CD1-07EA837A081E}" srcOrd="1" destOrd="0" parTransId="{6060D20F-4220-7644-8209-F959F106E640}" sibTransId="{C6FF9619-2602-8B4E-90D7-4D862A6B9AFA}"/>
    <dgm:cxn modelId="{3B14733D-D5D0-EA43-9BB5-BC138B4F1BE5}" srcId="{403D205A-9406-3A46-8215-5C2F09FE569C}" destId="{7F81A2EC-117B-AD4C-8D55-E06427943067}" srcOrd="2" destOrd="0" parTransId="{68F89455-249D-CB4D-890B-B756F85F2544}" sibTransId="{30F50BF7-9BBE-0245-9D10-25FF2E9DD1AE}"/>
    <dgm:cxn modelId="{F18D1B93-910E-3D4D-B559-AD7D0462F835}" srcId="{48BCF35C-8377-974E-8A7D-FA4CBC6F1105}" destId="{49157402-A1CF-F247-AB02-A87E6BAF7F92}" srcOrd="1" destOrd="0" parTransId="{103C2050-26BA-2F47-BFB9-4A5B92C8FBB8}" sibTransId="{43F00FFE-5FF9-8940-9D2F-0E07E84D7205}"/>
    <dgm:cxn modelId="{4DB29DA7-4A3A-704D-9DF6-3F96D5677493}" type="presOf" srcId="{6D8639F7-9A36-CB41-8FFF-332061E4A357}" destId="{D95EC3E1-23F8-614D-A4AB-29C15CE4F69C}" srcOrd="0" destOrd="0" presId="urn:microsoft.com/office/officeart/2005/8/layout/orgChart1"/>
    <dgm:cxn modelId="{47E5640E-D270-8740-A64C-CA35C85CD2CE}" type="presOf" srcId="{EE3539C3-6DA7-1E4A-B29B-46A168DE409C}" destId="{E6AF9479-E22A-0447-A625-C53991A5AC4C}" srcOrd="0" destOrd="0" presId="urn:microsoft.com/office/officeart/2005/8/layout/orgChart1"/>
    <dgm:cxn modelId="{3D64F862-3891-BF45-AEC9-C4EB6F7B4F1E}" type="presParOf" srcId="{33A44D71-7211-7343-B009-78CD8F3FF2A7}" destId="{C38CA684-324F-594A-AB6B-A468B9B0B788}" srcOrd="0" destOrd="0" presId="urn:microsoft.com/office/officeart/2005/8/layout/orgChart1"/>
    <dgm:cxn modelId="{0F1E4048-0F80-A34A-8C45-C08CB88D7ACB}" type="presParOf" srcId="{C38CA684-324F-594A-AB6B-A468B9B0B788}" destId="{39551DF0-C757-4D46-8229-A41A1084A2E6}" srcOrd="0" destOrd="0" presId="urn:microsoft.com/office/officeart/2005/8/layout/orgChart1"/>
    <dgm:cxn modelId="{68E3699C-AD6A-394D-BE45-9E7FDCA106C7}" type="presParOf" srcId="{39551DF0-C757-4D46-8229-A41A1084A2E6}" destId="{D5125E1D-2FB2-0744-958A-0A677C016B40}" srcOrd="0" destOrd="0" presId="urn:microsoft.com/office/officeart/2005/8/layout/orgChart1"/>
    <dgm:cxn modelId="{1E693F66-707C-2C48-981D-246409AF58C1}" type="presParOf" srcId="{39551DF0-C757-4D46-8229-A41A1084A2E6}" destId="{C23309F7-2FFF-854F-9951-153CBBD6F17E}" srcOrd="1" destOrd="0" presId="urn:microsoft.com/office/officeart/2005/8/layout/orgChart1"/>
    <dgm:cxn modelId="{71815EF9-2DF5-F847-9E19-DF0428591078}" type="presParOf" srcId="{C38CA684-324F-594A-AB6B-A468B9B0B788}" destId="{4CE86360-864C-804A-8458-9CCD14D513EF}" srcOrd="1" destOrd="0" presId="urn:microsoft.com/office/officeart/2005/8/layout/orgChart1"/>
    <dgm:cxn modelId="{4840BE93-E5DD-CF45-865F-6E0A400FEC58}" type="presParOf" srcId="{4CE86360-864C-804A-8458-9CCD14D513EF}" destId="{84E85C5A-8972-BF48-A10C-4A6E1C0623F2}" srcOrd="0" destOrd="0" presId="urn:microsoft.com/office/officeart/2005/8/layout/orgChart1"/>
    <dgm:cxn modelId="{53FC176A-3580-4940-8E6E-B888D717FBC8}" type="presParOf" srcId="{4CE86360-864C-804A-8458-9CCD14D513EF}" destId="{83CCBE50-A7C7-7F4A-86BD-B3D725DC5629}" srcOrd="1" destOrd="0" presId="urn:microsoft.com/office/officeart/2005/8/layout/orgChart1"/>
    <dgm:cxn modelId="{F33C1604-5BA1-8E48-B32A-DE84D5D1C07F}" type="presParOf" srcId="{83CCBE50-A7C7-7F4A-86BD-B3D725DC5629}" destId="{089CDD7A-6E5E-B541-93B6-FFE8BAC7052D}" srcOrd="0" destOrd="0" presId="urn:microsoft.com/office/officeart/2005/8/layout/orgChart1"/>
    <dgm:cxn modelId="{4B47ABE3-2FB2-594F-B694-BC3CC7C66C4B}" type="presParOf" srcId="{089CDD7A-6E5E-B541-93B6-FFE8BAC7052D}" destId="{D26A750D-95E8-4E45-8FE0-6C51419F6C45}" srcOrd="0" destOrd="0" presId="urn:microsoft.com/office/officeart/2005/8/layout/orgChart1"/>
    <dgm:cxn modelId="{A3D649E7-7909-854C-80D1-0EE312474B1A}" type="presParOf" srcId="{089CDD7A-6E5E-B541-93B6-FFE8BAC7052D}" destId="{B10DC167-E45C-4E48-801A-373D462FEF89}" srcOrd="1" destOrd="0" presId="urn:microsoft.com/office/officeart/2005/8/layout/orgChart1"/>
    <dgm:cxn modelId="{C6BC72F5-DBB3-3242-BC14-D4A8D14494A3}" type="presParOf" srcId="{83CCBE50-A7C7-7F4A-86BD-B3D725DC5629}" destId="{82E8DD13-94D0-D740-A2C0-1767DC450966}" srcOrd="1" destOrd="0" presId="urn:microsoft.com/office/officeart/2005/8/layout/orgChart1"/>
    <dgm:cxn modelId="{B454D23F-0902-BF49-9F41-3675A3CACFE7}" type="presParOf" srcId="{83CCBE50-A7C7-7F4A-86BD-B3D725DC5629}" destId="{E56F1CF4-5676-AE4A-BF8D-13721FE861DC}" srcOrd="2" destOrd="0" presId="urn:microsoft.com/office/officeart/2005/8/layout/orgChart1"/>
    <dgm:cxn modelId="{04A79ED1-B863-4F4E-A40F-CA78DD4D908D}" type="presParOf" srcId="{4CE86360-864C-804A-8458-9CCD14D513EF}" destId="{8A392D28-774E-B141-8419-3663929941BE}" srcOrd="2" destOrd="0" presId="urn:microsoft.com/office/officeart/2005/8/layout/orgChart1"/>
    <dgm:cxn modelId="{36BBD692-48CE-E247-AF08-A83F38151078}" type="presParOf" srcId="{4CE86360-864C-804A-8458-9CCD14D513EF}" destId="{087C6924-C527-F445-9DF6-2CC90D730778}" srcOrd="3" destOrd="0" presId="urn:microsoft.com/office/officeart/2005/8/layout/orgChart1"/>
    <dgm:cxn modelId="{7BB75F01-5BA3-754B-9D47-93D6FB5DEF75}" type="presParOf" srcId="{087C6924-C527-F445-9DF6-2CC90D730778}" destId="{3423EA69-EF3B-914F-8C1E-2D139B4D1FAD}" srcOrd="0" destOrd="0" presId="urn:microsoft.com/office/officeart/2005/8/layout/orgChart1"/>
    <dgm:cxn modelId="{D3147474-B9CA-414C-BF45-6FA5520C71A8}" type="presParOf" srcId="{3423EA69-EF3B-914F-8C1E-2D139B4D1FAD}" destId="{636C2B90-08BF-164F-83B3-7C9EA093A832}" srcOrd="0" destOrd="0" presId="urn:microsoft.com/office/officeart/2005/8/layout/orgChart1"/>
    <dgm:cxn modelId="{AB5993DC-05B5-2348-9307-B1D86A28A09C}" type="presParOf" srcId="{3423EA69-EF3B-914F-8C1E-2D139B4D1FAD}" destId="{7230E951-B0E0-F943-BE25-E06D1A1D80F5}" srcOrd="1" destOrd="0" presId="urn:microsoft.com/office/officeart/2005/8/layout/orgChart1"/>
    <dgm:cxn modelId="{C835E18F-BB9D-F140-9B1E-82BC89E04ABA}" type="presParOf" srcId="{087C6924-C527-F445-9DF6-2CC90D730778}" destId="{6718412E-65C7-B241-A6C0-10B290914C1F}" srcOrd="1" destOrd="0" presId="urn:microsoft.com/office/officeart/2005/8/layout/orgChart1"/>
    <dgm:cxn modelId="{D872FE91-A4FD-7E48-9AFE-20639E8E50A0}" type="presParOf" srcId="{087C6924-C527-F445-9DF6-2CC90D730778}" destId="{55124603-2E42-5B42-9E08-145451D67517}" srcOrd="2" destOrd="0" presId="urn:microsoft.com/office/officeart/2005/8/layout/orgChart1"/>
    <dgm:cxn modelId="{DAC605C4-97AC-ED46-8778-47059F138905}" type="presParOf" srcId="{55124603-2E42-5B42-9E08-145451D67517}" destId="{F64779F3-D386-C749-9226-4485881FDDA1}" srcOrd="0" destOrd="0" presId="urn:microsoft.com/office/officeart/2005/8/layout/orgChart1"/>
    <dgm:cxn modelId="{179C2865-B385-664B-98F2-A31DE294CCD9}" type="presParOf" srcId="{55124603-2E42-5B42-9E08-145451D67517}" destId="{B39DA143-E707-444B-80E4-303428DC6C89}" srcOrd="1" destOrd="0" presId="urn:microsoft.com/office/officeart/2005/8/layout/orgChart1"/>
    <dgm:cxn modelId="{8EE27600-19FB-8B49-A91E-DB6ED32180CA}" type="presParOf" srcId="{B39DA143-E707-444B-80E4-303428DC6C89}" destId="{E4E3C73D-1632-8B4D-86F8-60438DE1023A}" srcOrd="0" destOrd="0" presId="urn:microsoft.com/office/officeart/2005/8/layout/orgChart1"/>
    <dgm:cxn modelId="{28EA35F7-2AC1-2B44-9523-6A20AE359CD2}" type="presParOf" srcId="{E4E3C73D-1632-8B4D-86F8-60438DE1023A}" destId="{238DB919-A661-684B-8C70-87BA0512083D}" srcOrd="0" destOrd="0" presId="urn:microsoft.com/office/officeart/2005/8/layout/orgChart1"/>
    <dgm:cxn modelId="{AA1D9EC4-E366-2F42-9C7B-DA9C16E766B0}" type="presParOf" srcId="{E4E3C73D-1632-8B4D-86F8-60438DE1023A}" destId="{897040A0-F86D-7146-83CD-47E1A99AC8C7}" srcOrd="1" destOrd="0" presId="urn:microsoft.com/office/officeart/2005/8/layout/orgChart1"/>
    <dgm:cxn modelId="{3BC81832-D114-F440-95D4-CE1EE8F52976}" type="presParOf" srcId="{B39DA143-E707-444B-80E4-303428DC6C89}" destId="{4FE74772-451C-5E4D-91EC-BEFA7B3519C9}" srcOrd="1" destOrd="0" presId="urn:microsoft.com/office/officeart/2005/8/layout/orgChart1"/>
    <dgm:cxn modelId="{77D1E57E-529C-6F4D-82BC-4B508D4882A4}" type="presParOf" srcId="{B39DA143-E707-444B-80E4-303428DC6C89}" destId="{888AA19F-1FA6-1141-AEBE-EEFB9448D882}" srcOrd="2" destOrd="0" presId="urn:microsoft.com/office/officeart/2005/8/layout/orgChart1"/>
    <dgm:cxn modelId="{02B22073-6311-BF4D-BBD9-EBFAD91A5EE1}" type="presParOf" srcId="{888AA19F-1FA6-1141-AEBE-EEFB9448D882}" destId="{E6AF9479-E22A-0447-A625-C53991A5AC4C}" srcOrd="0" destOrd="0" presId="urn:microsoft.com/office/officeart/2005/8/layout/orgChart1"/>
    <dgm:cxn modelId="{76DF2F35-4081-1C49-A44D-2B6DDC61823F}" type="presParOf" srcId="{888AA19F-1FA6-1141-AEBE-EEFB9448D882}" destId="{8C87F526-E77A-1A4D-902A-D5351A9BD149}" srcOrd="1" destOrd="0" presId="urn:microsoft.com/office/officeart/2005/8/layout/orgChart1"/>
    <dgm:cxn modelId="{473F48C3-80ED-5B4F-8AA4-A1521A5548EA}" type="presParOf" srcId="{8C87F526-E77A-1A4D-902A-D5351A9BD149}" destId="{6E20022E-0B2E-E54A-B3EE-773360E33CA5}" srcOrd="0" destOrd="0" presId="urn:microsoft.com/office/officeart/2005/8/layout/orgChart1"/>
    <dgm:cxn modelId="{8C992876-9C85-B142-8478-1E9AE199C35F}" type="presParOf" srcId="{6E20022E-0B2E-E54A-B3EE-773360E33CA5}" destId="{5CCC93CC-38EB-9D45-9993-DFB1C2A6E57E}" srcOrd="0" destOrd="0" presId="urn:microsoft.com/office/officeart/2005/8/layout/orgChart1"/>
    <dgm:cxn modelId="{24B01059-225D-1743-B178-C5A2FE83D4D1}" type="presParOf" srcId="{6E20022E-0B2E-E54A-B3EE-773360E33CA5}" destId="{81A2AC2D-030C-9A40-A3A8-10AE6B119FC6}" srcOrd="1" destOrd="0" presId="urn:microsoft.com/office/officeart/2005/8/layout/orgChart1"/>
    <dgm:cxn modelId="{E76BEB32-7F32-CD4A-9658-5D1060045CE4}" type="presParOf" srcId="{8C87F526-E77A-1A4D-902A-D5351A9BD149}" destId="{1072A831-72B8-3F47-B907-608491DEC056}" srcOrd="1" destOrd="0" presId="urn:microsoft.com/office/officeart/2005/8/layout/orgChart1"/>
    <dgm:cxn modelId="{73BB9478-B2A4-A14E-9D00-F1B0454C56EA}" type="presParOf" srcId="{8C87F526-E77A-1A4D-902A-D5351A9BD149}" destId="{3739E066-62A2-8D43-AFD2-7C1C0E27159F}" srcOrd="2" destOrd="0" presId="urn:microsoft.com/office/officeart/2005/8/layout/orgChart1"/>
    <dgm:cxn modelId="{DDF5EF6C-3D61-8246-A608-FF3E095DDC49}" type="presParOf" srcId="{888AA19F-1FA6-1141-AEBE-EEFB9448D882}" destId="{16B5671B-0456-CE41-B1BB-FF874ECD9046}" srcOrd="2" destOrd="0" presId="urn:microsoft.com/office/officeart/2005/8/layout/orgChart1"/>
    <dgm:cxn modelId="{D16E30A5-4002-DE45-9E88-2AA58DDD25CC}" type="presParOf" srcId="{888AA19F-1FA6-1141-AEBE-EEFB9448D882}" destId="{9AC90062-F83E-2E46-8990-0DA8ABAF5C1C}" srcOrd="3" destOrd="0" presId="urn:microsoft.com/office/officeart/2005/8/layout/orgChart1"/>
    <dgm:cxn modelId="{442B1891-0BAB-1247-90DA-DFB49CAAE044}" type="presParOf" srcId="{9AC90062-F83E-2E46-8990-0DA8ABAF5C1C}" destId="{4A41D7B8-7714-D741-BF68-EAB4C32501E2}" srcOrd="0" destOrd="0" presId="urn:microsoft.com/office/officeart/2005/8/layout/orgChart1"/>
    <dgm:cxn modelId="{ABE6348A-0806-1F4B-BA39-0BA20853A21F}" type="presParOf" srcId="{4A41D7B8-7714-D741-BF68-EAB4C32501E2}" destId="{FA4C623A-4D3D-8049-9AD5-45FCDAFAA0A6}" srcOrd="0" destOrd="0" presId="urn:microsoft.com/office/officeart/2005/8/layout/orgChart1"/>
    <dgm:cxn modelId="{2C63282D-FFBF-8F4A-B78D-07410E168E92}" type="presParOf" srcId="{4A41D7B8-7714-D741-BF68-EAB4C32501E2}" destId="{52E0EE07-9477-BF47-BECD-F14455FEBB9A}" srcOrd="1" destOrd="0" presId="urn:microsoft.com/office/officeart/2005/8/layout/orgChart1"/>
    <dgm:cxn modelId="{EFD76A82-3DFE-E34B-B84D-966843B0FF72}" type="presParOf" srcId="{9AC90062-F83E-2E46-8990-0DA8ABAF5C1C}" destId="{F340B360-8524-0D4E-B243-A767C7F30CCC}" srcOrd="1" destOrd="0" presId="urn:microsoft.com/office/officeart/2005/8/layout/orgChart1"/>
    <dgm:cxn modelId="{01692CC1-84FE-7A42-915D-E92500AA0437}" type="presParOf" srcId="{9AC90062-F83E-2E46-8990-0DA8ABAF5C1C}" destId="{E626312B-BC7B-824A-AC0A-CC7DB63EA287}" srcOrd="2" destOrd="0" presId="urn:microsoft.com/office/officeart/2005/8/layout/orgChart1"/>
    <dgm:cxn modelId="{8F7D9981-C829-6E48-ABC7-3D63B01EDFBA}" type="presParOf" srcId="{888AA19F-1FA6-1141-AEBE-EEFB9448D882}" destId="{AF464F89-0EA9-5E41-AF73-FFAD603AA28A}" srcOrd="4" destOrd="0" presId="urn:microsoft.com/office/officeart/2005/8/layout/orgChart1"/>
    <dgm:cxn modelId="{2B25EEB3-0433-DA4A-8552-0C955999742B}" type="presParOf" srcId="{888AA19F-1FA6-1141-AEBE-EEFB9448D882}" destId="{970299AE-0DB1-E24A-BE9F-0D9182E298CB}" srcOrd="5" destOrd="0" presId="urn:microsoft.com/office/officeart/2005/8/layout/orgChart1"/>
    <dgm:cxn modelId="{A9B7B71A-E863-ED40-8CA1-6CF8F42AF9A1}" type="presParOf" srcId="{970299AE-0DB1-E24A-BE9F-0D9182E298CB}" destId="{A8479BE0-AD83-2A47-AE9C-30B003E5F263}" srcOrd="0" destOrd="0" presId="urn:microsoft.com/office/officeart/2005/8/layout/orgChart1"/>
    <dgm:cxn modelId="{D9D29D63-ED66-1049-B787-6D8BC8A48623}" type="presParOf" srcId="{A8479BE0-AD83-2A47-AE9C-30B003E5F263}" destId="{4958B154-6AF5-CA43-A099-3958D3D62EEA}" srcOrd="0" destOrd="0" presId="urn:microsoft.com/office/officeart/2005/8/layout/orgChart1"/>
    <dgm:cxn modelId="{CB3FDDF0-E97C-0C41-9AF6-BFB26EE2E08F}" type="presParOf" srcId="{A8479BE0-AD83-2A47-AE9C-30B003E5F263}" destId="{26C15109-3B9B-2F46-8A76-6E4500D01593}" srcOrd="1" destOrd="0" presId="urn:microsoft.com/office/officeart/2005/8/layout/orgChart1"/>
    <dgm:cxn modelId="{83145D8F-87A0-0C47-9D3F-999AB203444E}" type="presParOf" srcId="{970299AE-0DB1-E24A-BE9F-0D9182E298CB}" destId="{75A475C8-89FE-B94C-BBEC-8AA2AA206E98}" srcOrd="1" destOrd="0" presId="urn:microsoft.com/office/officeart/2005/8/layout/orgChart1"/>
    <dgm:cxn modelId="{88A3D802-B947-BE47-8CEF-09FDE36C918F}" type="presParOf" srcId="{970299AE-0DB1-E24A-BE9F-0D9182E298CB}" destId="{8BA71E86-1A77-E842-BB69-4A85BEE0ED71}" srcOrd="2" destOrd="0" presId="urn:microsoft.com/office/officeart/2005/8/layout/orgChart1"/>
    <dgm:cxn modelId="{6163C5D3-C663-6F49-98BE-05BBA873BC39}" type="presParOf" srcId="{55124603-2E42-5B42-9E08-145451D67517}" destId="{FE428D86-5BCD-CB49-B62B-5F529C6D2255}" srcOrd="2" destOrd="0" presId="urn:microsoft.com/office/officeart/2005/8/layout/orgChart1"/>
    <dgm:cxn modelId="{FA85775E-E4A0-B245-9DD6-681343E07B98}" type="presParOf" srcId="{55124603-2E42-5B42-9E08-145451D67517}" destId="{000EEEDF-2F40-E144-92CB-719B3842C84D}" srcOrd="3" destOrd="0" presId="urn:microsoft.com/office/officeart/2005/8/layout/orgChart1"/>
    <dgm:cxn modelId="{0CD97872-EF8E-8246-840C-F3B0803A5772}" type="presParOf" srcId="{000EEEDF-2F40-E144-92CB-719B3842C84D}" destId="{04DDBA0A-2232-4C47-B216-375F322308F7}" srcOrd="0" destOrd="0" presId="urn:microsoft.com/office/officeart/2005/8/layout/orgChart1"/>
    <dgm:cxn modelId="{0E8CAF69-C564-CC4D-95B4-CC6CAAF6CA9A}" type="presParOf" srcId="{04DDBA0A-2232-4C47-B216-375F322308F7}" destId="{ECD50986-DF4D-F747-BAAB-57BA6ECB4937}" srcOrd="0" destOrd="0" presId="urn:microsoft.com/office/officeart/2005/8/layout/orgChart1"/>
    <dgm:cxn modelId="{EDC13B52-4339-314F-AC14-A10D12F3BCB7}" type="presParOf" srcId="{04DDBA0A-2232-4C47-B216-375F322308F7}" destId="{9579B7C8-FA7F-8F4A-AF24-3E2EE8B63395}" srcOrd="1" destOrd="0" presId="urn:microsoft.com/office/officeart/2005/8/layout/orgChart1"/>
    <dgm:cxn modelId="{84155700-6CB4-6C40-8DF0-3C64440199B2}" type="presParOf" srcId="{000EEEDF-2F40-E144-92CB-719B3842C84D}" destId="{068B606A-26C9-144E-B0C1-B57B9BDA34D6}" srcOrd="1" destOrd="0" presId="urn:microsoft.com/office/officeart/2005/8/layout/orgChart1"/>
    <dgm:cxn modelId="{1CD40A88-64DD-6B4C-A325-98D5B506FBA2}" type="presParOf" srcId="{000EEEDF-2F40-E144-92CB-719B3842C84D}" destId="{02AD3134-328A-DC48-BC27-8B9FAC7ABF6A}" srcOrd="2" destOrd="0" presId="urn:microsoft.com/office/officeart/2005/8/layout/orgChart1"/>
    <dgm:cxn modelId="{C8F21606-4754-664F-915E-DB8D77667E92}" type="presParOf" srcId="{02AD3134-328A-DC48-BC27-8B9FAC7ABF6A}" destId="{5D7B4B9A-BB5D-0D4C-AE47-E1673894B29C}" srcOrd="0" destOrd="0" presId="urn:microsoft.com/office/officeart/2005/8/layout/orgChart1"/>
    <dgm:cxn modelId="{CC055F97-D28C-0F4E-ADDF-BF7D619C06DC}" type="presParOf" srcId="{02AD3134-328A-DC48-BC27-8B9FAC7ABF6A}" destId="{EE238507-DE75-0642-9082-16CF028A309E}" srcOrd="1" destOrd="0" presId="urn:microsoft.com/office/officeart/2005/8/layout/orgChart1"/>
    <dgm:cxn modelId="{FD9E7F75-0FB6-1840-98E3-3D590870C1C8}" type="presParOf" srcId="{EE238507-DE75-0642-9082-16CF028A309E}" destId="{B1E11271-19C6-7142-8023-5BD73C8793F8}" srcOrd="0" destOrd="0" presId="urn:microsoft.com/office/officeart/2005/8/layout/orgChart1"/>
    <dgm:cxn modelId="{0244B519-7456-884F-8584-106B80FA1F81}" type="presParOf" srcId="{B1E11271-19C6-7142-8023-5BD73C8793F8}" destId="{6C796A16-C688-D548-8F3C-4771EF64B60F}" srcOrd="0" destOrd="0" presId="urn:microsoft.com/office/officeart/2005/8/layout/orgChart1"/>
    <dgm:cxn modelId="{290C9B3F-BB6A-1445-83FE-FBAC90B7A11A}" type="presParOf" srcId="{B1E11271-19C6-7142-8023-5BD73C8793F8}" destId="{DE952966-AC38-D04E-BBE2-C5D229E4F5E5}" srcOrd="1" destOrd="0" presId="urn:microsoft.com/office/officeart/2005/8/layout/orgChart1"/>
    <dgm:cxn modelId="{C1B2874E-EED4-A246-9DB5-34058265AA9B}" type="presParOf" srcId="{EE238507-DE75-0642-9082-16CF028A309E}" destId="{90D66792-0722-E049-A76A-B57C5B10A442}" srcOrd="1" destOrd="0" presId="urn:microsoft.com/office/officeart/2005/8/layout/orgChart1"/>
    <dgm:cxn modelId="{586583DE-F6FD-FB46-9D8C-D91E682D657C}" type="presParOf" srcId="{EE238507-DE75-0642-9082-16CF028A309E}" destId="{2D9F0718-5DA5-5B4C-AFF0-40B76AC7C6CA}" srcOrd="2" destOrd="0" presId="urn:microsoft.com/office/officeart/2005/8/layout/orgChart1"/>
    <dgm:cxn modelId="{4B2DB899-FC5C-414E-A458-BA8F04700823}" type="presParOf" srcId="{02AD3134-328A-DC48-BC27-8B9FAC7ABF6A}" destId="{E8C2DBAE-8C21-9447-A52E-AF115C8AA36F}" srcOrd="2" destOrd="0" presId="urn:microsoft.com/office/officeart/2005/8/layout/orgChart1"/>
    <dgm:cxn modelId="{C0E40D7B-3972-FD4E-B20C-0E17234CF770}" type="presParOf" srcId="{02AD3134-328A-DC48-BC27-8B9FAC7ABF6A}" destId="{77508869-50D4-6744-A92A-01710BDD115A}" srcOrd="3" destOrd="0" presId="urn:microsoft.com/office/officeart/2005/8/layout/orgChart1"/>
    <dgm:cxn modelId="{B8CCF7CC-EE37-E242-8F70-CFE698418E79}" type="presParOf" srcId="{77508869-50D4-6744-A92A-01710BDD115A}" destId="{7FB04D58-BB60-A949-BF9E-53B997A32C9B}" srcOrd="0" destOrd="0" presId="urn:microsoft.com/office/officeart/2005/8/layout/orgChart1"/>
    <dgm:cxn modelId="{346B35B4-0BD8-394E-8848-D93A13E254DC}" type="presParOf" srcId="{7FB04D58-BB60-A949-BF9E-53B997A32C9B}" destId="{578B7710-149C-BA49-8DF4-8117697974DA}" srcOrd="0" destOrd="0" presId="urn:microsoft.com/office/officeart/2005/8/layout/orgChart1"/>
    <dgm:cxn modelId="{8812F983-D1B0-8A4E-AD21-5CA3C9A7CEE1}" type="presParOf" srcId="{7FB04D58-BB60-A949-BF9E-53B997A32C9B}" destId="{A261834F-DEC4-6F4D-A1D4-99D62E1EEC6A}" srcOrd="1" destOrd="0" presId="urn:microsoft.com/office/officeart/2005/8/layout/orgChart1"/>
    <dgm:cxn modelId="{CC35ABD5-2D1C-A844-B8D2-345D1BDFC1B3}" type="presParOf" srcId="{77508869-50D4-6744-A92A-01710BDD115A}" destId="{18FE1389-D37A-404E-9F27-956715641CC5}" srcOrd="1" destOrd="0" presId="urn:microsoft.com/office/officeart/2005/8/layout/orgChart1"/>
    <dgm:cxn modelId="{FE0C6B4F-D029-BE41-851D-02DD3A9BFB24}" type="presParOf" srcId="{77508869-50D4-6744-A92A-01710BDD115A}" destId="{BF626C57-F786-4C45-A82D-A32AADD79F17}" srcOrd="2" destOrd="0" presId="urn:microsoft.com/office/officeart/2005/8/layout/orgChart1"/>
    <dgm:cxn modelId="{7489C876-E0F4-D346-BBC4-E7B6479DBFEB}" type="presParOf" srcId="{BF626C57-F786-4C45-A82D-A32AADD79F17}" destId="{D95EC3E1-23F8-614D-A4AB-29C15CE4F69C}" srcOrd="0" destOrd="0" presId="urn:microsoft.com/office/officeart/2005/8/layout/orgChart1"/>
    <dgm:cxn modelId="{CA7A8255-7A25-244E-9C1D-E8FE9435537E}" type="presParOf" srcId="{BF626C57-F786-4C45-A82D-A32AADD79F17}" destId="{019C3F15-572D-4145-BDE1-CCBBCF5AFE64}" srcOrd="1" destOrd="0" presId="urn:microsoft.com/office/officeart/2005/8/layout/orgChart1"/>
    <dgm:cxn modelId="{D0105B05-ECB3-C54C-8419-DB584C5D6F26}" type="presParOf" srcId="{019C3F15-572D-4145-BDE1-CCBBCF5AFE64}" destId="{9CFF8AB8-38B8-8F46-95A9-622A76EA00A3}" srcOrd="0" destOrd="0" presId="urn:microsoft.com/office/officeart/2005/8/layout/orgChart1"/>
    <dgm:cxn modelId="{B83F27C6-AF34-BB47-B5A0-0C8908B6E05A}" type="presParOf" srcId="{9CFF8AB8-38B8-8F46-95A9-622A76EA00A3}" destId="{24A03848-0027-9647-ACA6-8FA54C6E4EFD}" srcOrd="0" destOrd="0" presId="urn:microsoft.com/office/officeart/2005/8/layout/orgChart1"/>
    <dgm:cxn modelId="{18924172-923A-B54B-A61C-BF57C9DA60BB}" type="presParOf" srcId="{9CFF8AB8-38B8-8F46-95A9-622A76EA00A3}" destId="{0221B913-11E2-F64B-950D-6DB66A8E1DCC}" srcOrd="1" destOrd="0" presId="urn:microsoft.com/office/officeart/2005/8/layout/orgChart1"/>
    <dgm:cxn modelId="{83787C72-8DF2-1047-B837-51D3120A2192}" type="presParOf" srcId="{019C3F15-572D-4145-BDE1-CCBBCF5AFE64}" destId="{A32701AD-486A-8B40-9BA5-DA8FBFBBF87E}" srcOrd="1" destOrd="0" presId="urn:microsoft.com/office/officeart/2005/8/layout/orgChart1"/>
    <dgm:cxn modelId="{71EF31E7-DEC9-B547-AEF8-2E2664CD4AAD}" type="presParOf" srcId="{019C3F15-572D-4145-BDE1-CCBBCF5AFE64}" destId="{F69F1C0E-45B7-E944-9263-3EAA8B9BB693}" srcOrd="2" destOrd="0" presId="urn:microsoft.com/office/officeart/2005/8/layout/orgChart1"/>
    <dgm:cxn modelId="{69D6E7C2-141B-2E49-A694-31F88DD7D618}" type="presParOf" srcId="{BF626C57-F786-4C45-A82D-A32AADD79F17}" destId="{044331F3-362C-F644-9F75-5B258A7DA46A}" srcOrd="2" destOrd="0" presId="urn:microsoft.com/office/officeart/2005/8/layout/orgChart1"/>
    <dgm:cxn modelId="{55ECC451-CE84-C847-B7B0-1EA21E30FCE6}" type="presParOf" srcId="{BF626C57-F786-4C45-A82D-A32AADD79F17}" destId="{81A197D5-9F68-E548-90EC-8C123CF848A1}" srcOrd="3" destOrd="0" presId="urn:microsoft.com/office/officeart/2005/8/layout/orgChart1"/>
    <dgm:cxn modelId="{7CBCF870-F0CA-594C-9AA0-3FF1A31E7BE3}" type="presParOf" srcId="{81A197D5-9F68-E548-90EC-8C123CF848A1}" destId="{198EB765-CAB0-5549-9F85-B65513B65DF3}" srcOrd="0" destOrd="0" presId="urn:microsoft.com/office/officeart/2005/8/layout/orgChart1"/>
    <dgm:cxn modelId="{C4E62F67-8AB3-A449-8E51-524FFB37EE22}" type="presParOf" srcId="{198EB765-CAB0-5549-9F85-B65513B65DF3}" destId="{0B2BE197-4F8F-E04A-ACEE-371C8FD6C77D}" srcOrd="0" destOrd="0" presId="urn:microsoft.com/office/officeart/2005/8/layout/orgChart1"/>
    <dgm:cxn modelId="{119858B8-B7E7-524D-8F21-2E3A7B7B4F70}" type="presParOf" srcId="{198EB765-CAB0-5549-9F85-B65513B65DF3}" destId="{E05D1275-86DB-C343-A0D9-3958565F9F80}" srcOrd="1" destOrd="0" presId="urn:microsoft.com/office/officeart/2005/8/layout/orgChart1"/>
    <dgm:cxn modelId="{8EA95E53-FAB0-4248-8E2B-A4CD8D760400}" type="presParOf" srcId="{81A197D5-9F68-E548-90EC-8C123CF848A1}" destId="{FBF8001C-BB2C-2443-9820-DCB2641BA1A5}" srcOrd="1" destOrd="0" presId="urn:microsoft.com/office/officeart/2005/8/layout/orgChart1"/>
    <dgm:cxn modelId="{54585CE3-692F-6741-B95F-42575AF8091A}" type="presParOf" srcId="{81A197D5-9F68-E548-90EC-8C123CF848A1}" destId="{47B6F595-68D8-F44D-B38E-65D8F6D1616B}" srcOrd="2" destOrd="0" presId="urn:microsoft.com/office/officeart/2005/8/layout/orgChart1"/>
    <dgm:cxn modelId="{FA5BFDF0-61F3-6749-809F-5417E971D6FA}" type="presParOf" srcId="{BF626C57-F786-4C45-A82D-A32AADD79F17}" destId="{C23E5FB1-A756-9C41-8368-7B478CCAFFE7}" srcOrd="4" destOrd="0" presId="urn:microsoft.com/office/officeart/2005/8/layout/orgChart1"/>
    <dgm:cxn modelId="{2D882024-BA59-F148-8781-E511C582BDC3}" type="presParOf" srcId="{BF626C57-F786-4C45-A82D-A32AADD79F17}" destId="{56CB7252-1A2E-2E49-ADE6-D9BC1B1DE4DB}" srcOrd="5" destOrd="0" presId="urn:microsoft.com/office/officeart/2005/8/layout/orgChart1"/>
    <dgm:cxn modelId="{A1DBA7A3-9D93-524D-A340-E88FAA6C969F}" type="presParOf" srcId="{56CB7252-1A2E-2E49-ADE6-D9BC1B1DE4DB}" destId="{8C0A87D1-6596-F646-8E0C-59493A346C68}" srcOrd="0" destOrd="0" presId="urn:microsoft.com/office/officeart/2005/8/layout/orgChart1"/>
    <dgm:cxn modelId="{CC6F7D79-3012-E74A-B846-156C1122FDF4}" type="presParOf" srcId="{8C0A87D1-6596-F646-8E0C-59493A346C68}" destId="{19A69162-404E-4F4B-9A16-21E886A3B1F0}" srcOrd="0" destOrd="0" presId="urn:microsoft.com/office/officeart/2005/8/layout/orgChart1"/>
    <dgm:cxn modelId="{84A0942B-9731-A342-BDB7-602994CC8822}" type="presParOf" srcId="{8C0A87D1-6596-F646-8E0C-59493A346C68}" destId="{E2BEB039-E05F-514C-866B-ED86E67EFA80}" srcOrd="1" destOrd="0" presId="urn:microsoft.com/office/officeart/2005/8/layout/orgChart1"/>
    <dgm:cxn modelId="{A1E69249-7336-954A-A59A-E2C63D317B3B}" type="presParOf" srcId="{56CB7252-1A2E-2E49-ADE6-D9BC1B1DE4DB}" destId="{E78BBFAD-DE8B-BC4D-9CD7-438803656F82}" srcOrd="1" destOrd="0" presId="urn:microsoft.com/office/officeart/2005/8/layout/orgChart1"/>
    <dgm:cxn modelId="{1C83BC6B-2901-2146-B211-6C8B9114E3DF}" type="presParOf" srcId="{56CB7252-1A2E-2E49-ADE6-D9BC1B1DE4DB}" destId="{A32C8C13-974D-8B4B-8BCC-06AF10051114}" srcOrd="2" destOrd="0" presId="urn:microsoft.com/office/officeart/2005/8/layout/orgChart1"/>
    <dgm:cxn modelId="{80AC5263-BB33-6046-88A2-57381CC171E8}" type="presParOf" srcId="{C38CA684-324F-594A-AB6B-A468B9B0B788}" destId="{139ABB3D-3442-894C-9D10-22EE1D1C956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2889D-BAD8-154E-9C20-164C11A8AFE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09BB6-7682-B943-8317-BCB5E0E3A59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3,564,593</a:t>
          </a:r>
        </a:p>
        <a:p>
          <a:r>
            <a:rPr lang="en-US" sz="1800" dirty="0" err="1" smtClean="0">
              <a:solidFill>
                <a:srgbClr val="FDFCD5"/>
              </a:solidFill>
            </a:rPr>
            <a:t>Germline</a:t>
          </a:r>
          <a:r>
            <a:rPr lang="en-US" sz="1800" dirty="0" smtClean="0">
              <a:solidFill>
                <a:srgbClr val="FDFCD5"/>
              </a:solidFill>
            </a:rPr>
            <a:t> SNPs</a:t>
          </a:r>
          <a:endParaRPr lang="en-US" sz="1800" dirty="0">
            <a:solidFill>
              <a:srgbClr val="FDFCD5"/>
            </a:solidFill>
          </a:endParaRPr>
        </a:p>
      </dgm:t>
    </dgm:pt>
    <dgm:pt modelId="{70A58776-1A80-7344-A634-32275E46C873}" type="parTrans" cxnId="{CB62794E-1B5F-3841-B7A0-FA5C8AA5FE9D}">
      <dgm:prSet/>
      <dgm:spPr/>
      <dgm:t>
        <a:bodyPr/>
        <a:lstStyle/>
        <a:p>
          <a:endParaRPr lang="en-US" sz="1800"/>
        </a:p>
      </dgm:t>
    </dgm:pt>
    <dgm:pt modelId="{501AE5BE-9D5F-134E-A846-442F8B528BAB}" type="sibTrans" cxnId="{CB62794E-1B5F-3841-B7A0-FA5C8AA5FE9D}">
      <dgm:prSet/>
      <dgm:spPr/>
      <dgm:t>
        <a:bodyPr/>
        <a:lstStyle/>
        <a:p>
          <a:endParaRPr lang="en-US" sz="1800"/>
        </a:p>
      </dgm:t>
    </dgm:pt>
    <dgm:pt modelId="{C95A3B66-1020-0744-B126-BC9D87EBF529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3,327,521</a:t>
          </a:r>
        </a:p>
        <a:p>
          <a:r>
            <a:rPr lang="en-US" sz="1800" dirty="0" smtClean="0"/>
            <a:t>Common</a:t>
          </a:r>
          <a:r>
            <a:rPr lang="en-US" sz="1800" baseline="0" dirty="0" smtClean="0"/>
            <a:t> SNPs</a:t>
          </a:r>
          <a:endParaRPr lang="en-US" sz="1800" dirty="0"/>
        </a:p>
      </dgm:t>
    </dgm:pt>
    <dgm:pt modelId="{9D145FB8-97B9-1141-8969-ED9AED9C8633}" type="parTrans" cxnId="{B47D3722-3782-EE4A-8BCC-D1383C17CEEF}">
      <dgm:prSet/>
      <dgm:spPr/>
      <dgm:t>
        <a:bodyPr/>
        <a:lstStyle/>
        <a:p>
          <a:endParaRPr lang="en-US" sz="1800"/>
        </a:p>
      </dgm:t>
    </dgm:pt>
    <dgm:pt modelId="{D57B2A73-371F-3D45-A054-29BA44AD34CE}" type="sibTrans" cxnId="{B47D3722-3782-EE4A-8BCC-D1383C17CEEF}">
      <dgm:prSet/>
      <dgm:spPr/>
      <dgm:t>
        <a:bodyPr/>
        <a:lstStyle/>
        <a:p>
          <a:endParaRPr lang="en-US" sz="1800"/>
        </a:p>
      </dgm:t>
    </dgm:pt>
    <dgm:pt modelId="{48BCF35C-8377-974E-8A7D-FA4CBC6F110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237,072</a:t>
          </a:r>
        </a:p>
        <a:p>
          <a:r>
            <a:rPr lang="en-US" sz="1800" dirty="0" smtClean="0"/>
            <a:t>Rare SNPs</a:t>
          </a:r>
          <a:endParaRPr lang="en-US" sz="1800" dirty="0"/>
        </a:p>
      </dgm:t>
    </dgm:pt>
    <dgm:pt modelId="{0126D7E6-5419-374A-A846-EDA2982181F5}" type="parTrans" cxnId="{A55A5749-E180-1A4F-85F8-3F9468D0FB6E}">
      <dgm:prSet/>
      <dgm:spPr/>
      <dgm:t>
        <a:bodyPr/>
        <a:lstStyle/>
        <a:p>
          <a:endParaRPr lang="en-US" sz="1800"/>
        </a:p>
      </dgm:t>
    </dgm:pt>
    <dgm:pt modelId="{82EA83F5-9249-8A4B-A7C8-F5859464B78F}" type="sibTrans" cxnId="{A55A5749-E180-1A4F-85F8-3F9468D0FB6E}">
      <dgm:prSet/>
      <dgm:spPr/>
      <dgm:t>
        <a:bodyPr/>
        <a:lstStyle/>
        <a:p>
          <a:endParaRPr lang="en-US" sz="1800"/>
        </a:p>
      </dgm:t>
    </dgm:pt>
    <dgm:pt modelId="{403D205A-9406-3A46-8215-5C2F09FE569C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894</a:t>
          </a:r>
        </a:p>
        <a:p>
          <a:r>
            <a:rPr lang="en-US" sz="1800" dirty="0" smtClean="0"/>
            <a:t>Coding</a:t>
          </a:r>
          <a:endParaRPr lang="en-US" sz="1800" dirty="0"/>
        </a:p>
      </dgm:t>
    </dgm:pt>
    <dgm:pt modelId="{E2F48E5D-89AE-1D4C-8045-70F40863AAB3}" type="parTrans" cxnId="{AF6EF235-592D-6440-A51D-5B7441D4178D}">
      <dgm:prSet/>
      <dgm:spPr/>
      <dgm:t>
        <a:bodyPr/>
        <a:lstStyle/>
        <a:p>
          <a:endParaRPr lang="en-US" sz="1800"/>
        </a:p>
      </dgm:t>
    </dgm:pt>
    <dgm:pt modelId="{0A0D44F0-91B3-4A46-B13C-284359EC8739}" type="sibTrans" cxnId="{AF6EF235-592D-6440-A51D-5B7441D4178D}">
      <dgm:prSet/>
      <dgm:spPr/>
      <dgm:t>
        <a:bodyPr/>
        <a:lstStyle/>
        <a:p>
          <a:endParaRPr lang="en-US" sz="1800"/>
        </a:p>
      </dgm:t>
    </dgm:pt>
    <dgm:pt modelId="{49157402-A1CF-F247-AB02-A87E6BAF7F92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236,178</a:t>
          </a:r>
        </a:p>
        <a:p>
          <a:r>
            <a:rPr lang="en-US" sz="1800" dirty="0" smtClean="0"/>
            <a:t>Non-coding</a:t>
          </a:r>
          <a:endParaRPr lang="en-US" sz="1800" dirty="0"/>
        </a:p>
      </dgm:t>
    </dgm:pt>
    <dgm:pt modelId="{103C2050-26BA-2F47-BFB9-4A5B92C8FBB8}" type="parTrans" cxnId="{F18D1B93-910E-3D4D-B559-AD7D0462F835}">
      <dgm:prSet/>
      <dgm:spPr/>
      <dgm:t>
        <a:bodyPr/>
        <a:lstStyle/>
        <a:p>
          <a:endParaRPr lang="en-US" sz="1800"/>
        </a:p>
      </dgm:t>
    </dgm:pt>
    <dgm:pt modelId="{43F00FFE-5FF9-8940-9D2F-0E07E84D7205}" type="sibTrans" cxnId="{F18D1B93-910E-3D4D-B559-AD7D0462F835}">
      <dgm:prSet/>
      <dgm:spPr/>
      <dgm:t>
        <a:bodyPr/>
        <a:lstStyle/>
        <a:p>
          <a:endParaRPr lang="en-US" sz="1800"/>
        </a:p>
      </dgm:t>
    </dgm:pt>
    <dgm:pt modelId="{7D3B0B64-1EE1-3545-8CD1-07EA837A081E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332</a:t>
          </a:r>
        </a:p>
        <a:p>
          <a:r>
            <a:rPr lang="en-US" sz="1800" dirty="0" smtClean="0"/>
            <a:t>Synonymous</a:t>
          </a:r>
          <a:endParaRPr lang="en-US" sz="1800" dirty="0"/>
        </a:p>
      </dgm:t>
    </dgm:pt>
    <dgm:pt modelId="{6060D20F-4220-7644-8209-F959F106E640}" type="parTrans" cxnId="{1063A2EB-9357-804E-B790-1934FFEF1A7E}">
      <dgm:prSet/>
      <dgm:spPr/>
      <dgm:t>
        <a:bodyPr/>
        <a:lstStyle/>
        <a:p>
          <a:endParaRPr lang="en-US" sz="1800"/>
        </a:p>
      </dgm:t>
    </dgm:pt>
    <dgm:pt modelId="{C6FF9619-2602-8B4E-90D7-4D862A6B9AFA}" type="sibTrans" cxnId="{1063A2EB-9357-804E-B790-1934FFEF1A7E}">
      <dgm:prSet/>
      <dgm:spPr/>
      <dgm:t>
        <a:bodyPr/>
        <a:lstStyle/>
        <a:p>
          <a:endParaRPr lang="en-US" sz="1800"/>
        </a:p>
      </dgm:t>
    </dgm:pt>
    <dgm:pt modelId="{568CFB1B-8AA9-CB40-BBDD-A22965342979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534</a:t>
          </a:r>
        </a:p>
        <a:p>
          <a:r>
            <a:rPr lang="en-US" sz="1800" dirty="0" smtClean="0"/>
            <a:t>Non-synonymous</a:t>
          </a:r>
          <a:endParaRPr lang="en-US" sz="1800" dirty="0"/>
        </a:p>
      </dgm:t>
    </dgm:pt>
    <dgm:pt modelId="{EE3539C3-6DA7-1E4A-B29B-46A168DE409C}" type="parTrans" cxnId="{5E8246FC-23EE-C840-864A-50CB77EE09A0}">
      <dgm:prSet/>
      <dgm:spPr/>
      <dgm:t>
        <a:bodyPr/>
        <a:lstStyle/>
        <a:p>
          <a:endParaRPr lang="en-US" sz="1800"/>
        </a:p>
      </dgm:t>
    </dgm:pt>
    <dgm:pt modelId="{63A2B199-990C-D245-A22C-6BC918087737}" type="sibTrans" cxnId="{5E8246FC-23EE-C840-864A-50CB77EE09A0}">
      <dgm:prSet/>
      <dgm:spPr/>
      <dgm:t>
        <a:bodyPr/>
        <a:lstStyle/>
        <a:p>
          <a:endParaRPr lang="en-US" sz="1800"/>
        </a:p>
      </dgm:t>
    </dgm:pt>
    <dgm:pt modelId="{C25FEDBF-3A5D-404F-8E2D-01F137A38C6A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205,200</a:t>
          </a:r>
        </a:p>
        <a:p>
          <a:r>
            <a:rPr lang="en-US" sz="1800" dirty="0" smtClean="0"/>
            <a:t>Non-annotated</a:t>
          </a:r>
          <a:endParaRPr lang="en-US" sz="1800" dirty="0"/>
        </a:p>
      </dgm:t>
    </dgm:pt>
    <dgm:pt modelId="{CA245539-5230-B74C-9123-9EF2C1A7BD8B}" type="parTrans" cxnId="{7AACFF5B-B4F5-334C-9F09-0FE3F1D7CDD3}">
      <dgm:prSet/>
      <dgm:spPr/>
      <dgm:t>
        <a:bodyPr/>
        <a:lstStyle/>
        <a:p>
          <a:endParaRPr lang="en-US" sz="1800"/>
        </a:p>
      </dgm:t>
    </dgm:pt>
    <dgm:pt modelId="{C8961A69-8718-F04A-BA23-7265D12A73B8}" type="sibTrans" cxnId="{7AACFF5B-B4F5-334C-9F09-0FE3F1D7CDD3}">
      <dgm:prSet/>
      <dgm:spPr/>
      <dgm:t>
        <a:bodyPr/>
        <a:lstStyle/>
        <a:p>
          <a:endParaRPr lang="en-US" sz="1800"/>
        </a:p>
      </dgm:t>
    </dgm:pt>
    <dgm:pt modelId="{F5A59BCC-737A-D748-9416-A99A9B09535E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30,978</a:t>
          </a:r>
        </a:p>
        <a:p>
          <a:r>
            <a:rPr lang="en-US" sz="1800" dirty="0" smtClean="0"/>
            <a:t>Annotated</a:t>
          </a:r>
          <a:endParaRPr lang="en-US" sz="1800" dirty="0"/>
        </a:p>
      </dgm:t>
    </dgm:pt>
    <dgm:pt modelId="{5529087C-CCDA-C940-A63A-BF8084FFE115}" type="parTrans" cxnId="{A10CFD95-AB49-044D-8FF1-9F456242EC5F}">
      <dgm:prSet/>
      <dgm:spPr/>
      <dgm:t>
        <a:bodyPr/>
        <a:lstStyle/>
        <a:p>
          <a:endParaRPr lang="en-US" sz="1800"/>
        </a:p>
      </dgm:t>
    </dgm:pt>
    <dgm:pt modelId="{3F5A6779-F5A1-AB4C-9951-6EEFE74B9A70}" type="sibTrans" cxnId="{A10CFD95-AB49-044D-8FF1-9F456242EC5F}">
      <dgm:prSet/>
      <dgm:spPr/>
      <dgm:t>
        <a:bodyPr/>
        <a:lstStyle/>
        <a:p>
          <a:endParaRPr lang="en-US" sz="1800"/>
        </a:p>
      </dgm:t>
    </dgm:pt>
    <dgm:pt modelId="{7F81A2EC-117B-AD4C-8D55-E06427943067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10</a:t>
          </a:r>
        </a:p>
        <a:p>
          <a:r>
            <a:rPr lang="en-US" sz="1800" dirty="0" err="1" smtClean="0"/>
            <a:t>LoF</a:t>
          </a:r>
          <a:r>
            <a:rPr lang="en-US" sz="1800" baseline="0" dirty="0" smtClean="0"/>
            <a:t> </a:t>
          </a:r>
          <a:r>
            <a:rPr lang="en-US" sz="1400" dirty="0" smtClean="0"/>
            <a:t>(</a:t>
          </a:r>
          <a:r>
            <a:rPr lang="en-US" sz="1400" dirty="0" err="1" smtClean="0"/>
            <a:t>PreMatureStop</a:t>
          </a:r>
          <a:r>
            <a:rPr lang="en-US" sz="1400" dirty="0" smtClean="0"/>
            <a:t>)</a:t>
          </a:r>
          <a:endParaRPr lang="en-US" sz="1400" dirty="0"/>
        </a:p>
      </dgm:t>
    </dgm:pt>
    <dgm:pt modelId="{68F89455-249D-CB4D-890B-B756F85F2544}" type="parTrans" cxnId="{3B14733D-D5D0-EA43-9BB5-BC138B4F1BE5}">
      <dgm:prSet/>
      <dgm:spPr/>
      <dgm:t>
        <a:bodyPr/>
        <a:lstStyle/>
        <a:p>
          <a:endParaRPr lang="en-US" sz="1800"/>
        </a:p>
      </dgm:t>
    </dgm:pt>
    <dgm:pt modelId="{30F50BF7-9BBE-0245-9D10-25FF2E9DD1AE}" type="sibTrans" cxnId="{3B14733D-D5D0-EA43-9BB5-BC138B4F1BE5}">
      <dgm:prSet/>
      <dgm:spPr/>
      <dgm:t>
        <a:bodyPr/>
        <a:lstStyle/>
        <a:p>
          <a:endParaRPr lang="en-US" sz="1800"/>
        </a:p>
      </dgm:t>
    </dgm:pt>
    <dgm:pt modelId="{E4738CF9-63B5-D849-9D7B-4420AA3ECD08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10,070</a:t>
          </a:r>
        </a:p>
        <a:p>
          <a:r>
            <a:rPr lang="en-US" sz="1800" dirty="0" smtClean="0"/>
            <a:t>Enhancer</a:t>
          </a:r>
          <a:endParaRPr lang="en-US" sz="1800" dirty="0"/>
        </a:p>
      </dgm:t>
    </dgm:pt>
    <dgm:pt modelId="{6D8639F7-9A36-CB41-8FFF-332061E4A357}" type="parTrans" cxnId="{342DF3DC-7898-6443-83B8-C97B7D9F480D}">
      <dgm:prSet/>
      <dgm:spPr/>
      <dgm:t>
        <a:bodyPr/>
        <a:lstStyle/>
        <a:p>
          <a:endParaRPr lang="en-US" sz="1800"/>
        </a:p>
      </dgm:t>
    </dgm:pt>
    <dgm:pt modelId="{5E3A1994-9734-DB41-A751-D0DEA1BCB19C}" type="sibTrans" cxnId="{342DF3DC-7898-6443-83B8-C97B7D9F480D}">
      <dgm:prSet/>
      <dgm:spPr/>
      <dgm:t>
        <a:bodyPr/>
        <a:lstStyle/>
        <a:p>
          <a:endParaRPr lang="en-US" sz="1800"/>
        </a:p>
      </dgm:t>
    </dgm:pt>
    <dgm:pt modelId="{ADD72F09-42D3-5743-A911-90E1B010680E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1,919</a:t>
          </a:r>
        </a:p>
        <a:p>
          <a:r>
            <a:rPr lang="en-US" sz="1800" dirty="0" smtClean="0"/>
            <a:t>Promoter</a:t>
          </a:r>
          <a:endParaRPr lang="en-US" sz="1800" dirty="0"/>
        </a:p>
      </dgm:t>
    </dgm:pt>
    <dgm:pt modelId="{4F835BCA-773B-F64C-9069-3314926A54FD}" type="parTrans" cxnId="{0B9D856C-46B7-224B-B2E7-5E772F810E24}">
      <dgm:prSet/>
      <dgm:spPr/>
      <dgm:t>
        <a:bodyPr/>
        <a:lstStyle/>
        <a:p>
          <a:endParaRPr lang="en-US" sz="1800"/>
        </a:p>
      </dgm:t>
    </dgm:pt>
    <dgm:pt modelId="{82CFBDE6-5F54-8744-804C-C93214964581}" type="sibTrans" cxnId="{0B9D856C-46B7-224B-B2E7-5E772F810E24}">
      <dgm:prSet/>
      <dgm:spPr/>
      <dgm:t>
        <a:bodyPr/>
        <a:lstStyle/>
        <a:p>
          <a:endParaRPr lang="en-US" sz="1800"/>
        </a:p>
      </dgm:t>
    </dgm:pt>
    <dgm:pt modelId="{1AFDD55B-3011-7A4A-8619-E55A6AF52470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2,075</a:t>
          </a:r>
        </a:p>
        <a:p>
          <a:r>
            <a:rPr lang="en-US" sz="1800" dirty="0" err="1" smtClean="0"/>
            <a:t>ncRNA</a:t>
          </a:r>
          <a:r>
            <a:rPr lang="en-US" sz="1800" baseline="0" dirty="0" smtClean="0"/>
            <a:t> </a:t>
          </a:r>
          <a:r>
            <a:rPr lang="en-US" sz="1400" dirty="0" smtClean="0"/>
            <a:t>(</a:t>
          </a:r>
          <a:r>
            <a:rPr lang="en-US" sz="1400" dirty="0" err="1" smtClean="0"/>
            <a:t>miRNA</a:t>
          </a:r>
          <a:r>
            <a:rPr lang="en-US" sz="1400" dirty="0" smtClean="0"/>
            <a:t>, </a:t>
          </a:r>
          <a:r>
            <a:rPr lang="en-US" sz="1400" dirty="0" err="1" smtClean="0"/>
            <a:t>lincRNA</a:t>
          </a:r>
          <a:r>
            <a:rPr lang="en-US" sz="1400" dirty="0" smtClean="0"/>
            <a:t>, </a:t>
          </a:r>
          <a:r>
            <a:rPr lang="en-US" sz="1400" dirty="0" err="1" smtClean="0"/>
            <a:t>etc</a:t>
          </a:r>
          <a:r>
            <a:rPr lang="en-US" sz="1400" dirty="0" smtClean="0"/>
            <a:t>)</a:t>
          </a:r>
          <a:endParaRPr lang="en-US" sz="1100" dirty="0"/>
        </a:p>
      </dgm:t>
    </dgm:pt>
    <dgm:pt modelId="{05994AF9-91F3-304C-A1EA-85E549C63E0F}" type="parTrans" cxnId="{A89CCFEE-F3EF-1E48-90DA-9B92357450A1}">
      <dgm:prSet/>
      <dgm:spPr/>
      <dgm:t>
        <a:bodyPr/>
        <a:lstStyle/>
        <a:p>
          <a:endParaRPr lang="en-US" sz="1800"/>
        </a:p>
      </dgm:t>
    </dgm:pt>
    <dgm:pt modelId="{05D33463-558A-F84E-BD50-F6122098D422}" type="sibTrans" cxnId="{A89CCFEE-F3EF-1E48-90DA-9B92357450A1}">
      <dgm:prSet/>
      <dgm:spPr/>
      <dgm:t>
        <a:bodyPr/>
        <a:lstStyle/>
        <a:p>
          <a:endParaRPr lang="en-US" sz="1800"/>
        </a:p>
      </dgm:t>
    </dgm:pt>
    <dgm:pt modelId="{33A44D71-7211-7343-B009-78CD8F3FF2A7}" type="pres">
      <dgm:prSet presAssocID="{DC62889D-BAD8-154E-9C20-164C11A8AF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CA684-324F-594A-AB6B-A468B9B0B788}" type="pres">
      <dgm:prSet presAssocID="{E6D09BB6-7682-B943-8317-BCB5E0E3A597}" presName="hierRoot1" presStyleCnt="0">
        <dgm:presLayoutVars>
          <dgm:hierBranch val="init"/>
        </dgm:presLayoutVars>
      </dgm:prSet>
      <dgm:spPr/>
    </dgm:pt>
    <dgm:pt modelId="{39551DF0-C757-4D46-8229-A41A1084A2E6}" type="pres">
      <dgm:prSet presAssocID="{E6D09BB6-7682-B943-8317-BCB5E0E3A597}" presName="rootComposite1" presStyleCnt="0"/>
      <dgm:spPr/>
    </dgm:pt>
    <dgm:pt modelId="{D5125E1D-2FB2-0744-958A-0A677C016B40}" type="pres">
      <dgm:prSet presAssocID="{E6D09BB6-7682-B943-8317-BCB5E0E3A597}" presName="rootText1" presStyleLbl="node0" presStyleIdx="0" presStyleCnt="1" custScaleX="167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3309F7-2FFF-854F-9951-153CBBD6F17E}" type="pres">
      <dgm:prSet presAssocID="{E6D09BB6-7682-B943-8317-BCB5E0E3A5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E86360-864C-804A-8458-9CCD14D513EF}" type="pres">
      <dgm:prSet presAssocID="{E6D09BB6-7682-B943-8317-BCB5E0E3A597}" presName="hierChild2" presStyleCnt="0"/>
      <dgm:spPr/>
    </dgm:pt>
    <dgm:pt modelId="{84E85C5A-8972-BF48-A10C-4A6E1C0623F2}" type="pres">
      <dgm:prSet presAssocID="{9D145FB8-97B9-1141-8969-ED9AED9C863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3CCBE50-A7C7-7F4A-86BD-B3D725DC5629}" type="pres">
      <dgm:prSet presAssocID="{C95A3B66-1020-0744-B126-BC9D87EBF529}" presName="hierRoot2" presStyleCnt="0">
        <dgm:presLayoutVars>
          <dgm:hierBranch val="init"/>
        </dgm:presLayoutVars>
      </dgm:prSet>
      <dgm:spPr/>
    </dgm:pt>
    <dgm:pt modelId="{089CDD7A-6E5E-B541-93B6-FFE8BAC7052D}" type="pres">
      <dgm:prSet presAssocID="{C95A3B66-1020-0744-B126-BC9D87EBF529}" presName="rootComposite" presStyleCnt="0"/>
      <dgm:spPr/>
    </dgm:pt>
    <dgm:pt modelId="{D26A750D-95E8-4E45-8FE0-6C51419F6C45}" type="pres">
      <dgm:prSet presAssocID="{C95A3B66-1020-0744-B126-BC9D87EBF52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DC167-E45C-4E48-801A-373D462FEF89}" type="pres">
      <dgm:prSet presAssocID="{C95A3B66-1020-0744-B126-BC9D87EBF529}" presName="rootConnector" presStyleLbl="node2" presStyleIdx="0" presStyleCnt="2"/>
      <dgm:spPr/>
      <dgm:t>
        <a:bodyPr/>
        <a:lstStyle/>
        <a:p>
          <a:endParaRPr lang="en-US"/>
        </a:p>
      </dgm:t>
    </dgm:pt>
    <dgm:pt modelId="{82E8DD13-94D0-D740-A2C0-1767DC450966}" type="pres">
      <dgm:prSet presAssocID="{C95A3B66-1020-0744-B126-BC9D87EBF529}" presName="hierChild4" presStyleCnt="0"/>
      <dgm:spPr/>
    </dgm:pt>
    <dgm:pt modelId="{E56F1CF4-5676-AE4A-BF8D-13721FE861DC}" type="pres">
      <dgm:prSet presAssocID="{C95A3B66-1020-0744-B126-BC9D87EBF529}" presName="hierChild5" presStyleCnt="0"/>
      <dgm:spPr/>
    </dgm:pt>
    <dgm:pt modelId="{8A392D28-774E-B141-8419-3663929941BE}" type="pres">
      <dgm:prSet presAssocID="{0126D7E6-5419-374A-A846-EDA2982181F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87C6924-C527-F445-9DF6-2CC90D730778}" type="pres">
      <dgm:prSet presAssocID="{48BCF35C-8377-974E-8A7D-FA4CBC6F1105}" presName="hierRoot2" presStyleCnt="0">
        <dgm:presLayoutVars>
          <dgm:hierBranch val="l"/>
        </dgm:presLayoutVars>
      </dgm:prSet>
      <dgm:spPr/>
    </dgm:pt>
    <dgm:pt modelId="{3423EA69-EF3B-914F-8C1E-2D139B4D1FAD}" type="pres">
      <dgm:prSet presAssocID="{48BCF35C-8377-974E-8A7D-FA4CBC6F1105}" presName="rootComposite" presStyleCnt="0"/>
      <dgm:spPr/>
    </dgm:pt>
    <dgm:pt modelId="{636C2B90-08BF-164F-83B3-7C9EA093A832}" type="pres">
      <dgm:prSet presAssocID="{48BCF35C-8377-974E-8A7D-FA4CBC6F11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0E951-B0E0-F943-BE25-E06D1A1D80F5}" type="pres">
      <dgm:prSet presAssocID="{48BCF35C-8377-974E-8A7D-FA4CBC6F1105}" presName="rootConnector" presStyleLbl="node2" presStyleIdx="1" presStyleCnt="2"/>
      <dgm:spPr/>
      <dgm:t>
        <a:bodyPr/>
        <a:lstStyle/>
        <a:p>
          <a:endParaRPr lang="en-US"/>
        </a:p>
      </dgm:t>
    </dgm:pt>
    <dgm:pt modelId="{6718412E-65C7-B241-A6C0-10B290914C1F}" type="pres">
      <dgm:prSet presAssocID="{48BCF35C-8377-974E-8A7D-FA4CBC6F1105}" presName="hierChild4" presStyleCnt="0"/>
      <dgm:spPr/>
    </dgm:pt>
    <dgm:pt modelId="{55124603-2E42-5B42-9E08-145451D67517}" type="pres">
      <dgm:prSet presAssocID="{48BCF35C-8377-974E-8A7D-FA4CBC6F1105}" presName="hierChild5" presStyleCnt="0"/>
      <dgm:spPr/>
    </dgm:pt>
    <dgm:pt modelId="{F64779F3-D386-C749-9226-4485881FDDA1}" type="pres">
      <dgm:prSet presAssocID="{E2F48E5D-89AE-1D4C-8045-70F40863AAB3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B39DA143-E707-444B-80E4-303428DC6C89}" type="pres">
      <dgm:prSet presAssocID="{403D205A-9406-3A46-8215-5C2F09FE569C}" presName="hierRoot3" presStyleCnt="0">
        <dgm:presLayoutVars>
          <dgm:hierBranch val="init"/>
        </dgm:presLayoutVars>
      </dgm:prSet>
      <dgm:spPr/>
    </dgm:pt>
    <dgm:pt modelId="{E4E3C73D-1632-8B4D-86F8-60438DE1023A}" type="pres">
      <dgm:prSet presAssocID="{403D205A-9406-3A46-8215-5C2F09FE569C}" presName="rootComposite3" presStyleCnt="0"/>
      <dgm:spPr/>
    </dgm:pt>
    <dgm:pt modelId="{238DB919-A661-684B-8C70-87BA0512083D}" type="pres">
      <dgm:prSet presAssocID="{403D205A-9406-3A46-8215-5C2F09FE569C}" presName="rootText3" presStyleLbl="asst2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040A0-F86D-7146-83CD-47E1A99AC8C7}" type="pres">
      <dgm:prSet presAssocID="{403D205A-9406-3A46-8215-5C2F09FE569C}" presName="rootConnector3" presStyleLbl="asst2" presStyleIdx="0" presStyleCnt="10"/>
      <dgm:spPr/>
      <dgm:t>
        <a:bodyPr/>
        <a:lstStyle/>
        <a:p>
          <a:endParaRPr lang="en-US"/>
        </a:p>
      </dgm:t>
    </dgm:pt>
    <dgm:pt modelId="{4FE74772-451C-5E4D-91EC-BEFA7B3519C9}" type="pres">
      <dgm:prSet presAssocID="{403D205A-9406-3A46-8215-5C2F09FE569C}" presName="hierChild6" presStyleCnt="0"/>
      <dgm:spPr/>
    </dgm:pt>
    <dgm:pt modelId="{888AA19F-1FA6-1141-AEBE-EEFB9448D882}" type="pres">
      <dgm:prSet presAssocID="{403D205A-9406-3A46-8215-5C2F09FE569C}" presName="hierChild7" presStyleCnt="0"/>
      <dgm:spPr/>
    </dgm:pt>
    <dgm:pt modelId="{E6AF9479-E22A-0447-A625-C53991A5AC4C}" type="pres">
      <dgm:prSet presAssocID="{EE3539C3-6DA7-1E4A-B29B-46A168DE409C}" presName="Name111" presStyleLbl="parChTrans1D4" presStyleIdx="0" presStyleCnt="8"/>
      <dgm:spPr/>
      <dgm:t>
        <a:bodyPr/>
        <a:lstStyle/>
        <a:p>
          <a:endParaRPr lang="en-US"/>
        </a:p>
      </dgm:t>
    </dgm:pt>
    <dgm:pt modelId="{8C87F526-E77A-1A4D-902A-D5351A9BD149}" type="pres">
      <dgm:prSet presAssocID="{568CFB1B-8AA9-CB40-BBDD-A22965342979}" presName="hierRoot3" presStyleCnt="0">
        <dgm:presLayoutVars>
          <dgm:hierBranch val="init"/>
        </dgm:presLayoutVars>
      </dgm:prSet>
      <dgm:spPr/>
    </dgm:pt>
    <dgm:pt modelId="{6E20022E-0B2E-E54A-B3EE-773360E33CA5}" type="pres">
      <dgm:prSet presAssocID="{568CFB1B-8AA9-CB40-BBDD-A22965342979}" presName="rootComposite3" presStyleCnt="0"/>
      <dgm:spPr/>
    </dgm:pt>
    <dgm:pt modelId="{5CCC93CC-38EB-9D45-9993-DFB1C2A6E57E}" type="pres">
      <dgm:prSet presAssocID="{568CFB1B-8AA9-CB40-BBDD-A22965342979}" presName="rootText3" presStyleLbl="asst2" presStyleIdx="1" presStyleCnt="10" custScaleX="152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A2AC2D-030C-9A40-A3A8-10AE6B119FC6}" type="pres">
      <dgm:prSet presAssocID="{568CFB1B-8AA9-CB40-BBDD-A22965342979}" presName="rootConnector3" presStyleLbl="asst2" presStyleIdx="1" presStyleCnt="10"/>
      <dgm:spPr/>
      <dgm:t>
        <a:bodyPr/>
        <a:lstStyle/>
        <a:p>
          <a:endParaRPr lang="en-US"/>
        </a:p>
      </dgm:t>
    </dgm:pt>
    <dgm:pt modelId="{1072A831-72B8-3F47-B907-608491DEC056}" type="pres">
      <dgm:prSet presAssocID="{568CFB1B-8AA9-CB40-BBDD-A22965342979}" presName="hierChild6" presStyleCnt="0"/>
      <dgm:spPr/>
    </dgm:pt>
    <dgm:pt modelId="{3739E066-62A2-8D43-AFD2-7C1C0E27159F}" type="pres">
      <dgm:prSet presAssocID="{568CFB1B-8AA9-CB40-BBDD-A22965342979}" presName="hierChild7" presStyleCnt="0"/>
      <dgm:spPr/>
    </dgm:pt>
    <dgm:pt modelId="{16B5671B-0456-CE41-B1BB-FF874ECD9046}" type="pres">
      <dgm:prSet presAssocID="{6060D20F-4220-7644-8209-F959F106E640}" presName="Name111" presStyleLbl="parChTrans1D4" presStyleIdx="1" presStyleCnt="8"/>
      <dgm:spPr/>
      <dgm:t>
        <a:bodyPr/>
        <a:lstStyle/>
        <a:p>
          <a:endParaRPr lang="en-US"/>
        </a:p>
      </dgm:t>
    </dgm:pt>
    <dgm:pt modelId="{9AC90062-F83E-2E46-8990-0DA8ABAF5C1C}" type="pres">
      <dgm:prSet presAssocID="{7D3B0B64-1EE1-3545-8CD1-07EA837A081E}" presName="hierRoot3" presStyleCnt="0">
        <dgm:presLayoutVars>
          <dgm:hierBranch val="init"/>
        </dgm:presLayoutVars>
      </dgm:prSet>
      <dgm:spPr/>
    </dgm:pt>
    <dgm:pt modelId="{4A41D7B8-7714-D741-BF68-EAB4C32501E2}" type="pres">
      <dgm:prSet presAssocID="{7D3B0B64-1EE1-3545-8CD1-07EA837A081E}" presName="rootComposite3" presStyleCnt="0"/>
      <dgm:spPr/>
    </dgm:pt>
    <dgm:pt modelId="{FA4C623A-4D3D-8049-9AD5-45FCDAFAA0A6}" type="pres">
      <dgm:prSet presAssocID="{7D3B0B64-1EE1-3545-8CD1-07EA837A081E}" presName="rootText3" presStyleLbl="asst2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E0EE07-9477-BF47-BECD-F14455FEBB9A}" type="pres">
      <dgm:prSet presAssocID="{7D3B0B64-1EE1-3545-8CD1-07EA837A081E}" presName="rootConnector3" presStyleLbl="asst2" presStyleIdx="2" presStyleCnt="10"/>
      <dgm:spPr/>
      <dgm:t>
        <a:bodyPr/>
        <a:lstStyle/>
        <a:p>
          <a:endParaRPr lang="en-US"/>
        </a:p>
      </dgm:t>
    </dgm:pt>
    <dgm:pt modelId="{F340B360-8524-0D4E-B243-A767C7F30CCC}" type="pres">
      <dgm:prSet presAssocID="{7D3B0B64-1EE1-3545-8CD1-07EA837A081E}" presName="hierChild6" presStyleCnt="0"/>
      <dgm:spPr/>
    </dgm:pt>
    <dgm:pt modelId="{E626312B-BC7B-824A-AC0A-CC7DB63EA287}" type="pres">
      <dgm:prSet presAssocID="{7D3B0B64-1EE1-3545-8CD1-07EA837A081E}" presName="hierChild7" presStyleCnt="0"/>
      <dgm:spPr/>
    </dgm:pt>
    <dgm:pt modelId="{AF464F89-0EA9-5E41-AF73-FFAD603AA28A}" type="pres">
      <dgm:prSet presAssocID="{68F89455-249D-CB4D-890B-B756F85F2544}" presName="Name111" presStyleLbl="parChTrans1D4" presStyleIdx="2" presStyleCnt="8"/>
      <dgm:spPr/>
      <dgm:t>
        <a:bodyPr/>
        <a:lstStyle/>
        <a:p>
          <a:endParaRPr lang="en-US"/>
        </a:p>
      </dgm:t>
    </dgm:pt>
    <dgm:pt modelId="{970299AE-0DB1-E24A-BE9F-0D9182E298CB}" type="pres">
      <dgm:prSet presAssocID="{7F81A2EC-117B-AD4C-8D55-E06427943067}" presName="hierRoot3" presStyleCnt="0">
        <dgm:presLayoutVars>
          <dgm:hierBranch val="init"/>
        </dgm:presLayoutVars>
      </dgm:prSet>
      <dgm:spPr/>
    </dgm:pt>
    <dgm:pt modelId="{A8479BE0-AD83-2A47-AE9C-30B003E5F263}" type="pres">
      <dgm:prSet presAssocID="{7F81A2EC-117B-AD4C-8D55-E06427943067}" presName="rootComposite3" presStyleCnt="0"/>
      <dgm:spPr/>
    </dgm:pt>
    <dgm:pt modelId="{4958B154-6AF5-CA43-A099-3958D3D62EEA}" type="pres">
      <dgm:prSet presAssocID="{7F81A2EC-117B-AD4C-8D55-E06427943067}" presName="rootText3" presStyleLbl="asst2" presStyleIdx="3" presStyleCnt="10" custScaleX="166207" custScaleY="99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15109-3B9B-2F46-8A76-6E4500D01593}" type="pres">
      <dgm:prSet presAssocID="{7F81A2EC-117B-AD4C-8D55-E06427943067}" presName="rootConnector3" presStyleLbl="asst2" presStyleIdx="3" presStyleCnt="10"/>
      <dgm:spPr/>
      <dgm:t>
        <a:bodyPr/>
        <a:lstStyle/>
        <a:p>
          <a:endParaRPr lang="en-US"/>
        </a:p>
      </dgm:t>
    </dgm:pt>
    <dgm:pt modelId="{75A475C8-89FE-B94C-BBEC-8AA2AA206E98}" type="pres">
      <dgm:prSet presAssocID="{7F81A2EC-117B-AD4C-8D55-E06427943067}" presName="hierChild6" presStyleCnt="0"/>
      <dgm:spPr/>
    </dgm:pt>
    <dgm:pt modelId="{8BA71E86-1A77-E842-BB69-4A85BEE0ED71}" type="pres">
      <dgm:prSet presAssocID="{7F81A2EC-117B-AD4C-8D55-E06427943067}" presName="hierChild7" presStyleCnt="0"/>
      <dgm:spPr/>
    </dgm:pt>
    <dgm:pt modelId="{FE428D86-5BCD-CB49-B62B-5F529C6D2255}" type="pres">
      <dgm:prSet presAssocID="{103C2050-26BA-2F47-BFB9-4A5B92C8FBB8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000EEEDF-2F40-E144-92CB-719B3842C84D}" type="pres">
      <dgm:prSet presAssocID="{49157402-A1CF-F247-AB02-A87E6BAF7F92}" presName="hierRoot3" presStyleCnt="0">
        <dgm:presLayoutVars>
          <dgm:hierBranch val="init"/>
        </dgm:presLayoutVars>
      </dgm:prSet>
      <dgm:spPr/>
    </dgm:pt>
    <dgm:pt modelId="{04DDBA0A-2232-4C47-B216-375F322308F7}" type="pres">
      <dgm:prSet presAssocID="{49157402-A1CF-F247-AB02-A87E6BAF7F92}" presName="rootComposite3" presStyleCnt="0"/>
      <dgm:spPr/>
    </dgm:pt>
    <dgm:pt modelId="{ECD50986-DF4D-F747-BAAB-57BA6ECB4937}" type="pres">
      <dgm:prSet presAssocID="{49157402-A1CF-F247-AB02-A87E6BAF7F92}" presName="rootText3" presStyleLbl="asst2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9B7C8-FA7F-8F4A-AF24-3E2EE8B63395}" type="pres">
      <dgm:prSet presAssocID="{49157402-A1CF-F247-AB02-A87E6BAF7F92}" presName="rootConnector3" presStyleLbl="asst2" presStyleIdx="4" presStyleCnt="10"/>
      <dgm:spPr/>
      <dgm:t>
        <a:bodyPr/>
        <a:lstStyle/>
        <a:p>
          <a:endParaRPr lang="en-US"/>
        </a:p>
      </dgm:t>
    </dgm:pt>
    <dgm:pt modelId="{068B606A-26C9-144E-B0C1-B57B9BDA34D6}" type="pres">
      <dgm:prSet presAssocID="{49157402-A1CF-F247-AB02-A87E6BAF7F92}" presName="hierChild6" presStyleCnt="0"/>
      <dgm:spPr/>
    </dgm:pt>
    <dgm:pt modelId="{02AD3134-328A-DC48-BC27-8B9FAC7ABF6A}" type="pres">
      <dgm:prSet presAssocID="{49157402-A1CF-F247-AB02-A87E6BAF7F92}" presName="hierChild7" presStyleCnt="0"/>
      <dgm:spPr/>
    </dgm:pt>
    <dgm:pt modelId="{5D7B4B9A-BB5D-0D4C-AE47-E1673894B29C}" type="pres">
      <dgm:prSet presAssocID="{CA245539-5230-B74C-9123-9EF2C1A7BD8B}" presName="Name111" presStyleLbl="parChTrans1D4" presStyleIdx="3" presStyleCnt="8"/>
      <dgm:spPr/>
      <dgm:t>
        <a:bodyPr/>
        <a:lstStyle/>
        <a:p>
          <a:endParaRPr lang="en-US"/>
        </a:p>
      </dgm:t>
    </dgm:pt>
    <dgm:pt modelId="{EE238507-DE75-0642-9082-16CF028A309E}" type="pres">
      <dgm:prSet presAssocID="{C25FEDBF-3A5D-404F-8E2D-01F137A38C6A}" presName="hierRoot3" presStyleCnt="0">
        <dgm:presLayoutVars>
          <dgm:hierBranch val="init"/>
        </dgm:presLayoutVars>
      </dgm:prSet>
      <dgm:spPr/>
    </dgm:pt>
    <dgm:pt modelId="{B1E11271-19C6-7142-8023-5BD73C8793F8}" type="pres">
      <dgm:prSet presAssocID="{C25FEDBF-3A5D-404F-8E2D-01F137A38C6A}" presName="rootComposite3" presStyleCnt="0"/>
      <dgm:spPr/>
    </dgm:pt>
    <dgm:pt modelId="{6C796A16-C688-D548-8F3C-4771EF64B60F}" type="pres">
      <dgm:prSet presAssocID="{C25FEDBF-3A5D-404F-8E2D-01F137A38C6A}" presName="rootText3" presStyleLbl="asst2" presStyleIdx="5" presStyleCnt="10" custScaleX="130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52966-AC38-D04E-BBE2-C5D229E4F5E5}" type="pres">
      <dgm:prSet presAssocID="{C25FEDBF-3A5D-404F-8E2D-01F137A38C6A}" presName="rootConnector3" presStyleLbl="asst2" presStyleIdx="5" presStyleCnt="10"/>
      <dgm:spPr/>
      <dgm:t>
        <a:bodyPr/>
        <a:lstStyle/>
        <a:p>
          <a:endParaRPr lang="en-US"/>
        </a:p>
      </dgm:t>
    </dgm:pt>
    <dgm:pt modelId="{90D66792-0722-E049-A76A-B57C5B10A442}" type="pres">
      <dgm:prSet presAssocID="{C25FEDBF-3A5D-404F-8E2D-01F137A38C6A}" presName="hierChild6" presStyleCnt="0"/>
      <dgm:spPr/>
    </dgm:pt>
    <dgm:pt modelId="{2D9F0718-5DA5-5B4C-AFF0-40B76AC7C6CA}" type="pres">
      <dgm:prSet presAssocID="{C25FEDBF-3A5D-404F-8E2D-01F137A38C6A}" presName="hierChild7" presStyleCnt="0"/>
      <dgm:spPr/>
    </dgm:pt>
    <dgm:pt modelId="{E8C2DBAE-8C21-9447-A52E-AF115C8AA36F}" type="pres">
      <dgm:prSet presAssocID="{5529087C-CCDA-C940-A63A-BF8084FFE115}" presName="Name111" presStyleLbl="parChTrans1D4" presStyleIdx="4" presStyleCnt="8"/>
      <dgm:spPr/>
      <dgm:t>
        <a:bodyPr/>
        <a:lstStyle/>
        <a:p>
          <a:endParaRPr lang="en-US"/>
        </a:p>
      </dgm:t>
    </dgm:pt>
    <dgm:pt modelId="{77508869-50D4-6744-A92A-01710BDD115A}" type="pres">
      <dgm:prSet presAssocID="{F5A59BCC-737A-D748-9416-A99A9B09535E}" presName="hierRoot3" presStyleCnt="0">
        <dgm:presLayoutVars>
          <dgm:hierBranch val="init"/>
        </dgm:presLayoutVars>
      </dgm:prSet>
      <dgm:spPr/>
    </dgm:pt>
    <dgm:pt modelId="{7FB04D58-BB60-A949-BF9E-53B997A32C9B}" type="pres">
      <dgm:prSet presAssocID="{F5A59BCC-737A-D748-9416-A99A9B09535E}" presName="rootComposite3" presStyleCnt="0"/>
      <dgm:spPr/>
    </dgm:pt>
    <dgm:pt modelId="{578B7710-149C-BA49-8DF4-8117697974DA}" type="pres">
      <dgm:prSet presAssocID="{F5A59BCC-737A-D748-9416-A99A9B09535E}" presName="rootText3" presStyleLbl="asst2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1834F-DEC4-6F4D-A1D4-99D62E1EEC6A}" type="pres">
      <dgm:prSet presAssocID="{F5A59BCC-737A-D748-9416-A99A9B09535E}" presName="rootConnector3" presStyleLbl="asst2" presStyleIdx="6" presStyleCnt="10"/>
      <dgm:spPr/>
      <dgm:t>
        <a:bodyPr/>
        <a:lstStyle/>
        <a:p>
          <a:endParaRPr lang="en-US"/>
        </a:p>
      </dgm:t>
    </dgm:pt>
    <dgm:pt modelId="{18FE1389-D37A-404E-9F27-956715641CC5}" type="pres">
      <dgm:prSet presAssocID="{F5A59BCC-737A-D748-9416-A99A9B09535E}" presName="hierChild6" presStyleCnt="0"/>
      <dgm:spPr/>
    </dgm:pt>
    <dgm:pt modelId="{BF626C57-F786-4C45-A82D-A32AADD79F17}" type="pres">
      <dgm:prSet presAssocID="{F5A59BCC-737A-D748-9416-A99A9B09535E}" presName="hierChild7" presStyleCnt="0"/>
      <dgm:spPr/>
    </dgm:pt>
    <dgm:pt modelId="{D95EC3E1-23F8-614D-A4AB-29C15CE4F69C}" type="pres">
      <dgm:prSet presAssocID="{6D8639F7-9A36-CB41-8FFF-332061E4A357}" presName="Name111" presStyleLbl="parChTrans1D4" presStyleIdx="5" presStyleCnt="8"/>
      <dgm:spPr/>
      <dgm:t>
        <a:bodyPr/>
        <a:lstStyle/>
        <a:p>
          <a:endParaRPr lang="en-US"/>
        </a:p>
      </dgm:t>
    </dgm:pt>
    <dgm:pt modelId="{019C3F15-572D-4145-BDE1-CCBBCF5AFE64}" type="pres">
      <dgm:prSet presAssocID="{E4738CF9-63B5-D849-9D7B-4420AA3ECD08}" presName="hierRoot3" presStyleCnt="0">
        <dgm:presLayoutVars>
          <dgm:hierBranch val="init"/>
        </dgm:presLayoutVars>
      </dgm:prSet>
      <dgm:spPr/>
    </dgm:pt>
    <dgm:pt modelId="{9CFF8AB8-38B8-8F46-95A9-622A76EA00A3}" type="pres">
      <dgm:prSet presAssocID="{E4738CF9-63B5-D849-9D7B-4420AA3ECD08}" presName="rootComposite3" presStyleCnt="0"/>
      <dgm:spPr/>
    </dgm:pt>
    <dgm:pt modelId="{24A03848-0027-9647-ACA6-8FA54C6E4EFD}" type="pres">
      <dgm:prSet presAssocID="{E4738CF9-63B5-D849-9D7B-4420AA3ECD08}" presName="rootText3" presStyleLbl="asst2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1B913-11E2-F64B-950D-6DB66A8E1DCC}" type="pres">
      <dgm:prSet presAssocID="{E4738CF9-63B5-D849-9D7B-4420AA3ECD08}" presName="rootConnector3" presStyleLbl="asst2" presStyleIdx="7" presStyleCnt="10"/>
      <dgm:spPr/>
      <dgm:t>
        <a:bodyPr/>
        <a:lstStyle/>
        <a:p>
          <a:endParaRPr lang="en-US"/>
        </a:p>
      </dgm:t>
    </dgm:pt>
    <dgm:pt modelId="{A32701AD-486A-8B40-9BA5-DA8FBFBBF87E}" type="pres">
      <dgm:prSet presAssocID="{E4738CF9-63B5-D849-9D7B-4420AA3ECD08}" presName="hierChild6" presStyleCnt="0"/>
      <dgm:spPr/>
    </dgm:pt>
    <dgm:pt modelId="{F69F1C0E-45B7-E944-9263-3EAA8B9BB693}" type="pres">
      <dgm:prSet presAssocID="{E4738CF9-63B5-D849-9D7B-4420AA3ECD08}" presName="hierChild7" presStyleCnt="0"/>
      <dgm:spPr/>
    </dgm:pt>
    <dgm:pt modelId="{044331F3-362C-F644-9F75-5B258A7DA46A}" type="pres">
      <dgm:prSet presAssocID="{4F835BCA-773B-F64C-9069-3314926A54FD}" presName="Name111" presStyleLbl="parChTrans1D4" presStyleIdx="6" presStyleCnt="8"/>
      <dgm:spPr/>
      <dgm:t>
        <a:bodyPr/>
        <a:lstStyle/>
        <a:p>
          <a:endParaRPr lang="en-US"/>
        </a:p>
      </dgm:t>
    </dgm:pt>
    <dgm:pt modelId="{81A197D5-9F68-E548-90EC-8C123CF848A1}" type="pres">
      <dgm:prSet presAssocID="{ADD72F09-42D3-5743-A911-90E1B010680E}" presName="hierRoot3" presStyleCnt="0">
        <dgm:presLayoutVars>
          <dgm:hierBranch val="init"/>
        </dgm:presLayoutVars>
      </dgm:prSet>
      <dgm:spPr/>
    </dgm:pt>
    <dgm:pt modelId="{198EB765-CAB0-5549-9F85-B65513B65DF3}" type="pres">
      <dgm:prSet presAssocID="{ADD72F09-42D3-5743-A911-90E1B010680E}" presName="rootComposite3" presStyleCnt="0"/>
      <dgm:spPr/>
    </dgm:pt>
    <dgm:pt modelId="{0B2BE197-4F8F-E04A-ACEE-371C8FD6C77D}" type="pres">
      <dgm:prSet presAssocID="{ADD72F09-42D3-5743-A911-90E1B010680E}" presName="rootText3" presStyleLbl="asst2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D1275-86DB-C343-A0D9-3958565F9F80}" type="pres">
      <dgm:prSet presAssocID="{ADD72F09-42D3-5743-A911-90E1B010680E}" presName="rootConnector3" presStyleLbl="asst2" presStyleIdx="8" presStyleCnt="10"/>
      <dgm:spPr/>
      <dgm:t>
        <a:bodyPr/>
        <a:lstStyle/>
        <a:p>
          <a:endParaRPr lang="en-US"/>
        </a:p>
      </dgm:t>
    </dgm:pt>
    <dgm:pt modelId="{FBF8001C-BB2C-2443-9820-DCB2641BA1A5}" type="pres">
      <dgm:prSet presAssocID="{ADD72F09-42D3-5743-A911-90E1B010680E}" presName="hierChild6" presStyleCnt="0"/>
      <dgm:spPr/>
    </dgm:pt>
    <dgm:pt modelId="{47B6F595-68D8-F44D-B38E-65D8F6D1616B}" type="pres">
      <dgm:prSet presAssocID="{ADD72F09-42D3-5743-A911-90E1B010680E}" presName="hierChild7" presStyleCnt="0"/>
      <dgm:spPr/>
    </dgm:pt>
    <dgm:pt modelId="{C23E5FB1-A756-9C41-8368-7B478CCAFFE7}" type="pres">
      <dgm:prSet presAssocID="{05994AF9-91F3-304C-A1EA-85E549C63E0F}" presName="Name111" presStyleLbl="parChTrans1D4" presStyleIdx="7" presStyleCnt="8"/>
      <dgm:spPr/>
      <dgm:t>
        <a:bodyPr/>
        <a:lstStyle/>
        <a:p>
          <a:endParaRPr lang="en-US"/>
        </a:p>
      </dgm:t>
    </dgm:pt>
    <dgm:pt modelId="{56CB7252-1A2E-2E49-ADE6-D9BC1B1DE4DB}" type="pres">
      <dgm:prSet presAssocID="{1AFDD55B-3011-7A4A-8619-E55A6AF52470}" presName="hierRoot3" presStyleCnt="0">
        <dgm:presLayoutVars>
          <dgm:hierBranch val="init"/>
        </dgm:presLayoutVars>
      </dgm:prSet>
      <dgm:spPr/>
    </dgm:pt>
    <dgm:pt modelId="{8C0A87D1-6596-F646-8E0C-59493A346C68}" type="pres">
      <dgm:prSet presAssocID="{1AFDD55B-3011-7A4A-8619-E55A6AF52470}" presName="rootComposite3" presStyleCnt="0"/>
      <dgm:spPr/>
    </dgm:pt>
    <dgm:pt modelId="{19A69162-404E-4F4B-9A16-21E886A3B1F0}" type="pres">
      <dgm:prSet presAssocID="{1AFDD55B-3011-7A4A-8619-E55A6AF52470}" presName="rootText3" presStyleLbl="asst2" presStyleIdx="9" presStyleCnt="10" custScaleX="197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EB039-E05F-514C-866B-ED86E67EFA80}" type="pres">
      <dgm:prSet presAssocID="{1AFDD55B-3011-7A4A-8619-E55A6AF52470}" presName="rootConnector3" presStyleLbl="asst2" presStyleIdx="9" presStyleCnt="10"/>
      <dgm:spPr/>
      <dgm:t>
        <a:bodyPr/>
        <a:lstStyle/>
        <a:p>
          <a:endParaRPr lang="en-US"/>
        </a:p>
      </dgm:t>
    </dgm:pt>
    <dgm:pt modelId="{E78BBFAD-DE8B-BC4D-9CD7-438803656F82}" type="pres">
      <dgm:prSet presAssocID="{1AFDD55B-3011-7A4A-8619-E55A6AF52470}" presName="hierChild6" presStyleCnt="0"/>
      <dgm:spPr/>
    </dgm:pt>
    <dgm:pt modelId="{A32C8C13-974D-8B4B-8BCC-06AF10051114}" type="pres">
      <dgm:prSet presAssocID="{1AFDD55B-3011-7A4A-8619-E55A6AF52470}" presName="hierChild7" presStyleCnt="0"/>
      <dgm:spPr/>
    </dgm:pt>
    <dgm:pt modelId="{139ABB3D-3442-894C-9D10-22EE1D1C9563}" type="pres">
      <dgm:prSet presAssocID="{E6D09BB6-7682-B943-8317-BCB5E0E3A597}" presName="hierChild3" presStyleCnt="0"/>
      <dgm:spPr/>
    </dgm:pt>
  </dgm:ptLst>
  <dgm:cxnLst>
    <dgm:cxn modelId="{0764F688-4CA0-074B-8C99-9F72F229D005}" type="presOf" srcId="{E4738CF9-63B5-D849-9D7B-4420AA3ECD08}" destId="{0221B913-11E2-F64B-950D-6DB66A8E1DCC}" srcOrd="1" destOrd="0" presId="urn:microsoft.com/office/officeart/2005/8/layout/orgChart1"/>
    <dgm:cxn modelId="{0C7FB904-0202-B842-915A-79EDE0CA2155}" type="presOf" srcId="{7D3B0B64-1EE1-3545-8CD1-07EA837A081E}" destId="{52E0EE07-9477-BF47-BECD-F14455FEBB9A}" srcOrd="1" destOrd="0" presId="urn:microsoft.com/office/officeart/2005/8/layout/orgChart1"/>
    <dgm:cxn modelId="{6723A724-FAC7-474D-A843-07EB31098CF1}" type="presOf" srcId="{568CFB1B-8AA9-CB40-BBDD-A22965342979}" destId="{81A2AC2D-030C-9A40-A3A8-10AE6B119FC6}" srcOrd="1" destOrd="0" presId="urn:microsoft.com/office/officeart/2005/8/layout/orgChart1"/>
    <dgm:cxn modelId="{BE70D076-3003-6C4E-944B-B1696C32CB86}" type="presOf" srcId="{9D145FB8-97B9-1141-8969-ED9AED9C8633}" destId="{84E85C5A-8972-BF48-A10C-4A6E1C0623F2}" srcOrd="0" destOrd="0" presId="urn:microsoft.com/office/officeart/2005/8/layout/orgChart1"/>
    <dgm:cxn modelId="{56B25CB8-E78C-FA4E-AD0B-EC5273D18369}" type="presOf" srcId="{EE3539C3-6DA7-1E4A-B29B-46A168DE409C}" destId="{E6AF9479-E22A-0447-A625-C53991A5AC4C}" srcOrd="0" destOrd="0" presId="urn:microsoft.com/office/officeart/2005/8/layout/orgChart1"/>
    <dgm:cxn modelId="{A89CCFEE-F3EF-1E48-90DA-9B92357450A1}" srcId="{F5A59BCC-737A-D748-9416-A99A9B09535E}" destId="{1AFDD55B-3011-7A4A-8619-E55A6AF52470}" srcOrd="2" destOrd="0" parTransId="{05994AF9-91F3-304C-A1EA-85E549C63E0F}" sibTransId="{05D33463-558A-F84E-BD50-F6122098D422}"/>
    <dgm:cxn modelId="{A5869D7A-77B6-8D49-86E6-35E6EA19F048}" type="presOf" srcId="{1AFDD55B-3011-7A4A-8619-E55A6AF52470}" destId="{E2BEB039-E05F-514C-866B-ED86E67EFA80}" srcOrd="1" destOrd="0" presId="urn:microsoft.com/office/officeart/2005/8/layout/orgChart1"/>
    <dgm:cxn modelId="{BF046950-FE91-8B41-980D-0DEB807EDA37}" type="presOf" srcId="{ADD72F09-42D3-5743-A911-90E1B010680E}" destId="{0B2BE197-4F8F-E04A-ACEE-371C8FD6C77D}" srcOrd="0" destOrd="0" presId="urn:microsoft.com/office/officeart/2005/8/layout/orgChart1"/>
    <dgm:cxn modelId="{EEC979D9-5E18-2840-A85F-B31552A39F92}" type="presOf" srcId="{48BCF35C-8377-974E-8A7D-FA4CBC6F1105}" destId="{7230E951-B0E0-F943-BE25-E06D1A1D80F5}" srcOrd="1" destOrd="0" presId="urn:microsoft.com/office/officeart/2005/8/layout/orgChart1"/>
    <dgm:cxn modelId="{226C72BC-7A68-0C40-B63F-249447988AE4}" type="presOf" srcId="{E2F48E5D-89AE-1D4C-8045-70F40863AAB3}" destId="{F64779F3-D386-C749-9226-4485881FDDA1}" srcOrd="0" destOrd="0" presId="urn:microsoft.com/office/officeart/2005/8/layout/orgChart1"/>
    <dgm:cxn modelId="{BBC91A42-E3F6-9348-82FF-474C28D4FCDA}" type="presOf" srcId="{7D3B0B64-1EE1-3545-8CD1-07EA837A081E}" destId="{FA4C623A-4D3D-8049-9AD5-45FCDAFAA0A6}" srcOrd="0" destOrd="0" presId="urn:microsoft.com/office/officeart/2005/8/layout/orgChart1"/>
    <dgm:cxn modelId="{CB62794E-1B5F-3841-B7A0-FA5C8AA5FE9D}" srcId="{DC62889D-BAD8-154E-9C20-164C11A8AFE4}" destId="{E6D09BB6-7682-B943-8317-BCB5E0E3A597}" srcOrd="0" destOrd="0" parTransId="{70A58776-1A80-7344-A634-32275E46C873}" sibTransId="{501AE5BE-9D5F-134E-A846-442F8B528BAB}"/>
    <dgm:cxn modelId="{DA7CD49C-671F-914B-A25A-D96C17241EF2}" type="presOf" srcId="{403D205A-9406-3A46-8215-5C2F09FE569C}" destId="{238DB919-A661-684B-8C70-87BA0512083D}" srcOrd="0" destOrd="0" presId="urn:microsoft.com/office/officeart/2005/8/layout/orgChart1"/>
    <dgm:cxn modelId="{342DF3DC-7898-6443-83B8-C97B7D9F480D}" srcId="{F5A59BCC-737A-D748-9416-A99A9B09535E}" destId="{E4738CF9-63B5-D849-9D7B-4420AA3ECD08}" srcOrd="0" destOrd="0" parTransId="{6D8639F7-9A36-CB41-8FFF-332061E4A357}" sibTransId="{5E3A1994-9734-DB41-A751-D0DEA1BCB19C}"/>
    <dgm:cxn modelId="{BE69779B-A610-3347-BBE5-33ED80D77379}" type="presOf" srcId="{48BCF35C-8377-974E-8A7D-FA4CBC6F1105}" destId="{636C2B90-08BF-164F-83B3-7C9EA093A832}" srcOrd="0" destOrd="0" presId="urn:microsoft.com/office/officeart/2005/8/layout/orgChart1"/>
    <dgm:cxn modelId="{652DF46C-54F4-4C46-87BE-63A074B2479C}" type="presOf" srcId="{F5A59BCC-737A-D748-9416-A99A9B09535E}" destId="{A261834F-DEC4-6F4D-A1D4-99D62E1EEC6A}" srcOrd="1" destOrd="0" presId="urn:microsoft.com/office/officeart/2005/8/layout/orgChart1"/>
    <dgm:cxn modelId="{B47D3722-3782-EE4A-8BCC-D1383C17CEEF}" srcId="{E6D09BB6-7682-B943-8317-BCB5E0E3A597}" destId="{C95A3B66-1020-0744-B126-BC9D87EBF529}" srcOrd="0" destOrd="0" parTransId="{9D145FB8-97B9-1141-8969-ED9AED9C8633}" sibTransId="{D57B2A73-371F-3D45-A054-29BA44AD34CE}"/>
    <dgm:cxn modelId="{10824FEB-DECE-634D-9E5A-EC9D21241442}" type="presOf" srcId="{103C2050-26BA-2F47-BFB9-4A5B92C8FBB8}" destId="{FE428D86-5BCD-CB49-B62B-5F529C6D2255}" srcOrd="0" destOrd="0" presId="urn:microsoft.com/office/officeart/2005/8/layout/orgChart1"/>
    <dgm:cxn modelId="{AF6EF235-592D-6440-A51D-5B7441D4178D}" srcId="{48BCF35C-8377-974E-8A7D-FA4CBC6F1105}" destId="{403D205A-9406-3A46-8215-5C2F09FE569C}" srcOrd="0" destOrd="0" parTransId="{E2F48E5D-89AE-1D4C-8045-70F40863AAB3}" sibTransId="{0A0D44F0-91B3-4A46-B13C-284359EC8739}"/>
    <dgm:cxn modelId="{89FD2BFF-04B0-8843-877B-E38B75DDF06E}" type="presOf" srcId="{C25FEDBF-3A5D-404F-8E2D-01F137A38C6A}" destId="{DE952966-AC38-D04E-BBE2-C5D229E4F5E5}" srcOrd="1" destOrd="0" presId="urn:microsoft.com/office/officeart/2005/8/layout/orgChart1"/>
    <dgm:cxn modelId="{D0D970DB-A3F6-FE4E-AE2C-EF160AD45106}" type="presOf" srcId="{6D8639F7-9A36-CB41-8FFF-332061E4A357}" destId="{D95EC3E1-23F8-614D-A4AB-29C15CE4F69C}" srcOrd="0" destOrd="0" presId="urn:microsoft.com/office/officeart/2005/8/layout/orgChart1"/>
    <dgm:cxn modelId="{DFC13C16-706B-144E-A783-0FDEF5133492}" type="presOf" srcId="{7F81A2EC-117B-AD4C-8D55-E06427943067}" destId="{26C15109-3B9B-2F46-8A76-6E4500D01593}" srcOrd="1" destOrd="0" presId="urn:microsoft.com/office/officeart/2005/8/layout/orgChart1"/>
    <dgm:cxn modelId="{229E53DD-41D9-AE42-A852-66DD5F4CA270}" type="presOf" srcId="{68F89455-249D-CB4D-890B-B756F85F2544}" destId="{AF464F89-0EA9-5E41-AF73-FFAD603AA28A}" srcOrd="0" destOrd="0" presId="urn:microsoft.com/office/officeart/2005/8/layout/orgChart1"/>
    <dgm:cxn modelId="{0B9D856C-46B7-224B-B2E7-5E772F810E24}" srcId="{F5A59BCC-737A-D748-9416-A99A9B09535E}" destId="{ADD72F09-42D3-5743-A911-90E1B010680E}" srcOrd="1" destOrd="0" parTransId="{4F835BCA-773B-F64C-9069-3314926A54FD}" sibTransId="{82CFBDE6-5F54-8744-804C-C93214964581}"/>
    <dgm:cxn modelId="{E8D11F5C-5C2F-9441-BB63-747A2BA92C11}" type="presOf" srcId="{05994AF9-91F3-304C-A1EA-85E549C63E0F}" destId="{C23E5FB1-A756-9C41-8368-7B478CCAFFE7}" srcOrd="0" destOrd="0" presId="urn:microsoft.com/office/officeart/2005/8/layout/orgChart1"/>
    <dgm:cxn modelId="{44A04CA2-3152-0049-8A05-67AC9B6D2031}" type="presOf" srcId="{49157402-A1CF-F247-AB02-A87E6BAF7F92}" destId="{ECD50986-DF4D-F747-BAAB-57BA6ECB4937}" srcOrd="0" destOrd="0" presId="urn:microsoft.com/office/officeart/2005/8/layout/orgChart1"/>
    <dgm:cxn modelId="{7CD245D4-5349-D449-891F-3E17E3A00614}" type="presOf" srcId="{C25FEDBF-3A5D-404F-8E2D-01F137A38C6A}" destId="{6C796A16-C688-D548-8F3C-4771EF64B60F}" srcOrd="0" destOrd="0" presId="urn:microsoft.com/office/officeart/2005/8/layout/orgChart1"/>
    <dgm:cxn modelId="{A55A5749-E180-1A4F-85F8-3F9468D0FB6E}" srcId="{E6D09BB6-7682-B943-8317-BCB5E0E3A597}" destId="{48BCF35C-8377-974E-8A7D-FA4CBC6F1105}" srcOrd="1" destOrd="0" parTransId="{0126D7E6-5419-374A-A846-EDA2982181F5}" sibTransId="{82EA83F5-9249-8A4B-A7C8-F5859464B78F}"/>
    <dgm:cxn modelId="{110850C1-A6AC-EC4D-BB5A-77E4FD011DCB}" type="presOf" srcId="{49157402-A1CF-F247-AB02-A87E6BAF7F92}" destId="{9579B7C8-FA7F-8F4A-AF24-3E2EE8B63395}" srcOrd="1" destOrd="0" presId="urn:microsoft.com/office/officeart/2005/8/layout/orgChart1"/>
    <dgm:cxn modelId="{9938CCC2-CE4B-BA47-B6EA-EB1DF050F088}" type="presOf" srcId="{DC62889D-BAD8-154E-9C20-164C11A8AFE4}" destId="{33A44D71-7211-7343-B009-78CD8F3FF2A7}" srcOrd="0" destOrd="0" presId="urn:microsoft.com/office/officeart/2005/8/layout/orgChart1"/>
    <dgm:cxn modelId="{7E9AF2A9-33A8-7D4A-8BCD-9AC816D8A1D7}" type="presOf" srcId="{E6D09BB6-7682-B943-8317-BCB5E0E3A597}" destId="{D5125E1D-2FB2-0744-958A-0A677C016B40}" srcOrd="0" destOrd="0" presId="urn:microsoft.com/office/officeart/2005/8/layout/orgChart1"/>
    <dgm:cxn modelId="{3B14733D-D5D0-EA43-9BB5-BC138B4F1BE5}" srcId="{403D205A-9406-3A46-8215-5C2F09FE569C}" destId="{7F81A2EC-117B-AD4C-8D55-E06427943067}" srcOrd="2" destOrd="0" parTransId="{68F89455-249D-CB4D-890B-B756F85F2544}" sibTransId="{30F50BF7-9BBE-0245-9D10-25FF2E9DD1AE}"/>
    <dgm:cxn modelId="{2BE03180-6C20-B946-93A6-1246EA348142}" type="presOf" srcId="{403D205A-9406-3A46-8215-5C2F09FE569C}" destId="{897040A0-F86D-7146-83CD-47E1A99AC8C7}" srcOrd="1" destOrd="0" presId="urn:microsoft.com/office/officeart/2005/8/layout/orgChart1"/>
    <dgm:cxn modelId="{B7FA3A54-BA40-0D4C-A446-D8CF29C998FF}" type="presOf" srcId="{E6D09BB6-7682-B943-8317-BCB5E0E3A597}" destId="{C23309F7-2FFF-854F-9951-153CBBD6F17E}" srcOrd="1" destOrd="0" presId="urn:microsoft.com/office/officeart/2005/8/layout/orgChart1"/>
    <dgm:cxn modelId="{1EB60CBB-7273-F94B-B420-F735949C6ED8}" type="presOf" srcId="{F5A59BCC-737A-D748-9416-A99A9B09535E}" destId="{578B7710-149C-BA49-8DF4-8117697974DA}" srcOrd="0" destOrd="0" presId="urn:microsoft.com/office/officeart/2005/8/layout/orgChart1"/>
    <dgm:cxn modelId="{F4B7590B-022F-EB42-9EEF-E803EF2F5E74}" type="presOf" srcId="{C95A3B66-1020-0744-B126-BC9D87EBF529}" destId="{B10DC167-E45C-4E48-801A-373D462FEF89}" srcOrd="1" destOrd="0" presId="urn:microsoft.com/office/officeart/2005/8/layout/orgChart1"/>
    <dgm:cxn modelId="{88225B84-89C5-D843-927E-C91EA87480A6}" type="presOf" srcId="{C95A3B66-1020-0744-B126-BC9D87EBF529}" destId="{D26A750D-95E8-4E45-8FE0-6C51419F6C45}" srcOrd="0" destOrd="0" presId="urn:microsoft.com/office/officeart/2005/8/layout/orgChart1"/>
    <dgm:cxn modelId="{1063A2EB-9357-804E-B790-1934FFEF1A7E}" srcId="{403D205A-9406-3A46-8215-5C2F09FE569C}" destId="{7D3B0B64-1EE1-3545-8CD1-07EA837A081E}" srcOrd="1" destOrd="0" parTransId="{6060D20F-4220-7644-8209-F959F106E640}" sibTransId="{C6FF9619-2602-8B4E-90D7-4D862A6B9AFA}"/>
    <dgm:cxn modelId="{F18D1B93-910E-3D4D-B559-AD7D0462F835}" srcId="{48BCF35C-8377-974E-8A7D-FA4CBC6F1105}" destId="{49157402-A1CF-F247-AB02-A87E6BAF7F92}" srcOrd="1" destOrd="0" parTransId="{103C2050-26BA-2F47-BFB9-4A5B92C8FBB8}" sibTransId="{43F00FFE-5FF9-8940-9D2F-0E07E84D7205}"/>
    <dgm:cxn modelId="{5E8246FC-23EE-C840-864A-50CB77EE09A0}" srcId="{403D205A-9406-3A46-8215-5C2F09FE569C}" destId="{568CFB1B-8AA9-CB40-BBDD-A22965342979}" srcOrd="0" destOrd="0" parTransId="{EE3539C3-6DA7-1E4A-B29B-46A168DE409C}" sibTransId="{63A2B199-990C-D245-A22C-6BC918087737}"/>
    <dgm:cxn modelId="{57A99337-A01E-854E-90AF-B329D72E436E}" type="presOf" srcId="{5529087C-CCDA-C940-A63A-BF8084FFE115}" destId="{E8C2DBAE-8C21-9447-A52E-AF115C8AA36F}" srcOrd="0" destOrd="0" presId="urn:microsoft.com/office/officeart/2005/8/layout/orgChart1"/>
    <dgm:cxn modelId="{66A8E840-015A-6144-87DD-BFD5AE78382F}" type="presOf" srcId="{568CFB1B-8AA9-CB40-BBDD-A22965342979}" destId="{5CCC93CC-38EB-9D45-9993-DFB1C2A6E57E}" srcOrd="0" destOrd="0" presId="urn:microsoft.com/office/officeart/2005/8/layout/orgChart1"/>
    <dgm:cxn modelId="{7AACFF5B-B4F5-334C-9F09-0FE3F1D7CDD3}" srcId="{49157402-A1CF-F247-AB02-A87E6BAF7F92}" destId="{C25FEDBF-3A5D-404F-8E2D-01F137A38C6A}" srcOrd="0" destOrd="0" parTransId="{CA245539-5230-B74C-9123-9EF2C1A7BD8B}" sibTransId="{C8961A69-8718-F04A-BA23-7265D12A73B8}"/>
    <dgm:cxn modelId="{358255CA-B8FB-CF4A-AB68-187E2874A26E}" type="presOf" srcId="{0126D7E6-5419-374A-A846-EDA2982181F5}" destId="{8A392D28-774E-B141-8419-3663929941BE}" srcOrd="0" destOrd="0" presId="urn:microsoft.com/office/officeart/2005/8/layout/orgChart1"/>
    <dgm:cxn modelId="{63362572-91CB-2146-BDC1-240A8B1237E6}" type="presOf" srcId="{7F81A2EC-117B-AD4C-8D55-E06427943067}" destId="{4958B154-6AF5-CA43-A099-3958D3D62EEA}" srcOrd="0" destOrd="0" presId="urn:microsoft.com/office/officeart/2005/8/layout/orgChart1"/>
    <dgm:cxn modelId="{D85D2F57-6A7B-034B-83BD-1E40B2434151}" type="presOf" srcId="{E4738CF9-63B5-D849-9D7B-4420AA3ECD08}" destId="{24A03848-0027-9647-ACA6-8FA54C6E4EFD}" srcOrd="0" destOrd="0" presId="urn:microsoft.com/office/officeart/2005/8/layout/orgChart1"/>
    <dgm:cxn modelId="{5017C1AB-27BF-3447-9C21-40868EA210FC}" type="presOf" srcId="{6060D20F-4220-7644-8209-F959F106E640}" destId="{16B5671B-0456-CE41-B1BB-FF874ECD9046}" srcOrd="0" destOrd="0" presId="urn:microsoft.com/office/officeart/2005/8/layout/orgChart1"/>
    <dgm:cxn modelId="{0B5CC377-B260-724A-BD49-1D9A59197E1A}" type="presOf" srcId="{4F835BCA-773B-F64C-9069-3314926A54FD}" destId="{044331F3-362C-F644-9F75-5B258A7DA46A}" srcOrd="0" destOrd="0" presId="urn:microsoft.com/office/officeart/2005/8/layout/orgChart1"/>
    <dgm:cxn modelId="{6A2978E3-E641-CD47-8E66-5466FDB3A9A2}" type="presOf" srcId="{1AFDD55B-3011-7A4A-8619-E55A6AF52470}" destId="{19A69162-404E-4F4B-9A16-21E886A3B1F0}" srcOrd="0" destOrd="0" presId="urn:microsoft.com/office/officeart/2005/8/layout/orgChart1"/>
    <dgm:cxn modelId="{27B7B1B1-7460-2F4E-AF58-3B52E039A87F}" type="presOf" srcId="{CA245539-5230-B74C-9123-9EF2C1A7BD8B}" destId="{5D7B4B9A-BB5D-0D4C-AE47-E1673894B29C}" srcOrd="0" destOrd="0" presId="urn:microsoft.com/office/officeart/2005/8/layout/orgChart1"/>
    <dgm:cxn modelId="{A10CFD95-AB49-044D-8FF1-9F456242EC5F}" srcId="{49157402-A1CF-F247-AB02-A87E6BAF7F92}" destId="{F5A59BCC-737A-D748-9416-A99A9B09535E}" srcOrd="1" destOrd="0" parTransId="{5529087C-CCDA-C940-A63A-BF8084FFE115}" sibTransId="{3F5A6779-F5A1-AB4C-9951-6EEFE74B9A70}"/>
    <dgm:cxn modelId="{C31714F0-90BC-B042-B2EF-8060FF56B6D6}" type="presOf" srcId="{ADD72F09-42D3-5743-A911-90E1B010680E}" destId="{E05D1275-86DB-C343-A0D9-3958565F9F80}" srcOrd="1" destOrd="0" presId="urn:microsoft.com/office/officeart/2005/8/layout/orgChart1"/>
    <dgm:cxn modelId="{74AC755E-9172-2542-A248-694592DC7263}" type="presParOf" srcId="{33A44D71-7211-7343-B009-78CD8F3FF2A7}" destId="{C38CA684-324F-594A-AB6B-A468B9B0B788}" srcOrd="0" destOrd="0" presId="urn:microsoft.com/office/officeart/2005/8/layout/orgChart1"/>
    <dgm:cxn modelId="{2452702A-CA18-4042-8AE5-464EB79CD24E}" type="presParOf" srcId="{C38CA684-324F-594A-AB6B-A468B9B0B788}" destId="{39551DF0-C757-4D46-8229-A41A1084A2E6}" srcOrd="0" destOrd="0" presId="urn:microsoft.com/office/officeart/2005/8/layout/orgChart1"/>
    <dgm:cxn modelId="{BF844C24-7903-594A-A8AD-F1B9B7E11B83}" type="presParOf" srcId="{39551DF0-C757-4D46-8229-A41A1084A2E6}" destId="{D5125E1D-2FB2-0744-958A-0A677C016B40}" srcOrd="0" destOrd="0" presId="urn:microsoft.com/office/officeart/2005/8/layout/orgChart1"/>
    <dgm:cxn modelId="{59B566C1-9CC5-9449-A5AE-234D429B8C34}" type="presParOf" srcId="{39551DF0-C757-4D46-8229-A41A1084A2E6}" destId="{C23309F7-2FFF-854F-9951-153CBBD6F17E}" srcOrd="1" destOrd="0" presId="urn:microsoft.com/office/officeart/2005/8/layout/orgChart1"/>
    <dgm:cxn modelId="{3FC3AFEA-966F-A145-95D4-F1C1C77D95A2}" type="presParOf" srcId="{C38CA684-324F-594A-AB6B-A468B9B0B788}" destId="{4CE86360-864C-804A-8458-9CCD14D513EF}" srcOrd="1" destOrd="0" presId="urn:microsoft.com/office/officeart/2005/8/layout/orgChart1"/>
    <dgm:cxn modelId="{4BC394D2-76B3-3546-B075-782A5E266A04}" type="presParOf" srcId="{4CE86360-864C-804A-8458-9CCD14D513EF}" destId="{84E85C5A-8972-BF48-A10C-4A6E1C0623F2}" srcOrd="0" destOrd="0" presId="urn:microsoft.com/office/officeart/2005/8/layout/orgChart1"/>
    <dgm:cxn modelId="{D05A4BC9-C244-E445-B881-D46E6291802E}" type="presParOf" srcId="{4CE86360-864C-804A-8458-9CCD14D513EF}" destId="{83CCBE50-A7C7-7F4A-86BD-B3D725DC5629}" srcOrd="1" destOrd="0" presId="urn:microsoft.com/office/officeart/2005/8/layout/orgChart1"/>
    <dgm:cxn modelId="{B80F3409-6A3F-A045-A6DA-4A026E7A0DEF}" type="presParOf" srcId="{83CCBE50-A7C7-7F4A-86BD-B3D725DC5629}" destId="{089CDD7A-6E5E-B541-93B6-FFE8BAC7052D}" srcOrd="0" destOrd="0" presId="urn:microsoft.com/office/officeart/2005/8/layout/orgChart1"/>
    <dgm:cxn modelId="{46BC6596-5580-3E4E-A62A-040DAE688A2E}" type="presParOf" srcId="{089CDD7A-6E5E-B541-93B6-FFE8BAC7052D}" destId="{D26A750D-95E8-4E45-8FE0-6C51419F6C45}" srcOrd="0" destOrd="0" presId="urn:microsoft.com/office/officeart/2005/8/layout/orgChart1"/>
    <dgm:cxn modelId="{9AABA505-6CDF-6C42-B56A-B9E495CB6164}" type="presParOf" srcId="{089CDD7A-6E5E-B541-93B6-FFE8BAC7052D}" destId="{B10DC167-E45C-4E48-801A-373D462FEF89}" srcOrd="1" destOrd="0" presId="urn:microsoft.com/office/officeart/2005/8/layout/orgChart1"/>
    <dgm:cxn modelId="{5A076F93-8F53-1D48-8540-D9C449FDA6E3}" type="presParOf" srcId="{83CCBE50-A7C7-7F4A-86BD-B3D725DC5629}" destId="{82E8DD13-94D0-D740-A2C0-1767DC450966}" srcOrd="1" destOrd="0" presId="urn:microsoft.com/office/officeart/2005/8/layout/orgChart1"/>
    <dgm:cxn modelId="{FE193FA5-15A3-AA45-9EA7-2559702A8C56}" type="presParOf" srcId="{83CCBE50-A7C7-7F4A-86BD-B3D725DC5629}" destId="{E56F1CF4-5676-AE4A-BF8D-13721FE861DC}" srcOrd="2" destOrd="0" presId="urn:microsoft.com/office/officeart/2005/8/layout/orgChart1"/>
    <dgm:cxn modelId="{C5BAEC59-404F-6148-95C9-3B9E42F2E39B}" type="presParOf" srcId="{4CE86360-864C-804A-8458-9CCD14D513EF}" destId="{8A392D28-774E-B141-8419-3663929941BE}" srcOrd="2" destOrd="0" presId="urn:microsoft.com/office/officeart/2005/8/layout/orgChart1"/>
    <dgm:cxn modelId="{583A52BE-610B-C34F-B062-7D5B47E88F9D}" type="presParOf" srcId="{4CE86360-864C-804A-8458-9CCD14D513EF}" destId="{087C6924-C527-F445-9DF6-2CC90D730778}" srcOrd="3" destOrd="0" presId="urn:microsoft.com/office/officeart/2005/8/layout/orgChart1"/>
    <dgm:cxn modelId="{5BFF24CB-8213-5549-803E-60530655C2B9}" type="presParOf" srcId="{087C6924-C527-F445-9DF6-2CC90D730778}" destId="{3423EA69-EF3B-914F-8C1E-2D139B4D1FAD}" srcOrd="0" destOrd="0" presId="urn:microsoft.com/office/officeart/2005/8/layout/orgChart1"/>
    <dgm:cxn modelId="{D2145EB3-7AB2-E849-AB08-395B1EC535EB}" type="presParOf" srcId="{3423EA69-EF3B-914F-8C1E-2D139B4D1FAD}" destId="{636C2B90-08BF-164F-83B3-7C9EA093A832}" srcOrd="0" destOrd="0" presId="urn:microsoft.com/office/officeart/2005/8/layout/orgChart1"/>
    <dgm:cxn modelId="{C37F6688-52A4-C54E-9092-A61F0294B35B}" type="presParOf" srcId="{3423EA69-EF3B-914F-8C1E-2D139B4D1FAD}" destId="{7230E951-B0E0-F943-BE25-E06D1A1D80F5}" srcOrd="1" destOrd="0" presId="urn:microsoft.com/office/officeart/2005/8/layout/orgChart1"/>
    <dgm:cxn modelId="{57B8411F-95D3-B040-B77A-43981628DD49}" type="presParOf" srcId="{087C6924-C527-F445-9DF6-2CC90D730778}" destId="{6718412E-65C7-B241-A6C0-10B290914C1F}" srcOrd="1" destOrd="0" presId="urn:microsoft.com/office/officeart/2005/8/layout/orgChart1"/>
    <dgm:cxn modelId="{677171EB-682C-8646-939F-42A4C255C0FE}" type="presParOf" srcId="{087C6924-C527-F445-9DF6-2CC90D730778}" destId="{55124603-2E42-5B42-9E08-145451D67517}" srcOrd="2" destOrd="0" presId="urn:microsoft.com/office/officeart/2005/8/layout/orgChart1"/>
    <dgm:cxn modelId="{2A437DAF-9071-804D-BDF2-225ACF1CFEDD}" type="presParOf" srcId="{55124603-2E42-5B42-9E08-145451D67517}" destId="{F64779F3-D386-C749-9226-4485881FDDA1}" srcOrd="0" destOrd="0" presId="urn:microsoft.com/office/officeart/2005/8/layout/orgChart1"/>
    <dgm:cxn modelId="{E04CD72D-FF88-9243-8703-99B7AC348216}" type="presParOf" srcId="{55124603-2E42-5B42-9E08-145451D67517}" destId="{B39DA143-E707-444B-80E4-303428DC6C89}" srcOrd="1" destOrd="0" presId="urn:microsoft.com/office/officeart/2005/8/layout/orgChart1"/>
    <dgm:cxn modelId="{4E26506C-4D1B-5946-A92D-8327B1F026DD}" type="presParOf" srcId="{B39DA143-E707-444B-80E4-303428DC6C89}" destId="{E4E3C73D-1632-8B4D-86F8-60438DE1023A}" srcOrd="0" destOrd="0" presId="urn:microsoft.com/office/officeart/2005/8/layout/orgChart1"/>
    <dgm:cxn modelId="{3DE99FFE-8A5E-B84D-BD24-75FC9AB50701}" type="presParOf" srcId="{E4E3C73D-1632-8B4D-86F8-60438DE1023A}" destId="{238DB919-A661-684B-8C70-87BA0512083D}" srcOrd="0" destOrd="0" presId="urn:microsoft.com/office/officeart/2005/8/layout/orgChart1"/>
    <dgm:cxn modelId="{6A18B45F-7465-3F4A-9480-58F8775FD777}" type="presParOf" srcId="{E4E3C73D-1632-8B4D-86F8-60438DE1023A}" destId="{897040A0-F86D-7146-83CD-47E1A99AC8C7}" srcOrd="1" destOrd="0" presId="urn:microsoft.com/office/officeart/2005/8/layout/orgChart1"/>
    <dgm:cxn modelId="{E02950F4-0BCC-624B-BC3B-6C843F3D57DD}" type="presParOf" srcId="{B39DA143-E707-444B-80E4-303428DC6C89}" destId="{4FE74772-451C-5E4D-91EC-BEFA7B3519C9}" srcOrd="1" destOrd="0" presId="urn:microsoft.com/office/officeart/2005/8/layout/orgChart1"/>
    <dgm:cxn modelId="{59639A34-FCD2-AC49-8346-CC95BA79C378}" type="presParOf" srcId="{B39DA143-E707-444B-80E4-303428DC6C89}" destId="{888AA19F-1FA6-1141-AEBE-EEFB9448D882}" srcOrd="2" destOrd="0" presId="urn:microsoft.com/office/officeart/2005/8/layout/orgChart1"/>
    <dgm:cxn modelId="{0275F725-607F-BA44-9A75-DACA277C26CE}" type="presParOf" srcId="{888AA19F-1FA6-1141-AEBE-EEFB9448D882}" destId="{E6AF9479-E22A-0447-A625-C53991A5AC4C}" srcOrd="0" destOrd="0" presId="urn:microsoft.com/office/officeart/2005/8/layout/orgChart1"/>
    <dgm:cxn modelId="{BAD9F6F2-9488-EF43-AD2A-84022F699053}" type="presParOf" srcId="{888AA19F-1FA6-1141-AEBE-EEFB9448D882}" destId="{8C87F526-E77A-1A4D-902A-D5351A9BD149}" srcOrd="1" destOrd="0" presId="urn:microsoft.com/office/officeart/2005/8/layout/orgChart1"/>
    <dgm:cxn modelId="{0D71102F-B045-AD47-BF29-CE2452E8DB4D}" type="presParOf" srcId="{8C87F526-E77A-1A4D-902A-D5351A9BD149}" destId="{6E20022E-0B2E-E54A-B3EE-773360E33CA5}" srcOrd="0" destOrd="0" presId="urn:microsoft.com/office/officeart/2005/8/layout/orgChart1"/>
    <dgm:cxn modelId="{046262E2-41C2-5040-8A9F-8A3185AB5396}" type="presParOf" srcId="{6E20022E-0B2E-E54A-B3EE-773360E33CA5}" destId="{5CCC93CC-38EB-9D45-9993-DFB1C2A6E57E}" srcOrd="0" destOrd="0" presId="urn:microsoft.com/office/officeart/2005/8/layout/orgChart1"/>
    <dgm:cxn modelId="{11EE77C4-8028-0E46-9E72-4D2DB7533FE9}" type="presParOf" srcId="{6E20022E-0B2E-E54A-B3EE-773360E33CA5}" destId="{81A2AC2D-030C-9A40-A3A8-10AE6B119FC6}" srcOrd="1" destOrd="0" presId="urn:microsoft.com/office/officeart/2005/8/layout/orgChart1"/>
    <dgm:cxn modelId="{A8C83535-3E41-D540-854B-9E19DE005E16}" type="presParOf" srcId="{8C87F526-E77A-1A4D-902A-D5351A9BD149}" destId="{1072A831-72B8-3F47-B907-608491DEC056}" srcOrd="1" destOrd="0" presId="urn:microsoft.com/office/officeart/2005/8/layout/orgChart1"/>
    <dgm:cxn modelId="{F04B49AE-417F-894F-B7E5-9EC0C29C5A8A}" type="presParOf" srcId="{8C87F526-E77A-1A4D-902A-D5351A9BD149}" destId="{3739E066-62A2-8D43-AFD2-7C1C0E27159F}" srcOrd="2" destOrd="0" presId="urn:microsoft.com/office/officeart/2005/8/layout/orgChart1"/>
    <dgm:cxn modelId="{E8D92CF3-8BE4-C74E-96D5-49F03E4F404C}" type="presParOf" srcId="{888AA19F-1FA6-1141-AEBE-EEFB9448D882}" destId="{16B5671B-0456-CE41-B1BB-FF874ECD9046}" srcOrd="2" destOrd="0" presId="urn:microsoft.com/office/officeart/2005/8/layout/orgChart1"/>
    <dgm:cxn modelId="{6335C08F-8D4B-FD4B-8790-42327512F02F}" type="presParOf" srcId="{888AA19F-1FA6-1141-AEBE-EEFB9448D882}" destId="{9AC90062-F83E-2E46-8990-0DA8ABAF5C1C}" srcOrd="3" destOrd="0" presId="urn:microsoft.com/office/officeart/2005/8/layout/orgChart1"/>
    <dgm:cxn modelId="{DAAEF258-8D94-9745-A70F-2B06F84E7AE4}" type="presParOf" srcId="{9AC90062-F83E-2E46-8990-0DA8ABAF5C1C}" destId="{4A41D7B8-7714-D741-BF68-EAB4C32501E2}" srcOrd="0" destOrd="0" presId="urn:microsoft.com/office/officeart/2005/8/layout/orgChart1"/>
    <dgm:cxn modelId="{1A911078-C422-A447-A2D3-042EE667BCCE}" type="presParOf" srcId="{4A41D7B8-7714-D741-BF68-EAB4C32501E2}" destId="{FA4C623A-4D3D-8049-9AD5-45FCDAFAA0A6}" srcOrd="0" destOrd="0" presId="urn:microsoft.com/office/officeart/2005/8/layout/orgChart1"/>
    <dgm:cxn modelId="{C5A7D681-C78F-0843-B96E-F36018AB8F3D}" type="presParOf" srcId="{4A41D7B8-7714-D741-BF68-EAB4C32501E2}" destId="{52E0EE07-9477-BF47-BECD-F14455FEBB9A}" srcOrd="1" destOrd="0" presId="urn:microsoft.com/office/officeart/2005/8/layout/orgChart1"/>
    <dgm:cxn modelId="{42F17AEF-77EC-5149-9CFC-376D74DF9928}" type="presParOf" srcId="{9AC90062-F83E-2E46-8990-0DA8ABAF5C1C}" destId="{F340B360-8524-0D4E-B243-A767C7F30CCC}" srcOrd="1" destOrd="0" presId="urn:microsoft.com/office/officeart/2005/8/layout/orgChart1"/>
    <dgm:cxn modelId="{A350A055-6194-AB44-8FD5-403962AA0B94}" type="presParOf" srcId="{9AC90062-F83E-2E46-8990-0DA8ABAF5C1C}" destId="{E626312B-BC7B-824A-AC0A-CC7DB63EA287}" srcOrd="2" destOrd="0" presId="urn:microsoft.com/office/officeart/2005/8/layout/orgChart1"/>
    <dgm:cxn modelId="{37BBCE21-DEB9-5F41-A602-73C972553732}" type="presParOf" srcId="{888AA19F-1FA6-1141-AEBE-EEFB9448D882}" destId="{AF464F89-0EA9-5E41-AF73-FFAD603AA28A}" srcOrd="4" destOrd="0" presId="urn:microsoft.com/office/officeart/2005/8/layout/orgChart1"/>
    <dgm:cxn modelId="{FAAC2AE7-6B9C-6446-A5D7-F900C785E52A}" type="presParOf" srcId="{888AA19F-1FA6-1141-AEBE-EEFB9448D882}" destId="{970299AE-0DB1-E24A-BE9F-0D9182E298CB}" srcOrd="5" destOrd="0" presId="urn:microsoft.com/office/officeart/2005/8/layout/orgChart1"/>
    <dgm:cxn modelId="{4B930B18-FA4C-4E4D-85BF-55461E410FBA}" type="presParOf" srcId="{970299AE-0DB1-E24A-BE9F-0D9182E298CB}" destId="{A8479BE0-AD83-2A47-AE9C-30B003E5F263}" srcOrd="0" destOrd="0" presId="urn:microsoft.com/office/officeart/2005/8/layout/orgChart1"/>
    <dgm:cxn modelId="{58A880EB-CD7B-CC49-A2CC-2EF8653918F7}" type="presParOf" srcId="{A8479BE0-AD83-2A47-AE9C-30B003E5F263}" destId="{4958B154-6AF5-CA43-A099-3958D3D62EEA}" srcOrd="0" destOrd="0" presId="urn:microsoft.com/office/officeart/2005/8/layout/orgChart1"/>
    <dgm:cxn modelId="{226E5561-4B2F-654A-BDB5-0728AC3A09CE}" type="presParOf" srcId="{A8479BE0-AD83-2A47-AE9C-30B003E5F263}" destId="{26C15109-3B9B-2F46-8A76-6E4500D01593}" srcOrd="1" destOrd="0" presId="urn:microsoft.com/office/officeart/2005/8/layout/orgChart1"/>
    <dgm:cxn modelId="{2D5A2B55-7C8A-1C4D-859E-06A79541F74F}" type="presParOf" srcId="{970299AE-0DB1-E24A-BE9F-0D9182E298CB}" destId="{75A475C8-89FE-B94C-BBEC-8AA2AA206E98}" srcOrd="1" destOrd="0" presId="urn:microsoft.com/office/officeart/2005/8/layout/orgChart1"/>
    <dgm:cxn modelId="{21979664-B7AC-954F-B570-AE33BB9C94F8}" type="presParOf" srcId="{970299AE-0DB1-E24A-BE9F-0D9182E298CB}" destId="{8BA71E86-1A77-E842-BB69-4A85BEE0ED71}" srcOrd="2" destOrd="0" presId="urn:microsoft.com/office/officeart/2005/8/layout/orgChart1"/>
    <dgm:cxn modelId="{1CBB99D1-FC1E-4248-BFC5-7047DA0C8418}" type="presParOf" srcId="{55124603-2E42-5B42-9E08-145451D67517}" destId="{FE428D86-5BCD-CB49-B62B-5F529C6D2255}" srcOrd="2" destOrd="0" presId="urn:microsoft.com/office/officeart/2005/8/layout/orgChart1"/>
    <dgm:cxn modelId="{A0D5A52E-9E9E-4A4A-8692-A1F797BABACF}" type="presParOf" srcId="{55124603-2E42-5B42-9E08-145451D67517}" destId="{000EEEDF-2F40-E144-92CB-719B3842C84D}" srcOrd="3" destOrd="0" presId="urn:microsoft.com/office/officeart/2005/8/layout/orgChart1"/>
    <dgm:cxn modelId="{024B2CA4-270F-EA4E-AED7-6105BC27EFAF}" type="presParOf" srcId="{000EEEDF-2F40-E144-92CB-719B3842C84D}" destId="{04DDBA0A-2232-4C47-B216-375F322308F7}" srcOrd="0" destOrd="0" presId="urn:microsoft.com/office/officeart/2005/8/layout/orgChart1"/>
    <dgm:cxn modelId="{E45687C9-34F6-9F42-AA36-DACBF1E2F191}" type="presParOf" srcId="{04DDBA0A-2232-4C47-B216-375F322308F7}" destId="{ECD50986-DF4D-F747-BAAB-57BA6ECB4937}" srcOrd="0" destOrd="0" presId="urn:microsoft.com/office/officeart/2005/8/layout/orgChart1"/>
    <dgm:cxn modelId="{5087938B-578A-AC4F-BBEF-0D991D8EA1C6}" type="presParOf" srcId="{04DDBA0A-2232-4C47-B216-375F322308F7}" destId="{9579B7C8-FA7F-8F4A-AF24-3E2EE8B63395}" srcOrd="1" destOrd="0" presId="urn:microsoft.com/office/officeart/2005/8/layout/orgChart1"/>
    <dgm:cxn modelId="{50DC00FA-D292-704D-8268-9E8E0860E43A}" type="presParOf" srcId="{000EEEDF-2F40-E144-92CB-719B3842C84D}" destId="{068B606A-26C9-144E-B0C1-B57B9BDA34D6}" srcOrd="1" destOrd="0" presId="urn:microsoft.com/office/officeart/2005/8/layout/orgChart1"/>
    <dgm:cxn modelId="{DB320E79-9C15-0340-8CC4-FED63A743998}" type="presParOf" srcId="{000EEEDF-2F40-E144-92CB-719B3842C84D}" destId="{02AD3134-328A-DC48-BC27-8B9FAC7ABF6A}" srcOrd="2" destOrd="0" presId="urn:microsoft.com/office/officeart/2005/8/layout/orgChart1"/>
    <dgm:cxn modelId="{BB08B4FE-BBF8-644A-A902-C28C84B4F69C}" type="presParOf" srcId="{02AD3134-328A-DC48-BC27-8B9FAC7ABF6A}" destId="{5D7B4B9A-BB5D-0D4C-AE47-E1673894B29C}" srcOrd="0" destOrd="0" presId="urn:microsoft.com/office/officeart/2005/8/layout/orgChart1"/>
    <dgm:cxn modelId="{E1E9F7A1-E312-4B43-BA8D-FBDF5479B480}" type="presParOf" srcId="{02AD3134-328A-DC48-BC27-8B9FAC7ABF6A}" destId="{EE238507-DE75-0642-9082-16CF028A309E}" srcOrd="1" destOrd="0" presId="urn:microsoft.com/office/officeart/2005/8/layout/orgChart1"/>
    <dgm:cxn modelId="{FE1CB94D-85B9-E245-9C57-0D6B17CF16C1}" type="presParOf" srcId="{EE238507-DE75-0642-9082-16CF028A309E}" destId="{B1E11271-19C6-7142-8023-5BD73C8793F8}" srcOrd="0" destOrd="0" presId="urn:microsoft.com/office/officeart/2005/8/layout/orgChart1"/>
    <dgm:cxn modelId="{4F4FB502-D0E5-2B41-B62F-F6F20AAAC694}" type="presParOf" srcId="{B1E11271-19C6-7142-8023-5BD73C8793F8}" destId="{6C796A16-C688-D548-8F3C-4771EF64B60F}" srcOrd="0" destOrd="0" presId="urn:microsoft.com/office/officeart/2005/8/layout/orgChart1"/>
    <dgm:cxn modelId="{D83F01B8-08C6-2743-A466-5098F222383A}" type="presParOf" srcId="{B1E11271-19C6-7142-8023-5BD73C8793F8}" destId="{DE952966-AC38-D04E-BBE2-C5D229E4F5E5}" srcOrd="1" destOrd="0" presId="urn:microsoft.com/office/officeart/2005/8/layout/orgChart1"/>
    <dgm:cxn modelId="{63F0C333-1AF0-A24A-A1A2-3DF32DBC8650}" type="presParOf" srcId="{EE238507-DE75-0642-9082-16CF028A309E}" destId="{90D66792-0722-E049-A76A-B57C5B10A442}" srcOrd="1" destOrd="0" presId="urn:microsoft.com/office/officeart/2005/8/layout/orgChart1"/>
    <dgm:cxn modelId="{DDA0273E-8CAA-2046-A2B9-F524F7713748}" type="presParOf" srcId="{EE238507-DE75-0642-9082-16CF028A309E}" destId="{2D9F0718-5DA5-5B4C-AFF0-40B76AC7C6CA}" srcOrd="2" destOrd="0" presId="urn:microsoft.com/office/officeart/2005/8/layout/orgChart1"/>
    <dgm:cxn modelId="{BBC70D07-F678-C943-ADF2-62348363A4B4}" type="presParOf" srcId="{02AD3134-328A-DC48-BC27-8B9FAC7ABF6A}" destId="{E8C2DBAE-8C21-9447-A52E-AF115C8AA36F}" srcOrd="2" destOrd="0" presId="urn:microsoft.com/office/officeart/2005/8/layout/orgChart1"/>
    <dgm:cxn modelId="{60A11A21-C270-734B-8FE9-79E3524C0664}" type="presParOf" srcId="{02AD3134-328A-DC48-BC27-8B9FAC7ABF6A}" destId="{77508869-50D4-6744-A92A-01710BDD115A}" srcOrd="3" destOrd="0" presId="urn:microsoft.com/office/officeart/2005/8/layout/orgChart1"/>
    <dgm:cxn modelId="{E798C3EB-2A5C-3D45-B038-D9C41E1D852D}" type="presParOf" srcId="{77508869-50D4-6744-A92A-01710BDD115A}" destId="{7FB04D58-BB60-A949-BF9E-53B997A32C9B}" srcOrd="0" destOrd="0" presId="urn:microsoft.com/office/officeart/2005/8/layout/orgChart1"/>
    <dgm:cxn modelId="{2FFB2E94-3891-BD4C-BA66-070F6C368473}" type="presParOf" srcId="{7FB04D58-BB60-A949-BF9E-53B997A32C9B}" destId="{578B7710-149C-BA49-8DF4-8117697974DA}" srcOrd="0" destOrd="0" presId="urn:microsoft.com/office/officeart/2005/8/layout/orgChart1"/>
    <dgm:cxn modelId="{9701A840-F59D-8D4D-AA91-2BF30DBB8AD3}" type="presParOf" srcId="{7FB04D58-BB60-A949-BF9E-53B997A32C9B}" destId="{A261834F-DEC4-6F4D-A1D4-99D62E1EEC6A}" srcOrd="1" destOrd="0" presId="urn:microsoft.com/office/officeart/2005/8/layout/orgChart1"/>
    <dgm:cxn modelId="{D60810BD-4A21-0D44-832E-9DB3213C1357}" type="presParOf" srcId="{77508869-50D4-6744-A92A-01710BDD115A}" destId="{18FE1389-D37A-404E-9F27-956715641CC5}" srcOrd="1" destOrd="0" presId="urn:microsoft.com/office/officeart/2005/8/layout/orgChart1"/>
    <dgm:cxn modelId="{F571B0F7-4B6C-E748-BE5B-A966D1B3D320}" type="presParOf" srcId="{77508869-50D4-6744-A92A-01710BDD115A}" destId="{BF626C57-F786-4C45-A82D-A32AADD79F17}" srcOrd="2" destOrd="0" presId="urn:microsoft.com/office/officeart/2005/8/layout/orgChart1"/>
    <dgm:cxn modelId="{6F9E6D67-F759-DE41-928F-53BD41709C02}" type="presParOf" srcId="{BF626C57-F786-4C45-A82D-A32AADD79F17}" destId="{D95EC3E1-23F8-614D-A4AB-29C15CE4F69C}" srcOrd="0" destOrd="0" presId="urn:microsoft.com/office/officeart/2005/8/layout/orgChart1"/>
    <dgm:cxn modelId="{7FB52AD9-585E-484C-A831-CB359CE9B08E}" type="presParOf" srcId="{BF626C57-F786-4C45-A82D-A32AADD79F17}" destId="{019C3F15-572D-4145-BDE1-CCBBCF5AFE64}" srcOrd="1" destOrd="0" presId="urn:microsoft.com/office/officeart/2005/8/layout/orgChart1"/>
    <dgm:cxn modelId="{6E744302-D98A-F843-989C-30138D9FEAF4}" type="presParOf" srcId="{019C3F15-572D-4145-BDE1-CCBBCF5AFE64}" destId="{9CFF8AB8-38B8-8F46-95A9-622A76EA00A3}" srcOrd="0" destOrd="0" presId="urn:microsoft.com/office/officeart/2005/8/layout/orgChart1"/>
    <dgm:cxn modelId="{BCC911ED-508F-4F4B-B646-AE2FDE8B39A6}" type="presParOf" srcId="{9CFF8AB8-38B8-8F46-95A9-622A76EA00A3}" destId="{24A03848-0027-9647-ACA6-8FA54C6E4EFD}" srcOrd="0" destOrd="0" presId="urn:microsoft.com/office/officeart/2005/8/layout/orgChart1"/>
    <dgm:cxn modelId="{DF037F0A-247A-2D4C-A617-C0C7B4EA6F52}" type="presParOf" srcId="{9CFF8AB8-38B8-8F46-95A9-622A76EA00A3}" destId="{0221B913-11E2-F64B-950D-6DB66A8E1DCC}" srcOrd="1" destOrd="0" presId="urn:microsoft.com/office/officeart/2005/8/layout/orgChart1"/>
    <dgm:cxn modelId="{CF2202AF-469D-FF4E-BCDD-9E0B0F57F81A}" type="presParOf" srcId="{019C3F15-572D-4145-BDE1-CCBBCF5AFE64}" destId="{A32701AD-486A-8B40-9BA5-DA8FBFBBF87E}" srcOrd="1" destOrd="0" presId="urn:microsoft.com/office/officeart/2005/8/layout/orgChart1"/>
    <dgm:cxn modelId="{B652DCBF-DC6B-0349-B1FB-9A0D4954AA91}" type="presParOf" srcId="{019C3F15-572D-4145-BDE1-CCBBCF5AFE64}" destId="{F69F1C0E-45B7-E944-9263-3EAA8B9BB693}" srcOrd="2" destOrd="0" presId="urn:microsoft.com/office/officeart/2005/8/layout/orgChart1"/>
    <dgm:cxn modelId="{E9B8FA21-6666-F840-B9B7-7D19E15B437A}" type="presParOf" srcId="{BF626C57-F786-4C45-A82D-A32AADD79F17}" destId="{044331F3-362C-F644-9F75-5B258A7DA46A}" srcOrd="2" destOrd="0" presId="urn:microsoft.com/office/officeart/2005/8/layout/orgChart1"/>
    <dgm:cxn modelId="{6BDA821A-F2C5-E446-800F-831DABD8B88D}" type="presParOf" srcId="{BF626C57-F786-4C45-A82D-A32AADD79F17}" destId="{81A197D5-9F68-E548-90EC-8C123CF848A1}" srcOrd="3" destOrd="0" presId="urn:microsoft.com/office/officeart/2005/8/layout/orgChart1"/>
    <dgm:cxn modelId="{DB37681F-84B5-FE4B-869F-B499686328CE}" type="presParOf" srcId="{81A197D5-9F68-E548-90EC-8C123CF848A1}" destId="{198EB765-CAB0-5549-9F85-B65513B65DF3}" srcOrd="0" destOrd="0" presId="urn:microsoft.com/office/officeart/2005/8/layout/orgChart1"/>
    <dgm:cxn modelId="{DA2E6DBA-68A0-F447-806D-990B874A9A10}" type="presParOf" srcId="{198EB765-CAB0-5549-9F85-B65513B65DF3}" destId="{0B2BE197-4F8F-E04A-ACEE-371C8FD6C77D}" srcOrd="0" destOrd="0" presId="urn:microsoft.com/office/officeart/2005/8/layout/orgChart1"/>
    <dgm:cxn modelId="{CC5F7CF2-7E83-AE4F-BD73-CDF457446D6C}" type="presParOf" srcId="{198EB765-CAB0-5549-9F85-B65513B65DF3}" destId="{E05D1275-86DB-C343-A0D9-3958565F9F80}" srcOrd="1" destOrd="0" presId="urn:microsoft.com/office/officeart/2005/8/layout/orgChart1"/>
    <dgm:cxn modelId="{DC53723F-4949-3A4D-9EC1-1A0D3E9EF30E}" type="presParOf" srcId="{81A197D5-9F68-E548-90EC-8C123CF848A1}" destId="{FBF8001C-BB2C-2443-9820-DCB2641BA1A5}" srcOrd="1" destOrd="0" presId="urn:microsoft.com/office/officeart/2005/8/layout/orgChart1"/>
    <dgm:cxn modelId="{EB13C6A7-1125-F048-AA13-9E4E945689CF}" type="presParOf" srcId="{81A197D5-9F68-E548-90EC-8C123CF848A1}" destId="{47B6F595-68D8-F44D-B38E-65D8F6D1616B}" srcOrd="2" destOrd="0" presId="urn:microsoft.com/office/officeart/2005/8/layout/orgChart1"/>
    <dgm:cxn modelId="{BBC30229-9F24-4B47-A615-D5DB2C4D3FC1}" type="presParOf" srcId="{BF626C57-F786-4C45-A82D-A32AADD79F17}" destId="{C23E5FB1-A756-9C41-8368-7B478CCAFFE7}" srcOrd="4" destOrd="0" presId="urn:microsoft.com/office/officeart/2005/8/layout/orgChart1"/>
    <dgm:cxn modelId="{F2F9C53C-5854-F144-ABC5-706E3EEDBDA4}" type="presParOf" srcId="{BF626C57-F786-4C45-A82D-A32AADD79F17}" destId="{56CB7252-1A2E-2E49-ADE6-D9BC1B1DE4DB}" srcOrd="5" destOrd="0" presId="urn:microsoft.com/office/officeart/2005/8/layout/orgChart1"/>
    <dgm:cxn modelId="{B4C01DC7-71DC-3341-BDDF-FA322C44BB49}" type="presParOf" srcId="{56CB7252-1A2E-2E49-ADE6-D9BC1B1DE4DB}" destId="{8C0A87D1-6596-F646-8E0C-59493A346C68}" srcOrd="0" destOrd="0" presId="urn:microsoft.com/office/officeart/2005/8/layout/orgChart1"/>
    <dgm:cxn modelId="{46DEFED0-00C3-7446-80DD-D2056C77F22B}" type="presParOf" srcId="{8C0A87D1-6596-F646-8E0C-59493A346C68}" destId="{19A69162-404E-4F4B-9A16-21E886A3B1F0}" srcOrd="0" destOrd="0" presId="urn:microsoft.com/office/officeart/2005/8/layout/orgChart1"/>
    <dgm:cxn modelId="{D4B0524E-4220-8D45-BA21-90014B068FE9}" type="presParOf" srcId="{8C0A87D1-6596-F646-8E0C-59493A346C68}" destId="{E2BEB039-E05F-514C-866B-ED86E67EFA80}" srcOrd="1" destOrd="0" presId="urn:microsoft.com/office/officeart/2005/8/layout/orgChart1"/>
    <dgm:cxn modelId="{6AFE72E1-C648-994D-B6D5-CC05C50B0451}" type="presParOf" srcId="{56CB7252-1A2E-2E49-ADE6-D9BC1B1DE4DB}" destId="{E78BBFAD-DE8B-BC4D-9CD7-438803656F82}" srcOrd="1" destOrd="0" presId="urn:microsoft.com/office/officeart/2005/8/layout/orgChart1"/>
    <dgm:cxn modelId="{2F646AC5-FD9F-0D41-9173-99FA9110D76F}" type="presParOf" srcId="{56CB7252-1A2E-2E49-ADE6-D9BC1B1DE4DB}" destId="{A32C8C13-974D-8B4B-8BCC-06AF10051114}" srcOrd="2" destOrd="0" presId="urn:microsoft.com/office/officeart/2005/8/layout/orgChart1"/>
    <dgm:cxn modelId="{5E8A3C35-64C6-9546-A906-B256B2C2C822}" type="presParOf" srcId="{C38CA684-324F-594A-AB6B-A468B9B0B788}" destId="{139ABB3D-3442-894C-9D10-22EE1D1C956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E5FB1-A756-9C41-8368-7B478CCAFFE7}">
      <dsp:nvSpPr>
        <dsp:cNvPr id="0" name=""/>
        <dsp:cNvSpPr/>
      </dsp:nvSpPr>
      <dsp:spPr>
        <a:xfrm>
          <a:off x="9966488" y="3803460"/>
          <a:ext cx="151776" cy="1691227"/>
        </a:xfrm>
        <a:custGeom>
          <a:avLst/>
          <a:gdLst/>
          <a:ahLst/>
          <a:cxnLst/>
          <a:rect l="0" t="0" r="0" b="0"/>
          <a:pathLst>
            <a:path>
              <a:moveTo>
                <a:pt x="151776" y="0"/>
              </a:moveTo>
              <a:lnTo>
                <a:pt x="151776" y="1691227"/>
              </a:lnTo>
              <a:lnTo>
                <a:pt x="0" y="16912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331F3-362C-F644-9F75-5B258A7DA46A}">
      <dsp:nvSpPr>
        <dsp:cNvPr id="0" name=""/>
        <dsp:cNvSpPr/>
      </dsp:nvSpPr>
      <dsp:spPr>
        <a:xfrm>
          <a:off x="10118265" y="3803460"/>
          <a:ext cx="151776" cy="6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926"/>
              </a:lnTo>
              <a:lnTo>
                <a:pt x="151776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EC3E1-23F8-614D-A4AB-29C15CE4F69C}">
      <dsp:nvSpPr>
        <dsp:cNvPr id="0" name=""/>
        <dsp:cNvSpPr/>
      </dsp:nvSpPr>
      <dsp:spPr>
        <a:xfrm>
          <a:off x="8560500" y="3803460"/>
          <a:ext cx="1557764" cy="664926"/>
        </a:xfrm>
        <a:custGeom>
          <a:avLst/>
          <a:gdLst/>
          <a:ahLst/>
          <a:cxnLst/>
          <a:rect l="0" t="0" r="0" b="0"/>
          <a:pathLst>
            <a:path>
              <a:moveTo>
                <a:pt x="1557764" y="0"/>
              </a:moveTo>
              <a:lnTo>
                <a:pt x="1557764" y="664926"/>
              </a:lnTo>
              <a:lnTo>
                <a:pt x="0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2DBAE-8C21-9447-A52E-AF115C8AA36F}">
      <dsp:nvSpPr>
        <dsp:cNvPr id="0" name=""/>
        <dsp:cNvSpPr/>
      </dsp:nvSpPr>
      <dsp:spPr>
        <a:xfrm>
          <a:off x="6963230" y="2777160"/>
          <a:ext cx="2432287" cy="6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926"/>
              </a:lnTo>
              <a:lnTo>
                <a:pt x="2432287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B4B9A-BB5D-0D4C-AE47-E1673894B29C}">
      <dsp:nvSpPr>
        <dsp:cNvPr id="0" name=""/>
        <dsp:cNvSpPr/>
      </dsp:nvSpPr>
      <dsp:spPr>
        <a:xfrm>
          <a:off x="6811454" y="2777160"/>
          <a:ext cx="151776" cy="664926"/>
        </a:xfrm>
        <a:custGeom>
          <a:avLst/>
          <a:gdLst/>
          <a:ahLst/>
          <a:cxnLst/>
          <a:rect l="0" t="0" r="0" b="0"/>
          <a:pathLst>
            <a:path>
              <a:moveTo>
                <a:pt x="151776" y="0"/>
              </a:moveTo>
              <a:lnTo>
                <a:pt x="151776" y="664926"/>
              </a:lnTo>
              <a:lnTo>
                <a:pt x="0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28D86-5BCD-CB49-B62B-5F529C6D2255}">
      <dsp:nvSpPr>
        <dsp:cNvPr id="0" name=""/>
        <dsp:cNvSpPr/>
      </dsp:nvSpPr>
      <dsp:spPr>
        <a:xfrm>
          <a:off x="4779798" y="1750860"/>
          <a:ext cx="1460685" cy="6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926"/>
              </a:lnTo>
              <a:lnTo>
                <a:pt x="1460685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4F89-0EA9-5E41-AF73-FFAD603AA28A}">
      <dsp:nvSpPr>
        <dsp:cNvPr id="0" name=""/>
        <dsp:cNvSpPr/>
      </dsp:nvSpPr>
      <dsp:spPr>
        <a:xfrm>
          <a:off x="2878975" y="2777160"/>
          <a:ext cx="151776" cy="1691227"/>
        </a:xfrm>
        <a:custGeom>
          <a:avLst/>
          <a:gdLst/>
          <a:ahLst/>
          <a:cxnLst/>
          <a:rect l="0" t="0" r="0" b="0"/>
          <a:pathLst>
            <a:path>
              <a:moveTo>
                <a:pt x="151776" y="0"/>
              </a:moveTo>
              <a:lnTo>
                <a:pt x="151776" y="1691227"/>
              </a:lnTo>
              <a:lnTo>
                <a:pt x="0" y="16912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671B-0456-CE41-B1BB-FF874ECD9046}">
      <dsp:nvSpPr>
        <dsp:cNvPr id="0" name=""/>
        <dsp:cNvSpPr/>
      </dsp:nvSpPr>
      <dsp:spPr>
        <a:xfrm>
          <a:off x="3030752" y="2777160"/>
          <a:ext cx="151776" cy="6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926"/>
              </a:lnTo>
              <a:lnTo>
                <a:pt x="151776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F9479-E22A-0447-A625-C53991A5AC4C}">
      <dsp:nvSpPr>
        <dsp:cNvPr id="0" name=""/>
        <dsp:cNvSpPr/>
      </dsp:nvSpPr>
      <dsp:spPr>
        <a:xfrm>
          <a:off x="2679280" y="2777160"/>
          <a:ext cx="351471" cy="664926"/>
        </a:xfrm>
        <a:custGeom>
          <a:avLst/>
          <a:gdLst/>
          <a:ahLst/>
          <a:cxnLst/>
          <a:rect l="0" t="0" r="0" b="0"/>
          <a:pathLst>
            <a:path>
              <a:moveTo>
                <a:pt x="351471" y="0"/>
              </a:moveTo>
              <a:lnTo>
                <a:pt x="351471" y="664926"/>
              </a:lnTo>
              <a:lnTo>
                <a:pt x="0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779F3-D386-C749-9226-4485881FDDA1}">
      <dsp:nvSpPr>
        <dsp:cNvPr id="0" name=""/>
        <dsp:cNvSpPr/>
      </dsp:nvSpPr>
      <dsp:spPr>
        <a:xfrm>
          <a:off x="3753498" y="1750860"/>
          <a:ext cx="1026300" cy="664926"/>
        </a:xfrm>
        <a:custGeom>
          <a:avLst/>
          <a:gdLst/>
          <a:ahLst/>
          <a:cxnLst/>
          <a:rect l="0" t="0" r="0" b="0"/>
          <a:pathLst>
            <a:path>
              <a:moveTo>
                <a:pt x="1026300" y="0"/>
              </a:moveTo>
              <a:lnTo>
                <a:pt x="1026300" y="664926"/>
              </a:lnTo>
              <a:lnTo>
                <a:pt x="0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92D28-774E-B141-8419-3663929941BE}">
      <dsp:nvSpPr>
        <dsp:cNvPr id="0" name=""/>
        <dsp:cNvSpPr/>
      </dsp:nvSpPr>
      <dsp:spPr>
        <a:xfrm>
          <a:off x="3905275" y="724560"/>
          <a:ext cx="874523" cy="30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6"/>
              </a:lnTo>
              <a:lnTo>
                <a:pt x="874523" y="151776"/>
              </a:lnTo>
              <a:lnTo>
                <a:pt x="874523" y="3035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5C5A-8972-BF48-A10C-4A6E1C0623F2}">
      <dsp:nvSpPr>
        <dsp:cNvPr id="0" name=""/>
        <dsp:cNvSpPr/>
      </dsp:nvSpPr>
      <dsp:spPr>
        <a:xfrm>
          <a:off x="3030752" y="724560"/>
          <a:ext cx="874523" cy="303553"/>
        </a:xfrm>
        <a:custGeom>
          <a:avLst/>
          <a:gdLst/>
          <a:ahLst/>
          <a:cxnLst/>
          <a:rect l="0" t="0" r="0" b="0"/>
          <a:pathLst>
            <a:path>
              <a:moveTo>
                <a:pt x="874523" y="0"/>
              </a:moveTo>
              <a:lnTo>
                <a:pt x="874523" y="151776"/>
              </a:lnTo>
              <a:lnTo>
                <a:pt x="0" y="151776"/>
              </a:lnTo>
              <a:lnTo>
                <a:pt x="0" y="3035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5E1D-2FB2-0744-958A-0A677C016B40}">
      <dsp:nvSpPr>
        <dsp:cNvPr id="0" name=""/>
        <dsp:cNvSpPr/>
      </dsp:nvSpPr>
      <dsp:spPr>
        <a:xfrm>
          <a:off x="2693952" y="1813"/>
          <a:ext cx="2422646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3,564,593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DFCD5"/>
              </a:solidFill>
            </a:rPr>
            <a:t>Germline</a:t>
          </a:r>
          <a:r>
            <a:rPr lang="en-US" sz="1800" kern="1200" dirty="0" smtClean="0">
              <a:solidFill>
                <a:srgbClr val="FDFCD5"/>
              </a:solidFill>
            </a:rPr>
            <a:t> SNPs</a:t>
          </a:r>
          <a:endParaRPr lang="en-US" sz="1800" kern="1200" dirty="0">
            <a:solidFill>
              <a:srgbClr val="FDFCD5"/>
            </a:solidFill>
          </a:endParaRPr>
        </a:p>
      </dsp:txBody>
      <dsp:txXfrm>
        <a:off x="2693952" y="1813"/>
        <a:ext cx="2422646" cy="722746"/>
      </dsp:txXfrm>
    </dsp:sp>
    <dsp:sp modelId="{D26A750D-95E8-4E45-8FE0-6C51419F6C45}">
      <dsp:nvSpPr>
        <dsp:cNvPr id="0" name=""/>
        <dsp:cNvSpPr/>
      </dsp:nvSpPr>
      <dsp:spPr>
        <a:xfrm>
          <a:off x="2308005" y="1028113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3,327,521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Common</a:t>
          </a:r>
          <a:r>
            <a:rPr lang="en-US" sz="1800" kern="1200" baseline="0" dirty="0" smtClean="0"/>
            <a:t> SNPs</a:t>
          </a:r>
          <a:endParaRPr lang="en-US" sz="1800" kern="1200" dirty="0"/>
        </a:p>
      </dsp:txBody>
      <dsp:txXfrm>
        <a:off x="2308005" y="1028113"/>
        <a:ext cx="1445493" cy="722746"/>
      </dsp:txXfrm>
    </dsp:sp>
    <dsp:sp modelId="{636C2B90-08BF-164F-83B3-7C9EA093A832}">
      <dsp:nvSpPr>
        <dsp:cNvPr id="0" name=""/>
        <dsp:cNvSpPr/>
      </dsp:nvSpPr>
      <dsp:spPr>
        <a:xfrm>
          <a:off x="4057052" y="1028113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237,072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Rare SNPs</a:t>
          </a:r>
          <a:endParaRPr lang="en-US" sz="1800" kern="1200" dirty="0"/>
        </a:p>
      </dsp:txBody>
      <dsp:txXfrm>
        <a:off x="4057052" y="1028113"/>
        <a:ext cx="1445493" cy="722746"/>
      </dsp:txXfrm>
    </dsp:sp>
    <dsp:sp modelId="{238DB919-A661-684B-8C70-87BA0512083D}">
      <dsp:nvSpPr>
        <dsp:cNvPr id="0" name=""/>
        <dsp:cNvSpPr/>
      </dsp:nvSpPr>
      <dsp:spPr>
        <a:xfrm>
          <a:off x="2308005" y="20544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894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Coding</a:t>
          </a:r>
          <a:endParaRPr lang="en-US" sz="1800" kern="1200" dirty="0"/>
        </a:p>
      </dsp:txBody>
      <dsp:txXfrm>
        <a:off x="2308005" y="2054414"/>
        <a:ext cx="1445493" cy="722746"/>
      </dsp:txXfrm>
    </dsp:sp>
    <dsp:sp modelId="{5CCC93CC-38EB-9D45-9993-DFB1C2A6E57E}">
      <dsp:nvSpPr>
        <dsp:cNvPr id="0" name=""/>
        <dsp:cNvSpPr/>
      </dsp:nvSpPr>
      <dsp:spPr>
        <a:xfrm>
          <a:off x="476464" y="3080714"/>
          <a:ext cx="2202815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534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Non-synonymous</a:t>
          </a:r>
          <a:endParaRPr lang="en-US" sz="1800" kern="1200" dirty="0"/>
        </a:p>
      </dsp:txBody>
      <dsp:txXfrm>
        <a:off x="476464" y="3080714"/>
        <a:ext cx="2202815" cy="722746"/>
      </dsp:txXfrm>
    </dsp:sp>
    <dsp:sp modelId="{FA4C623A-4D3D-8049-9AD5-45FCDAFAA0A6}">
      <dsp:nvSpPr>
        <dsp:cNvPr id="0" name=""/>
        <dsp:cNvSpPr/>
      </dsp:nvSpPr>
      <dsp:spPr>
        <a:xfrm>
          <a:off x="3182529" y="30807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332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Synonymous</a:t>
          </a:r>
          <a:endParaRPr lang="en-US" sz="1800" kern="1200" dirty="0"/>
        </a:p>
      </dsp:txBody>
      <dsp:txXfrm>
        <a:off x="3182529" y="3080714"/>
        <a:ext cx="1445493" cy="722746"/>
      </dsp:txXfrm>
    </dsp:sp>
    <dsp:sp modelId="{4958B154-6AF5-CA43-A099-3958D3D62EEA}">
      <dsp:nvSpPr>
        <dsp:cNvPr id="0" name=""/>
        <dsp:cNvSpPr/>
      </dsp:nvSpPr>
      <dsp:spPr>
        <a:xfrm>
          <a:off x="476464" y="4107599"/>
          <a:ext cx="2402510" cy="721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LoF</a:t>
          </a:r>
          <a:r>
            <a:rPr lang="en-US" sz="1800" kern="1200" baseline="0" dirty="0" smtClean="0"/>
            <a:t>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PreMatureStop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476464" y="4107599"/>
        <a:ext cx="2402510" cy="721575"/>
      </dsp:txXfrm>
    </dsp:sp>
    <dsp:sp modelId="{ECD50986-DF4D-F747-BAAB-57BA6ECB4937}">
      <dsp:nvSpPr>
        <dsp:cNvPr id="0" name=""/>
        <dsp:cNvSpPr/>
      </dsp:nvSpPr>
      <dsp:spPr>
        <a:xfrm>
          <a:off x="6240484" y="20544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236,178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Non-coding</a:t>
          </a:r>
          <a:endParaRPr lang="en-US" sz="1800" kern="1200" dirty="0"/>
        </a:p>
      </dsp:txBody>
      <dsp:txXfrm>
        <a:off x="6240484" y="2054414"/>
        <a:ext cx="1445493" cy="722746"/>
      </dsp:txXfrm>
    </dsp:sp>
    <dsp:sp modelId="{6C796A16-C688-D548-8F3C-4771EF64B60F}">
      <dsp:nvSpPr>
        <dsp:cNvPr id="0" name=""/>
        <dsp:cNvSpPr/>
      </dsp:nvSpPr>
      <dsp:spPr>
        <a:xfrm>
          <a:off x="4931575" y="3080714"/>
          <a:ext cx="1879878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205,200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Non-annotated</a:t>
          </a:r>
          <a:endParaRPr lang="en-US" sz="1800" kern="1200" dirty="0"/>
        </a:p>
      </dsp:txBody>
      <dsp:txXfrm>
        <a:off x="4931575" y="3080714"/>
        <a:ext cx="1879878" cy="722746"/>
      </dsp:txXfrm>
    </dsp:sp>
    <dsp:sp modelId="{578B7710-149C-BA49-8DF4-8117697974DA}">
      <dsp:nvSpPr>
        <dsp:cNvPr id="0" name=""/>
        <dsp:cNvSpPr/>
      </dsp:nvSpPr>
      <dsp:spPr>
        <a:xfrm>
          <a:off x="9395518" y="30807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30,978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Annotated</a:t>
          </a:r>
          <a:endParaRPr lang="en-US" sz="1800" kern="1200" dirty="0"/>
        </a:p>
      </dsp:txBody>
      <dsp:txXfrm>
        <a:off x="9395518" y="3080714"/>
        <a:ext cx="1445493" cy="722746"/>
      </dsp:txXfrm>
    </dsp:sp>
    <dsp:sp modelId="{24A03848-0027-9647-ACA6-8FA54C6E4EFD}">
      <dsp:nvSpPr>
        <dsp:cNvPr id="0" name=""/>
        <dsp:cNvSpPr/>
      </dsp:nvSpPr>
      <dsp:spPr>
        <a:xfrm>
          <a:off x="7115007" y="41070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10,070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Enhancer</a:t>
          </a:r>
          <a:endParaRPr lang="en-US" sz="1800" kern="1200" dirty="0"/>
        </a:p>
      </dsp:txBody>
      <dsp:txXfrm>
        <a:off x="7115007" y="4107014"/>
        <a:ext cx="1445493" cy="722746"/>
      </dsp:txXfrm>
    </dsp:sp>
    <dsp:sp modelId="{0B2BE197-4F8F-E04A-ACEE-371C8FD6C77D}">
      <dsp:nvSpPr>
        <dsp:cNvPr id="0" name=""/>
        <dsp:cNvSpPr/>
      </dsp:nvSpPr>
      <dsp:spPr>
        <a:xfrm>
          <a:off x="10270042" y="41070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1,919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Promoter</a:t>
          </a:r>
          <a:endParaRPr lang="en-US" sz="1800" kern="1200" dirty="0"/>
        </a:p>
      </dsp:txBody>
      <dsp:txXfrm>
        <a:off x="10270042" y="4107014"/>
        <a:ext cx="1445493" cy="722746"/>
      </dsp:txXfrm>
    </dsp:sp>
    <dsp:sp modelId="{19A69162-404E-4F4B-9A16-21E886A3B1F0}">
      <dsp:nvSpPr>
        <dsp:cNvPr id="0" name=""/>
        <dsp:cNvSpPr/>
      </dsp:nvSpPr>
      <dsp:spPr>
        <a:xfrm>
          <a:off x="7115007" y="5133314"/>
          <a:ext cx="2851480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2,075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ncRNA</a:t>
          </a:r>
          <a:r>
            <a:rPr lang="en-US" sz="1800" kern="1200" baseline="0" dirty="0" smtClean="0"/>
            <a:t>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miRNA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lincRNA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etc</a:t>
          </a:r>
          <a:r>
            <a:rPr lang="en-US" sz="1400" kern="1200" dirty="0" smtClean="0"/>
            <a:t>)</a:t>
          </a:r>
          <a:endParaRPr lang="en-US" sz="1100" kern="1200" dirty="0"/>
        </a:p>
      </dsp:txBody>
      <dsp:txXfrm>
        <a:off x="7115007" y="5133314"/>
        <a:ext cx="2851480" cy="722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E5FB1-A756-9C41-8368-7B478CCAFFE7}">
      <dsp:nvSpPr>
        <dsp:cNvPr id="0" name=""/>
        <dsp:cNvSpPr/>
      </dsp:nvSpPr>
      <dsp:spPr>
        <a:xfrm>
          <a:off x="9966488" y="3803460"/>
          <a:ext cx="151776" cy="1691227"/>
        </a:xfrm>
        <a:custGeom>
          <a:avLst/>
          <a:gdLst/>
          <a:ahLst/>
          <a:cxnLst/>
          <a:rect l="0" t="0" r="0" b="0"/>
          <a:pathLst>
            <a:path>
              <a:moveTo>
                <a:pt x="151776" y="0"/>
              </a:moveTo>
              <a:lnTo>
                <a:pt x="151776" y="1691227"/>
              </a:lnTo>
              <a:lnTo>
                <a:pt x="0" y="16912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331F3-362C-F644-9F75-5B258A7DA46A}">
      <dsp:nvSpPr>
        <dsp:cNvPr id="0" name=""/>
        <dsp:cNvSpPr/>
      </dsp:nvSpPr>
      <dsp:spPr>
        <a:xfrm>
          <a:off x="10118265" y="3803460"/>
          <a:ext cx="151776" cy="6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926"/>
              </a:lnTo>
              <a:lnTo>
                <a:pt x="151776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EC3E1-23F8-614D-A4AB-29C15CE4F69C}">
      <dsp:nvSpPr>
        <dsp:cNvPr id="0" name=""/>
        <dsp:cNvSpPr/>
      </dsp:nvSpPr>
      <dsp:spPr>
        <a:xfrm>
          <a:off x="8560500" y="3803460"/>
          <a:ext cx="1557764" cy="664926"/>
        </a:xfrm>
        <a:custGeom>
          <a:avLst/>
          <a:gdLst/>
          <a:ahLst/>
          <a:cxnLst/>
          <a:rect l="0" t="0" r="0" b="0"/>
          <a:pathLst>
            <a:path>
              <a:moveTo>
                <a:pt x="1557764" y="0"/>
              </a:moveTo>
              <a:lnTo>
                <a:pt x="1557764" y="664926"/>
              </a:lnTo>
              <a:lnTo>
                <a:pt x="0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2DBAE-8C21-9447-A52E-AF115C8AA36F}">
      <dsp:nvSpPr>
        <dsp:cNvPr id="0" name=""/>
        <dsp:cNvSpPr/>
      </dsp:nvSpPr>
      <dsp:spPr>
        <a:xfrm>
          <a:off x="6963230" y="2777160"/>
          <a:ext cx="2432287" cy="6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926"/>
              </a:lnTo>
              <a:lnTo>
                <a:pt x="2432287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B4B9A-BB5D-0D4C-AE47-E1673894B29C}">
      <dsp:nvSpPr>
        <dsp:cNvPr id="0" name=""/>
        <dsp:cNvSpPr/>
      </dsp:nvSpPr>
      <dsp:spPr>
        <a:xfrm>
          <a:off x="6811454" y="2777160"/>
          <a:ext cx="151776" cy="664926"/>
        </a:xfrm>
        <a:custGeom>
          <a:avLst/>
          <a:gdLst/>
          <a:ahLst/>
          <a:cxnLst/>
          <a:rect l="0" t="0" r="0" b="0"/>
          <a:pathLst>
            <a:path>
              <a:moveTo>
                <a:pt x="151776" y="0"/>
              </a:moveTo>
              <a:lnTo>
                <a:pt x="151776" y="664926"/>
              </a:lnTo>
              <a:lnTo>
                <a:pt x="0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28D86-5BCD-CB49-B62B-5F529C6D2255}">
      <dsp:nvSpPr>
        <dsp:cNvPr id="0" name=""/>
        <dsp:cNvSpPr/>
      </dsp:nvSpPr>
      <dsp:spPr>
        <a:xfrm>
          <a:off x="4779798" y="1750860"/>
          <a:ext cx="1460685" cy="6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926"/>
              </a:lnTo>
              <a:lnTo>
                <a:pt x="1460685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4F89-0EA9-5E41-AF73-FFAD603AA28A}">
      <dsp:nvSpPr>
        <dsp:cNvPr id="0" name=""/>
        <dsp:cNvSpPr/>
      </dsp:nvSpPr>
      <dsp:spPr>
        <a:xfrm>
          <a:off x="2878975" y="2777160"/>
          <a:ext cx="151776" cy="1691227"/>
        </a:xfrm>
        <a:custGeom>
          <a:avLst/>
          <a:gdLst/>
          <a:ahLst/>
          <a:cxnLst/>
          <a:rect l="0" t="0" r="0" b="0"/>
          <a:pathLst>
            <a:path>
              <a:moveTo>
                <a:pt x="151776" y="0"/>
              </a:moveTo>
              <a:lnTo>
                <a:pt x="151776" y="1691227"/>
              </a:lnTo>
              <a:lnTo>
                <a:pt x="0" y="16912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671B-0456-CE41-B1BB-FF874ECD9046}">
      <dsp:nvSpPr>
        <dsp:cNvPr id="0" name=""/>
        <dsp:cNvSpPr/>
      </dsp:nvSpPr>
      <dsp:spPr>
        <a:xfrm>
          <a:off x="3030752" y="2777160"/>
          <a:ext cx="151776" cy="6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926"/>
              </a:lnTo>
              <a:lnTo>
                <a:pt x="151776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F9479-E22A-0447-A625-C53991A5AC4C}">
      <dsp:nvSpPr>
        <dsp:cNvPr id="0" name=""/>
        <dsp:cNvSpPr/>
      </dsp:nvSpPr>
      <dsp:spPr>
        <a:xfrm>
          <a:off x="2679280" y="2777160"/>
          <a:ext cx="351471" cy="664926"/>
        </a:xfrm>
        <a:custGeom>
          <a:avLst/>
          <a:gdLst/>
          <a:ahLst/>
          <a:cxnLst/>
          <a:rect l="0" t="0" r="0" b="0"/>
          <a:pathLst>
            <a:path>
              <a:moveTo>
                <a:pt x="351471" y="0"/>
              </a:moveTo>
              <a:lnTo>
                <a:pt x="351471" y="664926"/>
              </a:lnTo>
              <a:lnTo>
                <a:pt x="0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779F3-D386-C749-9226-4485881FDDA1}">
      <dsp:nvSpPr>
        <dsp:cNvPr id="0" name=""/>
        <dsp:cNvSpPr/>
      </dsp:nvSpPr>
      <dsp:spPr>
        <a:xfrm>
          <a:off x="3753498" y="1750860"/>
          <a:ext cx="1026300" cy="664926"/>
        </a:xfrm>
        <a:custGeom>
          <a:avLst/>
          <a:gdLst/>
          <a:ahLst/>
          <a:cxnLst/>
          <a:rect l="0" t="0" r="0" b="0"/>
          <a:pathLst>
            <a:path>
              <a:moveTo>
                <a:pt x="1026300" y="0"/>
              </a:moveTo>
              <a:lnTo>
                <a:pt x="1026300" y="664926"/>
              </a:lnTo>
              <a:lnTo>
                <a:pt x="0" y="66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92D28-774E-B141-8419-3663929941BE}">
      <dsp:nvSpPr>
        <dsp:cNvPr id="0" name=""/>
        <dsp:cNvSpPr/>
      </dsp:nvSpPr>
      <dsp:spPr>
        <a:xfrm>
          <a:off x="3905275" y="724560"/>
          <a:ext cx="874523" cy="30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6"/>
              </a:lnTo>
              <a:lnTo>
                <a:pt x="874523" y="151776"/>
              </a:lnTo>
              <a:lnTo>
                <a:pt x="874523" y="3035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5C5A-8972-BF48-A10C-4A6E1C0623F2}">
      <dsp:nvSpPr>
        <dsp:cNvPr id="0" name=""/>
        <dsp:cNvSpPr/>
      </dsp:nvSpPr>
      <dsp:spPr>
        <a:xfrm>
          <a:off x="3030752" y="724560"/>
          <a:ext cx="874523" cy="303553"/>
        </a:xfrm>
        <a:custGeom>
          <a:avLst/>
          <a:gdLst/>
          <a:ahLst/>
          <a:cxnLst/>
          <a:rect l="0" t="0" r="0" b="0"/>
          <a:pathLst>
            <a:path>
              <a:moveTo>
                <a:pt x="874523" y="0"/>
              </a:moveTo>
              <a:lnTo>
                <a:pt x="874523" y="151776"/>
              </a:lnTo>
              <a:lnTo>
                <a:pt x="0" y="151776"/>
              </a:lnTo>
              <a:lnTo>
                <a:pt x="0" y="3035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5E1D-2FB2-0744-958A-0A677C016B40}">
      <dsp:nvSpPr>
        <dsp:cNvPr id="0" name=""/>
        <dsp:cNvSpPr/>
      </dsp:nvSpPr>
      <dsp:spPr>
        <a:xfrm>
          <a:off x="2693952" y="1813"/>
          <a:ext cx="2422646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3,564,593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DFCD5"/>
              </a:solidFill>
            </a:rPr>
            <a:t>Germline</a:t>
          </a:r>
          <a:r>
            <a:rPr lang="en-US" sz="1800" kern="1200" dirty="0" smtClean="0">
              <a:solidFill>
                <a:srgbClr val="FDFCD5"/>
              </a:solidFill>
            </a:rPr>
            <a:t> SNPs</a:t>
          </a:r>
          <a:endParaRPr lang="en-US" sz="1800" kern="1200" dirty="0">
            <a:solidFill>
              <a:srgbClr val="FDFCD5"/>
            </a:solidFill>
          </a:endParaRPr>
        </a:p>
      </dsp:txBody>
      <dsp:txXfrm>
        <a:off x="2693952" y="1813"/>
        <a:ext cx="2422646" cy="722746"/>
      </dsp:txXfrm>
    </dsp:sp>
    <dsp:sp modelId="{D26A750D-95E8-4E45-8FE0-6C51419F6C45}">
      <dsp:nvSpPr>
        <dsp:cNvPr id="0" name=""/>
        <dsp:cNvSpPr/>
      </dsp:nvSpPr>
      <dsp:spPr>
        <a:xfrm>
          <a:off x="2308005" y="1028113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3,327,521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Common</a:t>
          </a:r>
          <a:r>
            <a:rPr lang="en-US" sz="1800" kern="1200" baseline="0" dirty="0" smtClean="0"/>
            <a:t> SNPs</a:t>
          </a:r>
          <a:endParaRPr lang="en-US" sz="1800" kern="1200" dirty="0"/>
        </a:p>
      </dsp:txBody>
      <dsp:txXfrm>
        <a:off x="2308005" y="1028113"/>
        <a:ext cx="1445493" cy="722746"/>
      </dsp:txXfrm>
    </dsp:sp>
    <dsp:sp modelId="{636C2B90-08BF-164F-83B3-7C9EA093A832}">
      <dsp:nvSpPr>
        <dsp:cNvPr id="0" name=""/>
        <dsp:cNvSpPr/>
      </dsp:nvSpPr>
      <dsp:spPr>
        <a:xfrm>
          <a:off x="4057052" y="1028113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237,072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Rare SNPs</a:t>
          </a:r>
          <a:endParaRPr lang="en-US" sz="1800" kern="1200" dirty="0"/>
        </a:p>
      </dsp:txBody>
      <dsp:txXfrm>
        <a:off x="4057052" y="1028113"/>
        <a:ext cx="1445493" cy="722746"/>
      </dsp:txXfrm>
    </dsp:sp>
    <dsp:sp modelId="{238DB919-A661-684B-8C70-87BA0512083D}">
      <dsp:nvSpPr>
        <dsp:cNvPr id="0" name=""/>
        <dsp:cNvSpPr/>
      </dsp:nvSpPr>
      <dsp:spPr>
        <a:xfrm>
          <a:off x="2308005" y="20544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894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Coding</a:t>
          </a:r>
          <a:endParaRPr lang="en-US" sz="1800" kern="1200" dirty="0"/>
        </a:p>
      </dsp:txBody>
      <dsp:txXfrm>
        <a:off x="2308005" y="2054414"/>
        <a:ext cx="1445493" cy="722746"/>
      </dsp:txXfrm>
    </dsp:sp>
    <dsp:sp modelId="{5CCC93CC-38EB-9D45-9993-DFB1C2A6E57E}">
      <dsp:nvSpPr>
        <dsp:cNvPr id="0" name=""/>
        <dsp:cNvSpPr/>
      </dsp:nvSpPr>
      <dsp:spPr>
        <a:xfrm>
          <a:off x="476464" y="3080714"/>
          <a:ext cx="2202815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534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Non-synonymous</a:t>
          </a:r>
          <a:endParaRPr lang="en-US" sz="1800" kern="1200" dirty="0"/>
        </a:p>
      </dsp:txBody>
      <dsp:txXfrm>
        <a:off x="476464" y="3080714"/>
        <a:ext cx="2202815" cy="722746"/>
      </dsp:txXfrm>
    </dsp:sp>
    <dsp:sp modelId="{FA4C623A-4D3D-8049-9AD5-45FCDAFAA0A6}">
      <dsp:nvSpPr>
        <dsp:cNvPr id="0" name=""/>
        <dsp:cNvSpPr/>
      </dsp:nvSpPr>
      <dsp:spPr>
        <a:xfrm>
          <a:off x="3182529" y="30807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332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Synonymous</a:t>
          </a:r>
          <a:endParaRPr lang="en-US" sz="1800" kern="1200" dirty="0"/>
        </a:p>
      </dsp:txBody>
      <dsp:txXfrm>
        <a:off x="3182529" y="3080714"/>
        <a:ext cx="1445493" cy="722746"/>
      </dsp:txXfrm>
    </dsp:sp>
    <dsp:sp modelId="{4958B154-6AF5-CA43-A099-3958D3D62EEA}">
      <dsp:nvSpPr>
        <dsp:cNvPr id="0" name=""/>
        <dsp:cNvSpPr/>
      </dsp:nvSpPr>
      <dsp:spPr>
        <a:xfrm>
          <a:off x="476464" y="4107599"/>
          <a:ext cx="2402510" cy="721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LoF</a:t>
          </a:r>
          <a:r>
            <a:rPr lang="en-US" sz="1800" kern="1200" baseline="0" dirty="0" smtClean="0"/>
            <a:t>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PreMatureStop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476464" y="4107599"/>
        <a:ext cx="2402510" cy="721575"/>
      </dsp:txXfrm>
    </dsp:sp>
    <dsp:sp modelId="{ECD50986-DF4D-F747-BAAB-57BA6ECB4937}">
      <dsp:nvSpPr>
        <dsp:cNvPr id="0" name=""/>
        <dsp:cNvSpPr/>
      </dsp:nvSpPr>
      <dsp:spPr>
        <a:xfrm>
          <a:off x="6240484" y="20544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236,178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Non-coding</a:t>
          </a:r>
          <a:endParaRPr lang="en-US" sz="1800" kern="1200" dirty="0"/>
        </a:p>
      </dsp:txBody>
      <dsp:txXfrm>
        <a:off x="6240484" y="2054414"/>
        <a:ext cx="1445493" cy="722746"/>
      </dsp:txXfrm>
    </dsp:sp>
    <dsp:sp modelId="{6C796A16-C688-D548-8F3C-4771EF64B60F}">
      <dsp:nvSpPr>
        <dsp:cNvPr id="0" name=""/>
        <dsp:cNvSpPr/>
      </dsp:nvSpPr>
      <dsp:spPr>
        <a:xfrm>
          <a:off x="4931575" y="3080714"/>
          <a:ext cx="1879878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205,200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Non-annotated</a:t>
          </a:r>
          <a:endParaRPr lang="en-US" sz="1800" kern="1200" dirty="0"/>
        </a:p>
      </dsp:txBody>
      <dsp:txXfrm>
        <a:off x="4931575" y="3080714"/>
        <a:ext cx="1879878" cy="722746"/>
      </dsp:txXfrm>
    </dsp:sp>
    <dsp:sp modelId="{578B7710-149C-BA49-8DF4-8117697974DA}">
      <dsp:nvSpPr>
        <dsp:cNvPr id="0" name=""/>
        <dsp:cNvSpPr/>
      </dsp:nvSpPr>
      <dsp:spPr>
        <a:xfrm>
          <a:off x="9395518" y="30807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30,978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Annotated</a:t>
          </a:r>
          <a:endParaRPr lang="en-US" sz="1800" kern="1200" dirty="0"/>
        </a:p>
      </dsp:txBody>
      <dsp:txXfrm>
        <a:off x="9395518" y="3080714"/>
        <a:ext cx="1445493" cy="722746"/>
      </dsp:txXfrm>
    </dsp:sp>
    <dsp:sp modelId="{24A03848-0027-9647-ACA6-8FA54C6E4EFD}">
      <dsp:nvSpPr>
        <dsp:cNvPr id="0" name=""/>
        <dsp:cNvSpPr/>
      </dsp:nvSpPr>
      <dsp:spPr>
        <a:xfrm>
          <a:off x="7115007" y="41070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10,070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Enhancer</a:t>
          </a:r>
          <a:endParaRPr lang="en-US" sz="1800" kern="1200" dirty="0"/>
        </a:p>
      </dsp:txBody>
      <dsp:txXfrm>
        <a:off x="7115007" y="4107014"/>
        <a:ext cx="1445493" cy="722746"/>
      </dsp:txXfrm>
    </dsp:sp>
    <dsp:sp modelId="{0B2BE197-4F8F-E04A-ACEE-371C8FD6C77D}">
      <dsp:nvSpPr>
        <dsp:cNvPr id="0" name=""/>
        <dsp:cNvSpPr/>
      </dsp:nvSpPr>
      <dsp:spPr>
        <a:xfrm>
          <a:off x="10270042" y="4107014"/>
          <a:ext cx="1445493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1,919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Promoter</a:t>
          </a:r>
          <a:endParaRPr lang="en-US" sz="1800" kern="1200" dirty="0"/>
        </a:p>
      </dsp:txBody>
      <dsp:txXfrm>
        <a:off x="10270042" y="4107014"/>
        <a:ext cx="1445493" cy="722746"/>
      </dsp:txXfrm>
    </dsp:sp>
    <dsp:sp modelId="{19A69162-404E-4F4B-9A16-21E886A3B1F0}">
      <dsp:nvSpPr>
        <dsp:cNvPr id="0" name=""/>
        <dsp:cNvSpPr/>
      </dsp:nvSpPr>
      <dsp:spPr>
        <a:xfrm>
          <a:off x="7115007" y="5133314"/>
          <a:ext cx="2851480" cy="72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2,075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ncRNA</a:t>
          </a:r>
          <a:r>
            <a:rPr lang="en-US" sz="1800" kern="1200" baseline="0" dirty="0" smtClean="0"/>
            <a:t>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miRNA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lincRNA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etc</a:t>
          </a:r>
          <a:r>
            <a:rPr lang="en-US" sz="1400" kern="1200" dirty="0" smtClean="0"/>
            <a:t>)</a:t>
          </a:r>
          <a:endParaRPr lang="en-US" sz="1100" kern="1200" dirty="0"/>
        </a:p>
      </dsp:txBody>
      <dsp:txXfrm>
        <a:off x="7115007" y="5133314"/>
        <a:ext cx="2851480" cy="72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9965B-5B52-7C40-BA62-F56BBDB953A6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52CA-A231-894B-A10E-2D64C5CD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lincRNA</a:t>
            </a:r>
            <a:r>
              <a:rPr lang="en-US" dirty="0" smtClean="0"/>
              <a:t>, </a:t>
            </a:r>
            <a:r>
              <a:rPr lang="en-US" dirty="0" err="1" smtClean="0"/>
              <a:t>miRNA</a:t>
            </a:r>
            <a:r>
              <a:rPr lang="en-US" dirty="0" smtClean="0"/>
              <a:t>,  </a:t>
            </a:r>
            <a:r>
              <a:rPr lang="en-US" dirty="0" err="1" smtClean="0"/>
              <a:t>misc_RNA</a:t>
            </a:r>
            <a:r>
              <a:rPr lang="en-US" dirty="0" smtClean="0"/>
              <a:t>, </a:t>
            </a:r>
            <a:r>
              <a:rPr lang="en-US" dirty="0" err="1" smtClean="0"/>
              <a:t>Pseudogene</a:t>
            </a:r>
            <a:r>
              <a:rPr lang="en-US" dirty="0" smtClean="0"/>
              <a:t>，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err="1" smtClean="0"/>
              <a:t>snoRNA，snRNA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lof</a:t>
            </a:r>
            <a:r>
              <a:rPr lang="en-US" dirty="0" smtClean="0"/>
              <a:t> on every mutation</a:t>
            </a:r>
          </a:p>
          <a:p>
            <a:endParaRPr lang="en-US" dirty="0" smtClean="0"/>
          </a:p>
          <a:p>
            <a:r>
              <a:rPr lang="en-US" dirty="0" smtClean="0"/>
              <a:t>total of coding</a:t>
            </a:r>
            <a:r>
              <a:rPr lang="en-US" baseline="0" dirty="0" smtClean="0"/>
              <a:t> number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 534 number; should be more?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annotated’s</a:t>
            </a:r>
            <a:r>
              <a:rPr lang="en-US" baseline="0" dirty="0" smtClean="0"/>
              <a:t> category (UTR?)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rare </a:t>
            </a:r>
            <a:r>
              <a:rPr lang="en-US" baseline="0" dirty="0" err="1" smtClean="0"/>
              <a:t>threshould</a:t>
            </a:r>
            <a:r>
              <a:rPr lang="en-US" baseline="0" dirty="0" smtClean="0"/>
              <a:t> (1/100? 1/1000; 0.5%?)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enhancer and promoter number comparison; new paper figure 1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52CA-A231-894B-A10E-2D64C5CD88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relate with aloft results</a:t>
            </a:r>
          </a:p>
          <a:p>
            <a:endParaRPr lang="en-US" dirty="0" smtClean="0"/>
          </a:p>
          <a:p>
            <a:r>
              <a:rPr lang="en-US" dirty="0" smtClean="0"/>
              <a:t>HLA-DRB5 might be fake</a:t>
            </a:r>
          </a:p>
          <a:p>
            <a:endParaRPr lang="en-US" dirty="0" smtClean="0"/>
          </a:p>
          <a:p>
            <a:r>
              <a:rPr lang="en-US" dirty="0" smtClean="0"/>
              <a:t>split to</a:t>
            </a:r>
            <a:r>
              <a:rPr lang="en-US" baseline="0" dirty="0" smtClean="0"/>
              <a:t> home and hetero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52CA-A231-894B-A10E-2D64C5CD88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lincRNA</a:t>
            </a:r>
            <a:r>
              <a:rPr lang="en-US" dirty="0" smtClean="0"/>
              <a:t>, </a:t>
            </a:r>
            <a:r>
              <a:rPr lang="en-US" dirty="0" err="1" smtClean="0"/>
              <a:t>miRNA</a:t>
            </a:r>
            <a:r>
              <a:rPr lang="en-US" dirty="0" smtClean="0"/>
              <a:t>,  </a:t>
            </a:r>
            <a:r>
              <a:rPr lang="en-US" smtClean="0"/>
              <a:t>miscRNA</a:t>
            </a:r>
            <a:r>
              <a:rPr lang="en-US" dirty="0" smtClean="0"/>
              <a:t>, </a:t>
            </a:r>
            <a:r>
              <a:rPr lang="en-US" dirty="0" err="1" smtClean="0"/>
              <a:t>Pseudogene</a:t>
            </a:r>
            <a:r>
              <a:rPr lang="en-US" dirty="0" smtClean="0"/>
              <a:t>，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err="1" smtClean="0"/>
              <a:t>snoRNA，snRNA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nature</a:t>
            </a:r>
            <a:r>
              <a:rPr lang="en-US" baseline="0" dirty="0" smtClean="0"/>
              <a:t> paper (last time showed)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52CA-A231-894B-A10E-2D64C5CD8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6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DDA4-19BC-B14F-88DD-4059B7FE18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A978-F3A1-2D45-AC6E-473FA535DF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293B-455E-7645-96E2-8E9E1B294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6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BE6C-F9C2-6B47-B69C-44E1D550AA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5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B451-A9C3-B442-9FD1-AF43307C1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0B04-2FD4-EB4D-B39A-33B25DF4BE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2D30-FBEA-834D-A666-2FEBD0AAA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2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2E-8FD0-E043-901E-9DE6F1A2C4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3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7D70-1556-284E-AC0D-7A9771CA0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4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43B1-68ED-A241-BC37-10B75F0D67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3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0889-4EC7-2D40-BFCB-A075E7EDF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35AED9-1B92-4E46-9C2E-9FA9264B93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27" y="0"/>
            <a:ext cx="536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510"/>
            <a:ext cx="10972800" cy="1143000"/>
          </a:xfrm>
        </p:spPr>
        <p:txBody>
          <a:bodyPr/>
          <a:lstStyle/>
          <a:p>
            <a:r>
              <a:rPr lang="en-US" dirty="0" smtClean="0"/>
              <a:t>Zimmerome_V2_SNV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629878"/>
              </p:ext>
            </p:extLst>
          </p:nvPr>
        </p:nvGraphicFramePr>
        <p:xfrm>
          <a:off x="0" y="971550"/>
          <a:ext cx="12192000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3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non-synonymous coding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534 SNVs -&gt; </a:t>
            </a:r>
            <a:r>
              <a:rPr lang="en-US" dirty="0" smtClean="0">
                <a:solidFill>
                  <a:srgbClr val="FF0000"/>
                </a:solidFill>
              </a:rPr>
              <a:t>368</a:t>
            </a:r>
            <a:r>
              <a:rPr lang="en-US" dirty="0" smtClean="0"/>
              <a:t> target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19264"/>
              </p:ext>
            </p:extLst>
          </p:nvPr>
        </p:nvGraphicFramePr>
        <p:xfrm>
          <a:off x="2032000" y="2434166"/>
          <a:ext cx="778351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642"/>
                <a:gridCol w="5253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r>
                        <a:rPr lang="en-US" baseline="0" dirty="0" smtClean="0"/>
                        <a:t> Annotation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Cancer</a:t>
                      </a:r>
                      <a:r>
                        <a:rPr lang="en-US" baseline="0" dirty="0" smtClean="0"/>
                        <a:t>-related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CRTC3, NOTCH2, PDE4DIP, TPR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r>
                        <a:rPr lang="en-US" baseline="0" dirty="0" smtClean="0"/>
                        <a:t> repair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DCLRE1C, FANCI, PPM1D, RAD51,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RECQL, SLX4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Cancer &amp; DNA repair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MAP3K1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Actionable 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1" y="4614863"/>
            <a:ext cx="10091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MAP3K1: </a:t>
            </a:r>
            <a:r>
              <a:rPr lang="en-US" dirty="0"/>
              <a:t>Mitogen-Activated Protein Kinase Kinase Kinase 1, E3 Ubiquitin 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Diseases associated with MAP3K1 include 46xy sex reversal 6 and 46,xy partial gonadal </a:t>
            </a:r>
            <a:r>
              <a:rPr lang="en-US" dirty="0" err="1" smtClean="0"/>
              <a:t>dysgenesis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breast cancer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ts </a:t>
            </a:r>
            <a:r>
              <a:rPr lang="en-US" dirty="0"/>
              <a:t>related pathways are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PI-3K cascade</a:t>
            </a:r>
            <a:r>
              <a:rPr lang="en-US" dirty="0"/>
              <a:t> and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MAPK signaling pathway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FOXP4: </a:t>
            </a:r>
            <a:r>
              <a:rPr lang="en-US" dirty="0"/>
              <a:t>Fork Head-Related Protein-Like </a:t>
            </a:r>
            <a:r>
              <a:rPr lang="en-US" dirty="0" smtClean="0"/>
              <a:t>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Transcriptional repressor </a:t>
            </a:r>
            <a:r>
              <a:rPr lang="en-US" dirty="0"/>
              <a:t>that represses lung-specific </a:t>
            </a:r>
            <a:r>
              <a:rPr lang="en-US" dirty="0" smtClean="0"/>
              <a:t>expression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 gene correlate with </a:t>
            </a:r>
            <a:r>
              <a:rPr lang="en-US" dirty="0" smtClean="0">
                <a:solidFill>
                  <a:srgbClr val="00B050"/>
                </a:solidFill>
              </a:rPr>
              <a:t>cervix uteri cancer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 Rare </a:t>
            </a:r>
            <a:r>
              <a:rPr lang="en-US" dirty="0" err="1"/>
              <a:t>P</a:t>
            </a:r>
            <a:r>
              <a:rPr lang="en-US" dirty="0" err="1" smtClean="0"/>
              <a:t>reMatureStop</a:t>
            </a:r>
            <a:r>
              <a:rPr lang="en-US" dirty="0" smtClean="0"/>
              <a:t> coding variants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916211"/>
              </p:ext>
            </p:extLst>
          </p:nvPr>
        </p:nvGraphicFramePr>
        <p:xfrm>
          <a:off x="242887" y="1214435"/>
          <a:ext cx="11630025" cy="534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664"/>
                <a:gridCol w="9974361"/>
              </a:tblGrid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 Function</a:t>
                      </a:r>
                      <a:endParaRPr lang="en-US" dirty="0"/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ANGPTL6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angiopoietin</a:t>
                      </a:r>
                      <a:r>
                        <a:rPr lang="en-US" dirty="0" smtClean="0"/>
                        <a:t>-like 6; blood vessel development</a:t>
                      </a:r>
                      <a:endParaRPr lang="en-US" dirty="0"/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CCDC47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coiled-coil domain containing 47; </a:t>
                      </a: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ER-nuclear signaling pathway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ARHGEF38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Rho Guanine Nucleotide Exchange Factor (GEF) 38</a:t>
                      </a:r>
                      <a:endParaRPr lang="en-US"/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B3GNT6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core 3 synthase; glycosylation;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O-Glycan biosynthesis</a:t>
                      </a:r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TMEM260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chromosome 14 open reading frame 101</a:t>
                      </a:r>
                      <a:endParaRPr lang="en-US" dirty="0"/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MISP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chromosome 19 open reading frame 21</a:t>
                      </a:r>
                      <a:endParaRPr lang="en-US" dirty="0"/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FAM8A1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family with sequence similarity 8;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member A1</a:t>
                      </a:r>
                      <a:endParaRPr lang="en-US" dirty="0"/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TPTE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Transmembrane Phosphatase With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Tensin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Homology</a:t>
                      </a:r>
                      <a:endParaRPr lang="en-US" dirty="0"/>
                    </a:p>
                  </a:txBody>
                  <a:tcPr/>
                </a:tc>
              </a:tr>
              <a:tr h="1356951">
                <a:tc>
                  <a:txBody>
                    <a:bodyPr/>
                    <a:lstStyle/>
                    <a:p>
                      <a:r>
                        <a:rPr lang="en-US" dirty="0" smtClean="0"/>
                        <a:t>HLA-DRB5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major histocompatibility complex, class II, DR beta 5; immune response;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KEGG: </a:t>
                      </a:r>
                      <a:r>
                        <a:rPr lang="en-US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Cell adhesion molecules (CAMs), Antigen processing and presentation, Hematopoietic cell lineage, Intestinal immune network for IgA production, Type I diabetes mellitus, Asthma, Autoimmune thyroid disease, Systemic lupus erythematosus, Allograft rejection, Graft-versus-host disease, Viral myocarditis</a:t>
                      </a:r>
                      <a:endParaRPr lang="en-US" dirty="0"/>
                    </a:p>
                  </a:txBody>
                  <a:tcPr/>
                </a:tc>
              </a:tr>
              <a:tr h="398503">
                <a:tc>
                  <a:txBody>
                    <a:bodyPr/>
                    <a:lstStyle/>
                    <a:p>
                      <a:r>
                        <a:rPr lang="en-US" dirty="0" smtClean="0"/>
                        <a:t>FAM86B1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Methyltransferase-16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6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510"/>
            <a:ext cx="10972800" cy="1143000"/>
          </a:xfrm>
        </p:spPr>
        <p:txBody>
          <a:bodyPr/>
          <a:lstStyle/>
          <a:p>
            <a:r>
              <a:rPr lang="en-US" dirty="0" smtClean="0"/>
              <a:t>Zimmerome_V2_SNV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971550"/>
          <a:ext cx="12192000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3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non-coding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Break motif?</a:t>
            </a:r>
          </a:p>
          <a:p>
            <a:endParaRPr lang="en-US" sz="2000" dirty="0" smtClean="0"/>
          </a:p>
          <a:p>
            <a:r>
              <a:rPr lang="en-US" sz="2000" dirty="0" smtClean="0"/>
              <a:t>Ultra-sensitive region?</a:t>
            </a:r>
          </a:p>
          <a:p>
            <a:r>
              <a:rPr lang="en-US" sz="2000" dirty="0" smtClean="0"/>
              <a:t>Target gene?</a:t>
            </a:r>
          </a:p>
          <a:p>
            <a:r>
              <a:rPr lang="en-US" sz="2000" dirty="0" smtClean="0"/>
              <a:t>Gene is a hub?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4826" y="1600201"/>
            <a:ext cx="122872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None!</a:t>
            </a:r>
            <a:endParaRPr 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84978"/>
              </p:ext>
            </p:extLst>
          </p:nvPr>
        </p:nvGraphicFramePr>
        <p:xfrm>
          <a:off x="1760538" y="373432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Enhancer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ncRNA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Break motif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Ultra-sensitive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99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021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336</Words>
  <Application>Microsoft Macintosh PowerPoint</Application>
  <PresentationFormat>Widescreen</PresentationFormat>
  <Paragraphs>152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1_Office Theme</vt:lpstr>
      <vt:lpstr>PowerPoint Presentation</vt:lpstr>
      <vt:lpstr>Zimmerome_V2_SNV</vt:lpstr>
      <vt:lpstr>Rare non-synonymous coding variants</vt:lpstr>
      <vt:lpstr> Rare PreMatureStop coding variants</vt:lpstr>
      <vt:lpstr>Zimmerome_V2_SNV</vt:lpstr>
      <vt:lpstr>Rare non-coding variants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Xiaotong Li</dc:creator>
  <cp:lastModifiedBy>Xiaotong Li</cp:lastModifiedBy>
  <cp:revision>94</cp:revision>
  <dcterms:created xsi:type="dcterms:W3CDTF">2016-02-04T17:13:12Z</dcterms:created>
  <dcterms:modified xsi:type="dcterms:W3CDTF">2016-02-12T00:18:43Z</dcterms:modified>
</cp:coreProperties>
</file>