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7" r:id="rId10"/>
    <p:sldId id="272" r:id="rId11"/>
    <p:sldId id="260" r:id="rId12"/>
    <p:sldId id="261" r:id="rId13"/>
    <p:sldId id="262" r:id="rId14"/>
    <p:sldId id="263" r:id="rId15"/>
    <p:sldId id="265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24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5266-A457-314F-9BF0-32519B326F6A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424E-AAE2-3C4D-927B-AB867441B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A. Identify signatures in KIRP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7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cases show Signature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1948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577" y="3414528"/>
            <a:ext cx="79172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Cancer types</a:t>
            </a:r>
            <a:r>
              <a:rPr lang="en-US" dirty="0" smtClean="0"/>
              <a:t>: Signature 4 has been found in head and neck cancer, liver cancer, lung adenocarcinoma, lung squamous carcinoma, small cell lung carcinoma, and </a:t>
            </a:r>
            <a:r>
              <a:rPr lang="en-US" dirty="0" err="1" smtClean="0"/>
              <a:t>oesophageal</a:t>
            </a:r>
            <a:r>
              <a:rPr lang="en-US" dirty="0" smtClean="0"/>
              <a:t> cancer.</a:t>
            </a:r>
          </a:p>
          <a:p>
            <a:r>
              <a:rPr lang="en-US" b="1" dirty="0" smtClean="0"/>
              <a:t>Proposed </a:t>
            </a:r>
            <a:r>
              <a:rPr lang="en-US" b="1" dirty="0" err="1" smtClean="0"/>
              <a:t>aetiology</a:t>
            </a:r>
            <a:r>
              <a:rPr lang="en-US" dirty="0" smtClean="0"/>
              <a:t>: Signature 4 is associated with smoking and its profile is similar to the mutational pattern observed in experimental systems exposed to tobacco carcinogens (e.g., </a:t>
            </a:r>
            <a:r>
              <a:rPr lang="en-US" dirty="0" err="1" smtClean="0"/>
              <a:t>benzo</a:t>
            </a:r>
            <a:r>
              <a:rPr lang="en-US" dirty="0" smtClean="0"/>
              <a:t>[a]</a:t>
            </a:r>
            <a:r>
              <a:rPr lang="en-US" dirty="0" err="1" smtClean="0"/>
              <a:t>pyrene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. Signature 4 is likely due to tobacco mutagens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Additional mutational features: </a:t>
            </a:r>
            <a:r>
              <a:rPr lang="en-US" dirty="0" smtClean="0"/>
              <a:t>Signature 4 exhibits transcriptional strand bias for C&gt;A mutations, compatible with the notion that damage to guanine is repaired by transcription-coupled nucleotide excision repair. Signature 4 is also associated with CC&gt;AA dinucleotide substitutions.</a:t>
            </a:r>
          </a:p>
          <a:p>
            <a:r>
              <a:rPr lang="en-US" b="1" dirty="0" smtClean="0"/>
              <a:t>Comments: </a:t>
            </a:r>
            <a:r>
              <a:rPr lang="en-US" dirty="0" smtClean="0"/>
              <a:t>Signature 29 is found in cancers associated with tobacco chewing and appears different from Signature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5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A web server framework based on 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beanstalk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Recommended service for “deploying and scaling web apps and services”</a:t>
            </a:r>
          </a:p>
          <a:p>
            <a:r>
              <a:rPr lang="en-US" dirty="0" smtClean="0"/>
              <a:t>But we find it is not compatible with SQS </a:t>
            </a:r>
          </a:p>
          <a:p>
            <a:pPr lvl="1"/>
            <a:r>
              <a:rPr lang="en-US" dirty="0" smtClean="0"/>
              <a:t>We use </a:t>
            </a:r>
            <a:r>
              <a:rPr lang="en-US" b="1" dirty="0" smtClean="0"/>
              <a:t>Simple Queue Service </a:t>
            </a:r>
            <a:r>
              <a:rPr lang="en-US" dirty="0" smtClean="0"/>
              <a:t>to coordinate thin front end and computation back end (workers)</a:t>
            </a:r>
          </a:p>
          <a:p>
            <a:pPr lvl="1"/>
            <a:r>
              <a:rPr lang="en-US" dirty="0" smtClean="0"/>
              <a:t>Tasks in SQS will be invisible for certain amount of time after dispatched to workers</a:t>
            </a:r>
          </a:p>
          <a:p>
            <a:pPr lvl="2"/>
            <a:r>
              <a:rPr lang="en-US" dirty="0" smtClean="0"/>
              <a:t>Workers need to explicitly delete the task after successfully returned</a:t>
            </a:r>
          </a:p>
          <a:p>
            <a:pPr lvl="1"/>
            <a:r>
              <a:rPr lang="en-US" dirty="0" smtClean="0"/>
              <a:t>Then we found out although we set the invisible time for several hours, tasks are dispatched to workers every 60s!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6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alone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1" y="1581492"/>
            <a:ext cx="5115528" cy="4968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7377" y="3411057"/>
            <a:ext cx="4106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</a:t>
            </a:r>
            <a:r>
              <a:rPr lang="is-IS" i="1" dirty="0" smtClean="0"/>
              <a:t>…</a:t>
            </a:r>
            <a:r>
              <a:rPr lang="en-US" i="1" dirty="0" smtClean="0"/>
              <a:t>long operation which takes several minutes (sometimes even hours) and it is crucial that this operation is executed only once</a:t>
            </a:r>
            <a:r>
              <a:rPr lang="is-IS" i="1" dirty="0" smtClean="0"/>
              <a:t>….</a:t>
            </a:r>
            <a:r>
              <a:rPr lang="en-US" i="1" dirty="0" smtClean="0"/>
              <a:t>the message seems to be delivered each minute over and over again</a:t>
            </a:r>
            <a:r>
              <a:rPr lang="is-IS" i="1" dirty="0" smtClean="0"/>
              <a:t>…</a:t>
            </a:r>
            <a:r>
              <a:rPr lang="en-US" i="1" dirty="0" smtClean="0"/>
              <a:t>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56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extra layer</a:t>
            </a:r>
            <a:r>
              <a:rPr lang="is-IS" dirty="0" smtClean="0"/>
              <a:t>…Sqsd?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3" y="1371846"/>
            <a:ext cx="7869324" cy="54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Sqsd</a:t>
            </a:r>
            <a:r>
              <a:rPr lang="en-US" dirty="0" smtClean="0"/>
              <a:t> only supports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official documentation, the longest invisible time is 1800 second, which is merely 30 minutes.</a:t>
            </a:r>
          </a:p>
          <a:p>
            <a:r>
              <a:rPr lang="en-US" dirty="0" smtClean="0"/>
              <a:t>And after set it to 1800 second, the messages still get re-delivered every 60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1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is-IS" dirty="0" smtClean="0"/>
              <a:t>…</a:t>
            </a:r>
            <a:r>
              <a:rPr lang="en-US" dirty="0" smtClean="0"/>
              <a:t>it is buggy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721"/>
            <a:ext cx="7300872" cy="3604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0066"/>
            <a:ext cx="9144000" cy="15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wrote our own implementation to fetch messages from SQS.</a:t>
            </a:r>
          </a:p>
          <a:p>
            <a:r>
              <a:rPr lang="en-US" dirty="0" smtClean="0"/>
              <a:t>An web server framework based on </a:t>
            </a:r>
            <a:r>
              <a:rPr lang="en-US" dirty="0" err="1" smtClean="0"/>
              <a:t>RoR</a:t>
            </a:r>
            <a:r>
              <a:rPr lang="en-US" dirty="0" smtClean="0"/>
              <a:t>, fully functional on AWS (STRESS)</a:t>
            </a:r>
          </a:p>
          <a:p>
            <a:r>
              <a:rPr lang="en-US" dirty="0" smtClean="0"/>
              <a:t>Future pla</a:t>
            </a:r>
            <a:r>
              <a:rPr lang="en-US" dirty="0" smtClean="0"/>
              <a:t>n:</a:t>
            </a:r>
          </a:p>
          <a:p>
            <a:pPr lvl="1"/>
            <a:r>
              <a:rPr lang="en-US" altLang="zh-CN" dirty="0" smtClean="0"/>
              <a:t>Clean up the code, make simple interface to set up (even for dummies) </a:t>
            </a:r>
          </a:p>
          <a:p>
            <a:pPr lvl="1"/>
            <a:r>
              <a:rPr lang="en-US" altLang="zh-CN" dirty="0" smtClean="0"/>
              <a:t>Some queue optimization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666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from </a:t>
            </a:r>
            <a:r>
              <a:rPr lang="en-US" dirty="0" err="1" smtClean="0"/>
              <a:t>Alexandrov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signatures from COSMIC (</a:t>
            </a:r>
            <a:r>
              <a:rPr lang="en-US" dirty="0" err="1" smtClean="0"/>
              <a:t>Alexandrov</a:t>
            </a:r>
            <a:r>
              <a:rPr lang="en-US" dirty="0" smtClean="0"/>
              <a:t>, 12-14’) </a:t>
            </a:r>
          </a:p>
          <a:p>
            <a:pPr lvl="1"/>
            <a:r>
              <a:rPr lang="en-US" dirty="0" smtClean="0"/>
              <a:t>Newer set? 33 signatures? (</a:t>
            </a:r>
            <a:r>
              <a:rPr lang="en-US" dirty="0" err="1" smtClean="0"/>
              <a:t>Alexandrov</a:t>
            </a:r>
            <a:r>
              <a:rPr lang="en-US" dirty="0" smtClean="0"/>
              <a:t> 15’ Nat. Gen)</a:t>
            </a:r>
            <a:endParaRPr lang="en-US" dirty="0"/>
          </a:p>
          <a:p>
            <a:r>
              <a:rPr lang="en-US" dirty="0" smtClean="0"/>
              <a:t>Our problem is to recognize signatures in KIRP samples </a:t>
            </a:r>
          </a:p>
          <a:p>
            <a:pPr lvl="1"/>
            <a:r>
              <a:rPr lang="en-US" dirty="0" smtClean="0"/>
              <a:t>We actually transform NMF (harder) to a linear regression problem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1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</a:t>
            </a:r>
            <a:r>
              <a:rPr lang="en-US" b="1" i="1" dirty="0" smtClean="0"/>
              <a:t>P </a:t>
            </a:r>
            <a:r>
              <a:rPr lang="en-US" dirty="0" smtClean="0"/>
              <a:t>is known, we want to find E that minimized the </a:t>
            </a:r>
            <a:r>
              <a:rPr lang="en-US" dirty="0" err="1" smtClean="0"/>
              <a:t>Frobenius</a:t>
            </a:r>
            <a:r>
              <a:rPr lang="en-US" dirty="0" smtClean="0"/>
              <a:t> norm</a:t>
            </a:r>
            <a:r>
              <a:rPr lang="is-IS" dirty="0" smtClean="0"/>
              <a:t>….this becomes a standard linear regression problem</a:t>
            </a:r>
          </a:p>
          <a:p>
            <a:r>
              <a:rPr lang="is-IS" dirty="0" smtClean="0"/>
              <a:t>In order to promote sparsity in </a:t>
            </a:r>
            <a:r>
              <a:rPr lang="is-IS" b="1" i="1" dirty="0" smtClean="0"/>
              <a:t>E</a:t>
            </a:r>
            <a:r>
              <a:rPr lang="is-IS" dirty="0" smtClean="0"/>
              <a:t>, we add an L1 regulizer on</a:t>
            </a:r>
            <a:r>
              <a:rPr lang="is-IS" b="1" i="1" dirty="0" smtClean="0"/>
              <a:t> E</a:t>
            </a:r>
          </a:p>
          <a:p>
            <a:pPr lvl="1"/>
            <a:r>
              <a:rPr lang="is-IS" b="1" i="1" dirty="0" smtClean="0"/>
              <a:t>But remember E is non-negative!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92" y="1944174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3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79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95" y="250857"/>
            <a:ext cx="134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Signature 4!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79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055" y="2330974"/>
            <a:ext cx="134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6228"/>
                </a:solidFill>
              </a:rPr>
              <a:t>Signature 4!</a:t>
            </a:r>
            <a:endParaRPr lang="en-US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ominated by Signature 1?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867"/>
            <a:ext cx="9144000" cy="2060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3627" y="4049464"/>
            <a:ext cx="7587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Cancer types</a:t>
            </a:r>
            <a:r>
              <a:rPr lang="en-US" dirty="0" smtClean="0"/>
              <a:t>: Signature 1 has been found in all cancer types and in most cancer samples.</a:t>
            </a:r>
          </a:p>
          <a:p>
            <a:r>
              <a:rPr lang="en-US" b="1" dirty="0" smtClean="0"/>
              <a:t>Proposed </a:t>
            </a:r>
            <a:r>
              <a:rPr lang="en-US" b="1" dirty="0" err="1" smtClean="0"/>
              <a:t>aetiology</a:t>
            </a:r>
            <a:r>
              <a:rPr lang="en-US" dirty="0" smtClean="0"/>
              <a:t>: Signature 1 is the result of an endogenous mutational process initiated by </a:t>
            </a:r>
            <a:r>
              <a:rPr lang="en-US" dirty="0" smtClean="0">
                <a:solidFill>
                  <a:srgbClr val="FF0000"/>
                </a:solidFill>
              </a:rPr>
              <a:t>spontaneous deamination of 5-methylcytosine.</a:t>
            </a:r>
          </a:p>
          <a:p>
            <a:r>
              <a:rPr lang="en-US" b="1" dirty="0" smtClean="0"/>
              <a:t>Additional mutational features</a:t>
            </a:r>
            <a:r>
              <a:rPr lang="en-US" dirty="0" smtClean="0"/>
              <a:t>: Signature 1 is associated with small numbers of small insertions and deletions in most tissue types.</a:t>
            </a:r>
          </a:p>
          <a:p>
            <a:r>
              <a:rPr lang="en-US" b="1" dirty="0" smtClean="0"/>
              <a:t>Comments</a:t>
            </a:r>
            <a:r>
              <a:rPr lang="en-US" dirty="0" smtClean="0">
                <a:solidFill>
                  <a:srgbClr val="FF0000"/>
                </a:solidFill>
              </a:rPr>
              <a:t>: The number of Signature 1 mutations correlates with age of cancer diagnosis.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585</Words>
  <Application>Microsoft Macintosh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A. Identify signatures in KIRP</vt:lpstr>
      <vt:lpstr>Signatures from Alexandrov </vt:lpstr>
      <vt:lpstr>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Dominated by Signature 1?</vt:lpstr>
      <vt:lpstr>Two cases show Signature 4</vt:lpstr>
      <vt:lpstr>B. A web server framework based on AWS</vt:lpstr>
      <vt:lpstr>AWS beanstalk</vt:lpstr>
      <vt:lpstr>We are not alone…</vt:lpstr>
      <vt:lpstr>An extra layer…Sqsd?</vt:lpstr>
      <vt:lpstr>Sqsd only supports…</vt:lpstr>
      <vt:lpstr> …it is buggy…</vt:lpstr>
      <vt:lpstr>What we did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Identify signatures in KIRP</dc:title>
  <dc:creator>Shantao</dc:creator>
  <cp:lastModifiedBy>Shantao</cp:lastModifiedBy>
  <cp:revision>7</cp:revision>
  <dcterms:created xsi:type="dcterms:W3CDTF">2016-02-04T22:52:55Z</dcterms:created>
  <dcterms:modified xsi:type="dcterms:W3CDTF">2016-02-05T00:35:48Z</dcterms:modified>
</cp:coreProperties>
</file>