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039"/>
    <p:restoredTop sz="95126"/>
  </p:normalViewPr>
  <p:slideViewPr>
    <p:cSldViewPr snapToGrid="0" snapToObjects="1">
      <p:cViewPr>
        <p:scale>
          <a:sx n="90" d="100"/>
          <a:sy n="90" d="100"/>
        </p:scale>
        <p:origin x="1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3B99-663B-C34C-BE02-EC6E796399C9}" type="datetimeFigureOut">
              <a:rPr lang="en-US" smtClean="0"/>
              <a:t>2/4/16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45344-71DE-C54E-8033-231DAD1CB8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5111" y="731326"/>
            <a:ext cx="5092124" cy="51609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55" y="728420"/>
            <a:ext cx="5172065" cy="516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7187"/>
            <a:ext cx="6451655" cy="43146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356" y="2057187"/>
            <a:ext cx="5407644" cy="43146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192087"/>
            <a:ext cx="3644900" cy="1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6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5449" y="1441342"/>
            <a:ext cx="10086976" cy="50434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011"/>
            <a:ext cx="3571875" cy="141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0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1" y="1703745"/>
            <a:ext cx="9810750" cy="49053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011"/>
            <a:ext cx="3571875" cy="1418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14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Muir, Paul</dc:creator>
  <cp:lastModifiedBy>Muir, Paul</cp:lastModifiedBy>
  <cp:revision>9</cp:revision>
  <dcterms:created xsi:type="dcterms:W3CDTF">2016-02-04T13:59:13Z</dcterms:created>
  <dcterms:modified xsi:type="dcterms:W3CDTF">2016-02-04T20:25:08Z</dcterms:modified>
</cp:coreProperties>
</file>