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9"/>
    <p:restoredTop sz="95126"/>
  </p:normalViewPr>
  <p:slideViewPr>
    <p:cSldViewPr snapToGrid="0" snapToObjects="1">
      <p:cViewPr>
        <p:scale>
          <a:sx n="90" d="100"/>
          <a:sy n="90" d="100"/>
        </p:scale>
        <p:origin x="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3B99-663B-C34C-BE02-EC6E796399C9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5344-71DE-C54E-8033-231DAD1C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111" y="731326"/>
            <a:ext cx="5092124" cy="5160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5" y="728420"/>
            <a:ext cx="5172065" cy="51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187"/>
            <a:ext cx="6451655" cy="43146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356" y="2057187"/>
            <a:ext cx="5407644" cy="43146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92087"/>
            <a:ext cx="36449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49" y="1441342"/>
            <a:ext cx="10086976" cy="5043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11"/>
            <a:ext cx="3571875" cy="141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1" y="1703745"/>
            <a:ext cx="9810750" cy="4905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11"/>
            <a:ext cx="3571875" cy="141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Muir, Paul</dc:creator>
  <cp:lastModifiedBy>Muir, Paul</cp:lastModifiedBy>
  <cp:revision>9</cp:revision>
  <dcterms:created xsi:type="dcterms:W3CDTF">2016-02-04T13:59:13Z</dcterms:created>
  <dcterms:modified xsi:type="dcterms:W3CDTF">2016-02-04T20:25:08Z</dcterms:modified>
</cp:coreProperties>
</file>