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3"/>
  </p:normalViewPr>
  <p:slideViewPr>
    <p:cSldViewPr snapToGrid="0" snapToObjects="1">
      <p:cViewPr>
        <p:scale>
          <a:sx n="79" d="100"/>
          <a:sy n="79" d="100"/>
        </p:scale>
        <p:origin x="30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EB86-CCB6-E94F-BC72-9F06324829DB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36CA-58D1-F245-9EBB-01A952DA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8744-263E-AC49-8381-6EC5885A6DC5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4E60-B091-EA4D-A8BD-860595F5A44B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F4D-8F71-FD4C-A67F-90DBA9E4DFAB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1741-0ED4-8E49-A51E-7F8DBFFD5DB8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22D-578E-E644-A0A2-2636AC65A265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0DE4-3A71-A747-8D6F-89BAF73B8F7A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9D03-F09A-324E-866F-72DBB3CF52A6}" type="datetime1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D6B-6166-044F-8BB5-E039A7A177AD}" type="datetime1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357-6DD5-0744-AF75-71DD26ED0A6F}" type="datetime1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76A9-0DF2-2545-A99D-68CDB2F380E0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6387-B292-0148-B172-924C8A17B2F5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D7EE-46BD-B249-89F8-CFD5E1B2612A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806"/>
            <a:ext cx="10248900" cy="2387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joint data analysis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Aims of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uniform data processing pipelines</a:t>
            </a:r>
          </a:p>
          <a:p>
            <a:r>
              <a:rPr lang="en-US" dirty="0"/>
              <a:t>Discover brain specific spliced transcripts and enhancers</a:t>
            </a:r>
          </a:p>
          <a:p>
            <a:r>
              <a:rPr lang="en-US" dirty="0"/>
              <a:t>Conduct integrative analysis to discover functional genomic elements and genotypes associated with psychiatric </a:t>
            </a:r>
            <a:r>
              <a:rPr lang="en-US" dirty="0" smtClean="0"/>
              <a:t>disease</a:t>
            </a:r>
          </a:p>
          <a:p>
            <a:r>
              <a:rPr lang="en-US" dirty="0"/>
              <a:t>Comparison </a:t>
            </a:r>
            <a:r>
              <a:rPr lang="en-US" dirty="0" smtClean="0"/>
              <a:t>with </a:t>
            </a:r>
            <a:r>
              <a:rPr lang="en-US" dirty="0" err="1" smtClean="0"/>
              <a:t>GTEx</a:t>
            </a:r>
            <a:r>
              <a:rPr lang="en-US" dirty="0" smtClean="0"/>
              <a:t>, ENCODE</a:t>
            </a:r>
            <a:r>
              <a:rPr lang="en-US" dirty="0"/>
              <a:t>, Roadmap, </a:t>
            </a:r>
            <a:r>
              <a:rPr lang="en-US" dirty="0" err="1"/>
              <a:t>BrainSpan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 of Repetitive Element transcription in brain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RNA-seq samples from different developmental stages and conditions</a:t>
            </a:r>
          </a:p>
          <a:p>
            <a:r>
              <a:rPr lang="en-US" sz="2400" dirty="0" smtClean="0"/>
              <a:t>Estimate transcription signatures of L1Hs, ALUY, HERVK functional transcripts</a:t>
            </a:r>
          </a:p>
          <a:p>
            <a:r>
              <a:rPr lang="en-US" sz="2400" dirty="0" smtClean="0"/>
              <a:t>Remove the effect of background transcription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9" y="3495729"/>
            <a:ext cx="4245984" cy="253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46" y="3255157"/>
            <a:ext cx="3965880" cy="27804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3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Allelic analysis in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56" y="701832"/>
            <a:ext cx="7913488" cy="61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Future plans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Short term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Long term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93</Words>
  <Application>Microsoft Macintosh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PsychENCODE joint data analysis</vt:lpstr>
      <vt:lpstr>Aims of PsychENCODE data analysis</vt:lpstr>
      <vt:lpstr>Analysis of Repetitive Element transcription in brain</vt:lpstr>
      <vt:lpstr>Allelic analysis in brain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PsychENCODE joint data analysis</dc:title>
  <dc:creator>Liu, Shuang</dc:creator>
  <cp:lastModifiedBy>Liu, Shuang</cp:lastModifiedBy>
  <cp:revision>43</cp:revision>
  <dcterms:created xsi:type="dcterms:W3CDTF">2016-01-19T14:38:54Z</dcterms:created>
  <dcterms:modified xsi:type="dcterms:W3CDTF">2016-02-04T19:56:37Z</dcterms:modified>
</cp:coreProperties>
</file>