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43"/>
  </p:normalViewPr>
  <p:slideViewPr>
    <p:cSldViewPr snapToGrid="0" snapToObjects="1">
      <p:cViewPr varScale="1">
        <p:scale>
          <a:sx n="96" d="100"/>
          <a:sy n="96" d="100"/>
        </p:scale>
        <p:origin x="6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44262-2E86-F140-97B6-F4A59F763208}" type="datetimeFigureOut">
              <a:rPr lang="en-US" smtClean="0"/>
              <a:t>1/27/16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42F30-7462-5B49-BBEF-C37D41A04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17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44262-2E86-F140-97B6-F4A59F763208}" type="datetimeFigureOut">
              <a:rPr lang="en-US" smtClean="0"/>
              <a:t>1/27/16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42F30-7462-5B49-BBEF-C37D41A04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44262-2E86-F140-97B6-F4A59F763208}" type="datetimeFigureOut">
              <a:rPr lang="en-US" smtClean="0"/>
              <a:t>1/27/16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42F30-7462-5B49-BBEF-C37D41A04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10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44262-2E86-F140-97B6-F4A59F763208}" type="datetimeFigureOut">
              <a:rPr lang="en-US" smtClean="0"/>
              <a:t>1/27/16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42F30-7462-5B49-BBEF-C37D41A04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07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44262-2E86-F140-97B6-F4A59F763208}" type="datetimeFigureOut">
              <a:rPr lang="en-US" smtClean="0"/>
              <a:t>1/27/16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42F30-7462-5B49-BBEF-C37D41A04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3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44262-2E86-F140-97B6-F4A59F763208}" type="datetimeFigureOut">
              <a:rPr lang="en-US" smtClean="0"/>
              <a:t>1/27/16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42F30-7462-5B49-BBEF-C37D41A04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17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44262-2E86-F140-97B6-F4A59F763208}" type="datetimeFigureOut">
              <a:rPr lang="en-US" smtClean="0"/>
              <a:t>1/27/16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42F30-7462-5B49-BBEF-C37D41A04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44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44262-2E86-F140-97B6-F4A59F763208}" type="datetimeFigureOut">
              <a:rPr lang="en-US" smtClean="0"/>
              <a:t>1/27/16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42F30-7462-5B49-BBEF-C37D41A04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34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44262-2E86-F140-97B6-F4A59F763208}" type="datetimeFigureOut">
              <a:rPr lang="en-US" smtClean="0"/>
              <a:t>1/27/16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42F30-7462-5B49-BBEF-C37D41A04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38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44262-2E86-F140-97B6-F4A59F763208}" type="datetimeFigureOut">
              <a:rPr lang="en-US" smtClean="0"/>
              <a:t>1/27/16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42F30-7462-5B49-BBEF-C37D41A04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36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44262-2E86-F140-97B6-F4A59F763208}" type="datetimeFigureOut">
              <a:rPr lang="en-US" smtClean="0"/>
              <a:t>1/27/16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42F30-7462-5B49-BBEF-C37D41A04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01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44262-2E86-F140-97B6-F4A59F763208}" type="datetimeFigureOut">
              <a:rPr lang="en-US" smtClean="0"/>
              <a:t>1/27/16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42F30-7462-5B49-BBEF-C37D41A04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471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Relationship Id="rId3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RNA-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eq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ChIP-Seq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pipelines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0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6F76-AF62-0F44-B2AE-89022A7B7C03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27" y="110359"/>
            <a:ext cx="2540000" cy="1943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827" y="1819319"/>
            <a:ext cx="11668930" cy="469184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86157" y="11035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RNA-</a:t>
            </a:r>
            <a:r>
              <a:rPr lang="en-US" sz="3600" dirty="0" err="1" smtClean="0">
                <a:latin typeface="Arial" charset="0"/>
                <a:ea typeface="Arial" charset="0"/>
                <a:cs typeface="Arial" charset="0"/>
              </a:rPr>
              <a:t>Seq</a:t>
            </a: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 analysis pipeline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65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7977" y="6642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 smtClean="0">
                <a:latin typeface="Arial" charset="0"/>
                <a:ea typeface="Arial" charset="0"/>
                <a:cs typeface="Arial" charset="0"/>
              </a:rPr>
              <a:t>ChIP-Seq</a:t>
            </a: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 analysis pipeline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6F76-AF62-0F44-B2AE-89022A7B7C03}" type="slidenum">
              <a:rPr lang="en-US" sz="1100" smtClean="0"/>
              <a:t>3</a:t>
            </a:fld>
            <a:endParaRPr lang="en-US" sz="110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302663" y="1569237"/>
            <a:ext cx="1097280" cy="60883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/>
              <a:t>ChIP</a:t>
            </a:r>
            <a:r>
              <a:rPr lang="en-US" sz="1100" dirty="0"/>
              <a:t> </a:t>
            </a:r>
            <a:r>
              <a:rPr lang="en-US" sz="1100" dirty="0" smtClean="0"/>
              <a:t> </a:t>
            </a:r>
            <a:r>
              <a:rPr lang="en-US" sz="1100" dirty="0" err="1" smtClean="0"/>
              <a:t>FastQ</a:t>
            </a:r>
            <a:r>
              <a:rPr lang="en-US" sz="1100" dirty="0" smtClean="0"/>
              <a:t> file</a:t>
            </a:r>
            <a:endParaRPr lang="en-US" sz="1100" dirty="0"/>
          </a:p>
        </p:txBody>
      </p:sp>
      <p:sp>
        <p:nvSpPr>
          <p:cNvPr id="6" name="Rounded Rectangle 5"/>
          <p:cNvSpPr>
            <a:spLocks noChangeAspect="1"/>
          </p:cNvSpPr>
          <p:nvPr/>
        </p:nvSpPr>
        <p:spPr>
          <a:xfrm>
            <a:off x="1676516" y="1553020"/>
            <a:ext cx="1097280" cy="641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Quality metrics (</a:t>
            </a:r>
            <a:r>
              <a:rPr lang="en-US" sz="1100" dirty="0" err="1" smtClean="0"/>
              <a:t>FastQC</a:t>
            </a:r>
            <a:r>
              <a:rPr lang="en-US" sz="1100" dirty="0" smtClean="0"/>
              <a:t>)</a:t>
            </a:r>
            <a:endParaRPr lang="en-US" sz="1100" dirty="0"/>
          </a:p>
        </p:txBody>
      </p:sp>
      <p:sp>
        <p:nvSpPr>
          <p:cNvPr id="7" name="Rounded Rectangle 6"/>
          <p:cNvSpPr>
            <a:spLocks noChangeAspect="1"/>
          </p:cNvSpPr>
          <p:nvPr/>
        </p:nvSpPr>
        <p:spPr>
          <a:xfrm>
            <a:off x="3050369" y="1563850"/>
            <a:ext cx="1097280" cy="6196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Read mapping</a:t>
            </a:r>
          </a:p>
          <a:p>
            <a:pPr algn="ctr"/>
            <a:r>
              <a:rPr lang="en-US" sz="1100" dirty="0" smtClean="0"/>
              <a:t>(Bowtie)</a:t>
            </a:r>
            <a:endParaRPr lang="en-US" sz="1100" dirty="0"/>
          </a:p>
        </p:txBody>
      </p:sp>
      <p:sp>
        <p:nvSpPr>
          <p:cNvPr id="8" name="Rounded Rectangle 7"/>
          <p:cNvSpPr/>
          <p:nvPr/>
        </p:nvSpPr>
        <p:spPr>
          <a:xfrm>
            <a:off x="4424222" y="1280729"/>
            <a:ext cx="1473629" cy="11724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Quality metrics of read counts</a:t>
            </a:r>
          </a:p>
          <a:p>
            <a:pPr algn="ctr"/>
            <a:r>
              <a:rPr lang="en-US" sz="1100" dirty="0" smtClean="0"/>
              <a:t> (</a:t>
            </a:r>
            <a:r>
              <a:rPr lang="en-US" sz="1100" dirty="0"/>
              <a:t>Strand cross-correlation </a:t>
            </a:r>
            <a:r>
              <a:rPr lang="en-US" sz="1100" dirty="0" smtClean="0"/>
              <a:t>analysis, number of reads in the peaks, library complexity)</a:t>
            </a:r>
            <a:endParaRPr lang="en-US" sz="1100" dirty="0"/>
          </a:p>
        </p:txBody>
      </p:sp>
      <p:sp>
        <p:nvSpPr>
          <p:cNvPr id="9" name="Rounded Rectangle 8"/>
          <p:cNvSpPr/>
          <p:nvPr/>
        </p:nvSpPr>
        <p:spPr>
          <a:xfrm>
            <a:off x="6656983" y="3921612"/>
            <a:ext cx="1618488" cy="6889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Peak calling</a:t>
            </a:r>
          </a:p>
          <a:p>
            <a:pPr algn="ctr"/>
            <a:r>
              <a:rPr lang="en-US" sz="1100" dirty="0" smtClean="0"/>
              <a:t>(MACS2, MUSIC)</a:t>
            </a:r>
            <a:endParaRPr lang="en-US" sz="1100" dirty="0"/>
          </a:p>
        </p:txBody>
      </p:sp>
      <p:sp>
        <p:nvSpPr>
          <p:cNvPr id="11" name="Rounded Rectangle 10"/>
          <p:cNvSpPr>
            <a:spLocks noChangeAspect="1"/>
          </p:cNvSpPr>
          <p:nvPr/>
        </p:nvSpPr>
        <p:spPr>
          <a:xfrm>
            <a:off x="8324618" y="5565944"/>
            <a:ext cx="1828800" cy="8115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Downstream analysis</a:t>
            </a:r>
          </a:p>
          <a:p>
            <a:pPr algn="ctr"/>
            <a:r>
              <a:rPr lang="en-US" sz="1100" dirty="0" smtClean="0"/>
              <a:t>(peak comparison, peak annotation, motif analysis)</a:t>
            </a:r>
            <a:endParaRPr lang="en-US" sz="1100" dirty="0"/>
          </a:p>
        </p:txBody>
      </p:sp>
      <p:cxnSp>
        <p:nvCxnSpPr>
          <p:cNvPr id="13" name="Straight Arrow Connector 12"/>
          <p:cNvCxnSpPr>
            <a:stCxn id="5" idx="3"/>
            <a:endCxn id="6" idx="1"/>
          </p:cNvCxnSpPr>
          <p:nvPr/>
        </p:nvCxnSpPr>
        <p:spPr>
          <a:xfrm>
            <a:off x="1399943" y="1873652"/>
            <a:ext cx="276573" cy="0"/>
          </a:xfrm>
          <a:prstGeom prst="straightConnector1">
            <a:avLst/>
          </a:prstGeom>
          <a:ln w="254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8" idx="3"/>
            <a:endCxn id="29" idx="1"/>
          </p:cNvCxnSpPr>
          <p:nvPr/>
        </p:nvCxnSpPr>
        <p:spPr>
          <a:xfrm>
            <a:off x="2839483" y="3203170"/>
            <a:ext cx="210886" cy="0"/>
          </a:xfrm>
          <a:prstGeom prst="straightConnector1">
            <a:avLst/>
          </a:prstGeom>
          <a:ln w="254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3"/>
            <a:endCxn id="7" idx="1"/>
          </p:cNvCxnSpPr>
          <p:nvPr/>
        </p:nvCxnSpPr>
        <p:spPr>
          <a:xfrm>
            <a:off x="2773796" y="1873652"/>
            <a:ext cx="276573" cy="1"/>
          </a:xfrm>
          <a:prstGeom prst="straightConnector1">
            <a:avLst/>
          </a:prstGeom>
          <a:ln w="254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3"/>
            <a:endCxn id="8" idx="1"/>
          </p:cNvCxnSpPr>
          <p:nvPr/>
        </p:nvCxnSpPr>
        <p:spPr>
          <a:xfrm flipV="1">
            <a:off x="4147649" y="1866958"/>
            <a:ext cx="276573" cy="6695"/>
          </a:xfrm>
          <a:prstGeom prst="straightConnector1">
            <a:avLst/>
          </a:prstGeom>
          <a:ln w="254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>
            <a:spLocks noChangeAspect="1"/>
          </p:cNvSpPr>
          <p:nvPr/>
        </p:nvSpPr>
        <p:spPr>
          <a:xfrm>
            <a:off x="344701" y="2914516"/>
            <a:ext cx="1097280" cy="60883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Control </a:t>
            </a:r>
            <a:r>
              <a:rPr lang="en-US" sz="1100" dirty="0" err="1" smtClean="0"/>
              <a:t>FastQ</a:t>
            </a:r>
            <a:r>
              <a:rPr lang="en-US" sz="1100" dirty="0" smtClean="0"/>
              <a:t> file</a:t>
            </a:r>
            <a:endParaRPr lang="en-US" sz="1100" dirty="0"/>
          </a:p>
        </p:txBody>
      </p:sp>
      <p:sp>
        <p:nvSpPr>
          <p:cNvPr id="29" name="Rounded Rectangle 28"/>
          <p:cNvSpPr>
            <a:spLocks noChangeAspect="1"/>
          </p:cNvSpPr>
          <p:nvPr/>
        </p:nvSpPr>
        <p:spPr>
          <a:xfrm>
            <a:off x="3050369" y="2893367"/>
            <a:ext cx="1097280" cy="6196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Read mapping</a:t>
            </a:r>
          </a:p>
          <a:p>
            <a:pPr algn="ctr"/>
            <a:r>
              <a:rPr lang="en-US" sz="1100" dirty="0" smtClean="0"/>
              <a:t>(Bowtie)</a:t>
            </a:r>
            <a:endParaRPr lang="en-US" sz="1100" dirty="0"/>
          </a:p>
        </p:txBody>
      </p:sp>
      <p:cxnSp>
        <p:nvCxnSpPr>
          <p:cNvPr id="39" name="Straight Arrow Connector 38"/>
          <p:cNvCxnSpPr>
            <a:stCxn id="8" idx="3"/>
            <a:endCxn id="9" idx="1"/>
          </p:cNvCxnSpPr>
          <p:nvPr/>
        </p:nvCxnSpPr>
        <p:spPr>
          <a:xfrm>
            <a:off x="5897851" y="1866958"/>
            <a:ext cx="759132" cy="2399145"/>
          </a:xfrm>
          <a:prstGeom prst="straightConnector1">
            <a:avLst/>
          </a:prstGeom>
          <a:ln w="254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9" idx="3"/>
            <a:endCxn id="9" idx="1"/>
          </p:cNvCxnSpPr>
          <p:nvPr/>
        </p:nvCxnSpPr>
        <p:spPr>
          <a:xfrm>
            <a:off x="4147649" y="3203170"/>
            <a:ext cx="2509334" cy="1062933"/>
          </a:xfrm>
          <a:prstGeom prst="straightConnector1">
            <a:avLst/>
          </a:prstGeom>
          <a:ln w="254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>
          <a:xfrm>
            <a:off x="8579840" y="3926909"/>
            <a:ext cx="1290141" cy="67838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 smtClean="0"/>
              <a:t>ChIP-Seq</a:t>
            </a:r>
            <a:r>
              <a:rPr lang="en-US" sz="1100" dirty="0" smtClean="0"/>
              <a:t> peaks</a:t>
            </a:r>
            <a:endParaRPr lang="en-US" sz="1100" dirty="0"/>
          </a:p>
        </p:txBody>
      </p:sp>
      <p:cxnSp>
        <p:nvCxnSpPr>
          <p:cNvPr id="50" name="Straight Arrow Connector 49"/>
          <p:cNvCxnSpPr>
            <a:stCxn id="9" idx="3"/>
            <a:endCxn id="49" idx="1"/>
          </p:cNvCxnSpPr>
          <p:nvPr/>
        </p:nvCxnSpPr>
        <p:spPr>
          <a:xfrm flipV="1">
            <a:off x="8275471" y="4266102"/>
            <a:ext cx="304369" cy="1"/>
          </a:xfrm>
          <a:prstGeom prst="straightConnector1">
            <a:avLst/>
          </a:prstGeom>
          <a:ln w="254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9" idx="2"/>
            <a:endCxn id="11" idx="0"/>
          </p:cNvCxnSpPr>
          <p:nvPr/>
        </p:nvCxnSpPr>
        <p:spPr>
          <a:xfrm>
            <a:off x="9224911" y="4605295"/>
            <a:ext cx="14107" cy="960649"/>
          </a:xfrm>
          <a:prstGeom prst="straightConnector1">
            <a:avLst/>
          </a:prstGeom>
          <a:ln w="254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/>
          <p:cNvSpPr>
            <a:spLocks noChangeAspect="1"/>
          </p:cNvSpPr>
          <p:nvPr/>
        </p:nvSpPr>
        <p:spPr>
          <a:xfrm>
            <a:off x="6657846" y="2867359"/>
            <a:ext cx="1669198" cy="7195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Signal generation, </a:t>
            </a:r>
          </a:p>
          <a:p>
            <a:pPr algn="ctr"/>
            <a:r>
              <a:rPr lang="en-US" sz="1100" dirty="0" smtClean="0"/>
              <a:t>file format conversion</a:t>
            </a:r>
          </a:p>
          <a:p>
            <a:pPr algn="ctr"/>
            <a:r>
              <a:rPr lang="en-US" sz="1100" dirty="0" smtClean="0"/>
              <a:t>(</a:t>
            </a:r>
            <a:r>
              <a:rPr lang="en-US" sz="1100" dirty="0" err="1" smtClean="0"/>
              <a:t>samtools</a:t>
            </a:r>
            <a:r>
              <a:rPr lang="en-US" sz="1100" dirty="0" smtClean="0"/>
              <a:t>, </a:t>
            </a:r>
            <a:r>
              <a:rPr lang="en-US" sz="1100" dirty="0" err="1" smtClean="0"/>
              <a:t>bedtools</a:t>
            </a:r>
            <a:r>
              <a:rPr lang="en-US" sz="1100" dirty="0" smtClean="0"/>
              <a:t>, </a:t>
            </a:r>
            <a:r>
              <a:rPr lang="en-US" sz="1100" dirty="0" err="1"/>
              <a:t>bedGraphToBigWig</a:t>
            </a:r>
            <a:r>
              <a:rPr lang="en-US" sz="1100" dirty="0" smtClean="0"/>
              <a:t>)</a:t>
            </a:r>
            <a:endParaRPr lang="en-US" sz="1100" dirty="0"/>
          </a:p>
        </p:txBody>
      </p:sp>
      <p:cxnSp>
        <p:nvCxnSpPr>
          <p:cNvPr id="59" name="Straight Arrow Connector 58"/>
          <p:cNvCxnSpPr>
            <a:stCxn id="29" idx="3"/>
            <a:endCxn id="55" idx="1"/>
          </p:cNvCxnSpPr>
          <p:nvPr/>
        </p:nvCxnSpPr>
        <p:spPr>
          <a:xfrm>
            <a:off x="4147649" y="3203170"/>
            <a:ext cx="2510197" cy="23965"/>
          </a:xfrm>
          <a:prstGeom prst="straightConnector1">
            <a:avLst/>
          </a:prstGeom>
          <a:ln w="254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>
            <a:spLocks noChangeAspect="1"/>
          </p:cNvSpPr>
          <p:nvPr/>
        </p:nvSpPr>
        <p:spPr>
          <a:xfrm>
            <a:off x="6622155" y="1474781"/>
            <a:ext cx="1704889" cy="799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Signal generation, </a:t>
            </a:r>
          </a:p>
          <a:p>
            <a:pPr algn="ctr"/>
            <a:r>
              <a:rPr lang="en-US" sz="1100" dirty="0" smtClean="0"/>
              <a:t>file format conversion</a:t>
            </a:r>
          </a:p>
          <a:p>
            <a:pPr algn="ctr"/>
            <a:r>
              <a:rPr lang="en-US" sz="1100" dirty="0" smtClean="0"/>
              <a:t>(</a:t>
            </a:r>
            <a:r>
              <a:rPr lang="en-US" sz="1100" dirty="0" err="1" smtClean="0"/>
              <a:t>samtools</a:t>
            </a:r>
            <a:r>
              <a:rPr lang="en-US" sz="1100" dirty="0" smtClean="0"/>
              <a:t>, </a:t>
            </a:r>
            <a:r>
              <a:rPr lang="en-US" sz="1100" dirty="0" err="1" smtClean="0"/>
              <a:t>bedtools</a:t>
            </a:r>
            <a:r>
              <a:rPr lang="en-US" sz="1100" dirty="0" smtClean="0"/>
              <a:t>, </a:t>
            </a:r>
            <a:r>
              <a:rPr lang="en-US" sz="1100" dirty="0" err="1"/>
              <a:t>bedGraphToBigWig</a:t>
            </a:r>
            <a:r>
              <a:rPr lang="en-US" sz="1100" dirty="0" smtClean="0"/>
              <a:t>)</a:t>
            </a:r>
            <a:endParaRPr lang="en-US" sz="1100" dirty="0"/>
          </a:p>
        </p:txBody>
      </p:sp>
      <p:cxnSp>
        <p:nvCxnSpPr>
          <p:cNvPr id="65" name="Straight Arrow Connector 64"/>
          <p:cNvCxnSpPr>
            <a:stCxn id="8" idx="3"/>
            <a:endCxn id="62" idx="1"/>
          </p:cNvCxnSpPr>
          <p:nvPr/>
        </p:nvCxnSpPr>
        <p:spPr>
          <a:xfrm>
            <a:off x="5897851" y="1866958"/>
            <a:ext cx="724304" cy="7335"/>
          </a:xfrm>
          <a:prstGeom prst="straightConnector1">
            <a:avLst/>
          </a:prstGeom>
          <a:ln w="254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ounded Rectangle 69"/>
          <p:cNvSpPr/>
          <p:nvPr/>
        </p:nvSpPr>
        <p:spPr>
          <a:xfrm>
            <a:off x="8610599" y="2879738"/>
            <a:ext cx="1290141" cy="67838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Control bigwig file</a:t>
            </a:r>
            <a:endParaRPr lang="en-US" sz="1100" dirty="0"/>
          </a:p>
        </p:txBody>
      </p:sp>
      <p:sp>
        <p:nvSpPr>
          <p:cNvPr id="71" name="Rounded Rectangle 70"/>
          <p:cNvSpPr/>
          <p:nvPr/>
        </p:nvSpPr>
        <p:spPr>
          <a:xfrm>
            <a:off x="8610600" y="1534459"/>
            <a:ext cx="1290141" cy="67838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 smtClean="0"/>
              <a:t>ChIP</a:t>
            </a:r>
            <a:r>
              <a:rPr lang="en-US" sz="1100" dirty="0" smtClean="0"/>
              <a:t> bigwig file</a:t>
            </a:r>
            <a:endParaRPr lang="en-US" sz="1100" dirty="0"/>
          </a:p>
        </p:txBody>
      </p:sp>
      <p:sp>
        <p:nvSpPr>
          <p:cNvPr id="72" name="Rounded Rectangle 71"/>
          <p:cNvSpPr/>
          <p:nvPr/>
        </p:nvSpPr>
        <p:spPr>
          <a:xfrm>
            <a:off x="10708729" y="2885964"/>
            <a:ext cx="1290141" cy="6659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Check peak calling results</a:t>
            </a:r>
            <a:endParaRPr lang="en-US" sz="1100" dirty="0"/>
          </a:p>
        </p:txBody>
      </p:sp>
      <p:cxnSp>
        <p:nvCxnSpPr>
          <p:cNvPr id="73" name="Straight Arrow Connector 72"/>
          <p:cNvCxnSpPr>
            <a:endCxn id="72" idx="1"/>
          </p:cNvCxnSpPr>
          <p:nvPr/>
        </p:nvCxnSpPr>
        <p:spPr>
          <a:xfrm>
            <a:off x="9900740" y="1896671"/>
            <a:ext cx="807989" cy="1322261"/>
          </a:xfrm>
          <a:prstGeom prst="straightConnector1">
            <a:avLst/>
          </a:prstGeom>
          <a:ln w="254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70" idx="3"/>
            <a:endCxn id="72" idx="1"/>
          </p:cNvCxnSpPr>
          <p:nvPr/>
        </p:nvCxnSpPr>
        <p:spPr>
          <a:xfrm>
            <a:off x="9900740" y="3218931"/>
            <a:ext cx="807989" cy="1"/>
          </a:xfrm>
          <a:prstGeom prst="straightConnector1">
            <a:avLst/>
          </a:prstGeom>
          <a:ln w="254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49" idx="3"/>
            <a:endCxn id="72" idx="1"/>
          </p:cNvCxnSpPr>
          <p:nvPr/>
        </p:nvCxnSpPr>
        <p:spPr>
          <a:xfrm flipV="1">
            <a:off x="9869981" y="3218932"/>
            <a:ext cx="838748" cy="1047170"/>
          </a:xfrm>
          <a:prstGeom prst="straightConnector1">
            <a:avLst/>
          </a:prstGeom>
          <a:ln w="254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V="1">
            <a:off x="8316062" y="3247650"/>
            <a:ext cx="276573" cy="1"/>
          </a:xfrm>
          <a:prstGeom prst="straightConnector1">
            <a:avLst/>
          </a:prstGeom>
          <a:ln w="254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V="1">
            <a:off x="8303267" y="1894370"/>
            <a:ext cx="276573" cy="1"/>
          </a:xfrm>
          <a:prstGeom prst="straightConnector1">
            <a:avLst/>
          </a:prstGeom>
          <a:ln w="254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ounded Rectangle 97"/>
          <p:cNvSpPr>
            <a:spLocks noChangeAspect="1"/>
          </p:cNvSpPr>
          <p:nvPr/>
        </p:nvSpPr>
        <p:spPr>
          <a:xfrm>
            <a:off x="1742203" y="2882538"/>
            <a:ext cx="1097280" cy="641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Quality metrics (</a:t>
            </a:r>
            <a:r>
              <a:rPr lang="en-US" sz="1100" dirty="0" err="1" smtClean="0"/>
              <a:t>FastQC</a:t>
            </a:r>
            <a:r>
              <a:rPr lang="en-US" sz="1100" dirty="0" smtClean="0"/>
              <a:t>)</a:t>
            </a:r>
            <a:endParaRPr lang="en-US" sz="1100" dirty="0"/>
          </a:p>
        </p:txBody>
      </p:sp>
      <p:cxnSp>
        <p:nvCxnSpPr>
          <p:cNvPr id="99" name="Straight Arrow Connector 98"/>
          <p:cNvCxnSpPr/>
          <p:nvPr/>
        </p:nvCxnSpPr>
        <p:spPr>
          <a:xfrm>
            <a:off x="1465630" y="3211051"/>
            <a:ext cx="276573" cy="0"/>
          </a:xfrm>
          <a:prstGeom prst="straightConnector1">
            <a:avLst/>
          </a:prstGeom>
          <a:ln w="254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10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116</Words>
  <Application>Microsoft Macintosh PowerPoint</Application>
  <PresentationFormat>Widescreen</PresentationFormat>
  <Paragraphs>29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Calibri Light</vt:lpstr>
      <vt:lpstr>Arial</vt:lpstr>
      <vt:lpstr>Office Theme</vt:lpstr>
      <vt:lpstr>RNA-Seq and ChIP-Seq pipelines</vt:lpstr>
      <vt:lpstr>RNA-Seq analysis pipeline</vt:lpstr>
      <vt:lpstr>ChIP-Seq analysis pipeline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RNA-seq and ChIP-seq pipelines</dc:title>
  <dc:creator>Liu, Shuang</dc:creator>
  <cp:lastModifiedBy>Liu, Shuang</cp:lastModifiedBy>
  <cp:revision>19</cp:revision>
  <dcterms:created xsi:type="dcterms:W3CDTF">2016-01-22T19:37:02Z</dcterms:created>
  <dcterms:modified xsi:type="dcterms:W3CDTF">2016-01-27T21:38:55Z</dcterms:modified>
</cp:coreProperties>
</file>