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314"/>
    <p:restoredTop sz="95126"/>
  </p:normalViewPr>
  <p:slideViewPr>
    <p:cSldViewPr snapToGrid="0" snapToObjects="1">
      <p:cViewPr varScale="1">
        <p:scale>
          <a:sx n="85" d="100"/>
          <a:sy n="85" d="100"/>
        </p:scale>
        <p:origin x="20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0D47-6F91-A54C-BA21-30EFCD6E2056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CA026-B67D-B74F-8EC2-AC10D5988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CA026-B67D-B74F-8EC2-AC10D59880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CA026-B67D-B74F-8EC2-AC10D59880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FB4F-38CA-8B4F-9EF9-9C038755C0D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F915-3306-1B4D-A508-42789B13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063" y="2150359"/>
            <a:ext cx="4114800" cy="2527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3" y="460948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063" y="2150359"/>
            <a:ext cx="4114800" cy="252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47" y="475937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Macintosh PowerPoint</Application>
  <PresentationFormat>Widescreen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Muir, Paul</dc:creator>
  <cp:lastModifiedBy>Muir, Paul</cp:lastModifiedBy>
  <cp:revision>2</cp:revision>
  <dcterms:created xsi:type="dcterms:W3CDTF">2016-01-26T14:50:42Z</dcterms:created>
  <dcterms:modified xsi:type="dcterms:W3CDTF">2016-01-26T14:59:09Z</dcterms:modified>
</cp:coreProperties>
</file>