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4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RNA-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eq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pipelines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7" y="110359"/>
            <a:ext cx="25400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7" y="1819319"/>
            <a:ext cx="11668930" cy="46918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6157" y="110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RNA-</a:t>
            </a:r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Seq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77" y="66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z="1100" smtClean="0"/>
              <a:t>3</a:t>
            </a:fld>
            <a:endParaRPr lang="en-US" sz="11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2663" y="1569237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ChIP</a:t>
            </a:r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1676516" y="1553020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(</a:t>
            </a:r>
            <a:r>
              <a:rPr lang="en-US" sz="1100" dirty="0" err="1" smtClean="0"/>
              <a:t>FastQC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3050369" y="1563850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4424222" y="1280729"/>
            <a:ext cx="1473629" cy="1172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of read counts</a:t>
            </a:r>
          </a:p>
          <a:p>
            <a:pPr algn="ctr"/>
            <a:r>
              <a:rPr lang="en-US" sz="1100" dirty="0" smtClean="0"/>
              <a:t> (</a:t>
            </a:r>
            <a:r>
              <a:rPr lang="en-US" sz="1100" dirty="0"/>
              <a:t>Strand cross-correlation </a:t>
            </a:r>
            <a:r>
              <a:rPr lang="en-US" sz="1100" dirty="0" smtClean="0"/>
              <a:t>analysis, number of reads in the peaks, library complexity)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6656983" y="3921612"/>
            <a:ext cx="1618488" cy="68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Peak calling</a:t>
            </a:r>
          </a:p>
          <a:p>
            <a:pPr algn="ctr"/>
            <a:r>
              <a:rPr lang="en-US" sz="1100" dirty="0" smtClean="0"/>
              <a:t>(MACS2, MUSIC)</a:t>
            </a:r>
            <a:endParaRPr lang="en-US" sz="1100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8324618" y="5565944"/>
            <a:ext cx="1828800" cy="811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Downstream analysis</a:t>
            </a:r>
          </a:p>
          <a:p>
            <a:pPr algn="ctr"/>
            <a:r>
              <a:rPr lang="en-US" sz="1100" dirty="0" smtClean="0"/>
              <a:t>(peak comparison, peak annotation, motif analysis)</a:t>
            </a:r>
            <a:endParaRPr lang="en-US" sz="1100" dirty="0"/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1399943" y="1873652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8" idx="3"/>
            <a:endCxn id="29" idx="1"/>
          </p:cNvCxnSpPr>
          <p:nvPr/>
        </p:nvCxnSpPr>
        <p:spPr>
          <a:xfrm>
            <a:off x="2839483" y="3203170"/>
            <a:ext cx="210886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2773796" y="1873652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 flipV="1">
            <a:off x="4147649" y="1866958"/>
            <a:ext cx="276573" cy="669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344701" y="2914516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050369" y="2893367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cxnSp>
        <p:nvCxnSpPr>
          <p:cNvPr id="39" name="Straight Arrow Connector 38"/>
          <p:cNvCxnSpPr>
            <a:stCxn id="8" idx="3"/>
            <a:endCxn id="9" idx="1"/>
          </p:cNvCxnSpPr>
          <p:nvPr/>
        </p:nvCxnSpPr>
        <p:spPr>
          <a:xfrm>
            <a:off x="5897851" y="1866958"/>
            <a:ext cx="759132" cy="239914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3"/>
            <a:endCxn id="9" idx="1"/>
          </p:cNvCxnSpPr>
          <p:nvPr/>
        </p:nvCxnSpPr>
        <p:spPr>
          <a:xfrm>
            <a:off x="4147649" y="3203170"/>
            <a:ext cx="2509334" cy="1062933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579840" y="392690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ChIP-Seq</a:t>
            </a:r>
            <a:r>
              <a:rPr lang="en-US" sz="1100" dirty="0" smtClean="0"/>
              <a:t> peaks</a:t>
            </a:r>
            <a:endParaRPr lang="en-US" sz="1100" dirty="0"/>
          </a:p>
        </p:txBody>
      </p:sp>
      <p:cxnSp>
        <p:nvCxnSpPr>
          <p:cNvPr id="50" name="Straight Arrow Connector 49"/>
          <p:cNvCxnSpPr>
            <a:stCxn id="9" idx="3"/>
            <a:endCxn id="49" idx="1"/>
          </p:cNvCxnSpPr>
          <p:nvPr/>
        </p:nvCxnSpPr>
        <p:spPr>
          <a:xfrm flipV="1">
            <a:off x="8275471" y="4266102"/>
            <a:ext cx="30436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2"/>
            <a:endCxn id="11" idx="0"/>
          </p:cNvCxnSpPr>
          <p:nvPr/>
        </p:nvCxnSpPr>
        <p:spPr>
          <a:xfrm>
            <a:off x="9224911" y="4605295"/>
            <a:ext cx="14107" cy="960649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>
            <a:spLocks noChangeAspect="1"/>
          </p:cNvSpPr>
          <p:nvPr/>
        </p:nvSpPr>
        <p:spPr>
          <a:xfrm>
            <a:off x="6657846" y="2867359"/>
            <a:ext cx="1669198" cy="71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59" name="Straight Arrow Connector 58"/>
          <p:cNvCxnSpPr>
            <a:stCxn id="29" idx="3"/>
            <a:endCxn id="55" idx="1"/>
          </p:cNvCxnSpPr>
          <p:nvPr/>
        </p:nvCxnSpPr>
        <p:spPr>
          <a:xfrm>
            <a:off x="4147649" y="3203170"/>
            <a:ext cx="2510197" cy="2396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>
            <a:spLocks noChangeAspect="1"/>
          </p:cNvSpPr>
          <p:nvPr/>
        </p:nvSpPr>
        <p:spPr>
          <a:xfrm>
            <a:off x="6622155" y="1474781"/>
            <a:ext cx="1704889" cy="799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65" name="Straight Arrow Connector 64"/>
          <p:cNvCxnSpPr>
            <a:stCxn id="8" idx="3"/>
            <a:endCxn id="62" idx="1"/>
          </p:cNvCxnSpPr>
          <p:nvPr/>
        </p:nvCxnSpPr>
        <p:spPr>
          <a:xfrm>
            <a:off x="5897851" y="1866958"/>
            <a:ext cx="724304" cy="733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8610599" y="2879738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bigwig file</a:t>
            </a:r>
            <a:endParaRPr lang="en-US" sz="1100" dirty="0"/>
          </a:p>
        </p:txBody>
      </p:sp>
      <p:sp>
        <p:nvSpPr>
          <p:cNvPr id="71" name="Rounded Rectangle 70"/>
          <p:cNvSpPr/>
          <p:nvPr/>
        </p:nvSpPr>
        <p:spPr>
          <a:xfrm>
            <a:off x="8610600" y="153445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</a:t>
            </a:r>
            <a:r>
              <a:rPr lang="en-US" sz="1100" dirty="0" smtClean="0"/>
              <a:t> bigwig file</a:t>
            </a:r>
            <a:endParaRPr lang="en-US" sz="1100" dirty="0"/>
          </a:p>
        </p:txBody>
      </p:sp>
      <p:sp>
        <p:nvSpPr>
          <p:cNvPr id="72" name="Rounded Rectangle 71"/>
          <p:cNvSpPr/>
          <p:nvPr/>
        </p:nvSpPr>
        <p:spPr>
          <a:xfrm>
            <a:off x="10708729" y="2885964"/>
            <a:ext cx="1290141" cy="66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Check peak calling results</a:t>
            </a:r>
            <a:endParaRPr lang="en-US" sz="1100" dirty="0"/>
          </a:p>
        </p:txBody>
      </p:sp>
      <p:cxnSp>
        <p:nvCxnSpPr>
          <p:cNvPr id="73" name="Straight Arrow Connector 72"/>
          <p:cNvCxnSpPr>
            <a:endCxn id="72" idx="1"/>
          </p:cNvCxnSpPr>
          <p:nvPr/>
        </p:nvCxnSpPr>
        <p:spPr>
          <a:xfrm>
            <a:off x="9900740" y="1896671"/>
            <a:ext cx="807989" cy="132226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0" idx="3"/>
            <a:endCxn id="72" idx="1"/>
          </p:cNvCxnSpPr>
          <p:nvPr/>
        </p:nvCxnSpPr>
        <p:spPr>
          <a:xfrm>
            <a:off x="9900740" y="3218931"/>
            <a:ext cx="80798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3"/>
            <a:endCxn id="72" idx="1"/>
          </p:cNvCxnSpPr>
          <p:nvPr/>
        </p:nvCxnSpPr>
        <p:spPr>
          <a:xfrm flipV="1">
            <a:off x="9869981" y="3218932"/>
            <a:ext cx="838748" cy="104717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316062" y="324765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303267" y="189437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1742203" y="2882538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(</a:t>
            </a:r>
            <a:r>
              <a:rPr lang="en-US" sz="1100" dirty="0" err="1" smtClean="0"/>
              <a:t>FastQC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465630" y="3211051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116</Words>
  <Application>Microsoft Macintosh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RNA-Seq and ChIP-Seq pipelines</vt:lpstr>
      <vt:lpstr>RNA-Seq analysis pipeline</vt:lpstr>
      <vt:lpstr>ChIP-Seq analysis pipeline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and ChIP-seq pipelines</dc:title>
  <dc:creator>Liu, Shuang</dc:creator>
  <cp:lastModifiedBy>Liu, Shuang</cp:lastModifiedBy>
  <cp:revision>19</cp:revision>
  <dcterms:created xsi:type="dcterms:W3CDTF">2016-01-22T19:37:02Z</dcterms:created>
  <dcterms:modified xsi:type="dcterms:W3CDTF">2016-01-27T16:35:54Z</dcterms:modified>
</cp:coreProperties>
</file>