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8" r:id="rId4"/>
    <p:sldId id="261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314"/>
    <p:restoredTop sz="50000"/>
  </p:normalViewPr>
  <p:slideViewPr>
    <p:cSldViewPr snapToGrid="0" snapToObjects="1">
      <p:cViewPr varScale="1">
        <p:scale>
          <a:sx n="79" d="100"/>
          <a:sy n="79" d="100"/>
        </p:scale>
        <p:origin x="-112" y="-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0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3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6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8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9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5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49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1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7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6C9B3-3E70-CA48-8D7F-8454952B05E2}" type="datetimeFigureOut">
              <a:rPr lang="en-US" smtClean="0"/>
              <a:t>12/22/15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B09EE-6015-3146-BBBE-A10F3FEB2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30640"/>
              </p:ext>
            </p:extLst>
          </p:nvPr>
        </p:nvGraphicFramePr>
        <p:xfrm>
          <a:off x="1828797" y="1522505"/>
          <a:ext cx="8570261" cy="29667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28377"/>
                <a:gridCol w="2444379"/>
                <a:gridCol w="1237130"/>
                <a:gridCol w="950258"/>
                <a:gridCol w="1081740"/>
                <a:gridCol w="142837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ResPos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origRes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mutRes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2VIG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chr12:121176108:T:G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-1.802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2VIG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chr12:121174892:T:A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-2.855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2VIG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chr12:121176421:C:A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-1.728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2VIG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chr12:121177182:C:G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-2.909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2VIG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chr12:121177150:C:T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380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ARG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TRP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-5.352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2VIG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chr12:121175763:C:T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0.693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2VIG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chr12:121176633:C:T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0.297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79809" y="430307"/>
            <a:ext cx="8068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charset="0"/>
                <a:ea typeface="Arial" charset="0"/>
                <a:cs typeface="Arial" charset="0"/>
              </a:rPr>
              <a:t>Acyl-CoA-dehydrogenase deficiency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5357" y="5289177"/>
            <a:ext cx="846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HGMD SNP disrupting core residues to different extent in a particular disease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46734" y="6437843"/>
            <a:ext cx="716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62593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46734" y="6437843"/>
            <a:ext cx="716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79809" y="430307"/>
            <a:ext cx="8068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charset="0"/>
                <a:ea typeface="Arial" charset="0"/>
                <a:cs typeface="Arial" charset="0"/>
              </a:rPr>
              <a:t>Acyl-CoA-dehydrogenase deficiency</a:t>
            </a:r>
          </a:p>
        </p:txBody>
      </p:sp>
      <p:pic>
        <p:nvPicPr>
          <p:cNvPr id="4" name="Picture 3" descr="2vig.tg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6" t="11584" r="16765" b="10742"/>
          <a:stretch/>
        </p:blipFill>
        <p:spPr>
          <a:xfrm>
            <a:off x="1853182" y="1366375"/>
            <a:ext cx="8038240" cy="484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1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486431"/>
              </p:ext>
            </p:extLst>
          </p:nvPr>
        </p:nvGraphicFramePr>
        <p:xfrm>
          <a:off x="1828797" y="1776505"/>
          <a:ext cx="8570261" cy="3698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28377"/>
                <a:gridCol w="2444379"/>
                <a:gridCol w="1237130"/>
                <a:gridCol w="950258"/>
                <a:gridCol w="1081740"/>
                <a:gridCol w="142837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ResPos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origRes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mutRes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333286">
                <a:tc>
                  <a:txBody>
                    <a:bodyPr/>
                    <a:lstStyle/>
                    <a:p>
                      <a:r>
                        <a:rPr lang="en-US" dirty="0" smtClean="0"/>
                        <a:t>3EZQ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chr10:90773977:G:A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3EZQ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chr10:90773978:A:G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-2.129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3EZQ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chr10:90773977:G:C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-1.355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3EZQ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chr10:90774008:C:T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0.396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3EZQ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chr10:90774008:C:A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270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THR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LYS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-0.044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3EZQ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chr10:90774002:A:C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-0.334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3EZQ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chr10:90774050:T:C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3EZQ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chr10:90773977:G:T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260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ASP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TYR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-4.995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3EZQ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chr10:90773978:A:T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-2.193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79809" y="430307"/>
            <a:ext cx="8068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charset="0"/>
                <a:ea typeface="Arial" charset="0"/>
                <a:cs typeface="Arial" charset="0"/>
              </a:rPr>
              <a:t>Autoimmune </a:t>
            </a:r>
            <a:r>
              <a:rPr lang="en-US" sz="3200" dirty="0" err="1">
                <a:latin typeface="Arial" charset="0"/>
                <a:ea typeface="Arial" charset="0"/>
                <a:cs typeface="Arial" charset="0"/>
              </a:rPr>
              <a:t>Lymphoproliferative</a:t>
            </a:r>
            <a:r>
              <a:rPr lang="en-US" sz="3200" dirty="0">
                <a:latin typeface="Arial" charset="0"/>
                <a:ea typeface="Arial" charset="0"/>
                <a:cs typeface="Arial" charset="0"/>
              </a:rPr>
              <a:t> Syndrome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85357" y="5871917"/>
            <a:ext cx="8462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HGMD SNPs disrupting surface residues  to different extent.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46734" y="6437843"/>
            <a:ext cx="716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492586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9809" y="430307"/>
            <a:ext cx="8068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charset="0"/>
                <a:ea typeface="Arial" charset="0"/>
                <a:cs typeface="Arial" charset="0"/>
              </a:rPr>
              <a:t>Autoimmune </a:t>
            </a:r>
            <a:r>
              <a:rPr lang="en-US" sz="3200" dirty="0" err="1">
                <a:latin typeface="Arial" charset="0"/>
                <a:ea typeface="Arial" charset="0"/>
                <a:cs typeface="Arial" charset="0"/>
              </a:rPr>
              <a:t>Lymphoproliferative</a:t>
            </a:r>
            <a:r>
              <a:rPr lang="en-US" sz="3200" dirty="0">
                <a:latin typeface="Arial" charset="0"/>
                <a:ea typeface="Arial" charset="0"/>
                <a:cs typeface="Arial" charset="0"/>
              </a:rPr>
              <a:t> Syndrome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46734" y="6437843"/>
            <a:ext cx="716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9</a:t>
            </a:r>
          </a:p>
        </p:txBody>
      </p:sp>
      <p:pic>
        <p:nvPicPr>
          <p:cNvPr id="2" name="Picture 1" descr="3ezq.tg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2" t="18174" r="26685" b="15215"/>
          <a:stretch/>
        </p:blipFill>
        <p:spPr>
          <a:xfrm>
            <a:off x="1869260" y="1543201"/>
            <a:ext cx="7877474" cy="454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912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824151"/>
              </p:ext>
            </p:extLst>
          </p:nvPr>
        </p:nvGraphicFramePr>
        <p:xfrm>
          <a:off x="1712258" y="529038"/>
          <a:ext cx="8955743" cy="184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59223"/>
                <a:gridCol w="2294965"/>
                <a:gridCol w="986118"/>
                <a:gridCol w="1187742"/>
                <a:gridCol w="968911"/>
                <a:gridCol w="1088570"/>
                <a:gridCol w="147021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ResPos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origRes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mutRes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cancerType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2VJ3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chr9:139412263:C:T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-2.813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Head &amp; Neck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2VJ3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chr9:139412359:C:T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429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CYS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TYR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FF0000"/>
                          </a:solidFill>
                        </a:rPr>
                        <a:t>-3.477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Head &amp; Neck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2VJ3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chr9:139412360:A:T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-1.572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2VJ3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chr9:139412299:C:T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-1.085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Head &amp; Neck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12257" y="58688"/>
            <a:ext cx="637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TSG Driver disrupting core residues : NOTCH1 gene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64664" y="6495541"/>
            <a:ext cx="716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12</a:t>
            </a:r>
          </a:p>
        </p:txBody>
      </p:sp>
      <p:pic>
        <p:nvPicPr>
          <p:cNvPr id="7" name="Picture 6" descr="2vj3.tg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8" t="19305" r="3070" b="16418"/>
          <a:stretch/>
        </p:blipFill>
        <p:spPr>
          <a:xfrm>
            <a:off x="2893766" y="2491626"/>
            <a:ext cx="5932221" cy="417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48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2404"/>
              </p:ext>
            </p:extLst>
          </p:nvPr>
        </p:nvGraphicFramePr>
        <p:xfrm>
          <a:off x="1712259" y="492441"/>
          <a:ext cx="8955743" cy="184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59223"/>
                <a:gridCol w="2294965"/>
                <a:gridCol w="986118"/>
                <a:gridCol w="1187742"/>
                <a:gridCol w="968911"/>
                <a:gridCol w="1088570"/>
                <a:gridCol w="1470214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ResPos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origRes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mutRes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cancerType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4DSO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chr12:25398213:T:A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-0.928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Esophageal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4DSO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chr12:25380240:C:A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-2.495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Astrocytoma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4DSO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rgbClr val="FF0000"/>
                          </a:solidFill>
                        </a:rPr>
                        <a:t>chr12:25398211:T:C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ILE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MET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-3.631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AML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4DSO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chr12:25378603:T:C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-1.408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Stomach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12258" y="26803"/>
            <a:ext cx="637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Oncogene Driver </a:t>
            </a:r>
            <a:r>
              <a:rPr lang="en-US"/>
              <a:t>disrupting surface residues : KRAS gene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64664" y="6495541"/>
            <a:ext cx="716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12</a:t>
            </a:r>
          </a:p>
        </p:txBody>
      </p:sp>
      <p:pic>
        <p:nvPicPr>
          <p:cNvPr id="7" name="Picture 6" descr="4dso.tga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23" t="10876" r="14032" b="9565"/>
          <a:stretch/>
        </p:blipFill>
        <p:spPr>
          <a:xfrm>
            <a:off x="3504672" y="2534615"/>
            <a:ext cx="5440090" cy="416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66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357</Words>
  <Application>Microsoft Macintosh PowerPoint</Application>
  <PresentationFormat>Custom</PresentationFormat>
  <Paragraphs>188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DECLAN CLARKE</cp:lastModifiedBy>
  <cp:revision>4</cp:revision>
  <dcterms:created xsi:type="dcterms:W3CDTF">2015-12-22T20:38:29Z</dcterms:created>
  <dcterms:modified xsi:type="dcterms:W3CDTF">2015-12-22T22:22:54Z</dcterms:modified>
</cp:coreProperties>
</file>