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5179"/>
  </p:normalViewPr>
  <p:slideViewPr>
    <p:cSldViewPr snapToGrid="0" snapToObjects="1">
      <p:cViewPr>
        <p:scale>
          <a:sx n="80" d="100"/>
          <a:sy n="80" d="100"/>
        </p:scale>
        <p:origin x="1264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87E1F-B712-694E-9496-E4E0748772CA}" type="datetimeFigureOut">
              <a:rPr lang="en-US" smtClean="0"/>
              <a:t>12/10/15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20ED1-0AE0-A542-A4AA-DC37D293B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7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20ED1-0AE0-A542-A4AA-DC37D293B1D5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04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0A5D8-9BB5-7B41-84F1-4F008F69FDA3}" type="datetime1">
              <a:rPr lang="en-US" smtClean="0"/>
              <a:t>12/10/15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53C3-218E-3E4F-95E6-35CED3309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7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F986-3C9B-7A4A-B7A1-9A4BDB9C1EB2}" type="datetime1">
              <a:rPr lang="en-US" smtClean="0"/>
              <a:t>12/10/15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53C3-218E-3E4F-95E6-35CED3309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1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3042D-6172-FA49-BFCC-37750E903DE0}" type="datetime1">
              <a:rPr lang="en-US" smtClean="0"/>
              <a:t>12/10/15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53C3-218E-3E4F-95E6-35CED3309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9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4C8D8-CE9C-E943-A47E-F9F0A48210AA}" type="datetime1">
              <a:rPr lang="en-US" smtClean="0"/>
              <a:t>12/10/15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53C3-218E-3E4F-95E6-35CED3309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34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A953-35EA-E844-A87E-36E8FBBC7286}" type="datetime1">
              <a:rPr lang="en-US" smtClean="0"/>
              <a:t>12/10/15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53C3-218E-3E4F-95E6-35CED3309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870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47B3-2B16-494C-B7DA-4B0C3475E8A1}" type="datetime1">
              <a:rPr lang="en-US" smtClean="0"/>
              <a:t>12/10/15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53C3-218E-3E4F-95E6-35CED3309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6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DD095-1A95-7144-A3F1-738F841CE531}" type="datetime1">
              <a:rPr lang="en-US" smtClean="0"/>
              <a:t>12/10/15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53C3-218E-3E4F-95E6-35CED3309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49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C8E9-77E0-E442-95FA-21BA32DA76D1}" type="datetime1">
              <a:rPr lang="en-US" smtClean="0"/>
              <a:t>12/10/15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53C3-218E-3E4F-95E6-35CED3309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70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AEA8D-8F0D-0A49-8A5D-D097C5674B89}" type="datetime1">
              <a:rPr lang="en-US" smtClean="0"/>
              <a:t>12/10/15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53C3-218E-3E4F-95E6-35CED3309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FE3D-1F23-4C4A-8748-C86D756DD398}" type="datetime1">
              <a:rPr lang="en-US" smtClean="0"/>
              <a:t>12/10/15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53C3-218E-3E4F-95E6-35CED3309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2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A23E-D2B2-F249-B90E-4F61DD5D046F}" type="datetime1">
              <a:rPr lang="en-US" smtClean="0"/>
              <a:t>12/10/15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53C3-218E-3E4F-95E6-35CED3309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0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D88F9-8321-3B4A-85A3-75B54F3616EC}" type="datetime1">
              <a:rPr lang="en-US" smtClean="0"/>
              <a:t>12/10/15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253C3-218E-3E4F-95E6-35CED3309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56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40485"/>
            <a:ext cx="9144000" cy="2387600"/>
          </a:xfrm>
        </p:spPr>
        <p:txBody>
          <a:bodyPr/>
          <a:lstStyle/>
          <a:p>
            <a:r>
              <a:rPr lang="en-US" dirty="0" smtClean="0"/>
              <a:t>Comparison of </a:t>
            </a:r>
            <a:r>
              <a:rPr lang="en-US" dirty="0" err="1" smtClean="0"/>
              <a:t>ChIP-Seq</a:t>
            </a:r>
            <a:r>
              <a:rPr lang="en-US" dirty="0" smtClean="0"/>
              <a:t> data across projects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Shuang Liu</a:t>
            </a:r>
          </a:p>
          <a:p>
            <a:r>
              <a:rPr lang="en-US" dirty="0" smtClean="0"/>
              <a:t>P2-tech 12/10/2015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53C3-218E-3E4F-95E6-35CED330952F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906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179" y="-333407"/>
            <a:ext cx="10515600" cy="1325563"/>
          </a:xfrm>
        </p:spPr>
        <p:txBody>
          <a:bodyPr/>
          <a:lstStyle/>
          <a:p>
            <a:pPr algn="ctr"/>
            <a:r>
              <a:rPr lang="en-US" sz="2800" dirty="0" smtClean="0"/>
              <a:t>Datasets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84105"/>
              </p:ext>
            </p:extLst>
          </p:nvPr>
        </p:nvGraphicFramePr>
        <p:xfrm>
          <a:off x="732180" y="631538"/>
          <a:ext cx="10978556" cy="584241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4639"/>
                <a:gridCol w="2744639"/>
                <a:gridCol w="2744639"/>
                <a:gridCol w="2744639"/>
              </a:tblGrid>
              <a:tr h="56962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Brainspan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RoadMap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PsychENCODE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EpiMap</a:t>
                      </a:r>
                      <a:endParaRPr lang="en-US" dirty="0"/>
                    </a:p>
                  </a:txBody>
                  <a:tcPr/>
                </a:tc>
              </a:tr>
              <a:tr h="569620"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sample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Brain Tissue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Brain Tissue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effectLst/>
                        </a:rPr>
                        <a:t>NeuN</a:t>
                      </a:r>
                      <a:r>
                        <a:rPr lang="en-US" sz="1800" kern="1200" dirty="0" smtClean="0">
                          <a:effectLst/>
                        </a:rPr>
                        <a:t>+,</a:t>
                      </a:r>
                      <a:r>
                        <a:rPr lang="en-US" sz="1800" kern="1200" dirty="0" err="1" smtClean="0">
                          <a:effectLst/>
                        </a:rPr>
                        <a:t>NeuN</a:t>
                      </a:r>
                      <a:r>
                        <a:rPr lang="en-US" sz="1800" kern="1200" dirty="0" smtClean="0">
                          <a:effectLst/>
                        </a:rPr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56962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sample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Consolidated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 </a:t>
                      </a:r>
                      <a:r>
                        <a:rPr lang="en-US" smtClean="0"/>
                        <a:t>(selected</a:t>
                      </a:r>
                      <a:r>
                        <a:rPr lang="en-US" baseline="0" smtClean="0"/>
                        <a:t> 1</a:t>
                      </a:r>
                      <a:r>
                        <a:rPr lang="en-US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569620">
                <a:tc>
                  <a:txBody>
                    <a:bodyPr/>
                    <a:lstStyle/>
                    <a:p>
                      <a:r>
                        <a:rPr lang="en-US" dirty="0" smtClean="0"/>
                        <a:t>Brain Region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DFC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DFC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DFC</a:t>
                      </a:r>
                      <a:endParaRPr lang="en-US" dirty="0"/>
                    </a:p>
                  </a:txBody>
                  <a:tcPr/>
                </a:tc>
              </a:tr>
              <a:tr h="569620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Developmental stage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Adult</a:t>
                      </a:r>
                      <a:endParaRPr lang="en-US" dirty="0"/>
                    </a:p>
                  </a:txBody>
                  <a:tcPr/>
                </a:tc>
              </a:tr>
              <a:tr h="569620">
                <a:tc>
                  <a:txBody>
                    <a:bodyPr/>
                    <a:lstStyle/>
                    <a:p>
                      <a:r>
                        <a:rPr lang="en-US" dirty="0" smtClean="0"/>
                        <a:t>Disease</a:t>
                      </a:r>
                      <a:r>
                        <a:rPr lang="en-US" baseline="0" dirty="0" smtClean="0"/>
                        <a:t> or 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Control</a:t>
                      </a:r>
                      <a:endParaRPr lang="en-US" dirty="0"/>
                    </a:p>
                  </a:txBody>
                  <a:tcPr/>
                </a:tc>
              </a:tr>
              <a:tr h="569620">
                <a:tc>
                  <a:txBody>
                    <a:bodyPr/>
                    <a:lstStyle/>
                    <a:p>
                      <a:r>
                        <a:rPr lang="en-US" dirty="0" smtClean="0"/>
                        <a:t>Assay target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H3K27ac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H3K27ac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H3K27ac</a:t>
                      </a:r>
                      <a:endParaRPr lang="en-US" dirty="0"/>
                    </a:p>
                  </a:txBody>
                  <a:tcPr/>
                </a:tc>
              </a:tr>
              <a:tr h="1011901">
                <a:tc>
                  <a:txBody>
                    <a:bodyPr/>
                    <a:lstStyle/>
                    <a:p>
                      <a:r>
                        <a:rPr lang="en-US" dirty="0" smtClean="0"/>
                        <a:t>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 for each sample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corresponding whole cell extract (WCE)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sequenced 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Input of one sample of </a:t>
                      </a:r>
                      <a:r>
                        <a:rPr lang="en-US" sz="1800" kern="1200" dirty="0" err="1" smtClean="0">
                          <a:effectLst/>
                        </a:rPr>
                        <a:t>NeuN</a:t>
                      </a:r>
                      <a:r>
                        <a:rPr lang="en-US" sz="1800" kern="1200" dirty="0" smtClean="0">
                          <a:effectLst/>
                        </a:rPr>
                        <a:t>+, and one sample of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NeuN</a:t>
                      </a:r>
                      <a:r>
                        <a:rPr lang="en-US" sz="1800" kern="1200" dirty="0" smtClean="0">
                          <a:effectLst/>
                        </a:rPr>
                        <a:t>- in ACC region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666350">
                <a:tc>
                  <a:txBody>
                    <a:bodyPr/>
                    <a:lstStyle/>
                    <a:p>
                      <a:r>
                        <a:rPr lang="en-US" dirty="0" smtClean="0"/>
                        <a:t>Peak calling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MACS2 (narrow</a:t>
                      </a:r>
                      <a:r>
                        <a:rPr lang="en-US" baseline="0" dirty="0" smtClean="0"/>
                        <a:t> and broad peaks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MACS2 (narrow</a:t>
                      </a:r>
                      <a:r>
                        <a:rPr lang="en-US" baseline="0" dirty="0" smtClean="0"/>
                        <a:t> and broad peaks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MACS2 (narrow peaks)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594620"/>
              </p:ext>
            </p:extLst>
          </p:nvPr>
        </p:nvGraphicFramePr>
        <p:xfrm>
          <a:off x="732181" y="2357497"/>
          <a:ext cx="10978555" cy="22899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9393"/>
                <a:gridCol w="8229162"/>
              </a:tblGrid>
              <a:tr h="572485">
                <a:tc>
                  <a:txBody>
                    <a:bodyPr/>
                    <a:lstStyle/>
                    <a:p>
                      <a:r>
                        <a:rPr lang="en-US" dirty="0" smtClean="0"/>
                        <a:t>Brain Region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DFC</a:t>
                      </a:r>
                      <a:endParaRPr lang="en-US" dirty="0"/>
                    </a:p>
                  </a:txBody>
                  <a:tcPr/>
                </a:tc>
              </a:tr>
              <a:tr h="572485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Developmental stage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Adult</a:t>
                      </a:r>
                      <a:endParaRPr lang="en-US" dirty="0"/>
                    </a:p>
                  </a:txBody>
                  <a:tcPr/>
                </a:tc>
              </a:tr>
              <a:tr h="572485">
                <a:tc>
                  <a:txBody>
                    <a:bodyPr/>
                    <a:lstStyle/>
                    <a:p>
                      <a:r>
                        <a:rPr lang="en-US" dirty="0" smtClean="0"/>
                        <a:t>Disease</a:t>
                      </a:r>
                      <a:r>
                        <a:rPr lang="en-US" baseline="0" dirty="0" smtClean="0"/>
                        <a:t> or 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Control</a:t>
                      </a:r>
                      <a:endParaRPr lang="en-US" dirty="0"/>
                    </a:p>
                  </a:txBody>
                  <a:tcPr/>
                </a:tc>
              </a:tr>
              <a:tr h="572485">
                <a:tc>
                  <a:txBody>
                    <a:bodyPr/>
                    <a:lstStyle/>
                    <a:p>
                      <a:r>
                        <a:rPr lang="en-US" dirty="0" smtClean="0"/>
                        <a:t>Assay target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H3K27ac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53C3-218E-3E4F-95E6-35CED33095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949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610" y="260131"/>
            <a:ext cx="6400800" cy="6400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676" y="260131"/>
            <a:ext cx="6400800" cy="6400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80138" y="1024758"/>
            <a:ext cx="1765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RAW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678360" y="1024758"/>
            <a:ext cx="3374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Normalized </a:t>
            </a:r>
            <a:r>
              <a:rPr lang="en-US" sz="2400" smtClean="0"/>
              <a:t>by row</a:t>
            </a:r>
            <a:endParaRPr lang="en-US" sz="2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53C3-218E-3E4F-95E6-35CED33095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32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131"/>
            <a:ext cx="6400800" cy="6400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2745" y="945930"/>
            <a:ext cx="1765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RAW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260131"/>
            <a:ext cx="6400800" cy="6400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79413" y="1092441"/>
            <a:ext cx="3374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Normalized </a:t>
            </a:r>
            <a:r>
              <a:rPr lang="en-US" sz="2400" smtClean="0"/>
              <a:t>by row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53C3-218E-3E4F-95E6-35CED330952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10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MUSIC on these datasets</a:t>
            </a:r>
          </a:p>
          <a:p>
            <a:r>
              <a:rPr lang="en-US" dirty="0" smtClean="0"/>
              <a:t>Explore methods </a:t>
            </a:r>
            <a:r>
              <a:rPr lang="en-US" dirty="0"/>
              <a:t>for </a:t>
            </a:r>
            <a:r>
              <a:rPr lang="en-US" dirty="0" err="1"/>
              <a:t>ChIP-Seq</a:t>
            </a:r>
            <a:r>
              <a:rPr lang="en-US" dirty="0"/>
              <a:t> </a:t>
            </a:r>
            <a:r>
              <a:rPr lang="en-US" dirty="0" smtClean="0"/>
              <a:t>data comparisons</a:t>
            </a:r>
          </a:p>
          <a:p>
            <a:r>
              <a:rPr lang="en-US" dirty="0" smtClean="0"/>
              <a:t>Annotations of the peaks</a:t>
            </a:r>
          </a:p>
          <a:p>
            <a:r>
              <a:rPr lang="en-US" dirty="0" smtClean="0"/>
              <a:t>How to consolidate across different samples for each project</a:t>
            </a:r>
          </a:p>
          <a:p>
            <a:r>
              <a:rPr lang="en-US" dirty="0" smtClean="0"/>
              <a:t>Add H3K4me3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53C3-218E-3E4F-95E6-35CED33095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27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164</Words>
  <Application>Microsoft Macintosh PowerPoint</Application>
  <PresentationFormat>Widescreen</PresentationFormat>
  <Paragraphs>64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Comparison of ChIP-Seq data across projects</vt:lpstr>
      <vt:lpstr>Datasets</vt:lpstr>
      <vt:lpstr>PowerPoint Presentation</vt:lpstr>
      <vt:lpstr>PowerPoint Presentation</vt:lpstr>
      <vt:lpstr>To do list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of ChIP-Seq data across projects</dc:title>
  <dc:creator>Liu, Shuang</dc:creator>
  <cp:lastModifiedBy>Liu, Shuang</cp:lastModifiedBy>
  <cp:revision>21</cp:revision>
  <dcterms:created xsi:type="dcterms:W3CDTF">2015-12-10T15:39:57Z</dcterms:created>
  <dcterms:modified xsi:type="dcterms:W3CDTF">2015-12-10T23:40:20Z</dcterms:modified>
</cp:coreProperties>
</file>