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0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0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1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1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0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5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5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8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1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0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0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1E105-D253-604F-BFF9-B142D053E4C3}" type="datetimeFigureOut">
              <a:rPr lang="en-US" smtClean="0"/>
              <a:t>12/9/15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D5FA6-E054-B049-BD9A-3F6AD45AC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2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Architecture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41085" y="4837667"/>
            <a:ext cx="34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grpSp>
        <p:nvGrpSpPr>
          <p:cNvPr id="60" name="Group 59"/>
          <p:cNvGrpSpPr/>
          <p:nvPr/>
        </p:nvGrpSpPr>
        <p:grpSpPr>
          <a:xfrm>
            <a:off x="-38222" y="1682346"/>
            <a:ext cx="9045453" cy="4443900"/>
            <a:chOff x="-38222" y="1682346"/>
            <a:chExt cx="9045453" cy="4443900"/>
          </a:xfrm>
        </p:grpSpPr>
        <p:grpSp>
          <p:nvGrpSpPr>
            <p:cNvPr id="59" name="Group 58"/>
            <p:cNvGrpSpPr/>
            <p:nvPr/>
          </p:nvGrpSpPr>
          <p:grpSpPr>
            <a:xfrm>
              <a:off x="-38222" y="1867012"/>
              <a:ext cx="9045453" cy="4259234"/>
              <a:chOff x="-38222" y="1417638"/>
              <a:chExt cx="9045453" cy="4259234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4678813" y="5263716"/>
                <a:ext cx="24252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2"/>
                    </a:solidFill>
                  </a:rPr>
                  <a:t>Auto-scalable back-end</a:t>
                </a:r>
                <a:endParaRPr lang="en-US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217220" y="5300895"/>
                <a:ext cx="1642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solidFill>
                      <a:schemeClr val="accent3"/>
                    </a:solidFill>
                  </a:rPr>
                  <a:t>RESTful</a:t>
                </a:r>
                <a:r>
                  <a:rPr lang="en-US" dirty="0" smtClean="0">
                    <a:solidFill>
                      <a:schemeClr val="accent3"/>
                    </a:solidFill>
                  </a:rPr>
                  <a:t> storage</a:t>
                </a:r>
                <a:endParaRPr lang="en-US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731400" y="5215819"/>
                <a:ext cx="1573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accent6"/>
                    </a:solidFill>
                  </a:rPr>
                  <a:t>Thin front-end</a:t>
                </a:r>
                <a:endParaRPr lang="en-US" b="1" dirty="0">
                  <a:solidFill>
                    <a:schemeClr val="accent6"/>
                  </a:solidFill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-38222" y="1992922"/>
                <a:ext cx="8775540" cy="3214077"/>
                <a:chOff x="-38222" y="1992922"/>
                <a:chExt cx="8775540" cy="3214077"/>
              </a:xfrm>
            </p:grpSpPr>
            <p:grpSp>
              <p:nvGrpSpPr>
                <p:cNvPr id="44" name="Group 43"/>
                <p:cNvGrpSpPr/>
                <p:nvPr/>
              </p:nvGrpSpPr>
              <p:grpSpPr>
                <a:xfrm>
                  <a:off x="2031926" y="1992922"/>
                  <a:ext cx="6705392" cy="3214077"/>
                  <a:chOff x="457200" y="1637324"/>
                  <a:chExt cx="8471878" cy="3804138"/>
                </a:xfrm>
              </p:grpSpPr>
              <p:grpSp>
                <p:nvGrpSpPr>
                  <p:cNvPr id="43" name="Group 42"/>
                  <p:cNvGrpSpPr/>
                  <p:nvPr/>
                </p:nvGrpSpPr>
                <p:grpSpPr>
                  <a:xfrm>
                    <a:off x="457200" y="1637324"/>
                    <a:ext cx="8471878" cy="3804138"/>
                    <a:chOff x="457200" y="1637324"/>
                    <a:chExt cx="8471878" cy="3804138"/>
                  </a:xfrm>
                </p:grpSpPr>
                <p:sp>
                  <p:nvSpPr>
                    <p:cNvPr id="9" name="Rectangle 8"/>
                    <p:cNvSpPr/>
                    <p:nvPr/>
                  </p:nvSpPr>
                  <p:spPr>
                    <a:xfrm>
                      <a:off x="4161692" y="1637324"/>
                      <a:ext cx="2305539" cy="3804138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accent1">
                            <a:tint val="100000"/>
                            <a:shade val="100000"/>
                            <a:satMod val="130000"/>
                            <a:alpha val="20000"/>
                          </a:schemeClr>
                        </a:gs>
                        <a:gs pos="100000">
                          <a:schemeClr val="accent1">
                            <a:tint val="50000"/>
                            <a:shade val="100000"/>
                            <a:satMod val="350000"/>
                            <a:alpha val="20000"/>
                          </a:schemeClr>
                        </a:gs>
                      </a:gsLst>
                      <a:lin ang="16200000" scaled="0"/>
                      <a:tileRect/>
                    </a:gra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" name="Rectangle 9"/>
                    <p:cNvSpPr/>
                    <p:nvPr/>
                  </p:nvSpPr>
                  <p:spPr>
                    <a:xfrm>
                      <a:off x="457200" y="1637324"/>
                      <a:ext cx="1328615" cy="3804138"/>
                    </a:xfrm>
                    <a:prstGeom prst="rect">
                      <a:avLst/>
                    </a:prstGeom>
                    <a:solidFill>
                      <a:srgbClr val="F79646">
                        <a:alpha val="20000"/>
                      </a:srgbClr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" name="Rectangle 10"/>
                    <p:cNvSpPr/>
                    <p:nvPr/>
                  </p:nvSpPr>
                  <p:spPr>
                    <a:xfrm>
                      <a:off x="6827242" y="1637324"/>
                      <a:ext cx="2101836" cy="3804138"/>
                    </a:xfrm>
                    <a:prstGeom prst="rect">
                      <a:avLst/>
                    </a:prstGeom>
                    <a:solidFill>
                      <a:schemeClr val="accent3">
                        <a:alpha val="20000"/>
                      </a:schemeClr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rgbClr val="9BBB59"/>
                        </a:solidFill>
                      </a:endParaRPr>
                    </a:p>
                  </p:txBody>
                </p:sp>
                <p:pic>
                  <p:nvPicPr>
                    <p:cNvPr id="12" name="Picture 11"/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7153031" y="2795951"/>
                      <a:ext cx="1533769" cy="1533769"/>
                    </a:xfrm>
                    <a:prstGeom prst="rect">
                      <a:avLst/>
                    </a:prstGeom>
                  </p:spPr>
                </p:pic>
                <p:cxnSp>
                  <p:nvCxnSpPr>
                    <p:cNvPr id="14" name="Straight Arrow Connector 13"/>
                    <p:cNvCxnSpPr/>
                    <p:nvPr/>
                  </p:nvCxnSpPr>
                  <p:spPr>
                    <a:xfrm>
                      <a:off x="5956552" y="2544881"/>
                      <a:ext cx="1017954" cy="502139"/>
                    </a:xfrm>
                    <a:prstGeom prst="straightConnector1">
                      <a:avLst/>
                    </a:prstGeom>
                    <a:ln w="38100" cmpd="sng">
                      <a:solidFill>
                        <a:schemeClr val="tx1"/>
                      </a:solidFill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Straight Arrow Connector 14"/>
                    <p:cNvCxnSpPr/>
                    <p:nvPr/>
                  </p:nvCxnSpPr>
                  <p:spPr>
                    <a:xfrm>
                      <a:off x="5979494" y="3575539"/>
                      <a:ext cx="975473" cy="0"/>
                    </a:xfrm>
                    <a:prstGeom prst="straightConnector1">
                      <a:avLst/>
                    </a:prstGeom>
                    <a:ln w="38100" cmpd="sng">
                      <a:solidFill>
                        <a:schemeClr val="tx1"/>
                      </a:solidFill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Straight Arrow Connector 17"/>
                    <p:cNvCxnSpPr/>
                    <p:nvPr/>
                  </p:nvCxnSpPr>
                  <p:spPr>
                    <a:xfrm flipV="1">
                      <a:off x="5984409" y="4112843"/>
                      <a:ext cx="1017954" cy="433753"/>
                    </a:xfrm>
                    <a:prstGeom prst="straightConnector1">
                      <a:avLst/>
                    </a:prstGeom>
                    <a:ln w="38100" cmpd="sng">
                      <a:solidFill>
                        <a:schemeClr val="tx1"/>
                      </a:solidFill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Straight Arrow Connector 19"/>
                    <p:cNvCxnSpPr/>
                    <p:nvPr/>
                  </p:nvCxnSpPr>
                  <p:spPr>
                    <a:xfrm flipH="1" flipV="1">
                      <a:off x="5995629" y="2412507"/>
                      <a:ext cx="1006734" cy="492863"/>
                    </a:xfrm>
                    <a:prstGeom prst="straightConnector1">
                      <a:avLst/>
                    </a:prstGeom>
                    <a:ln w="38100" cmpd="sng">
                      <a:solidFill>
                        <a:schemeClr val="tx1"/>
                      </a:solidFill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Straight Arrow Connector 22"/>
                    <p:cNvCxnSpPr/>
                    <p:nvPr/>
                  </p:nvCxnSpPr>
                  <p:spPr>
                    <a:xfrm flipH="1">
                      <a:off x="5922109" y="3429970"/>
                      <a:ext cx="1032858" cy="0"/>
                    </a:xfrm>
                    <a:prstGeom prst="straightConnector1">
                      <a:avLst/>
                    </a:prstGeom>
                    <a:ln w="38100" cmpd="sng">
                      <a:solidFill>
                        <a:schemeClr val="tx1"/>
                      </a:solidFill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Arrow Connector 25"/>
                    <p:cNvCxnSpPr/>
                    <p:nvPr/>
                  </p:nvCxnSpPr>
                  <p:spPr>
                    <a:xfrm flipH="1">
                      <a:off x="5995629" y="4245704"/>
                      <a:ext cx="1006734" cy="475762"/>
                    </a:xfrm>
                    <a:prstGeom prst="straightConnector1">
                      <a:avLst/>
                    </a:prstGeom>
                    <a:ln w="38100" cmpd="sng">
                      <a:solidFill>
                        <a:schemeClr val="tx1"/>
                      </a:solidFill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Arrow Connector 29"/>
                    <p:cNvCxnSpPr/>
                    <p:nvPr/>
                  </p:nvCxnSpPr>
                  <p:spPr>
                    <a:xfrm flipV="1">
                      <a:off x="1608018" y="3575539"/>
                      <a:ext cx="676031" cy="1"/>
                    </a:xfrm>
                    <a:prstGeom prst="straightConnector1">
                      <a:avLst/>
                    </a:prstGeom>
                    <a:ln w="38100" cmpd="sng">
                      <a:solidFill>
                        <a:schemeClr val="tx1"/>
                      </a:solidFill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Arrow Connector 31"/>
                    <p:cNvCxnSpPr/>
                    <p:nvPr/>
                  </p:nvCxnSpPr>
                  <p:spPr>
                    <a:xfrm flipV="1">
                      <a:off x="3823676" y="2548787"/>
                      <a:ext cx="676031" cy="1026753"/>
                    </a:xfrm>
                    <a:prstGeom prst="straightConnector1">
                      <a:avLst/>
                    </a:prstGeom>
                    <a:ln w="38100" cmpd="sng">
                      <a:solidFill>
                        <a:schemeClr val="tx1"/>
                      </a:solidFill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Arrow Connector 33"/>
                    <p:cNvCxnSpPr/>
                    <p:nvPr/>
                  </p:nvCxnSpPr>
                  <p:spPr>
                    <a:xfrm flipV="1">
                      <a:off x="3823676" y="3575540"/>
                      <a:ext cx="676031" cy="1"/>
                    </a:xfrm>
                    <a:prstGeom prst="straightConnector1">
                      <a:avLst/>
                    </a:prstGeom>
                    <a:ln w="38100" cmpd="sng">
                      <a:solidFill>
                        <a:schemeClr val="tx1"/>
                      </a:solidFill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Arrow Connector 35"/>
                    <p:cNvCxnSpPr/>
                    <p:nvPr/>
                  </p:nvCxnSpPr>
                  <p:spPr>
                    <a:xfrm>
                      <a:off x="3823676" y="3575543"/>
                      <a:ext cx="676031" cy="971053"/>
                    </a:xfrm>
                    <a:prstGeom prst="straightConnector1">
                      <a:avLst/>
                    </a:prstGeom>
                    <a:ln w="38100" cmpd="sng">
                      <a:solidFill>
                        <a:schemeClr val="tx1"/>
                      </a:solidFill>
                      <a:tailEnd type="arrow"/>
                    </a:ln>
                    <a:effectLst/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pic>
                <p:nvPicPr>
                  <p:cNvPr id="4" name="Picture 3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457200" y="2905370"/>
                    <a:ext cx="1268046" cy="1268046"/>
                  </a:xfrm>
                  <a:prstGeom prst="rect">
                    <a:avLst/>
                  </a:prstGeom>
                </p:spPr>
              </p:pic>
              <p:pic>
                <p:nvPicPr>
                  <p:cNvPr id="5" name="Picture 4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4654062" y="1637324"/>
                    <a:ext cx="1268046" cy="1268046"/>
                  </a:xfrm>
                  <a:prstGeom prst="rect">
                    <a:avLst/>
                  </a:prstGeom>
                </p:spPr>
              </p:pic>
              <p:pic>
                <p:nvPicPr>
                  <p:cNvPr id="6" name="Picture 5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4654062" y="2905370"/>
                    <a:ext cx="1268046" cy="1268046"/>
                  </a:xfrm>
                  <a:prstGeom prst="rect">
                    <a:avLst/>
                  </a:prstGeom>
                </p:spPr>
              </p:pic>
              <p:pic>
                <p:nvPicPr>
                  <p:cNvPr id="7" name="Picture 6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4654062" y="4173416"/>
                    <a:ext cx="1268046" cy="1268046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42" name="Picture 41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-38222" y="3064281"/>
                  <a:ext cx="1205284" cy="1205284"/>
                </a:xfrm>
                <a:prstGeom prst="rect">
                  <a:avLst/>
                </a:prstGeom>
              </p:spPr>
            </p:pic>
            <p:cxnSp>
              <p:nvCxnSpPr>
                <p:cNvPr id="45" name="Straight Arrow Connector 44"/>
                <p:cNvCxnSpPr/>
                <p:nvPr/>
              </p:nvCxnSpPr>
              <p:spPr>
                <a:xfrm>
                  <a:off x="1270003" y="3630500"/>
                  <a:ext cx="816917" cy="3"/>
                </a:xfrm>
                <a:prstGeom prst="straightConnector1">
                  <a:avLst/>
                </a:prstGeom>
                <a:ln w="38100" cmpd="sng">
                  <a:solidFill>
                    <a:schemeClr val="tx1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Arrow Connector 48"/>
                <p:cNvCxnSpPr/>
                <p:nvPr/>
              </p:nvCxnSpPr>
              <p:spPr>
                <a:xfrm flipH="1">
                  <a:off x="1230927" y="3782903"/>
                  <a:ext cx="816919" cy="0"/>
                </a:xfrm>
                <a:prstGeom prst="straightConnector1">
                  <a:avLst/>
                </a:prstGeom>
                <a:ln w="38100" cmpd="sng">
                  <a:solidFill>
                    <a:schemeClr val="tx1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" name="Rectangle 55"/>
              <p:cNvSpPr/>
              <p:nvPr/>
            </p:nvSpPr>
            <p:spPr>
              <a:xfrm>
                <a:off x="1621692" y="1417638"/>
                <a:ext cx="7385539" cy="4259234"/>
              </a:xfrm>
              <a:prstGeom prst="rect">
                <a:avLst/>
              </a:prstGeom>
              <a:noFill/>
              <a:ln w="3810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1765501" y="1682346"/>
              <a:ext cx="642837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AWS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3594642" y="3609316"/>
            <a:ext cx="171715" cy="9089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31168" y="3609316"/>
            <a:ext cx="171715" cy="9089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069395" y="3609316"/>
            <a:ext cx="171715" cy="9089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313528" y="3609316"/>
            <a:ext cx="171715" cy="90890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48660" y="3499056"/>
            <a:ext cx="1200957" cy="1132434"/>
          </a:xfrm>
          <a:prstGeom prst="rect">
            <a:avLst/>
          </a:prstGeom>
          <a:solidFill>
            <a:schemeClr val="bg2">
              <a:lumMod val="90000"/>
              <a:alpha val="2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072121" y="4725400"/>
            <a:ext cx="1962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Customized Queue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26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Server Architecture</vt:lpstr>
    </vt:vector>
  </TitlesOfParts>
  <Company>Yale 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Server Architecture </dc:title>
  <dc:creator>Shantao</dc:creator>
  <cp:lastModifiedBy>Shantao</cp:lastModifiedBy>
  <cp:revision>6</cp:revision>
  <dcterms:created xsi:type="dcterms:W3CDTF">2015-08-04T22:02:13Z</dcterms:created>
  <dcterms:modified xsi:type="dcterms:W3CDTF">2015-12-10T02:40:11Z</dcterms:modified>
</cp:coreProperties>
</file>