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9"/>
  </p:notesMasterIdLst>
  <p:handoutMasterIdLst>
    <p:handoutMasterId r:id="rId10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53" d="100"/>
          <a:sy n="53" d="100"/>
        </p:scale>
        <p:origin x="-2488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printerSettings" Target="printerSettings/printerSettings1.bin"/><Relationship Id="rId12" Type="http://schemas.openxmlformats.org/officeDocument/2006/relationships/presProps" Target="presProps.xml"/><Relationship Id="rId13" Type="http://schemas.openxmlformats.org/officeDocument/2006/relationships/viewProps" Target="viewProps.xml"/><Relationship Id="rId14" Type="http://schemas.openxmlformats.org/officeDocument/2006/relationships/theme" Target="theme/theme1.xml"/><Relationship Id="rId1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notesMaster" Target="notesMasters/notesMaster1.xml"/><Relationship Id="rId10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4F9FBD-6D56-C144-8C20-DB558146A37E}" type="datetimeFigureOut">
              <a:rPr lang="en-US" smtClean="0"/>
              <a:t>12/8/15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830D1B-075E-4241-8CB4-DEB8F247F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96313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F0A127-7A7A-2B47-A5AB-DB72FA0905BE}" type="datetimeFigureOut">
              <a:rPr lang="en-US" smtClean="0"/>
              <a:t>12/8/15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3F8B03-9007-3A49-9EF5-2C19DA6F5A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62592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310A29-0860-8344-8817-312A5254F44D}" type="datetime1">
              <a:rPr lang="en-US" smtClean="0"/>
              <a:t>12/8/15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512F8-6059-3B47-90F3-61B7695945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05184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999E5B-63FF-2749-BE3A-2400F1DC53AE}" type="datetime1">
              <a:rPr lang="en-US" smtClean="0"/>
              <a:t>12/8/15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512F8-6059-3B47-90F3-61B7695945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8471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1413C7-B452-EA40-BD9B-B61ABED1C62F}" type="datetime1">
              <a:rPr lang="en-US" smtClean="0"/>
              <a:t>12/8/15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512F8-6059-3B47-90F3-61B7695945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7269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14F59-0320-0144-A006-13F4A63906BE}" type="datetime1">
              <a:rPr lang="en-US" smtClean="0"/>
              <a:t>12/8/15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512F8-6059-3B47-90F3-61B7695945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8367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C275C-B8BD-9642-9BE0-F9E5DE694C9F}" type="datetime1">
              <a:rPr lang="en-US" smtClean="0"/>
              <a:t>12/8/15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512F8-6059-3B47-90F3-61B7695945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36487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5DBA9-9AFB-5D47-8D39-F847E8EDB777}" type="datetime1">
              <a:rPr lang="en-US" smtClean="0"/>
              <a:t>12/8/15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512F8-6059-3B47-90F3-61B7695945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3263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3501F1-1BF6-E94B-A061-73CCC182C8E4}" type="datetime1">
              <a:rPr lang="en-US" smtClean="0"/>
              <a:t>12/8/15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512F8-6059-3B47-90F3-61B7695945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68457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CCDB9-BF00-E94F-BACF-FDF742B9DA9A}" type="datetime1">
              <a:rPr lang="en-US" smtClean="0"/>
              <a:t>12/8/15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512F8-6059-3B47-90F3-61B7695945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6928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263B2-2948-9E4C-9A31-18D2E92D42C8}" type="datetime1">
              <a:rPr lang="en-US" smtClean="0"/>
              <a:t>12/8/15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512F8-6059-3B47-90F3-61B7695945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0405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2AC9C0-175D-8745-8E34-E2C845654058}" type="datetime1">
              <a:rPr lang="en-US" smtClean="0"/>
              <a:t>12/8/15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512F8-6059-3B47-90F3-61B7695945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708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12BA4-A712-F940-AF18-37FB3670AA30}" type="datetime1">
              <a:rPr lang="en-US" smtClean="0"/>
              <a:t>12/8/15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512F8-6059-3B47-90F3-61B7695945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40727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AA3820-F299-6F4E-A394-7DEF26B3FC79}" type="datetime1">
              <a:rPr lang="en-US" smtClean="0"/>
              <a:t>12/8/15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4512F8-6059-3B47-90F3-61B7695945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8633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tress_FIGURE_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7200" y="1308100"/>
            <a:ext cx="3136900" cy="424180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512F8-6059-3B47-90F3-61B76959459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2665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tress_FIGURE_2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5300" y="2311400"/>
            <a:ext cx="3060700" cy="22352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512F8-6059-3B47-90F3-61B76959459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4394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GURE_3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100" y="1054100"/>
            <a:ext cx="6261100" cy="47498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512F8-6059-3B47-90F3-61B76959459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4394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GURE_4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1473200"/>
            <a:ext cx="4102100" cy="39116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512F8-6059-3B47-90F3-61B76959459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4394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tress_FIGURE_5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1790700"/>
            <a:ext cx="4102100" cy="32766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512F8-6059-3B47-90F3-61B76959459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4394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tress_FIGURE_6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5300" y="1181100"/>
            <a:ext cx="3060700" cy="44958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512F8-6059-3B47-90F3-61B76959459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4394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ABLE_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778000"/>
            <a:ext cx="8445500" cy="32893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512F8-6059-3B47-90F3-61B76959459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43949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7</Words>
  <Application>Microsoft Macintosh PowerPoint</Application>
  <PresentationFormat>On-screen Show (4:3)</PresentationFormat>
  <Paragraphs>7</Paragraphs>
  <Slides>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8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YALE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DECLAN CLARKE</dc:creator>
  <cp:lastModifiedBy>DECLAN CLARKE</cp:lastModifiedBy>
  <cp:revision>2</cp:revision>
  <dcterms:created xsi:type="dcterms:W3CDTF">2015-12-08T20:19:12Z</dcterms:created>
  <dcterms:modified xsi:type="dcterms:W3CDTF">2015-12-08T20:21:57Z</dcterms:modified>
</cp:coreProperties>
</file>