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8" r:id="rId3"/>
    <p:sldId id="277" r:id="rId4"/>
    <p:sldId id="265" r:id="rId5"/>
    <p:sldId id="286" r:id="rId6"/>
    <p:sldId id="289" r:id="rId7"/>
    <p:sldId id="287" r:id="rId8"/>
    <p:sldId id="269" r:id="rId9"/>
    <p:sldId id="270" r:id="rId10"/>
    <p:sldId id="278" r:id="rId11"/>
    <p:sldId id="279" r:id="rId12"/>
    <p:sldId id="290" r:id="rId13"/>
    <p:sldId id="291" r:id="rId14"/>
    <p:sldId id="259" r:id="rId15"/>
    <p:sldId id="260" r:id="rId16"/>
    <p:sldId id="281" r:id="rId17"/>
    <p:sldId id="280" r:id="rId18"/>
    <p:sldId id="282" r:id="rId19"/>
    <p:sldId id="293" r:id="rId20"/>
    <p:sldId id="295" r:id="rId21"/>
    <p:sldId id="292" r:id="rId22"/>
    <p:sldId id="297" r:id="rId23"/>
    <p:sldId id="296" r:id="rId24"/>
    <p:sldId id="298" r:id="rId25"/>
    <p:sldId id="299" r:id="rId26"/>
    <p:sldId id="29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4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3660C-9FB3-4EA5-B276-2DE85F82C7AC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15AB-0FA5-42B6-9529-B175EC7E0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91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3660C-9FB3-4EA5-B276-2DE85F82C7AC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15AB-0FA5-42B6-9529-B175EC7E0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821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3660C-9FB3-4EA5-B276-2DE85F82C7AC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15AB-0FA5-42B6-9529-B175EC7E0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26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3660C-9FB3-4EA5-B276-2DE85F82C7AC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15AB-0FA5-42B6-9529-B175EC7E0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83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3660C-9FB3-4EA5-B276-2DE85F82C7AC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15AB-0FA5-42B6-9529-B175EC7E0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09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3660C-9FB3-4EA5-B276-2DE85F82C7AC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15AB-0FA5-42B6-9529-B175EC7E0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486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3660C-9FB3-4EA5-B276-2DE85F82C7AC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15AB-0FA5-42B6-9529-B175EC7E0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88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3660C-9FB3-4EA5-B276-2DE85F82C7AC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15AB-0FA5-42B6-9529-B175EC7E0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13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3660C-9FB3-4EA5-B276-2DE85F82C7AC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15AB-0FA5-42B6-9529-B175EC7E0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42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3660C-9FB3-4EA5-B276-2DE85F82C7AC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15AB-0FA5-42B6-9529-B175EC7E0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49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3660C-9FB3-4EA5-B276-2DE85F82C7AC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15AB-0FA5-42B6-9529-B175EC7E0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19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3660C-9FB3-4EA5-B276-2DE85F82C7AC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C15AB-0FA5-42B6-9529-B175EC7E0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56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600" y="0"/>
            <a:ext cx="5298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401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830" y="826532"/>
            <a:ext cx="9970481" cy="501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904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128" y="0"/>
            <a:ext cx="7543815" cy="675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853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1319" t="24074" r="11944" b="17160"/>
          <a:stretch/>
        </p:blipFill>
        <p:spPr>
          <a:xfrm>
            <a:off x="152400" y="148416"/>
            <a:ext cx="10363200" cy="640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93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9861" t="22099" r="12153" b="14691"/>
          <a:stretch/>
        </p:blipFill>
        <p:spPr>
          <a:xfrm>
            <a:off x="762000" y="218453"/>
            <a:ext cx="10452100" cy="663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529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Supp</a:t>
            </a:r>
            <a:r>
              <a:rPr lang="en-US" dirty="0" smtClean="0"/>
              <a:t> Table 1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10668"/>
            <a:ext cx="11067821" cy="5224603"/>
          </a:xfrm>
        </p:spPr>
      </p:pic>
    </p:spTree>
    <p:extLst>
      <p:ext uri="{BB962C8B-B14F-4D97-AF65-F5344CB8AC3E}">
        <p14:creationId xmlns:p14="http://schemas.microsoft.com/office/powerpoint/2010/main" val="45709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Supp</a:t>
            </a:r>
            <a:r>
              <a:rPr lang="en-US" dirty="0" smtClean="0"/>
              <a:t> Table 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196581"/>
            <a:ext cx="10372763" cy="2079584"/>
          </a:xfrm>
        </p:spPr>
      </p:pic>
    </p:spTree>
    <p:extLst>
      <p:ext uri="{BB962C8B-B14F-4D97-AF65-F5344CB8AC3E}">
        <p14:creationId xmlns:p14="http://schemas.microsoft.com/office/powerpoint/2010/main" val="11198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Supp</a:t>
            </a:r>
            <a:r>
              <a:rPr lang="en-US" dirty="0" smtClean="0"/>
              <a:t> Table 3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938" y="2178555"/>
            <a:ext cx="7722123" cy="250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988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Supp</a:t>
            </a:r>
            <a:r>
              <a:rPr lang="en-US" dirty="0" smtClean="0"/>
              <a:t> Table 4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664" y="2782853"/>
            <a:ext cx="7534671" cy="2436881"/>
          </a:xfrm>
        </p:spPr>
      </p:pic>
    </p:spTree>
    <p:extLst>
      <p:ext uri="{BB962C8B-B14F-4D97-AF65-F5344CB8AC3E}">
        <p14:creationId xmlns:p14="http://schemas.microsoft.com/office/powerpoint/2010/main" val="1649197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Supp</a:t>
            </a:r>
            <a:r>
              <a:rPr lang="en-US" dirty="0" smtClean="0"/>
              <a:t> Table 5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06" y="2196843"/>
            <a:ext cx="7776987" cy="246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633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Supp</a:t>
            </a:r>
            <a:r>
              <a:rPr lang="en-US" dirty="0" smtClean="0"/>
              <a:t> file 1 – 708 categories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9829" b="7831"/>
          <a:stretch/>
        </p:blipFill>
        <p:spPr>
          <a:xfrm>
            <a:off x="1125070" y="1428843"/>
            <a:ext cx="9336742" cy="482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261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883" y="0"/>
            <a:ext cx="68822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9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Supp</a:t>
            </a:r>
            <a:r>
              <a:rPr lang="en-US" dirty="0" smtClean="0"/>
              <a:t> file 2 – 20k genes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0426" b="7666"/>
          <a:stretch/>
        </p:blipFill>
        <p:spPr>
          <a:xfrm>
            <a:off x="1241612" y="1484499"/>
            <a:ext cx="9453282" cy="495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8989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2687"/>
          </a:xfrm>
        </p:spPr>
        <p:txBody>
          <a:bodyPr/>
          <a:lstStyle/>
          <a:p>
            <a:r>
              <a:rPr lang="en-US" dirty="0" err="1" smtClean="0"/>
              <a:t>Supp</a:t>
            </a:r>
            <a:r>
              <a:rPr lang="en-US" dirty="0" smtClean="0"/>
              <a:t> file 3 – 40 TFs TFBS in promoters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9829" b="6551"/>
          <a:stretch/>
        </p:blipFill>
        <p:spPr>
          <a:xfrm>
            <a:off x="1743633" y="1554350"/>
            <a:ext cx="8969189" cy="469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3642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Supp</a:t>
            </a:r>
            <a:r>
              <a:rPr lang="en-US" dirty="0" smtClean="0"/>
              <a:t> file 4 – motif disrupting ASB SNVs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9829" b="9485"/>
          <a:stretch/>
        </p:blipFill>
        <p:spPr>
          <a:xfrm>
            <a:off x="1378323" y="1554350"/>
            <a:ext cx="9435353" cy="478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517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Supp</a:t>
            </a:r>
            <a:r>
              <a:rPr lang="en-US" dirty="0" smtClean="0"/>
              <a:t> file 5 – pseudo code for bisection method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279" b="9788"/>
          <a:stretch/>
        </p:blipFill>
        <p:spPr>
          <a:xfrm>
            <a:off x="1945341" y="1760539"/>
            <a:ext cx="9134340" cy="475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1650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Supp</a:t>
            </a:r>
            <a:r>
              <a:rPr lang="en-US" dirty="0" smtClean="0"/>
              <a:t> file 6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8721" b="5242"/>
          <a:stretch/>
        </p:blipFill>
        <p:spPr>
          <a:xfrm>
            <a:off x="1801904" y="1690688"/>
            <a:ext cx="9305367" cy="483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6493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Supp</a:t>
            </a:r>
            <a:r>
              <a:rPr lang="en-US" dirty="0" smtClean="0"/>
              <a:t> file 7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780"/>
          <a:stretch/>
        </p:blipFill>
        <p:spPr>
          <a:xfrm>
            <a:off x="1394426" y="1476002"/>
            <a:ext cx="8843268" cy="473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0801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Alleledb.gersteinlab.org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Online</a:t>
            </a:r>
          </a:p>
          <a:p>
            <a:r>
              <a:rPr lang="en-US" dirty="0" smtClean="0"/>
              <a:t>Downloads </a:t>
            </a:r>
            <a:br>
              <a:rPr lang="en-US" dirty="0" smtClean="0"/>
            </a:br>
            <a:r>
              <a:rPr lang="en-US" dirty="0" smtClean="0"/>
              <a:t>--peaks</a:t>
            </a:r>
            <a:br>
              <a:rPr lang="en-US" dirty="0" smtClean="0"/>
            </a:br>
            <a:r>
              <a:rPr lang="en-US" smtClean="0"/>
              <a:t>--supplementary files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094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614" y="375122"/>
            <a:ext cx="8967045" cy="586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128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553" y="138186"/>
            <a:ext cx="6552880" cy="6465721"/>
          </a:xfrm>
        </p:spPr>
      </p:pic>
    </p:spTree>
    <p:extLst>
      <p:ext uri="{BB962C8B-B14F-4D97-AF65-F5344CB8AC3E}">
        <p14:creationId xmlns:p14="http://schemas.microsoft.com/office/powerpoint/2010/main" val="109485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348" y="0"/>
            <a:ext cx="7562103" cy="670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458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469" y="735369"/>
            <a:ext cx="7786131" cy="545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83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215" y="0"/>
            <a:ext cx="7562103" cy="67071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1452" y="0"/>
            <a:ext cx="7562103" cy="670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860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481" y="0"/>
            <a:ext cx="5679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903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40" y="556121"/>
            <a:ext cx="10135907" cy="579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05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17659</TotalTime>
  <Words>62</Words>
  <Application>Microsoft Office PowerPoint</Application>
  <PresentationFormat>Widescreen</PresentationFormat>
  <Paragraphs>15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Supp Table 1</vt:lpstr>
      <vt:lpstr>Supp Table 2</vt:lpstr>
      <vt:lpstr>Supp Table 3</vt:lpstr>
      <vt:lpstr>Supp Table 4</vt:lpstr>
      <vt:lpstr>Supp Table 5</vt:lpstr>
      <vt:lpstr>Supp file 1 – 708 categories</vt:lpstr>
      <vt:lpstr>Supp file 2 – 20k genes </vt:lpstr>
      <vt:lpstr>Supp file 3 – 40 TFs TFBS in promoters</vt:lpstr>
      <vt:lpstr>Supp file 4 – motif disrupting ASB SNVs</vt:lpstr>
      <vt:lpstr>Supp file 5 – pseudo code for bisection method</vt:lpstr>
      <vt:lpstr>Supp file 6</vt:lpstr>
      <vt:lpstr>Supp file 7</vt:lpstr>
      <vt:lpstr>Alleledb.gersteinlab.org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Jieming Chen</dc:creator>
  <cp:lastModifiedBy>Jieming Chen</cp:lastModifiedBy>
  <cp:revision>104</cp:revision>
  <dcterms:created xsi:type="dcterms:W3CDTF">2015-11-10T23:05:30Z</dcterms:created>
  <dcterms:modified xsi:type="dcterms:W3CDTF">2015-12-01T15:24:38Z</dcterms:modified>
</cp:coreProperties>
</file>