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7" r:id="rId5"/>
    <p:sldId id="265" r:id="rId6"/>
    <p:sldId id="286" r:id="rId7"/>
    <p:sldId id="283" r:id="rId8"/>
    <p:sldId id="289" r:id="rId9"/>
    <p:sldId id="287" r:id="rId10"/>
    <p:sldId id="284" r:id="rId11"/>
    <p:sldId id="269" r:id="rId12"/>
    <p:sldId id="270" r:id="rId13"/>
    <p:sldId id="278" r:id="rId14"/>
    <p:sldId id="279" r:id="rId15"/>
    <p:sldId id="274" r:id="rId16"/>
    <p:sldId id="290" r:id="rId17"/>
    <p:sldId id="291" r:id="rId18"/>
    <p:sldId id="259" r:id="rId19"/>
    <p:sldId id="260" r:id="rId20"/>
    <p:sldId id="281" r:id="rId21"/>
    <p:sldId id="280" r:id="rId22"/>
    <p:sldId id="282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2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660C-9FB3-4EA5-B276-2DE85F82C7AC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15AB-0FA5-42B6-9529-B175EC7E0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AlleleDB</a:t>
            </a:r>
            <a:r>
              <a:rPr lang="en-US" dirty="0" smtClean="0"/>
              <a:t> submission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Allele</a:t>
            </a:r>
          </a:p>
          <a:p>
            <a:r>
              <a:rPr lang="en-US" dirty="0" smtClean="0"/>
              <a:t>Jieming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00" y="75431"/>
            <a:ext cx="6674069" cy="6707137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79" y="825500"/>
            <a:ext cx="5848508" cy="5957068"/>
          </a:xfr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7" b="35177"/>
          <a:stretch/>
        </p:blipFill>
        <p:spPr>
          <a:xfrm>
            <a:off x="6200479" y="4343400"/>
            <a:ext cx="5848508" cy="342900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8" b="71420"/>
          <a:stretch/>
        </p:blipFill>
        <p:spPr>
          <a:xfrm>
            <a:off x="6200479" y="2159000"/>
            <a:ext cx="5848508" cy="368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1" b="63254"/>
          <a:stretch/>
        </p:blipFill>
        <p:spPr>
          <a:xfrm>
            <a:off x="-222900" y="2044700"/>
            <a:ext cx="6674069" cy="495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4" b="31062"/>
          <a:stretch/>
        </p:blipFill>
        <p:spPr>
          <a:xfrm>
            <a:off x="-222900" y="4406900"/>
            <a:ext cx="6674069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6" b="6839"/>
          <a:stretch/>
        </p:blipFill>
        <p:spPr>
          <a:xfrm>
            <a:off x="-222900" y="5867399"/>
            <a:ext cx="6674069" cy="469901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4" b="7568"/>
          <a:stretch/>
        </p:blipFill>
        <p:spPr>
          <a:xfrm>
            <a:off x="6200479" y="5854700"/>
            <a:ext cx="584850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81" y="0"/>
            <a:ext cx="567938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0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0" y="556121"/>
            <a:ext cx="10135907" cy="57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0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30" y="826532"/>
            <a:ext cx="9970481" cy="50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4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18" y="46616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28" y="0"/>
            <a:ext cx="7543815" cy="67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5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319" t="24074" r="11944" b="17160"/>
          <a:stretch/>
        </p:blipFill>
        <p:spPr>
          <a:xfrm>
            <a:off x="0" y="1169646"/>
            <a:ext cx="6163236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18" y="46616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861" t="22099" r="12153" b="14691"/>
          <a:stretch/>
        </p:blipFill>
        <p:spPr>
          <a:xfrm>
            <a:off x="6070600" y="1229196"/>
            <a:ext cx="6121400" cy="38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319" t="24074" r="11944" b="17160"/>
          <a:stretch/>
        </p:blipFill>
        <p:spPr>
          <a:xfrm>
            <a:off x="152400" y="148416"/>
            <a:ext cx="10363200" cy="64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3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861" t="22099" r="12153" b="14691"/>
          <a:stretch/>
        </p:blipFill>
        <p:spPr>
          <a:xfrm>
            <a:off x="762000" y="218453"/>
            <a:ext cx="10452100" cy="66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9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0668"/>
            <a:ext cx="11067821" cy="5224603"/>
          </a:xfrm>
        </p:spPr>
      </p:pic>
      <p:sp>
        <p:nvSpPr>
          <p:cNvPr id="4" name="TextBox 3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96581"/>
            <a:ext cx="10372763" cy="2079584"/>
          </a:xfrm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00" y="0"/>
            <a:ext cx="52987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1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38" y="2178555"/>
            <a:ext cx="7722123" cy="25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8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64" y="2782853"/>
            <a:ext cx="7534671" cy="2436881"/>
          </a:xfrm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9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Supp</a:t>
            </a:r>
            <a:r>
              <a:rPr lang="en-US" dirty="0" smtClean="0"/>
              <a:t> Table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14" y="1690688"/>
            <a:ext cx="7744983" cy="3017526"/>
          </a:xfrm>
        </p:spPr>
      </p:pic>
    </p:spTree>
    <p:extLst>
      <p:ext uri="{BB962C8B-B14F-4D97-AF65-F5344CB8AC3E}">
        <p14:creationId xmlns:p14="http://schemas.microsoft.com/office/powerpoint/2010/main" val="1551633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Things to 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Supplementary files 1-7</a:t>
            </a:r>
          </a:p>
          <a:p>
            <a:r>
              <a:rPr lang="en-US" dirty="0" smtClean="0"/>
              <a:t>Set up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4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83" y="0"/>
            <a:ext cx="68822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14" y="375122"/>
            <a:ext cx="8967045" cy="5867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2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78623" cy="1325563"/>
          </a:xfrm>
        </p:spPr>
        <p:txBody>
          <a:bodyPr/>
          <a:lstStyle/>
          <a:p>
            <a:r>
              <a:rPr lang="en-US" dirty="0" smtClean="0"/>
              <a:t>Database visual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03" y="89647"/>
            <a:ext cx="6714843" cy="6678016"/>
          </a:xfrm>
        </p:spPr>
      </p:pic>
    </p:spTree>
    <p:extLst>
      <p:ext uri="{BB962C8B-B14F-4D97-AF65-F5344CB8AC3E}">
        <p14:creationId xmlns:p14="http://schemas.microsoft.com/office/powerpoint/2010/main" val="10948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8" y="0"/>
            <a:ext cx="7562103" cy="670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5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51" y="52181"/>
            <a:ext cx="6432597" cy="67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7" b="31261"/>
          <a:stretch/>
        </p:blipFill>
        <p:spPr>
          <a:xfrm>
            <a:off x="-221651" y="3721099"/>
            <a:ext cx="6432597" cy="939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011799" y="555566"/>
            <a:ext cx="6192964" cy="6203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0617" b="34030"/>
          <a:stretch/>
        </p:blipFill>
        <p:spPr>
          <a:xfrm>
            <a:off x="6011799" y="3670300"/>
            <a:ext cx="619296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9" y="735369"/>
            <a:ext cx="7786131" cy="545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8" y="0"/>
            <a:ext cx="7562103" cy="670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60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10482</TotalTime>
  <Words>47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New AlleleDB submission</vt:lpstr>
      <vt:lpstr>PowerPoint Presentation</vt:lpstr>
      <vt:lpstr>PowerPoint Presentation</vt:lpstr>
      <vt:lpstr>PowerPoint Presentation</vt:lpstr>
      <vt:lpstr>Database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 table 1</vt:lpstr>
      <vt:lpstr>Supp Table 2</vt:lpstr>
      <vt:lpstr>Supp Table 3</vt:lpstr>
      <vt:lpstr>Supp Table 4</vt:lpstr>
      <vt:lpstr>Supp Table 5</vt:lpstr>
      <vt:lpstr>Remaining Things to do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78</cp:revision>
  <dcterms:created xsi:type="dcterms:W3CDTF">2015-11-10T23:05:30Z</dcterms:created>
  <dcterms:modified xsi:type="dcterms:W3CDTF">2015-11-26T05:06:10Z</dcterms:modified>
</cp:coreProperties>
</file>