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75" r:id="rId6"/>
    <p:sldId id="258" r:id="rId7"/>
    <p:sldId id="277" r:id="rId8"/>
    <p:sldId id="276" r:id="rId9"/>
    <p:sldId id="265" r:id="rId10"/>
    <p:sldId id="283" r:id="rId11"/>
    <p:sldId id="284" r:id="rId12"/>
    <p:sldId id="278" r:id="rId13"/>
    <p:sldId id="279" r:id="rId14"/>
    <p:sldId id="259" r:id="rId15"/>
    <p:sldId id="260" r:id="rId16"/>
    <p:sldId id="281" r:id="rId17"/>
    <p:sldId id="280" r:id="rId18"/>
    <p:sldId id="282" r:id="rId19"/>
    <p:sldId id="285" r:id="rId20"/>
    <p:sldId id="267" r:id="rId21"/>
    <p:sldId id="274" r:id="rId22"/>
    <p:sldId id="269" r:id="rId23"/>
    <p:sldId id="270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2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660C-9FB3-4EA5-B276-2DE85F82C7AC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AlleleDB</a:t>
            </a:r>
            <a:r>
              <a:rPr lang="en-US" dirty="0" smtClean="0"/>
              <a:t> 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Allele</a:t>
            </a:r>
          </a:p>
          <a:p>
            <a:r>
              <a:rPr lang="en-US" dirty="0" smtClean="0"/>
              <a:t>Jieming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48" y="75431"/>
            <a:ext cx="7562103" cy="6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48" y="75431"/>
            <a:ext cx="7562103" cy="6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1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8" y="869576"/>
            <a:ext cx="9571591" cy="48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92" y="52571"/>
            <a:ext cx="7543815" cy="67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5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668"/>
            <a:ext cx="11067821" cy="5224603"/>
          </a:xfrm>
        </p:spPr>
      </p:pic>
    </p:spTree>
    <p:extLst>
      <p:ext uri="{BB962C8B-B14F-4D97-AF65-F5344CB8AC3E}">
        <p14:creationId xmlns:p14="http://schemas.microsoft.com/office/powerpoint/2010/main" val="4570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96581"/>
            <a:ext cx="10372763" cy="2079584"/>
          </a:xfrm>
        </p:spPr>
      </p:pic>
    </p:spTree>
    <p:extLst>
      <p:ext uri="{BB962C8B-B14F-4D97-AF65-F5344CB8AC3E}">
        <p14:creationId xmlns:p14="http://schemas.microsoft.com/office/powerpoint/2010/main" val="1119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38" y="2750849"/>
            <a:ext cx="7722123" cy="2500889"/>
          </a:xfrm>
        </p:spPr>
      </p:pic>
    </p:spTree>
    <p:extLst>
      <p:ext uri="{BB962C8B-B14F-4D97-AF65-F5344CB8AC3E}">
        <p14:creationId xmlns:p14="http://schemas.microsoft.com/office/powerpoint/2010/main" val="320898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64" y="2782853"/>
            <a:ext cx="7534671" cy="2436881"/>
          </a:xfrm>
        </p:spPr>
      </p:pic>
    </p:spTree>
    <p:extLst>
      <p:ext uri="{BB962C8B-B14F-4D97-AF65-F5344CB8AC3E}">
        <p14:creationId xmlns:p14="http://schemas.microsoft.com/office/powerpoint/2010/main" val="164919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08" y="2492531"/>
            <a:ext cx="7744983" cy="3017526"/>
          </a:xfrm>
        </p:spPr>
      </p:pic>
    </p:spTree>
    <p:extLst>
      <p:ext uri="{BB962C8B-B14F-4D97-AF65-F5344CB8AC3E}">
        <p14:creationId xmlns:p14="http://schemas.microsoft.com/office/powerpoint/2010/main" val="155163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 not updated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6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529"/>
            <a:ext cx="10515600" cy="478743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AlleleDB</a:t>
            </a:r>
            <a:r>
              <a:rPr lang="en-US" dirty="0" smtClean="0"/>
              <a:t> pipeline</a:t>
            </a:r>
          </a:p>
          <a:p>
            <a:pPr>
              <a:buFontTx/>
              <a:buChar char="-"/>
            </a:pPr>
            <a:r>
              <a:rPr lang="en-US" dirty="0" smtClean="0"/>
              <a:t>Current pipeline</a:t>
            </a:r>
          </a:p>
          <a:p>
            <a:pPr>
              <a:buFontTx/>
              <a:buChar char="-"/>
            </a:pPr>
            <a:r>
              <a:rPr lang="en-US" dirty="0" smtClean="0"/>
              <a:t>Arif, Rob and Timur helping me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Response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Manuscript </a:t>
            </a:r>
          </a:p>
          <a:p>
            <a:pPr>
              <a:buFontTx/>
              <a:buChar char="-"/>
            </a:pPr>
            <a:r>
              <a:rPr lang="en-US" dirty="0" smtClean="0"/>
              <a:t>Figures 1 and 2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Figures 3-6 and main table require results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Supp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Figures 1-5 require results</a:t>
            </a:r>
          </a:p>
          <a:p>
            <a:pPr>
              <a:buFontTx/>
              <a:buChar char="-"/>
            </a:pPr>
            <a:r>
              <a:rPr lang="en-US" dirty="0" err="1" smtClean="0"/>
              <a:t>Supp</a:t>
            </a:r>
            <a:r>
              <a:rPr lang="en-US" dirty="0" smtClean="0"/>
              <a:t> tables 1 and 2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Supp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table 3 require results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Supp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files 1-4,6,7 require results</a:t>
            </a:r>
          </a:p>
          <a:p>
            <a:pPr>
              <a:buFontTx/>
              <a:buChar char="-"/>
            </a:pPr>
            <a:r>
              <a:rPr lang="en-US" dirty="0" err="1" smtClean="0"/>
              <a:t>Supp</a:t>
            </a:r>
            <a:r>
              <a:rPr lang="en-US" dirty="0" smtClean="0"/>
              <a:t> file 5 (pseudo code for bisection method)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Website</a:t>
            </a:r>
          </a:p>
          <a:p>
            <a:pPr>
              <a:buFontTx/>
              <a:buChar char="-"/>
            </a:pPr>
            <a:r>
              <a:rPr lang="en-US" dirty="0" smtClean="0"/>
              <a:t>include </a:t>
            </a:r>
            <a:r>
              <a:rPr lang="en-US" dirty="0" err="1" smtClean="0"/>
              <a:t>AlleleDB</a:t>
            </a:r>
            <a:r>
              <a:rPr lang="en-US" dirty="0" smtClean="0"/>
              <a:t> tool</a:t>
            </a:r>
          </a:p>
          <a:p>
            <a:pPr>
              <a:buFontTx/>
              <a:buChar char="-"/>
            </a:pPr>
            <a:r>
              <a:rPr lang="en-US" dirty="0" smtClean="0"/>
              <a:t>Personal genome peaks</a:t>
            </a:r>
          </a:p>
        </p:txBody>
      </p:sp>
    </p:spTree>
    <p:extLst>
      <p:ext uri="{BB962C8B-B14F-4D97-AF65-F5344CB8AC3E}">
        <p14:creationId xmlns:p14="http://schemas.microsoft.com/office/powerpoint/2010/main" val="20007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Freq</a:t>
            </a:r>
            <a:r>
              <a:rPr lang="en-US" dirty="0" smtClean="0"/>
              <a:t> spectra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86" y="1825625"/>
            <a:ext cx="6201628" cy="4351338"/>
          </a:xfrm>
        </p:spPr>
      </p:pic>
    </p:spTree>
    <p:extLst>
      <p:ext uri="{BB962C8B-B14F-4D97-AF65-F5344CB8AC3E}">
        <p14:creationId xmlns:p14="http://schemas.microsoft.com/office/powerpoint/2010/main" val="1319413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29" y="503996"/>
            <a:ext cx="4667869" cy="5672967"/>
          </a:xfrm>
        </p:spPr>
      </p:pic>
    </p:spTree>
    <p:extLst>
      <p:ext uri="{BB962C8B-B14F-4D97-AF65-F5344CB8AC3E}">
        <p14:creationId xmlns:p14="http://schemas.microsoft.com/office/powerpoint/2010/main" val="315134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58" y="1825625"/>
            <a:ext cx="4228283" cy="4351338"/>
          </a:xfrm>
        </p:spPr>
      </p:pic>
    </p:spTree>
    <p:extLst>
      <p:ext uri="{BB962C8B-B14F-4D97-AF65-F5344CB8AC3E}">
        <p14:creationId xmlns:p14="http://schemas.microsoft.com/office/powerpoint/2010/main" val="138190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88" y="1983685"/>
            <a:ext cx="7546224" cy="4035218"/>
          </a:xfrm>
        </p:spPr>
      </p:pic>
    </p:spTree>
    <p:extLst>
      <p:ext uri="{BB962C8B-B14F-4D97-AF65-F5344CB8AC3E}">
        <p14:creationId xmlns:p14="http://schemas.microsoft.com/office/powerpoint/2010/main" val="114440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to editor for extension of deadline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204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AlleleDB</a:t>
            </a:r>
            <a:r>
              <a:rPr lang="en-US" sz="3200" dirty="0" smtClean="0"/>
              <a:t> ‘ambiguous mapping </a:t>
            </a:r>
            <a:r>
              <a:rPr lang="en-US" sz="3200" dirty="0" err="1" smtClean="0"/>
              <a:t>bias’</a:t>
            </a:r>
            <a:r>
              <a:rPr lang="en-US" sz="3200" dirty="0" smtClean="0"/>
              <a:t> module (3)</a:t>
            </a:r>
            <a:br>
              <a:rPr lang="en-US" sz="3200" dirty="0" smtClean="0"/>
            </a:br>
            <a:r>
              <a:rPr lang="en-US" sz="3200" dirty="0" smtClean="0"/>
              <a:t>--considerably more efficient now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305"/>
            <a:ext cx="10515600" cy="55132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8 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1-alignment-kasowski_SA1_NA10847</a:t>
            </a:r>
            <a:br>
              <a:rPr lang="en-US" dirty="0" smtClean="0"/>
            </a:br>
            <a:r>
              <a:rPr lang="en-US" dirty="0" smtClean="0"/>
              <a:t>--INPUT: *.fastq.gz; OUTPUT: bowtie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2-map.back.ref-kasowski_SA1_NA10847:</a:t>
            </a:r>
            <a:br>
              <a:rPr lang="en-US" dirty="0" smtClean="0"/>
            </a:br>
            <a:r>
              <a:rPr lang="en-US" dirty="0" smtClean="0"/>
              <a:t>--INPUT: (1) OUTPUT, 2ref.chain files; OUTPUT: BED files of reads in reference coordinates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3-intersectBed-kasowski_SA1_NA10847:</a:t>
            </a:r>
            <a:br>
              <a:rPr lang="en-US" dirty="0" smtClean="0"/>
            </a:br>
            <a:r>
              <a:rPr lang="en-US" dirty="0" smtClean="0"/>
              <a:t>--INPUT: (2) OUTPUT, het </a:t>
            </a:r>
            <a:r>
              <a:rPr lang="en-US" dirty="0" err="1" smtClean="0"/>
              <a:t>snp</a:t>
            </a:r>
            <a:r>
              <a:rPr lang="en-US" dirty="0" smtClean="0"/>
              <a:t> file; OUTPUT: which read has SNVs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4-flip-kasowski_SA1_NA10847:</a:t>
            </a:r>
            <a:br>
              <a:rPr lang="en-US" dirty="0" smtClean="0"/>
            </a:br>
            <a:r>
              <a:rPr lang="en-US" dirty="0" smtClean="0"/>
              <a:t>--INPUT: (3) OUTPUT; OUTPUT: </a:t>
            </a:r>
            <a:r>
              <a:rPr lang="en-US" dirty="0" err="1" smtClean="0"/>
              <a:t>fastq</a:t>
            </a:r>
            <a:r>
              <a:rPr lang="en-US" dirty="0" smtClean="0"/>
              <a:t> files of simulated flipped reads that overlap &gt;1 </a:t>
            </a:r>
            <a:r>
              <a:rPr lang="en-US" dirty="0" err="1" smtClean="0"/>
              <a:t>hetSNVs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5-alignment2-kasowski_SA1_NA10847:</a:t>
            </a:r>
            <a:br>
              <a:rPr lang="en-US" dirty="0" smtClean="0"/>
            </a:br>
            <a:r>
              <a:rPr lang="en-US" dirty="0" smtClean="0"/>
              <a:t>--INPUT: (4) OUTPUT, ; OUTPUT: aligned, unaligned, multi Bowtie1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6-unaligned-kasowski_SA1_NA10847:</a:t>
            </a:r>
            <a:br>
              <a:rPr lang="en-US" dirty="0" smtClean="0"/>
            </a:br>
            <a:r>
              <a:rPr lang="en-US" dirty="0" smtClean="0"/>
              <a:t>--INPUT: (5); OUTPUT: BED of unaligned 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7-multi-kasowski_SA1_NA10847:</a:t>
            </a:r>
            <a:br>
              <a:rPr lang="en-US" dirty="0" smtClean="0"/>
            </a:br>
            <a:r>
              <a:rPr lang="en-US" dirty="0" smtClean="0"/>
              <a:t>--INPUT: (5); OUTPUT: BED of multi 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reads from aligned read pile from (1)</a:t>
            </a:r>
            <a:br>
              <a:rPr lang="en-US" dirty="0" smtClean="0"/>
            </a:br>
            <a:r>
              <a:rPr lang="en-US" dirty="0" smtClean="0"/>
              <a:t>--this section filters</a:t>
            </a:r>
            <a:br>
              <a:rPr lang="en-US" dirty="0" smtClean="0"/>
            </a:br>
            <a:r>
              <a:rPr lang="en-US" dirty="0" smtClean="0"/>
              <a:t>a) reads overlapping SNVs that are tri/</a:t>
            </a:r>
            <a:r>
              <a:rPr lang="en-US" dirty="0" err="1" smtClean="0"/>
              <a:t>quadallelic</a:t>
            </a:r>
            <a:r>
              <a:rPr lang="en-US" dirty="0" smtClean="0"/>
              <a:t>, or</a:t>
            </a:r>
            <a:br>
              <a:rPr lang="en-US" dirty="0" smtClean="0"/>
            </a:br>
            <a:r>
              <a:rPr lang="en-US" dirty="0" smtClean="0"/>
              <a:t>b) reads that overlap &gt;=5 SNVs</a:t>
            </a:r>
            <a:br>
              <a:rPr lang="en-US" dirty="0" smtClean="0"/>
            </a:br>
            <a:r>
              <a:rPr lang="en-US" dirty="0" smtClean="0"/>
              <a:t>c) reads that do not map to same location (+- 10bp) on both parental genomes</a:t>
            </a:r>
            <a:br>
              <a:rPr lang="en-US" dirty="0" smtClean="0"/>
            </a:br>
            <a:r>
              <a:rPr lang="en-US" dirty="0" smtClean="0"/>
              <a:t>--Run </a:t>
            </a:r>
            <a:r>
              <a:rPr lang="en-US" dirty="0" err="1" smtClean="0"/>
              <a:t>AlleleSeq</a:t>
            </a:r>
            <a:r>
              <a:rPr lang="en-US" dirty="0" smtClean="0"/>
              <a:t> with </a:t>
            </a:r>
            <a:r>
              <a:rPr lang="en-US" dirty="0" err="1" smtClean="0"/>
              <a:t>betabinomial</a:t>
            </a:r>
            <a:r>
              <a:rPr lang="en-US" dirty="0" smtClean="0"/>
              <a:t> </a:t>
            </a:r>
            <a:r>
              <a:rPr lang="en-US" dirty="0" err="1" smtClean="0"/>
              <a:t>calc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8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12" y="0"/>
            <a:ext cx="529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17" y="0"/>
            <a:ext cx="529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0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07" y="0"/>
            <a:ext cx="6882232" cy="6858000"/>
          </a:xfrm>
        </p:spPr>
      </p:pic>
    </p:spTree>
    <p:extLst>
      <p:ext uri="{BB962C8B-B14F-4D97-AF65-F5344CB8AC3E}">
        <p14:creationId xmlns:p14="http://schemas.microsoft.com/office/powerpoint/2010/main" val="30540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6" y="215153"/>
            <a:ext cx="9474256" cy="61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2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0265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78623" cy="1325563"/>
          </a:xfrm>
        </p:spPr>
        <p:txBody>
          <a:bodyPr/>
          <a:lstStyle/>
          <a:p>
            <a:r>
              <a:rPr lang="en-US" dirty="0" smtClean="0"/>
              <a:t>Database visual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03" y="89647"/>
            <a:ext cx="6714843" cy="6678016"/>
          </a:xfrm>
        </p:spPr>
      </p:pic>
    </p:spTree>
    <p:extLst>
      <p:ext uri="{BB962C8B-B14F-4D97-AF65-F5344CB8AC3E}">
        <p14:creationId xmlns:p14="http://schemas.microsoft.com/office/powerpoint/2010/main" val="10948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110</Words>
  <Application>Microsoft Office PowerPoint</Application>
  <PresentationFormat>Widescreen</PresentationFormat>
  <Paragraphs>39</Paragraphs>
  <Slides>24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New AlleleDB submission</vt:lpstr>
      <vt:lpstr>Checklist</vt:lpstr>
      <vt:lpstr>AlleleDB ‘ambiguous mapping bias’ module (3) --considerably more efficient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visual</vt:lpstr>
      <vt:lpstr>PowerPoint Presentation</vt:lpstr>
      <vt:lpstr>PowerPoint Presentation</vt:lpstr>
      <vt:lpstr>PowerPoint Presentation</vt:lpstr>
      <vt:lpstr>PowerPoint Presentation</vt:lpstr>
      <vt:lpstr>Supp table 1</vt:lpstr>
      <vt:lpstr>Supp Table 2</vt:lpstr>
      <vt:lpstr>Supp Table 3</vt:lpstr>
      <vt:lpstr>Supp Table 4</vt:lpstr>
      <vt:lpstr>Supp Table 5</vt:lpstr>
      <vt:lpstr>Slides not updated</vt:lpstr>
      <vt:lpstr>Freq spectra</vt:lpstr>
      <vt:lpstr>PowerPoint Presentation</vt:lpstr>
      <vt:lpstr>PowerPoint Presentation</vt:lpstr>
      <vt:lpstr>PowerPoint Presentation</vt:lpstr>
      <vt:lpstr>AOB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39</cp:revision>
  <dcterms:created xsi:type="dcterms:W3CDTF">2015-11-10T23:05:30Z</dcterms:created>
  <dcterms:modified xsi:type="dcterms:W3CDTF">2015-11-18T17:07:37Z</dcterms:modified>
</cp:coreProperties>
</file>