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18" r:id="rId2"/>
    <p:sldId id="280" r:id="rId3"/>
    <p:sldId id="321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8" autoAdjust="0"/>
    <p:restoredTop sz="95135" autoAdjust="0"/>
  </p:normalViewPr>
  <p:slideViewPr>
    <p:cSldViewPr snapToGrid="0" snapToObjects="1">
      <p:cViewPr>
        <p:scale>
          <a:sx n="155" d="100"/>
          <a:sy n="155" d="100"/>
        </p:scale>
        <p:origin x="2128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5AA78-F696-D242-BE58-D6EEAB608D6F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F54A7-87C2-BD4D-B4E2-2BF79F80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54A7-87C2-BD4D-B4E2-2BF79F80F1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16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54A7-87C2-BD4D-B4E2-2BF79F80F1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54A7-87C2-BD4D-B4E2-2BF79F80F1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65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54A7-87C2-BD4D-B4E2-2BF79F80F1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0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4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7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6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6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0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5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0678-43BE-0149-98AC-E0A5BD24F56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8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90825" y="97105"/>
            <a:ext cx="37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99995" y="349575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14" y="184666"/>
            <a:ext cx="4968740" cy="34602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403" y="3429858"/>
            <a:ext cx="4731070" cy="336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73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sp>
        <p:nvSpPr>
          <p:cNvPr id="3" name="AutoShape 2" descr="lot_zoom_png.png"/>
          <p:cNvSpPr>
            <a:spLocks noChangeAspect="1" noChangeArrowheads="1"/>
          </p:cNvSpPr>
          <p:nvPr/>
        </p:nvSpPr>
        <p:spPr bwMode="auto">
          <a:xfrm>
            <a:off x="0" y="0"/>
            <a:ext cx="9096375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67" y="614995"/>
            <a:ext cx="7644766" cy="5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29197" y="-48552"/>
            <a:ext cx="563272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/>
              <a:t>Box</a:t>
            </a:r>
            <a:endParaRPr lang="en-US" sz="1800" dirty="0"/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8035347" y="9182100"/>
            <a:ext cx="8489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/>
              <a:t>NIH Reporter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9198" y="276580"/>
            <a:ext cx="37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54627" y="27658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281909"/>
            <a:ext cx="379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7327" y="3380605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7"/>
          <a:stretch/>
        </p:blipFill>
        <p:spPr>
          <a:xfrm>
            <a:off x="4807327" y="3770097"/>
            <a:ext cx="4307475" cy="2632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49204" y="2665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2" y="592934"/>
            <a:ext cx="3576679" cy="236384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924" y="585667"/>
            <a:ext cx="3662366" cy="243135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91" y="376885"/>
            <a:ext cx="1862511" cy="16438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838" y="1878556"/>
            <a:ext cx="1157416" cy="9270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7" y="3666441"/>
            <a:ext cx="4661010" cy="284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34643</TotalTime>
  <Words>28</Words>
  <Application>Microsoft Macintosh PowerPoint</Application>
  <PresentationFormat>On-screen Show (4:3)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Muir</dc:creator>
  <cp:lastModifiedBy>Muir, Paul</cp:lastModifiedBy>
  <cp:revision>194</cp:revision>
  <dcterms:created xsi:type="dcterms:W3CDTF">2015-07-08T16:44:52Z</dcterms:created>
  <dcterms:modified xsi:type="dcterms:W3CDTF">2015-10-20T23:52:51Z</dcterms:modified>
</cp:coreProperties>
</file>