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318" r:id="rId2"/>
    <p:sldId id="280" r:id="rId3"/>
    <p:sldId id="321" r:id="rId4"/>
    <p:sldId id="29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38" autoAdjust="0"/>
    <p:restoredTop sz="95135" autoAdjust="0"/>
  </p:normalViewPr>
  <p:slideViewPr>
    <p:cSldViewPr snapToGrid="0" snapToObjects="1">
      <p:cViewPr>
        <p:scale>
          <a:sx n="155" d="100"/>
          <a:sy n="155" d="100"/>
        </p:scale>
        <p:origin x="2128" y="6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F5AA78-F696-D242-BE58-D6EEAB608D6F}" type="datetimeFigureOut">
              <a:rPr lang="en-US" smtClean="0"/>
              <a:t>10/15/15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FF54A7-87C2-BD4D-B4E2-2BF79F80F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413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F54A7-87C2-BD4D-B4E2-2BF79F80F1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716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F54A7-87C2-BD4D-B4E2-2BF79F80F17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2535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F54A7-87C2-BD4D-B4E2-2BF79F80F17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865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F54A7-87C2-BD4D-B4E2-2BF79F80F17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207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0678-43BE-0149-98AC-E0A5BD24F561}" type="datetimeFigureOut">
              <a:rPr lang="en-US" smtClean="0"/>
              <a:t>10/15/15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A028-4948-5549-A5C6-BCD86591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380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0678-43BE-0149-98AC-E0A5BD24F561}" type="datetimeFigureOut">
              <a:rPr lang="en-US" smtClean="0"/>
              <a:t>10/15/15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A028-4948-5549-A5C6-BCD86591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934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0678-43BE-0149-98AC-E0A5BD24F561}" type="datetimeFigureOut">
              <a:rPr lang="en-US" smtClean="0"/>
              <a:t>10/15/15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A028-4948-5549-A5C6-BCD86591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547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0678-43BE-0149-98AC-E0A5BD24F561}" type="datetimeFigureOut">
              <a:rPr lang="en-US" smtClean="0"/>
              <a:t>10/15/15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A028-4948-5549-A5C6-BCD86591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879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0678-43BE-0149-98AC-E0A5BD24F561}" type="datetimeFigureOut">
              <a:rPr lang="en-US" smtClean="0"/>
              <a:t>10/15/15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A028-4948-5549-A5C6-BCD86591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808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0678-43BE-0149-98AC-E0A5BD24F561}" type="datetimeFigureOut">
              <a:rPr lang="en-US" smtClean="0"/>
              <a:t>10/15/15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A028-4948-5549-A5C6-BCD86591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266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0678-43BE-0149-98AC-E0A5BD24F561}" type="datetimeFigureOut">
              <a:rPr lang="en-US" smtClean="0"/>
              <a:t>10/15/15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A028-4948-5549-A5C6-BCD86591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87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0678-43BE-0149-98AC-E0A5BD24F561}" type="datetimeFigureOut">
              <a:rPr lang="en-US" smtClean="0"/>
              <a:t>10/15/15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A028-4948-5549-A5C6-BCD86591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762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0678-43BE-0149-98AC-E0A5BD24F561}" type="datetimeFigureOut">
              <a:rPr lang="en-US" smtClean="0"/>
              <a:t>10/15/15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A028-4948-5549-A5C6-BCD86591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88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0678-43BE-0149-98AC-E0A5BD24F561}" type="datetimeFigureOut">
              <a:rPr lang="en-US" smtClean="0"/>
              <a:t>10/15/15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A028-4948-5549-A5C6-BCD86591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508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0678-43BE-0149-98AC-E0A5BD24F561}" type="datetimeFigureOut">
              <a:rPr lang="en-US" smtClean="0"/>
              <a:t>10/15/15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A028-4948-5549-A5C6-BCD86591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558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30678-43BE-0149-98AC-E0A5BD24F561}" type="datetimeFigureOut">
              <a:rPr lang="en-US" smtClean="0"/>
              <a:t>10/15/15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5A028-4948-5549-A5C6-BCD86591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543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4" Type="http://schemas.openxmlformats.org/officeDocument/2006/relationships/image" Target="../media/image6.emf"/><Relationship Id="rId5" Type="http://schemas.openxmlformats.org/officeDocument/2006/relationships/image" Target="../media/image7.emf"/><Relationship Id="rId6" Type="http://schemas.openxmlformats.org/officeDocument/2006/relationships/image" Target="../media/image8.emf"/><Relationship Id="rId7" Type="http://schemas.openxmlformats.org/officeDocument/2006/relationships/image" Target="../media/image9.emf"/><Relationship Id="rId8" Type="http://schemas.openxmlformats.org/officeDocument/2006/relationships/image" Target="../media/image10.e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936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Figure 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390825" y="97105"/>
            <a:ext cx="376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99995" y="3495759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B.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9114" y="184666"/>
            <a:ext cx="4968740" cy="346022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7403" y="3429858"/>
            <a:ext cx="4731070" cy="3363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46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936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Figure 2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573" y="0"/>
            <a:ext cx="457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12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36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Figure 3</a:t>
            </a:r>
            <a:endParaRPr lang="en-US" dirty="0"/>
          </a:p>
        </p:txBody>
      </p:sp>
      <p:sp>
        <p:nvSpPr>
          <p:cNvPr id="3" name="AutoShape 2" descr="lot_zoom_png.png"/>
          <p:cNvSpPr>
            <a:spLocks noChangeAspect="1" noChangeArrowheads="1"/>
          </p:cNvSpPr>
          <p:nvPr/>
        </p:nvSpPr>
        <p:spPr bwMode="auto">
          <a:xfrm>
            <a:off x="0" y="0"/>
            <a:ext cx="9096375" cy="491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667" y="614995"/>
            <a:ext cx="7644766" cy="5255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46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-29197" y="-48552"/>
            <a:ext cx="563272" cy="3693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dirty="0" smtClean="0"/>
              <a:t>Box</a:t>
            </a:r>
            <a:endParaRPr lang="en-US" sz="1800" dirty="0"/>
          </a:p>
        </p:txBody>
      </p:sp>
      <p:sp>
        <p:nvSpPr>
          <p:cNvPr id="12" name="TextBox 6"/>
          <p:cNvSpPr txBox="1">
            <a:spLocks noChangeArrowheads="1"/>
          </p:cNvSpPr>
          <p:nvPr/>
        </p:nvSpPr>
        <p:spPr bwMode="auto">
          <a:xfrm>
            <a:off x="8035347" y="9182100"/>
            <a:ext cx="84895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/>
              <a:t>NIH Reporter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29198" y="276580"/>
            <a:ext cx="376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454627" y="276580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3281909"/>
            <a:ext cx="379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807327" y="3380605"/>
            <a:ext cx="35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97"/>
          <a:stretch/>
        </p:blipFill>
        <p:spPr>
          <a:xfrm>
            <a:off x="4807327" y="3770097"/>
            <a:ext cx="4307475" cy="263286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849204" y="26650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C.</a:t>
            </a:r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72" y="592934"/>
            <a:ext cx="3576679" cy="2363843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9924" y="585667"/>
            <a:ext cx="3662366" cy="2431355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291" y="376885"/>
            <a:ext cx="1862511" cy="1643852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838" y="1878556"/>
            <a:ext cx="1157416" cy="927004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317" y="3666441"/>
            <a:ext cx="4661010" cy="284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01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34643</TotalTime>
  <Words>28</Words>
  <Application>Microsoft Macintosh PowerPoint</Application>
  <PresentationFormat>On-screen Show (4:3)</PresentationFormat>
  <Paragraphs>17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ＭＳ Ｐゴシック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Yale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Muir</dc:creator>
  <cp:lastModifiedBy>Muir, Paul</cp:lastModifiedBy>
  <cp:revision>194</cp:revision>
  <dcterms:created xsi:type="dcterms:W3CDTF">2015-07-08T16:44:52Z</dcterms:created>
  <dcterms:modified xsi:type="dcterms:W3CDTF">2015-10-20T23:52:51Z</dcterms:modified>
</cp:coreProperties>
</file>